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0"/>
  </p:notesMasterIdLst>
  <p:sldIdLst>
    <p:sldId id="258" r:id="rId5"/>
    <p:sldId id="259" r:id="rId6"/>
    <p:sldId id="260" r:id="rId7"/>
    <p:sldId id="263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4572C-BE66-4312-B163-49D8E681D257}" v="78" dt="2026-10-12T20:38:53.7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garida Dias Gomes (2322062)" userId="f7e218a6-6d3a-428a-ba5e-454f190d9875" providerId="ADAL" clId="{04380C71-E088-4708-B2A7-94965BF91E65}"/>
    <pc:docChg chg="undo custSel addSld delSld modSld sldOrd">
      <pc:chgData name="Ana Margarida Dias Gomes (2322062)" userId="f7e218a6-6d3a-428a-ba5e-454f190d9875" providerId="ADAL" clId="{04380C71-E088-4708-B2A7-94965BF91E65}" dt="2026-10-12T20:54:38.091" v="2954" actId="14100"/>
      <pc:docMkLst>
        <pc:docMk/>
      </pc:docMkLst>
      <pc:sldChg chg="addSp delSp modSp mod delDesignElem">
        <pc:chgData name="Ana Margarida Dias Gomes (2322062)" userId="f7e218a6-6d3a-428a-ba5e-454f190d9875" providerId="ADAL" clId="{04380C71-E088-4708-B2A7-94965BF91E65}" dt="2026-10-12T20:50:07.402" v="2934" actId="20577"/>
        <pc:sldMkLst>
          <pc:docMk/>
          <pc:sldMk cId="1979952351" sldId="258"/>
        </pc:sldMkLst>
        <pc:spChg chg="mod">
          <ac:chgData name="Ana Margarida Dias Gomes (2322062)" userId="f7e218a6-6d3a-428a-ba5e-454f190d9875" providerId="ADAL" clId="{04380C71-E088-4708-B2A7-94965BF91E65}" dt="2026-10-10T23:42:41.071" v="1956" actId="14100"/>
          <ac:spMkLst>
            <pc:docMk/>
            <pc:sldMk cId="1979952351" sldId="258"/>
            <ac:spMk id="2" creationId="{8BC1997A-1450-B185-84CA-4643ABC6B5FA}"/>
          </ac:spMkLst>
        </pc:spChg>
        <pc:spChg chg="mod">
          <ac:chgData name="Ana Margarida Dias Gomes (2322062)" userId="f7e218a6-6d3a-428a-ba5e-454f190d9875" providerId="ADAL" clId="{04380C71-E088-4708-B2A7-94965BF91E65}" dt="2026-10-12T20:50:07.402" v="2934" actId="20577"/>
          <ac:spMkLst>
            <pc:docMk/>
            <pc:sldMk cId="1979952351" sldId="258"/>
            <ac:spMk id="3" creationId="{EB99F486-52E0-50D0-51CC-68FC92748CBD}"/>
          </ac:spMkLst>
        </pc:spChg>
        <pc:spChg chg="add mod">
          <ac:chgData name="Ana Margarida Dias Gomes (2322062)" userId="f7e218a6-6d3a-428a-ba5e-454f190d9875" providerId="ADAL" clId="{04380C71-E088-4708-B2A7-94965BF91E65}" dt="2026-10-10T23:41:57.227" v="1950" actId="26606"/>
          <ac:spMkLst>
            <pc:docMk/>
            <pc:sldMk cId="1979952351" sldId="258"/>
            <ac:spMk id="7" creationId="{51BE5FD4-977C-A431-F68C-84AE0B4FD843}"/>
          </ac:spMkLst>
        </pc:spChg>
        <pc:spChg chg="add">
          <ac:chgData name="Ana Margarida Dias Gomes (2322062)" userId="f7e218a6-6d3a-428a-ba5e-454f190d9875" providerId="ADAL" clId="{04380C71-E088-4708-B2A7-94965BF91E65}" dt="2026-10-10T23:41:57.227" v="1950" actId="26606"/>
          <ac:spMkLst>
            <pc:docMk/>
            <pc:sldMk cId="1979952351" sldId="258"/>
            <ac:spMk id="51" creationId="{743AA782-23D1-4521-8CAD-47662984AA08}"/>
          </ac:spMkLst>
        </pc:spChg>
        <pc:spChg chg="add">
          <ac:chgData name="Ana Margarida Dias Gomes (2322062)" userId="f7e218a6-6d3a-428a-ba5e-454f190d9875" providerId="ADAL" clId="{04380C71-E088-4708-B2A7-94965BF91E65}" dt="2026-10-10T23:41:57.227" v="1950" actId="26606"/>
          <ac:spMkLst>
            <pc:docMk/>
            <pc:sldMk cId="1979952351" sldId="258"/>
            <ac:spMk id="52" creationId="{650D18FE-0824-4A46-B22C-A86B52E5780A}"/>
          </ac:spMkLst>
        </pc:spChg>
        <pc:picChg chg="add mod ord">
          <ac:chgData name="Ana Margarida Dias Gomes (2322062)" userId="f7e218a6-6d3a-428a-ba5e-454f190d9875" providerId="ADAL" clId="{04380C71-E088-4708-B2A7-94965BF91E65}" dt="2026-10-10T23:41:57.227" v="1950" actId="26606"/>
          <ac:picMkLst>
            <pc:docMk/>
            <pc:sldMk cId="1979952351" sldId="258"/>
            <ac:picMk id="6" creationId="{23665A6C-39DB-BE38-B8DD-85EB407B1790}"/>
          </ac:picMkLst>
        </pc:picChg>
      </pc:sldChg>
      <pc:sldChg chg="addSp delSp modSp mod delDesignElem">
        <pc:chgData name="Ana Margarida Dias Gomes (2322062)" userId="f7e218a6-6d3a-428a-ba5e-454f190d9875" providerId="ADAL" clId="{04380C71-E088-4708-B2A7-94965BF91E65}" dt="2026-10-12T20:51:25.128" v="2941" actId="255"/>
        <pc:sldMkLst>
          <pc:docMk/>
          <pc:sldMk cId="2018471666" sldId="259"/>
        </pc:sldMkLst>
        <pc:spChg chg="mod">
          <ac:chgData name="Ana Margarida Dias Gomes (2322062)" userId="f7e218a6-6d3a-428a-ba5e-454f190d9875" providerId="ADAL" clId="{04380C71-E088-4708-B2A7-94965BF91E65}" dt="2026-10-12T17:19:40.343" v="2310" actId="255"/>
          <ac:spMkLst>
            <pc:docMk/>
            <pc:sldMk cId="2018471666" sldId="259"/>
            <ac:spMk id="2" creationId="{548A035E-8991-C956-B0E8-29AB84087746}"/>
          </ac:spMkLst>
        </pc:spChg>
        <pc:spChg chg="mod">
          <ac:chgData name="Ana Margarida Dias Gomes (2322062)" userId="f7e218a6-6d3a-428a-ba5e-454f190d9875" providerId="ADAL" clId="{04380C71-E088-4708-B2A7-94965BF91E65}" dt="2026-10-12T20:51:25.128" v="2941" actId="255"/>
          <ac:spMkLst>
            <pc:docMk/>
            <pc:sldMk cId="2018471666" sldId="259"/>
            <ac:spMk id="3" creationId="{32003663-6EBF-6352-9902-2AA22067AC4A}"/>
          </ac:spMkLst>
        </pc:spChg>
        <pc:spChg chg="add mod">
          <ac:chgData name="Ana Margarida Dias Gomes (2322062)" userId="f7e218a6-6d3a-428a-ba5e-454f190d9875" providerId="ADAL" clId="{04380C71-E088-4708-B2A7-94965BF91E65}" dt="2026-10-06T11:38:51.742" v="745" actId="26606"/>
          <ac:spMkLst>
            <pc:docMk/>
            <pc:sldMk cId="2018471666" sldId="259"/>
            <ac:spMk id="10" creationId="{98010638-EB73-5DED-B57C-62A3FF0EAC1B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2018471666" sldId="259"/>
            <ac:spMk id="54" creationId="{45D37F4E-DDB4-456B-97E0-9937730A039F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2018471666" sldId="259"/>
            <ac:spMk id="55" creationId="{B2DD41CD-8F47-4F56-AD12-4E2FF7696987}"/>
          </ac:spMkLst>
        </pc:spChg>
        <pc:picChg chg="add mod">
          <ac:chgData name="Ana Margarida Dias Gomes (2322062)" userId="f7e218a6-6d3a-428a-ba5e-454f190d9875" providerId="ADAL" clId="{04380C71-E088-4708-B2A7-94965BF91E65}" dt="2026-10-06T17:02:48.556" v="1216"/>
          <ac:picMkLst>
            <pc:docMk/>
            <pc:sldMk cId="2018471666" sldId="259"/>
            <ac:picMk id="9" creationId="{0FD9EEF6-A007-E55D-1B37-61F62D6E94C4}"/>
          </ac:picMkLst>
        </pc:picChg>
      </pc:sldChg>
      <pc:sldChg chg="addSp delSp modSp mod ord delDesignElem">
        <pc:chgData name="Ana Margarida Dias Gomes (2322062)" userId="f7e218a6-6d3a-428a-ba5e-454f190d9875" providerId="ADAL" clId="{04380C71-E088-4708-B2A7-94965BF91E65}" dt="2026-10-12T20:52:05.580" v="2943" actId="255"/>
        <pc:sldMkLst>
          <pc:docMk/>
          <pc:sldMk cId="633276477" sldId="260"/>
        </pc:sldMkLst>
        <pc:spChg chg="mod">
          <ac:chgData name="Ana Margarida Dias Gomes (2322062)" userId="f7e218a6-6d3a-428a-ba5e-454f190d9875" providerId="ADAL" clId="{04380C71-E088-4708-B2A7-94965BF91E65}" dt="2026-10-12T17:21:38.624" v="2320" actId="14100"/>
          <ac:spMkLst>
            <pc:docMk/>
            <pc:sldMk cId="633276477" sldId="260"/>
            <ac:spMk id="2" creationId="{1C406CC7-56B0-7B6B-FD99-C8D063F62CD4}"/>
          </ac:spMkLst>
        </pc:spChg>
        <pc:spChg chg="add del mod">
          <ac:chgData name="Ana Margarida Dias Gomes (2322062)" userId="f7e218a6-6d3a-428a-ba5e-454f190d9875" providerId="ADAL" clId="{04380C71-E088-4708-B2A7-94965BF91E65}" dt="2026-10-12T20:52:05.580" v="2943" actId="255"/>
          <ac:spMkLst>
            <pc:docMk/>
            <pc:sldMk cId="633276477" sldId="260"/>
            <ac:spMk id="10" creationId="{5D279760-D892-688A-336E-CA91EB81ED86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633276477" sldId="260"/>
            <ac:spMk id="138" creationId="{389575E1-3389-451A-A5F7-27854C25C599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633276477" sldId="260"/>
            <ac:spMk id="140" creationId="{A53CCC5C-D88E-40FB-B30B-23DCDBD01D37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633276477" sldId="260"/>
            <ac:spMk id="142" creationId="{081E4A58-353D-44AE-B2FC-2A74E2E400F7}"/>
          </ac:spMkLst>
        </pc:spChg>
      </pc:sldChg>
      <pc:sldChg chg="addSp delSp modSp mod delDesignElem">
        <pc:chgData name="Ana Margarida Dias Gomes (2322062)" userId="f7e218a6-6d3a-428a-ba5e-454f190d9875" providerId="ADAL" clId="{04380C71-E088-4708-B2A7-94965BF91E65}" dt="2026-10-12T20:53:21.009" v="2949" actId="14100"/>
        <pc:sldMkLst>
          <pc:docMk/>
          <pc:sldMk cId="239859206" sldId="261"/>
        </pc:sldMkLst>
        <pc:spChg chg="mod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2" creationId="{11BB2EFC-A475-5767-0687-99D5CCE28187}"/>
          </ac:spMkLst>
        </pc:spChg>
        <pc:spChg chg="mod ord">
          <ac:chgData name="Ana Margarida Dias Gomes (2322062)" userId="f7e218a6-6d3a-428a-ba5e-454f190d9875" providerId="ADAL" clId="{04380C71-E088-4708-B2A7-94965BF91E65}" dt="2026-10-12T17:36:57.826" v="2337" actId="26606"/>
          <ac:spMkLst>
            <pc:docMk/>
            <pc:sldMk cId="239859206" sldId="261"/>
            <ac:spMk id="3" creationId="{D96FEB41-07F9-AFF4-67EC-1480BB7073C3}"/>
          </ac:spMkLst>
        </pc:spChg>
        <pc:spChg chg="del mod ord">
          <ac:chgData name="Ana Margarida Dias Gomes (2322062)" userId="f7e218a6-6d3a-428a-ba5e-454f190d9875" providerId="ADAL" clId="{04380C71-E088-4708-B2A7-94965BF91E65}" dt="2026-10-12T17:37:01.394" v="2338" actId="478"/>
          <ac:spMkLst>
            <pc:docMk/>
            <pc:sldMk cId="239859206" sldId="261"/>
            <ac:spMk id="6" creationId="{0126B5D2-06EB-EC03-F970-DAC175F07DA7}"/>
          </ac:spMkLst>
        </pc:spChg>
        <pc:spChg chg="add mod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8" creationId="{7C15CF81-E091-67C9-5B8A-81026FCEE9A7}"/>
          </ac:spMkLst>
        </pc:spChg>
        <pc:spChg chg="mod ord">
          <ac:chgData name="Ana Margarida Dias Gomes (2322062)" userId="f7e218a6-6d3a-428a-ba5e-454f190d9875" providerId="ADAL" clId="{04380C71-E088-4708-B2A7-94965BF91E65}" dt="2026-10-12T20:53:21.009" v="2949" actId="14100"/>
          <ac:spMkLst>
            <pc:docMk/>
            <pc:sldMk cId="239859206" sldId="261"/>
            <ac:spMk id="10" creationId="{3B29D351-EF0E-2478-5C94-D70B99760090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26" v="2337" actId="26606"/>
          <ac:spMkLst>
            <pc:docMk/>
            <pc:sldMk cId="239859206" sldId="261"/>
            <ac:spMk id="13" creationId="{9AA72BD9-2C5A-4EDC-931F-5AA08EACA0F3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26" v="2337" actId="26606"/>
          <ac:spMkLst>
            <pc:docMk/>
            <pc:sldMk cId="239859206" sldId="261"/>
            <ac:spMk id="15" creationId="{DD3981AC-7B61-4947-BCF3-F7AA7FA385B9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26" v="2337" actId="26606"/>
          <ac:spMkLst>
            <pc:docMk/>
            <pc:sldMk cId="239859206" sldId="261"/>
            <ac:spMk id="17" creationId="{55D4142C-5077-457F-A6AD-3FECFDB39685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26" v="2337" actId="26606"/>
          <ac:spMkLst>
            <pc:docMk/>
            <pc:sldMk cId="239859206" sldId="261"/>
            <ac:spMk id="19" creationId="{7A5F0580-5EE9-419F-96EE-B6529EF6E7D0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07" v="2336" actId="26606"/>
          <ac:spMkLst>
            <pc:docMk/>
            <pc:sldMk cId="239859206" sldId="261"/>
            <ac:spMk id="28" creationId="{0B936867-6407-43FB-9DE6-1B0879D0CB31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07" v="2336" actId="26606"/>
          <ac:spMkLst>
            <pc:docMk/>
            <pc:sldMk cId="239859206" sldId="261"/>
            <ac:spMk id="30" creationId="{ACD0B258-678B-4A8C-894F-848AF24A1922}"/>
          </ac:spMkLst>
        </pc:spChg>
        <pc:spChg chg="add del">
          <ac:chgData name="Ana Margarida Dias Gomes (2322062)" userId="f7e218a6-6d3a-428a-ba5e-454f190d9875" providerId="ADAL" clId="{04380C71-E088-4708-B2A7-94965BF91E65}" dt="2026-10-12T17:36:57.807" v="2336" actId="26606"/>
          <ac:spMkLst>
            <pc:docMk/>
            <pc:sldMk cId="239859206" sldId="261"/>
            <ac:spMk id="34" creationId="{C8D58395-74AF-401A-AF2F-76B6FCF71DFE}"/>
          </ac:spMkLst>
        </pc:spChg>
        <pc:spChg chg="add del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36" creationId="{352BEC0E-22F8-46D0-9632-375DB541B06C}"/>
          </ac:spMkLst>
        </pc:spChg>
        <pc:spChg chg="add del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37" creationId="{3FCFB1DE-0B7E-48CC-BA90-B2AB0889F9D6}"/>
          </ac:spMkLst>
        </pc:spChg>
        <pc:spChg chg="add del">
          <ac:chgData name="Ana Margarida Dias Gomes (2322062)" userId="f7e218a6-6d3a-428a-ba5e-454f190d9875" providerId="ADAL" clId="{04380C71-E088-4708-B2A7-94965BF91E65}" dt="2026-10-12T17:37:10.839" v="2340" actId="26606"/>
          <ac:spMkLst>
            <pc:docMk/>
            <pc:sldMk cId="239859206" sldId="261"/>
            <ac:spMk id="42" creationId="{A6D37EE4-EA1B-46EE-A54B-5233C63C9695}"/>
          </ac:spMkLst>
        </pc:spChg>
        <pc:spChg chg="add del">
          <ac:chgData name="Ana Margarida Dias Gomes (2322062)" userId="f7e218a6-6d3a-428a-ba5e-454f190d9875" providerId="ADAL" clId="{04380C71-E088-4708-B2A7-94965BF91E65}" dt="2026-10-12T17:37:10.839" v="2340" actId="26606"/>
          <ac:spMkLst>
            <pc:docMk/>
            <pc:sldMk cId="239859206" sldId="261"/>
            <ac:spMk id="44" creationId="{927D5270-6648-4CC1-8F78-48BE299CAC25}"/>
          </ac:spMkLst>
        </pc:spChg>
        <pc:spChg chg="add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46" creationId="{45D37F4E-DDB4-456B-97E0-9937730A039F}"/>
          </ac:spMkLst>
        </pc:spChg>
        <pc:spChg chg="add">
          <ac:chgData name="Ana Margarida Dias Gomes (2322062)" userId="f7e218a6-6d3a-428a-ba5e-454f190d9875" providerId="ADAL" clId="{04380C71-E088-4708-B2A7-94965BF91E65}" dt="2026-10-12T17:37:10.855" v="2341" actId="26606"/>
          <ac:spMkLst>
            <pc:docMk/>
            <pc:sldMk cId="239859206" sldId="261"/>
            <ac:spMk id="47" creationId="{B2DD41CD-8F47-4F56-AD12-4E2FF7696987}"/>
          </ac:spMkLst>
        </pc:spChg>
        <pc:picChg chg="del">
          <ac:chgData name="Ana Margarida Dias Gomes (2322062)" userId="f7e218a6-6d3a-428a-ba5e-454f190d9875" providerId="ADAL" clId="{04380C71-E088-4708-B2A7-94965BF91E65}" dt="2026-10-12T17:37:01.394" v="2338" actId="478"/>
          <ac:picMkLst>
            <pc:docMk/>
            <pc:sldMk cId="239859206" sldId="261"/>
            <ac:picMk id="5" creationId="{ADF870E8-4F4E-CC52-DA48-365640195015}"/>
          </ac:picMkLst>
        </pc:picChg>
        <pc:picChg chg="add mod">
          <ac:chgData name="Ana Margarida Dias Gomes (2322062)" userId="f7e218a6-6d3a-428a-ba5e-454f190d9875" providerId="ADAL" clId="{04380C71-E088-4708-B2A7-94965BF91E65}" dt="2026-10-12T17:37:10.855" v="2341" actId="26606"/>
          <ac:picMkLst>
            <pc:docMk/>
            <pc:sldMk cId="239859206" sldId="261"/>
            <ac:picMk id="7" creationId="{0545B4D9-84A3-9E09-DA05-5469A550C94A}"/>
          </ac:picMkLst>
        </pc:picChg>
      </pc:sldChg>
      <pc:sldChg chg="addSp delSp modSp mod delDesignElem">
        <pc:chgData name="Ana Margarida Dias Gomes (2322062)" userId="f7e218a6-6d3a-428a-ba5e-454f190d9875" providerId="ADAL" clId="{04380C71-E088-4708-B2A7-94965BF91E65}" dt="2026-10-12T20:54:38.091" v="2954" actId="14100"/>
        <pc:sldMkLst>
          <pc:docMk/>
          <pc:sldMk cId="3961602846" sldId="262"/>
        </pc:sldMkLst>
        <pc:spChg chg="mod">
          <ac:chgData name="Ana Margarida Dias Gomes (2322062)" userId="f7e218a6-6d3a-428a-ba5e-454f190d9875" providerId="ADAL" clId="{04380C71-E088-4708-B2A7-94965BF91E65}" dt="2026-10-12T17:40:40.555" v="2353" actId="14100"/>
          <ac:spMkLst>
            <pc:docMk/>
            <pc:sldMk cId="3961602846" sldId="262"/>
            <ac:spMk id="27" creationId="{C0616D3D-A60E-8209-AA03-E95FAE44989C}"/>
          </ac:spMkLst>
        </pc:spChg>
        <pc:spChg chg="mod">
          <ac:chgData name="Ana Margarida Dias Gomes (2322062)" userId="f7e218a6-6d3a-428a-ba5e-454f190d9875" providerId="ADAL" clId="{04380C71-E088-4708-B2A7-94965BF91E65}" dt="2026-10-12T20:54:38.091" v="2954" actId="14100"/>
          <ac:spMkLst>
            <pc:docMk/>
            <pc:sldMk cId="3961602846" sldId="262"/>
            <ac:spMk id="29" creationId="{5807ABA6-F0D3-8C28-2BB1-90B80FADE5A1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3961602846" sldId="262"/>
            <ac:spMk id="49" creationId="{A2679492-7988-4050-9056-542444452411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3961602846" sldId="262"/>
            <ac:spMk id="50" creationId="{B091B163-7D61-4891-ABCF-5C13D9C418D0}"/>
          </ac:spMkLst>
        </pc:spChg>
        <pc:grpChg chg="add del">
          <ac:chgData name="Ana Margarida Dias Gomes (2322062)" userId="f7e218a6-6d3a-428a-ba5e-454f190d9875" providerId="ADAL" clId="{04380C71-E088-4708-B2A7-94965BF91E65}" dt="2026-10-06T17:02:48.556" v="1216"/>
          <ac:grpSpMkLst>
            <pc:docMk/>
            <pc:sldMk cId="3961602846" sldId="262"/>
            <ac:grpSpMk id="51" creationId="{0474DF76-993E-44DE-AFB0-C416182ACECF}"/>
          </ac:grpSpMkLst>
        </pc:grpChg>
        <pc:cxnChg chg="add del">
          <ac:chgData name="Ana Margarida Dias Gomes (2322062)" userId="f7e218a6-6d3a-428a-ba5e-454f190d9875" providerId="ADAL" clId="{04380C71-E088-4708-B2A7-94965BF91E65}" dt="2026-10-06T17:02:48.556" v="1216"/>
          <ac:cxnSpMkLst>
            <pc:docMk/>
            <pc:sldMk cId="3961602846" sldId="262"/>
            <ac:cxnSpMk id="44" creationId="{C49DA8F6-BCC1-4447-B54C-57856834B94B}"/>
          </ac:cxnSpMkLst>
        </pc:cxnChg>
      </pc:sldChg>
      <pc:sldChg chg="addSp delSp modSp mod ord setBg setClrOvrMap delDesignElem">
        <pc:chgData name="Ana Margarida Dias Gomes (2322062)" userId="f7e218a6-6d3a-428a-ba5e-454f190d9875" providerId="ADAL" clId="{04380C71-E088-4708-B2A7-94965BF91E65}" dt="2026-10-12T20:52:33.966" v="2944" actId="255"/>
        <pc:sldMkLst>
          <pc:docMk/>
          <pc:sldMk cId="783279467" sldId="263"/>
        </pc:sldMkLst>
        <pc:spChg chg="add mod">
          <ac:chgData name="Ana Margarida Dias Gomes (2322062)" userId="f7e218a6-6d3a-428a-ba5e-454f190d9875" providerId="ADAL" clId="{04380C71-E088-4708-B2A7-94965BF91E65}" dt="2026-10-10T21:44:19.010" v="1740" actId="931"/>
          <ac:spMkLst>
            <pc:docMk/>
            <pc:sldMk cId="783279467" sldId="263"/>
            <ac:spMk id="5" creationId="{2D485C9F-BE1D-54C6-8E60-2D3741EA63FC}"/>
          </ac:spMkLst>
        </pc:spChg>
        <pc:spChg chg="mod">
          <ac:chgData name="Ana Margarida Dias Gomes (2322062)" userId="f7e218a6-6d3a-428a-ba5e-454f190d9875" providerId="ADAL" clId="{04380C71-E088-4708-B2A7-94965BF91E65}" dt="2026-10-12T17:09:19.783" v="2162" actId="20577"/>
          <ac:spMkLst>
            <pc:docMk/>
            <pc:sldMk cId="783279467" sldId="263"/>
            <ac:spMk id="26" creationId="{5B501B11-A017-FB05-D57F-E7ED99E1867E}"/>
          </ac:spMkLst>
        </pc:spChg>
        <pc:spChg chg="mod">
          <ac:chgData name="Ana Margarida Dias Gomes (2322062)" userId="f7e218a6-6d3a-428a-ba5e-454f190d9875" providerId="ADAL" clId="{04380C71-E088-4708-B2A7-94965BF91E65}" dt="2026-10-12T20:52:33.966" v="2944" actId="255"/>
          <ac:spMkLst>
            <pc:docMk/>
            <pc:sldMk cId="783279467" sldId="263"/>
            <ac:spMk id="27" creationId="{F256609B-AD9E-9B54-D00A-0692C65F9B90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783279467" sldId="263"/>
            <ac:spMk id="32" creationId="{FEF085B8-A2C0-4A6F-B663-CCC56F3CD373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783279467" sldId="263"/>
            <ac:spMk id="34" creationId="{2658F6D6-96E0-421A-96D6-3DF404008543}"/>
          </ac:spMkLst>
        </pc:spChg>
        <pc:spChg chg="add del">
          <ac:chgData name="Ana Margarida Dias Gomes (2322062)" userId="f7e218a6-6d3a-428a-ba5e-454f190d9875" providerId="ADAL" clId="{04380C71-E088-4708-B2A7-94965BF91E65}" dt="2026-10-06T17:02:48.556" v="1216"/>
          <ac:spMkLst>
            <pc:docMk/>
            <pc:sldMk cId="783279467" sldId="263"/>
            <ac:spMk id="36" creationId="{3CF62545-93A0-4FD5-9B48-48DCA794CBA1}"/>
          </ac:spMkLst>
        </pc:spChg>
        <pc:picChg chg="add mod">
          <ac:chgData name="Ana Margarida Dias Gomes (2322062)" userId="f7e218a6-6d3a-428a-ba5e-454f190d9875" providerId="ADAL" clId="{04380C71-E088-4708-B2A7-94965BF91E65}" dt="2026-10-10T21:44:33.175" v="1741" actId="14100"/>
          <ac:picMkLst>
            <pc:docMk/>
            <pc:sldMk cId="783279467" sldId="263"/>
            <ac:picMk id="4" creationId="{EA962B58-4C3E-1FC7-9211-FD2AFE0CDA41}"/>
          </ac:picMkLst>
        </pc:picChg>
      </pc:sldChg>
      <pc:sldChg chg="addSp delSp modSp new mod setBg delDesignElem">
        <pc:chgData name="Ana Margarida Dias Gomes (2322062)" userId="f7e218a6-6d3a-428a-ba5e-454f190d9875" providerId="ADAL" clId="{04380C71-E088-4708-B2A7-94965BF91E65}" dt="2026-10-12T16:11:22.770" v="2039" actId="20577"/>
        <pc:sldMkLst>
          <pc:docMk/>
          <pc:sldMk cId="4075476792" sldId="264"/>
        </pc:sldMkLst>
        <pc:spChg chg="mod">
          <ac:chgData name="Ana Margarida Dias Gomes (2322062)" userId="f7e218a6-6d3a-428a-ba5e-454f190d9875" providerId="ADAL" clId="{04380C71-E088-4708-B2A7-94965BF91E65}" dt="2026-10-12T16:11:22.770" v="2039" actId="20577"/>
          <ac:spMkLst>
            <pc:docMk/>
            <pc:sldMk cId="4075476792" sldId="264"/>
            <ac:spMk id="2" creationId="{A706DAAB-8C24-4A44-EA52-0BCF39414175}"/>
          </ac:spMkLst>
        </pc:spChg>
        <pc:spChg chg="mod">
          <ac:chgData name="Ana Margarida Dias Gomes (2322062)" userId="f7e218a6-6d3a-428a-ba5e-454f190d9875" providerId="ADAL" clId="{04380C71-E088-4708-B2A7-94965BF91E65}" dt="2026-10-10T21:36:50.088" v="1735"/>
          <ac:spMkLst>
            <pc:docMk/>
            <pc:sldMk cId="4075476792" sldId="264"/>
            <ac:spMk id="3" creationId="{7B2BF5A7-14A4-616D-5569-58B3ADB2D712}"/>
          </ac:spMkLst>
        </pc:spChg>
        <pc:spChg chg="add">
          <ac:chgData name="Ana Margarida Dias Gomes (2322062)" userId="f7e218a6-6d3a-428a-ba5e-454f190d9875" providerId="ADAL" clId="{04380C71-E088-4708-B2A7-94965BF91E65}" dt="2026-10-06T17:03:12.352" v="1219" actId="26606"/>
          <ac:spMkLst>
            <pc:docMk/>
            <pc:sldMk cId="4075476792" sldId="264"/>
            <ac:spMk id="48" creationId="{C2554CA6-288E-4202-BC52-2E5A8F0C0AED}"/>
          </ac:spMkLst>
        </pc:spChg>
        <pc:spChg chg="add">
          <ac:chgData name="Ana Margarida Dias Gomes (2322062)" userId="f7e218a6-6d3a-428a-ba5e-454f190d9875" providerId="ADAL" clId="{04380C71-E088-4708-B2A7-94965BF91E65}" dt="2026-10-06T17:03:12.352" v="1219" actId="26606"/>
          <ac:spMkLst>
            <pc:docMk/>
            <pc:sldMk cId="4075476792" sldId="264"/>
            <ac:spMk id="49" creationId="{B10BB131-AC8E-4A8E-A5D1-36260F720C3B}"/>
          </ac:spMkLst>
        </pc:spChg>
        <pc:spChg chg="add">
          <ac:chgData name="Ana Margarida Dias Gomes (2322062)" userId="f7e218a6-6d3a-428a-ba5e-454f190d9875" providerId="ADAL" clId="{04380C71-E088-4708-B2A7-94965BF91E65}" dt="2026-10-06T17:03:12.352" v="1219" actId="26606"/>
          <ac:spMkLst>
            <pc:docMk/>
            <pc:sldMk cId="4075476792" sldId="264"/>
            <ac:spMk id="50" creationId="{5B7778FC-632E-4DCA-A7CB-0D7731CCF970}"/>
          </ac:spMkLst>
        </pc:spChg>
      </pc:sldChg>
      <pc:sldChg chg="addSp delSp modSp new mod setBg">
        <pc:chgData name="Ana Margarida Dias Gomes (2322062)" userId="f7e218a6-6d3a-428a-ba5e-454f190d9875" providerId="ADAL" clId="{04380C71-E088-4708-B2A7-94965BF91E65}" dt="2026-10-12T16:10:46.185" v="2029" actId="20577"/>
        <pc:sldMkLst>
          <pc:docMk/>
          <pc:sldMk cId="2105295003" sldId="265"/>
        </pc:sldMkLst>
        <pc:spChg chg="mod">
          <ac:chgData name="Ana Margarida Dias Gomes (2322062)" userId="f7e218a6-6d3a-428a-ba5e-454f190d9875" providerId="ADAL" clId="{04380C71-E088-4708-B2A7-94965BF91E65}" dt="2026-10-12T16:10:46.185" v="2029" actId="20577"/>
          <ac:spMkLst>
            <pc:docMk/>
            <pc:sldMk cId="2105295003" sldId="265"/>
            <ac:spMk id="2" creationId="{E615C206-65F9-FA3F-71C6-1381DB4D0419}"/>
          </ac:spMkLst>
        </pc:spChg>
        <pc:spChg chg="add">
          <ac:chgData name="Ana Margarida Dias Gomes (2322062)" userId="f7e218a6-6d3a-428a-ba5e-454f190d9875" providerId="ADAL" clId="{04380C71-E088-4708-B2A7-94965BF91E65}" dt="2026-10-10T17:33:09.734" v="1367" actId="26606"/>
          <ac:spMkLst>
            <pc:docMk/>
            <pc:sldMk cId="2105295003" sldId="265"/>
            <ac:spMk id="32" creationId="{389575E1-3389-451A-A5F7-27854C25C599}"/>
          </ac:spMkLst>
        </pc:spChg>
        <pc:spChg chg="add">
          <ac:chgData name="Ana Margarida Dias Gomes (2322062)" userId="f7e218a6-6d3a-428a-ba5e-454f190d9875" providerId="ADAL" clId="{04380C71-E088-4708-B2A7-94965BF91E65}" dt="2026-10-10T17:33:09.734" v="1367" actId="26606"/>
          <ac:spMkLst>
            <pc:docMk/>
            <pc:sldMk cId="2105295003" sldId="265"/>
            <ac:spMk id="33" creationId="{A53CCC5C-D88E-40FB-B30B-23DCDBD01D37}"/>
          </ac:spMkLst>
        </pc:spChg>
        <pc:spChg chg="add">
          <ac:chgData name="Ana Margarida Dias Gomes (2322062)" userId="f7e218a6-6d3a-428a-ba5e-454f190d9875" providerId="ADAL" clId="{04380C71-E088-4708-B2A7-94965BF91E65}" dt="2026-10-10T17:33:09.734" v="1367" actId="26606"/>
          <ac:spMkLst>
            <pc:docMk/>
            <pc:sldMk cId="2105295003" sldId="265"/>
            <ac:spMk id="34" creationId="{081E4A58-353D-44AE-B2FC-2A74E2E400F7}"/>
          </ac:spMkLst>
        </pc:spChg>
        <pc:spChg chg="add mod">
          <ac:chgData name="Ana Margarida Dias Gomes (2322062)" userId="f7e218a6-6d3a-428a-ba5e-454f190d9875" providerId="ADAL" clId="{04380C71-E088-4708-B2A7-94965BF91E65}" dt="2026-10-10T22:46:44.226" v="1781" actId="20577"/>
          <ac:spMkLst>
            <pc:docMk/>
            <pc:sldMk cId="2105295003" sldId="265"/>
            <ac:spMk id="35" creationId="{A655B892-9306-AF67-E383-91E7BEC54B4A}"/>
          </ac:spMkLst>
        </pc:spChg>
      </pc:sldChg>
      <pc:sldChg chg="addSp delSp modSp new mod setBg">
        <pc:chgData name="Ana Margarida Dias Gomes (2322062)" userId="f7e218a6-6d3a-428a-ba5e-454f190d9875" providerId="ADAL" clId="{04380C71-E088-4708-B2A7-94965BF91E65}" dt="2026-10-12T19:18:01.336" v="2360" actId="12"/>
        <pc:sldMkLst>
          <pc:docMk/>
          <pc:sldMk cId="2518006036" sldId="266"/>
        </pc:sldMkLst>
        <pc:spChg chg="mod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2" creationId="{C194F75B-186A-4B31-09D3-4BA95D1B2F19}"/>
          </ac:spMkLst>
        </pc:spChg>
        <pc:spChg chg="add mod ord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6" creationId="{5EFEEF3F-F11B-7630-02B8-8D1CFAEE54E1}"/>
          </ac:spMkLst>
        </pc:spChg>
        <pc:spChg chg="mod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7" creationId="{28EDDDB1-92C3-6CC4-455F-1564C06CFF30}"/>
          </ac:spMkLst>
        </pc:spChg>
        <pc:spChg chg="add mod">
          <ac:chgData name="Ana Margarida Dias Gomes (2322062)" userId="f7e218a6-6d3a-428a-ba5e-454f190d9875" providerId="ADAL" clId="{04380C71-E088-4708-B2A7-94965BF91E65}" dt="2026-10-12T19:18:01.336" v="2360" actId="12"/>
          <ac:spMkLst>
            <pc:docMk/>
            <pc:sldMk cId="2518006036" sldId="266"/>
            <ac:spMk id="44" creationId="{34E72C42-27D3-8584-F4DC-D55BD08373BC}"/>
          </ac:spMkLst>
        </pc:spChg>
        <pc:spChg chg="add del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60" creationId="{362810D9-2C5A-477D-949C-C191895477F3}"/>
          </ac:spMkLst>
        </pc:spChg>
        <pc:spChg chg="add del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61" creationId="{081E4A58-353D-44AE-B2FC-2A74E2E400F7}"/>
          </ac:spMkLst>
        </pc:spChg>
        <pc:spChg chg="add del">
          <ac:chgData name="Ana Margarida Dias Gomes (2322062)" userId="f7e218a6-6d3a-428a-ba5e-454f190d9875" providerId="ADAL" clId="{04380C71-E088-4708-B2A7-94965BF91E65}" dt="2026-10-12T16:08:26.950" v="2013" actId="26606"/>
          <ac:spMkLst>
            <pc:docMk/>
            <pc:sldMk cId="2518006036" sldId="266"/>
            <ac:spMk id="66" creationId="{45D37F4E-DDB4-456B-97E0-9937730A039F}"/>
          </ac:spMkLst>
        </pc:spChg>
        <pc:spChg chg="add del">
          <ac:chgData name="Ana Margarida Dias Gomes (2322062)" userId="f7e218a6-6d3a-428a-ba5e-454f190d9875" providerId="ADAL" clId="{04380C71-E088-4708-B2A7-94965BF91E65}" dt="2026-10-12T16:08:26.950" v="2013" actId="26606"/>
          <ac:spMkLst>
            <pc:docMk/>
            <pc:sldMk cId="2518006036" sldId="266"/>
            <ac:spMk id="68" creationId="{B2DD41CD-8F47-4F56-AD12-4E2FF7696987}"/>
          </ac:spMkLst>
        </pc:spChg>
        <pc:spChg chg="add del">
          <ac:chgData name="Ana Margarida Dias Gomes (2322062)" userId="f7e218a6-6d3a-428a-ba5e-454f190d9875" providerId="ADAL" clId="{04380C71-E088-4708-B2A7-94965BF91E65}" dt="2026-10-12T16:08:30.268" v="2015" actId="26606"/>
          <ac:spMkLst>
            <pc:docMk/>
            <pc:sldMk cId="2518006036" sldId="266"/>
            <ac:spMk id="70" creationId="{362810D9-2C5A-477D-949C-C191895477F3}"/>
          </ac:spMkLst>
        </pc:spChg>
        <pc:spChg chg="add del">
          <ac:chgData name="Ana Margarida Dias Gomes (2322062)" userId="f7e218a6-6d3a-428a-ba5e-454f190d9875" providerId="ADAL" clId="{04380C71-E088-4708-B2A7-94965BF91E65}" dt="2026-10-12T16:08:30.268" v="2015" actId="26606"/>
          <ac:spMkLst>
            <pc:docMk/>
            <pc:sldMk cId="2518006036" sldId="266"/>
            <ac:spMk id="71" creationId="{081E4A58-353D-44AE-B2FC-2A74E2E400F7}"/>
          </ac:spMkLst>
        </pc:spChg>
        <pc:spChg chg="add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73" creationId="{637B2035-1FCB-439A-B421-095E136C7E07}"/>
          </ac:spMkLst>
        </pc:spChg>
        <pc:spChg chg="add">
          <ac:chgData name="Ana Margarida Dias Gomes (2322062)" userId="f7e218a6-6d3a-428a-ba5e-454f190d9875" providerId="ADAL" clId="{04380C71-E088-4708-B2A7-94965BF91E65}" dt="2026-10-12T16:08:30.292" v="2016" actId="26606"/>
          <ac:spMkLst>
            <pc:docMk/>
            <pc:sldMk cId="2518006036" sldId="266"/>
            <ac:spMk id="74" creationId="{676D6CDF-C512-4739-B158-55EE955EFA39}"/>
          </ac:spMkLst>
        </pc:spChg>
        <pc:picChg chg="add mod ord">
          <ac:chgData name="Ana Margarida Dias Gomes (2322062)" userId="f7e218a6-6d3a-428a-ba5e-454f190d9875" providerId="ADAL" clId="{04380C71-E088-4708-B2A7-94965BF91E65}" dt="2026-10-12T16:08:30.292" v="2016" actId="26606"/>
          <ac:picMkLst>
            <pc:docMk/>
            <pc:sldMk cId="2518006036" sldId="266"/>
            <ac:picMk id="5" creationId="{3249B3AE-8033-103A-496E-41C83C773878}"/>
          </ac:picMkLst>
        </pc:picChg>
      </pc:sldChg>
      <pc:sldChg chg="addSp delSp modSp new mod setBg setClrOvrMap">
        <pc:chgData name="Ana Margarida Dias Gomes (2322062)" userId="f7e218a6-6d3a-428a-ba5e-454f190d9875" providerId="ADAL" clId="{04380C71-E088-4708-B2A7-94965BF91E65}" dt="2026-10-12T20:07:23.192" v="2689" actId="27636"/>
        <pc:sldMkLst>
          <pc:docMk/>
          <pc:sldMk cId="6409937" sldId="267"/>
        </pc:sldMkLst>
        <pc:spChg chg="del mod ord">
          <ac:chgData name="Ana Margarida Dias Gomes (2322062)" userId="f7e218a6-6d3a-428a-ba5e-454f190d9875" providerId="ADAL" clId="{04380C71-E088-4708-B2A7-94965BF91E65}" dt="2026-10-12T19:43:05.318" v="2502" actId="478"/>
          <ac:spMkLst>
            <pc:docMk/>
            <pc:sldMk cId="6409937" sldId="267"/>
            <ac:spMk id="2" creationId="{5BACA94B-121E-07CD-63E7-63474C000E83}"/>
          </ac:spMkLst>
        </pc:spChg>
        <pc:spChg chg="mod ord">
          <ac:chgData name="Ana Margarida Dias Gomes (2322062)" userId="f7e218a6-6d3a-428a-ba5e-454f190d9875" providerId="ADAL" clId="{04380C71-E088-4708-B2A7-94965BF91E65}" dt="2026-10-12T19:47:21.115" v="2520" actId="26606"/>
          <ac:spMkLst>
            <pc:docMk/>
            <pc:sldMk cId="6409937" sldId="267"/>
            <ac:spMk id="4" creationId="{987EEC8B-D008-EE7B-A2CE-578052247BBB}"/>
          </ac:spMkLst>
        </pc:spChg>
        <pc:spChg chg="add mod">
          <ac:chgData name="Ana Margarida Dias Gomes (2322062)" userId="f7e218a6-6d3a-428a-ba5e-454f190d9875" providerId="ADAL" clId="{04380C71-E088-4708-B2A7-94965BF91E65}" dt="2026-10-12T20:03:17.397" v="2664" actId="14100"/>
          <ac:spMkLst>
            <pc:docMk/>
            <pc:sldMk cId="6409937" sldId="267"/>
            <ac:spMk id="8" creationId="{3928AFD5-AD16-CD1E-4DB3-922C37DAA8E6}"/>
          </ac:spMkLst>
        </pc:spChg>
        <pc:spChg chg="add mod">
          <ac:chgData name="Ana Margarida Dias Gomes (2322062)" userId="f7e218a6-6d3a-428a-ba5e-454f190d9875" providerId="ADAL" clId="{04380C71-E088-4708-B2A7-94965BF91E65}" dt="2026-10-12T20:07:23.192" v="2689" actId="27636"/>
          <ac:spMkLst>
            <pc:docMk/>
            <pc:sldMk cId="6409937" sldId="267"/>
            <ac:spMk id="14" creationId="{F9B2AE8F-7727-3BC7-8C12-6C23AEF50903}"/>
          </ac:spMkLst>
        </pc:spChg>
        <pc:spChg chg="add del">
          <ac:chgData name="Ana Margarida Dias Gomes (2322062)" userId="f7e218a6-6d3a-428a-ba5e-454f190d9875" providerId="ADAL" clId="{04380C71-E088-4708-B2A7-94965BF91E65}" dt="2026-10-12T16:19:26.338" v="2143" actId="26606"/>
          <ac:spMkLst>
            <pc:docMk/>
            <pc:sldMk cId="6409937" sldId="267"/>
            <ac:spMk id="19" creationId="{9228552E-C8B1-4A80-8448-0787CE0FC704}"/>
          </ac:spMkLst>
        </pc:spChg>
        <pc:spChg chg="add del">
          <ac:chgData name="Ana Margarida Dias Gomes (2322062)" userId="f7e218a6-6d3a-428a-ba5e-454f190d9875" providerId="ADAL" clId="{04380C71-E088-4708-B2A7-94965BF91E65}" dt="2026-10-12T19:28:44.150" v="2446" actId="26606"/>
          <ac:spMkLst>
            <pc:docMk/>
            <pc:sldMk cId="6409937" sldId="267"/>
            <ac:spMk id="22" creationId="{C0763A76-9F1C-4FC5-82B7-DD475DA461B2}"/>
          </ac:spMkLst>
        </pc:spChg>
        <pc:spChg chg="add del">
          <ac:chgData name="Ana Margarida Dias Gomes (2322062)" userId="f7e218a6-6d3a-428a-ba5e-454f190d9875" providerId="ADAL" clId="{04380C71-E088-4708-B2A7-94965BF91E65}" dt="2026-10-12T19:28:44.150" v="2446" actId="26606"/>
          <ac:spMkLst>
            <pc:docMk/>
            <pc:sldMk cId="6409937" sldId="267"/>
            <ac:spMk id="23" creationId="{E81BF4F6-F2CF-4984-9D14-D6966D92F99F}"/>
          </ac:spMkLst>
        </pc:spChg>
        <pc:spChg chg="add del">
          <ac:chgData name="Ana Margarida Dias Gomes (2322062)" userId="f7e218a6-6d3a-428a-ba5e-454f190d9875" providerId="ADAL" clId="{04380C71-E088-4708-B2A7-94965BF91E65}" dt="2026-10-12T19:30:48.794" v="2459" actId="26606"/>
          <ac:spMkLst>
            <pc:docMk/>
            <pc:sldMk cId="6409937" sldId="267"/>
            <ac:spMk id="28" creationId="{C0763A76-9F1C-4FC5-82B7-DD475DA461B2}"/>
          </ac:spMkLst>
        </pc:spChg>
        <pc:spChg chg="add del">
          <ac:chgData name="Ana Margarida Dias Gomes (2322062)" userId="f7e218a6-6d3a-428a-ba5e-454f190d9875" providerId="ADAL" clId="{04380C71-E088-4708-B2A7-94965BF91E65}" dt="2026-10-12T19:30:48.794" v="2459" actId="26606"/>
          <ac:spMkLst>
            <pc:docMk/>
            <pc:sldMk cId="6409937" sldId="267"/>
            <ac:spMk id="30" creationId="{E81BF4F6-F2CF-4984-9D14-D6966D92F99F}"/>
          </ac:spMkLst>
        </pc:spChg>
        <pc:spChg chg="add del">
          <ac:chgData name="Ana Margarida Dias Gomes (2322062)" userId="f7e218a6-6d3a-428a-ba5e-454f190d9875" providerId="ADAL" clId="{04380C71-E088-4708-B2A7-94965BF91E65}" dt="2026-10-12T19:40:51.242" v="2492" actId="26606"/>
          <ac:spMkLst>
            <pc:docMk/>
            <pc:sldMk cId="6409937" sldId="267"/>
            <ac:spMk id="35" creationId="{637B2035-1FCB-439A-B421-095E136C7E07}"/>
          </ac:spMkLst>
        </pc:spChg>
        <pc:spChg chg="add del">
          <ac:chgData name="Ana Margarida Dias Gomes (2322062)" userId="f7e218a6-6d3a-428a-ba5e-454f190d9875" providerId="ADAL" clId="{04380C71-E088-4708-B2A7-94965BF91E65}" dt="2026-10-12T19:40:51.242" v="2492" actId="26606"/>
          <ac:spMkLst>
            <pc:docMk/>
            <pc:sldMk cId="6409937" sldId="267"/>
            <ac:spMk id="37" creationId="{676D6CDF-C512-4739-B158-55EE955EFA39}"/>
          </ac:spMkLst>
        </pc:spChg>
        <pc:spChg chg="add del">
          <ac:chgData name="Ana Margarida Dias Gomes (2322062)" userId="f7e218a6-6d3a-428a-ba5e-454f190d9875" providerId="ADAL" clId="{04380C71-E088-4708-B2A7-94965BF91E65}" dt="2026-10-12T19:40:51.180" v="2491" actId="26606"/>
          <ac:spMkLst>
            <pc:docMk/>
            <pc:sldMk cId="6409937" sldId="267"/>
            <ac:spMk id="42" creationId="{637B2035-1FCB-439A-B421-095E136C7E07}"/>
          </ac:spMkLst>
        </pc:spChg>
        <pc:spChg chg="add del">
          <ac:chgData name="Ana Margarida Dias Gomes (2322062)" userId="f7e218a6-6d3a-428a-ba5e-454f190d9875" providerId="ADAL" clId="{04380C71-E088-4708-B2A7-94965BF91E65}" dt="2026-10-12T19:40:51.180" v="2491" actId="26606"/>
          <ac:spMkLst>
            <pc:docMk/>
            <pc:sldMk cId="6409937" sldId="267"/>
            <ac:spMk id="44" creationId="{676D6CDF-C512-4739-B158-55EE955EFA39}"/>
          </ac:spMkLst>
        </pc:spChg>
        <pc:spChg chg="add del">
          <ac:chgData name="Ana Margarida Dias Gomes (2322062)" userId="f7e218a6-6d3a-428a-ba5e-454f190d9875" providerId="ADAL" clId="{04380C71-E088-4708-B2A7-94965BF91E65}" dt="2026-10-12T19:41:57.872" v="2496" actId="26606"/>
          <ac:spMkLst>
            <pc:docMk/>
            <pc:sldMk cId="6409937" sldId="267"/>
            <ac:spMk id="46" creationId="{AF6CB648-9554-488A-B457-99CAAD1DA528}"/>
          </ac:spMkLst>
        </pc:spChg>
        <pc:spChg chg="add del">
          <ac:chgData name="Ana Margarida Dias Gomes (2322062)" userId="f7e218a6-6d3a-428a-ba5e-454f190d9875" providerId="ADAL" clId="{04380C71-E088-4708-B2A7-94965BF91E65}" dt="2026-10-12T19:41:57.872" v="2496" actId="26606"/>
          <ac:spMkLst>
            <pc:docMk/>
            <pc:sldMk cId="6409937" sldId="267"/>
            <ac:spMk id="47" creationId="{E1ED8A68-A582-AC62-104E-E319E9DB340C}"/>
          </ac:spMkLst>
        </pc:spChg>
        <pc:spChg chg="add del">
          <ac:chgData name="Ana Margarida Dias Gomes (2322062)" userId="f7e218a6-6d3a-428a-ba5e-454f190d9875" providerId="ADAL" clId="{04380C71-E088-4708-B2A7-94965BF91E65}" dt="2026-10-12T19:42:35.192" v="2500" actId="26606"/>
          <ac:spMkLst>
            <pc:docMk/>
            <pc:sldMk cId="6409937" sldId="267"/>
            <ac:spMk id="52" creationId="{9D80C9EF-3CC6-4ECC-9C2D-9D0396C96ED9}"/>
          </ac:spMkLst>
        </pc:spChg>
        <pc:spChg chg="add del">
          <ac:chgData name="Ana Margarida Dias Gomes (2322062)" userId="f7e218a6-6d3a-428a-ba5e-454f190d9875" providerId="ADAL" clId="{04380C71-E088-4708-B2A7-94965BF91E65}" dt="2026-10-12T19:42:35.192" v="2500" actId="26606"/>
          <ac:spMkLst>
            <pc:docMk/>
            <pc:sldMk cId="6409937" sldId="267"/>
            <ac:spMk id="54" creationId="{5DA32751-37A2-45C0-BE94-63D375E27003}"/>
          </ac:spMkLst>
        </pc:spChg>
        <pc:spChg chg="add del">
          <ac:chgData name="Ana Margarida Dias Gomes (2322062)" userId="f7e218a6-6d3a-428a-ba5e-454f190d9875" providerId="ADAL" clId="{04380C71-E088-4708-B2A7-94965BF91E65}" dt="2026-10-12T19:42:35.192" v="2500" actId="26606"/>
          <ac:spMkLst>
            <pc:docMk/>
            <pc:sldMk cId="6409937" sldId="267"/>
            <ac:spMk id="56" creationId="{E659831F-0D9A-4C63-9EBB-8435B85A440F}"/>
          </ac:spMkLst>
        </pc:spChg>
        <pc:spChg chg="add del">
          <ac:chgData name="Ana Margarida Dias Gomes (2322062)" userId="f7e218a6-6d3a-428a-ba5e-454f190d9875" providerId="ADAL" clId="{04380C71-E088-4708-B2A7-94965BF91E65}" dt="2026-10-12T19:42:35.192" v="2500" actId="26606"/>
          <ac:spMkLst>
            <pc:docMk/>
            <pc:sldMk cId="6409937" sldId="267"/>
            <ac:spMk id="58" creationId="{5A55FBCD-CD42-40F5-8A1B-3203F9CAEEAA}"/>
          </ac:spMkLst>
        </pc:spChg>
        <pc:spChg chg="add del">
          <ac:chgData name="Ana Margarida Dias Gomes (2322062)" userId="f7e218a6-6d3a-428a-ba5e-454f190d9875" providerId="ADAL" clId="{04380C71-E088-4708-B2A7-94965BF91E65}" dt="2026-10-12T19:44:57.063" v="2509" actId="26606"/>
          <ac:spMkLst>
            <pc:docMk/>
            <pc:sldMk cId="6409937" sldId="267"/>
            <ac:spMk id="63" creationId="{9D80C9EF-3CC6-4ECC-9C2D-9D0396C96ED9}"/>
          </ac:spMkLst>
        </pc:spChg>
        <pc:spChg chg="add del">
          <ac:chgData name="Ana Margarida Dias Gomes (2322062)" userId="f7e218a6-6d3a-428a-ba5e-454f190d9875" providerId="ADAL" clId="{04380C71-E088-4708-B2A7-94965BF91E65}" dt="2026-10-12T19:44:57.063" v="2509" actId="26606"/>
          <ac:spMkLst>
            <pc:docMk/>
            <pc:sldMk cId="6409937" sldId="267"/>
            <ac:spMk id="65" creationId="{5DA32751-37A2-45C0-BE94-63D375E27003}"/>
          </ac:spMkLst>
        </pc:spChg>
        <pc:spChg chg="add del">
          <ac:chgData name="Ana Margarida Dias Gomes (2322062)" userId="f7e218a6-6d3a-428a-ba5e-454f190d9875" providerId="ADAL" clId="{04380C71-E088-4708-B2A7-94965BF91E65}" dt="2026-10-12T19:44:57.063" v="2509" actId="26606"/>
          <ac:spMkLst>
            <pc:docMk/>
            <pc:sldMk cId="6409937" sldId="267"/>
            <ac:spMk id="67" creationId="{E659831F-0D9A-4C63-9EBB-8435B85A440F}"/>
          </ac:spMkLst>
        </pc:spChg>
        <pc:spChg chg="add del">
          <ac:chgData name="Ana Margarida Dias Gomes (2322062)" userId="f7e218a6-6d3a-428a-ba5e-454f190d9875" providerId="ADAL" clId="{04380C71-E088-4708-B2A7-94965BF91E65}" dt="2026-10-12T19:44:57.063" v="2509" actId="26606"/>
          <ac:spMkLst>
            <pc:docMk/>
            <pc:sldMk cId="6409937" sldId="267"/>
            <ac:spMk id="69" creationId="{5A55FBCD-CD42-40F5-8A1B-3203F9CAEEAA}"/>
          </ac:spMkLst>
        </pc:spChg>
        <pc:spChg chg="add del">
          <ac:chgData name="Ana Margarida Dias Gomes (2322062)" userId="f7e218a6-6d3a-428a-ba5e-454f190d9875" providerId="ADAL" clId="{04380C71-E088-4708-B2A7-94965BF91E65}" dt="2026-10-12T19:47:21.115" v="2520" actId="26606"/>
          <ac:spMkLst>
            <pc:docMk/>
            <pc:sldMk cId="6409937" sldId="267"/>
            <ac:spMk id="75" creationId="{3ECBE1F1-D69B-4AFA-ABD5-8E41720EF6DE}"/>
          </ac:spMkLst>
        </pc:spChg>
        <pc:spChg chg="add del">
          <ac:chgData name="Ana Margarida Dias Gomes (2322062)" userId="f7e218a6-6d3a-428a-ba5e-454f190d9875" providerId="ADAL" clId="{04380C71-E088-4708-B2A7-94965BF91E65}" dt="2026-10-12T19:47:21.115" v="2520" actId="26606"/>
          <ac:spMkLst>
            <pc:docMk/>
            <pc:sldMk cId="6409937" sldId="267"/>
            <ac:spMk id="77" creationId="{603A6265-E10C-4B85-9C20-E75FCAF9CC63}"/>
          </ac:spMkLst>
        </pc:spChg>
        <pc:spChg chg="add">
          <ac:chgData name="Ana Margarida Dias Gomes (2322062)" userId="f7e218a6-6d3a-428a-ba5e-454f190d9875" providerId="ADAL" clId="{04380C71-E088-4708-B2A7-94965BF91E65}" dt="2026-10-12T19:47:21.115" v="2520" actId="26606"/>
          <ac:spMkLst>
            <pc:docMk/>
            <pc:sldMk cId="6409937" sldId="267"/>
            <ac:spMk id="82" creationId="{D1D34770-47A8-402C-AF23-2B653F2D88C1}"/>
          </ac:spMkLst>
        </pc:spChg>
        <pc:grpChg chg="add del">
          <ac:chgData name="Ana Margarida Dias Gomes (2322062)" userId="f7e218a6-6d3a-428a-ba5e-454f190d9875" providerId="ADAL" clId="{04380C71-E088-4708-B2A7-94965BF91E65}" dt="2026-10-12T19:24:28.999" v="2434" actId="26606"/>
          <ac:grpSpMkLst>
            <pc:docMk/>
            <pc:sldMk cId="6409937" sldId="267"/>
            <ac:grpSpMk id="11" creationId="{1FD67D68-9B83-C338-8342-3348D8F22347}"/>
          </ac:grpSpMkLst>
        </pc:grpChg>
        <pc:grpChg chg="add del">
          <ac:chgData name="Ana Margarida Dias Gomes (2322062)" userId="f7e218a6-6d3a-428a-ba5e-454f190d9875" providerId="ADAL" clId="{04380C71-E088-4708-B2A7-94965BF91E65}" dt="2026-10-12T19:24:28.941" v="2433" actId="26606"/>
          <ac:grpSpMkLst>
            <pc:docMk/>
            <pc:sldMk cId="6409937" sldId="267"/>
            <ac:grpSpMk id="18" creationId="{3AFCAD34-1AFC-BC1A-F6B2-C34C63912EAB}"/>
          </ac:grpSpMkLst>
        </pc:grpChg>
        <pc:graphicFrameChg chg="add del mod ord modGraphic">
          <ac:chgData name="Ana Margarida Dias Gomes (2322062)" userId="f7e218a6-6d3a-428a-ba5e-454f190d9875" providerId="ADAL" clId="{04380C71-E088-4708-B2A7-94965BF91E65}" dt="2026-10-12T19:43:25.099" v="2504" actId="478"/>
          <ac:graphicFrameMkLst>
            <pc:docMk/>
            <pc:sldMk cId="6409937" sldId="267"/>
            <ac:graphicFrameMk id="5" creationId="{1FEB5F67-FE5F-F871-EB37-0CABB33A7AA6}"/>
          </ac:graphicFrameMkLst>
        </pc:graphicFrameChg>
        <pc:picChg chg="add del mod ord">
          <ac:chgData name="Ana Margarida Dias Gomes (2322062)" userId="f7e218a6-6d3a-428a-ba5e-454f190d9875" providerId="ADAL" clId="{04380C71-E088-4708-B2A7-94965BF91E65}" dt="2026-10-12T19:43:10.218" v="2503" actId="478"/>
          <ac:picMkLst>
            <pc:docMk/>
            <pc:sldMk cId="6409937" sldId="267"/>
            <ac:picMk id="6" creationId="{EEA4B00B-4001-31AB-37D0-81EE120A63C6}"/>
          </ac:picMkLst>
        </pc:picChg>
        <pc:picChg chg="add mod ord">
          <ac:chgData name="Ana Margarida Dias Gomes (2322062)" userId="f7e218a6-6d3a-428a-ba5e-454f190d9875" providerId="ADAL" clId="{04380C71-E088-4708-B2A7-94965BF91E65}" dt="2026-10-12T19:47:21.115" v="2520" actId="26606"/>
          <ac:picMkLst>
            <pc:docMk/>
            <pc:sldMk cId="6409937" sldId="267"/>
            <ac:picMk id="71" creationId="{09560DD6-BA8F-3FCD-7FAB-A7F3F5D5D435}"/>
          </ac:picMkLst>
        </pc:picChg>
      </pc:sldChg>
      <pc:sldChg chg="addSp delSp modSp new mod setBg modClrScheme setClrOvrMap chgLayout">
        <pc:chgData name="Ana Margarida Dias Gomes (2322062)" userId="f7e218a6-6d3a-428a-ba5e-454f190d9875" providerId="ADAL" clId="{04380C71-E088-4708-B2A7-94965BF91E65}" dt="2026-10-12T20:28:34.630" v="2864" actId="14100"/>
        <pc:sldMkLst>
          <pc:docMk/>
          <pc:sldMk cId="1213543518" sldId="268"/>
        </pc:sldMkLst>
        <pc:spChg chg="mod ord">
          <ac:chgData name="Ana Margarida Dias Gomes (2322062)" userId="f7e218a6-6d3a-428a-ba5e-454f190d9875" providerId="ADAL" clId="{04380C71-E088-4708-B2A7-94965BF91E65}" dt="2026-10-12T20:26:16.286" v="2855" actId="14100"/>
          <ac:spMkLst>
            <pc:docMk/>
            <pc:sldMk cId="1213543518" sldId="268"/>
            <ac:spMk id="2" creationId="{2DE6BA94-42D6-B0AF-F570-E9B39F914503}"/>
          </ac:spMkLst>
        </pc:spChg>
        <pc:spChg chg="mod ord">
          <ac:chgData name="Ana Margarida Dias Gomes (2322062)" userId="f7e218a6-6d3a-428a-ba5e-454f190d9875" providerId="ADAL" clId="{04380C71-E088-4708-B2A7-94965BF91E65}" dt="2026-10-12T20:28:34.630" v="2864" actId="14100"/>
          <ac:spMkLst>
            <pc:docMk/>
            <pc:sldMk cId="1213543518" sldId="268"/>
            <ac:spMk id="3" creationId="{59305C01-1402-B1DD-CBE5-D4723C9133E0}"/>
          </ac:spMkLst>
        </pc:spChg>
        <pc:spChg chg="add mod ord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7" creationId="{B73E4391-252F-5C9F-C836-AB1C555F9513}"/>
          </ac:spMkLst>
        </pc:spChg>
        <pc:spChg chg="mod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8" creationId="{5B8580FB-D671-8E57-5B06-352C94F7707B}"/>
          </ac:spMkLst>
        </pc:spChg>
        <pc:spChg chg="add del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14" creationId="{081E4A58-353D-44AE-B2FC-2A74E2E400F7}"/>
          </ac:spMkLst>
        </pc:spChg>
        <pc:spChg chg="add del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15" creationId="{362810D9-2C5A-477D-949C-C191895477F3}"/>
          </ac:spMkLst>
        </pc:spChg>
        <pc:spChg chg="add del">
          <ac:chgData name="Ana Margarida Dias Gomes (2322062)" userId="f7e218a6-6d3a-428a-ba5e-454f190d9875" providerId="ADAL" clId="{04380C71-E088-4708-B2A7-94965BF91E65}" dt="2026-10-12T16:11:51.473" v="2041" actId="26606"/>
          <ac:spMkLst>
            <pc:docMk/>
            <pc:sldMk cId="1213543518" sldId="268"/>
            <ac:spMk id="20" creationId="{04812C46-200A-4DEB-A05E-3ED6C68C2387}"/>
          </ac:spMkLst>
        </pc:spChg>
        <pc:spChg chg="add del">
          <ac:chgData name="Ana Margarida Dias Gomes (2322062)" userId="f7e218a6-6d3a-428a-ba5e-454f190d9875" providerId="ADAL" clId="{04380C71-E088-4708-B2A7-94965BF91E65}" dt="2026-10-12T16:11:51.473" v="2041" actId="26606"/>
          <ac:spMkLst>
            <pc:docMk/>
            <pc:sldMk cId="1213543518" sldId="268"/>
            <ac:spMk id="22" creationId="{D1EA859B-E555-4109-94F3-6700E046E008}"/>
          </ac:spMkLst>
        </pc:spChg>
        <pc:spChg chg="add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24" creationId="{04812C46-200A-4DEB-A05E-3ED6C68C2387}"/>
          </ac:spMkLst>
        </pc:spChg>
        <pc:spChg chg="add">
          <ac:chgData name="Ana Margarida Dias Gomes (2322062)" userId="f7e218a6-6d3a-428a-ba5e-454f190d9875" providerId="ADAL" clId="{04380C71-E088-4708-B2A7-94965BF91E65}" dt="2026-10-12T16:11:51.500" v="2042" actId="26606"/>
          <ac:spMkLst>
            <pc:docMk/>
            <pc:sldMk cId="1213543518" sldId="268"/>
            <ac:spMk id="25" creationId="{D1EA859B-E555-4109-94F3-6700E046E008}"/>
          </ac:spMkLst>
        </pc:spChg>
        <pc:picChg chg="add mod ord">
          <ac:chgData name="Ana Margarida Dias Gomes (2322062)" userId="f7e218a6-6d3a-428a-ba5e-454f190d9875" providerId="ADAL" clId="{04380C71-E088-4708-B2A7-94965BF91E65}" dt="2026-10-12T16:11:51.500" v="2042" actId="26606"/>
          <ac:picMkLst>
            <pc:docMk/>
            <pc:sldMk cId="1213543518" sldId="268"/>
            <ac:picMk id="6" creationId="{B374E534-F075-1D93-3C77-0C74F0A4E2A1}"/>
          </ac:picMkLst>
        </pc:picChg>
      </pc:sldChg>
      <pc:sldChg chg="addSp delSp modSp new mod setBg modClrScheme chgLayout">
        <pc:chgData name="Ana Margarida Dias Gomes (2322062)" userId="f7e218a6-6d3a-428a-ba5e-454f190d9875" providerId="ADAL" clId="{04380C71-E088-4708-B2A7-94965BF91E65}" dt="2026-10-12T16:18:57.356" v="2142" actId="26606"/>
        <pc:sldMkLst>
          <pc:docMk/>
          <pc:sldMk cId="1873905358" sldId="269"/>
        </pc:sldMkLst>
        <pc:spChg chg="add mod ord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4" creationId="{E1201896-13A9-9B9D-B0CD-9FAC3B5BBB52}"/>
          </ac:spMkLst>
        </pc:spChg>
        <pc:spChg chg="add mod ord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5" creationId="{28767AC0-5422-9A39-C1A6-823E3E9BE903}"/>
          </ac:spMkLst>
        </pc:spChg>
        <pc:spChg chg="add mod ord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6" creationId="{4E721B5A-6D8D-1CEB-0782-A98D0818DDA6}"/>
          </ac:spMkLst>
        </pc:spChg>
        <pc:spChg chg="mod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7" creationId="{5BE6E68E-BAEB-6008-5C6B-FF05DC8EA5CB}"/>
          </ac:spMkLst>
        </pc:spChg>
        <pc:spChg chg="add del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11" creationId="{B36F400F-DF28-43BC-8D8E-4929793B392A}"/>
          </ac:spMkLst>
        </pc:spChg>
        <pc:spChg chg="add">
          <ac:chgData name="Ana Margarida Dias Gomes (2322062)" userId="f7e218a6-6d3a-428a-ba5e-454f190d9875" providerId="ADAL" clId="{04380C71-E088-4708-B2A7-94965BF91E65}" dt="2026-10-12T16:18:57.356" v="2142" actId="26606"/>
          <ac:spMkLst>
            <pc:docMk/>
            <pc:sldMk cId="1873905358" sldId="269"/>
            <ac:spMk id="16" creationId="{4C608BEB-860E-4094-8511-78603564A75E}"/>
          </ac:spMkLst>
        </pc:spChg>
        <pc:cxnChg chg="add">
          <ac:chgData name="Ana Margarida Dias Gomes (2322062)" userId="f7e218a6-6d3a-428a-ba5e-454f190d9875" providerId="ADAL" clId="{04380C71-E088-4708-B2A7-94965BF91E65}" dt="2026-10-12T16:18:57.356" v="2142" actId="26606"/>
          <ac:cxnSpMkLst>
            <pc:docMk/>
            <pc:sldMk cId="1873905358" sldId="269"/>
            <ac:cxnSpMk id="18" creationId="{1F16A8D4-FE87-4604-88B2-394B5D1EB437}"/>
          </ac:cxnSpMkLst>
        </pc:cxnChg>
      </pc:sldChg>
      <pc:sldChg chg="modSp new mod">
        <pc:chgData name="Ana Margarida Dias Gomes (2322062)" userId="f7e218a6-6d3a-428a-ba5e-454f190d9875" providerId="ADAL" clId="{04380C71-E088-4708-B2A7-94965BF91E65}" dt="2026-10-12T20:39:12.167" v="2880" actId="12"/>
        <pc:sldMkLst>
          <pc:docMk/>
          <pc:sldMk cId="3579161742" sldId="270"/>
        </pc:sldMkLst>
        <pc:spChg chg="mod">
          <ac:chgData name="Ana Margarida Dias Gomes (2322062)" userId="f7e218a6-6d3a-428a-ba5e-454f190d9875" providerId="ADAL" clId="{04380C71-E088-4708-B2A7-94965BF91E65}" dt="2026-10-12T16:17:39.426" v="2078" actId="20577"/>
          <ac:spMkLst>
            <pc:docMk/>
            <pc:sldMk cId="3579161742" sldId="270"/>
            <ac:spMk id="2" creationId="{4728BD3B-17A0-86B7-3CC6-78C10A7D5AD4}"/>
          </ac:spMkLst>
        </pc:spChg>
        <pc:spChg chg="mod">
          <ac:chgData name="Ana Margarida Dias Gomes (2322062)" userId="f7e218a6-6d3a-428a-ba5e-454f190d9875" providerId="ADAL" clId="{04380C71-E088-4708-B2A7-94965BF91E65}" dt="2026-10-12T20:39:12.167" v="2880" actId="12"/>
          <ac:spMkLst>
            <pc:docMk/>
            <pc:sldMk cId="3579161742" sldId="270"/>
            <ac:spMk id="3" creationId="{22043939-BAED-4D88-4DA0-F916BDC63055}"/>
          </ac:spMkLst>
        </pc:spChg>
      </pc:sldChg>
      <pc:sldChg chg="modSp new mod">
        <pc:chgData name="Ana Margarida Dias Gomes (2322062)" userId="f7e218a6-6d3a-428a-ba5e-454f190d9875" providerId="ADAL" clId="{04380C71-E088-4708-B2A7-94965BF91E65}" dt="2026-10-10T23:27:55.287" v="1843" actId="20577"/>
        <pc:sldMkLst>
          <pc:docMk/>
          <pc:sldMk cId="386353149" sldId="271"/>
        </pc:sldMkLst>
        <pc:spChg chg="mod">
          <ac:chgData name="Ana Margarida Dias Gomes (2322062)" userId="f7e218a6-6d3a-428a-ba5e-454f190d9875" providerId="ADAL" clId="{04380C71-E088-4708-B2A7-94965BF91E65}" dt="2026-10-10T23:27:55.287" v="1843" actId="20577"/>
          <ac:spMkLst>
            <pc:docMk/>
            <pc:sldMk cId="386353149" sldId="271"/>
            <ac:spMk id="2" creationId="{255A246F-3EA7-F942-D7D1-6EB619E8A73E}"/>
          </ac:spMkLst>
        </pc:spChg>
        <pc:spChg chg="mod">
          <ac:chgData name="Ana Margarida Dias Gomes (2322062)" userId="f7e218a6-6d3a-428a-ba5e-454f190d9875" providerId="ADAL" clId="{04380C71-E088-4708-B2A7-94965BF91E65}" dt="2026-10-10T23:27:39.359" v="1838" actId="20577"/>
          <ac:spMkLst>
            <pc:docMk/>
            <pc:sldMk cId="386353149" sldId="271"/>
            <ac:spMk id="3" creationId="{0E5D47E1-1495-FF27-B57C-1091EDE7E0AE}"/>
          </ac:spMkLst>
        </pc:spChg>
      </pc:sldChg>
      <pc:sldChg chg="addSp delSp modSp new mod modClrScheme chgLayout">
        <pc:chgData name="Ana Margarida Dias Gomes (2322062)" userId="f7e218a6-6d3a-428a-ba5e-454f190d9875" providerId="ADAL" clId="{04380C71-E088-4708-B2A7-94965BF91E65}" dt="2026-10-10T23:26:09.574" v="1826" actId="20577"/>
        <pc:sldMkLst>
          <pc:docMk/>
          <pc:sldMk cId="3318420305" sldId="272"/>
        </pc:sldMkLst>
        <pc:spChg chg="add mod">
          <ac:chgData name="Ana Margarida Dias Gomes (2322062)" userId="f7e218a6-6d3a-428a-ba5e-454f190d9875" providerId="ADAL" clId="{04380C71-E088-4708-B2A7-94965BF91E65}" dt="2026-10-10T23:17:10.309" v="1795" actId="14100"/>
          <ac:spMkLst>
            <pc:docMk/>
            <pc:sldMk cId="3318420305" sldId="272"/>
            <ac:spMk id="4" creationId="{B13A90F5-97E7-FFA2-1ADB-5908D8F380D2}"/>
          </ac:spMkLst>
        </pc:spChg>
        <pc:spChg chg="add mod">
          <ac:chgData name="Ana Margarida Dias Gomes (2322062)" userId="f7e218a6-6d3a-428a-ba5e-454f190d9875" providerId="ADAL" clId="{04380C71-E088-4708-B2A7-94965BF91E65}" dt="2026-10-10T23:26:09.574" v="1826" actId="20577"/>
          <ac:spMkLst>
            <pc:docMk/>
            <pc:sldMk cId="3318420305" sldId="272"/>
            <ac:spMk id="5" creationId="{28BA0E3C-EDD2-0C89-4E12-CEF8F5691F3C}"/>
          </ac:spMkLst>
        </pc:spChg>
      </pc:sldChg>
      <pc:sldChg chg="new del">
        <pc:chgData name="Ana Margarida Dias Gomes (2322062)" userId="f7e218a6-6d3a-428a-ba5e-454f190d9875" providerId="ADAL" clId="{04380C71-E088-4708-B2A7-94965BF91E65}" dt="2026-10-12T19:43:32.807" v="2505" actId="47"/>
        <pc:sldMkLst>
          <pc:docMk/>
          <pc:sldMk cId="3286670910" sldId="2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D78C22-F6E0-407D-BA2A-0921A60449E1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AE322F-6FEF-46E6-9E3A-731C5ADC78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23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AE322F-6FEF-46E6-9E3A-731C5ADC78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992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AE322F-6FEF-46E6-9E3A-731C5ADC78E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4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788BF-AC1A-D169-D946-899A5935CF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8E6FA0-42E2-DE90-F9AA-D0FE98E10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61C99-6DF1-AC0B-BE8A-79C266797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AA223-1620-4D5E-87BC-64746A96CA34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CE6F1-74D1-EA11-8914-34724498F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813E4-1744-192B-2B5C-6F8B73027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341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BA523-EEC8-7420-921E-1CD231B92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7F938-B0BA-07CA-D5CD-FBA16B52E0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20492-3CF7-C088-E4E0-3D6C1335C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F341F-4705-43B8-AF45-85BC9ADD66ED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41277-64B9-45D6-FD28-750CCA075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DE348-93F5-FFC3-4B35-F7940BF6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24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7A3F3-B1D9-249D-CEB3-57661754D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54DBD-3763-25E9-49A9-24AA155A9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2F8A5-A0B1-AF59-D557-C4DDDFB4A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08C104-D160-4BB8-81E1-7309397633B8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4B3E3-B45C-858A-88B0-F799ED2E5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7D0E3-9B41-03F6-4276-3F2D3976A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777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1C1FB-9465-48C8-7568-8A241893E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43A0E-068B-DA08-A575-1C38A36CFB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52BE36-C262-3329-73FE-CE5A8ADEE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2770D-0A57-6905-FE25-F904A5DF3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D087A-690B-40C2-BC97-45D7EA75C8C5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1B1FEE-0192-BC57-4C0A-7BAE70EC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16F085-688A-3894-5336-C099AC0F9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438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FFAE0-D4C4-7FE6-C6B9-C37FDBB19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A48F18-E406-8D3B-53E0-B4D254E7F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ABB19-4E93-8718-BBB4-AF762AB96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F0A166-1E31-E156-7772-E71F92C1BA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5559EC-984E-6BFA-67A8-01E2EFFE4B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59EE8C-A0E1-0258-F6E1-162737FD5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786E8-B31A-49AC-BA27-859495C786C7}" type="datetime1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B69D2F-F30D-C75F-6014-2A682638F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120255-9DB0-14CA-0512-7CCCA4448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53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0273C-F2DA-3603-8BE9-CC788006A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F5DFF11-D347-D4F7-637A-D19798F7F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CCC3-B52F-4310-8744-79FC3F4B699A}" type="datetime1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24C67F-9996-C7B7-6127-A3FBA92A3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3D4A30-8FCF-6785-40FB-4D336271B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79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7F42A4-B6DE-EEDE-02FF-22BFB0CA4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04F61-204F-46E2-8B91-36A594B65BE2}" type="datetime1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9417D8-8CD1-6642-B034-401200420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429C1-77C8-BE21-5F83-882037A57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83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F7317-9197-CCD4-9EE6-4107D88D3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F3678-4604-66C2-3E67-AFF67908A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A49196-3443-69A8-68E4-4770C05B2D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12C38-E928-CFB6-78E8-B34DB3C40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1559C-4343-46E6-801B-EB3777376093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8956C-142B-D4CB-B618-B92DA2164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10EB0B-A3CE-4FED-7D47-ADDCC1104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181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A7D35-7873-949A-CBC7-5BA34216F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AD577-C295-20C9-7379-D3EF11DD0D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99E1E9-B3A5-C88E-C3AE-B788461AB6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08B6A-13E1-7F60-7E70-9BB84C09E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8C62B-1871-40AC-99A5-D6EA9B76CFD6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61ED09-E86A-16E8-AF8E-44D3DBA5C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12CA87-2464-73CA-F889-25837217E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037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9C4B6-25F4-6480-5C33-3AE676052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512151-CFEF-441D-F6CA-1BB7E7F7B3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A4639-9337-4453-B4A0-48A0C7FBF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0EA950-DCDF-47EE-887B-BD43EDF5BC57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D184D-DA97-9F99-C675-C2733619A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19B8E-9B3A-A915-1DE8-D603BDA35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8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3B5154-2C2C-5FC5-B4BA-702578CC79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05D5BB-817A-74E3-54B8-5E683141B6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8C46E-9A63-E8AF-A9A9-4C08BB375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AB39F-6920-4196-9D3B-8438C071D29B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07244-5705-CC8D-9036-7B2352EFF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7A638-7AB5-BAC9-B343-F745805FE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116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920118-F0F2-8000-0F71-DE1585F7E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AA3FF2-7443-BDC5-B5D8-F9C0EFCB8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08BF4-DA23-46FC-A9E1-DCF96768A3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565FE9-8CA5-4128-8C33-C05BA02BA1DD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190CA-E372-0E2C-8BA1-E5AB999BED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A7334-DA96-E714-8F6F-6E64C14067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99F149-F6C1-41C6-94C1-C9C7BA761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010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jgpopen.org/content/5/2/BJGPO.2020.0153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ellness_(alternative_medicine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earmarkethealth.blogspot.com/2015/08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ersenseofpurpose.eu/sdgs/sdg3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laventanaciudadana.cl/dia-mundial-de-la-diabete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guides.uflib.ufl.edu/AIRiTL/AIethics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about/equality/equality-hub/national-healthcare-inequalities-improvement-programme/core20plus5/" TargetMode="External"/><Relationship Id="rId7" Type="http://schemas.openxmlformats.org/officeDocument/2006/relationships/hyperlink" Target="https://www.who.int/publications/i/item/9789240038349" TargetMode="External"/><Relationship Id="rId2" Type="http://schemas.openxmlformats.org/officeDocument/2006/relationships/hyperlink" Target="https://doi.org/10.1136/bmjdrc-2020-00183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https:/doi.org/10.1136/bmj.m693" TargetMode="External"/><Relationship Id="rId5" Type="http://schemas.openxmlformats.org/officeDocument/2006/relationships/hyperlink" Target="https://www.england.nhs.uk/greenernhs/publication/delivering-a-net-zero-national-health-service/" TargetMode="External"/><Relationship Id="rId4" Type="http://schemas.openxmlformats.org/officeDocument/2006/relationships/hyperlink" Target="https://doi.org/10.2337/dc19-1425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unstats.un.org/sdgs/report/2025" TargetMode="External"/><Relationship Id="rId3" Type="http://schemas.openxmlformats.org/officeDocument/2006/relationships/hyperlink" Target="https://www.england.nhs.uk/long-read/inclusive-digital-healthcare-a-framework-for-nhs-action-on-digital-inclusion/" TargetMode="External"/><Relationship Id="rId7" Type="http://schemas.openxmlformats.org/officeDocument/2006/relationships/hyperlink" Target="https://doi.org/10.1002/9781119057840.ch68" TargetMode="External"/><Relationship Id="rId2" Type="http://schemas.openxmlformats.org/officeDocument/2006/relationships/hyperlink" Target="https://www.oecd.org/en/publications/how-s-life/volume-/issue-_9870c393-e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book/10.1007/978-3-030-11899-0" TargetMode="External"/><Relationship Id="rId5" Type="http://schemas.openxmlformats.org/officeDocument/2006/relationships/hyperlink" Target="https://doi.org/10.1016/j.lanepe.2022.100420" TargetMode="External"/><Relationship Id="rId4" Type="http://schemas.openxmlformats.org/officeDocument/2006/relationships/hyperlink" Target="https://www.england.nhs.uk/2019/01/long-term-plan/" TargetMode="External"/><Relationship Id="rId9" Type="http://schemas.openxmlformats.org/officeDocument/2006/relationships/hyperlink" Target="https://www.un.org/en/annualreport20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1997A-1450-B185-84CA-4643ABC6B5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0"/>
            <a:ext cx="4818888" cy="21031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BMHP6030 – Health, Wellbeing and Sustainable Development</a:t>
            </a: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Integrating Health, Wellbeing and Sustainable Development in UK Health and Social Care</a:t>
            </a:r>
            <a:br>
              <a:rPr lang="en-US" sz="2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Study: NHS Diabetes Prevention </a:t>
            </a:r>
            <a:r>
              <a:rPr lang="en-US" sz="2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Programme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2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9F486-52E0-50D0-51CC-68FC92748C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391156"/>
            <a:ext cx="4818888" cy="38176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85800" lvl="2" algn="l"/>
            <a:r>
              <a:rPr lang="en-US" sz="2000" b="1" dirty="0"/>
              <a:t>Name:</a:t>
            </a:r>
            <a:r>
              <a:rPr lang="en-US" sz="2000" dirty="0"/>
              <a:t> Ana Gomes</a:t>
            </a:r>
          </a:p>
          <a:p>
            <a:pPr algn="l"/>
            <a:r>
              <a:rPr lang="en-US" sz="2000" b="1" dirty="0"/>
              <a:t>Student ID:</a:t>
            </a:r>
            <a:r>
              <a:rPr lang="en-US" sz="2000" dirty="0"/>
              <a:t> [2322062]</a:t>
            </a:r>
          </a:p>
          <a:p>
            <a:pPr algn="l"/>
            <a:r>
              <a:rPr lang="en-US" sz="2000" b="1" dirty="0"/>
              <a:t>Lecture: </a:t>
            </a:r>
            <a:r>
              <a:rPr lang="en-US" sz="2000" dirty="0"/>
              <a:t> Olufemi Oluranti </a:t>
            </a:r>
          </a:p>
          <a:p>
            <a:pPr algn="l"/>
            <a:br>
              <a:rPr lang="en-US" sz="2000" dirty="0"/>
            </a:br>
            <a:r>
              <a:rPr lang="en-US" sz="2000" b="1" dirty="0"/>
              <a:t>Module:</a:t>
            </a:r>
            <a:r>
              <a:rPr lang="en-US" sz="2000" dirty="0"/>
              <a:t> BMHP6030</a:t>
            </a:r>
          </a:p>
          <a:p>
            <a:pPr algn="l"/>
            <a:br>
              <a:rPr lang="en-US" sz="2000" dirty="0"/>
            </a:br>
            <a:r>
              <a:rPr lang="en-US" sz="2000" b="1" dirty="0"/>
              <a:t>Assignment: </a:t>
            </a:r>
            <a:r>
              <a:rPr lang="en-US" sz="2000" dirty="0"/>
              <a:t>Component 1</a:t>
            </a:r>
          </a:p>
          <a:p>
            <a:pPr algn="l"/>
            <a:r>
              <a:rPr lang="en-US" sz="2000" b="1" dirty="0"/>
              <a:t>  </a:t>
            </a:r>
            <a:br>
              <a:rPr lang="en-US" sz="2000" dirty="0"/>
            </a:br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665A6C-39DB-BE38-B8DD-85EB407B17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BE5FD4-977C-A431-F68C-84AE0B4FD843}"/>
              </a:ext>
            </a:extLst>
          </p:cNvPr>
          <p:cNvSpPr txBox="1"/>
          <p:nvPr/>
        </p:nvSpPr>
        <p:spPr>
          <a:xfrm>
            <a:off x="9260592" y="5958429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jgpopen.org/content/5/2/BJGPO.2020.015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952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A035E-8991-C956-B0E8-29AB84087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40"/>
            <a:ext cx="11018520" cy="9315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/>
              <a:t>Introduction: Why Integration </a:t>
            </a:r>
            <a:r>
              <a:rPr lang="en-US" sz="3200" dirty="0"/>
              <a:t>Matters</a:t>
            </a:r>
          </a:p>
        </p:txBody>
      </p:sp>
      <p:sp>
        <p:nvSpPr>
          <p:cNvPr id="5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03663-6EBF-6352-9902-2AA22067AC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1053" y="1528527"/>
            <a:ext cx="6713552" cy="5227409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5000" b="1" dirty="0"/>
              <a:t>Health and social care increasingly needs to consider</a:t>
            </a:r>
            <a:r>
              <a:rPr lang="en-GB" sz="5000" dirty="0"/>
              <a:t>:</a:t>
            </a:r>
            <a:br>
              <a:rPr lang="en-GB" sz="5000" dirty="0"/>
            </a:br>
            <a:endParaRPr lang="en-GB" sz="5000" dirty="0"/>
          </a:p>
          <a:p>
            <a:pPr marL="0" indent="0">
              <a:buNone/>
            </a:pPr>
            <a:b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Prevention &amp; Early Intervention</a:t>
            </a:r>
            <a:b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Supporting people before health problems become more serious</a:t>
            </a: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Wider Determinants of Health</a:t>
            </a:r>
            <a:b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Housing • Income • Education • Employment • Environment</a:t>
            </a: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  <a:b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People do not have equal opportunities to achieve good health</a:t>
            </a:r>
          </a:p>
          <a:p>
            <a:pPr marL="0" indent="0">
              <a:buNone/>
            </a:pP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Sustainable Care</a:t>
            </a:r>
            <a:b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500" dirty="0">
                <a:latin typeface="Arial" panose="020B0604020202020204" pitchFamily="34" charset="0"/>
                <a:cs typeface="Arial" panose="020B0604020202020204" pitchFamily="34" charset="0"/>
              </a:rPr>
              <a:t>Meeting current needs while protecting resources for the future</a:t>
            </a:r>
          </a:p>
          <a:p>
            <a:pPr marL="0" indent="0">
              <a:buNone/>
            </a:pP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Key message</a:t>
            </a:r>
          </a:p>
          <a:p>
            <a:pPr marL="0" indent="0">
              <a:buNone/>
            </a:pPr>
            <a:r>
              <a:rPr lang="en-GB" sz="5500" b="1" dirty="0">
                <a:latin typeface="Arial" panose="020B0604020202020204" pitchFamily="34" charset="0"/>
                <a:cs typeface="Arial" panose="020B0604020202020204" pitchFamily="34" charset="0"/>
              </a:rPr>
              <a:t>Integrated + Preventative + Equitable Care → Better Health &amp; Wellbeing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5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2019; WHO, 2021)</a:t>
            </a:r>
            <a:endParaRPr lang="en-GB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1800" dirty="0"/>
            </a:br>
            <a:endParaRPr lang="en-US" sz="18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FD9EEF6-A007-E55D-1B37-61F62D6E94C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2" r="1400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8010638-EB73-5DED-B57C-62A3FF0EAC1B}"/>
              </a:ext>
            </a:extLst>
          </p:cNvPr>
          <p:cNvSpPr txBox="1"/>
          <p:nvPr/>
        </p:nvSpPr>
        <p:spPr>
          <a:xfrm>
            <a:off x="9184646" y="5990433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Wellness_(alternative_medicine)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211334-02CC-F228-1A7B-159C6239E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471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06CC7-56B0-7B6B-FD99-C8D063F62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2833114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Definitions and Key Concepts</a:t>
            </a:r>
          </a:p>
        </p:txBody>
      </p:sp>
      <p:sp>
        <p:nvSpPr>
          <p:cNvPr id="142" name="Arc 14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D279760-D892-688A-336E-CA91EB81E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3734" y="412311"/>
            <a:ext cx="6906491" cy="64133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Health, Wellbeing &amp; Sustainable Development </a:t>
            </a:r>
          </a:p>
          <a:p>
            <a:pPr marL="0" indent="0">
              <a:buNone/>
            </a:pPr>
            <a:r>
              <a:rPr lang="en-GB" sz="1800" b="1" dirty="0"/>
              <a:t>Health</a:t>
            </a:r>
          </a:p>
          <a:p>
            <a:pPr marL="0" indent="0">
              <a:buNone/>
            </a:pPr>
            <a:r>
              <a:rPr lang="en-GB" sz="1800" dirty="0"/>
              <a:t>The physical, cognitive &amp; social wellness</a:t>
            </a:r>
          </a:p>
          <a:p>
            <a:pPr marL="0" indent="0">
              <a:buNone/>
            </a:pPr>
            <a:r>
              <a:rPr lang="en-GB" sz="1800" dirty="0"/>
              <a:t>A holistic concept beyond disease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b="1" dirty="0"/>
              <a:t>Wellbeing</a:t>
            </a:r>
          </a:p>
          <a:p>
            <a:pPr marL="0" indent="0">
              <a:buNone/>
            </a:pPr>
            <a:r>
              <a:rPr lang="en-GB" sz="1800" dirty="0"/>
              <a:t>Subjective: happiness with life, feelings, individual experiences</a:t>
            </a:r>
          </a:p>
          <a:p>
            <a:pPr marL="0" indent="0">
              <a:buNone/>
            </a:pPr>
            <a:r>
              <a:rPr lang="en-GB" sz="1800" dirty="0"/>
              <a:t>Aim: financial resources, accommodation, schooling, wellness, and quality of life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Sustainable Development</a:t>
            </a:r>
          </a:p>
          <a:p>
            <a:pPr marL="0" indent="0">
              <a:buNone/>
            </a:pPr>
            <a:r>
              <a:rPr lang="en-GB" sz="1800" dirty="0"/>
              <a:t>Addressing current requirements while safeguarding the interests of future generations</a:t>
            </a:r>
          </a:p>
          <a:p>
            <a:pPr marL="0" indent="0">
              <a:buNone/>
            </a:pPr>
            <a:r>
              <a:rPr lang="en-GB" sz="1800" dirty="0"/>
              <a:t>Societal, financial, and ecological aspects</a:t>
            </a:r>
            <a:br>
              <a:rPr lang="en-GB" sz="1800" dirty="0"/>
            </a:b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All three are interconnected</a:t>
            </a:r>
          </a:p>
          <a:p>
            <a:pPr marL="0" indent="0">
              <a:buNone/>
            </a:pPr>
            <a:r>
              <a:rPr lang="en-GB" sz="1800" b="1" dirty="0"/>
              <a:t>People → Communities → Environment → Health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(WHO, 2021; OECD, 2020; United Nations, 2023)</a:t>
            </a:r>
            <a:endParaRPr lang="en-GB" sz="1800" dirty="0"/>
          </a:p>
          <a:p>
            <a:pPr marL="0" indent="0">
              <a:buNone/>
            </a:pPr>
            <a:endParaRPr lang="en-GB" sz="13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AD7939-14B3-6ECA-5C04-AAE1678D9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276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5B501B11-A017-FB05-D57F-E7ED99E18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39" y="132735"/>
            <a:ext cx="10515600" cy="7521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200" b="1" dirty="0"/>
              <a:t> Theoretical Perspectives on Health and Wellbeing</a:t>
            </a:r>
            <a:endParaRPr lang="en-US" sz="3200" b="1" dirty="0"/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F256609B-AD9E-9B54-D00A-0692C65F9B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5640" y="884903"/>
            <a:ext cx="5679495" cy="584036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/>
              <a:t>Theoretical Perspectives</a:t>
            </a:r>
          </a:p>
          <a:p>
            <a:pPr marL="0" indent="0">
              <a:buNone/>
            </a:pPr>
            <a:r>
              <a:rPr lang="en-GB" sz="1800" b="1" dirty="0"/>
              <a:t>Biopsychosocial Model</a:t>
            </a:r>
          </a:p>
          <a:p>
            <a:pPr marL="0" indent="0">
              <a:buNone/>
            </a:pPr>
            <a:r>
              <a:rPr lang="en-GB" sz="1800" dirty="0"/>
              <a:t>Health is defined as the association between:</a:t>
            </a:r>
          </a:p>
          <a:p>
            <a:pPr marL="0" indent="0">
              <a:buNone/>
            </a:pPr>
            <a:r>
              <a:rPr lang="en-GB" sz="1800" b="1" dirty="0"/>
              <a:t>Biological</a:t>
            </a:r>
          </a:p>
          <a:p>
            <a:pPr marL="0" indent="0">
              <a:buNone/>
            </a:pPr>
            <a:r>
              <a:rPr lang="en-GB" sz="1800" dirty="0"/>
              <a:t>Genetic determinant science • years of life • physical well-being</a:t>
            </a:r>
          </a:p>
          <a:p>
            <a:pPr marL="0" indent="0">
              <a:buNone/>
            </a:pPr>
            <a:r>
              <a:rPr lang="en-GB" sz="1800" b="1" dirty="0"/>
              <a:t>Psychological</a:t>
            </a:r>
          </a:p>
          <a:p>
            <a:pPr marL="0" indent="0">
              <a:buNone/>
            </a:pPr>
            <a:r>
              <a:rPr lang="en-GB" sz="1800" dirty="0"/>
              <a:t>Convictions • drive • pressure</a:t>
            </a:r>
          </a:p>
          <a:p>
            <a:pPr marL="0" indent="0">
              <a:buNone/>
            </a:pPr>
            <a:r>
              <a:rPr lang="en-GB" sz="1800" b="1" dirty="0"/>
              <a:t>Social</a:t>
            </a:r>
          </a:p>
          <a:p>
            <a:pPr marL="0" indent="0">
              <a:buNone/>
            </a:pPr>
            <a:r>
              <a:rPr lang="en-GB" sz="1800" dirty="0"/>
              <a:t>Profit • societal standards • relationships • environment</a:t>
            </a:r>
          </a:p>
          <a:p>
            <a:pPr marL="0" indent="0">
              <a:buNone/>
            </a:pPr>
            <a:r>
              <a:rPr lang="en-GB" sz="1800" dirty="0"/>
              <a:t>(Bolton and Gillett, 2019)</a:t>
            </a:r>
          </a:p>
          <a:p>
            <a:pPr marL="0" indent="0">
              <a:buNone/>
            </a:pPr>
            <a:r>
              <a:rPr lang="en-GB" sz="1800" b="1" dirty="0"/>
              <a:t>Health Belief Model</a:t>
            </a:r>
          </a:p>
          <a:p>
            <a:pPr marL="0" indent="0">
              <a:buNone/>
            </a:pPr>
            <a:r>
              <a:rPr lang="en-GB" sz="1800" dirty="0"/>
              <a:t>Perceived risk + severity + benefits + barriers → Health behaviour</a:t>
            </a:r>
          </a:p>
          <a:p>
            <a:pPr marL="0" indent="0">
              <a:buNone/>
            </a:pPr>
            <a:r>
              <a:rPr lang="en-GB" sz="1800" dirty="0"/>
              <a:t>(Green et al., 2020)</a:t>
            </a:r>
          </a:p>
          <a:p>
            <a:pPr marL="0" indent="0">
              <a:buNone/>
            </a:pPr>
            <a:r>
              <a:rPr lang="en-GB" sz="1800" b="1" dirty="0"/>
              <a:t>Key message</a:t>
            </a:r>
          </a:p>
          <a:p>
            <a:pPr marL="0" indent="0">
              <a:buNone/>
            </a:pPr>
            <a:r>
              <a:rPr lang="en-GB" sz="1800" dirty="0"/>
              <a:t>Health behaviour is determined by personal decisions as well as broader contextual factors.</a:t>
            </a:r>
            <a:endParaRPr lang="en-GB" sz="1800" b="1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962B58-4C3E-1FC7-9211-FD2AFE0CDA4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56338" y="1205802"/>
            <a:ext cx="5097462" cy="434538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485C9F-BE1D-54C6-8E60-2D3741EA63FC}"/>
              </a:ext>
            </a:extLst>
          </p:cNvPr>
          <p:cNvSpPr txBox="1"/>
          <p:nvPr/>
        </p:nvSpPr>
        <p:spPr>
          <a:xfrm>
            <a:off x="6256338" y="5551187"/>
            <a:ext cx="50974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earmarkethealth.blogspot.com/2015/0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85AD9-0A67-48FB-5508-28644FD4E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79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BB2EFC-A475-5767-0687-99D5CCE2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Sustainable Development Goals: Focus on SDG  3</a:t>
            </a:r>
          </a:p>
        </p:txBody>
      </p:sp>
      <p:sp>
        <p:nvSpPr>
          <p:cNvPr id="4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B29D351-EF0E-2478-5C94-D70B99760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779639"/>
            <a:ext cx="6713552" cy="500520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SDG 3: Good Health and Well-being</a:t>
            </a:r>
          </a:p>
          <a:p>
            <a:pPr marL="0" indent="0">
              <a:buNone/>
            </a:pPr>
            <a:r>
              <a:rPr lang="en-GB" sz="1800" b="1" dirty="0"/>
              <a:t>“Ensure healthy lives and promote well-being for all at all ages”</a:t>
            </a:r>
            <a:br>
              <a:rPr lang="en-GB" sz="1800" dirty="0"/>
            </a:br>
            <a:r>
              <a:rPr lang="en-GB" sz="1800" i="1" dirty="0"/>
              <a:t>(United Nations, 2025)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Key Targets</a:t>
            </a:r>
          </a:p>
          <a:p>
            <a:pPr marL="0" indent="0">
              <a:buNone/>
            </a:pPr>
            <a:r>
              <a:rPr lang="en-GB" sz="1800" b="1" dirty="0"/>
              <a:t>3.4 — Non-communicable diseases</a:t>
            </a:r>
            <a:br>
              <a:rPr lang="en-GB" sz="1800" dirty="0"/>
            </a:br>
            <a:r>
              <a:rPr lang="en-GB" sz="1800" dirty="0"/>
              <a:t>Reduce premature mortality through prevention and treatment</a:t>
            </a:r>
          </a:p>
          <a:p>
            <a:pPr marL="0" indent="0">
              <a:buNone/>
            </a:pPr>
            <a:r>
              <a:rPr lang="en-GB" sz="1800" b="1" dirty="0"/>
              <a:t>3.8 — Universal Health Coverage</a:t>
            </a:r>
            <a:br>
              <a:rPr lang="en-GB" sz="1800" dirty="0"/>
            </a:br>
            <a:r>
              <a:rPr lang="en-GB" sz="1800" dirty="0"/>
              <a:t>Access to quality essential healthcare services</a:t>
            </a:r>
          </a:p>
          <a:p>
            <a:pPr marL="0" indent="0">
              <a:buNone/>
            </a:pPr>
            <a:r>
              <a:rPr lang="en-GB" sz="1800" b="1" dirty="0"/>
              <a:t>UK Health &amp; Social Care</a:t>
            </a:r>
          </a:p>
          <a:p>
            <a:pPr marL="0" indent="0">
              <a:buNone/>
            </a:pPr>
            <a:r>
              <a:rPr lang="en-GB" sz="1800" b="1" dirty="0"/>
              <a:t>Prevention • Early Intervention • Access • Wellbeing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Key message</a:t>
            </a:r>
          </a:p>
          <a:p>
            <a:pPr marL="0" indent="0">
              <a:buNone/>
            </a:pPr>
            <a:r>
              <a:rPr lang="en-GB" sz="1800" b="1" dirty="0"/>
              <a:t>SDG 3 links population health with sustainable development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(United Nations, 2025; WHO, 2025)</a:t>
            </a:r>
            <a:endParaRPr lang="en-GB" sz="18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45B4D9-84A3-9E09-DA05-5469A550C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794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6FEB41-07F9-AFF4-67EC-1480BB707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99F149-F6C1-41C6-94C1-C9C7BA761BC4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15CF81-E091-67C9-5B8A-81026FCEE9A7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roundersenseofpurpose.eu/sdgs/sdg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59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0616D3D-A60E-8209-AA03-E95FAE449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7" y="381935"/>
            <a:ext cx="4100051" cy="597441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  <a:r>
              <a:rPr lang="en-GB" sz="3200" dirty="0"/>
              <a:t>Health in All Policies &amp; Wider Determinants of Health</a:t>
            </a:r>
            <a:endParaRPr lang="en-GB" sz="3200" dirty="0">
              <a:solidFill>
                <a:srgbClr val="FFFFFF"/>
              </a:solidFill>
            </a:endParaRP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4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Content Placeholder 15">
            <a:extLst>
              <a:ext uri="{FF2B5EF4-FFF2-40B4-BE49-F238E27FC236}">
                <a16:creationId xmlns:a16="http://schemas.microsoft.com/office/drawing/2014/main" id="{5807ABA6-F0D3-8C28-2BB1-90B80FADE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911" y="136526"/>
            <a:ext cx="5288929" cy="65849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Integrating Health and Wellbeing </a:t>
            </a:r>
            <a:endParaRPr lang="en-GB" sz="1800" b="1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/>
              <a:t>Health in All Policies (</a:t>
            </a:r>
            <a:r>
              <a:rPr lang="en-GB" sz="1800" b="1" dirty="0" err="1"/>
              <a:t>HiAP</a:t>
            </a:r>
            <a:r>
              <a:rPr lang="en-GB" sz="1800" b="1" dirty="0"/>
              <a:t>)</a:t>
            </a:r>
          </a:p>
          <a:p>
            <a:pPr marL="0" indent="0">
              <a:buNone/>
            </a:pPr>
            <a:r>
              <a:rPr lang="en-GB" sz="1800" dirty="0"/>
              <a:t>Health is affected by choices that extend beyond medical care.</a:t>
            </a:r>
          </a:p>
          <a:p>
            <a:pPr marL="0" indent="0">
              <a:buNone/>
            </a:pPr>
            <a:r>
              <a:rPr lang="en-GB" sz="1800" b="1" dirty="0"/>
              <a:t>Housing</a:t>
            </a:r>
            <a:r>
              <a:rPr lang="en-GB" sz="1800" dirty="0"/>
              <a:t> • </a:t>
            </a:r>
            <a:r>
              <a:rPr lang="en-GB" sz="1800" b="1" dirty="0"/>
              <a:t>Education</a:t>
            </a:r>
            <a:r>
              <a:rPr lang="en-GB" sz="1800" dirty="0"/>
              <a:t> • </a:t>
            </a:r>
            <a:r>
              <a:rPr lang="en-GB" sz="1800" b="1" dirty="0"/>
              <a:t>Employment</a:t>
            </a:r>
            <a:r>
              <a:rPr lang="en-GB" sz="1800" dirty="0"/>
              <a:t> • </a:t>
            </a:r>
            <a:r>
              <a:rPr lang="en-GB" sz="1800" b="1" dirty="0"/>
              <a:t>Transport</a:t>
            </a:r>
            <a:r>
              <a:rPr lang="en-GB" sz="1800" dirty="0"/>
              <a:t> • </a:t>
            </a:r>
            <a:r>
              <a:rPr lang="en-GB" sz="1800" b="1" dirty="0"/>
              <a:t>Environment</a:t>
            </a:r>
          </a:p>
          <a:p>
            <a:pPr marL="0" indent="0">
              <a:buNone/>
            </a:pPr>
            <a:r>
              <a:rPr lang="en-GB" sz="1800" dirty="0"/>
              <a:t>Broader factors influencing health</a:t>
            </a:r>
          </a:p>
          <a:p>
            <a:pPr marL="0" indent="0">
              <a:buNone/>
            </a:pPr>
            <a:r>
              <a:rPr lang="en-GB" sz="1800" dirty="0"/>
              <a:t>Health &amp; Wellbeing</a:t>
            </a:r>
            <a:endParaRPr lang="en-GB" sz="1800" b="1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1" dirty="0"/>
              <a:t>UK health and social care</a:t>
            </a:r>
          </a:p>
          <a:p>
            <a:r>
              <a:rPr lang="en-GB" sz="1800" dirty="0"/>
              <a:t>Anticipatory measures and immediate attention</a:t>
            </a:r>
          </a:p>
          <a:p>
            <a:r>
              <a:rPr lang="en-GB" sz="1800" dirty="0"/>
              <a:t>Collaborative participation</a:t>
            </a:r>
          </a:p>
          <a:p>
            <a:r>
              <a:rPr lang="en-GB" sz="1800" dirty="0"/>
              <a:t>Individual-focused, comprehensive treatment</a:t>
            </a:r>
          </a:p>
          <a:p>
            <a:r>
              <a:rPr lang="en-GB" sz="1800" dirty="0"/>
              <a:t>Addressing disparities in health outcomes</a:t>
            </a:r>
          </a:p>
          <a:p>
            <a:pPr marL="0" indent="0">
              <a:buNone/>
            </a:pPr>
            <a:r>
              <a:rPr lang="en-GB" sz="1800" dirty="0"/>
              <a:t>(WHO, 2021; Marmot et al., 2020)</a:t>
            </a:r>
            <a:endParaRPr lang="en-US" sz="1800" b="1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8B242F-9364-E14C-F7E1-184D533EB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02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6DAAB-8C24-4A44-EA52-0BCF39414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1396686"/>
            <a:ext cx="3490452" cy="4064628"/>
          </a:xfrm>
        </p:spPr>
        <p:txBody>
          <a:bodyPr>
            <a:normAutofit/>
          </a:bodyPr>
          <a:lstStyle/>
          <a:p>
            <a:r>
              <a:rPr lang="en-GB" sz="3600" b="1" dirty="0"/>
              <a:t>UK Policy and Governance</a:t>
            </a:r>
            <a:endParaRPr lang="en-GB" sz="3600" b="1" dirty="0">
              <a:solidFill>
                <a:srgbClr val="FFFFFF"/>
              </a:solidFill>
            </a:endParaRPr>
          </a:p>
        </p:txBody>
      </p:sp>
      <p:sp>
        <p:nvSpPr>
          <p:cNvPr id="50" name="Arc 4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BF5A7-14A4-616D-5569-58B3ADB2D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657" y="395780"/>
            <a:ext cx="6705812" cy="66072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UK Policy &amp; Governance</a:t>
            </a:r>
          </a:p>
          <a:p>
            <a:pPr marL="0" indent="0">
              <a:buNone/>
            </a:pPr>
            <a:r>
              <a:rPr lang="en-GB" sz="2000" b="1" dirty="0"/>
              <a:t>NHS Long Term Plan</a:t>
            </a:r>
          </a:p>
          <a:p>
            <a:r>
              <a:rPr lang="en-GB" sz="1800" dirty="0"/>
              <a:t>Preventive and first intervention</a:t>
            </a:r>
          </a:p>
          <a:p>
            <a:r>
              <a:rPr lang="en-GB" sz="1800" dirty="0"/>
              <a:t>Addressing inequalities in health</a:t>
            </a:r>
          </a:p>
          <a:p>
            <a:r>
              <a:rPr lang="en-GB" sz="1800" dirty="0"/>
              <a:t>Planned and individualised healthcare</a:t>
            </a:r>
          </a:p>
          <a:p>
            <a:r>
              <a:rPr lang="en-GB" sz="1800" dirty="0"/>
              <a:t>Support for physical </a:t>
            </a:r>
            <a:r>
              <a:rPr lang="en-GB" sz="1800" b="1" dirty="0"/>
              <a:t>and mental health</a:t>
            </a:r>
            <a:br>
              <a:rPr lang="en-GB" sz="1800" dirty="0"/>
            </a:br>
            <a:r>
              <a:rPr lang="en-GB" sz="1800" i="1" dirty="0"/>
              <a:t>(NHS England, 2019)</a:t>
            </a:r>
          </a:p>
          <a:p>
            <a:pPr marL="0" indent="0">
              <a:buNone/>
            </a:pPr>
            <a:r>
              <a:rPr lang="en-GB" sz="2000" b="1" dirty="0"/>
              <a:t>Delivering a Net Zero NHS</a:t>
            </a:r>
          </a:p>
          <a:p>
            <a:r>
              <a:rPr lang="en-GB" sz="1800" dirty="0"/>
              <a:t>Effective utilisation of resources</a:t>
            </a:r>
          </a:p>
          <a:p>
            <a:r>
              <a:rPr lang="en-GB" sz="1800" dirty="0"/>
              <a:t>Minimise emissions associated with healthcare.</a:t>
            </a:r>
          </a:p>
          <a:p>
            <a:r>
              <a:rPr lang="en-GB" sz="1800" dirty="0"/>
              <a:t>Net zero for NHS-controlled emissions by </a:t>
            </a:r>
            <a:r>
              <a:rPr lang="en-GB" sz="1800" b="1" dirty="0"/>
              <a:t>2040</a:t>
            </a:r>
            <a:br>
              <a:rPr lang="en-GB" sz="1800" dirty="0"/>
            </a:br>
            <a:r>
              <a:rPr lang="en-GB" sz="1800" i="1" dirty="0"/>
              <a:t>(NHS England, 2020)</a:t>
            </a:r>
          </a:p>
          <a:p>
            <a:pPr marL="0" indent="0">
              <a:buNone/>
            </a:pPr>
            <a:r>
              <a:rPr lang="en-GB" sz="1800" b="1" dirty="0"/>
              <a:t>Performance obstacles</a:t>
            </a:r>
          </a:p>
          <a:p>
            <a:r>
              <a:rPr lang="en-GB" sz="1800" dirty="0"/>
              <a:t>Funding • Workforce • Demand • Coordination • Inequalities</a:t>
            </a:r>
          </a:p>
          <a:p>
            <a:r>
              <a:rPr lang="en-GB" sz="1800" dirty="0"/>
              <a:t>Policy ambition , consistent implementation</a:t>
            </a:r>
          </a:p>
          <a:p>
            <a:pPr marL="0" indent="0">
              <a:buNone/>
            </a:pPr>
            <a:endParaRPr lang="en-GB" sz="18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9A3ADB-43C3-C7EE-09C8-8018E095A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476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5C206-65F9-FA3F-71C6-1381DB4D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Service Delivery and Integration</a:t>
            </a:r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A655B892-9306-AF67-E383-91E7BEC54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7536" y="147484"/>
            <a:ext cx="7106264" cy="655811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Service Delivery &amp; Integration</a:t>
            </a:r>
          </a:p>
          <a:p>
            <a:pPr marL="0" indent="0">
              <a:buNone/>
            </a:pPr>
            <a:r>
              <a:rPr lang="en-GB" sz="1800" b="1" dirty="0"/>
              <a:t>Sustainable healthcare frameworks</a:t>
            </a:r>
          </a:p>
          <a:p>
            <a:pPr marL="0" indent="0">
              <a:buNone/>
            </a:pPr>
            <a:r>
              <a:rPr lang="en-GB" sz="1800" b="1" dirty="0"/>
              <a:t>Health Promotion &amp; Well-being</a:t>
            </a:r>
          </a:p>
          <a:p>
            <a:r>
              <a:rPr lang="en-GB" sz="2000" dirty="0"/>
              <a:t>Lifestyle and self-regulation assistance</a:t>
            </a:r>
          </a:p>
          <a:p>
            <a:r>
              <a:rPr lang="en-GB" sz="2000" dirty="0"/>
              <a:t>Premature intervention</a:t>
            </a:r>
          </a:p>
          <a:p>
            <a:pPr marL="0" indent="0">
              <a:buNone/>
            </a:pPr>
            <a:r>
              <a:rPr lang="en-GB" sz="2000" b="1" dirty="0"/>
              <a:t>Community-Based Care</a:t>
            </a:r>
          </a:p>
          <a:p>
            <a:r>
              <a:rPr lang="en-GB" sz="2000" dirty="0"/>
              <a:t>Healthcare nearer to residence</a:t>
            </a:r>
          </a:p>
          <a:p>
            <a:r>
              <a:rPr lang="en-GB" sz="2000" dirty="0"/>
              <a:t>Collaborative efforts among multiple agencies</a:t>
            </a:r>
          </a:p>
          <a:p>
            <a:pPr marL="0" indent="0">
              <a:buNone/>
            </a:pPr>
            <a:r>
              <a:rPr lang="en-GB" sz="2000" b="1" dirty="0"/>
              <a:t>Digital Healthcare</a:t>
            </a:r>
          </a:p>
          <a:p>
            <a:r>
              <a:rPr lang="en-GB" sz="2000" dirty="0"/>
              <a:t>Virtual consultations</a:t>
            </a:r>
          </a:p>
          <a:p>
            <a:r>
              <a:rPr lang="en-GB" sz="2000" dirty="0"/>
              <a:t>Digital wellness efforts</a:t>
            </a:r>
          </a:p>
          <a:p>
            <a:pPr marL="0" indent="0">
              <a:buNone/>
            </a:pPr>
            <a:r>
              <a:rPr lang="en-GB" sz="2000" b="1" dirty="0"/>
              <a:t>Potential benefits</a:t>
            </a:r>
          </a:p>
          <a:p>
            <a:pPr marL="0" indent="0">
              <a:buNone/>
            </a:pPr>
            <a:r>
              <a:rPr lang="en-GB" sz="2000" dirty="0"/>
              <a:t>Accessibility • Prevention • Efficiency • Patient empowerment</a:t>
            </a:r>
          </a:p>
          <a:p>
            <a:pPr marL="0" indent="0">
              <a:buNone/>
            </a:pPr>
            <a:r>
              <a:rPr lang="en-GB" sz="1800" b="1" dirty="0"/>
              <a:t>However</a:t>
            </a:r>
            <a:r>
              <a:rPr lang="en-GB" sz="2000" dirty="0"/>
              <a:t>…</a:t>
            </a:r>
          </a:p>
          <a:p>
            <a:pPr marL="0" indent="0">
              <a:buNone/>
            </a:pPr>
            <a:r>
              <a:rPr lang="en-GB" sz="1800" dirty="0"/>
              <a:t>Digital exclusion • Workforce pressure • Unequal access</a:t>
            </a:r>
          </a:p>
          <a:p>
            <a:pPr marL="0" indent="0">
              <a:buNone/>
            </a:pPr>
            <a:r>
              <a:rPr lang="en-GB" sz="1800" i="1" dirty="0"/>
              <a:t>(NHS England, 2019; NHS England, 2021)</a:t>
            </a:r>
            <a:endParaRPr lang="en-GB" sz="1800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87E7EF-8A25-DF74-A4CA-5646BACA7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295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4F75B-186A-4B31-09D3-4BA95D1B2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>
            <a:normAutofit/>
          </a:bodyPr>
          <a:lstStyle/>
          <a:p>
            <a:r>
              <a:rPr lang="en-GB" sz="3700" b="1"/>
              <a:t> Public Health Case Study: NHS Diabetes Prevention Programme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49B3AE-8033-103A-496E-41C83C7738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086" r="-1" b="-1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34E72C42-27D3-8584-F4DC-D55BD0837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1758" y="271305"/>
            <a:ext cx="5389493" cy="645017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Case Study: NHS Diabetes Prevention Programme</a:t>
            </a:r>
          </a:p>
          <a:p>
            <a:pPr marL="0" indent="0">
              <a:buNone/>
            </a:pPr>
            <a:r>
              <a:rPr lang="en-GB" sz="1800" b="1" dirty="0"/>
              <a:t>Healthier You – NHS DPP</a:t>
            </a:r>
          </a:p>
          <a:p>
            <a:pPr marL="0" indent="0">
              <a:buNone/>
            </a:pPr>
            <a:r>
              <a:rPr lang="en-GB" sz="1800" b="1" dirty="0"/>
              <a:t>Who?</a:t>
            </a:r>
          </a:p>
          <a:p>
            <a:pPr marL="0" indent="0">
              <a:buNone/>
            </a:pPr>
            <a:r>
              <a:rPr lang="en-GB" sz="1800" dirty="0"/>
              <a:t>Adults at high risk of developing Type 2 diabetes</a:t>
            </a:r>
          </a:p>
          <a:p>
            <a:pPr marL="0" indent="0">
              <a:buNone/>
            </a:pPr>
            <a:r>
              <a:rPr lang="en-GB" sz="1800" b="1" dirty="0"/>
              <a:t>What?</a:t>
            </a:r>
          </a:p>
          <a:p>
            <a:pPr marL="0" indent="0">
              <a:buNone/>
            </a:pPr>
            <a:r>
              <a:rPr lang="en-GB" sz="1800" dirty="0"/>
              <a:t>Nutritional wellness and weight control</a:t>
            </a:r>
          </a:p>
          <a:p>
            <a:pPr marL="0" indent="0">
              <a:buNone/>
            </a:pPr>
            <a:r>
              <a:rPr lang="en-GB" sz="1800" dirty="0"/>
              <a:t>Exercise</a:t>
            </a:r>
          </a:p>
          <a:p>
            <a:pPr marL="0" indent="0">
              <a:buNone/>
            </a:pPr>
            <a:r>
              <a:rPr lang="en-GB" sz="1800" dirty="0"/>
              <a:t>Assistance for modifying behaviour</a:t>
            </a:r>
          </a:p>
          <a:p>
            <a:pPr marL="0" indent="0">
              <a:buNone/>
            </a:pPr>
            <a:r>
              <a:rPr lang="en-GB" sz="1800" dirty="0"/>
              <a:t>In-person and online provision</a:t>
            </a:r>
          </a:p>
          <a:p>
            <a:pPr marL="0" indent="0">
              <a:buNone/>
            </a:pPr>
            <a:r>
              <a:rPr lang="en-GB" sz="1800" b="1" dirty="0"/>
              <a:t>How does it work?</a:t>
            </a:r>
          </a:p>
          <a:p>
            <a:pPr marL="0" indent="0">
              <a:buNone/>
            </a:pPr>
            <a:r>
              <a:rPr lang="en-GB" sz="1800" b="1" dirty="0"/>
              <a:t>Risk identified → Referral → Lifestyle support → Behaviour change → Reduced diabetes risk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Aim</a:t>
            </a:r>
          </a:p>
          <a:p>
            <a:pPr marL="0" indent="0">
              <a:buNone/>
            </a:pPr>
            <a:r>
              <a:rPr lang="en-GB" sz="1800" b="1" dirty="0"/>
              <a:t>Prevent or delay Type 2 diabetes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(NHS England, 2024)</a:t>
            </a:r>
            <a:endParaRPr lang="en-GB" sz="1800" dirty="0"/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endParaRPr lang="en-GB" sz="1300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DDDB1-92C3-6CC4-455F-1564C06CF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99F149-F6C1-41C6-94C1-C9C7BA761BC4}" type="slidenum">
              <a:rPr lang="en-GB" sz="1000"/>
              <a:pPr>
                <a:spcAft>
                  <a:spcPts val="600"/>
                </a:spcAft>
              </a:pPr>
              <a:t>9</a:t>
            </a:fld>
            <a:endParaRPr lang="en-GB" sz="1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FEEF3F-F11B-7630-02B8-8D1CFAEE54E1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laventanaciudadana.cl/dia-mundial-de-la-diabet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006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928AFD5-AD16-CD1E-4DB3-922C37DAA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7" y="167148"/>
            <a:ext cx="6758402" cy="707923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>Is the NHS Diabetes Prevention Programme Effective?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9B2AE8F-7727-3BC7-8C12-6C23AEF50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159" y="983226"/>
            <a:ext cx="6877395" cy="587477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Evidence of Effectiveness</a:t>
            </a:r>
          </a:p>
          <a:p>
            <a:pPr marL="0" indent="0">
              <a:buNone/>
            </a:pPr>
            <a:r>
              <a:rPr lang="en-GB" sz="2000" b="1" dirty="0"/>
              <a:t>Research Findings</a:t>
            </a:r>
            <a:endParaRPr lang="en-GB" sz="2000" dirty="0"/>
          </a:p>
          <a:p>
            <a:pPr lvl="0"/>
            <a:r>
              <a:rPr lang="en-GB" sz="1800" b="1" dirty="0"/>
              <a:t>3.3 kg</a:t>
            </a:r>
            <a:r>
              <a:rPr lang="en-GB" sz="1800" dirty="0"/>
              <a:t> average weight loss among programme completers (</a:t>
            </a:r>
            <a:r>
              <a:rPr lang="en-GB" sz="1800" dirty="0" err="1"/>
              <a:t>Valabhji</a:t>
            </a:r>
            <a:r>
              <a:rPr lang="en-GB" sz="1800" dirty="0"/>
              <a:t> et al., 2020).</a:t>
            </a:r>
          </a:p>
          <a:p>
            <a:pPr lvl="0"/>
            <a:r>
              <a:rPr lang="en-GB" sz="1800" b="1" dirty="0"/>
              <a:t>20% lower risk</a:t>
            </a:r>
            <a:r>
              <a:rPr lang="en-GB" sz="1800" dirty="0"/>
              <a:t> of developing Type 2 diabetes associated with programme referral (McManus et al., 2022).</a:t>
            </a:r>
          </a:p>
          <a:p>
            <a:pPr lvl="0"/>
            <a:r>
              <a:rPr lang="en-GB" sz="1800" b="1" dirty="0"/>
              <a:t>19% completion rate</a:t>
            </a:r>
            <a:r>
              <a:rPr lang="en-GB" sz="1800" dirty="0"/>
              <a:t> among eligible referrals in the early evaluation (</a:t>
            </a:r>
            <a:r>
              <a:rPr lang="en-GB" sz="1800" dirty="0" err="1"/>
              <a:t>Valabhji</a:t>
            </a:r>
            <a:r>
              <a:rPr lang="en-GB" sz="1800" dirty="0"/>
              <a:t> et al., 2020).</a:t>
            </a:r>
          </a:p>
          <a:p>
            <a:pPr marL="0" indent="0">
              <a:buNone/>
            </a:pPr>
            <a:r>
              <a:rPr lang="en-GB" sz="1800" b="1" dirty="0"/>
              <a:t>Strengths</a:t>
            </a:r>
          </a:p>
          <a:p>
            <a:r>
              <a:rPr lang="en-GB" sz="1800" dirty="0"/>
              <a:t>Specific measurable enhancements in health results</a:t>
            </a:r>
          </a:p>
          <a:p>
            <a:r>
              <a:rPr lang="en-GB" sz="1800" dirty="0"/>
              <a:t>Facilitates proactive measures and first assistance</a:t>
            </a:r>
          </a:p>
          <a:p>
            <a:pPr marL="0" indent="0">
              <a:buNone/>
            </a:pPr>
            <a:r>
              <a:rPr lang="en-GB" sz="1800" b="1" dirty="0"/>
              <a:t>Limitations</a:t>
            </a:r>
          </a:p>
          <a:p>
            <a:r>
              <a:rPr lang="en-GB" sz="1800" dirty="0"/>
              <a:t>Inadequate completion rates</a:t>
            </a:r>
          </a:p>
          <a:p>
            <a:r>
              <a:rPr lang="en-GB" sz="1800" dirty="0"/>
              <a:t>Sustained efficacy necessitates ongoing assessment.</a:t>
            </a:r>
          </a:p>
          <a:p>
            <a:r>
              <a:rPr lang="en-GB" sz="1800" dirty="0"/>
              <a:t>Scientific observations cannot determine causal relationships.</a:t>
            </a:r>
          </a:p>
          <a:p>
            <a:pPr marL="0" indent="0">
              <a:buNone/>
            </a:pPr>
            <a:r>
              <a:rPr lang="en-GB" sz="1800" b="1" dirty="0"/>
              <a:t>Critical judgement: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Positive health outcomes do not guarantee population-wide effectiveness.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</a:t>
            </a:r>
            <a:r>
              <a:rPr lang="en-GB" sz="1800" i="1" dirty="0" err="1"/>
              <a:t>Valabhji</a:t>
            </a:r>
            <a:r>
              <a:rPr lang="en-GB" sz="1800" i="1" dirty="0"/>
              <a:t> et al., 2020; McManus et al., 2022)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b="1" dirty="0"/>
          </a:p>
          <a:p>
            <a:endParaRPr lang="en-GB" sz="1800" dirty="0"/>
          </a:p>
        </p:txBody>
      </p:sp>
      <p:pic>
        <p:nvPicPr>
          <p:cNvPr id="71" name="Picture 70" descr="Stethoscope">
            <a:extLst>
              <a:ext uri="{FF2B5EF4-FFF2-40B4-BE49-F238E27FC236}">
                <a16:creationId xmlns:a16="http://schemas.microsoft.com/office/drawing/2014/main" id="{09560DD6-BA8F-3FCD-7FAB-A7F3F5D5D4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38" r="41968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EEC8B-D008-EE7B-A2CE-578052247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99F149-F6C1-41C6-94C1-C9C7BA761BC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9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74E534-F075-1D93-3C77-0C74F0A4E2A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111" r="1533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6BA94-42D6-B0AF-F570-E9B39F914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87" y="200055"/>
            <a:ext cx="6125497" cy="5570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dirty="0"/>
              <a:t> Health Inequalities, 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05C01-1402-B1DD-CBE5-D4723C9133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1112" y="865239"/>
            <a:ext cx="5225143" cy="599275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b="1" dirty="0"/>
              <a:t>Health Inequalities, Equity &amp; Access</a:t>
            </a:r>
          </a:p>
          <a:p>
            <a:pPr marL="0" indent="0">
              <a:buNone/>
            </a:pPr>
            <a:r>
              <a:rPr lang="en-GB" sz="1800" b="1" dirty="0"/>
              <a:t>Barriers to Participation</a:t>
            </a:r>
          </a:p>
          <a:p>
            <a:r>
              <a:rPr lang="en-GB" sz="1900" dirty="0"/>
              <a:t>Economic disadvantage</a:t>
            </a:r>
          </a:p>
          <a:p>
            <a:r>
              <a:rPr lang="en-GB" sz="1900" dirty="0"/>
              <a:t>Cultural and linguistic obstacles</a:t>
            </a:r>
          </a:p>
          <a:p>
            <a:r>
              <a:rPr lang="en-GB" sz="1900" dirty="0"/>
              <a:t>Technological oppression</a:t>
            </a:r>
          </a:p>
          <a:p>
            <a:r>
              <a:rPr lang="en-GB" sz="1900" dirty="0"/>
              <a:t>Employment and caregiving obligations</a:t>
            </a:r>
          </a:p>
          <a:p>
            <a:r>
              <a:rPr lang="en-GB" sz="1900" dirty="0"/>
              <a:t>Health comprehension</a:t>
            </a:r>
            <a:endParaRPr lang="en-US" sz="1900" b="1" dirty="0"/>
          </a:p>
          <a:p>
            <a:pPr marL="0" indent="0">
              <a:buNone/>
            </a:pPr>
            <a:r>
              <a:rPr lang="en-GB" sz="2100" b="1" dirty="0"/>
              <a:t>Equality vs Equity</a:t>
            </a:r>
          </a:p>
          <a:p>
            <a:r>
              <a:rPr lang="en-GB" sz="2100" b="1" dirty="0"/>
              <a:t>Equality:</a:t>
            </a:r>
            <a:r>
              <a:rPr lang="en-GB" sz="2100" dirty="0"/>
              <a:t> Providing everyone with the same support.</a:t>
            </a:r>
          </a:p>
          <a:p>
            <a:r>
              <a:rPr lang="en-GB" sz="2100" b="1" dirty="0"/>
              <a:t>Equity:</a:t>
            </a:r>
            <a:r>
              <a:rPr lang="en-GB" sz="2100" dirty="0"/>
              <a:t> Adapting support according to individual needs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r>
              <a:rPr lang="en-GB" sz="1900" b="1" dirty="0"/>
              <a:t>Universal + Targeted Approaches</a:t>
            </a:r>
            <a:endParaRPr lang="en-GB" sz="1900" dirty="0"/>
          </a:p>
          <a:p>
            <a:pPr marL="0" indent="0">
              <a:buNone/>
            </a:pPr>
            <a:r>
              <a:rPr lang="en-GB" sz="1800" dirty="0"/>
              <a:t>Accessible prevention for all eligible individuals</a:t>
            </a:r>
            <a:br>
              <a:rPr lang="en-GB" sz="1800" dirty="0"/>
            </a:br>
            <a:r>
              <a:rPr lang="en-GB" sz="1800" b="1" dirty="0"/>
              <a:t>+</a:t>
            </a:r>
            <a:br>
              <a:rPr lang="en-GB" sz="1800" dirty="0"/>
            </a:br>
            <a:r>
              <a:rPr lang="en-GB" sz="1800" dirty="0"/>
              <a:t>Additional support for underserved groups</a:t>
            </a:r>
          </a:p>
          <a:p>
            <a:pPr marL="0" indent="0">
              <a:buNone/>
            </a:pPr>
            <a:r>
              <a:rPr lang="en-GB" sz="1800" b="1" dirty="0"/>
              <a:t>Key message</a:t>
            </a:r>
          </a:p>
          <a:p>
            <a:pPr marL="0" indent="0">
              <a:buNone/>
            </a:pPr>
            <a:r>
              <a:rPr lang="en-GB" sz="1800" b="1" dirty="0"/>
              <a:t>Equal access does not always produce equitable outcomes.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(NHS England, 2023; Howarth et al., 2020)</a:t>
            </a:r>
            <a:endParaRPr lang="en-GB" sz="1800" dirty="0"/>
          </a:p>
          <a:p>
            <a:pPr marL="0"/>
            <a:endParaRPr lang="en-US" sz="1000" b="1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B8580FB-D671-8E57-5B06-352C94F77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299F149-F6C1-41C6-94C1-C9C7BA761BC4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3E4391-252F-5C9F-C836-AB1C555F9513}"/>
              </a:ext>
            </a:extLst>
          </p:cNvPr>
          <p:cNvSpPr txBox="1"/>
          <p:nvPr/>
        </p:nvSpPr>
        <p:spPr>
          <a:xfrm>
            <a:off x="9737480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guides.uflib.ufl.edu/AIRiTL/AIethic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543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1201896-13A9-9B9D-B0CD-9FAC3B5BB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FFFFFF"/>
                </a:solidFill>
              </a:rPr>
              <a:t> Recommendations for Equitable and Sustainable Care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767AC0-5422-9A39-C1A6-823E3E9BE9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/>
              <a:t>Recommendations</a:t>
            </a:r>
          </a:p>
          <a:p>
            <a:pPr marL="342900" indent="-342900">
              <a:buAutoNum type="arabicPeriod"/>
            </a:pPr>
            <a:r>
              <a:rPr lang="en-GB" sz="1700" b="1"/>
              <a:t>Target support according to need</a:t>
            </a:r>
          </a:p>
          <a:p>
            <a:pPr marL="0" indent="0">
              <a:buNone/>
            </a:pPr>
            <a:r>
              <a:rPr lang="en-GB" sz="1700"/>
              <a:t>Incorporate regional variation statistics to pinpoint excluded and vulnerable groups.</a:t>
            </a:r>
          </a:p>
          <a:p>
            <a:pPr marL="0" indent="0">
              <a:buNone/>
            </a:pPr>
            <a:r>
              <a:rPr lang="en-GB" sz="1700" b="1"/>
              <a:t>2. Maintain inclusive delivery</a:t>
            </a:r>
          </a:p>
          <a:p>
            <a:pPr marL="0" indent="0">
              <a:buNone/>
            </a:pPr>
            <a:r>
              <a:rPr lang="en-GB" sz="1700"/>
              <a:t>Provide in-person, digital, and culturally sensitive assistance.</a:t>
            </a:r>
          </a:p>
          <a:p>
            <a:pPr marL="0" indent="0">
              <a:buNone/>
            </a:pPr>
            <a:r>
              <a:rPr lang="en-GB" sz="1700" b="1"/>
              <a:t>3. Address wider determinants</a:t>
            </a:r>
          </a:p>
          <a:p>
            <a:pPr marL="0" indent="0">
              <a:buNone/>
            </a:pPr>
            <a:r>
              <a:rPr lang="en-GB" sz="1700"/>
              <a:t>Improve collaborations among the NHS, social care, local governments, and communities.</a:t>
            </a:r>
            <a:endParaRPr lang="en-GB" sz="1700" b="1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721B5A-6D8D-1CEB-0782-A98D0818D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Key principle</a:t>
            </a:r>
          </a:p>
          <a:p>
            <a:pPr marL="0" indent="0">
              <a:buNone/>
            </a:pPr>
            <a:r>
              <a:rPr lang="en-GB" sz="2000" b="1" dirty="0"/>
              <a:t>Prevention + Equity + Integration = Sustainable Healthcare</a:t>
            </a:r>
            <a:endParaRPr lang="en-GB" sz="2000" dirty="0"/>
          </a:p>
          <a:p>
            <a:pPr marL="0" indent="0">
              <a:buNone/>
            </a:pPr>
            <a:r>
              <a:rPr lang="en-GB" sz="2000" i="1" dirty="0"/>
              <a:t>(Marmot et al., 2020; NHS England, 2023)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6E68E-BAEB-6008-5C6B-FF05DC8EA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02366" y="6356350"/>
            <a:ext cx="2151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99F149-F6C1-41C6-94C1-C9C7BA761BC4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905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8BD3B-17A0-86B7-3CC6-78C10A7D5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935" y="197977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43939-BAED-4D88-4DA0-F916BDC63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935" y="1155560"/>
            <a:ext cx="11144865" cy="5021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Health, Wellbeing &amp; Sustainability are Interconnected</a:t>
            </a:r>
            <a:br>
              <a:rPr lang="en-GB" sz="2400" dirty="0"/>
            </a:br>
            <a:r>
              <a:rPr lang="en-GB" sz="2400" dirty="0"/>
              <a:t>- Prevention promotes enduring health and sustainable healthcare practices.- Holistic methodologies acknowledge the interplay of biological, psychological, and social factors.</a:t>
            </a:r>
            <a:br>
              <a:rPr lang="en-GB" sz="2400" dirty="0"/>
            </a:br>
            <a:r>
              <a:rPr lang="en-GB" sz="2400" dirty="0"/>
              <a:t>- Cohesive services can enhance individualised care.</a:t>
            </a:r>
            <a:br>
              <a:rPr lang="en-GB" sz="2400" dirty="0"/>
            </a:br>
            <a:r>
              <a:rPr lang="en-GB" sz="2400" dirty="0"/>
              <a:t>- The NHS DPP illustrates the promise of preventive medicine.</a:t>
            </a:r>
            <a:br>
              <a:rPr lang="en-GB" sz="2400" dirty="0"/>
            </a:br>
            <a:r>
              <a:rPr lang="en-GB" sz="2400" dirty="0"/>
              <a:t>- Equity is crucial to guarantee that all individuals can reap the benefits.</a:t>
            </a: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800" b="1" dirty="0"/>
              <a:t>Final message</a:t>
            </a:r>
          </a:p>
          <a:p>
            <a:pPr marL="0" indent="0">
              <a:buNone/>
            </a:pPr>
            <a:r>
              <a:rPr lang="en-GB" sz="1800" b="1" dirty="0"/>
              <a:t>Sustainable healthcare must be preventative, integrated and equitable.</a:t>
            </a:r>
            <a:endParaRPr lang="en-GB" sz="1800" dirty="0"/>
          </a:p>
          <a:p>
            <a:pPr marL="0" indent="0">
              <a:buNone/>
            </a:pPr>
            <a:r>
              <a:rPr lang="en-GB" sz="1800" i="1" dirty="0"/>
              <a:t>(WHO, 2021; Marmot et al., 2020; NHS England, 2023)</a:t>
            </a:r>
            <a:endParaRPr lang="en-GB" sz="1800" dirty="0"/>
          </a:p>
          <a:p>
            <a:pPr marL="0" indent="0">
              <a:buNone/>
            </a:pPr>
            <a:endParaRPr lang="en-GB" sz="18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33160-925F-D8CA-6CDA-B77062BF6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61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A246F-3EA7-F942-D7D1-6EB619E8A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65585"/>
          </a:xfrm>
        </p:spPr>
        <p:txBody>
          <a:bodyPr>
            <a:normAutofit/>
          </a:bodyPr>
          <a:lstStyle/>
          <a:p>
            <a:r>
              <a:rPr lang="en-GB" sz="2400" dirty="0"/>
              <a:t>Slide 14 — References 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D47E1-1495-FF27-B57C-1091EDE7E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2052"/>
            <a:ext cx="10515600" cy="5124911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Howarth, E., Bower, P.J., </a:t>
            </a:r>
            <a:r>
              <a:rPr lang="en-GB" dirty="0" err="1"/>
              <a:t>Kontopantelis</a:t>
            </a:r>
            <a:r>
              <a:rPr lang="en-GB" dirty="0"/>
              <a:t>, E., </a:t>
            </a:r>
            <a:r>
              <a:rPr lang="en-GB" dirty="0" err="1"/>
              <a:t>Soiland</a:t>
            </a:r>
            <a:r>
              <a:rPr lang="en-GB" dirty="0"/>
              <a:t>-Reyes, C., Meacock, R., Whittaker, W. and Cotterill, S. (2020) ‘“Going the distance”: An independent cohort study of engagement and dropout among the first 100 000 referrals into a large-scale diabetes prevention program’, </a:t>
            </a:r>
            <a:r>
              <a:rPr lang="en-GB" i="1" dirty="0"/>
              <a:t>BMJ Open Diabetes Research and Care</a:t>
            </a:r>
            <a:r>
              <a:rPr lang="en-GB" dirty="0"/>
              <a:t>, 8(2), p. e001835. Available at: </a:t>
            </a:r>
            <a:r>
              <a:rPr lang="en-GB" dirty="0">
                <a:hlinkClick r:id="rId2"/>
              </a:rPr>
              <a:t>https://doi.org/10.1136/bmjdrc-2020-001835</a:t>
            </a:r>
            <a:r>
              <a:rPr lang="en-GB" dirty="0"/>
              <a:t> </a:t>
            </a:r>
          </a:p>
          <a:p>
            <a:r>
              <a:rPr lang="en-GB" i="1" dirty="0"/>
              <a:t>B</a:t>
            </a:r>
            <a:r>
              <a:rPr lang="en-GB" dirty="0"/>
              <a:t> (2025) </a:t>
            </a:r>
            <a:r>
              <a:rPr lang="en-GB" i="1" dirty="0"/>
              <a:t>Who.int</a:t>
            </a:r>
            <a:r>
              <a:rPr lang="en-GB" dirty="0"/>
              <a:t>. Available at: https://www.who.int/publications/b/78420 (Accessed: 10 October 2026).</a:t>
            </a:r>
          </a:p>
          <a:p>
            <a:r>
              <a:rPr lang="en-GB" dirty="0"/>
              <a:t>NHS England (2021) </a:t>
            </a:r>
            <a:r>
              <a:rPr lang="en-GB" i="1" dirty="0"/>
              <a:t>Core20PLUS5 </a:t>
            </a:r>
            <a:r>
              <a:rPr lang="en-GB" i="1" dirty="0" err="1"/>
              <a:t>aN</a:t>
            </a:r>
            <a:r>
              <a:rPr lang="en-GB" i="1" dirty="0"/>
              <a:t> approach to reducing health inequalities</a:t>
            </a:r>
            <a:r>
              <a:rPr lang="en-GB" dirty="0"/>
              <a:t>, </a:t>
            </a:r>
            <a:r>
              <a:rPr lang="en-GB" i="1" dirty="0"/>
              <a:t>www.england.nhs.uk</a:t>
            </a:r>
            <a:r>
              <a:rPr lang="en-GB" dirty="0"/>
              <a:t>. NHS England. Available at: </a:t>
            </a:r>
            <a:r>
              <a:rPr lang="en-GB" dirty="0">
                <a:hlinkClick r:id="rId3"/>
              </a:rPr>
              <a:t>https://www.england.nhs.uk/about/equality/equality-hub/national-healthcare-inequalities-improvement-programme/core20plus5/</a:t>
            </a:r>
            <a:r>
              <a:rPr lang="en-GB" dirty="0"/>
              <a:t>  (Accessed: 10 October 2026).</a:t>
            </a:r>
          </a:p>
          <a:p>
            <a:r>
              <a:rPr lang="en-GB" dirty="0" err="1"/>
              <a:t>Valabhji</a:t>
            </a:r>
            <a:r>
              <a:rPr lang="en-GB" dirty="0"/>
              <a:t>, J., Barron, E., Bradley, D., </a:t>
            </a:r>
            <a:r>
              <a:rPr lang="en-GB" dirty="0" err="1"/>
              <a:t>Bakhai</a:t>
            </a:r>
            <a:r>
              <a:rPr lang="en-GB" dirty="0"/>
              <a:t>, C., Fagg, J., O’Neill, S., Young, B., Wareham, N., </a:t>
            </a:r>
            <a:r>
              <a:rPr lang="en-GB" dirty="0" err="1"/>
              <a:t>Khunti</a:t>
            </a:r>
            <a:r>
              <a:rPr lang="en-GB" dirty="0"/>
              <a:t>, K., Jebb, S. and Smith, J. (2020) ‘Early outcomes from the English National Health Service Diabetes Prevention Programme’, </a:t>
            </a:r>
            <a:r>
              <a:rPr lang="en-GB" i="1" dirty="0"/>
              <a:t>Diabetes Care</a:t>
            </a:r>
            <a:r>
              <a:rPr lang="en-GB" dirty="0"/>
              <a:t>, 43(1), pp. 152–160. Available at: </a:t>
            </a:r>
            <a:r>
              <a:rPr lang="en-GB" dirty="0">
                <a:hlinkClick r:id="rId4"/>
              </a:rPr>
              <a:t>https://doi.org/10.2337/dc19-1425</a:t>
            </a:r>
            <a:r>
              <a:rPr lang="en-GB" dirty="0"/>
              <a:t> </a:t>
            </a:r>
          </a:p>
          <a:p>
            <a:r>
              <a:rPr lang="en-GB" dirty="0"/>
              <a:t>NHS England (2020) </a:t>
            </a:r>
            <a:r>
              <a:rPr lang="en-GB" i="1" dirty="0"/>
              <a:t>Greener NHS » delivering a ‘net zero’ national health service</a:t>
            </a:r>
            <a:r>
              <a:rPr lang="en-GB" dirty="0"/>
              <a:t>, </a:t>
            </a:r>
            <a:r>
              <a:rPr lang="en-GB" i="1" dirty="0"/>
              <a:t>www.england.nhs.uk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https://www.england.nhs.uk/greenernhs/publication/delivering-a-net-zero-national-health-service/</a:t>
            </a:r>
            <a:r>
              <a:rPr lang="en-GB" dirty="0"/>
              <a:t>  (Accessed: 10 October 2026).</a:t>
            </a:r>
          </a:p>
          <a:p>
            <a:r>
              <a:rPr lang="en-GB" dirty="0"/>
              <a:t>Marmot, M. (2020) ‘Health equity in England: The marmot review 10 years on’, </a:t>
            </a:r>
            <a:r>
              <a:rPr lang="en-GB" i="1" dirty="0"/>
              <a:t>British Medical Journal</a:t>
            </a:r>
            <a:r>
              <a:rPr lang="en-GB" dirty="0"/>
              <a:t>, 368(1). Available at: </a:t>
            </a:r>
            <a:r>
              <a:rPr lang="en-GB" dirty="0">
                <a:hlinkClick r:id="rId6"/>
              </a:rPr>
              <a:t>https://doi.org/https://doi.org/10.1136/bmj.m693</a:t>
            </a:r>
            <a:r>
              <a:rPr lang="en-GB" dirty="0"/>
              <a:t> .</a:t>
            </a:r>
          </a:p>
          <a:p>
            <a:r>
              <a:rPr lang="en-GB" dirty="0"/>
              <a:t>World Health Organization (2021) </a:t>
            </a:r>
            <a:r>
              <a:rPr lang="en-GB" i="1" dirty="0"/>
              <a:t>Health promotion glossary of terms 2021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https://www.who.int/publications/i/item/9789240038349</a:t>
            </a:r>
            <a:r>
              <a:rPr lang="en-GB" dirty="0"/>
              <a:t>  (Accessed: 10 October 2026).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E5EE01-7B33-CC6E-10C1-C34C0E717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53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3A90F5-97E7-FFA2-1ADB-5908D8F38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8772"/>
          </a:xfrm>
        </p:spPr>
        <p:txBody>
          <a:bodyPr>
            <a:normAutofit/>
          </a:bodyPr>
          <a:lstStyle/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BA0E3C-EDD2-0C89-4E12-CEF8F5691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43898"/>
            <a:ext cx="10515600" cy="562405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OECD (2020) </a:t>
            </a:r>
            <a:r>
              <a:rPr lang="en-GB" i="1" dirty="0"/>
              <a:t>How’s life? 2020</a:t>
            </a:r>
            <a:r>
              <a:rPr lang="en-GB" dirty="0"/>
              <a:t>, </a:t>
            </a:r>
            <a:r>
              <a:rPr lang="en-GB" i="1" dirty="0"/>
              <a:t>OECD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https://www.oecd.org/en/publications/how-s-life/volume-/issue-_9870c393-en.html</a:t>
            </a:r>
            <a:r>
              <a:rPr lang="en-GB" dirty="0"/>
              <a:t>  (Accessed: 10 October 2026).</a:t>
            </a:r>
          </a:p>
          <a:p>
            <a:r>
              <a:rPr lang="en-GB" dirty="0"/>
              <a:t>NHS England (2023) </a:t>
            </a:r>
            <a:r>
              <a:rPr lang="en-GB" i="1" dirty="0"/>
              <a:t>Inclusive Digital Healthcare: A framework for NHS action on digital inclusion</a:t>
            </a:r>
            <a:r>
              <a:rPr lang="en-GB" dirty="0"/>
              <a:t>, </a:t>
            </a:r>
            <a:r>
              <a:rPr lang="en-GB" i="1" dirty="0"/>
              <a:t>NHS England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https://www.england.nhs.uk/long-read/inclusive-digital-healthcare-a-framework-for-nhs-action-on-digital-inclusion/</a:t>
            </a:r>
            <a:r>
              <a:rPr lang="en-GB" dirty="0"/>
              <a:t>  (Accessed: 10 October 2026).</a:t>
            </a:r>
          </a:p>
          <a:p>
            <a:r>
              <a:rPr lang="en-GB" dirty="0"/>
              <a:t>NHS England (2019) </a:t>
            </a:r>
            <a:r>
              <a:rPr lang="en-GB" i="1" dirty="0"/>
              <a:t>NHS England » NHS long term plan to tackle major killer conditions and save up to half a million lives</a:t>
            </a:r>
            <a:r>
              <a:rPr lang="en-GB" dirty="0"/>
              <a:t>, </a:t>
            </a:r>
            <a:r>
              <a:rPr lang="en-GB" i="1" dirty="0"/>
              <a:t>England.nhs.uk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https://www.england.nhs.uk/2019/01/long-term-plan/</a:t>
            </a:r>
            <a:r>
              <a:rPr lang="en-GB" dirty="0"/>
              <a:t>  (Accessed: 10 October 2026).</a:t>
            </a:r>
          </a:p>
          <a:p>
            <a:r>
              <a:rPr lang="en-GB" dirty="0"/>
              <a:t>McManus, E., Meacock, R., Parkinson, B. and Sutton, M. (2022) ‘Population level impact of the NHS diabetes Prevention Programme on incidence of type 2 diabetes in England: An observational study’, </a:t>
            </a:r>
            <a:r>
              <a:rPr lang="en-GB" i="1" dirty="0"/>
              <a:t>The Lancet Regional Health - Europe</a:t>
            </a:r>
            <a:r>
              <a:rPr lang="en-GB" dirty="0"/>
              <a:t>, 19(100420), p. 100420. Available at: </a:t>
            </a:r>
            <a:r>
              <a:rPr lang="en-GB" dirty="0">
                <a:hlinkClick r:id="rId5"/>
              </a:rPr>
              <a:t>https://doi.org/10.1016/j.lanepe.2022.100420</a:t>
            </a:r>
            <a:r>
              <a:rPr lang="en-GB" dirty="0"/>
              <a:t>. </a:t>
            </a:r>
          </a:p>
          <a:p>
            <a:r>
              <a:rPr lang="en-GB" dirty="0"/>
              <a:t>Bolton, D. and Gillett, G. (2019) </a:t>
            </a:r>
            <a:r>
              <a:rPr lang="en-GB" i="1" dirty="0"/>
              <a:t>The biopsychosocial model of health and disease</a:t>
            </a:r>
            <a:r>
              <a:rPr lang="en-GB" dirty="0"/>
              <a:t>. Springer International Publishing. Available at: </a:t>
            </a:r>
            <a:r>
              <a:rPr lang="en-GB" dirty="0">
                <a:hlinkClick r:id="rId6"/>
              </a:rPr>
              <a:t>https://link.springer.com/book/10.1007/978-3-030-11899-0</a:t>
            </a:r>
            <a:r>
              <a:rPr lang="en-GB" dirty="0"/>
              <a:t>  (Accessed: 10 October 2026).</a:t>
            </a:r>
          </a:p>
          <a:p>
            <a:r>
              <a:rPr lang="en-GB" dirty="0"/>
              <a:t>Green, E.C., Murphy, E.M. and Gryboski, K. (2020) ‘The health belief model’, </a:t>
            </a:r>
            <a:r>
              <a:rPr lang="en-GB" i="1" dirty="0"/>
              <a:t>The Wiley </a:t>
            </a:r>
            <a:r>
              <a:rPr lang="en-GB" i="1" dirty="0" err="1"/>
              <a:t>Encyclopedia</a:t>
            </a:r>
            <a:r>
              <a:rPr lang="en-GB" i="1" dirty="0"/>
              <a:t> of Health Psychology</a:t>
            </a:r>
            <a:r>
              <a:rPr lang="en-GB" dirty="0"/>
              <a:t>, 1(1), pp. 211–214. Available at: </a:t>
            </a:r>
            <a:r>
              <a:rPr lang="en-GB" dirty="0">
                <a:hlinkClick r:id="rId7"/>
              </a:rPr>
              <a:t>https://doi.org/10.1002/9781119057840.ch68</a:t>
            </a:r>
            <a:r>
              <a:rPr lang="en-GB" dirty="0"/>
              <a:t> </a:t>
            </a:r>
          </a:p>
          <a:p>
            <a:r>
              <a:rPr lang="en-GB" dirty="0"/>
              <a:t>United Nations (2025) </a:t>
            </a:r>
            <a:r>
              <a:rPr lang="en-GB" i="1" dirty="0"/>
              <a:t>The sustainable development goals report 2025</a:t>
            </a:r>
            <a:r>
              <a:rPr lang="en-GB" dirty="0"/>
              <a:t>. Available at: </a:t>
            </a:r>
            <a:r>
              <a:rPr lang="en-GB" dirty="0">
                <a:hlinkClick r:id="rId8"/>
              </a:rPr>
              <a:t>https://unstats.un.org/sdgs/report/2025</a:t>
            </a:r>
            <a:r>
              <a:rPr lang="en-GB" dirty="0"/>
              <a:t> /The-Sustainable-Development-Goals-Report-2025.pdf (Accessed: 10 October 2026).</a:t>
            </a:r>
          </a:p>
          <a:p>
            <a:r>
              <a:rPr lang="en-GB" dirty="0"/>
              <a:t>Nations, U. (2023) </a:t>
            </a:r>
            <a:r>
              <a:rPr lang="en-GB" i="1" dirty="0"/>
              <a:t>United Nations annual report 2023 | united nations</a:t>
            </a:r>
            <a:r>
              <a:rPr lang="en-GB" dirty="0"/>
              <a:t>, </a:t>
            </a:r>
            <a:r>
              <a:rPr lang="en-GB" i="1" dirty="0"/>
              <a:t>United Nations</a:t>
            </a:r>
            <a:r>
              <a:rPr lang="en-GB" dirty="0"/>
              <a:t>. Available at: </a:t>
            </a:r>
            <a:r>
              <a:rPr lang="en-GB" dirty="0">
                <a:hlinkClick r:id="rId9"/>
              </a:rPr>
              <a:t>https://www.un.org/en/annualreport2023</a:t>
            </a:r>
            <a:r>
              <a:rPr lang="en-GB" dirty="0"/>
              <a:t> (Accessed: 11 October 2026).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D343B-D17B-1AAA-DE21-605B64F57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9F149-F6C1-41C6-94C1-C9C7BA761BC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420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5" ma:contentTypeDescription="Create a new document." ma:contentTypeScope="" ma:versionID="b7ba88a61764e5fe8f5908b9e792a099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b1073041a00505d95dd10d405c259c5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F8A0019-C29B-4153-9BD2-4A9F84E825B9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a7bdb143-267e-438d-bcbf-e88b565c1722"/>
    <ds:schemaRef ds:uri="8425509b-c587-4994-9466-01f6efb644d9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168F489-B4E1-4C65-BFDD-581C523DFE0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349D8A-DD20-44A2-8DD7-4961BCAE359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7853</TotalTime>
  <Words>2013</Words>
  <Application>Microsoft Office PowerPoint</Application>
  <PresentationFormat>Widescreen</PresentationFormat>
  <Paragraphs>211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            BMHP6030 – Health, Wellbeing and Sustainable Development        Integrating Health, Wellbeing and Sustainable Development in UK Health and Social Care Case Study: NHS Diabetes Prevention Programme   </vt:lpstr>
      <vt:lpstr>Introduction: Why Integration Matters</vt:lpstr>
      <vt:lpstr> Definitions and Key Concepts</vt:lpstr>
      <vt:lpstr> Theoretical Perspectives on Health and Wellbeing</vt:lpstr>
      <vt:lpstr>Sustainable Development Goals: Focus on SDG  3</vt:lpstr>
      <vt:lpstr> Health in All Policies &amp; Wider Determinants of Health</vt:lpstr>
      <vt:lpstr>UK Policy and Governance</vt:lpstr>
      <vt:lpstr> Service Delivery and Integration</vt:lpstr>
      <vt:lpstr> Public Health Case Study: NHS Diabetes Prevention Programme</vt:lpstr>
      <vt:lpstr>Is the NHS Diabetes Prevention Programme Effective?</vt:lpstr>
      <vt:lpstr> Health Inequalities, Equity and Access</vt:lpstr>
      <vt:lpstr> Recommendations for Equitable and Sustainable Care</vt:lpstr>
      <vt:lpstr> Conclusion</vt:lpstr>
      <vt:lpstr>Slide 14 — 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Margarida Dias Gomes (2322062)</dc:creator>
  <cp:lastModifiedBy>Ana Margarida Dias Gomes (2322062)</cp:lastModifiedBy>
  <cp:revision>1</cp:revision>
  <dcterms:created xsi:type="dcterms:W3CDTF">2026-10-02T14:57:56Z</dcterms:created>
  <dcterms:modified xsi:type="dcterms:W3CDTF">2026-10-12T20:54:43Z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