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2" r:id="rId2"/>
    <p:sldId id="303" r:id="rId3"/>
    <p:sldId id="309" r:id="rId4"/>
    <p:sldId id="301" r:id="rId5"/>
    <p:sldId id="256" r:id="rId6"/>
    <p:sldId id="305" r:id="rId7"/>
    <p:sldId id="257" r:id="rId8"/>
    <p:sldId id="258" r:id="rId9"/>
    <p:sldId id="310" r:id="rId10"/>
    <p:sldId id="318" r:id="rId11"/>
    <p:sldId id="260" r:id="rId12"/>
    <p:sldId id="317" r:id="rId13"/>
    <p:sldId id="316" r:id="rId14"/>
    <p:sldId id="270" r:id="rId15"/>
    <p:sldId id="319" r:id="rId16"/>
    <p:sldId id="261" r:id="rId17"/>
    <p:sldId id="314" r:id="rId18"/>
    <p:sldId id="259" r:id="rId19"/>
    <p:sldId id="315" r:id="rId20"/>
    <p:sldId id="320" r:id="rId21"/>
    <p:sldId id="262" r:id="rId22"/>
    <p:sldId id="263" r:id="rId23"/>
    <p:sldId id="264" r:id="rId24"/>
    <p:sldId id="265" r:id="rId25"/>
    <p:sldId id="266" r:id="rId26"/>
    <p:sldId id="267" r:id="rId27"/>
    <p:sldId id="268" r:id="rId28"/>
    <p:sldId id="269" r:id="rId29"/>
    <p:sldId id="311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DF8158-076F-2B42-8727-D29DB15AABED}" v="2528" dt="2026-03-05T12:01:31.2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nna Buss" userId="ebe92fd9-86ab-4bce-940e-1db872879048" providerId="ADAL" clId="{0F761C5C-2944-4C17-AE01-C9E3CDB42943}"/>
    <pc:docChg chg="undo custSel addSld delSld modSld sldOrd">
      <pc:chgData name="Menna Buss" userId="ebe92fd9-86ab-4bce-940e-1db872879048" providerId="ADAL" clId="{0F761C5C-2944-4C17-AE01-C9E3CDB42943}" dt="2026-03-05T12:14:44.470" v="7151" actId="21"/>
      <pc:docMkLst>
        <pc:docMk/>
      </pc:docMkLst>
      <pc:sldChg chg="addSp modSp add mod">
        <pc:chgData name="Menna Buss" userId="ebe92fd9-86ab-4bce-940e-1db872879048" providerId="ADAL" clId="{0F761C5C-2944-4C17-AE01-C9E3CDB42943}" dt="2026-03-03T06:48:28.236" v="1154" actId="20577"/>
        <pc:sldMkLst>
          <pc:docMk/>
          <pc:sldMk cId="1139807097" sldId="256"/>
        </pc:sldMkLst>
        <pc:spChg chg="mod">
          <ac:chgData name="Menna Buss" userId="ebe92fd9-86ab-4bce-940e-1db872879048" providerId="ADAL" clId="{0F761C5C-2944-4C17-AE01-C9E3CDB42943}" dt="2026-03-03T06:45:06.301" v="983" actId="113"/>
          <ac:spMkLst>
            <pc:docMk/>
            <pc:sldMk cId="1139807097" sldId="256"/>
            <ac:spMk id="4" creationId="{068E9FC0-BED1-EEC3-CD32-C559B217A51B}"/>
          </ac:spMkLst>
        </pc:spChg>
        <pc:spChg chg="add mod">
          <ac:chgData name="Menna Buss" userId="ebe92fd9-86ab-4bce-940e-1db872879048" providerId="ADAL" clId="{0F761C5C-2944-4C17-AE01-C9E3CDB42943}" dt="2026-03-03T06:48:28.236" v="1154" actId="20577"/>
          <ac:spMkLst>
            <pc:docMk/>
            <pc:sldMk cId="1139807097" sldId="256"/>
            <ac:spMk id="5" creationId="{EA580CC9-7B98-7CA1-98D3-79F48629EFB6}"/>
          </ac:spMkLst>
        </pc:spChg>
      </pc:sldChg>
      <pc:sldChg chg="modSp mod">
        <pc:chgData name="Menna Buss" userId="ebe92fd9-86ab-4bce-940e-1db872879048" providerId="ADAL" clId="{0F761C5C-2944-4C17-AE01-C9E3CDB42943}" dt="2026-03-03T08:07:56.566" v="3378" actId="20577"/>
        <pc:sldMkLst>
          <pc:docMk/>
          <pc:sldMk cId="3018639637" sldId="257"/>
        </pc:sldMkLst>
        <pc:spChg chg="mod">
          <ac:chgData name="Menna Buss" userId="ebe92fd9-86ab-4bce-940e-1db872879048" providerId="ADAL" clId="{0F761C5C-2944-4C17-AE01-C9E3CDB42943}" dt="2026-03-03T08:07:56.566" v="3378" actId="20577"/>
          <ac:spMkLst>
            <pc:docMk/>
            <pc:sldMk cId="3018639637" sldId="257"/>
            <ac:spMk id="5" creationId="{ADAA5987-768C-5D6D-6BF7-19678A989762}"/>
          </ac:spMkLst>
        </pc:spChg>
      </pc:sldChg>
      <pc:sldChg chg="modSp mod">
        <pc:chgData name="Menna Buss" userId="ebe92fd9-86ab-4bce-940e-1db872879048" providerId="ADAL" clId="{0F761C5C-2944-4C17-AE01-C9E3CDB42943}" dt="2026-03-03T08:14:38.115" v="3896" actId="20577"/>
        <pc:sldMkLst>
          <pc:docMk/>
          <pc:sldMk cId="1124329826" sldId="258"/>
        </pc:sldMkLst>
        <pc:spChg chg="mod">
          <ac:chgData name="Menna Buss" userId="ebe92fd9-86ab-4bce-940e-1db872879048" providerId="ADAL" clId="{0F761C5C-2944-4C17-AE01-C9E3CDB42943}" dt="2026-03-03T08:14:38.115" v="3896" actId="20577"/>
          <ac:spMkLst>
            <pc:docMk/>
            <pc:sldMk cId="1124329826" sldId="258"/>
            <ac:spMk id="5" creationId="{916C1D8B-B39A-5AD7-B910-D772547E7A05}"/>
          </ac:spMkLst>
        </pc:spChg>
      </pc:sldChg>
      <pc:sldChg chg="addSp delSp modSp mod">
        <pc:chgData name="Menna Buss" userId="ebe92fd9-86ab-4bce-940e-1db872879048" providerId="ADAL" clId="{0F761C5C-2944-4C17-AE01-C9E3CDB42943}" dt="2026-03-03T08:24:49.181" v="3994" actId="14100"/>
        <pc:sldMkLst>
          <pc:docMk/>
          <pc:sldMk cId="893768382" sldId="259"/>
        </pc:sldMkLst>
        <pc:picChg chg="add mod">
          <ac:chgData name="Menna Buss" userId="ebe92fd9-86ab-4bce-940e-1db872879048" providerId="ADAL" clId="{0F761C5C-2944-4C17-AE01-C9E3CDB42943}" dt="2026-03-03T08:24:49.181" v="3994" actId="14100"/>
          <ac:picMkLst>
            <pc:docMk/>
            <pc:sldMk cId="893768382" sldId="259"/>
            <ac:picMk id="8" creationId="{D9BA7F94-581C-C474-1112-D1B569414F71}"/>
          </ac:picMkLst>
        </pc:picChg>
      </pc:sldChg>
      <pc:sldChg chg="addSp delSp modSp mod ord">
        <pc:chgData name="Menna Buss" userId="ebe92fd9-86ab-4bce-940e-1db872879048" providerId="ADAL" clId="{0F761C5C-2944-4C17-AE01-C9E3CDB42943}" dt="2026-03-05T11:28:44.444" v="4508" actId="20577"/>
        <pc:sldMkLst>
          <pc:docMk/>
          <pc:sldMk cId="659610434" sldId="260"/>
        </pc:sldMkLst>
        <pc:spChg chg="add mod">
          <ac:chgData name="Menna Buss" userId="ebe92fd9-86ab-4bce-940e-1db872879048" providerId="ADAL" clId="{0F761C5C-2944-4C17-AE01-C9E3CDB42943}" dt="2026-03-05T11:28:44.444" v="4508" actId="20577"/>
          <ac:spMkLst>
            <pc:docMk/>
            <pc:sldMk cId="659610434" sldId="260"/>
            <ac:spMk id="16" creationId="{160240D2-78EF-24C0-F60E-450CFD7236A6}"/>
          </ac:spMkLst>
        </pc:spChg>
        <pc:picChg chg="add mod modCrop">
          <ac:chgData name="Menna Buss" userId="ebe92fd9-86ab-4bce-940e-1db872879048" providerId="ADAL" clId="{0F761C5C-2944-4C17-AE01-C9E3CDB42943}" dt="2026-03-03T08:34:08.992" v="4451" actId="14100"/>
          <ac:picMkLst>
            <pc:docMk/>
            <pc:sldMk cId="659610434" sldId="260"/>
            <ac:picMk id="8" creationId="{93B366F9-5B95-56BE-248B-356B08805793}"/>
          </ac:picMkLst>
        </pc:picChg>
        <pc:picChg chg="add mod">
          <ac:chgData name="Menna Buss" userId="ebe92fd9-86ab-4bce-940e-1db872879048" providerId="ADAL" clId="{0F761C5C-2944-4C17-AE01-C9E3CDB42943}" dt="2026-03-03T08:33:44.731" v="4444" actId="14100"/>
          <ac:picMkLst>
            <pc:docMk/>
            <pc:sldMk cId="659610434" sldId="260"/>
            <ac:picMk id="11" creationId="{AFEE856E-9D89-9060-C8E7-8C2092DCF10A}"/>
          </ac:picMkLst>
        </pc:picChg>
      </pc:sldChg>
      <pc:sldChg chg="addSp modSp mod ord">
        <pc:chgData name="Menna Buss" userId="ebe92fd9-86ab-4bce-940e-1db872879048" providerId="ADAL" clId="{0F761C5C-2944-4C17-AE01-C9E3CDB42943}" dt="2026-03-05T11:42:15.850" v="5334" actId="139"/>
        <pc:sldMkLst>
          <pc:docMk/>
          <pc:sldMk cId="1245724814" sldId="261"/>
        </pc:sldMkLst>
        <pc:spChg chg="add">
          <ac:chgData name="Menna Buss" userId="ebe92fd9-86ab-4bce-940e-1db872879048" providerId="ADAL" clId="{0F761C5C-2944-4C17-AE01-C9E3CDB42943}" dt="2026-03-05T11:42:15.850" v="5334" actId="139"/>
          <ac:spMkLst>
            <pc:docMk/>
            <pc:sldMk cId="1245724814" sldId="261"/>
            <ac:spMk id="2" creationId="{DA314882-9F44-0A4E-D87B-9E8C9645776A}"/>
          </ac:spMkLst>
        </pc:spChg>
        <pc:spChg chg="add mod">
          <ac:chgData name="Menna Buss" userId="ebe92fd9-86ab-4bce-940e-1db872879048" providerId="ADAL" clId="{0F761C5C-2944-4C17-AE01-C9E3CDB42943}" dt="2026-03-03T07:48:07.292" v="2424" actId="1076"/>
          <ac:spMkLst>
            <pc:docMk/>
            <pc:sldMk cId="1245724814" sldId="261"/>
            <ac:spMk id="3" creationId="{7D8F35E4-4CFD-556F-699B-90C63A55DDB0}"/>
          </ac:spMkLst>
        </pc:spChg>
      </pc:sldChg>
      <pc:sldChg chg="addSp modSp mod">
        <pc:chgData name="Menna Buss" userId="ebe92fd9-86ab-4bce-940e-1db872879048" providerId="ADAL" clId="{0F761C5C-2944-4C17-AE01-C9E3CDB42943}" dt="2026-03-03T07:00:15.282" v="1598" actId="115"/>
        <pc:sldMkLst>
          <pc:docMk/>
          <pc:sldMk cId="1751190533" sldId="266"/>
        </pc:sldMkLst>
        <pc:spChg chg="add mod">
          <ac:chgData name="Menna Buss" userId="ebe92fd9-86ab-4bce-940e-1db872879048" providerId="ADAL" clId="{0F761C5C-2944-4C17-AE01-C9E3CDB42943}" dt="2026-03-03T07:00:15.282" v="1598" actId="115"/>
          <ac:spMkLst>
            <pc:docMk/>
            <pc:sldMk cId="1751190533" sldId="266"/>
            <ac:spMk id="5" creationId="{F9AE6CC6-1E16-74BA-0387-F9224ADC3C18}"/>
          </ac:spMkLst>
        </pc:spChg>
        <pc:spChg chg="add mod">
          <ac:chgData name="Menna Buss" userId="ebe92fd9-86ab-4bce-940e-1db872879048" providerId="ADAL" clId="{0F761C5C-2944-4C17-AE01-C9E3CDB42943}" dt="2026-03-03T06:59:51.896" v="1594" actId="1076"/>
          <ac:spMkLst>
            <pc:docMk/>
            <pc:sldMk cId="1751190533" sldId="266"/>
            <ac:spMk id="7" creationId="{5FE87CD1-2ADA-2534-B3A2-2F7FCADDFBFF}"/>
          </ac:spMkLst>
        </pc:spChg>
      </pc:sldChg>
      <pc:sldChg chg="addSp modSp mod">
        <pc:chgData name="Menna Buss" userId="ebe92fd9-86ab-4bce-940e-1db872879048" providerId="ADAL" clId="{0F761C5C-2944-4C17-AE01-C9E3CDB42943}" dt="2026-03-03T07:37:11.972" v="2281" actId="20577"/>
        <pc:sldMkLst>
          <pc:docMk/>
          <pc:sldMk cId="2004227348" sldId="267"/>
        </pc:sldMkLst>
        <pc:spChg chg="add mod">
          <ac:chgData name="Menna Buss" userId="ebe92fd9-86ab-4bce-940e-1db872879048" providerId="ADAL" clId="{0F761C5C-2944-4C17-AE01-C9E3CDB42943}" dt="2026-03-03T07:37:11.972" v="2281" actId="20577"/>
          <ac:spMkLst>
            <pc:docMk/>
            <pc:sldMk cId="2004227348" sldId="267"/>
            <ac:spMk id="6" creationId="{A0696988-D6CE-56D4-DA6A-F00C66662410}"/>
          </ac:spMkLst>
        </pc:spChg>
        <pc:picChg chg="mod">
          <ac:chgData name="Menna Buss" userId="ebe92fd9-86ab-4bce-940e-1db872879048" providerId="ADAL" clId="{0F761C5C-2944-4C17-AE01-C9E3CDB42943}" dt="2026-03-03T07:34:51.673" v="2106" actId="14100"/>
          <ac:picMkLst>
            <pc:docMk/>
            <pc:sldMk cId="2004227348" sldId="267"/>
            <ac:picMk id="2" creationId="{1C77756E-5D7F-87EC-2837-F51DD1181FB1}"/>
          </ac:picMkLst>
        </pc:picChg>
      </pc:sldChg>
      <pc:sldChg chg="addSp modSp mod">
        <pc:chgData name="Menna Buss" userId="ebe92fd9-86ab-4bce-940e-1db872879048" providerId="ADAL" clId="{0F761C5C-2944-4C17-AE01-C9E3CDB42943}" dt="2026-03-03T07:01:15.461" v="1602" actId="14100"/>
        <pc:sldMkLst>
          <pc:docMk/>
          <pc:sldMk cId="2669785021" sldId="268"/>
        </pc:sldMkLst>
        <pc:picChg chg="add mod">
          <ac:chgData name="Menna Buss" userId="ebe92fd9-86ab-4bce-940e-1db872879048" providerId="ADAL" clId="{0F761C5C-2944-4C17-AE01-C9E3CDB42943}" dt="2026-03-03T07:01:15.461" v="1602" actId="14100"/>
          <ac:picMkLst>
            <pc:docMk/>
            <pc:sldMk cId="2669785021" sldId="268"/>
            <ac:picMk id="2" creationId="{89B49F88-B7BB-4E86-9088-8B25A24E2A21}"/>
          </ac:picMkLst>
        </pc:picChg>
      </pc:sldChg>
      <pc:sldChg chg="addSp modSp mod">
        <pc:chgData name="Menna Buss" userId="ebe92fd9-86ab-4bce-940e-1db872879048" providerId="ADAL" clId="{0F761C5C-2944-4C17-AE01-C9E3CDB42943}" dt="2026-03-03T07:02:56.227" v="1615" actId="1582"/>
        <pc:sldMkLst>
          <pc:docMk/>
          <pc:sldMk cId="2769322337" sldId="269"/>
        </pc:sldMkLst>
        <pc:picChg chg="add mod">
          <ac:chgData name="Menna Buss" userId="ebe92fd9-86ab-4bce-940e-1db872879048" providerId="ADAL" clId="{0F761C5C-2944-4C17-AE01-C9E3CDB42943}" dt="2026-03-03T07:02:56.227" v="1615" actId="1582"/>
          <ac:picMkLst>
            <pc:docMk/>
            <pc:sldMk cId="2769322337" sldId="269"/>
            <ac:picMk id="2" creationId="{08238362-8350-1D44-4946-60BBD8E95506}"/>
          </ac:picMkLst>
        </pc:picChg>
        <pc:picChg chg="add mod">
          <ac:chgData name="Menna Buss" userId="ebe92fd9-86ab-4bce-940e-1db872879048" providerId="ADAL" clId="{0F761C5C-2944-4C17-AE01-C9E3CDB42943}" dt="2026-03-03T07:02:42.754" v="1611" actId="14100"/>
          <ac:picMkLst>
            <pc:docMk/>
            <pc:sldMk cId="2769322337" sldId="269"/>
            <ac:picMk id="3" creationId="{292BCFEA-3E55-25BC-47FB-82AABD0CC10A}"/>
          </ac:picMkLst>
        </pc:picChg>
      </pc:sldChg>
      <pc:sldChg chg="addSp delSp modSp new mod ord">
        <pc:chgData name="Menna Buss" userId="ebe92fd9-86ab-4bce-940e-1db872879048" providerId="ADAL" clId="{0F761C5C-2944-4C17-AE01-C9E3CDB42943}" dt="2026-03-05T11:34:47.259" v="4880"/>
        <pc:sldMkLst>
          <pc:docMk/>
          <pc:sldMk cId="3090294487" sldId="270"/>
        </pc:sldMkLst>
        <pc:spChg chg="add mod">
          <ac:chgData name="Menna Buss" userId="ebe92fd9-86ab-4bce-940e-1db872879048" providerId="ADAL" clId="{0F761C5C-2944-4C17-AE01-C9E3CDB42943}" dt="2026-03-03T08:32:36.855" v="4371" actId="14100"/>
          <ac:spMkLst>
            <pc:docMk/>
            <pc:sldMk cId="3090294487" sldId="270"/>
            <ac:spMk id="12" creationId="{CD5202DA-F35A-A44D-9A87-70FCEF410AF5}"/>
          </ac:spMkLst>
        </pc:spChg>
        <pc:picChg chg="add mod">
          <ac:chgData name="Menna Buss" userId="ebe92fd9-86ab-4bce-940e-1db872879048" providerId="ADAL" clId="{0F761C5C-2944-4C17-AE01-C9E3CDB42943}" dt="2026-03-03T08:32:42.588" v="4373"/>
          <ac:picMkLst>
            <pc:docMk/>
            <pc:sldMk cId="3090294487" sldId="270"/>
            <ac:picMk id="7" creationId="{51A499A0-9736-C07F-CCEA-9052B27F39D4}"/>
          </ac:picMkLst>
        </pc:picChg>
        <pc:picChg chg="add mod">
          <ac:chgData name="Menna Buss" userId="ebe92fd9-86ab-4bce-940e-1db872879048" providerId="ADAL" clId="{0F761C5C-2944-4C17-AE01-C9E3CDB42943}" dt="2026-03-03T08:32:00.640" v="4336" actId="14100"/>
          <ac:picMkLst>
            <pc:docMk/>
            <pc:sldMk cId="3090294487" sldId="270"/>
            <ac:picMk id="9" creationId="{2B8F1C15-BBE8-893A-5774-2CF5608B9E78}"/>
          </ac:picMkLst>
        </pc:picChg>
        <pc:inkChg chg="add del">
          <ac:chgData name="Menna Buss" userId="ebe92fd9-86ab-4bce-940e-1db872879048" providerId="ADAL" clId="{0F761C5C-2944-4C17-AE01-C9E3CDB42943}" dt="2026-03-05T11:34:44.858" v="4879"/>
          <ac:inkMkLst>
            <pc:docMk/>
            <pc:sldMk cId="3090294487" sldId="270"/>
            <ac:inkMk id="2" creationId="{EA5E051F-FD8E-6CE1-8803-CA3320CCEB75}"/>
          </ac:inkMkLst>
        </pc:inkChg>
        <pc:inkChg chg="add">
          <ac:chgData name="Menna Buss" userId="ebe92fd9-86ab-4bce-940e-1db872879048" providerId="ADAL" clId="{0F761C5C-2944-4C17-AE01-C9E3CDB42943}" dt="2026-03-05T11:34:47.259" v="4880"/>
          <ac:inkMkLst>
            <pc:docMk/>
            <pc:sldMk cId="3090294487" sldId="270"/>
            <ac:inkMk id="3" creationId="{F8DCA29A-D30A-82DC-5658-7D23FAD27767}"/>
          </ac:inkMkLst>
        </pc:inkChg>
      </pc:sldChg>
      <pc:sldChg chg="modSp add mod">
        <pc:chgData name="Menna Buss" userId="ebe92fd9-86ab-4bce-940e-1db872879048" providerId="ADAL" clId="{0F761C5C-2944-4C17-AE01-C9E3CDB42943}" dt="2026-03-03T06:44:16.162" v="965" actId="20577"/>
        <pc:sldMkLst>
          <pc:docMk/>
          <pc:sldMk cId="70902626" sldId="301"/>
        </pc:sldMkLst>
        <pc:spChg chg="mod">
          <ac:chgData name="Menna Buss" userId="ebe92fd9-86ab-4bce-940e-1db872879048" providerId="ADAL" clId="{0F761C5C-2944-4C17-AE01-C9E3CDB42943}" dt="2026-03-03T06:44:16.162" v="965" actId="20577"/>
          <ac:spMkLst>
            <pc:docMk/>
            <pc:sldMk cId="70902626" sldId="301"/>
            <ac:spMk id="5" creationId="{E8AD1599-AD96-2D17-1C6A-50BB1EAFE16F}"/>
          </ac:spMkLst>
        </pc:spChg>
      </pc:sldChg>
      <pc:sldChg chg="add ord">
        <pc:chgData name="Menna Buss" userId="ebe92fd9-86ab-4bce-940e-1db872879048" providerId="ADAL" clId="{0F761C5C-2944-4C17-AE01-C9E3CDB42943}" dt="2026-03-02T23:32:50.823" v="2" actId="1076"/>
        <pc:sldMkLst>
          <pc:docMk/>
          <pc:sldMk cId="33375522" sldId="302"/>
        </pc:sldMkLst>
      </pc:sldChg>
      <pc:sldChg chg="modSp add mod">
        <pc:chgData name="Menna Buss" userId="ebe92fd9-86ab-4bce-940e-1db872879048" providerId="ADAL" clId="{0F761C5C-2944-4C17-AE01-C9E3CDB42943}" dt="2026-03-03T06:23:24.827" v="91" actId="20577"/>
        <pc:sldMkLst>
          <pc:docMk/>
          <pc:sldMk cId="126289709" sldId="303"/>
        </pc:sldMkLst>
        <pc:spChg chg="mod">
          <ac:chgData name="Menna Buss" userId="ebe92fd9-86ab-4bce-940e-1db872879048" providerId="ADAL" clId="{0F761C5C-2944-4C17-AE01-C9E3CDB42943}" dt="2026-03-03T06:23:24.827" v="91" actId="20577"/>
          <ac:spMkLst>
            <pc:docMk/>
            <pc:sldMk cId="126289709" sldId="303"/>
            <ac:spMk id="5" creationId="{70BADD20-5C17-144A-0650-AC9B7598F43E}"/>
          </ac:spMkLst>
        </pc:spChg>
      </pc:sldChg>
      <pc:sldChg chg="add ord">
        <pc:chgData name="Menna Buss" userId="ebe92fd9-86ab-4bce-940e-1db872879048" providerId="ADAL" clId="{0F761C5C-2944-4C17-AE01-C9E3CDB42943}" dt="2026-03-03T07:48:45.722" v="2426" actId="1076"/>
        <pc:sldMkLst>
          <pc:docMk/>
          <pc:sldMk cId="1527753586" sldId="305"/>
        </pc:sldMkLst>
      </pc:sldChg>
      <pc:sldChg chg="addSp delSp modSp add mod">
        <pc:chgData name="Menna Buss" userId="ebe92fd9-86ab-4bce-940e-1db872879048" providerId="ADAL" clId="{0F761C5C-2944-4C17-AE01-C9E3CDB42943}" dt="2026-03-03T06:44:01.495" v="952" actId="20577"/>
        <pc:sldMkLst>
          <pc:docMk/>
          <pc:sldMk cId="4083475095" sldId="309"/>
        </pc:sldMkLst>
        <pc:spChg chg="mod">
          <ac:chgData name="Menna Buss" userId="ebe92fd9-86ab-4bce-940e-1db872879048" providerId="ADAL" clId="{0F761C5C-2944-4C17-AE01-C9E3CDB42943}" dt="2026-03-03T06:44:01.495" v="952" actId="20577"/>
          <ac:spMkLst>
            <pc:docMk/>
            <pc:sldMk cId="4083475095" sldId="309"/>
            <ac:spMk id="5" creationId="{70BADD20-5C17-144A-0650-AC9B7598F43E}"/>
          </ac:spMkLst>
        </pc:spChg>
        <pc:inkChg chg="add">
          <ac:chgData name="Menna Buss" userId="ebe92fd9-86ab-4bce-940e-1db872879048" providerId="ADAL" clId="{0F761C5C-2944-4C17-AE01-C9E3CDB42943}" dt="2026-03-03T06:42:52.819" v="928"/>
          <ac:inkMkLst>
            <pc:docMk/>
            <pc:sldMk cId="4083475095" sldId="309"/>
            <ac:inkMk id="8" creationId="{53B0A191-6291-3FCF-A93C-46D74C212D56}"/>
          </ac:inkMkLst>
        </pc:inkChg>
      </pc:sldChg>
      <pc:sldChg chg="addSp delSp modSp new mod ord setBg">
        <pc:chgData name="Menna Buss" userId="ebe92fd9-86ab-4bce-940e-1db872879048" providerId="ADAL" clId="{0F761C5C-2944-4C17-AE01-C9E3CDB42943}" dt="2026-03-05T11:28:30.980" v="4499" actId="14100"/>
        <pc:sldMkLst>
          <pc:docMk/>
          <pc:sldMk cId="272571866" sldId="310"/>
        </pc:sldMkLst>
        <pc:spChg chg="add mod">
          <ac:chgData name="Menna Buss" userId="ebe92fd9-86ab-4bce-940e-1db872879048" providerId="ADAL" clId="{0F761C5C-2944-4C17-AE01-C9E3CDB42943}" dt="2026-03-05T11:28:30.980" v="4499" actId="14100"/>
          <ac:spMkLst>
            <pc:docMk/>
            <pc:sldMk cId="272571866" sldId="310"/>
            <ac:spMk id="2" creationId="{423EA3A9-9B97-516F-7CBA-CBD97E7BB1EB}"/>
          </ac:spMkLst>
        </pc:spChg>
        <pc:spChg chg="add mod">
          <ac:chgData name="Menna Buss" userId="ebe92fd9-86ab-4bce-940e-1db872879048" providerId="ADAL" clId="{0F761C5C-2944-4C17-AE01-C9E3CDB42943}" dt="2026-03-03T07:20:53.354" v="2101" actId="26606"/>
          <ac:spMkLst>
            <pc:docMk/>
            <pc:sldMk cId="272571866" sldId="310"/>
            <ac:spMk id="4" creationId="{F257FCC4-A294-AC7D-F359-D2E7F0EEE970}"/>
          </ac:spMkLst>
        </pc:spChg>
        <pc:spChg chg="add mod">
          <ac:chgData name="Menna Buss" userId="ebe92fd9-86ab-4bce-940e-1db872879048" providerId="ADAL" clId="{0F761C5C-2944-4C17-AE01-C9E3CDB42943}" dt="2026-03-03T07:34:00.474" v="2104" actId="1576"/>
          <ac:spMkLst>
            <pc:docMk/>
            <pc:sldMk cId="272571866" sldId="310"/>
            <ac:spMk id="7" creationId="{4BAC690F-C3F9-8D05-8876-A721EE642BA6}"/>
          </ac:spMkLst>
        </pc:spChg>
        <pc:spChg chg="add">
          <ac:chgData name="Menna Buss" userId="ebe92fd9-86ab-4bce-940e-1db872879048" providerId="ADAL" clId="{0F761C5C-2944-4C17-AE01-C9E3CDB42943}" dt="2026-03-03T07:20:53.354" v="2101" actId="26606"/>
          <ac:spMkLst>
            <pc:docMk/>
            <pc:sldMk cId="272571866" sldId="310"/>
            <ac:spMk id="10" creationId="{3C54F4CE-85F0-46ED-80DA-9518C9251AD1}"/>
          </ac:spMkLst>
        </pc:spChg>
        <pc:spChg chg="add">
          <ac:chgData name="Menna Buss" userId="ebe92fd9-86ab-4bce-940e-1db872879048" providerId="ADAL" clId="{0F761C5C-2944-4C17-AE01-C9E3CDB42943}" dt="2026-03-03T07:20:53.354" v="2101" actId="26606"/>
          <ac:spMkLst>
            <pc:docMk/>
            <pc:sldMk cId="272571866" sldId="310"/>
            <ac:spMk id="12" creationId="{DADD1FCA-8ACB-4958-81DD-4CDD6D3E1921}"/>
          </ac:spMkLst>
        </pc:spChg>
        <pc:picChg chg="add mod">
          <ac:chgData name="Menna Buss" userId="ebe92fd9-86ab-4bce-940e-1db872879048" providerId="ADAL" clId="{0F761C5C-2944-4C17-AE01-C9E3CDB42943}" dt="2026-03-03T07:20:53.354" v="2101" actId="26606"/>
          <ac:picMkLst>
            <pc:docMk/>
            <pc:sldMk cId="272571866" sldId="310"/>
            <ac:picMk id="5" creationId="{FBED3FF5-3195-B1CF-F439-0FFA6E7236C5}"/>
          </ac:picMkLst>
        </pc:picChg>
      </pc:sldChg>
      <pc:sldChg chg="addSp delSp modSp new mod">
        <pc:chgData name="Menna Buss" userId="ebe92fd9-86ab-4bce-940e-1db872879048" providerId="ADAL" clId="{0F761C5C-2944-4C17-AE01-C9E3CDB42943}" dt="2026-03-03T07:18:30.753" v="2099" actId="20577"/>
        <pc:sldMkLst>
          <pc:docMk/>
          <pc:sldMk cId="3063179509" sldId="311"/>
        </pc:sldMkLst>
        <pc:spChg chg="add">
          <ac:chgData name="Menna Buss" userId="ebe92fd9-86ab-4bce-940e-1db872879048" providerId="ADAL" clId="{0F761C5C-2944-4C17-AE01-C9E3CDB42943}" dt="2026-03-03T07:04:21.449" v="1625" actId="22"/>
          <ac:spMkLst>
            <pc:docMk/>
            <pc:sldMk cId="3063179509" sldId="311"/>
            <ac:spMk id="6" creationId="{42FC7BDB-02C9-1C17-8ADB-F7C5651A9577}"/>
          </ac:spMkLst>
        </pc:spChg>
        <pc:spChg chg="add mod">
          <ac:chgData name="Menna Buss" userId="ebe92fd9-86ab-4bce-940e-1db872879048" providerId="ADAL" clId="{0F761C5C-2944-4C17-AE01-C9E3CDB42943}" dt="2026-03-03T07:18:30.753" v="2099" actId="20577"/>
          <ac:spMkLst>
            <pc:docMk/>
            <pc:sldMk cId="3063179509" sldId="311"/>
            <ac:spMk id="8" creationId="{2C7F6164-35B5-76EF-92C5-741A595C85A9}"/>
          </ac:spMkLst>
        </pc:spChg>
        <pc:spChg chg="add mod">
          <ac:chgData name="Menna Buss" userId="ebe92fd9-86ab-4bce-940e-1db872879048" providerId="ADAL" clId="{0F761C5C-2944-4C17-AE01-C9E3CDB42943}" dt="2026-03-03T07:17:50.805" v="2097" actId="20577"/>
          <ac:spMkLst>
            <pc:docMk/>
            <pc:sldMk cId="3063179509" sldId="311"/>
            <ac:spMk id="10" creationId="{32377B12-080A-B085-9687-38A164255B27}"/>
          </ac:spMkLst>
        </pc:spChg>
        <pc:picChg chg="add mod">
          <ac:chgData name="Menna Buss" userId="ebe92fd9-86ab-4bce-940e-1db872879048" providerId="ADAL" clId="{0F761C5C-2944-4C17-AE01-C9E3CDB42943}" dt="2026-03-03T07:04:27.570" v="1627" actId="14100"/>
          <ac:picMkLst>
            <pc:docMk/>
            <pc:sldMk cId="3063179509" sldId="311"/>
            <ac:picMk id="4" creationId="{37C09DD2-D053-AC5C-8A51-BCDC4D0E0E6F}"/>
          </ac:picMkLst>
        </pc:picChg>
      </pc:sldChg>
      <pc:sldChg chg="addSp delSp modSp new del mod setBg">
        <pc:chgData name="Menna Buss" userId="ebe92fd9-86ab-4bce-940e-1db872879048" providerId="ADAL" clId="{0F761C5C-2944-4C17-AE01-C9E3CDB42943}" dt="2026-03-05T12:14:44.470" v="7151" actId="21"/>
        <pc:sldMkLst>
          <pc:docMk/>
          <pc:sldMk cId="966489533" sldId="312"/>
        </pc:sldMkLst>
        <pc:spChg chg="add mod">
          <ac:chgData name="Menna Buss" userId="ebe92fd9-86ab-4bce-940e-1db872879048" providerId="ADAL" clId="{0F761C5C-2944-4C17-AE01-C9E3CDB42943}" dt="2026-03-05T12:00:44.661" v="6956" actId="20577"/>
          <ac:spMkLst>
            <pc:docMk/>
            <pc:sldMk cId="966489533" sldId="312"/>
            <ac:spMk id="3" creationId="{A3DC8E39-2F22-9674-AACC-7BE920925F31}"/>
          </ac:spMkLst>
        </pc:spChg>
        <pc:spChg chg="add mod">
          <ac:chgData name="Menna Buss" userId="ebe92fd9-86ab-4bce-940e-1db872879048" providerId="ADAL" clId="{0F761C5C-2944-4C17-AE01-C9E3CDB42943}" dt="2026-03-05T12:01:31.248" v="6982" actId="20577"/>
          <ac:spMkLst>
            <pc:docMk/>
            <pc:sldMk cId="966489533" sldId="312"/>
            <ac:spMk id="6" creationId="{6D321109-3F17-12F2-9722-41B492509FB7}"/>
          </ac:spMkLst>
        </pc:spChg>
        <pc:picChg chg="add mod">
          <ac:chgData name="Menna Buss" userId="ebe92fd9-86ab-4bce-940e-1db872879048" providerId="ADAL" clId="{0F761C5C-2944-4C17-AE01-C9E3CDB42943}" dt="2026-03-05T11:57:49.847" v="6691" actId="1076"/>
          <ac:picMkLst>
            <pc:docMk/>
            <pc:sldMk cId="966489533" sldId="312"/>
            <ac:picMk id="4" creationId="{78DF6592-80EB-F267-FFAA-BD144422D6C7}"/>
          </ac:picMkLst>
        </pc:picChg>
        <pc:picChg chg="add mod">
          <ac:chgData name="Menna Buss" userId="ebe92fd9-86ab-4bce-940e-1db872879048" providerId="ADAL" clId="{0F761C5C-2944-4C17-AE01-C9E3CDB42943}" dt="2026-03-05T12:00:47.782" v="6957" actId="1076"/>
          <ac:picMkLst>
            <pc:docMk/>
            <pc:sldMk cId="966489533" sldId="312"/>
            <ac:picMk id="5" creationId="{416EF897-D8BD-7021-05F5-834FD174F0F0}"/>
          </ac:picMkLst>
        </pc:picChg>
      </pc:sldChg>
      <pc:sldChg chg="addSp delSp modSp new mod ord">
        <pc:chgData name="Menna Buss" userId="ebe92fd9-86ab-4bce-940e-1db872879048" providerId="ADAL" clId="{0F761C5C-2944-4C17-AE01-C9E3CDB42943}" dt="2026-03-03T08:24:52.581" v="3995" actId="14100"/>
        <pc:sldMkLst>
          <pc:docMk/>
          <pc:sldMk cId="1344577997" sldId="314"/>
        </pc:sldMkLst>
        <pc:picChg chg="add mod">
          <ac:chgData name="Menna Buss" userId="ebe92fd9-86ab-4bce-940e-1db872879048" providerId="ADAL" clId="{0F761C5C-2944-4C17-AE01-C9E3CDB42943}" dt="2026-03-03T08:24:52.581" v="3995" actId="14100"/>
          <ac:picMkLst>
            <pc:docMk/>
            <pc:sldMk cId="1344577997" sldId="314"/>
            <ac:picMk id="5" creationId="{2BB342A7-AE38-2840-EFBA-C1C07E4C2613}"/>
          </ac:picMkLst>
        </pc:picChg>
      </pc:sldChg>
      <pc:sldChg chg="addSp delSp modSp new mod">
        <pc:chgData name="Menna Buss" userId="ebe92fd9-86ab-4bce-940e-1db872879048" providerId="ADAL" clId="{0F761C5C-2944-4C17-AE01-C9E3CDB42943}" dt="2026-03-03T08:24:59.017" v="3997" actId="14100"/>
        <pc:sldMkLst>
          <pc:docMk/>
          <pc:sldMk cId="3672536781" sldId="315"/>
        </pc:sldMkLst>
        <pc:picChg chg="add mod">
          <ac:chgData name="Menna Buss" userId="ebe92fd9-86ab-4bce-940e-1db872879048" providerId="ADAL" clId="{0F761C5C-2944-4C17-AE01-C9E3CDB42943}" dt="2026-03-03T08:24:59.017" v="3997" actId="14100"/>
          <ac:picMkLst>
            <pc:docMk/>
            <pc:sldMk cId="3672536781" sldId="315"/>
            <ac:picMk id="5" creationId="{38AA1030-0B56-5493-D193-9E445E0C86F1}"/>
          </ac:picMkLst>
        </pc:picChg>
      </pc:sldChg>
      <pc:sldChg chg="addSp delSp modSp new mod">
        <pc:chgData name="Menna Buss" userId="ebe92fd9-86ab-4bce-940e-1db872879048" providerId="ADAL" clId="{0F761C5C-2944-4C17-AE01-C9E3CDB42943}" dt="2026-03-05T11:34:02.124" v="4877" actId="20577"/>
        <pc:sldMkLst>
          <pc:docMk/>
          <pc:sldMk cId="1085246626" sldId="316"/>
        </pc:sldMkLst>
        <pc:spChg chg="add mod">
          <ac:chgData name="Menna Buss" userId="ebe92fd9-86ab-4bce-940e-1db872879048" providerId="ADAL" clId="{0F761C5C-2944-4C17-AE01-C9E3CDB42943}" dt="2026-03-05T11:34:02.124" v="4877" actId="20577"/>
          <ac:spMkLst>
            <pc:docMk/>
            <pc:sldMk cId="1085246626" sldId="316"/>
            <ac:spMk id="8" creationId="{5ACFB1A0-C9B7-8831-5E80-1547BF7E9CF0}"/>
          </ac:spMkLst>
        </pc:spChg>
        <pc:spChg chg="add">
          <ac:chgData name="Menna Buss" userId="ebe92fd9-86ab-4bce-940e-1db872879048" providerId="ADAL" clId="{0F761C5C-2944-4C17-AE01-C9E3CDB42943}" dt="2026-03-03T08:31:32.613" v="4332" actId="22"/>
          <ac:spMkLst>
            <pc:docMk/>
            <pc:sldMk cId="1085246626" sldId="316"/>
            <ac:spMk id="10" creationId="{F8094119-0EB1-2D04-230B-6ADA4A1004B7}"/>
          </ac:spMkLst>
        </pc:spChg>
        <pc:picChg chg="add mod">
          <ac:chgData name="Menna Buss" userId="ebe92fd9-86ab-4bce-940e-1db872879048" providerId="ADAL" clId="{0F761C5C-2944-4C17-AE01-C9E3CDB42943}" dt="2026-03-03T08:28:22.174" v="4154" actId="14100"/>
          <ac:picMkLst>
            <pc:docMk/>
            <pc:sldMk cId="1085246626" sldId="316"/>
            <ac:picMk id="5" creationId="{5F2971EB-0A28-B903-EA33-592B0DBE7F8A}"/>
          </ac:picMkLst>
        </pc:picChg>
        <pc:picChg chg="add mod">
          <ac:chgData name="Menna Buss" userId="ebe92fd9-86ab-4bce-940e-1db872879048" providerId="ADAL" clId="{0F761C5C-2944-4C17-AE01-C9E3CDB42943}" dt="2026-03-03T08:28:24.798" v="4155" actId="1076"/>
          <ac:picMkLst>
            <pc:docMk/>
            <pc:sldMk cId="1085246626" sldId="316"/>
            <ac:picMk id="7" creationId="{CAC2E20E-8B23-FC3A-BFD6-E2178FACA151}"/>
          </ac:picMkLst>
        </pc:picChg>
      </pc:sldChg>
      <pc:sldChg chg="addSp delSp modSp new mod">
        <pc:chgData name="Menna Buss" userId="ebe92fd9-86ab-4bce-940e-1db872879048" providerId="ADAL" clId="{0F761C5C-2944-4C17-AE01-C9E3CDB42943}" dt="2026-03-05T11:33:09.047" v="4807" actId="113"/>
        <pc:sldMkLst>
          <pc:docMk/>
          <pc:sldMk cId="2792066430" sldId="317"/>
        </pc:sldMkLst>
        <pc:spChg chg="add mod">
          <ac:chgData name="Menna Buss" userId="ebe92fd9-86ab-4bce-940e-1db872879048" providerId="ADAL" clId="{0F761C5C-2944-4C17-AE01-C9E3CDB42943}" dt="2026-03-05T11:33:09.047" v="4807" actId="113"/>
          <ac:spMkLst>
            <pc:docMk/>
            <pc:sldMk cId="2792066430" sldId="317"/>
            <ac:spMk id="2" creationId="{4AE5B865-6B1B-0DF5-A70E-1FD0D7B5A857}"/>
          </ac:spMkLst>
        </pc:spChg>
        <pc:spChg chg="add mod">
          <ac:chgData name="Menna Buss" userId="ebe92fd9-86ab-4bce-940e-1db872879048" providerId="ADAL" clId="{0F761C5C-2944-4C17-AE01-C9E3CDB42943}" dt="2026-03-03T08:31:16.640" v="4330" actId="1076"/>
          <ac:spMkLst>
            <pc:docMk/>
            <pc:sldMk cId="2792066430" sldId="317"/>
            <ac:spMk id="7" creationId="{EEFE83D8-126A-C2D1-F2E9-A15DF4DF3E12}"/>
          </ac:spMkLst>
        </pc:spChg>
        <pc:spChg chg="add mod">
          <ac:chgData name="Menna Buss" userId="ebe92fd9-86ab-4bce-940e-1db872879048" providerId="ADAL" clId="{0F761C5C-2944-4C17-AE01-C9E3CDB42943}" dt="2026-03-03T08:29:30.449" v="4166" actId="1076"/>
          <ac:spMkLst>
            <pc:docMk/>
            <pc:sldMk cId="2792066430" sldId="317"/>
            <ac:spMk id="9" creationId="{05836EA7-1E39-3DF4-20FA-2F61FA200AD0}"/>
          </ac:spMkLst>
        </pc:spChg>
        <pc:spChg chg="add mod">
          <ac:chgData name="Menna Buss" userId="ebe92fd9-86ab-4bce-940e-1db872879048" providerId="ADAL" clId="{0F761C5C-2944-4C17-AE01-C9E3CDB42943}" dt="2026-03-05T11:32:56.316" v="4805" actId="1076"/>
          <ac:spMkLst>
            <pc:docMk/>
            <pc:sldMk cId="2792066430" sldId="317"/>
            <ac:spMk id="11" creationId="{4B4E1244-7B8B-9DD9-14EF-3452484C198F}"/>
          </ac:spMkLst>
        </pc:spChg>
        <pc:picChg chg="add mod">
          <ac:chgData name="Menna Buss" userId="ebe92fd9-86ab-4bce-940e-1db872879048" providerId="ADAL" clId="{0F761C5C-2944-4C17-AE01-C9E3CDB42943}" dt="2026-03-03T08:28:38.629" v="4157" actId="14100"/>
          <ac:picMkLst>
            <pc:docMk/>
            <pc:sldMk cId="2792066430" sldId="317"/>
            <ac:picMk id="5" creationId="{EA001144-F7D2-F418-3728-F5F70A62853F}"/>
          </ac:picMkLst>
        </pc:picChg>
      </pc:sldChg>
      <pc:sldChg chg="addSp delSp modSp new mod">
        <pc:chgData name="Menna Buss" userId="ebe92fd9-86ab-4bce-940e-1db872879048" providerId="ADAL" clId="{0F761C5C-2944-4C17-AE01-C9E3CDB42943}" dt="2026-03-05T11:42:03.202" v="5333" actId="20577"/>
        <pc:sldMkLst>
          <pc:docMk/>
          <pc:sldMk cId="1981547066" sldId="318"/>
        </pc:sldMkLst>
        <pc:spChg chg="del">
          <ac:chgData name="Menna Buss" userId="ebe92fd9-86ab-4bce-940e-1db872879048" providerId="ADAL" clId="{0F761C5C-2944-4C17-AE01-C9E3CDB42943}" dt="2026-03-05T11:35:18.022" v="4882" actId="478"/>
          <ac:spMkLst>
            <pc:docMk/>
            <pc:sldMk cId="1981547066" sldId="318"/>
            <ac:spMk id="2" creationId="{F5823200-68F2-5717-DCD6-7E3C878FC12B}"/>
          </ac:spMkLst>
        </pc:spChg>
        <pc:spChg chg="del">
          <ac:chgData name="Menna Buss" userId="ebe92fd9-86ab-4bce-940e-1db872879048" providerId="ADAL" clId="{0F761C5C-2944-4C17-AE01-C9E3CDB42943}" dt="2026-03-05T11:35:19.322" v="4883" actId="478"/>
          <ac:spMkLst>
            <pc:docMk/>
            <pc:sldMk cId="1981547066" sldId="318"/>
            <ac:spMk id="3" creationId="{EABC64AE-6768-A797-4D53-162F7DB4FCEA}"/>
          </ac:spMkLst>
        </pc:spChg>
        <pc:spChg chg="add mod">
          <ac:chgData name="Menna Buss" userId="ebe92fd9-86ab-4bce-940e-1db872879048" providerId="ADAL" clId="{0F761C5C-2944-4C17-AE01-C9E3CDB42943}" dt="2026-03-05T11:42:03.202" v="5333" actId="20577"/>
          <ac:spMkLst>
            <pc:docMk/>
            <pc:sldMk cId="1981547066" sldId="318"/>
            <ac:spMk id="4" creationId="{BB4182FF-7053-5A9E-243A-6C7E05D79037}"/>
          </ac:spMkLst>
        </pc:spChg>
        <pc:spChg chg="add mod">
          <ac:chgData name="Menna Buss" userId="ebe92fd9-86ab-4bce-940e-1db872879048" providerId="ADAL" clId="{0F761C5C-2944-4C17-AE01-C9E3CDB42943}" dt="2026-03-05T11:41:49.811" v="5327" actId="20577"/>
          <ac:spMkLst>
            <pc:docMk/>
            <pc:sldMk cId="1981547066" sldId="318"/>
            <ac:spMk id="6" creationId="{384AA21F-BC08-B88B-EA2A-92E0971A17AF}"/>
          </ac:spMkLst>
        </pc:spChg>
      </pc:sldChg>
      <pc:sldChg chg="addSp delSp modSp new mod ord">
        <pc:chgData name="Menna Buss" userId="ebe92fd9-86ab-4bce-940e-1db872879048" providerId="ADAL" clId="{0F761C5C-2944-4C17-AE01-C9E3CDB42943}" dt="2026-03-05T11:50:56.224" v="6232" actId="20577"/>
        <pc:sldMkLst>
          <pc:docMk/>
          <pc:sldMk cId="1652650985" sldId="319"/>
        </pc:sldMkLst>
        <pc:spChg chg="del">
          <ac:chgData name="Menna Buss" userId="ebe92fd9-86ab-4bce-940e-1db872879048" providerId="ADAL" clId="{0F761C5C-2944-4C17-AE01-C9E3CDB42943}" dt="2026-03-05T11:42:29.189" v="5337" actId="478"/>
          <ac:spMkLst>
            <pc:docMk/>
            <pc:sldMk cId="1652650985" sldId="319"/>
            <ac:spMk id="2" creationId="{1D077D99-1C12-9DF7-D1A1-F9FA40CF98A8}"/>
          </ac:spMkLst>
        </pc:spChg>
        <pc:spChg chg="del">
          <ac:chgData name="Menna Buss" userId="ebe92fd9-86ab-4bce-940e-1db872879048" providerId="ADAL" clId="{0F761C5C-2944-4C17-AE01-C9E3CDB42943}" dt="2026-03-05T11:42:30.421" v="5338" actId="478"/>
          <ac:spMkLst>
            <pc:docMk/>
            <pc:sldMk cId="1652650985" sldId="319"/>
            <ac:spMk id="3" creationId="{2069ED9C-57FF-A759-40D2-0416573EB639}"/>
          </ac:spMkLst>
        </pc:spChg>
        <pc:spChg chg="add">
          <ac:chgData name="Menna Buss" userId="ebe92fd9-86ab-4bce-940e-1db872879048" providerId="ADAL" clId="{0F761C5C-2944-4C17-AE01-C9E3CDB42943}" dt="2026-03-05T11:42:32.055" v="5339" actId="139"/>
          <ac:spMkLst>
            <pc:docMk/>
            <pc:sldMk cId="1652650985" sldId="319"/>
            <ac:spMk id="4" creationId="{7A1F5900-F18D-63C1-232C-9E9C651DA6EF}"/>
          </ac:spMkLst>
        </pc:spChg>
        <pc:spChg chg="add mod">
          <ac:chgData name="Menna Buss" userId="ebe92fd9-86ab-4bce-940e-1db872879048" providerId="ADAL" clId="{0F761C5C-2944-4C17-AE01-C9E3CDB42943}" dt="2026-03-05T11:50:56.224" v="6232" actId="20577"/>
          <ac:spMkLst>
            <pc:docMk/>
            <pc:sldMk cId="1652650985" sldId="319"/>
            <ac:spMk id="6" creationId="{C4E97BFF-F053-5A01-FD28-D67B69A03587}"/>
          </ac:spMkLst>
        </pc:spChg>
      </pc:sldChg>
      <pc:sldChg chg="modSp add mod">
        <pc:chgData name="Menna Buss" userId="ebe92fd9-86ab-4bce-940e-1db872879048" providerId="ADAL" clId="{0F761C5C-2944-4C17-AE01-C9E3CDB42943}" dt="2026-03-05T11:57:16.570" v="6689" actId="115"/>
        <pc:sldMkLst>
          <pc:docMk/>
          <pc:sldMk cId="1196405514" sldId="320"/>
        </pc:sldMkLst>
        <pc:spChg chg="mod">
          <ac:chgData name="Menna Buss" userId="ebe92fd9-86ab-4bce-940e-1db872879048" providerId="ADAL" clId="{0F761C5C-2944-4C17-AE01-C9E3CDB42943}" dt="2026-03-05T11:57:16.570" v="6689" actId="115"/>
          <ac:spMkLst>
            <pc:docMk/>
            <pc:sldMk cId="1196405514" sldId="320"/>
            <ac:spMk id="4" creationId="{BB4182FF-7053-5A9E-243A-6C7E05D79037}"/>
          </ac:spMkLst>
        </pc:spChg>
        <pc:spChg chg="mod">
          <ac:chgData name="Menna Buss" userId="ebe92fd9-86ab-4bce-940e-1db872879048" providerId="ADAL" clId="{0F761C5C-2944-4C17-AE01-C9E3CDB42943}" dt="2026-03-05T11:51:51.346" v="6248" actId="20577"/>
          <ac:spMkLst>
            <pc:docMk/>
            <pc:sldMk cId="1196405514" sldId="320"/>
            <ac:spMk id="6" creationId="{384AA21F-BC08-B88B-EA2A-92E0971A17AF}"/>
          </ac:spMkLst>
        </pc:spChg>
      </pc:sldChg>
      <pc:sldChg chg="addSp delSp modSp new del mod">
        <pc:chgData name="Menna Buss" userId="ebe92fd9-86ab-4bce-940e-1db872879048" providerId="ADAL" clId="{0F761C5C-2944-4C17-AE01-C9E3CDB42943}" dt="2026-03-05T12:14:44.470" v="7151" actId="21"/>
        <pc:sldMkLst>
          <pc:docMk/>
          <pc:sldMk cId="3195065916" sldId="321"/>
        </pc:sldMkLst>
        <pc:spChg chg="del">
          <ac:chgData name="Menna Buss" userId="ebe92fd9-86ab-4bce-940e-1db872879048" providerId="ADAL" clId="{0F761C5C-2944-4C17-AE01-C9E3CDB42943}" dt="2026-03-05T12:12:23.763" v="6984" actId="478"/>
          <ac:spMkLst>
            <pc:docMk/>
            <pc:sldMk cId="3195065916" sldId="321"/>
            <ac:spMk id="2" creationId="{001EB93B-E1B4-3AD9-CAAE-6F1EF000C5A6}"/>
          </ac:spMkLst>
        </pc:spChg>
        <pc:spChg chg="del">
          <ac:chgData name="Menna Buss" userId="ebe92fd9-86ab-4bce-940e-1db872879048" providerId="ADAL" clId="{0F761C5C-2944-4C17-AE01-C9E3CDB42943}" dt="2026-03-05T12:12:25.231" v="6985" actId="478"/>
          <ac:spMkLst>
            <pc:docMk/>
            <pc:sldMk cId="3195065916" sldId="321"/>
            <ac:spMk id="3" creationId="{977C3B57-E31C-52A3-851C-C056DD344970}"/>
          </ac:spMkLst>
        </pc:spChg>
        <pc:spChg chg="add mod">
          <ac:chgData name="Menna Buss" userId="ebe92fd9-86ab-4bce-940e-1db872879048" providerId="ADAL" clId="{0F761C5C-2944-4C17-AE01-C9E3CDB42943}" dt="2026-03-05T12:12:54.626" v="6988" actId="1076"/>
          <ac:spMkLst>
            <pc:docMk/>
            <pc:sldMk cId="3195065916" sldId="321"/>
            <ac:spMk id="5" creationId="{C3D86C00-CE39-9021-4EF7-93019DBAA488}"/>
          </ac:spMkLst>
        </pc:spChg>
        <pc:spChg chg="add mod">
          <ac:chgData name="Menna Buss" userId="ebe92fd9-86ab-4bce-940e-1db872879048" providerId="ADAL" clId="{0F761C5C-2944-4C17-AE01-C9E3CDB42943}" dt="2026-03-05T12:13:47.626" v="7126"/>
          <ac:spMkLst>
            <pc:docMk/>
            <pc:sldMk cId="3195065916" sldId="321"/>
            <ac:spMk id="6" creationId="{479EF7B4-E937-F6E4-1749-C0C4DE96987C}"/>
          </ac:spMkLst>
        </pc:spChg>
        <pc:spChg chg="add mod">
          <ac:chgData name="Menna Buss" userId="ebe92fd9-86ab-4bce-940e-1db872879048" providerId="ADAL" clId="{0F761C5C-2944-4C17-AE01-C9E3CDB42943}" dt="2026-03-05T12:14:13.201" v="7150" actId="20577"/>
          <ac:spMkLst>
            <pc:docMk/>
            <pc:sldMk cId="3195065916" sldId="321"/>
            <ac:spMk id="7" creationId="{626F84F4-3903-373B-A51B-6432D0733EE7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5274FA-A9CD-5441-B4F0-A3EFDB2FEA8B}" type="doc">
      <dgm:prSet loTypeId="urn:microsoft.com/office/officeart/2005/8/layout/venn1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546164E8-0BA7-5946-869F-7360A6E00E59}">
      <dgm:prSet phldrT="[Text]" phldr="0"/>
      <dgm:spPr/>
      <dgm:t>
        <a:bodyPr/>
        <a:lstStyle/>
        <a:p>
          <a:r>
            <a:rPr lang="en-GB"/>
            <a:t>Historic artefacts</a:t>
          </a:r>
        </a:p>
      </dgm:t>
    </dgm:pt>
    <dgm:pt modelId="{9AFB33D2-71AA-774B-875A-C7E662BF9A6C}" type="parTrans" cxnId="{02C9C2B8-7C4C-884B-8259-3F60BC3761B8}">
      <dgm:prSet/>
      <dgm:spPr/>
      <dgm:t>
        <a:bodyPr/>
        <a:lstStyle/>
        <a:p>
          <a:endParaRPr lang="en-GB"/>
        </a:p>
      </dgm:t>
    </dgm:pt>
    <dgm:pt modelId="{134FE43A-A18F-7C4F-8DE5-8AD3AFF38B4C}" type="sibTrans" cxnId="{02C9C2B8-7C4C-884B-8259-3F60BC3761B8}">
      <dgm:prSet/>
      <dgm:spPr/>
      <dgm:t>
        <a:bodyPr/>
        <a:lstStyle/>
        <a:p>
          <a:endParaRPr lang="en-GB"/>
        </a:p>
      </dgm:t>
    </dgm:pt>
    <dgm:pt modelId="{62E18113-85E7-D949-B59B-E32E9553CBC5}">
      <dgm:prSet phldrT="[Text]" phldr="0"/>
      <dgm:spPr/>
      <dgm:t>
        <a:bodyPr/>
        <a:lstStyle/>
        <a:p>
          <a:r>
            <a:rPr lang="en-GB"/>
            <a:t>Contemporary Crafts</a:t>
          </a:r>
        </a:p>
      </dgm:t>
    </dgm:pt>
    <dgm:pt modelId="{9FBF1E47-7FD0-4B42-A194-CEC93C9E3C8B}" type="parTrans" cxnId="{55348D0A-4B56-FB49-AB2E-D0F75DF06AC0}">
      <dgm:prSet/>
      <dgm:spPr/>
      <dgm:t>
        <a:bodyPr/>
        <a:lstStyle/>
        <a:p>
          <a:endParaRPr lang="en-GB"/>
        </a:p>
      </dgm:t>
    </dgm:pt>
    <dgm:pt modelId="{3D700906-AA14-5C4D-A389-FEEC803FA0E9}" type="sibTrans" cxnId="{55348D0A-4B56-FB49-AB2E-D0F75DF06AC0}">
      <dgm:prSet/>
      <dgm:spPr/>
      <dgm:t>
        <a:bodyPr/>
        <a:lstStyle/>
        <a:p>
          <a:endParaRPr lang="en-GB"/>
        </a:p>
      </dgm:t>
    </dgm:pt>
    <dgm:pt modelId="{AC735DC4-636D-6840-A190-4623FDBA1BD4}">
      <dgm:prSet phldrT="[Text]" phldr="0"/>
      <dgm:spPr/>
      <dgm:t>
        <a:bodyPr/>
        <a:lstStyle/>
        <a:p>
          <a:r>
            <a:rPr lang="en-GB"/>
            <a:t>Story / Commentary</a:t>
          </a:r>
        </a:p>
      </dgm:t>
    </dgm:pt>
    <dgm:pt modelId="{B728BF55-3FBF-D644-849B-E048FF80A830}" type="parTrans" cxnId="{4E9488D6-5924-8B4B-A1C2-501E67CEDF52}">
      <dgm:prSet/>
      <dgm:spPr/>
      <dgm:t>
        <a:bodyPr/>
        <a:lstStyle/>
        <a:p>
          <a:endParaRPr lang="en-GB"/>
        </a:p>
      </dgm:t>
    </dgm:pt>
    <dgm:pt modelId="{97EFDD13-5DE6-ED41-B0BE-36EC8F058AF0}" type="sibTrans" cxnId="{4E9488D6-5924-8B4B-A1C2-501E67CEDF52}">
      <dgm:prSet/>
      <dgm:spPr/>
      <dgm:t>
        <a:bodyPr/>
        <a:lstStyle/>
        <a:p>
          <a:endParaRPr lang="en-GB"/>
        </a:p>
      </dgm:t>
    </dgm:pt>
    <dgm:pt modelId="{AEAF56FC-68CC-C247-B17A-A6FE49B0EECA}" type="pres">
      <dgm:prSet presAssocID="{245274FA-A9CD-5441-B4F0-A3EFDB2FEA8B}" presName="compositeShape" presStyleCnt="0">
        <dgm:presLayoutVars>
          <dgm:chMax val="7"/>
          <dgm:dir/>
          <dgm:resizeHandles val="exact"/>
        </dgm:presLayoutVars>
      </dgm:prSet>
      <dgm:spPr/>
    </dgm:pt>
    <dgm:pt modelId="{D3491F5B-FFF6-8941-AF0E-F1F6055DC9F6}" type="pres">
      <dgm:prSet presAssocID="{546164E8-0BA7-5946-869F-7360A6E00E59}" presName="circ1" presStyleLbl="vennNode1" presStyleIdx="0" presStyleCnt="3"/>
      <dgm:spPr/>
    </dgm:pt>
    <dgm:pt modelId="{CE9E5A5F-837B-4648-949B-71954E293BD3}" type="pres">
      <dgm:prSet presAssocID="{546164E8-0BA7-5946-869F-7360A6E00E59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54EA6A02-C067-EC49-B0CF-5C75407EBA25}" type="pres">
      <dgm:prSet presAssocID="{62E18113-85E7-D949-B59B-E32E9553CBC5}" presName="circ2" presStyleLbl="vennNode1" presStyleIdx="1" presStyleCnt="3"/>
      <dgm:spPr/>
    </dgm:pt>
    <dgm:pt modelId="{1D3A80C5-45F5-E644-8175-98A7F47AF4E2}" type="pres">
      <dgm:prSet presAssocID="{62E18113-85E7-D949-B59B-E32E9553CBC5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4137BCE0-49DD-8E4C-B4C0-9778A02BF243}" type="pres">
      <dgm:prSet presAssocID="{AC735DC4-636D-6840-A190-4623FDBA1BD4}" presName="circ3" presStyleLbl="vennNode1" presStyleIdx="2" presStyleCnt="3"/>
      <dgm:spPr/>
    </dgm:pt>
    <dgm:pt modelId="{7EB1A23E-3E0E-BD40-92A9-26DD6E3416F3}" type="pres">
      <dgm:prSet presAssocID="{AC735DC4-636D-6840-A190-4623FDBA1BD4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55348D0A-4B56-FB49-AB2E-D0F75DF06AC0}" srcId="{245274FA-A9CD-5441-B4F0-A3EFDB2FEA8B}" destId="{62E18113-85E7-D949-B59B-E32E9553CBC5}" srcOrd="1" destOrd="0" parTransId="{9FBF1E47-7FD0-4B42-A194-CEC93C9E3C8B}" sibTransId="{3D700906-AA14-5C4D-A389-FEEC803FA0E9}"/>
    <dgm:cxn modelId="{05B95319-509E-8842-867D-DDBDF5244210}" type="presOf" srcId="{546164E8-0BA7-5946-869F-7360A6E00E59}" destId="{CE9E5A5F-837B-4648-949B-71954E293BD3}" srcOrd="1" destOrd="0" presId="urn:microsoft.com/office/officeart/2005/8/layout/venn1"/>
    <dgm:cxn modelId="{AEC17F75-2EF2-2241-B2AF-D23E2B5929B2}" type="presOf" srcId="{62E18113-85E7-D949-B59B-E32E9553CBC5}" destId="{1D3A80C5-45F5-E644-8175-98A7F47AF4E2}" srcOrd="1" destOrd="0" presId="urn:microsoft.com/office/officeart/2005/8/layout/venn1"/>
    <dgm:cxn modelId="{0E2B9D90-BC04-7C47-B826-78B6BAF6112C}" type="presOf" srcId="{AC735DC4-636D-6840-A190-4623FDBA1BD4}" destId="{4137BCE0-49DD-8E4C-B4C0-9778A02BF243}" srcOrd="0" destOrd="0" presId="urn:microsoft.com/office/officeart/2005/8/layout/venn1"/>
    <dgm:cxn modelId="{02C9C2B8-7C4C-884B-8259-3F60BC3761B8}" srcId="{245274FA-A9CD-5441-B4F0-A3EFDB2FEA8B}" destId="{546164E8-0BA7-5946-869F-7360A6E00E59}" srcOrd="0" destOrd="0" parTransId="{9AFB33D2-71AA-774B-875A-C7E662BF9A6C}" sibTransId="{134FE43A-A18F-7C4F-8DE5-8AD3AFF38B4C}"/>
    <dgm:cxn modelId="{7DC3AFC2-A024-044A-8EA4-56504D369E52}" type="presOf" srcId="{62E18113-85E7-D949-B59B-E32E9553CBC5}" destId="{54EA6A02-C067-EC49-B0CF-5C75407EBA25}" srcOrd="0" destOrd="0" presId="urn:microsoft.com/office/officeart/2005/8/layout/venn1"/>
    <dgm:cxn modelId="{91F45FD0-2501-F64B-B51E-0C578DEAE429}" type="presOf" srcId="{245274FA-A9CD-5441-B4F0-A3EFDB2FEA8B}" destId="{AEAF56FC-68CC-C247-B17A-A6FE49B0EECA}" srcOrd="0" destOrd="0" presId="urn:microsoft.com/office/officeart/2005/8/layout/venn1"/>
    <dgm:cxn modelId="{4E9488D6-5924-8B4B-A1C2-501E67CEDF52}" srcId="{245274FA-A9CD-5441-B4F0-A3EFDB2FEA8B}" destId="{AC735DC4-636D-6840-A190-4623FDBA1BD4}" srcOrd="2" destOrd="0" parTransId="{B728BF55-3FBF-D644-849B-E048FF80A830}" sibTransId="{97EFDD13-5DE6-ED41-B0BE-36EC8F058AF0}"/>
    <dgm:cxn modelId="{10245FEC-5147-CE44-BA58-A685AA1196DD}" type="presOf" srcId="{546164E8-0BA7-5946-869F-7360A6E00E59}" destId="{D3491F5B-FFF6-8941-AF0E-F1F6055DC9F6}" srcOrd="0" destOrd="0" presId="urn:microsoft.com/office/officeart/2005/8/layout/venn1"/>
    <dgm:cxn modelId="{76A7EBFA-4E2C-1A4B-B081-375F19853918}" type="presOf" srcId="{AC735DC4-636D-6840-A190-4623FDBA1BD4}" destId="{7EB1A23E-3E0E-BD40-92A9-26DD6E3416F3}" srcOrd="1" destOrd="0" presId="urn:microsoft.com/office/officeart/2005/8/layout/venn1"/>
    <dgm:cxn modelId="{BD512D6D-BE3C-0E4B-A7B5-C7345F9475E0}" type="presParOf" srcId="{AEAF56FC-68CC-C247-B17A-A6FE49B0EECA}" destId="{D3491F5B-FFF6-8941-AF0E-F1F6055DC9F6}" srcOrd="0" destOrd="0" presId="urn:microsoft.com/office/officeart/2005/8/layout/venn1"/>
    <dgm:cxn modelId="{2C0200EC-B35F-7347-B56B-5429AD04E7EC}" type="presParOf" srcId="{AEAF56FC-68CC-C247-B17A-A6FE49B0EECA}" destId="{CE9E5A5F-837B-4648-949B-71954E293BD3}" srcOrd="1" destOrd="0" presId="urn:microsoft.com/office/officeart/2005/8/layout/venn1"/>
    <dgm:cxn modelId="{E18176FD-6CC8-4140-AF8E-78691C61E60D}" type="presParOf" srcId="{AEAF56FC-68CC-C247-B17A-A6FE49B0EECA}" destId="{54EA6A02-C067-EC49-B0CF-5C75407EBA25}" srcOrd="2" destOrd="0" presId="urn:microsoft.com/office/officeart/2005/8/layout/venn1"/>
    <dgm:cxn modelId="{6397C404-B553-F440-B829-3103B4DB0A3F}" type="presParOf" srcId="{AEAF56FC-68CC-C247-B17A-A6FE49B0EECA}" destId="{1D3A80C5-45F5-E644-8175-98A7F47AF4E2}" srcOrd="3" destOrd="0" presId="urn:microsoft.com/office/officeart/2005/8/layout/venn1"/>
    <dgm:cxn modelId="{D3FC4315-EB72-C34E-8E7A-7C07B5A37CD7}" type="presParOf" srcId="{AEAF56FC-68CC-C247-B17A-A6FE49B0EECA}" destId="{4137BCE0-49DD-8E4C-B4C0-9778A02BF243}" srcOrd="4" destOrd="0" presId="urn:microsoft.com/office/officeart/2005/8/layout/venn1"/>
    <dgm:cxn modelId="{2356ECF6-123D-1346-BF21-060FFDD4E280}" type="presParOf" srcId="{AEAF56FC-68CC-C247-B17A-A6FE49B0EECA}" destId="{7EB1A23E-3E0E-BD40-92A9-26DD6E3416F3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491F5B-FFF6-8941-AF0E-F1F6055DC9F6}">
      <dsp:nvSpPr>
        <dsp:cNvPr id="0" name=""/>
        <dsp:cNvSpPr/>
      </dsp:nvSpPr>
      <dsp:spPr>
        <a:xfrm>
          <a:off x="2438399" y="67733"/>
          <a:ext cx="3251200" cy="3251200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Historic artefacts</a:t>
          </a:r>
        </a:p>
      </dsp:txBody>
      <dsp:txXfrm>
        <a:off x="2871893" y="636693"/>
        <a:ext cx="2384213" cy="1463040"/>
      </dsp:txXfrm>
    </dsp:sp>
    <dsp:sp modelId="{54EA6A02-C067-EC49-B0CF-5C75407EBA25}">
      <dsp:nvSpPr>
        <dsp:cNvPr id="0" name=""/>
        <dsp:cNvSpPr/>
      </dsp:nvSpPr>
      <dsp:spPr>
        <a:xfrm>
          <a:off x="3611541" y="2099733"/>
          <a:ext cx="3251200" cy="3251200"/>
        </a:xfrm>
        <a:prstGeom prst="ellipse">
          <a:avLst/>
        </a:prstGeom>
        <a:solidFill>
          <a:schemeClr val="accent2">
            <a:alpha val="50000"/>
            <a:hueOff val="3221806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Contemporary Crafts</a:t>
          </a:r>
        </a:p>
      </dsp:txBody>
      <dsp:txXfrm>
        <a:off x="4605866" y="2939626"/>
        <a:ext cx="1950720" cy="1788160"/>
      </dsp:txXfrm>
    </dsp:sp>
    <dsp:sp modelId="{4137BCE0-49DD-8E4C-B4C0-9778A02BF243}">
      <dsp:nvSpPr>
        <dsp:cNvPr id="0" name=""/>
        <dsp:cNvSpPr/>
      </dsp:nvSpPr>
      <dsp:spPr>
        <a:xfrm>
          <a:off x="1265258" y="2099733"/>
          <a:ext cx="3251200" cy="3251200"/>
        </a:xfrm>
        <a:prstGeom prst="ellipse">
          <a:avLst/>
        </a:prstGeom>
        <a:solidFill>
          <a:schemeClr val="accent2">
            <a:alpha val="50000"/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Story / Commentary</a:t>
          </a:r>
        </a:p>
      </dsp:txBody>
      <dsp:txXfrm>
        <a:off x="1571413" y="2939626"/>
        <a:ext cx="1950720" cy="17881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3-03T06:42:52.817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0 122,'50'-34,"0"0,3 3,0 9,26 22,9 0,-30 0,1 0,-5 0,0 0,13 0,2 0,0 0,1 0,3 0,2 0,6 0,1 0,4 0,1 0,0 0,1 0,2 0,0 0,-2 0,-3 0,-9 0,-2 0,-4 0,-3 0,-10 0,-3 0,27 0,-6 0,-23 0,-16 0,5 7,-22-5,6 6,-16 0,7-7,-7 7,9-8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3-05T11:34:47.256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147 18,'-89'10,"32"-2,91-8,3 0,9 0,-4 1,10 5,-4-4,10 4,1-4,-1-2,5 0,-5 0,15 0,2 0,0 0,0 0,2 0,-2 0,1 0,-1 0,-4 0,4 0,2 0,-2 0,6 0,-6 0,6 0,-7 0,-4 0,-7 0,-1 0,1 0,-4 0,-7 0,6 0,0 0,-1 0,-5 0,0 0,0 0,-6 0,0 0,-15 0,25 0,-26 0,28 0,-29 0,19 0,-19 0,13 0,-7 0,-1 0,-7 0,-10-8,-1-9,-7-10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23BBA-A657-FFD8-33BE-1D32639E5B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869459-1572-A114-5570-5EAB77BA7F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BC7429-4DB4-DEA0-0F4A-C970B2936B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D2115-6109-4145-A9EE-A37A2ADB5EF5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57A7BD-7F7C-A3D8-FCA9-FE9F7E6671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63AC40-D058-8CE6-6738-D41E1536E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F9C5F-D8DA-BB4B-B9B4-DB2B64BD3F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544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6B53E-50D3-1CFA-8784-EFC9CC54A2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1314F-6337-0D64-5323-9F61D8B3A2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F9A34A-26C3-ACD0-D28F-2AF38F169D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D2115-6109-4145-A9EE-A37A2ADB5EF5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DCC2DE-4550-1B64-5E1E-A27EADBEC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63A0AD-772C-34B1-58BC-02D1528C8E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F9C5F-D8DA-BB4B-B9B4-DB2B64BD3F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31501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EC5C1-C752-466C-793A-1676C9DC53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978B7E-971B-C025-6EB5-FEC0C00273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47E872-2205-F9B5-E7DD-4E4F12189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D2115-6109-4145-A9EE-A37A2ADB5EF5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7C3267-A305-DE22-022C-3938F5AEE5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5DF69-129A-8B06-2F70-549E98C345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F9C5F-D8DA-BB4B-B9B4-DB2B64BD3F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1648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5784C-15DA-249B-1BE2-653617385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492F8-170A-D7DE-2AF1-232999A8D7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4B64FA-2BA3-34E6-B9BA-59BC8E2053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BF7B35-DD59-817A-328E-3F665631F4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D2115-6109-4145-A9EE-A37A2ADB5EF5}" type="datetimeFigureOut">
              <a:rPr lang="en-US" smtClean="0"/>
              <a:t>3/5/26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A2BCCA-CD13-F5E8-BDB6-A10506C1FA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50023C-81CE-2C8C-C80D-7C069FD99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F9C5F-D8DA-BB4B-B9B4-DB2B64BD3F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9164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B04AC-51C9-C92F-4193-A99FAE40E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67B595-1F70-9B70-15B1-B9D9DE2D9E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99791A-F4CD-427F-A00A-34B5ACDCD9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D6F069-3CC2-C622-145B-76ECEE77ED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A04B97-8D7E-3F57-428A-E399F56EBE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4F1E2C-213F-6185-A0B8-3CBB6767AD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D2115-6109-4145-A9EE-A37A2ADB5EF5}" type="datetimeFigureOut">
              <a:rPr lang="en-US" smtClean="0"/>
              <a:t>3/5/26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E75D6A-8E5A-B772-F8E4-CA8D1B1A4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33227E-134F-0601-5B50-E54269DA9A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F9C5F-D8DA-BB4B-B9B4-DB2B64BD3F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26085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20EC8-B3BF-CAB2-D9FD-A30304BCE1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B881A1-0082-A46F-D5D7-701303344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D2115-6109-4145-A9EE-A37A2ADB5EF5}" type="datetimeFigureOut">
              <a:rPr lang="en-US" smtClean="0"/>
              <a:t>3/5/26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5096E5-AF63-34C4-83A1-C1E7A87BE8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CB584B-F190-5312-A74C-0C7C8D48B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F9C5F-D8DA-BB4B-B9B4-DB2B64BD3F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4767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8C8FB6-28CA-49AC-4261-D3598E759A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D2115-6109-4145-A9EE-A37A2ADB5EF5}" type="datetimeFigureOut">
              <a:rPr lang="en-US" smtClean="0"/>
              <a:t>3/5/26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723563-CCE9-032D-314E-1460F3732F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052399-F4AE-F82F-9936-CB272A842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F9C5F-D8DA-BB4B-B9B4-DB2B64BD3F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02640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969C1-64C1-45D6-8179-76D359799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2C245-D0A9-108A-3EAA-E344F22E54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0895FB-2A95-D17F-1DE7-3C6F480889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5C1B95-3A23-F4D7-230A-197627819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D2115-6109-4145-A9EE-A37A2ADB5EF5}" type="datetimeFigureOut">
              <a:rPr lang="en-US" smtClean="0"/>
              <a:t>3/5/26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9032FD-BB17-D543-AD9E-B1E601830C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0D8156-105E-4DCF-24C7-4373FEB4F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F9C5F-D8DA-BB4B-B9B4-DB2B64BD3F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2194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4B7E4-9CFD-D82F-49B7-E0024BC4C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D78AE3-5371-8F91-EACC-12F322E3620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DA6646-0864-A3CB-0530-5C17B2D560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43D03C-C066-39F6-0E68-D1C3B9A90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D2115-6109-4145-A9EE-A37A2ADB5EF5}" type="datetimeFigureOut">
              <a:rPr lang="en-US" smtClean="0"/>
              <a:t>3/5/26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04BBB7-EF0B-89D5-1102-CA58B00441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8972D9-7700-BE4F-00ED-B765BF83C2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F9C5F-D8DA-BB4B-B9B4-DB2B64BD3F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5903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356BE6-1A62-62B7-5247-C52031A1BE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1E8778-11C2-E37C-BC59-3F6CFA7DFD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BBD3A3-3DAC-BAC5-6C1B-F2A1558261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D2115-6109-4145-A9EE-A37A2ADB5EF5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1EA25E-9197-A9F7-51E5-1594446E2C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9A381F-5813-4289-22EC-C74F9EEC87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F9C5F-D8DA-BB4B-B9B4-DB2B64BD3F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398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992C0C7-1721-628D-98F0-CE39F76BF2D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4ACE65-67E1-33AB-F06C-6726766963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1B47C5-6717-D70E-A908-CEB04BB0AE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D2115-6109-4145-A9EE-A37A2ADB5EF5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5032DA-7EFE-48B2-7FC4-3AB136A47D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2E0E9C-231B-74AD-5A51-D1773985E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6F9C5F-D8DA-BB4B-B9B4-DB2B64BD3F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72350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270709-DF58-A47A-D329-E5CB18DBB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A46B13-65DE-6464-8332-8E37D5714C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235A77-9BB6-D48D-431C-FC1AC52CB2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E1D2115-6109-4145-A9EE-A37A2ADB5EF5}" type="datetimeFigureOut">
              <a:rPr lang="en-US" smtClean="0"/>
              <a:t>3/5/26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7788E8-89DC-DDBE-C46C-343E822633F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EFA085-9244-D356-A6A8-0A935255A5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96F9C5F-D8DA-BB4B-B9B4-DB2B64BD3F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0443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mailto:menna.buss@uwtsd.ac.uk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www.youtube.com/watch?v=sdWi-QPcdfs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hyperlink" Target="https://www.youtube.com/watch?v=wsgfNfXwPs0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yIVCqf23cA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raftscouncil.org.uk/topics/collect-2026?_gl=1*13ktzo2*_up*MQ..*_ga*OTI1Njk0NzkyLjE3NzI0ODcyMTQ.*_ga_2CLHMKKCVY*czE3NzI0ODcyMTMkbzEkZzEkdDE3NzI0ODcyMjAkajUzJGwwJGgwJGRTSjRIRldvcXJwQ19WTWwtZ0Q4SERfdGpKWjNsTzYya3JR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customXml" Target="../ink/ink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librarysearch.uwtsd.ac.uk/discovery/fulldisplay?context=L&amp;vid=44WHELF_UWTSD:44WHELF_UWTSD_VU1&amp;search_scope=MyInst_and_CI&amp;isFrbr=true&amp;tab=Everything&amp;docid=alma9910032102710242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institute-academic-development.ed.ac.uk/study-hub/learning-resources/critical" TargetMode="External"/><Relationship Id="rId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D1A49C-CB17-D3E3-AECE-E30DAB8648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40ABDBF-E490-8AEB-1794-652AACCFC5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4" r="20885"/>
          <a:stretch>
            <a:fillRect/>
          </a:stretch>
        </p:blipFill>
        <p:spPr>
          <a:xfrm>
            <a:off x="0" y="896470"/>
            <a:ext cx="12192000" cy="5961529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40C9B98-8E00-90FC-D19F-3C5E3F0605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7520" y="2205052"/>
            <a:ext cx="6316598" cy="116341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algn="l">
              <a:lnSpc>
                <a:spcPct val="110000"/>
              </a:lnSpc>
            </a:pPr>
            <a:r>
              <a:rPr lang="en-GB">
                <a:solidFill>
                  <a:schemeClr val="bg1"/>
                </a:solidFill>
              </a:rPr>
              <a:t>1ST YEAR BA</a:t>
            </a:r>
          </a:p>
          <a:p>
            <a:pPr algn="l">
              <a:lnSpc>
                <a:spcPct val="110000"/>
              </a:lnSpc>
            </a:pPr>
            <a:r>
              <a:rPr lang="en-GB">
                <a:solidFill>
                  <a:schemeClr val="bg1"/>
                </a:solidFill>
              </a:rPr>
              <a:t>SURFACE PATTERN &amp; TEXTILES  </a:t>
            </a:r>
          </a:p>
          <a:p>
            <a:pPr algn="l">
              <a:lnSpc>
                <a:spcPct val="110000"/>
              </a:lnSpc>
            </a:pPr>
            <a:r>
              <a:rPr lang="en-GB">
                <a:solidFill>
                  <a:schemeClr val="bg1"/>
                </a:solidFill>
              </a:rPr>
              <a:t>DESIGN CRAFTS </a:t>
            </a:r>
          </a:p>
          <a:p>
            <a:pPr algn="l">
              <a:lnSpc>
                <a:spcPct val="110000"/>
              </a:lnSpc>
            </a:pPr>
            <a:endParaRPr lang="en-GB">
              <a:solidFill>
                <a:schemeClr val="bg1"/>
              </a:solidFill>
            </a:endParaRPr>
          </a:p>
          <a:p>
            <a:pPr algn="l">
              <a:lnSpc>
                <a:spcPct val="110000"/>
              </a:lnSpc>
            </a:pPr>
            <a:endParaRPr lang="en-GB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5BF1F8-0775-D2C2-1A91-55A073AC0F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7519" y="919157"/>
            <a:ext cx="5295617" cy="1090473"/>
          </a:xfrm>
        </p:spPr>
        <p:txBody>
          <a:bodyPr>
            <a:normAutofit/>
          </a:bodyPr>
          <a:lstStyle/>
          <a:p>
            <a:pPr algn="l"/>
            <a:r>
              <a:rPr lang="en-GB" sz="2400">
                <a:solidFill>
                  <a:schemeClr val="bg1"/>
                </a:solidFill>
              </a:rPr>
              <a:t>CROESO  | WELCOME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815A5F-DFFB-AFD5-9155-F7FA5F2C8B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2244"/>
            <a:ext cx="4342809" cy="764225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72C603DF-9D29-0430-E991-82A48D15865E}"/>
              </a:ext>
            </a:extLst>
          </p:cNvPr>
          <p:cNvSpPr txBox="1">
            <a:spLocks/>
          </p:cNvSpPr>
          <p:nvPr/>
        </p:nvSpPr>
        <p:spPr>
          <a:xfrm>
            <a:off x="257520" y="4127613"/>
            <a:ext cx="8956205" cy="179154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800">
                <a:solidFill>
                  <a:schemeClr val="bg1"/>
                </a:solidFill>
              </a:rPr>
              <a:t>CONTEXTUAL STUDIES: WAYS OF PERCEIVING ADDA4023 </a:t>
            </a:r>
          </a:p>
          <a:p>
            <a:pPr algn="l"/>
            <a:r>
              <a:rPr lang="en-GB" sz="2800">
                <a:solidFill>
                  <a:schemeClr val="bg1"/>
                </a:solidFill>
              </a:rPr>
              <a:t> </a:t>
            </a:r>
          </a:p>
          <a:p>
            <a:pPr algn="l"/>
            <a:endParaRPr lang="en-GB" sz="2800">
              <a:solidFill>
                <a:schemeClr val="bg1"/>
              </a:solidFill>
            </a:endParaRPr>
          </a:p>
          <a:p>
            <a:pPr algn="l"/>
            <a:r>
              <a:rPr lang="en-GB" sz="2000">
                <a:solidFill>
                  <a:schemeClr val="bg1"/>
                </a:solidFill>
              </a:rPr>
              <a:t>MENNA BUSS </a:t>
            </a:r>
          </a:p>
        </p:txBody>
      </p:sp>
    </p:spTree>
    <p:extLst>
      <p:ext uri="{BB962C8B-B14F-4D97-AF65-F5344CB8AC3E}">
        <p14:creationId xmlns:p14="http://schemas.microsoft.com/office/powerpoint/2010/main" val="33375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CCDB8-45A6-C1F2-52FC-7F1FE2200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5779" y="200710"/>
            <a:ext cx="3827768" cy="1484841"/>
          </a:xfrm>
        </p:spPr>
        <p:txBody>
          <a:bodyPr>
            <a:normAutofit/>
          </a:bodyPr>
          <a:lstStyle/>
          <a:p>
            <a:pPr algn="l"/>
            <a:r>
              <a:rPr lang="en-GB" sz="2400">
                <a:solidFill>
                  <a:schemeClr val="bg1"/>
                </a:solidFill>
              </a:rPr>
              <a:t>Tuesday Lectures</a:t>
            </a:r>
            <a:br>
              <a:rPr lang="en-GB" sz="2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10:00 - 12:00 </a:t>
            </a:r>
            <a:br>
              <a:rPr lang="en-GB" sz="2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Reading Room, ALEX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9177453" y="200710"/>
            <a:ext cx="2912450" cy="10482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CONTEXTUAL STUDIES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  <a:p>
            <a:pPr algn="l"/>
            <a:endParaRPr lang="en-GB" sz="240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0" y="2086765"/>
            <a:ext cx="10097745" cy="3112390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TODAY</a:t>
            </a:r>
            <a:r>
              <a:rPr lang="en-US" dirty="0">
                <a:solidFill>
                  <a:schemeClr val="bg1"/>
                </a:solidFill>
              </a:rPr>
              <a:t>: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dirty="0">
                <a:solidFill>
                  <a:schemeClr val="bg1"/>
                </a:solidFill>
              </a:rPr>
              <a:t>10:00 – </a:t>
            </a:r>
            <a:r>
              <a:rPr lang="en-GB" dirty="0">
                <a:solidFill>
                  <a:schemeClr val="bg1"/>
                </a:solidFill>
              </a:rPr>
              <a:t>10:30 ADDA4023 – Learning and Assessment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10.30 - 10.40 – Break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10:40 – 11.15 – MAPPING -  Audience experience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11:15 - 11:45 - STUDY TASK – place and space / effect and affect</a:t>
            </a:r>
          </a:p>
        </p:txBody>
      </p:sp>
    </p:spTree>
    <p:extLst>
      <p:ext uri="{BB962C8B-B14F-4D97-AF65-F5344CB8AC3E}">
        <p14:creationId xmlns:p14="http://schemas.microsoft.com/office/powerpoint/2010/main" val="1262897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87156" y="0"/>
            <a:ext cx="2825293" cy="40957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CONTEXTUAL STUDIES</a:t>
            </a:r>
            <a:endParaRPr lang="en-GB" sz="240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230342" y="409572"/>
            <a:ext cx="11731315" cy="6448428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27/01 - ‘Ways of Perceiving’  module introduction &amp; ‘play on words’ redacted poetry workshop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03/02 – ‘Collaboration’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10/02 – ‘Exhibition’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i="1" dirty="0">
                <a:solidFill>
                  <a:schemeClr val="bg1"/>
                </a:solidFill>
              </a:rPr>
              <a:t>{13/02 – Study Task deadline: Instagram post – advertising imaginary Artist talk at a gallery of your choice –max 2200 characters}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17/02 </a:t>
            </a:r>
            <a:r>
              <a:rPr lang="en-GB" b="1" dirty="0">
                <a:solidFill>
                  <a:schemeClr val="bg1"/>
                </a:solidFill>
              </a:rPr>
              <a:t>– NO LECTURE </a:t>
            </a:r>
            <a:r>
              <a:rPr lang="en-GB" dirty="0">
                <a:solidFill>
                  <a:schemeClr val="bg1"/>
                </a:solidFill>
              </a:rPr>
              <a:t>– Self-guided study visit – gallery, museum or historic house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24/02 – ‘Finding meaning’ – exploring and connecting / Study visit report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03/03 – ‘Showing work’ – mapping and audience experience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10/03 – Assignment preparation &amp; </a:t>
            </a:r>
            <a:r>
              <a:rPr lang="en-GB" dirty="0" err="1">
                <a:solidFill>
                  <a:schemeClr val="bg1"/>
                </a:solidFill>
              </a:rPr>
              <a:t>Riso</a:t>
            </a:r>
            <a:r>
              <a:rPr lang="en-GB" dirty="0">
                <a:solidFill>
                  <a:schemeClr val="bg1"/>
                </a:solidFill>
              </a:rPr>
              <a:t> content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i="1" dirty="0">
                <a:solidFill>
                  <a:schemeClr val="bg1"/>
                </a:solidFill>
              </a:rPr>
              <a:t>{11/03 – Assignment Draft Deadline }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17/03 – </a:t>
            </a:r>
            <a:r>
              <a:rPr lang="en-GB" b="1" dirty="0">
                <a:solidFill>
                  <a:schemeClr val="bg1"/>
                </a:solidFill>
              </a:rPr>
              <a:t>*9.30 -12.30</a:t>
            </a:r>
            <a:r>
              <a:rPr lang="en-GB" dirty="0">
                <a:solidFill>
                  <a:schemeClr val="bg1"/>
                </a:solidFill>
              </a:rPr>
              <a:t> - RISO ZINE MAKING with Mo (DC) :101A </a:t>
            </a:r>
            <a:r>
              <a:rPr lang="en-GB" dirty="0" err="1">
                <a:solidFill>
                  <a:schemeClr val="bg1"/>
                </a:solidFill>
              </a:rPr>
              <a:t>Dynevor</a:t>
            </a:r>
            <a:r>
              <a:rPr lang="en-GB" dirty="0">
                <a:solidFill>
                  <a:schemeClr val="bg1"/>
                </a:solidFill>
              </a:rPr>
              <a:t>  / SEMINAR smaller groups (SP&amp;T) ALEX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24/03 – </a:t>
            </a:r>
            <a:r>
              <a:rPr lang="en-GB" b="1" dirty="0">
                <a:solidFill>
                  <a:schemeClr val="bg1"/>
                </a:solidFill>
              </a:rPr>
              <a:t>*9.30-12.30</a:t>
            </a:r>
            <a:r>
              <a:rPr lang="en-GB" dirty="0">
                <a:solidFill>
                  <a:schemeClr val="bg1"/>
                </a:solidFill>
              </a:rPr>
              <a:t> - RISO ZINE MAKING with Mo (SP&amp;T) :101A </a:t>
            </a:r>
            <a:r>
              <a:rPr lang="en-GB" dirty="0" err="1">
                <a:solidFill>
                  <a:schemeClr val="bg1"/>
                </a:solidFill>
              </a:rPr>
              <a:t>Dynevor</a:t>
            </a:r>
            <a:r>
              <a:rPr lang="en-GB" dirty="0">
                <a:solidFill>
                  <a:schemeClr val="bg1"/>
                </a:solidFill>
              </a:rPr>
              <a:t>  / SEMINAR smaller groups (DC) ALEX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+++EASTER BREAK +++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i="1" dirty="0">
                <a:solidFill>
                  <a:schemeClr val="bg1"/>
                </a:solidFill>
              </a:rPr>
              <a:t>{05/05 at 12:00 Assignment Deadline}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53B0A191-6291-3FCF-A93C-46D74C212D56}"/>
                  </a:ext>
                </a:extLst>
              </p14:cNvPr>
              <p14:cNvContentPartPr/>
              <p14:nvPr/>
            </p14:nvContentPartPr>
            <p14:xfrm>
              <a:off x="474220" y="3983378"/>
              <a:ext cx="959040" cy="4392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53B0A191-6291-3FCF-A93C-46D74C212D5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38220" y="3911738"/>
                <a:ext cx="1030680" cy="1875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0834750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6AB242A-15BE-EF59-C524-8EA894247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CD86813-77D9-7078-6F85-F3825BFE03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B456E037-033D-A8FF-6D16-847C8743E46F}"/>
              </a:ext>
            </a:extLst>
          </p:cNvPr>
          <p:cNvSpPr txBox="1">
            <a:spLocks/>
          </p:cNvSpPr>
          <p:nvPr/>
        </p:nvSpPr>
        <p:spPr>
          <a:xfrm>
            <a:off x="6262844" y="152154"/>
            <a:ext cx="5789705" cy="7909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AD1599-AD96-2D17-1C6A-50BB1EAFE16F}"/>
              </a:ext>
            </a:extLst>
          </p:cNvPr>
          <p:cNvSpPr/>
          <p:nvPr/>
        </p:nvSpPr>
        <p:spPr>
          <a:xfrm>
            <a:off x="0" y="428314"/>
            <a:ext cx="12052549" cy="6001372"/>
          </a:xfrm>
          <a:prstGeom prst="roundRect">
            <a:avLst/>
          </a:prstGeom>
          <a:solidFill>
            <a:schemeClr val="tx2">
              <a:lumMod val="75000"/>
              <a:lumOff val="2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	 	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STUDY TASKS</a:t>
            </a:r>
            <a:endParaRPr lang="en-GB" sz="24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i="1" dirty="0">
                <a:solidFill>
                  <a:schemeClr val="bg1"/>
                </a:solidFill>
              </a:rPr>
              <a:t>EXTEND LEARNING: opportunity to further explore: </a:t>
            </a:r>
            <a:r>
              <a:rPr lang="en-GB" sz="2400" i="1" dirty="0">
                <a:solidFill>
                  <a:schemeClr val="bg1"/>
                </a:solidFill>
              </a:rPr>
              <a:t>Curation</a:t>
            </a:r>
          </a:p>
          <a:p>
            <a:pPr algn="l"/>
            <a:endParaRPr lang="en-GB" sz="2600" i="1" dirty="0"/>
          </a:p>
          <a:p>
            <a:pPr algn="l"/>
            <a:r>
              <a:rPr lang="en-GB" sz="2400" dirty="0">
                <a:solidFill>
                  <a:schemeClr val="bg1"/>
                </a:solidFill>
              </a:rPr>
              <a:t>Consider these two sets of words and write their definitions:</a:t>
            </a:r>
          </a:p>
          <a:p>
            <a:pPr algn="l"/>
            <a:r>
              <a:rPr lang="en-GB" sz="2400" dirty="0">
                <a:solidFill>
                  <a:schemeClr val="bg1"/>
                </a:solidFill>
              </a:rPr>
              <a:t>Space and Place</a:t>
            </a:r>
          </a:p>
          <a:p>
            <a:pPr algn="l"/>
            <a:r>
              <a:rPr lang="en-GB" sz="2400" dirty="0">
                <a:solidFill>
                  <a:schemeClr val="bg1"/>
                </a:solidFill>
              </a:rPr>
              <a:t>Effect and Affect</a:t>
            </a:r>
          </a:p>
          <a:p>
            <a:pPr algn="l"/>
            <a:endParaRPr lang="en-GB" sz="2400" dirty="0">
              <a:solidFill>
                <a:schemeClr val="bg1"/>
              </a:solidFill>
            </a:endParaRPr>
          </a:p>
          <a:p>
            <a:pPr algn="l"/>
            <a:r>
              <a:rPr lang="en-GB" sz="2400" dirty="0">
                <a:solidFill>
                  <a:schemeClr val="bg1"/>
                </a:solidFill>
              </a:rPr>
              <a:t>In the context of your assignment, write 50 words on:</a:t>
            </a:r>
          </a:p>
          <a:p>
            <a:pPr marL="457200" indent="-457200" algn="l">
              <a:buAutoNum type="alphaUcParenR"/>
            </a:pPr>
            <a:r>
              <a:rPr lang="en-GB" sz="2400" dirty="0">
                <a:solidFill>
                  <a:schemeClr val="bg1"/>
                </a:solidFill>
              </a:rPr>
              <a:t>A museum or gallery – </a:t>
            </a:r>
            <a:r>
              <a:rPr lang="en-GB" sz="2400" i="1" dirty="0">
                <a:solidFill>
                  <a:schemeClr val="bg1"/>
                </a:solidFill>
              </a:rPr>
              <a:t>describe</a:t>
            </a:r>
            <a:r>
              <a:rPr lang="en-GB" sz="2400" dirty="0">
                <a:solidFill>
                  <a:schemeClr val="bg1"/>
                </a:solidFill>
              </a:rPr>
              <a:t> the space and place  </a:t>
            </a:r>
            <a:r>
              <a:rPr lang="en-GB" sz="2400" u="sng" dirty="0">
                <a:solidFill>
                  <a:schemeClr val="bg1"/>
                </a:solidFill>
              </a:rPr>
              <a:t>OR</a:t>
            </a:r>
          </a:p>
          <a:p>
            <a:pPr marL="457200" indent="-457200" algn="l">
              <a:buAutoNum type="alphaUcParenR"/>
            </a:pPr>
            <a:r>
              <a:rPr lang="en-GB" sz="2400" dirty="0">
                <a:solidFill>
                  <a:schemeClr val="bg1"/>
                </a:solidFill>
              </a:rPr>
              <a:t>A contemporary crafts maker or designer – </a:t>
            </a:r>
            <a:r>
              <a:rPr lang="en-GB" sz="2400" i="1" dirty="0">
                <a:solidFill>
                  <a:schemeClr val="bg1"/>
                </a:solidFill>
              </a:rPr>
              <a:t>analyse</a:t>
            </a:r>
            <a:r>
              <a:rPr lang="en-GB" sz="2400" dirty="0">
                <a:solidFill>
                  <a:schemeClr val="bg1"/>
                </a:solidFill>
              </a:rPr>
              <a:t> the effect and affect of one piece of their work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 err="1">
                <a:solidFill>
                  <a:srgbClr val="FFFF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menna.buss@uwtsd.ac.uk</a:t>
            </a:r>
            <a:r>
              <a:rPr lang="en-GB" sz="2000" dirty="0">
                <a:solidFill>
                  <a:srgbClr val="FFFF00"/>
                </a:solidFill>
              </a:rPr>
              <a:t>  </a:t>
            </a:r>
            <a:r>
              <a:rPr lang="en-GB" sz="2000" dirty="0">
                <a:solidFill>
                  <a:schemeClr val="bg1"/>
                </a:solidFill>
              </a:rPr>
              <a:t> Please email your writing by Friday 6</a:t>
            </a:r>
            <a:r>
              <a:rPr lang="en-GB" sz="2000" baseline="30000" dirty="0">
                <a:solidFill>
                  <a:schemeClr val="bg1"/>
                </a:solidFill>
              </a:rPr>
              <a:t>th</a:t>
            </a:r>
            <a:r>
              <a:rPr lang="en-GB" sz="2000" dirty="0">
                <a:solidFill>
                  <a:schemeClr val="bg1"/>
                </a:solidFill>
              </a:rPr>
              <a:t> March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*The outcomes of this study task may be used in your zine making: 17/03 DC, 24/03 SP&amp;T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9026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47E4348-30DD-0DC4-4AED-29DB25ED4FCB}"/>
              </a:ext>
            </a:extLst>
          </p:cNvPr>
          <p:cNvSpPr txBox="1"/>
          <p:nvPr/>
        </p:nvSpPr>
        <p:spPr>
          <a:xfrm>
            <a:off x="706592" y="6099399"/>
            <a:ext cx="60947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>
                <a:hlinkClick r:id="rId2"/>
              </a:rPr>
              <a:t>https://www.youtube.com/watch?v=</a:t>
            </a:r>
            <a:r>
              <a:rPr lang="en-US" err="1">
                <a:hlinkClick r:id="rId2"/>
              </a:rPr>
              <a:t>sdWi-QPcdfs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8E9FC0-BED1-EEC3-CD32-C559B217A51B}"/>
              </a:ext>
            </a:extLst>
          </p:cNvPr>
          <p:cNvSpPr txBox="1"/>
          <p:nvPr/>
        </p:nvSpPr>
        <p:spPr>
          <a:xfrm>
            <a:off x="706593" y="112271"/>
            <a:ext cx="78098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REVISIT</a:t>
            </a:r>
            <a:r>
              <a:rPr lang="en-GB" dirty="0"/>
              <a:t>: Grayson Perry’s Tomb of the Unknown Craftsman - Introduction</a:t>
            </a:r>
          </a:p>
          <a:p>
            <a:pPr algn="l"/>
            <a:endParaRPr lang="en-GB" dirty="0"/>
          </a:p>
          <a:p>
            <a:pPr algn="l"/>
            <a:endParaRPr lang="en-US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B101C3D-FF10-F5D5-3A02-E399F1B27F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476662" y="-196133"/>
            <a:ext cx="4605673" cy="6145811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6F32EE53-E295-05F5-6690-DDEB036030FA}"/>
              </a:ext>
            </a:extLst>
          </p:cNvPr>
          <p:cNvSpPr txBox="1"/>
          <p:nvPr/>
        </p:nvSpPr>
        <p:spPr>
          <a:xfrm>
            <a:off x="706593" y="5403796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Watch:</a:t>
            </a:r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F473F6E-B4C4-43EA-0BD3-3C21D46FB1D2}"/>
              </a:ext>
            </a:extLst>
          </p:cNvPr>
          <p:cNvSpPr txBox="1"/>
          <p:nvPr/>
        </p:nvSpPr>
        <p:spPr>
          <a:xfrm>
            <a:off x="706592" y="5753544"/>
            <a:ext cx="60947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>
                <a:hlinkClick r:id="rId4"/>
              </a:rPr>
              <a:t>https://www.youtube.com/watch?v=</a:t>
            </a:r>
            <a:r>
              <a:rPr lang="en-US" err="1">
                <a:hlinkClick r:id="rId4"/>
              </a:rPr>
              <a:t>wsgfNfXwPs0</a:t>
            </a:r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0A7B232D-8DD9-0E70-1058-8F653BB7D1D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8352" y="573934"/>
            <a:ext cx="4758442" cy="285506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A580CC9-7B98-7CA1-98D3-79F48629EFB6}"/>
              </a:ext>
            </a:extLst>
          </p:cNvPr>
          <p:cNvSpPr txBox="1"/>
          <p:nvPr/>
        </p:nvSpPr>
        <p:spPr>
          <a:xfrm>
            <a:off x="7856068" y="4111134"/>
            <a:ext cx="3383009" cy="2031325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DISCUSS:</a:t>
            </a:r>
          </a:p>
          <a:p>
            <a:endParaRPr lang="en-GB" dirty="0"/>
          </a:p>
          <a:p>
            <a:r>
              <a:rPr lang="en-GB" dirty="0"/>
              <a:t>What did we look at last lecture?</a:t>
            </a:r>
          </a:p>
          <a:p>
            <a:endParaRPr lang="en-GB" dirty="0"/>
          </a:p>
          <a:p>
            <a:r>
              <a:rPr lang="en-GB" dirty="0"/>
              <a:t>What were your ‘take aways’ for considering your own imaginary exhibition ideas?</a:t>
            </a:r>
          </a:p>
        </p:txBody>
      </p:sp>
    </p:spTree>
    <p:extLst>
      <p:ext uri="{BB962C8B-B14F-4D97-AF65-F5344CB8AC3E}">
        <p14:creationId xmlns:p14="http://schemas.microsoft.com/office/powerpoint/2010/main" val="11398070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2ED70674-3477-75C2-E723-142BA712353B}"/>
              </a:ext>
            </a:extLst>
          </p:cNvPr>
          <p:cNvGraphicFramePr/>
          <p:nvPr/>
        </p:nvGraphicFramePr>
        <p:xfrm>
          <a:off x="2179247" y="28021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FF5245C2-EA6E-913F-E566-D62C0E15449A}"/>
              </a:ext>
            </a:extLst>
          </p:cNvPr>
          <p:cNvSpPr txBox="1"/>
          <p:nvPr/>
        </p:nvSpPr>
        <p:spPr>
          <a:xfrm>
            <a:off x="350446" y="280216"/>
            <a:ext cx="2600435" cy="646331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/>
              <a:t>Venn diagram</a:t>
            </a:r>
          </a:p>
          <a:p>
            <a:pPr algn="l"/>
            <a:r>
              <a:rPr lang="en-GB"/>
              <a:t>A curatorial guide: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A02E131-5CC9-45C8-1F4D-6697FF105370}"/>
              </a:ext>
            </a:extLst>
          </p:cNvPr>
          <p:cNvSpPr txBox="1"/>
          <p:nvPr/>
        </p:nvSpPr>
        <p:spPr>
          <a:xfrm>
            <a:off x="350445" y="1603008"/>
            <a:ext cx="2600435" cy="92333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b="1"/>
              <a:t>Use this as a framework for your exhibition design.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E5132FC-6E55-0194-B69A-DCF5A5864A98}"/>
              </a:ext>
            </a:extLst>
          </p:cNvPr>
          <p:cNvSpPr txBox="1"/>
          <p:nvPr/>
        </p:nvSpPr>
        <p:spPr>
          <a:xfrm>
            <a:off x="7657353" y="448846"/>
            <a:ext cx="4080264" cy="1754326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GB"/>
              <a:t>Historic artefact</a:t>
            </a:r>
          </a:p>
          <a:p>
            <a:pPr algn="r"/>
            <a:r>
              <a:rPr lang="en-GB"/>
              <a:t>-cultural/ social significance</a:t>
            </a:r>
          </a:p>
          <a:p>
            <a:pPr algn="r"/>
            <a:r>
              <a:rPr lang="en-GB"/>
              <a:t>Where is it from?</a:t>
            </a:r>
          </a:p>
          <a:p>
            <a:pPr algn="r"/>
            <a:r>
              <a:rPr lang="en-GB"/>
              <a:t>What is it made of?</a:t>
            </a:r>
          </a:p>
          <a:p>
            <a:pPr algn="r"/>
            <a:r>
              <a:rPr lang="en-GB"/>
              <a:t>Is it a rare/unique artefact or common?</a:t>
            </a:r>
          </a:p>
          <a:p>
            <a:pPr algn="r"/>
            <a:r>
              <a:rPr lang="en-GB"/>
              <a:t>Was it used for a particular purpose? 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DB0DBB1-8C60-15F7-4E03-3BEF83EC31E4}"/>
              </a:ext>
            </a:extLst>
          </p:cNvPr>
          <p:cNvSpPr txBox="1"/>
          <p:nvPr/>
        </p:nvSpPr>
        <p:spPr>
          <a:xfrm>
            <a:off x="3035090" y="326382"/>
            <a:ext cx="179605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Consider</a:t>
            </a:r>
          </a:p>
          <a:p>
            <a:r>
              <a:rPr lang="en-GB"/>
              <a:t>(in no hierarchical order)</a:t>
            </a:r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717F8BF-6041-1520-8CB7-4905AD122244}"/>
              </a:ext>
            </a:extLst>
          </p:cNvPr>
          <p:cNvSpPr txBox="1"/>
          <p:nvPr/>
        </p:nvSpPr>
        <p:spPr>
          <a:xfrm>
            <a:off x="8354607" y="4269460"/>
            <a:ext cx="3383009" cy="1754326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GB"/>
              <a:t>Contemporary Craft</a:t>
            </a:r>
          </a:p>
          <a:p>
            <a:pPr algn="r"/>
            <a:r>
              <a:rPr lang="en-GB"/>
              <a:t>Who made it? </a:t>
            </a:r>
          </a:p>
          <a:p>
            <a:pPr algn="r"/>
            <a:r>
              <a:rPr lang="en-GB"/>
              <a:t>(Artist-maker context)</a:t>
            </a:r>
          </a:p>
          <a:p>
            <a:pPr algn="r"/>
            <a:r>
              <a:rPr lang="en-GB"/>
              <a:t>What is it made of?</a:t>
            </a:r>
          </a:p>
          <a:p>
            <a:pPr algn="r"/>
            <a:r>
              <a:rPr lang="en-GB"/>
              <a:t>What techniques and processes have been used?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0E27495-FDDE-01FA-73EC-F559144B9D28}"/>
              </a:ext>
            </a:extLst>
          </p:cNvPr>
          <p:cNvSpPr txBox="1"/>
          <p:nvPr/>
        </p:nvSpPr>
        <p:spPr>
          <a:xfrm>
            <a:off x="748877" y="4621018"/>
            <a:ext cx="3383009" cy="1754326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Story / Commentary</a:t>
            </a:r>
          </a:p>
          <a:p>
            <a:r>
              <a:rPr lang="en-GB"/>
              <a:t>Does the work exist for a particular reason?</a:t>
            </a:r>
          </a:p>
          <a:p>
            <a:r>
              <a:rPr lang="en-GB"/>
              <a:t>What does the use of material, colour, texture, image, text</a:t>
            </a:r>
          </a:p>
          <a:p>
            <a:r>
              <a:rPr lang="en-GB"/>
              <a:t>Tell us?</a:t>
            </a:r>
          </a:p>
        </p:txBody>
      </p:sp>
    </p:spTree>
    <p:extLst>
      <p:ext uri="{BB962C8B-B14F-4D97-AF65-F5344CB8AC3E}">
        <p14:creationId xmlns:p14="http://schemas.microsoft.com/office/powerpoint/2010/main" val="15277535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DAA5987-768C-5D6D-6BF7-19678A989762}"/>
              </a:ext>
            </a:extLst>
          </p:cNvPr>
          <p:cNvSpPr txBox="1"/>
          <p:nvPr/>
        </p:nvSpPr>
        <p:spPr>
          <a:xfrm>
            <a:off x="436095" y="671835"/>
            <a:ext cx="11319810" cy="5514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b="1" i="0" dirty="0">
                <a:solidFill>
                  <a:srgbClr val="000000"/>
                </a:solidFill>
                <a:effectLst/>
                <a:latin typeface="+mj-lt"/>
              </a:rPr>
              <a:t>Introduction (150 words)</a:t>
            </a:r>
          </a:p>
          <a:p>
            <a:pPr algn="l">
              <a:spcBef>
                <a:spcPts val="600"/>
              </a:spcBef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• What is the show about? What is the connecting theme? Why is it important to be discussed in relation to now?</a:t>
            </a:r>
          </a:p>
          <a:p>
            <a:pPr marL="285750" indent="-285750" algn="l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+mj-lt"/>
              </a:rPr>
              <a:t>Where will your imaginary show take place? Brief description of the space {E.g. Mission Gallery in Swansea Marina, a small former church building, this is an intimate but versatile gallery space with good natural light and high ceilings.}</a:t>
            </a:r>
            <a:endParaRPr lang="en-GB" b="0" i="0" dirty="0">
              <a:solidFill>
                <a:srgbClr val="000000"/>
              </a:solidFill>
              <a:effectLst/>
              <a:latin typeface="+mj-lt"/>
            </a:endParaRPr>
          </a:p>
          <a:p>
            <a:pPr algn="l">
              <a:buNone/>
            </a:pPr>
            <a:endParaRPr lang="en-GB" b="0" i="0" dirty="0">
              <a:solidFill>
                <a:srgbClr val="000000"/>
              </a:solidFill>
              <a:effectLst/>
              <a:latin typeface="+mj-lt"/>
            </a:endParaRPr>
          </a:p>
          <a:p>
            <a:pPr algn="l">
              <a:buNone/>
            </a:pPr>
            <a:r>
              <a:rPr lang="en-GB" b="1" i="0" dirty="0">
                <a:solidFill>
                  <a:srgbClr val="000000"/>
                </a:solidFill>
                <a:effectLst/>
                <a:latin typeface="+mj-lt"/>
              </a:rPr>
              <a:t>Context (600 words)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+mj-lt"/>
              </a:rPr>
              <a:t>Introduce the artefacts you have </a:t>
            </a: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selected for your imagined show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.  Where are they from? Who made them and when? Perhaps the craftsperson is unknown.  What is the social/political context to the piece? </a:t>
            </a:r>
          </a:p>
          <a:p>
            <a:pPr algn="l"/>
            <a:r>
              <a:rPr lang="en-GB" dirty="0">
                <a:solidFill>
                  <a:srgbClr val="000000"/>
                </a:solidFill>
                <a:latin typeface="+mj-lt"/>
              </a:rPr>
              <a:t>{E.g. a protest banner by Thalia Campbell, </a:t>
            </a:r>
            <a:r>
              <a:rPr lang="en-GB" dirty="0" err="1">
                <a:solidFill>
                  <a:srgbClr val="000000"/>
                </a:solidFill>
                <a:latin typeface="+mj-lt"/>
              </a:rPr>
              <a:t>Greenham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 Common 1980s, St.Fagan’s Museum, Wales – created for women’s protest for nuclear disarmament}</a:t>
            </a:r>
            <a:endParaRPr lang="en-GB" b="0" i="0" dirty="0">
              <a:solidFill>
                <a:srgbClr val="000000"/>
              </a:solidFill>
              <a:effectLst/>
              <a:latin typeface="+mj-lt"/>
            </a:endParaRPr>
          </a:p>
          <a:p>
            <a:pPr algn="l">
              <a:spcBef>
                <a:spcPts val="525"/>
              </a:spcBef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• Introduce the contemporary artists/designers you have chosen.  Give a brief artist biography for each artist you present. </a:t>
            </a:r>
          </a:p>
          <a:p>
            <a:pPr algn="l">
              <a:spcBef>
                <a:spcPts val="525"/>
              </a:spcBef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• What the work is – sculpture, costume, street art billboard etc.</a:t>
            </a:r>
          </a:p>
          <a:p>
            <a:pPr algn="l">
              <a:spcBef>
                <a:spcPts val="525"/>
              </a:spcBef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• Who made it? Include short artist/designer biography.</a:t>
            </a:r>
          </a:p>
          <a:p>
            <a:pPr marL="285750" indent="-285750" algn="l">
              <a:spcBef>
                <a:spcPts val="525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+mj-lt"/>
              </a:rPr>
              <a:t>Describe the work you have selected – what medium is used? Ceramic, print, textiles?… Does it have a function? {E.g. a drinking vessel, a commercial contemporary craft piece, a wallpaper design, a hat?</a:t>
            </a:r>
            <a:endParaRPr lang="en-GB" b="0" i="0" dirty="0">
              <a:solidFill>
                <a:srgbClr val="000000"/>
              </a:solidFill>
              <a:effectLst/>
              <a:latin typeface="+mj-lt"/>
            </a:endParaRPr>
          </a:p>
          <a:p>
            <a:pPr algn="l">
              <a:spcBef>
                <a:spcPts val="150"/>
              </a:spcBef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• Reference theorists/philosophers, explain the connecting theme in more detail.</a:t>
            </a:r>
          </a:p>
          <a:p>
            <a:pPr algn="l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 </a:t>
            </a:r>
          </a:p>
          <a:p>
            <a:pPr algn="l">
              <a:buNone/>
            </a:pPr>
            <a:endParaRPr lang="en-GB" b="0" i="0" dirty="0">
              <a:solidFill>
                <a:srgbClr val="000000"/>
              </a:solidFill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0186396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16C1D8B-B39A-5AD7-B910-D772547E7A05}"/>
              </a:ext>
            </a:extLst>
          </p:cNvPr>
          <p:cNvSpPr txBox="1"/>
          <p:nvPr/>
        </p:nvSpPr>
        <p:spPr>
          <a:xfrm>
            <a:off x="619436" y="202274"/>
            <a:ext cx="10735858" cy="55784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b="1" i="0" dirty="0">
                <a:solidFill>
                  <a:srgbClr val="000000"/>
                </a:solidFill>
                <a:effectLst/>
                <a:latin typeface="+mj-lt"/>
              </a:rPr>
              <a:t>Artists, Artworks </a:t>
            </a:r>
            <a:r>
              <a:rPr lang="en-GB" b="1" dirty="0">
                <a:solidFill>
                  <a:srgbClr val="000000"/>
                </a:solidFill>
                <a:latin typeface="+mj-lt"/>
              </a:rPr>
              <a:t>&amp;</a:t>
            </a:r>
            <a:r>
              <a:rPr lang="en-GB" b="1" i="0" dirty="0">
                <a:solidFill>
                  <a:srgbClr val="000000"/>
                </a:solidFill>
                <a:effectLst/>
                <a:latin typeface="+mj-lt"/>
              </a:rPr>
              <a:t> Artefacts and Curation(750 words)</a:t>
            </a:r>
          </a:p>
          <a:p>
            <a:pPr algn="l">
              <a:spcBef>
                <a:spcPts val="600"/>
              </a:spcBef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Analysis of the Artworks selected:</a:t>
            </a:r>
          </a:p>
          <a:p>
            <a:pPr algn="l">
              <a:spcBef>
                <a:spcPts val="600"/>
              </a:spcBef>
              <a:buNone/>
            </a:pPr>
            <a:endParaRPr lang="en-GB" b="0" i="0" dirty="0">
              <a:solidFill>
                <a:srgbClr val="000000"/>
              </a:solidFill>
              <a:effectLst/>
              <a:latin typeface="+mj-lt"/>
            </a:endParaRPr>
          </a:p>
          <a:p>
            <a:pPr algn="l">
              <a:spcBef>
                <a:spcPts val="525"/>
              </a:spcBef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• Artefact - when and where it was made? Did it have a function/purpose? 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Describe social/political context.</a:t>
            </a:r>
            <a:endParaRPr lang="en-GB" b="0" i="0" dirty="0">
              <a:solidFill>
                <a:srgbClr val="000000"/>
              </a:solidFill>
              <a:effectLst/>
              <a:latin typeface="+mj-lt"/>
            </a:endParaRPr>
          </a:p>
          <a:p>
            <a:pPr algn="l">
              <a:spcBef>
                <a:spcPts val="150"/>
              </a:spcBef>
              <a:buNone/>
            </a:pPr>
            <a:r>
              <a:rPr lang="en-GB" i="0" dirty="0">
                <a:solidFill>
                  <a:srgbClr val="000000"/>
                </a:solidFill>
                <a:effectLst/>
                <a:latin typeface="+mj-lt"/>
              </a:rPr>
              <a:t>• When put together, what does the work address? – in relation to the context, the theme(s) you have identified.</a:t>
            </a:r>
          </a:p>
          <a:p>
            <a:pPr marL="285750" indent="-285750" algn="l">
              <a:spcBef>
                <a:spcPts val="15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+mj-lt"/>
              </a:rPr>
              <a:t>Explain what </a:t>
            </a:r>
            <a:r>
              <a:rPr lang="en-GB" i="1" dirty="0">
                <a:solidFill>
                  <a:srgbClr val="000000"/>
                </a:solidFill>
                <a:latin typeface="+mj-lt"/>
              </a:rPr>
              <a:t>effect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 you wish to create by bringing these pieces together. How will this </a:t>
            </a:r>
            <a:r>
              <a:rPr lang="en-GB" i="1" dirty="0">
                <a:solidFill>
                  <a:srgbClr val="000000"/>
                </a:solidFill>
                <a:latin typeface="+mj-lt"/>
              </a:rPr>
              <a:t>affect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 audiences?</a:t>
            </a:r>
          </a:p>
          <a:p>
            <a:pPr marL="285750" indent="-285750" algn="l">
              <a:spcBef>
                <a:spcPts val="150"/>
              </a:spcBef>
              <a:buFont typeface="Arial" panose="020B0604020202020204" pitchFamily="34" charset="0"/>
              <a:buChar char="•"/>
            </a:pPr>
            <a:r>
              <a:rPr lang="en-GB" i="0" dirty="0">
                <a:solidFill>
                  <a:srgbClr val="000000"/>
                </a:solidFill>
                <a:effectLst/>
                <a:latin typeface="+mj-lt"/>
              </a:rPr>
              <a:t>How does your res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earch into curation influence your decisions?</a:t>
            </a:r>
          </a:p>
          <a:p>
            <a:pPr marL="285750" indent="-285750" algn="l">
              <a:spcBef>
                <a:spcPts val="15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+mj-lt"/>
              </a:rPr>
              <a:t>Share your study visit primary research findings – examples of good layout, lighting, etc.</a:t>
            </a:r>
          </a:p>
          <a:p>
            <a:pPr marL="285750" indent="-285750" algn="l">
              <a:spcBef>
                <a:spcPts val="15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+mj-lt"/>
              </a:rPr>
              <a:t>How will additional events and community engagement activity at the location enhance the exhibition?</a:t>
            </a:r>
          </a:p>
          <a:p>
            <a:pPr marL="285750" indent="-285750" algn="l">
              <a:spcBef>
                <a:spcPts val="150"/>
              </a:spcBef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+mj-lt"/>
              </a:rPr>
              <a:t>Conclusion: Why is it important to bring the theme to attention now? How  could your exhibition affect </a:t>
            </a:r>
            <a:r>
              <a:rPr lang="en-GB" i="1" dirty="0">
                <a:solidFill>
                  <a:srgbClr val="000000"/>
                </a:solidFill>
                <a:latin typeface="+mj-lt"/>
              </a:rPr>
              <a:t>change/raise awareness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?</a:t>
            </a:r>
            <a:endParaRPr lang="en-GB" i="0" dirty="0">
              <a:solidFill>
                <a:srgbClr val="000000"/>
              </a:solidFill>
              <a:effectLst/>
              <a:latin typeface="+mj-lt"/>
            </a:endParaRPr>
          </a:p>
          <a:p>
            <a:pPr algn="l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 </a:t>
            </a:r>
          </a:p>
          <a:p>
            <a:pPr algn="l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* All sections should </a:t>
            </a:r>
            <a:r>
              <a:rPr lang="en-GB" b="1" i="0" dirty="0">
                <a:solidFill>
                  <a:srgbClr val="000000"/>
                </a:solidFill>
                <a:effectLst/>
                <a:latin typeface="+mj-lt"/>
              </a:rPr>
              <a:t>reference</a:t>
            </a: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 the writings of others </a:t>
            </a:r>
          </a:p>
          <a:p>
            <a:pPr algn="l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Examples: theorists, philosophers, writers, interviews with the artists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.</a:t>
            </a:r>
            <a:endParaRPr lang="en-GB" b="0" i="0" dirty="0">
              <a:solidFill>
                <a:srgbClr val="000000"/>
              </a:solidFill>
              <a:effectLst/>
              <a:latin typeface="+mj-lt"/>
            </a:endParaRPr>
          </a:p>
          <a:p>
            <a:pPr algn="l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 </a:t>
            </a:r>
          </a:p>
          <a:p>
            <a:pPr algn="l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= 1,500 words.</a:t>
            </a:r>
          </a:p>
          <a:p>
            <a:pPr algn="l">
              <a:spcBef>
                <a:spcPts val="525"/>
              </a:spcBef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+ Bibliography.</a:t>
            </a:r>
          </a:p>
          <a:p>
            <a:pPr algn="l">
              <a:spcBef>
                <a:spcPts val="525"/>
              </a:spcBef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+ Map of 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your exhibition indicating how you would position the </a:t>
            </a: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art/craft/design work and artefacts selected.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43298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C54F4CE-85F0-46ED-80DA-9518C9251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ADD1FCA-8ACB-4958-81DD-4CDD6D3E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802086" cy="6858000"/>
          </a:xfrm>
          <a:custGeom>
            <a:avLst/>
            <a:gdLst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9647 w 5734864"/>
              <a:gd name="connsiteY33" fmla="*/ 1936120 h 6858000"/>
              <a:gd name="connsiteX34" fmla="*/ 714660 w 5734864"/>
              <a:gd name="connsiteY34" fmla="*/ 1982709 h 6858000"/>
              <a:gd name="connsiteX35" fmla="*/ 710759 w 5734864"/>
              <a:gd name="connsiteY35" fmla="*/ 2013010 h 6858000"/>
              <a:gd name="connsiteX36" fmla="*/ 697927 w 5734864"/>
              <a:gd name="connsiteY36" fmla="*/ 2069833 h 6858000"/>
              <a:gd name="connsiteX37" fmla="*/ 693594 w 5734864"/>
              <a:gd name="connsiteY37" fmla="*/ 2103731 h 6858000"/>
              <a:gd name="connsiteX38" fmla="*/ 691109 w 5734864"/>
              <a:gd name="connsiteY38" fmla="*/ 2124027 h 6858000"/>
              <a:gd name="connsiteX39" fmla="*/ 676593 w 5734864"/>
              <a:gd name="connsiteY39" fmla="*/ 2176182 h 6858000"/>
              <a:gd name="connsiteX40" fmla="*/ 633227 w 5734864"/>
              <a:gd name="connsiteY40" fmla="*/ 2258036 h 6858000"/>
              <a:gd name="connsiteX41" fmla="*/ 625564 w 5734864"/>
              <a:gd name="connsiteY41" fmla="*/ 2284567 h 6858000"/>
              <a:gd name="connsiteX42" fmla="*/ 627074 w 5734864"/>
              <a:gd name="connsiteY42" fmla="*/ 2289605 h 6858000"/>
              <a:gd name="connsiteX43" fmla="*/ 614574 w 5734864"/>
              <a:gd name="connsiteY43" fmla="*/ 2308717 h 6858000"/>
              <a:gd name="connsiteX44" fmla="*/ 606890 w 5734864"/>
              <a:gd name="connsiteY44" fmla="*/ 2320662 h 6858000"/>
              <a:gd name="connsiteX45" fmla="*/ 605558 w 5734864"/>
              <a:gd name="connsiteY45" fmla="*/ 2327897 h 6858000"/>
              <a:gd name="connsiteX46" fmla="*/ 602202 w 5734864"/>
              <a:gd name="connsiteY46" fmla="*/ 2357749 h 6858000"/>
              <a:gd name="connsiteX47" fmla="*/ 600213 w 5734864"/>
              <a:gd name="connsiteY47" fmla="*/ 2364905 h 6858000"/>
              <a:gd name="connsiteX48" fmla="*/ 597160 w 5734864"/>
              <a:gd name="connsiteY48" fmla="*/ 2388351 h 6858000"/>
              <a:gd name="connsiteX49" fmla="*/ 597982 w 5734864"/>
              <a:gd name="connsiteY49" fmla="*/ 2402296 h 6858000"/>
              <a:gd name="connsiteX50" fmla="*/ 593150 w 5734864"/>
              <a:gd name="connsiteY50" fmla="*/ 2420015 h 6858000"/>
              <a:gd name="connsiteX51" fmla="*/ 592833 w 5734864"/>
              <a:gd name="connsiteY51" fmla="*/ 2422749 h 6858000"/>
              <a:gd name="connsiteX52" fmla="*/ 594479 w 5734864"/>
              <a:gd name="connsiteY52" fmla="*/ 2426002 h 6858000"/>
              <a:gd name="connsiteX53" fmla="*/ 591963 w 5734864"/>
              <a:gd name="connsiteY53" fmla="*/ 2431950 h 6858000"/>
              <a:gd name="connsiteX54" fmla="*/ 591544 w 5734864"/>
              <a:gd name="connsiteY54" fmla="*/ 2433897 h 6858000"/>
              <a:gd name="connsiteX55" fmla="*/ 589519 w 5734864"/>
              <a:gd name="connsiteY55" fmla="*/ 2451398 h 6858000"/>
              <a:gd name="connsiteX56" fmla="*/ 590037 w 5734864"/>
              <a:gd name="connsiteY56" fmla="*/ 2455536 h 6858000"/>
              <a:gd name="connsiteX57" fmla="*/ 588179 w 5734864"/>
              <a:gd name="connsiteY57" fmla="*/ 2462981 h 6858000"/>
              <a:gd name="connsiteX58" fmla="*/ 583434 w 5734864"/>
              <a:gd name="connsiteY58" fmla="*/ 2503991 h 6858000"/>
              <a:gd name="connsiteX59" fmla="*/ 567942 w 5734864"/>
              <a:gd name="connsiteY59" fmla="*/ 2652936 h 6858000"/>
              <a:gd name="connsiteX60" fmla="*/ 573869 w 5734864"/>
              <a:gd name="connsiteY60" fmla="*/ 2670188 h 6858000"/>
              <a:gd name="connsiteX61" fmla="*/ 575243 w 5734864"/>
              <a:gd name="connsiteY61" fmla="*/ 2688114 h 6858000"/>
              <a:gd name="connsiteX62" fmla="*/ 573824 w 5734864"/>
              <a:gd name="connsiteY62" fmla="*/ 2689856 h 6858000"/>
              <a:gd name="connsiteX63" fmla="*/ 570699 w 5734864"/>
              <a:gd name="connsiteY63" fmla="*/ 2709353 h 6858000"/>
              <a:gd name="connsiteX64" fmla="*/ 573192 w 5734864"/>
              <a:gd name="connsiteY64" fmla="*/ 2714527 h 6858000"/>
              <a:gd name="connsiteX65" fmla="*/ 572044 w 5734864"/>
              <a:gd name="connsiteY65" fmla="*/ 2728187 h 6858000"/>
              <a:gd name="connsiteX66" fmla="*/ 572465 w 5734864"/>
              <a:gd name="connsiteY66" fmla="*/ 2755863 h 6858000"/>
              <a:gd name="connsiteX67" fmla="*/ 570028 w 5734864"/>
              <a:gd name="connsiteY67" fmla="*/ 2760324 h 6858000"/>
              <a:gd name="connsiteX68" fmla="*/ 566748 w 5734864"/>
              <a:gd name="connsiteY68" fmla="*/ 2800948 h 6858000"/>
              <a:gd name="connsiteX69" fmla="*/ 565509 w 5734864"/>
              <a:gd name="connsiteY69" fmla="*/ 2801167 h 6858000"/>
              <a:gd name="connsiteX70" fmla="*/ 559367 w 5734864"/>
              <a:gd name="connsiteY70" fmla="*/ 2811129 h 6858000"/>
              <a:gd name="connsiteX71" fmla="*/ 550354 w 5734864"/>
              <a:gd name="connsiteY71" fmla="*/ 2830949 h 6858000"/>
              <a:gd name="connsiteX72" fmla="*/ 514795 w 5734864"/>
              <a:gd name="connsiteY72" fmla="*/ 2872433 h 6858000"/>
              <a:gd name="connsiteX73" fmla="*/ 509875 w 5734864"/>
              <a:gd name="connsiteY73" fmla="*/ 2923099 h 6858000"/>
              <a:gd name="connsiteX74" fmla="*/ 509577 w 5734864"/>
              <a:gd name="connsiteY74" fmla="*/ 2923197 h 6858000"/>
              <a:gd name="connsiteX75" fmla="*/ 507597 w 5734864"/>
              <a:gd name="connsiteY75" fmla="*/ 2931868 h 6858000"/>
              <a:gd name="connsiteX76" fmla="*/ 507379 w 5734864"/>
              <a:gd name="connsiteY76" fmla="*/ 2938322 h 6858000"/>
              <a:gd name="connsiteX77" fmla="*/ 504725 w 5734864"/>
              <a:gd name="connsiteY77" fmla="*/ 2954519 h 6858000"/>
              <a:gd name="connsiteX78" fmla="*/ 502018 w 5734864"/>
              <a:gd name="connsiteY78" fmla="*/ 2959643 h 6858000"/>
              <a:gd name="connsiteX79" fmla="*/ 498360 w 5734864"/>
              <a:gd name="connsiteY79" fmla="*/ 2961019 h 6858000"/>
              <a:gd name="connsiteX80" fmla="*/ 498483 w 5734864"/>
              <a:gd name="connsiteY80" fmla="*/ 2962590 h 6858000"/>
              <a:gd name="connsiteX81" fmla="*/ 484403 w 5734864"/>
              <a:gd name="connsiteY81" fmla="*/ 2990538 h 6858000"/>
              <a:gd name="connsiteX82" fmla="*/ 463075 w 5734864"/>
              <a:gd name="connsiteY82" fmla="*/ 3055956 h 6858000"/>
              <a:gd name="connsiteX83" fmla="*/ 455013 w 5734864"/>
              <a:gd name="connsiteY83" fmla="*/ 3094482 h 6858000"/>
              <a:gd name="connsiteX84" fmla="*/ 428391 w 5734864"/>
              <a:gd name="connsiteY84" fmla="*/ 3198850 h 6858000"/>
              <a:gd name="connsiteX85" fmla="*/ 401440 w 5734864"/>
              <a:gd name="connsiteY85" fmla="*/ 3307560 h 6858000"/>
              <a:gd name="connsiteX86" fmla="*/ 386076 w 5734864"/>
              <a:gd name="connsiteY86" fmla="*/ 3373943 h 6858000"/>
              <a:gd name="connsiteX87" fmla="*/ 374726 w 5734864"/>
              <a:gd name="connsiteY87" fmla="*/ 3381364 h 6858000"/>
              <a:gd name="connsiteX88" fmla="*/ 369145 w 5734864"/>
              <a:gd name="connsiteY88" fmla="*/ 3383729 h 6858000"/>
              <a:gd name="connsiteX89" fmla="*/ 364294 w 5734864"/>
              <a:gd name="connsiteY89" fmla="*/ 3414159 h 6858000"/>
              <a:gd name="connsiteX90" fmla="*/ 366450 w 5734864"/>
              <a:gd name="connsiteY90" fmla="*/ 3436925 h 6858000"/>
              <a:gd name="connsiteX91" fmla="*/ 351743 w 5734864"/>
              <a:gd name="connsiteY91" fmla="*/ 3521619 h 6858000"/>
              <a:gd name="connsiteX92" fmla="*/ 345784 w 5734864"/>
              <a:gd name="connsiteY92" fmla="*/ 3603757 h 6858000"/>
              <a:gd name="connsiteX93" fmla="*/ 344198 w 5734864"/>
              <a:gd name="connsiteY93" fmla="*/ 3652424 h 6858000"/>
              <a:gd name="connsiteX94" fmla="*/ 352450 w 5734864"/>
              <a:gd name="connsiteY94" fmla="*/ 3665222 h 6858000"/>
              <a:gd name="connsiteX95" fmla="*/ 342621 w 5734864"/>
              <a:gd name="connsiteY95" fmla="*/ 3700804 h 6858000"/>
              <a:gd name="connsiteX96" fmla="*/ 341514 w 5734864"/>
              <a:gd name="connsiteY96" fmla="*/ 3734774 h 6858000"/>
              <a:gd name="connsiteX97" fmla="*/ 340607 w 5734864"/>
              <a:gd name="connsiteY97" fmla="*/ 3785153 h 6858000"/>
              <a:gd name="connsiteX98" fmla="*/ 340707 w 5734864"/>
              <a:gd name="connsiteY98" fmla="*/ 3788177 h 6858000"/>
              <a:gd name="connsiteX99" fmla="*/ 340361 w 5734864"/>
              <a:gd name="connsiteY99" fmla="*/ 3798803 h 6858000"/>
              <a:gd name="connsiteX100" fmla="*/ 339642 w 5734864"/>
              <a:gd name="connsiteY100" fmla="*/ 3838750 h 6858000"/>
              <a:gd name="connsiteX101" fmla="*/ 360295 w 5734864"/>
              <a:gd name="connsiteY101" fmla="*/ 4015196 h 6858000"/>
              <a:gd name="connsiteX102" fmla="*/ 339043 w 5734864"/>
              <a:gd name="connsiteY102" fmla="*/ 4052778 h 6858000"/>
              <a:gd name="connsiteX103" fmla="*/ 339343 w 5734864"/>
              <a:gd name="connsiteY103" fmla="*/ 4096257 h 6858000"/>
              <a:gd name="connsiteX104" fmla="*/ 340786 w 5734864"/>
              <a:gd name="connsiteY104" fmla="*/ 4321136 h 6858000"/>
              <a:gd name="connsiteX105" fmla="*/ 343158 w 5734864"/>
              <a:gd name="connsiteY105" fmla="*/ 4429174 h 6858000"/>
              <a:gd name="connsiteX106" fmla="*/ 334599 w 5734864"/>
              <a:gd name="connsiteY106" fmla="*/ 4449938 h 6858000"/>
              <a:gd name="connsiteX107" fmla="*/ 332890 w 5734864"/>
              <a:gd name="connsiteY107" fmla="*/ 4453515 h 6858000"/>
              <a:gd name="connsiteX108" fmla="*/ 331105 w 5734864"/>
              <a:gd name="connsiteY108" fmla="*/ 4467941 h 6858000"/>
              <a:gd name="connsiteX109" fmla="*/ 324289 w 5734864"/>
              <a:gd name="connsiteY109" fmla="*/ 4471861 h 6858000"/>
              <a:gd name="connsiteX110" fmla="*/ 317079 w 5734864"/>
              <a:gd name="connsiteY110" fmla="*/ 4493468 h 6858000"/>
              <a:gd name="connsiteX111" fmla="*/ 315557 w 5734864"/>
              <a:gd name="connsiteY111" fmla="*/ 4520067 h 6858000"/>
              <a:gd name="connsiteX112" fmla="*/ 315240 w 5734864"/>
              <a:gd name="connsiteY112" fmla="*/ 4536872 h 6858000"/>
              <a:gd name="connsiteX113" fmla="*/ 316200 w 5734864"/>
              <a:gd name="connsiteY113" fmla="*/ 4538297 h 6858000"/>
              <a:gd name="connsiteX114" fmla="*/ 317507 w 5734864"/>
              <a:gd name="connsiteY114" fmla="*/ 4547582 h 6858000"/>
              <a:gd name="connsiteX115" fmla="*/ 323078 w 5734864"/>
              <a:gd name="connsiteY115" fmla="*/ 4592102 h 6858000"/>
              <a:gd name="connsiteX116" fmla="*/ 328722 w 5734864"/>
              <a:gd name="connsiteY116" fmla="*/ 4667914 h 6858000"/>
              <a:gd name="connsiteX117" fmla="*/ 335597 w 5734864"/>
              <a:gd name="connsiteY117" fmla="*/ 4695035 h 6858000"/>
              <a:gd name="connsiteX118" fmla="*/ 339485 w 5734864"/>
              <a:gd name="connsiteY118" fmla="*/ 4695979 h 6858000"/>
              <a:gd name="connsiteX119" fmla="*/ 341089 w 5734864"/>
              <a:gd name="connsiteY119" fmla="*/ 4704268 h 6858000"/>
              <a:gd name="connsiteX120" fmla="*/ 342177 w 5734864"/>
              <a:gd name="connsiteY120" fmla="*/ 4706060 h 6858000"/>
              <a:gd name="connsiteX121" fmla="*/ 347751 w 5734864"/>
              <a:gd name="connsiteY121" fmla="*/ 4716754 h 6858000"/>
              <a:gd name="connsiteX122" fmla="*/ 344125 w 5734864"/>
              <a:gd name="connsiteY122" fmla="*/ 4764669 h 6858000"/>
              <a:gd name="connsiteX123" fmla="*/ 340188 w 5734864"/>
              <a:gd name="connsiteY123" fmla="*/ 4779386 h 6858000"/>
              <a:gd name="connsiteX124" fmla="*/ 335146 w 5734864"/>
              <a:gd name="connsiteY124" fmla="*/ 4787491 h 6858000"/>
              <a:gd name="connsiteX125" fmla="*/ 319124 w 5734864"/>
              <a:gd name="connsiteY125" fmla="*/ 4843514 h 6858000"/>
              <a:gd name="connsiteX126" fmla="*/ 305956 w 5734864"/>
              <a:gd name="connsiteY126" fmla="*/ 4881505 h 6858000"/>
              <a:gd name="connsiteX127" fmla="*/ 301062 w 5734864"/>
              <a:gd name="connsiteY127" fmla="*/ 4889332 h 6858000"/>
              <a:gd name="connsiteX128" fmla="*/ 302141 w 5734864"/>
              <a:gd name="connsiteY128" fmla="*/ 4899400 h 6858000"/>
              <a:gd name="connsiteX129" fmla="*/ 304424 w 5734864"/>
              <a:gd name="connsiteY129" fmla="*/ 4902664 h 6858000"/>
              <a:gd name="connsiteX130" fmla="*/ 293123 w 5734864"/>
              <a:gd name="connsiteY130" fmla="*/ 4932769 h 6858000"/>
              <a:gd name="connsiteX131" fmla="*/ 292275 w 5734864"/>
              <a:gd name="connsiteY131" fmla="*/ 4936482 h 6858000"/>
              <a:gd name="connsiteX132" fmla="*/ 288304 w 5734864"/>
              <a:gd name="connsiteY132" fmla="*/ 4962325 h 6858000"/>
              <a:gd name="connsiteX133" fmla="*/ 287420 w 5734864"/>
              <a:gd name="connsiteY133" fmla="*/ 5042193 h 6858000"/>
              <a:gd name="connsiteX134" fmla="*/ 287020 w 5734864"/>
              <a:gd name="connsiteY134" fmla="*/ 5065655 h 6858000"/>
              <a:gd name="connsiteX135" fmla="*/ 288488 w 5734864"/>
              <a:gd name="connsiteY135" fmla="*/ 5082216 h 6858000"/>
              <a:gd name="connsiteX136" fmla="*/ 282763 w 5734864"/>
              <a:gd name="connsiteY136" fmla="*/ 5127114 h 6858000"/>
              <a:gd name="connsiteX137" fmla="*/ 269316 w 5734864"/>
              <a:gd name="connsiteY137" fmla="*/ 5202682 h 6858000"/>
              <a:gd name="connsiteX138" fmla="*/ 269174 w 5734864"/>
              <a:gd name="connsiteY138" fmla="*/ 5230835 h 6858000"/>
              <a:gd name="connsiteX139" fmla="*/ 272679 w 5734864"/>
              <a:gd name="connsiteY139" fmla="*/ 5232660 h 6858000"/>
              <a:gd name="connsiteX140" fmla="*/ 272160 w 5734864"/>
              <a:gd name="connsiteY140" fmla="*/ 5241150 h 6858000"/>
              <a:gd name="connsiteX141" fmla="*/ 272760 w 5734864"/>
              <a:gd name="connsiteY141" fmla="*/ 5243156 h 6858000"/>
              <a:gd name="connsiteX142" fmla="*/ 275462 w 5734864"/>
              <a:gd name="connsiteY142" fmla="*/ 5254919 h 6858000"/>
              <a:gd name="connsiteX143" fmla="*/ 262897 w 5734864"/>
              <a:gd name="connsiteY143" fmla="*/ 5286259 h 6858000"/>
              <a:gd name="connsiteX144" fmla="*/ 252761 w 5734864"/>
              <a:gd name="connsiteY144" fmla="*/ 5357801 h 6858000"/>
              <a:gd name="connsiteX145" fmla="*/ 242360 w 5734864"/>
              <a:gd name="connsiteY145" fmla="*/ 5460080 h 6858000"/>
              <a:gd name="connsiteX146" fmla="*/ 229880 w 5734864"/>
              <a:gd name="connsiteY146" fmla="*/ 5539714 h 6858000"/>
              <a:gd name="connsiteX147" fmla="*/ 204283 w 5734864"/>
              <a:gd name="connsiteY147" fmla="*/ 5639080 h 6858000"/>
              <a:gd name="connsiteX148" fmla="*/ 198948 w 5734864"/>
              <a:gd name="connsiteY148" fmla="*/ 5710958 h 6858000"/>
              <a:gd name="connsiteX149" fmla="*/ 192367 w 5734864"/>
              <a:gd name="connsiteY149" fmla="*/ 5719859 h 6858000"/>
              <a:gd name="connsiteX150" fmla="*/ 188035 w 5734864"/>
              <a:gd name="connsiteY150" fmla="*/ 5729935 h 6858000"/>
              <a:gd name="connsiteX151" fmla="*/ 188428 w 5734864"/>
              <a:gd name="connsiteY151" fmla="*/ 5731182 h 6858000"/>
              <a:gd name="connsiteX152" fmla="*/ 181635 w 5734864"/>
              <a:gd name="connsiteY152" fmla="*/ 5753538 h 6858000"/>
              <a:gd name="connsiteX153" fmla="*/ 169744 w 5734864"/>
              <a:gd name="connsiteY153" fmla="*/ 5796307 h 6858000"/>
              <a:gd name="connsiteX154" fmla="*/ 170351 w 5734864"/>
              <a:gd name="connsiteY154" fmla="*/ 5796644 h 6858000"/>
              <a:gd name="connsiteX155" fmla="*/ 171559 w 5734864"/>
              <a:gd name="connsiteY155" fmla="*/ 5803435 h 6858000"/>
              <a:gd name="connsiteX156" fmla="*/ 172284 w 5734864"/>
              <a:gd name="connsiteY156" fmla="*/ 5816391 h 6858000"/>
              <a:gd name="connsiteX157" fmla="*/ 182542 w 5734864"/>
              <a:gd name="connsiteY157" fmla="*/ 5846382 h 6858000"/>
              <a:gd name="connsiteX158" fmla="*/ 175877 w 5734864"/>
              <a:gd name="connsiteY158" fmla="*/ 5871336 h 6858000"/>
              <a:gd name="connsiteX159" fmla="*/ 174910 w 5734864"/>
              <a:gd name="connsiteY159" fmla="*/ 5876376 h 6858000"/>
              <a:gd name="connsiteX160" fmla="*/ 175047 w 5734864"/>
              <a:gd name="connsiteY160" fmla="*/ 5876483 h 6858000"/>
              <a:gd name="connsiteX161" fmla="*/ 174335 w 5734864"/>
              <a:gd name="connsiteY161" fmla="*/ 5881814 h 6858000"/>
              <a:gd name="connsiteX162" fmla="*/ 171273 w 5734864"/>
              <a:gd name="connsiteY162" fmla="*/ 5895339 h 6858000"/>
              <a:gd name="connsiteX163" fmla="*/ 171658 w 5734864"/>
              <a:gd name="connsiteY163" fmla="*/ 5898749 h 6858000"/>
              <a:gd name="connsiteX164" fmla="*/ 174658 w 5734864"/>
              <a:gd name="connsiteY164" fmla="*/ 5919558 h 6858000"/>
              <a:gd name="connsiteX165" fmla="*/ 169099 w 5734864"/>
              <a:gd name="connsiteY165" fmla="*/ 5984417 h 6858000"/>
              <a:gd name="connsiteX166" fmla="*/ 162007 w 5734864"/>
              <a:gd name="connsiteY166" fmla="*/ 6049043 h 6858000"/>
              <a:gd name="connsiteX167" fmla="*/ 156875 w 5734864"/>
              <a:gd name="connsiteY167" fmla="*/ 6114000 h 6858000"/>
              <a:gd name="connsiteX168" fmla="*/ 165441 w 5734864"/>
              <a:gd name="connsiteY168" fmla="*/ 6146938 h 6858000"/>
              <a:gd name="connsiteX169" fmla="*/ 165177 w 5734864"/>
              <a:gd name="connsiteY169" fmla="*/ 6150658 h 6858000"/>
              <a:gd name="connsiteX170" fmla="*/ 161772 w 5734864"/>
              <a:gd name="connsiteY170" fmla="*/ 6160011 h 6858000"/>
              <a:gd name="connsiteX171" fmla="*/ 160051 w 5734864"/>
              <a:gd name="connsiteY171" fmla="*/ 6163393 h 6858000"/>
              <a:gd name="connsiteX172" fmla="*/ 158473 w 5734864"/>
              <a:gd name="connsiteY172" fmla="*/ 6168628 h 6858000"/>
              <a:gd name="connsiteX173" fmla="*/ 158573 w 5734864"/>
              <a:gd name="connsiteY173" fmla="*/ 6168799 h 6858000"/>
              <a:gd name="connsiteX174" fmla="*/ 146463 w 5734864"/>
              <a:gd name="connsiteY174" fmla="*/ 6196671 h 6858000"/>
              <a:gd name="connsiteX175" fmla="*/ 150209 w 5734864"/>
              <a:gd name="connsiteY175" fmla="*/ 6232365 h 6858000"/>
              <a:gd name="connsiteX176" fmla="*/ 148544 w 5734864"/>
              <a:gd name="connsiteY176" fmla="*/ 6246162 h 6858000"/>
              <a:gd name="connsiteX177" fmla="*/ 148403 w 5734864"/>
              <a:gd name="connsiteY177" fmla="*/ 6253754 h 6858000"/>
              <a:gd name="connsiteX178" fmla="*/ 138880 w 5734864"/>
              <a:gd name="connsiteY178" fmla="*/ 6276449 h 6858000"/>
              <a:gd name="connsiteX179" fmla="*/ 138683 w 5734864"/>
              <a:gd name="connsiteY179" fmla="*/ 6279721 h 6858000"/>
              <a:gd name="connsiteX180" fmla="*/ 130721 w 5734864"/>
              <a:gd name="connsiteY180" fmla="*/ 6293675 h 6858000"/>
              <a:gd name="connsiteX181" fmla="*/ 120717 w 5734864"/>
              <a:gd name="connsiteY181" fmla="*/ 6313967 h 6858000"/>
              <a:gd name="connsiteX182" fmla="*/ 120841 w 5734864"/>
              <a:gd name="connsiteY182" fmla="*/ 6315437 h 6858000"/>
              <a:gd name="connsiteX183" fmla="*/ 115208 w 5734864"/>
              <a:gd name="connsiteY183" fmla="*/ 6324024 h 6858000"/>
              <a:gd name="connsiteX184" fmla="*/ 101217 w 5734864"/>
              <a:gd name="connsiteY184" fmla="*/ 6365923 h 6858000"/>
              <a:gd name="connsiteX185" fmla="*/ 74946 w 5734864"/>
              <a:gd name="connsiteY185" fmla="*/ 6556817 h 6858000"/>
              <a:gd name="connsiteX186" fmla="*/ 16001 w 5734864"/>
              <a:gd name="connsiteY186" fmla="*/ 6808678 h 6858000"/>
              <a:gd name="connsiteX187" fmla="*/ 0 w 5734864"/>
              <a:gd name="connsiteY187" fmla="*/ 6858000 h 6858000"/>
              <a:gd name="connsiteX188" fmla="*/ 5734864 w 5734864"/>
              <a:gd name="connsiteY188" fmla="*/ 685800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4660 w 5734864"/>
              <a:gd name="connsiteY33" fmla="*/ 1982709 h 6858000"/>
              <a:gd name="connsiteX34" fmla="*/ 710759 w 5734864"/>
              <a:gd name="connsiteY34" fmla="*/ 2013010 h 6858000"/>
              <a:gd name="connsiteX35" fmla="*/ 697927 w 5734864"/>
              <a:gd name="connsiteY35" fmla="*/ 2069833 h 6858000"/>
              <a:gd name="connsiteX36" fmla="*/ 693594 w 5734864"/>
              <a:gd name="connsiteY36" fmla="*/ 2103731 h 6858000"/>
              <a:gd name="connsiteX37" fmla="*/ 691109 w 5734864"/>
              <a:gd name="connsiteY37" fmla="*/ 2124027 h 6858000"/>
              <a:gd name="connsiteX38" fmla="*/ 676593 w 5734864"/>
              <a:gd name="connsiteY38" fmla="*/ 2176182 h 6858000"/>
              <a:gd name="connsiteX39" fmla="*/ 633227 w 5734864"/>
              <a:gd name="connsiteY39" fmla="*/ 2258036 h 6858000"/>
              <a:gd name="connsiteX40" fmla="*/ 625564 w 5734864"/>
              <a:gd name="connsiteY40" fmla="*/ 2284567 h 6858000"/>
              <a:gd name="connsiteX41" fmla="*/ 627074 w 5734864"/>
              <a:gd name="connsiteY41" fmla="*/ 2289605 h 6858000"/>
              <a:gd name="connsiteX42" fmla="*/ 614574 w 5734864"/>
              <a:gd name="connsiteY42" fmla="*/ 2308717 h 6858000"/>
              <a:gd name="connsiteX43" fmla="*/ 606890 w 5734864"/>
              <a:gd name="connsiteY43" fmla="*/ 2320662 h 6858000"/>
              <a:gd name="connsiteX44" fmla="*/ 605558 w 5734864"/>
              <a:gd name="connsiteY44" fmla="*/ 2327897 h 6858000"/>
              <a:gd name="connsiteX45" fmla="*/ 602202 w 5734864"/>
              <a:gd name="connsiteY45" fmla="*/ 2357749 h 6858000"/>
              <a:gd name="connsiteX46" fmla="*/ 600213 w 5734864"/>
              <a:gd name="connsiteY46" fmla="*/ 2364905 h 6858000"/>
              <a:gd name="connsiteX47" fmla="*/ 597160 w 5734864"/>
              <a:gd name="connsiteY47" fmla="*/ 2388351 h 6858000"/>
              <a:gd name="connsiteX48" fmla="*/ 597982 w 5734864"/>
              <a:gd name="connsiteY48" fmla="*/ 2402296 h 6858000"/>
              <a:gd name="connsiteX49" fmla="*/ 593150 w 5734864"/>
              <a:gd name="connsiteY49" fmla="*/ 2420015 h 6858000"/>
              <a:gd name="connsiteX50" fmla="*/ 592833 w 5734864"/>
              <a:gd name="connsiteY50" fmla="*/ 2422749 h 6858000"/>
              <a:gd name="connsiteX51" fmla="*/ 594479 w 5734864"/>
              <a:gd name="connsiteY51" fmla="*/ 2426002 h 6858000"/>
              <a:gd name="connsiteX52" fmla="*/ 591963 w 5734864"/>
              <a:gd name="connsiteY52" fmla="*/ 2431950 h 6858000"/>
              <a:gd name="connsiteX53" fmla="*/ 591544 w 5734864"/>
              <a:gd name="connsiteY53" fmla="*/ 2433897 h 6858000"/>
              <a:gd name="connsiteX54" fmla="*/ 589519 w 5734864"/>
              <a:gd name="connsiteY54" fmla="*/ 2451398 h 6858000"/>
              <a:gd name="connsiteX55" fmla="*/ 590037 w 5734864"/>
              <a:gd name="connsiteY55" fmla="*/ 2455536 h 6858000"/>
              <a:gd name="connsiteX56" fmla="*/ 588179 w 5734864"/>
              <a:gd name="connsiteY56" fmla="*/ 2462981 h 6858000"/>
              <a:gd name="connsiteX57" fmla="*/ 583434 w 5734864"/>
              <a:gd name="connsiteY57" fmla="*/ 2503991 h 6858000"/>
              <a:gd name="connsiteX58" fmla="*/ 567942 w 5734864"/>
              <a:gd name="connsiteY58" fmla="*/ 2652936 h 6858000"/>
              <a:gd name="connsiteX59" fmla="*/ 573869 w 5734864"/>
              <a:gd name="connsiteY59" fmla="*/ 2670188 h 6858000"/>
              <a:gd name="connsiteX60" fmla="*/ 575243 w 5734864"/>
              <a:gd name="connsiteY60" fmla="*/ 2688114 h 6858000"/>
              <a:gd name="connsiteX61" fmla="*/ 573824 w 5734864"/>
              <a:gd name="connsiteY61" fmla="*/ 2689856 h 6858000"/>
              <a:gd name="connsiteX62" fmla="*/ 570699 w 5734864"/>
              <a:gd name="connsiteY62" fmla="*/ 2709353 h 6858000"/>
              <a:gd name="connsiteX63" fmla="*/ 573192 w 5734864"/>
              <a:gd name="connsiteY63" fmla="*/ 2714527 h 6858000"/>
              <a:gd name="connsiteX64" fmla="*/ 572044 w 5734864"/>
              <a:gd name="connsiteY64" fmla="*/ 2728187 h 6858000"/>
              <a:gd name="connsiteX65" fmla="*/ 572465 w 5734864"/>
              <a:gd name="connsiteY65" fmla="*/ 2755863 h 6858000"/>
              <a:gd name="connsiteX66" fmla="*/ 570028 w 5734864"/>
              <a:gd name="connsiteY66" fmla="*/ 2760324 h 6858000"/>
              <a:gd name="connsiteX67" fmla="*/ 566748 w 5734864"/>
              <a:gd name="connsiteY67" fmla="*/ 2800948 h 6858000"/>
              <a:gd name="connsiteX68" fmla="*/ 565509 w 5734864"/>
              <a:gd name="connsiteY68" fmla="*/ 2801167 h 6858000"/>
              <a:gd name="connsiteX69" fmla="*/ 559367 w 5734864"/>
              <a:gd name="connsiteY69" fmla="*/ 2811129 h 6858000"/>
              <a:gd name="connsiteX70" fmla="*/ 550354 w 5734864"/>
              <a:gd name="connsiteY70" fmla="*/ 2830949 h 6858000"/>
              <a:gd name="connsiteX71" fmla="*/ 514795 w 5734864"/>
              <a:gd name="connsiteY71" fmla="*/ 2872433 h 6858000"/>
              <a:gd name="connsiteX72" fmla="*/ 509875 w 5734864"/>
              <a:gd name="connsiteY72" fmla="*/ 2923099 h 6858000"/>
              <a:gd name="connsiteX73" fmla="*/ 509577 w 5734864"/>
              <a:gd name="connsiteY73" fmla="*/ 2923197 h 6858000"/>
              <a:gd name="connsiteX74" fmla="*/ 507597 w 5734864"/>
              <a:gd name="connsiteY74" fmla="*/ 2931868 h 6858000"/>
              <a:gd name="connsiteX75" fmla="*/ 507379 w 5734864"/>
              <a:gd name="connsiteY75" fmla="*/ 2938322 h 6858000"/>
              <a:gd name="connsiteX76" fmla="*/ 504725 w 5734864"/>
              <a:gd name="connsiteY76" fmla="*/ 2954519 h 6858000"/>
              <a:gd name="connsiteX77" fmla="*/ 502018 w 5734864"/>
              <a:gd name="connsiteY77" fmla="*/ 2959643 h 6858000"/>
              <a:gd name="connsiteX78" fmla="*/ 498360 w 5734864"/>
              <a:gd name="connsiteY78" fmla="*/ 2961019 h 6858000"/>
              <a:gd name="connsiteX79" fmla="*/ 498483 w 5734864"/>
              <a:gd name="connsiteY79" fmla="*/ 2962590 h 6858000"/>
              <a:gd name="connsiteX80" fmla="*/ 484403 w 5734864"/>
              <a:gd name="connsiteY80" fmla="*/ 2990538 h 6858000"/>
              <a:gd name="connsiteX81" fmla="*/ 463075 w 5734864"/>
              <a:gd name="connsiteY81" fmla="*/ 3055956 h 6858000"/>
              <a:gd name="connsiteX82" fmla="*/ 455013 w 5734864"/>
              <a:gd name="connsiteY82" fmla="*/ 3094482 h 6858000"/>
              <a:gd name="connsiteX83" fmla="*/ 428391 w 5734864"/>
              <a:gd name="connsiteY83" fmla="*/ 3198850 h 6858000"/>
              <a:gd name="connsiteX84" fmla="*/ 401440 w 5734864"/>
              <a:gd name="connsiteY84" fmla="*/ 3307560 h 6858000"/>
              <a:gd name="connsiteX85" fmla="*/ 386076 w 5734864"/>
              <a:gd name="connsiteY85" fmla="*/ 3373943 h 6858000"/>
              <a:gd name="connsiteX86" fmla="*/ 374726 w 5734864"/>
              <a:gd name="connsiteY86" fmla="*/ 3381364 h 6858000"/>
              <a:gd name="connsiteX87" fmla="*/ 369145 w 5734864"/>
              <a:gd name="connsiteY87" fmla="*/ 3383729 h 6858000"/>
              <a:gd name="connsiteX88" fmla="*/ 364294 w 5734864"/>
              <a:gd name="connsiteY88" fmla="*/ 3414159 h 6858000"/>
              <a:gd name="connsiteX89" fmla="*/ 366450 w 5734864"/>
              <a:gd name="connsiteY89" fmla="*/ 3436925 h 6858000"/>
              <a:gd name="connsiteX90" fmla="*/ 351743 w 5734864"/>
              <a:gd name="connsiteY90" fmla="*/ 3521619 h 6858000"/>
              <a:gd name="connsiteX91" fmla="*/ 345784 w 5734864"/>
              <a:gd name="connsiteY91" fmla="*/ 3603757 h 6858000"/>
              <a:gd name="connsiteX92" fmla="*/ 344198 w 5734864"/>
              <a:gd name="connsiteY92" fmla="*/ 3652424 h 6858000"/>
              <a:gd name="connsiteX93" fmla="*/ 352450 w 5734864"/>
              <a:gd name="connsiteY93" fmla="*/ 3665222 h 6858000"/>
              <a:gd name="connsiteX94" fmla="*/ 342621 w 5734864"/>
              <a:gd name="connsiteY94" fmla="*/ 3700804 h 6858000"/>
              <a:gd name="connsiteX95" fmla="*/ 341514 w 5734864"/>
              <a:gd name="connsiteY95" fmla="*/ 3734774 h 6858000"/>
              <a:gd name="connsiteX96" fmla="*/ 340607 w 5734864"/>
              <a:gd name="connsiteY96" fmla="*/ 3785153 h 6858000"/>
              <a:gd name="connsiteX97" fmla="*/ 340707 w 5734864"/>
              <a:gd name="connsiteY97" fmla="*/ 3788177 h 6858000"/>
              <a:gd name="connsiteX98" fmla="*/ 340361 w 5734864"/>
              <a:gd name="connsiteY98" fmla="*/ 3798803 h 6858000"/>
              <a:gd name="connsiteX99" fmla="*/ 339642 w 5734864"/>
              <a:gd name="connsiteY99" fmla="*/ 3838750 h 6858000"/>
              <a:gd name="connsiteX100" fmla="*/ 360295 w 5734864"/>
              <a:gd name="connsiteY100" fmla="*/ 4015196 h 6858000"/>
              <a:gd name="connsiteX101" fmla="*/ 339043 w 5734864"/>
              <a:gd name="connsiteY101" fmla="*/ 4052778 h 6858000"/>
              <a:gd name="connsiteX102" fmla="*/ 339343 w 5734864"/>
              <a:gd name="connsiteY102" fmla="*/ 4096257 h 6858000"/>
              <a:gd name="connsiteX103" fmla="*/ 340786 w 5734864"/>
              <a:gd name="connsiteY103" fmla="*/ 4321136 h 6858000"/>
              <a:gd name="connsiteX104" fmla="*/ 343158 w 5734864"/>
              <a:gd name="connsiteY104" fmla="*/ 4429174 h 6858000"/>
              <a:gd name="connsiteX105" fmla="*/ 334599 w 5734864"/>
              <a:gd name="connsiteY105" fmla="*/ 4449938 h 6858000"/>
              <a:gd name="connsiteX106" fmla="*/ 332890 w 5734864"/>
              <a:gd name="connsiteY106" fmla="*/ 4453515 h 6858000"/>
              <a:gd name="connsiteX107" fmla="*/ 331105 w 5734864"/>
              <a:gd name="connsiteY107" fmla="*/ 4467941 h 6858000"/>
              <a:gd name="connsiteX108" fmla="*/ 324289 w 5734864"/>
              <a:gd name="connsiteY108" fmla="*/ 4471861 h 6858000"/>
              <a:gd name="connsiteX109" fmla="*/ 317079 w 5734864"/>
              <a:gd name="connsiteY109" fmla="*/ 4493468 h 6858000"/>
              <a:gd name="connsiteX110" fmla="*/ 315557 w 5734864"/>
              <a:gd name="connsiteY110" fmla="*/ 4520067 h 6858000"/>
              <a:gd name="connsiteX111" fmla="*/ 315240 w 5734864"/>
              <a:gd name="connsiteY111" fmla="*/ 4536872 h 6858000"/>
              <a:gd name="connsiteX112" fmla="*/ 316200 w 5734864"/>
              <a:gd name="connsiteY112" fmla="*/ 4538297 h 6858000"/>
              <a:gd name="connsiteX113" fmla="*/ 317507 w 5734864"/>
              <a:gd name="connsiteY113" fmla="*/ 4547582 h 6858000"/>
              <a:gd name="connsiteX114" fmla="*/ 323078 w 5734864"/>
              <a:gd name="connsiteY114" fmla="*/ 4592102 h 6858000"/>
              <a:gd name="connsiteX115" fmla="*/ 328722 w 5734864"/>
              <a:gd name="connsiteY115" fmla="*/ 4667914 h 6858000"/>
              <a:gd name="connsiteX116" fmla="*/ 335597 w 5734864"/>
              <a:gd name="connsiteY116" fmla="*/ 4695035 h 6858000"/>
              <a:gd name="connsiteX117" fmla="*/ 339485 w 5734864"/>
              <a:gd name="connsiteY117" fmla="*/ 4695979 h 6858000"/>
              <a:gd name="connsiteX118" fmla="*/ 341089 w 5734864"/>
              <a:gd name="connsiteY118" fmla="*/ 4704268 h 6858000"/>
              <a:gd name="connsiteX119" fmla="*/ 342177 w 5734864"/>
              <a:gd name="connsiteY119" fmla="*/ 4706060 h 6858000"/>
              <a:gd name="connsiteX120" fmla="*/ 347751 w 5734864"/>
              <a:gd name="connsiteY120" fmla="*/ 4716754 h 6858000"/>
              <a:gd name="connsiteX121" fmla="*/ 344125 w 5734864"/>
              <a:gd name="connsiteY121" fmla="*/ 4764669 h 6858000"/>
              <a:gd name="connsiteX122" fmla="*/ 340188 w 5734864"/>
              <a:gd name="connsiteY122" fmla="*/ 4779386 h 6858000"/>
              <a:gd name="connsiteX123" fmla="*/ 335146 w 5734864"/>
              <a:gd name="connsiteY123" fmla="*/ 4787491 h 6858000"/>
              <a:gd name="connsiteX124" fmla="*/ 319124 w 5734864"/>
              <a:gd name="connsiteY124" fmla="*/ 4843514 h 6858000"/>
              <a:gd name="connsiteX125" fmla="*/ 305956 w 5734864"/>
              <a:gd name="connsiteY125" fmla="*/ 4881505 h 6858000"/>
              <a:gd name="connsiteX126" fmla="*/ 301062 w 5734864"/>
              <a:gd name="connsiteY126" fmla="*/ 4889332 h 6858000"/>
              <a:gd name="connsiteX127" fmla="*/ 302141 w 5734864"/>
              <a:gd name="connsiteY127" fmla="*/ 4899400 h 6858000"/>
              <a:gd name="connsiteX128" fmla="*/ 304424 w 5734864"/>
              <a:gd name="connsiteY128" fmla="*/ 4902664 h 6858000"/>
              <a:gd name="connsiteX129" fmla="*/ 293123 w 5734864"/>
              <a:gd name="connsiteY129" fmla="*/ 4932769 h 6858000"/>
              <a:gd name="connsiteX130" fmla="*/ 292275 w 5734864"/>
              <a:gd name="connsiteY130" fmla="*/ 4936482 h 6858000"/>
              <a:gd name="connsiteX131" fmla="*/ 288304 w 5734864"/>
              <a:gd name="connsiteY131" fmla="*/ 4962325 h 6858000"/>
              <a:gd name="connsiteX132" fmla="*/ 287420 w 5734864"/>
              <a:gd name="connsiteY132" fmla="*/ 5042193 h 6858000"/>
              <a:gd name="connsiteX133" fmla="*/ 287020 w 5734864"/>
              <a:gd name="connsiteY133" fmla="*/ 5065655 h 6858000"/>
              <a:gd name="connsiteX134" fmla="*/ 288488 w 5734864"/>
              <a:gd name="connsiteY134" fmla="*/ 5082216 h 6858000"/>
              <a:gd name="connsiteX135" fmla="*/ 282763 w 5734864"/>
              <a:gd name="connsiteY135" fmla="*/ 5127114 h 6858000"/>
              <a:gd name="connsiteX136" fmla="*/ 269316 w 5734864"/>
              <a:gd name="connsiteY136" fmla="*/ 5202682 h 6858000"/>
              <a:gd name="connsiteX137" fmla="*/ 269174 w 5734864"/>
              <a:gd name="connsiteY137" fmla="*/ 5230835 h 6858000"/>
              <a:gd name="connsiteX138" fmla="*/ 272679 w 5734864"/>
              <a:gd name="connsiteY138" fmla="*/ 5232660 h 6858000"/>
              <a:gd name="connsiteX139" fmla="*/ 272160 w 5734864"/>
              <a:gd name="connsiteY139" fmla="*/ 5241150 h 6858000"/>
              <a:gd name="connsiteX140" fmla="*/ 272760 w 5734864"/>
              <a:gd name="connsiteY140" fmla="*/ 5243156 h 6858000"/>
              <a:gd name="connsiteX141" fmla="*/ 275462 w 5734864"/>
              <a:gd name="connsiteY141" fmla="*/ 5254919 h 6858000"/>
              <a:gd name="connsiteX142" fmla="*/ 262897 w 5734864"/>
              <a:gd name="connsiteY142" fmla="*/ 5286259 h 6858000"/>
              <a:gd name="connsiteX143" fmla="*/ 252761 w 5734864"/>
              <a:gd name="connsiteY143" fmla="*/ 5357801 h 6858000"/>
              <a:gd name="connsiteX144" fmla="*/ 242360 w 5734864"/>
              <a:gd name="connsiteY144" fmla="*/ 5460080 h 6858000"/>
              <a:gd name="connsiteX145" fmla="*/ 229880 w 5734864"/>
              <a:gd name="connsiteY145" fmla="*/ 5539714 h 6858000"/>
              <a:gd name="connsiteX146" fmla="*/ 204283 w 5734864"/>
              <a:gd name="connsiteY146" fmla="*/ 5639080 h 6858000"/>
              <a:gd name="connsiteX147" fmla="*/ 198948 w 5734864"/>
              <a:gd name="connsiteY147" fmla="*/ 5710958 h 6858000"/>
              <a:gd name="connsiteX148" fmla="*/ 192367 w 5734864"/>
              <a:gd name="connsiteY148" fmla="*/ 5719859 h 6858000"/>
              <a:gd name="connsiteX149" fmla="*/ 188035 w 5734864"/>
              <a:gd name="connsiteY149" fmla="*/ 5729935 h 6858000"/>
              <a:gd name="connsiteX150" fmla="*/ 188428 w 5734864"/>
              <a:gd name="connsiteY150" fmla="*/ 5731182 h 6858000"/>
              <a:gd name="connsiteX151" fmla="*/ 181635 w 5734864"/>
              <a:gd name="connsiteY151" fmla="*/ 5753538 h 6858000"/>
              <a:gd name="connsiteX152" fmla="*/ 169744 w 5734864"/>
              <a:gd name="connsiteY152" fmla="*/ 5796307 h 6858000"/>
              <a:gd name="connsiteX153" fmla="*/ 170351 w 5734864"/>
              <a:gd name="connsiteY153" fmla="*/ 5796644 h 6858000"/>
              <a:gd name="connsiteX154" fmla="*/ 171559 w 5734864"/>
              <a:gd name="connsiteY154" fmla="*/ 5803435 h 6858000"/>
              <a:gd name="connsiteX155" fmla="*/ 172284 w 5734864"/>
              <a:gd name="connsiteY155" fmla="*/ 5816391 h 6858000"/>
              <a:gd name="connsiteX156" fmla="*/ 182542 w 5734864"/>
              <a:gd name="connsiteY156" fmla="*/ 5846382 h 6858000"/>
              <a:gd name="connsiteX157" fmla="*/ 175877 w 5734864"/>
              <a:gd name="connsiteY157" fmla="*/ 5871336 h 6858000"/>
              <a:gd name="connsiteX158" fmla="*/ 174910 w 5734864"/>
              <a:gd name="connsiteY158" fmla="*/ 5876376 h 6858000"/>
              <a:gd name="connsiteX159" fmla="*/ 175047 w 5734864"/>
              <a:gd name="connsiteY159" fmla="*/ 5876483 h 6858000"/>
              <a:gd name="connsiteX160" fmla="*/ 174335 w 5734864"/>
              <a:gd name="connsiteY160" fmla="*/ 5881814 h 6858000"/>
              <a:gd name="connsiteX161" fmla="*/ 171273 w 5734864"/>
              <a:gd name="connsiteY161" fmla="*/ 5895339 h 6858000"/>
              <a:gd name="connsiteX162" fmla="*/ 171658 w 5734864"/>
              <a:gd name="connsiteY162" fmla="*/ 5898749 h 6858000"/>
              <a:gd name="connsiteX163" fmla="*/ 174658 w 5734864"/>
              <a:gd name="connsiteY163" fmla="*/ 5919558 h 6858000"/>
              <a:gd name="connsiteX164" fmla="*/ 169099 w 5734864"/>
              <a:gd name="connsiteY164" fmla="*/ 5984417 h 6858000"/>
              <a:gd name="connsiteX165" fmla="*/ 162007 w 5734864"/>
              <a:gd name="connsiteY165" fmla="*/ 6049043 h 6858000"/>
              <a:gd name="connsiteX166" fmla="*/ 156875 w 5734864"/>
              <a:gd name="connsiteY166" fmla="*/ 6114000 h 6858000"/>
              <a:gd name="connsiteX167" fmla="*/ 165441 w 5734864"/>
              <a:gd name="connsiteY167" fmla="*/ 6146938 h 6858000"/>
              <a:gd name="connsiteX168" fmla="*/ 165177 w 5734864"/>
              <a:gd name="connsiteY168" fmla="*/ 6150658 h 6858000"/>
              <a:gd name="connsiteX169" fmla="*/ 161772 w 5734864"/>
              <a:gd name="connsiteY169" fmla="*/ 6160011 h 6858000"/>
              <a:gd name="connsiteX170" fmla="*/ 160051 w 5734864"/>
              <a:gd name="connsiteY170" fmla="*/ 6163393 h 6858000"/>
              <a:gd name="connsiteX171" fmla="*/ 158473 w 5734864"/>
              <a:gd name="connsiteY171" fmla="*/ 6168628 h 6858000"/>
              <a:gd name="connsiteX172" fmla="*/ 158573 w 5734864"/>
              <a:gd name="connsiteY172" fmla="*/ 6168799 h 6858000"/>
              <a:gd name="connsiteX173" fmla="*/ 146463 w 5734864"/>
              <a:gd name="connsiteY173" fmla="*/ 6196671 h 6858000"/>
              <a:gd name="connsiteX174" fmla="*/ 150209 w 5734864"/>
              <a:gd name="connsiteY174" fmla="*/ 6232365 h 6858000"/>
              <a:gd name="connsiteX175" fmla="*/ 148544 w 5734864"/>
              <a:gd name="connsiteY175" fmla="*/ 6246162 h 6858000"/>
              <a:gd name="connsiteX176" fmla="*/ 148403 w 5734864"/>
              <a:gd name="connsiteY176" fmla="*/ 6253754 h 6858000"/>
              <a:gd name="connsiteX177" fmla="*/ 138880 w 5734864"/>
              <a:gd name="connsiteY177" fmla="*/ 6276449 h 6858000"/>
              <a:gd name="connsiteX178" fmla="*/ 138683 w 5734864"/>
              <a:gd name="connsiteY178" fmla="*/ 6279721 h 6858000"/>
              <a:gd name="connsiteX179" fmla="*/ 130721 w 5734864"/>
              <a:gd name="connsiteY179" fmla="*/ 6293675 h 6858000"/>
              <a:gd name="connsiteX180" fmla="*/ 120717 w 5734864"/>
              <a:gd name="connsiteY180" fmla="*/ 6313967 h 6858000"/>
              <a:gd name="connsiteX181" fmla="*/ 120841 w 5734864"/>
              <a:gd name="connsiteY181" fmla="*/ 6315437 h 6858000"/>
              <a:gd name="connsiteX182" fmla="*/ 115208 w 5734864"/>
              <a:gd name="connsiteY182" fmla="*/ 6324024 h 6858000"/>
              <a:gd name="connsiteX183" fmla="*/ 101217 w 5734864"/>
              <a:gd name="connsiteY183" fmla="*/ 6365923 h 6858000"/>
              <a:gd name="connsiteX184" fmla="*/ 74946 w 5734864"/>
              <a:gd name="connsiteY184" fmla="*/ 6556817 h 6858000"/>
              <a:gd name="connsiteX185" fmla="*/ 16001 w 5734864"/>
              <a:gd name="connsiteY185" fmla="*/ 6808678 h 6858000"/>
              <a:gd name="connsiteX186" fmla="*/ 0 w 5734864"/>
              <a:gd name="connsiteY186" fmla="*/ 6858000 h 6858000"/>
              <a:gd name="connsiteX187" fmla="*/ 5734864 w 5734864"/>
              <a:gd name="connsiteY187" fmla="*/ 6858000 h 6858000"/>
              <a:gd name="connsiteX188" fmla="*/ 5734864 w 5734864"/>
              <a:gd name="connsiteY188" fmla="*/ 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7865 w 5734864"/>
              <a:gd name="connsiteY13" fmla="*/ 1070795 h 6858000"/>
              <a:gd name="connsiteX14" fmla="*/ 862786 w 5734864"/>
              <a:gd name="connsiteY14" fmla="*/ 1238994 h 6858000"/>
              <a:gd name="connsiteX15" fmla="*/ 859345 w 5734864"/>
              <a:gd name="connsiteY15" fmla="*/ 1380427 h 6858000"/>
              <a:gd name="connsiteX16" fmla="*/ 855172 w 5734864"/>
              <a:gd name="connsiteY16" fmla="*/ 1435262 h 6858000"/>
              <a:gd name="connsiteX17" fmla="*/ 860494 w 5734864"/>
              <a:gd name="connsiteY17" fmla="*/ 1453861 h 6858000"/>
              <a:gd name="connsiteX18" fmla="*/ 853731 w 5734864"/>
              <a:gd name="connsiteY18" fmla="*/ 1467047 h 6858000"/>
              <a:gd name="connsiteX19" fmla="*/ 845847 w 5734864"/>
              <a:gd name="connsiteY19" fmla="*/ 1502307 h 6858000"/>
              <a:gd name="connsiteX20" fmla="*/ 817613 w 5734864"/>
              <a:gd name="connsiteY20" fmla="*/ 1565166 h 6858000"/>
              <a:gd name="connsiteX21" fmla="*/ 804223 w 5734864"/>
              <a:gd name="connsiteY21" fmla="*/ 1601941 h 6858000"/>
              <a:gd name="connsiteX22" fmla="*/ 791773 w 5734864"/>
              <a:gd name="connsiteY22" fmla="*/ 1627005 h 6858000"/>
              <a:gd name="connsiteX23" fmla="*/ 774645 w 5734864"/>
              <a:gd name="connsiteY23" fmla="*/ 1699922 h 6858000"/>
              <a:gd name="connsiteX24" fmla="*/ 752343 w 5734864"/>
              <a:gd name="connsiteY24" fmla="*/ 1824604 h 6858000"/>
              <a:gd name="connsiteX25" fmla="*/ 746254 w 5734864"/>
              <a:gd name="connsiteY25" fmla="*/ 1850222 h 6858000"/>
              <a:gd name="connsiteX26" fmla="*/ 728600 w 5734864"/>
              <a:gd name="connsiteY26" fmla="*/ 1869603 h 6858000"/>
              <a:gd name="connsiteX27" fmla="*/ 724396 w 5734864"/>
              <a:gd name="connsiteY27" fmla="*/ 1883104 h 6858000"/>
              <a:gd name="connsiteX28" fmla="*/ 722165 w 5734864"/>
              <a:gd name="connsiteY28" fmla="*/ 1885924 h 6858000"/>
              <a:gd name="connsiteX29" fmla="*/ 721338 w 5734864"/>
              <a:gd name="connsiteY29" fmla="*/ 1887123 h 6858000"/>
              <a:gd name="connsiteX30" fmla="*/ 714840 w 5734864"/>
              <a:gd name="connsiteY30" fmla="*/ 1902274 h 6858000"/>
              <a:gd name="connsiteX31" fmla="*/ 722847 w 5734864"/>
              <a:gd name="connsiteY31" fmla="*/ 1929891 h 6858000"/>
              <a:gd name="connsiteX32" fmla="*/ 714660 w 5734864"/>
              <a:gd name="connsiteY32" fmla="*/ 1982709 h 6858000"/>
              <a:gd name="connsiteX33" fmla="*/ 710759 w 5734864"/>
              <a:gd name="connsiteY33" fmla="*/ 2013010 h 6858000"/>
              <a:gd name="connsiteX34" fmla="*/ 697927 w 5734864"/>
              <a:gd name="connsiteY34" fmla="*/ 2069833 h 6858000"/>
              <a:gd name="connsiteX35" fmla="*/ 693594 w 5734864"/>
              <a:gd name="connsiteY35" fmla="*/ 2103731 h 6858000"/>
              <a:gd name="connsiteX36" fmla="*/ 691109 w 5734864"/>
              <a:gd name="connsiteY36" fmla="*/ 2124027 h 6858000"/>
              <a:gd name="connsiteX37" fmla="*/ 676593 w 5734864"/>
              <a:gd name="connsiteY37" fmla="*/ 2176182 h 6858000"/>
              <a:gd name="connsiteX38" fmla="*/ 633227 w 5734864"/>
              <a:gd name="connsiteY38" fmla="*/ 2258036 h 6858000"/>
              <a:gd name="connsiteX39" fmla="*/ 625564 w 5734864"/>
              <a:gd name="connsiteY39" fmla="*/ 2284567 h 6858000"/>
              <a:gd name="connsiteX40" fmla="*/ 627074 w 5734864"/>
              <a:gd name="connsiteY40" fmla="*/ 2289605 h 6858000"/>
              <a:gd name="connsiteX41" fmla="*/ 614574 w 5734864"/>
              <a:gd name="connsiteY41" fmla="*/ 2308717 h 6858000"/>
              <a:gd name="connsiteX42" fmla="*/ 606890 w 5734864"/>
              <a:gd name="connsiteY42" fmla="*/ 2320662 h 6858000"/>
              <a:gd name="connsiteX43" fmla="*/ 605558 w 5734864"/>
              <a:gd name="connsiteY43" fmla="*/ 2327897 h 6858000"/>
              <a:gd name="connsiteX44" fmla="*/ 602202 w 5734864"/>
              <a:gd name="connsiteY44" fmla="*/ 2357749 h 6858000"/>
              <a:gd name="connsiteX45" fmla="*/ 600213 w 5734864"/>
              <a:gd name="connsiteY45" fmla="*/ 2364905 h 6858000"/>
              <a:gd name="connsiteX46" fmla="*/ 597160 w 5734864"/>
              <a:gd name="connsiteY46" fmla="*/ 2388351 h 6858000"/>
              <a:gd name="connsiteX47" fmla="*/ 597982 w 5734864"/>
              <a:gd name="connsiteY47" fmla="*/ 2402296 h 6858000"/>
              <a:gd name="connsiteX48" fmla="*/ 593150 w 5734864"/>
              <a:gd name="connsiteY48" fmla="*/ 2420015 h 6858000"/>
              <a:gd name="connsiteX49" fmla="*/ 592833 w 5734864"/>
              <a:gd name="connsiteY49" fmla="*/ 2422749 h 6858000"/>
              <a:gd name="connsiteX50" fmla="*/ 594479 w 5734864"/>
              <a:gd name="connsiteY50" fmla="*/ 2426002 h 6858000"/>
              <a:gd name="connsiteX51" fmla="*/ 591963 w 5734864"/>
              <a:gd name="connsiteY51" fmla="*/ 2431950 h 6858000"/>
              <a:gd name="connsiteX52" fmla="*/ 591544 w 5734864"/>
              <a:gd name="connsiteY52" fmla="*/ 2433897 h 6858000"/>
              <a:gd name="connsiteX53" fmla="*/ 589519 w 5734864"/>
              <a:gd name="connsiteY53" fmla="*/ 2451398 h 6858000"/>
              <a:gd name="connsiteX54" fmla="*/ 590037 w 5734864"/>
              <a:gd name="connsiteY54" fmla="*/ 2455536 h 6858000"/>
              <a:gd name="connsiteX55" fmla="*/ 588179 w 5734864"/>
              <a:gd name="connsiteY55" fmla="*/ 2462981 h 6858000"/>
              <a:gd name="connsiteX56" fmla="*/ 583434 w 5734864"/>
              <a:gd name="connsiteY56" fmla="*/ 2503991 h 6858000"/>
              <a:gd name="connsiteX57" fmla="*/ 567942 w 5734864"/>
              <a:gd name="connsiteY57" fmla="*/ 2652936 h 6858000"/>
              <a:gd name="connsiteX58" fmla="*/ 573869 w 5734864"/>
              <a:gd name="connsiteY58" fmla="*/ 2670188 h 6858000"/>
              <a:gd name="connsiteX59" fmla="*/ 575243 w 5734864"/>
              <a:gd name="connsiteY59" fmla="*/ 2688114 h 6858000"/>
              <a:gd name="connsiteX60" fmla="*/ 573824 w 5734864"/>
              <a:gd name="connsiteY60" fmla="*/ 2689856 h 6858000"/>
              <a:gd name="connsiteX61" fmla="*/ 570699 w 5734864"/>
              <a:gd name="connsiteY61" fmla="*/ 2709353 h 6858000"/>
              <a:gd name="connsiteX62" fmla="*/ 573192 w 5734864"/>
              <a:gd name="connsiteY62" fmla="*/ 2714527 h 6858000"/>
              <a:gd name="connsiteX63" fmla="*/ 572044 w 5734864"/>
              <a:gd name="connsiteY63" fmla="*/ 2728187 h 6858000"/>
              <a:gd name="connsiteX64" fmla="*/ 572465 w 5734864"/>
              <a:gd name="connsiteY64" fmla="*/ 2755863 h 6858000"/>
              <a:gd name="connsiteX65" fmla="*/ 570028 w 5734864"/>
              <a:gd name="connsiteY65" fmla="*/ 2760324 h 6858000"/>
              <a:gd name="connsiteX66" fmla="*/ 566748 w 5734864"/>
              <a:gd name="connsiteY66" fmla="*/ 2800948 h 6858000"/>
              <a:gd name="connsiteX67" fmla="*/ 565509 w 5734864"/>
              <a:gd name="connsiteY67" fmla="*/ 2801167 h 6858000"/>
              <a:gd name="connsiteX68" fmla="*/ 559367 w 5734864"/>
              <a:gd name="connsiteY68" fmla="*/ 2811129 h 6858000"/>
              <a:gd name="connsiteX69" fmla="*/ 550354 w 5734864"/>
              <a:gd name="connsiteY69" fmla="*/ 2830949 h 6858000"/>
              <a:gd name="connsiteX70" fmla="*/ 514795 w 5734864"/>
              <a:gd name="connsiteY70" fmla="*/ 2872433 h 6858000"/>
              <a:gd name="connsiteX71" fmla="*/ 509875 w 5734864"/>
              <a:gd name="connsiteY71" fmla="*/ 2923099 h 6858000"/>
              <a:gd name="connsiteX72" fmla="*/ 509577 w 5734864"/>
              <a:gd name="connsiteY72" fmla="*/ 2923197 h 6858000"/>
              <a:gd name="connsiteX73" fmla="*/ 507597 w 5734864"/>
              <a:gd name="connsiteY73" fmla="*/ 2931868 h 6858000"/>
              <a:gd name="connsiteX74" fmla="*/ 507379 w 5734864"/>
              <a:gd name="connsiteY74" fmla="*/ 2938322 h 6858000"/>
              <a:gd name="connsiteX75" fmla="*/ 504725 w 5734864"/>
              <a:gd name="connsiteY75" fmla="*/ 2954519 h 6858000"/>
              <a:gd name="connsiteX76" fmla="*/ 502018 w 5734864"/>
              <a:gd name="connsiteY76" fmla="*/ 2959643 h 6858000"/>
              <a:gd name="connsiteX77" fmla="*/ 498360 w 5734864"/>
              <a:gd name="connsiteY77" fmla="*/ 2961019 h 6858000"/>
              <a:gd name="connsiteX78" fmla="*/ 498483 w 5734864"/>
              <a:gd name="connsiteY78" fmla="*/ 2962590 h 6858000"/>
              <a:gd name="connsiteX79" fmla="*/ 484403 w 5734864"/>
              <a:gd name="connsiteY79" fmla="*/ 2990538 h 6858000"/>
              <a:gd name="connsiteX80" fmla="*/ 463075 w 5734864"/>
              <a:gd name="connsiteY80" fmla="*/ 3055956 h 6858000"/>
              <a:gd name="connsiteX81" fmla="*/ 455013 w 5734864"/>
              <a:gd name="connsiteY81" fmla="*/ 3094482 h 6858000"/>
              <a:gd name="connsiteX82" fmla="*/ 428391 w 5734864"/>
              <a:gd name="connsiteY82" fmla="*/ 3198850 h 6858000"/>
              <a:gd name="connsiteX83" fmla="*/ 401440 w 5734864"/>
              <a:gd name="connsiteY83" fmla="*/ 3307560 h 6858000"/>
              <a:gd name="connsiteX84" fmla="*/ 386076 w 5734864"/>
              <a:gd name="connsiteY84" fmla="*/ 3373943 h 6858000"/>
              <a:gd name="connsiteX85" fmla="*/ 374726 w 5734864"/>
              <a:gd name="connsiteY85" fmla="*/ 3381364 h 6858000"/>
              <a:gd name="connsiteX86" fmla="*/ 369145 w 5734864"/>
              <a:gd name="connsiteY86" fmla="*/ 3383729 h 6858000"/>
              <a:gd name="connsiteX87" fmla="*/ 364294 w 5734864"/>
              <a:gd name="connsiteY87" fmla="*/ 3414159 h 6858000"/>
              <a:gd name="connsiteX88" fmla="*/ 366450 w 5734864"/>
              <a:gd name="connsiteY88" fmla="*/ 3436925 h 6858000"/>
              <a:gd name="connsiteX89" fmla="*/ 351743 w 5734864"/>
              <a:gd name="connsiteY89" fmla="*/ 3521619 h 6858000"/>
              <a:gd name="connsiteX90" fmla="*/ 345784 w 5734864"/>
              <a:gd name="connsiteY90" fmla="*/ 3603757 h 6858000"/>
              <a:gd name="connsiteX91" fmla="*/ 344198 w 5734864"/>
              <a:gd name="connsiteY91" fmla="*/ 3652424 h 6858000"/>
              <a:gd name="connsiteX92" fmla="*/ 352450 w 5734864"/>
              <a:gd name="connsiteY92" fmla="*/ 3665222 h 6858000"/>
              <a:gd name="connsiteX93" fmla="*/ 342621 w 5734864"/>
              <a:gd name="connsiteY93" fmla="*/ 3700804 h 6858000"/>
              <a:gd name="connsiteX94" fmla="*/ 341514 w 5734864"/>
              <a:gd name="connsiteY94" fmla="*/ 3734774 h 6858000"/>
              <a:gd name="connsiteX95" fmla="*/ 340607 w 5734864"/>
              <a:gd name="connsiteY95" fmla="*/ 3785153 h 6858000"/>
              <a:gd name="connsiteX96" fmla="*/ 340707 w 5734864"/>
              <a:gd name="connsiteY96" fmla="*/ 3788177 h 6858000"/>
              <a:gd name="connsiteX97" fmla="*/ 340361 w 5734864"/>
              <a:gd name="connsiteY97" fmla="*/ 3798803 h 6858000"/>
              <a:gd name="connsiteX98" fmla="*/ 339642 w 5734864"/>
              <a:gd name="connsiteY98" fmla="*/ 3838750 h 6858000"/>
              <a:gd name="connsiteX99" fmla="*/ 360295 w 5734864"/>
              <a:gd name="connsiteY99" fmla="*/ 4015196 h 6858000"/>
              <a:gd name="connsiteX100" fmla="*/ 339043 w 5734864"/>
              <a:gd name="connsiteY100" fmla="*/ 4052778 h 6858000"/>
              <a:gd name="connsiteX101" fmla="*/ 339343 w 5734864"/>
              <a:gd name="connsiteY101" fmla="*/ 4096257 h 6858000"/>
              <a:gd name="connsiteX102" fmla="*/ 340786 w 5734864"/>
              <a:gd name="connsiteY102" fmla="*/ 4321136 h 6858000"/>
              <a:gd name="connsiteX103" fmla="*/ 343158 w 5734864"/>
              <a:gd name="connsiteY103" fmla="*/ 4429174 h 6858000"/>
              <a:gd name="connsiteX104" fmla="*/ 334599 w 5734864"/>
              <a:gd name="connsiteY104" fmla="*/ 4449938 h 6858000"/>
              <a:gd name="connsiteX105" fmla="*/ 332890 w 5734864"/>
              <a:gd name="connsiteY105" fmla="*/ 4453515 h 6858000"/>
              <a:gd name="connsiteX106" fmla="*/ 331105 w 5734864"/>
              <a:gd name="connsiteY106" fmla="*/ 4467941 h 6858000"/>
              <a:gd name="connsiteX107" fmla="*/ 324289 w 5734864"/>
              <a:gd name="connsiteY107" fmla="*/ 4471861 h 6858000"/>
              <a:gd name="connsiteX108" fmla="*/ 317079 w 5734864"/>
              <a:gd name="connsiteY108" fmla="*/ 4493468 h 6858000"/>
              <a:gd name="connsiteX109" fmla="*/ 315557 w 5734864"/>
              <a:gd name="connsiteY109" fmla="*/ 4520067 h 6858000"/>
              <a:gd name="connsiteX110" fmla="*/ 315240 w 5734864"/>
              <a:gd name="connsiteY110" fmla="*/ 4536872 h 6858000"/>
              <a:gd name="connsiteX111" fmla="*/ 316200 w 5734864"/>
              <a:gd name="connsiteY111" fmla="*/ 4538297 h 6858000"/>
              <a:gd name="connsiteX112" fmla="*/ 317507 w 5734864"/>
              <a:gd name="connsiteY112" fmla="*/ 4547582 h 6858000"/>
              <a:gd name="connsiteX113" fmla="*/ 323078 w 5734864"/>
              <a:gd name="connsiteY113" fmla="*/ 4592102 h 6858000"/>
              <a:gd name="connsiteX114" fmla="*/ 328722 w 5734864"/>
              <a:gd name="connsiteY114" fmla="*/ 4667914 h 6858000"/>
              <a:gd name="connsiteX115" fmla="*/ 335597 w 5734864"/>
              <a:gd name="connsiteY115" fmla="*/ 4695035 h 6858000"/>
              <a:gd name="connsiteX116" fmla="*/ 339485 w 5734864"/>
              <a:gd name="connsiteY116" fmla="*/ 4695979 h 6858000"/>
              <a:gd name="connsiteX117" fmla="*/ 341089 w 5734864"/>
              <a:gd name="connsiteY117" fmla="*/ 4704268 h 6858000"/>
              <a:gd name="connsiteX118" fmla="*/ 342177 w 5734864"/>
              <a:gd name="connsiteY118" fmla="*/ 4706060 h 6858000"/>
              <a:gd name="connsiteX119" fmla="*/ 347751 w 5734864"/>
              <a:gd name="connsiteY119" fmla="*/ 4716754 h 6858000"/>
              <a:gd name="connsiteX120" fmla="*/ 344125 w 5734864"/>
              <a:gd name="connsiteY120" fmla="*/ 4764669 h 6858000"/>
              <a:gd name="connsiteX121" fmla="*/ 340188 w 5734864"/>
              <a:gd name="connsiteY121" fmla="*/ 4779386 h 6858000"/>
              <a:gd name="connsiteX122" fmla="*/ 335146 w 5734864"/>
              <a:gd name="connsiteY122" fmla="*/ 4787491 h 6858000"/>
              <a:gd name="connsiteX123" fmla="*/ 319124 w 5734864"/>
              <a:gd name="connsiteY123" fmla="*/ 4843514 h 6858000"/>
              <a:gd name="connsiteX124" fmla="*/ 305956 w 5734864"/>
              <a:gd name="connsiteY124" fmla="*/ 4881505 h 6858000"/>
              <a:gd name="connsiteX125" fmla="*/ 301062 w 5734864"/>
              <a:gd name="connsiteY125" fmla="*/ 4889332 h 6858000"/>
              <a:gd name="connsiteX126" fmla="*/ 302141 w 5734864"/>
              <a:gd name="connsiteY126" fmla="*/ 4899400 h 6858000"/>
              <a:gd name="connsiteX127" fmla="*/ 304424 w 5734864"/>
              <a:gd name="connsiteY127" fmla="*/ 4902664 h 6858000"/>
              <a:gd name="connsiteX128" fmla="*/ 293123 w 5734864"/>
              <a:gd name="connsiteY128" fmla="*/ 4932769 h 6858000"/>
              <a:gd name="connsiteX129" fmla="*/ 292275 w 5734864"/>
              <a:gd name="connsiteY129" fmla="*/ 4936482 h 6858000"/>
              <a:gd name="connsiteX130" fmla="*/ 288304 w 5734864"/>
              <a:gd name="connsiteY130" fmla="*/ 4962325 h 6858000"/>
              <a:gd name="connsiteX131" fmla="*/ 287420 w 5734864"/>
              <a:gd name="connsiteY131" fmla="*/ 5042193 h 6858000"/>
              <a:gd name="connsiteX132" fmla="*/ 287020 w 5734864"/>
              <a:gd name="connsiteY132" fmla="*/ 5065655 h 6858000"/>
              <a:gd name="connsiteX133" fmla="*/ 288488 w 5734864"/>
              <a:gd name="connsiteY133" fmla="*/ 5082216 h 6858000"/>
              <a:gd name="connsiteX134" fmla="*/ 282763 w 5734864"/>
              <a:gd name="connsiteY134" fmla="*/ 5127114 h 6858000"/>
              <a:gd name="connsiteX135" fmla="*/ 269316 w 5734864"/>
              <a:gd name="connsiteY135" fmla="*/ 5202682 h 6858000"/>
              <a:gd name="connsiteX136" fmla="*/ 269174 w 5734864"/>
              <a:gd name="connsiteY136" fmla="*/ 5230835 h 6858000"/>
              <a:gd name="connsiteX137" fmla="*/ 272679 w 5734864"/>
              <a:gd name="connsiteY137" fmla="*/ 5232660 h 6858000"/>
              <a:gd name="connsiteX138" fmla="*/ 272160 w 5734864"/>
              <a:gd name="connsiteY138" fmla="*/ 5241150 h 6858000"/>
              <a:gd name="connsiteX139" fmla="*/ 272760 w 5734864"/>
              <a:gd name="connsiteY139" fmla="*/ 5243156 h 6858000"/>
              <a:gd name="connsiteX140" fmla="*/ 275462 w 5734864"/>
              <a:gd name="connsiteY140" fmla="*/ 5254919 h 6858000"/>
              <a:gd name="connsiteX141" fmla="*/ 262897 w 5734864"/>
              <a:gd name="connsiteY141" fmla="*/ 5286259 h 6858000"/>
              <a:gd name="connsiteX142" fmla="*/ 252761 w 5734864"/>
              <a:gd name="connsiteY142" fmla="*/ 5357801 h 6858000"/>
              <a:gd name="connsiteX143" fmla="*/ 242360 w 5734864"/>
              <a:gd name="connsiteY143" fmla="*/ 5460080 h 6858000"/>
              <a:gd name="connsiteX144" fmla="*/ 229880 w 5734864"/>
              <a:gd name="connsiteY144" fmla="*/ 5539714 h 6858000"/>
              <a:gd name="connsiteX145" fmla="*/ 204283 w 5734864"/>
              <a:gd name="connsiteY145" fmla="*/ 5639080 h 6858000"/>
              <a:gd name="connsiteX146" fmla="*/ 198948 w 5734864"/>
              <a:gd name="connsiteY146" fmla="*/ 5710958 h 6858000"/>
              <a:gd name="connsiteX147" fmla="*/ 192367 w 5734864"/>
              <a:gd name="connsiteY147" fmla="*/ 5719859 h 6858000"/>
              <a:gd name="connsiteX148" fmla="*/ 188035 w 5734864"/>
              <a:gd name="connsiteY148" fmla="*/ 5729935 h 6858000"/>
              <a:gd name="connsiteX149" fmla="*/ 188428 w 5734864"/>
              <a:gd name="connsiteY149" fmla="*/ 5731182 h 6858000"/>
              <a:gd name="connsiteX150" fmla="*/ 181635 w 5734864"/>
              <a:gd name="connsiteY150" fmla="*/ 5753538 h 6858000"/>
              <a:gd name="connsiteX151" fmla="*/ 169744 w 5734864"/>
              <a:gd name="connsiteY151" fmla="*/ 5796307 h 6858000"/>
              <a:gd name="connsiteX152" fmla="*/ 170351 w 5734864"/>
              <a:gd name="connsiteY152" fmla="*/ 5796644 h 6858000"/>
              <a:gd name="connsiteX153" fmla="*/ 171559 w 5734864"/>
              <a:gd name="connsiteY153" fmla="*/ 5803435 h 6858000"/>
              <a:gd name="connsiteX154" fmla="*/ 172284 w 5734864"/>
              <a:gd name="connsiteY154" fmla="*/ 5816391 h 6858000"/>
              <a:gd name="connsiteX155" fmla="*/ 182542 w 5734864"/>
              <a:gd name="connsiteY155" fmla="*/ 5846382 h 6858000"/>
              <a:gd name="connsiteX156" fmla="*/ 175877 w 5734864"/>
              <a:gd name="connsiteY156" fmla="*/ 5871336 h 6858000"/>
              <a:gd name="connsiteX157" fmla="*/ 174910 w 5734864"/>
              <a:gd name="connsiteY157" fmla="*/ 5876376 h 6858000"/>
              <a:gd name="connsiteX158" fmla="*/ 175047 w 5734864"/>
              <a:gd name="connsiteY158" fmla="*/ 5876483 h 6858000"/>
              <a:gd name="connsiteX159" fmla="*/ 174335 w 5734864"/>
              <a:gd name="connsiteY159" fmla="*/ 5881814 h 6858000"/>
              <a:gd name="connsiteX160" fmla="*/ 171273 w 5734864"/>
              <a:gd name="connsiteY160" fmla="*/ 5895339 h 6858000"/>
              <a:gd name="connsiteX161" fmla="*/ 171658 w 5734864"/>
              <a:gd name="connsiteY161" fmla="*/ 5898749 h 6858000"/>
              <a:gd name="connsiteX162" fmla="*/ 174658 w 5734864"/>
              <a:gd name="connsiteY162" fmla="*/ 5919558 h 6858000"/>
              <a:gd name="connsiteX163" fmla="*/ 169099 w 5734864"/>
              <a:gd name="connsiteY163" fmla="*/ 5984417 h 6858000"/>
              <a:gd name="connsiteX164" fmla="*/ 162007 w 5734864"/>
              <a:gd name="connsiteY164" fmla="*/ 6049043 h 6858000"/>
              <a:gd name="connsiteX165" fmla="*/ 156875 w 5734864"/>
              <a:gd name="connsiteY165" fmla="*/ 6114000 h 6858000"/>
              <a:gd name="connsiteX166" fmla="*/ 165441 w 5734864"/>
              <a:gd name="connsiteY166" fmla="*/ 6146938 h 6858000"/>
              <a:gd name="connsiteX167" fmla="*/ 165177 w 5734864"/>
              <a:gd name="connsiteY167" fmla="*/ 6150658 h 6858000"/>
              <a:gd name="connsiteX168" fmla="*/ 161772 w 5734864"/>
              <a:gd name="connsiteY168" fmla="*/ 6160011 h 6858000"/>
              <a:gd name="connsiteX169" fmla="*/ 160051 w 5734864"/>
              <a:gd name="connsiteY169" fmla="*/ 6163393 h 6858000"/>
              <a:gd name="connsiteX170" fmla="*/ 158473 w 5734864"/>
              <a:gd name="connsiteY170" fmla="*/ 6168628 h 6858000"/>
              <a:gd name="connsiteX171" fmla="*/ 158573 w 5734864"/>
              <a:gd name="connsiteY171" fmla="*/ 6168799 h 6858000"/>
              <a:gd name="connsiteX172" fmla="*/ 146463 w 5734864"/>
              <a:gd name="connsiteY172" fmla="*/ 6196671 h 6858000"/>
              <a:gd name="connsiteX173" fmla="*/ 150209 w 5734864"/>
              <a:gd name="connsiteY173" fmla="*/ 6232365 h 6858000"/>
              <a:gd name="connsiteX174" fmla="*/ 148544 w 5734864"/>
              <a:gd name="connsiteY174" fmla="*/ 6246162 h 6858000"/>
              <a:gd name="connsiteX175" fmla="*/ 148403 w 5734864"/>
              <a:gd name="connsiteY175" fmla="*/ 6253754 h 6858000"/>
              <a:gd name="connsiteX176" fmla="*/ 138880 w 5734864"/>
              <a:gd name="connsiteY176" fmla="*/ 6276449 h 6858000"/>
              <a:gd name="connsiteX177" fmla="*/ 138683 w 5734864"/>
              <a:gd name="connsiteY177" fmla="*/ 6279721 h 6858000"/>
              <a:gd name="connsiteX178" fmla="*/ 130721 w 5734864"/>
              <a:gd name="connsiteY178" fmla="*/ 6293675 h 6858000"/>
              <a:gd name="connsiteX179" fmla="*/ 120717 w 5734864"/>
              <a:gd name="connsiteY179" fmla="*/ 6313967 h 6858000"/>
              <a:gd name="connsiteX180" fmla="*/ 120841 w 5734864"/>
              <a:gd name="connsiteY180" fmla="*/ 6315437 h 6858000"/>
              <a:gd name="connsiteX181" fmla="*/ 115208 w 5734864"/>
              <a:gd name="connsiteY181" fmla="*/ 6324024 h 6858000"/>
              <a:gd name="connsiteX182" fmla="*/ 101217 w 5734864"/>
              <a:gd name="connsiteY182" fmla="*/ 6365923 h 6858000"/>
              <a:gd name="connsiteX183" fmla="*/ 74946 w 5734864"/>
              <a:gd name="connsiteY183" fmla="*/ 6556817 h 6858000"/>
              <a:gd name="connsiteX184" fmla="*/ 16001 w 5734864"/>
              <a:gd name="connsiteY184" fmla="*/ 6808678 h 6858000"/>
              <a:gd name="connsiteX185" fmla="*/ 0 w 5734864"/>
              <a:gd name="connsiteY185" fmla="*/ 6858000 h 6858000"/>
              <a:gd name="connsiteX186" fmla="*/ 5734864 w 5734864"/>
              <a:gd name="connsiteY186" fmla="*/ 6858000 h 6858000"/>
              <a:gd name="connsiteX187" fmla="*/ 5734864 w 5734864"/>
              <a:gd name="connsiteY18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</a:cxnLst>
            <a:rect l="l" t="t" r="r" b="b"/>
            <a:pathLst>
              <a:path w="5734864" h="6858000">
                <a:moveTo>
                  <a:pt x="5734864" y="0"/>
                </a:moveTo>
                <a:lnTo>
                  <a:pt x="771611" y="0"/>
                </a:lnTo>
                <a:cubicBezTo>
                  <a:pt x="771634" y="16369"/>
                  <a:pt x="771656" y="32739"/>
                  <a:pt x="771679" y="49108"/>
                </a:cubicBezTo>
                <a:cubicBezTo>
                  <a:pt x="775201" y="55622"/>
                  <a:pt x="788724" y="196721"/>
                  <a:pt x="794248" y="200968"/>
                </a:cubicBezTo>
                <a:lnTo>
                  <a:pt x="801749" y="414071"/>
                </a:lnTo>
                <a:cubicBezTo>
                  <a:pt x="807329" y="440933"/>
                  <a:pt x="835107" y="598697"/>
                  <a:pt x="818548" y="585467"/>
                </a:cubicBezTo>
                <a:cubicBezTo>
                  <a:pt x="856197" y="664140"/>
                  <a:pt x="837895" y="708473"/>
                  <a:pt x="857476" y="800623"/>
                </a:cubicBezTo>
                <a:cubicBezTo>
                  <a:pt x="822401" y="857344"/>
                  <a:pt x="855723" y="824571"/>
                  <a:pt x="851083" y="878903"/>
                </a:cubicBezTo>
                <a:cubicBezTo>
                  <a:pt x="884811" y="859448"/>
                  <a:pt x="834648" y="946397"/>
                  <a:pt x="873564" y="943826"/>
                </a:cubicBezTo>
                <a:cubicBezTo>
                  <a:pt x="871487" y="953795"/>
                  <a:pt x="868248" y="963533"/>
                  <a:pt x="864705" y="973328"/>
                </a:cubicBezTo>
                <a:lnTo>
                  <a:pt x="862869" y="978457"/>
                </a:lnTo>
                <a:lnTo>
                  <a:pt x="862233" y="998041"/>
                </a:lnTo>
                <a:lnTo>
                  <a:pt x="853665" y="1004750"/>
                </a:lnTo>
                <a:lnTo>
                  <a:pt x="847865" y="1070795"/>
                </a:lnTo>
                <a:cubicBezTo>
                  <a:pt x="870234" y="1110486"/>
                  <a:pt x="833172" y="1190441"/>
                  <a:pt x="862786" y="1238994"/>
                </a:cubicBezTo>
                <a:cubicBezTo>
                  <a:pt x="864699" y="1290599"/>
                  <a:pt x="860615" y="1347716"/>
                  <a:pt x="859345" y="1380427"/>
                </a:cubicBezTo>
                <a:cubicBezTo>
                  <a:pt x="845703" y="1396391"/>
                  <a:pt x="873184" y="1435525"/>
                  <a:pt x="855172" y="1435262"/>
                </a:cubicBezTo>
                <a:lnTo>
                  <a:pt x="860494" y="1453861"/>
                </a:lnTo>
                <a:lnTo>
                  <a:pt x="853731" y="1467047"/>
                </a:lnTo>
                <a:cubicBezTo>
                  <a:pt x="846549" y="1480528"/>
                  <a:pt x="841728" y="1491093"/>
                  <a:pt x="845847" y="1502307"/>
                </a:cubicBezTo>
                <a:lnTo>
                  <a:pt x="817613" y="1565166"/>
                </a:lnTo>
                <a:cubicBezTo>
                  <a:pt x="805468" y="1557258"/>
                  <a:pt x="816534" y="1596564"/>
                  <a:pt x="804223" y="1601941"/>
                </a:cubicBezTo>
                <a:cubicBezTo>
                  <a:pt x="794287" y="1604654"/>
                  <a:pt x="795328" y="1617209"/>
                  <a:pt x="791773" y="1627005"/>
                </a:cubicBezTo>
                <a:cubicBezTo>
                  <a:pt x="781684" y="1634393"/>
                  <a:pt x="772978" y="1683187"/>
                  <a:pt x="774645" y="1699922"/>
                </a:cubicBezTo>
                <a:cubicBezTo>
                  <a:pt x="785341" y="1746767"/>
                  <a:pt x="744845" y="1787099"/>
                  <a:pt x="752343" y="1824604"/>
                </a:cubicBezTo>
                <a:cubicBezTo>
                  <a:pt x="751502" y="1834578"/>
                  <a:pt x="749297" y="1842929"/>
                  <a:pt x="746254" y="1850222"/>
                </a:cubicBezTo>
                <a:lnTo>
                  <a:pt x="728600" y="1869603"/>
                </a:lnTo>
                <a:lnTo>
                  <a:pt x="724396" y="1883104"/>
                </a:lnTo>
                <a:lnTo>
                  <a:pt x="722165" y="1885924"/>
                </a:lnTo>
                <a:lnTo>
                  <a:pt x="721338" y="1887123"/>
                </a:lnTo>
                <a:lnTo>
                  <a:pt x="714840" y="1902274"/>
                </a:lnTo>
                <a:lnTo>
                  <a:pt x="722847" y="1929891"/>
                </a:lnTo>
                <a:lnTo>
                  <a:pt x="714660" y="1982709"/>
                </a:lnTo>
                <a:cubicBezTo>
                  <a:pt x="727725" y="2006201"/>
                  <a:pt x="714739" y="1997091"/>
                  <a:pt x="710759" y="2013010"/>
                </a:cubicBezTo>
                <a:cubicBezTo>
                  <a:pt x="707970" y="2027531"/>
                  <a:pt x="700788" y="2054714"/>
                  <a:pt x="697927" y="2069833"/>
                </a:cubicBezTo>
                <a:cubicBezTo>
                  <a:pt x="685211" y="2080229"/>
                  <a:pt x="698762" y="2088241"/>
                  <a:pt x="693594" y="2103731"/>
                </a:cubicBezTo>
                <a:cubicBezTo>
                  <a:pt x="688481" y="2110649"/>
                  <a:pt x="687183" y="2115973"/>
                  <a:pt x="691109" y="2124027"/>
                </a:cubicBezTo>
                <a:cubicBezTo>
                  <a:pt x="666413" y="2155740"/>
                  <a:pt x="688031" y="2144874"/>
                  <a:pt x="676593" y="2176182"/>
                </a:cubicBezTo>
                <a:cubicBezTo>
                  <a:pt x="665190" y="2202944"/>
                  <a:pt x="656416" y="2233857"/>
                  <a:pt x="633227" y="2258036"/>
                </a:cubicBezTo>
                <a:cubicBezTo>
                  <a:pt x="626930" y="2262191"/>
                  <a:pt x="623498" y="2274069"/>
                  <a:pt x="625564" y="2284567"/>
                </a:cubicBezTo>
                <a:cubicBezTo>
                  <a:pt x="625918" y="2286374"/>
                  <a:pt x="626427" y="2288071"/>
                  <a:pt x="627074" y="2289605"/>
                </a:cubicBezTo>
                <a:cubicBezTo>
                  <a:pt x="619029" y="2296628"/>
                  <a:pt x="616453" y="2303188"/>
                  <a:pt x="614574" y="2308717"/>
                </a:cubicBezTo>
                <a:lnTo>
                  <a:pt x="606890" y="2320662"/>
                </a:lnTo>
                <a:lnTo>
                  <a:pt x="605558" y="2327897"/>
                </a:lnTo>
                <a:lnTo>
                  <a:pt x="602202" y="2357749"/>
                </a:lnTo>
                <a:lnTo>
                  <a:pt x="600213" y="2364905"/>
                </a:lnTo>
                <a:lnTo>
                  <a:pt x="597160" y="2388351"/>
                </a:lnTo>
                <a:lnTo>
                  <a:pt x="597982" y="2402296"/>
                </a:lnTo>
                <a:lnTo>
                  <a:pt x="593150" y="2420015"/>
                </a:lnTo>
                <a:cubicBezTo>
                  <a:pt x="593044" y="2420926"/>
                  <a:pt x="592939" y="2421838"/>
                  <a:pt x="592833" y="2422749"/>
                </a:cubicBezTo>
                <a:lnTo>
                  <a:pt x="594479" y="2426002"/>
                </a:lnTo>
                <a:cubicBezTo>
                  <a:pt x="594168" y="2427683"/>
                  <a:pt x="593118" y="2429721"/>
                  <a:pt x="591963" y="2431950"/>
                </a:cubicBezTo>
                <a:cubicBezTo>
                  <a:pt x="591823" y="2432599"/>
                  <a:pt x="591684" y="2433248"/>
                  <a:pt x="591544" y="2433897"/>
                </a:cubicBezTo>
                <a:lnTo>
                  <a:pt x="589519" y="2451398"/>
                </a:lnTo>
                <a:cubicBezTo>
                  <a:pt x="589692" y="2452777"/>
                  <a:pt x="589864" y="2454157"/>
                  <a:pt x="590037" y="2455536"/>
                </a:cubicBezTo>
                <a:lnTo>
                  <a:pt x="588179" y="2462981"/>
                </a:lnTo>
                <a:lnTo>
                  <a:pt x="583434" y="2503991"/>
                </a:lnTo>
                <a:cubicBezTo>
                  <a:pt x="576530" y="2566058"/>
                  <a:pt x="570433" y="2625224"/>
                  <a:pt x="567942" y="2652936"/>
                </a:cubicBezTo>
                <a:cubicBezTo>
                  <a:pt x="570864" y="2658290"/>
                  <a:pt x="572739" y="2664095"/>
                  <a:pt x="573869" y="2670188"/>
                </a:cubicBezTo>
                <a:lnTo>
                  <a:pt x="575243" y="2688114"/>
                </a:lnTo>
                <a:lnTo>
                  <a:pt x="573824" y="2689856"/>
                </a:lnTo>
                <a:cubicBezTo>
                  <a:pt x="569972" y="2698471"/>
                  <a:pt x="569572" y="2704494"/>
                  <a:pt x="570699" y="2709353"/>
                </a:cubicBezTo>
                <a:lnTo>
                  <a:pt x="573192" y="2714527"/>
                </a:lnTo>
                <a:cubicBezTo>
                  <a:pt x="572809" y="2719080"/>
                  <a:pt x="572427" y="2723634"/>
                  <a:pt x="572044" y="2728187"/>
                </a:cubicBezTo>
                <a:cubicBezTo>
                  <a:pt x="572184" y="2737412"/>
                  <a:pt x="572325" y="2746638"/>
                  <a:pt x="572465" y="2755863"/>
                </a:cubicBezTo>
                <a:lnTo>
                  <a:pt x="570028" y="2760324"/>
                </a:lnTo>
                <a:lnTo>
                  <a:pt x="566748" y="2800948"/>
                </a:lnTo>
                <a:lnTo>
                  <a:pt x="565509" y="2801167"/>
                </a:lnTo>
                <a:cubicBezTo>
                  <a:pt x="562655" y="2802587"/>
                  <a:pt x="560408" y="2805381"/>
                  <a:pt x="559367" y="2811129"/>
                </a:cubicBezTo>
                <a:cubicBezTo>
                  <a:pt x="543471" y="2797318"/>
                  <a:pt x="552020" y="2812773"/>
                  <a:pt x="550354" y="2830949"/>
                </a:cubicBezTo>
                <a:cubicBezTo>
                  <a:pt x="525292" y="2813553"/>
                  <a:pt x="531129" y="2868192"/>
                  <a:pt x="514795" y="2872433"/>
                </a:cubicBezTo>
                <a:lnTo>
                  <a:pt x="509875" y="2923099"/>
                </a:lnTo>
                <a:lnTo>
                  <a:pt x="509577" y="2923197"/>
                </a:lnTo>
                <a:cubicBezTo>
                  <a:pt x="508704" y="2924865"/>
                  <a:pt x="508038" y="2927556"/>
                  <a:pt x="507597" y="2931868"/>
                </a:cubicBezTo>
                <a:cubicBezTo>
                  <a:pt x="507524" y="2934019"/>
                  <a:pt x="507452" y="2936171"/>
                  <a:pt x="507379" y="2938322"/>
                </a:cubicBezTo>
                <a:lnTo>
                  <a:pt x="504725" y="2954519"/>
                </a:lnTo>
                <a:lnTo>
                  <a:pt x="502018" y="2959643"/>
                </a:lnTo>
                <a:lnTo>
                  <a:pt x="498360" y="2961019"/>
                </a:lnTo>
                <a:lnTo>
                  <a:pt x="498483" y="2962590"/>
                </a:lnTo>
                <a:cubicBezTo>
                  <a:pt x="502388" y="2975027"/>
                  <a:pt x="510202" y="2980016"/>
                  <a:pt x="484403" y="2990538"/>
                </a:cubicBezTo>
                <a:cubicBezTo>
                  <a:pt x="489425" y="3018352"/>
                  <a:pt x="474337" y="3021029"/>
                  <a:pt x="463075" y="3055956"/>
                </a:cubicBezTo>
                <a:cubicBezTo>
                  <a:pt x="469487" y="3072485"/>
                  <a:pt x="464165" y="3083955"/>
                  <a:pt x="455013" y="3094482"/>
                </a:cubicBezTo>
                <a:cubicBezTo>
                  <a:pt x="453131" y="3130054"/>
                  <a:pt x="437643" y="3160106"/>
                  <a:pt x="428391" y="3198850"/>
                </a:cubicBezTo>
                <a:lnTo>
                  <a:pt x="401440" y="3307560"/>
                </a:lnTo>
                <a:lnTo>
                  <a:pt x="386076" y="3373943"/>
                </a:lnTo>
                <a:cubicBezTo>
                  <a:pt x="386236" y="3376061"/>
                  <a:pt x="380537" y="3378856"/>
                  <a:pt x="374726" y="3381364"/>
                </a:cubicBezTo>
                <a:lnTo>
                  <a:pt x="369145" y="3383729"/>
                </a:lnTo>
                <a:lnTo>
                  <a:pt x="364294" y="3414159"/>
                </a:lnTo>
                <a:lnTo>
                  <a:pt x="366450" y="3436925"/>
                </a:lnTo>
                <a:lnTo>
                  <a:pt x="351743" y="3521619"/>
                </a:lnTo>
                <a:lnTo>
                  <a:pt x="345784" y="3603757"/>
                </a:lnTo>
                <a:cubicBezTo>
                  <a:pt x="345255" y="3619979"/>
                  <a:pt x="344727" y="3636202"/>
                  <a:pt x="344198" y="3652424"/>
                </a:cubicBezTo>
                <a:lnTo>
                  <a:pt x="352450" y="3665222"/>
                </a:lnTo>
                <a:lnTo>
                  <a:pt x="342621" y="3700804"/>
                </a:lnTo>
                <a:lnTo>
                  <a:pt x="341514" y="3734774"/>
                </a:lnTo>
                <a:cubicBezTo>
                  <a:pt x="341212" y="3751567"/>
                  <a:pt x="340909" y="3768360"/>
                  <a:pt x="340607" y="3785153"/>
                </a:cubicBezTo>
                <a:cubicBezTo>
                  <a:pt x="340640" y="3786161"/>
                  <a:pt x="340674" y="3787169"/>
                  <a:pt x="340707" y="3788177"/>
                </a:cubicBezTo>
                <a:cubicBezTo>
                  <a:pt x="340592" y="3791719"/>
                  <a:pt x="340476" y="3795261"/>
                  <a:pt x="340361" y="3798803"/>
                </a:cubicBezTo>
                <a:cubicBezTo>
                  <a:pt x="340121" y="3812119"/>
                  <a:pt x="339882" y="3825434"/>
                  <a:pt x="339642" y="3838750"/>
                </a:cubicBezTo>
                <a:cubicBezTo>
                  <a:pt x="337363" y="3949044"/>
                  <a:pt x="361794" y="3960437"/>
                  <a:pt x="360295" y="4015196"/>
                </a:cubicBezTo>
                <a:lnTo>
                  <a:pt x="339043" y="4052778"/>
                </a:lnTo>
                <a:lnTo>
                  <a:pt x="339343" y="4096257"/>
                </a:lnTo>
                <a:cubicBezTo>
                  <a:pt x="362058" y="4159145"/>
                  <a:pt x="332404" y="4250479"/>
                  <a:pt x="340786" y="4321136"/>
                </a:cubicBezTo>
                <a:cubicBezTo>
                  <a:pt x="341421" y="4376624"/>
                  <a:pt x="344189" y="4407708"/>
                  <a:pt x="343158" y="4429174"/>
                </a:cubicBezTo>
                <a:cubicBezTo>
                  <a:pt x="340948" y="4436304"/>
                  <a:pt x="337887" y="4443121"/>
                  <a:pt x="334599" y="4449938"/>
                </a:cubicBezTo>
                <a:lnTo>
                  <a:pt x="332890" y="4453515"/>
                </a:lnTo>
                <a:lnTo>
                  <a:pt x="331105" y="4467941"/>
                </a:lnTo>
                <a:lnTo>
                  <a:pt x="324289" y="4471861"/>
                </a:lnTo>
                <a:lnTo>
                  <a:pt x="317079" y="4493468"/>
                </a:lnTo>
                <a:cubicBezTo>
                  <a:pt x="315353" y="4501584"/>
                  <a:pt x="314639" y="4510343"/>
                  <a:pt x="315557" y="4520067"/>
                </a:cubicBezTo>
                <a:cubicBezTo>
                  <a:pt x="315451" y="4525669"/>
                  <a:pt x="315346" y="4531270"/>
                  <a:pt x="315240" y="4536872"/>
                </a:cubicBezTo>
                <a:lnTo>
                  <a:pt x="316200" y="4538297"/>
                </a:lnTo>
                <a:cubicBezTo>
                  <a:pt x="316738" y="4541182"/>
                  <a:pt x="316785" y="4544563"/>
                  <a:pt x="317507" y="4547582"/>
                </a:cubicBezTo>
                <a:cubicBezTo>
                  <a:pt x="322716" y="4552468"/>
                  <a:pt x="324912" y="4582137"/>
                  <a:pt x="323078" y="4592102"/>
                </a:cubicBezTo>
                <a:cubicBezTo>
                  <a:pt x="314597" y="4619728"/>
                  <a:pt x="334923" y="4645745"/>
                  <a:pt x="328722" y="4667914"/>
                </a:cubicBezTo>
                <a:cubicBezTo>
                  <a:pt x="330810" y="4685069"/>
                  <a:pt x="333803" y="4690356"/>
                  <a:pt x="335597" y="4695035"/>
                </a:cubicBezTo>
                <a:lnTo>
                  <a:pt x="339485" y="4695979"/>
                </a:lnTo>
                <a:lnTo>
                  <a:pt x="341089" y="4704268"/>
                </a:lnTo>
                <a:lnTo>
                  <a:pt x="342177" y="4706060"/>
                </a:lnTo>
                <a:cubicBezTo>
                  <a:pt x="344268" y="4709474"/>
                  <a:pt x="346234" y="4712931"/>
                  <a:pt x="347751" y="4716754"/>
                </a:cubicBezTo>
                <a:lnTo>
                  <a:pt x="344125" y="4764669"/>
                </a:lnTo>
                <a:lnTo>
                  <a:pt x="340188" y="4779386"/>
                </a:lnTo>
                <a:lnTo>
                  <a:pt x="335146" y="4787491"/>
                </a:lnTo>
                <a:lnTo>
                  <a:pt x="319124" y="4843514"/>
                </a:lnTo>
                <a:lnTo>
                  <a:pt x="305956" y="4881505"/>
                </a:lnTo>
                <a:lnTo>
                  <a:pt x="301062" y="4889332"/>
                </a:lnTo>
                <a:lnTo>
                  <a:pt x="302141" y="4899400"/>
                </a:lnTo>
                <a:cubicBezTo>
                  <a:pt x="302767" y="4900706"/>
                  <a:pt x="303536" y="4901803"/>
                  <a:pt x="304424" y="4902664"/>
                </a:cubicBezTo>
                <a:lnTo>
                  <a:pt x="293123" y="4932769"/>
                </a:lnTo>
                <a:lnTo>
                  <a:pt x="292275" y="4936482"/>
                </a:lnTo>
                <a:lnTo>
                  <a:pt x="288304" y="4962325"/>
                </a:lnTo>
                <a:cubicBezTo>
                  <a:pt x="288009" y="4988948"/>
                  <a:pt x="287715" y="5015570"/>
                  <a:pt x="287420" y="5042193"/>
                </a:cubicBezTo>
                <a:cubicBezTo>
                  <a:pt x="295373" y="5039737"/>
                  <a:pt x="281659" y="5060438"/>
                  <a:pt x="287020" y="5065655"/>
                </a:cubicBezTo>
                <a:cubicBezTo>
                  <a:pt x="291675" y="5068928"/>
                  <a:pt x="288601" y="5075970"/>
                  <a:pt x="288488" y="5082216"/>
                </a:cubicBezTo>
                <a:cubicBezTo>
                  <a:pt x="292282" y="5088207"/>
                  <a:pt x="287008" y="5117775"/>
                  <a:pt x="282763" y="5127114"/>
                </a:cubicBezTo>
                <a:cubicBezTo>
                  <a:pt x="267723" y="5152218"/>
                  <a:pt x="280799" y="5182399"/>
                  <a:pt x="269316" y="5202682"/>
                </a:cubicBezTo>
                <a:cubicBezTo>
                  <a:pt x="267050" y="5219969"/>
                  <a:pt x="268614" y="5225841"/>
                  <a:pt x="269174" y="5230835"/>
                </a:cubicBezTo>
                <a:lnTo>
                  <a:pt x="272679" y="5232660"/>
                </a:lnTo>
                <a:lnTo>
                  <a:pt x="272160" y="5241150"/>
                </a:lnTo>
                <a:lnTo>
                  <a:pt x="272760" y="5243156"/>
                </a:lnTo>
                <a:cubicBezTo>
                  <a:pt x="273922" y="5246984"/>
                  <a:pt x="274952" y="5250824"/>
                  <a:pt x="275462" y="5254919"/>
                </a:cubicBezTo>
                <a:cubicBezTo>
                  <a:pt x="258407" y="5258851"/>
                  <a:pt x="276976" y="5290392"/>
                  <a:pt x="262897" y="5286259"/>
                </a:cubicBezTo>
                <a:cubicBezTo>
                  <a:pt x="262724" y="5309439"/>
                  <a:pt x="239612" y="5337531"/>
                  <a:pt x="252761" y="5357801"/>
                </a:cubicBezTo>
                <a:cubicBezTo>
                  <a:pt x="248775" y="5392256"/>
                  <a:pt x="247799" y="5423412"/>
                  <a:pt x="242360" y="5460080"/>
                </a:cubicBezTo>
                <a:cubicBezTo>
                  <a:pt x="232632" y="5488478"/>
                  <a:pt x="242025" y="5519143"/>
                  <a:pt x="229880" y="5539714"/>
                </a:cubicBezTo>
                <a:cubicBezTo>
                  <a:pt x="230558" y="5572454"/>
                  <a:pt x="222150" y="5613340"/>
                  <a:pt x="204283" y="5639080"/>
                </a:cubicBezTo>
                <a:cubicBezTo>
                  <a:pt x="201596" y="5674226"/>
                  <a:pt x="191051" y="5680198"/>
                  <a:pt x="198948" y="5710958"/>
                </a:cubicBezTo>
                <a:cubicBezTo>
                  <a:pt x="196338" y="5713534"/>
                  <a:pt x="194185" y="5716550"/>
                  <a:pt x="192367" y="5719859"/>
                </a:cubicBezTo>
                <a:lnTo>
                  <a:pt x="188035" y="5729935"/>
                </a:lnTo>
                <a:lnTo>
                  <a:pt x="188428" y="5731182"/>
                </a:lnTo>
                <a:lnTo>
                  <a:pt x="181635" y="5753538"/>
                </a:lnTo>
                <a:lnTo>
                  <a:pt x="169744" y="5796307"/>
                </a:lnTo>
                <a:lnTo>
                  <a:pt x="170351" y="5796644"/>
                </a:lnTo>
                <a:cubicBezTo>
                  <a:pt x="171558" y="5797954"/>
                  <a:pt x="172173" y="5799948"/>
                  <a:pt x="171559" y="5803435"/>
                </a:cubicBezTo>
                <a:cubicBezTo>
                  <a:pt x="182664" y="5798231"/>
                  <a:pt x="175075" y="5805646"/>
                  <a:pt x="172284" y="5816391"/>
                </a:cubicBezTo>
                <a:cubicBezTo>
                  <a:pt x="188911" y="5810703"/>
                  <a:pt x="174844" y="5841128"/>
                  <a:pt x="182542" y="5846382"/>
                </a:cubicBezTo>
                <a:cubicBezTo>
                  <a:pt x="180118" y="5854404"/>
                  <a:pt x="177856" y="5862781"/>
                  <a:pt x="175877" y="5871336"/>
                </a:cubicBezTo>
                <a:lnTo>
                  <a:pt x="174910" y="5876376"/>
                </a:lnTo>
                <a:lnTo>
                  <a:pt x="175047" y="5876483"/>
                </a:lnTo>
                <a:cubicBezTo>
                  <a:pt x="175167" y="5877594"/>
                  <a:pt x="174973" y="5879257"/>
                  <a:pt x="174335" y="5881814"/>
                </a:cubicBezTo>
                <a:lnTo>
                  <a:pt x="171273" y="5895339"/>
                </a:lnTo>
                <a:cubicBezTo>
                  <a:pt x="171401" y="5896476"/>
                  <a:pt x="171530" y="5897612"/>
                  <a:pt x="171658" y="5898749"/>
                </a:cubicBezTo>
                <a:lnTo>
                  <a:pt x="174658" y="5919558"/>
                </a:lnTo>
                <a:cubicBezTo>
                  <a:pt x="173958" y="5933601"/>
                  <a:pt x="171208" y="5962838"/>
                  <a:pt x="169099" y="5984417"/>
                </a:cubicBezTo>
                <a:cubicBezTo>
                  <a:pt x="162916" y="6005205"/>
                  <a:pt x="164971" y="6025162"/>
                  <a:pt x="162007" y="6049043"/>
                </a:cubicBezTo>
                <a:cubicBezTo>
                  <a:pt x="150795" y="6073830"/>
                  <a:pt x="160091" y="6088483"/>
                  <a:pt x="156875" y="6114000"/>
                </a:cubicBezTo>
                <a:cubicBezTo>
                  <a:pt x="141597" y="6134477"/>
                  <a:pt x="163381" y="6133378"/>
                  <a:pt x="165441" y="6146938"/>
                </a:cubicBezTo>
                <a:lnTo>
                  <a:pt x="165177" y="6150658"/>
                </a:lnTo>
                <a:lnTo>
                  <a:pt x="161772" y="6160011"/>
                </a:lnTo>
                <a:lnTo>
                  <a:pt x="160051" y="6163393"/>
                </a:lnTo>
                <a:cubicBezTo>
                  <a:pt x="159032" y="6165775"/>
                  <a:pt x="158564" y="6167421"/>
                  <a:pt x="158473" y="6168628"/>
                </a:cubicBezTo>
                <a:cubicBezTo>
                  <a:pt x="158506" y="6168685"/>
                  <a:pt x="158540" y="6168742"/>
                  <a:pt x="158573" y="6168799"/>
                </a:cubicBezTo>
                <a:lnTo>
                  <a:pt x="146463" y="6196671"/>
                </a:lnTo>
                <a:cubicBezTo>
                  <a:pt x="152348" y="6205503"/>
                  <a:pt x="134460" y="6231012"/>
                  <a:pt x="150209" y="6232365"/>
                </a:cubicBezTo>
                <a:cubicBezTo>
                  <a:pt x="145821" y="6242321"/>
                  <a:pt x="137774" y="6246719"/>
                  <a:pt x="148544" y="6246162"/>
                </a:cubicBezTo>
                <a:cubicBezTo>
                  <a:pt x="147378" y="6249522"/>
                  <a:pt x="147566" y="6251866"/>
                  <a:pt x="148403" y="6253754"/>
                </a:cubicBezTo>
                <a:lnTo>
                  <a:pt x="138880" y="6276449"/>
                </a:lnTo>
                <a:cubicBezTo>
                  <a:pt x="138814" y="6277540"/>
                  <a:pt x="138749" y="6278630"/>
                  <a:pt x="138683" y="6279721"/>
                </a:cubicBezTo>
                <a:lnTo>
                  <a:pt x="130721" y="6293675"/>
                </a:lnTo>
                <a:lnTo>
                  <a:pt x="120717" y="6313967"/>
                </a:lnTo>
                <a:cubicBezTo>
                  <a:pt x="120758" y="6314457"/>
                  <a:pt x="120800" y="6314947"/>
                  <a:pt x="120841" y="6315437"/>
                </a:cubicBezTo>
                <a:lnTo>
                  <a:pt x="115208" y="6324024"/>
                </a:lnTo>
                <a:cubicBezTo>
                  <a:pt x="113007" y="6326672"/>
                  <a:pt x="103991" y="6364381"/>
                  <a:pt x="101217" y="6365923"/>
                </a:cubicBezTo>
                <a:lnTo>
                  <a:pt x="74946" y="6556817"/>
                </a:lnTo>
                <a:cubicBezTo>
                  <a:pt x="55357" y="6665926"/>
                  <a:pt x="35695" y="6744075"/>
                  <a:pt x="16001" y="6808678"/>
                </a:cubicBezTo>
                <a:lnTo>
                  <a:pt x="0" y="6858000"/>
                </a:lnTo>
                <a:lnTo>
                  <a:pt x="5734864" y="6858000"/>
                </a:lnTo>
                <a:lnTo>
                  <a:pt x="5734864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57FCC4-A294-AC7D-F359-D2E7F0EEE970}"/>
              </a:ext>
            </a:extLst>
          </p:cNvPr>
          <p:cNvSpPr txBox="1"/>
          <p:nvPr/>
        </p:nvSpPr>
        <p:spPr>
          <a:xfrm>
            <a:off x="773408" y="992094"/>
            <a:ext cx="3616913" cy="2795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Obrist H.U (2014) </a:t>
            </a:r>
            <a:r>
              <a:rPr lang="en-US" sz="3700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Ways of Curating</a:t>
            </a:r>
            <a:r>
              <a:rPr lang="en-US" sz="3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 Great Britain. Penguin Books 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BED3FF5-3195-B1CF-F439-0FFA6E7236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0209" y="578738"/>
            <a:ext cx="4479732" cy="567054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BAC690F-C3F9-8D05-8876-A721EE642BA6}"/>
              </a:ext>
            </a:extLst>
          </p:cNvPr>
          <p:cNvSpPr txBox="1"/>
          <p:nvPr/>
        </p:nvSpPr>
        <p:spPr>
          <a:xfrm>
            <a:off x="295162" y="6249287"/>
            <a:ext cx="60947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WATCH </a:t>
            </a:r>
            <a:r>
              <a:rPr lang="en-US" dirty="0" err="1">
                <a:hlinkClick r:id="rId3"/>
              </a:rPr>
              <a:t>Obrist</a:t>
            </a:r>
            <a:r>
              <a:rPr lang="en-US" dirty="0">
                <a:hlinkClick r:id="rId3"/>
              </a:rPr>
              <a:t> TED Talk on curation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23EA3A9-9B97-516F-7CBA-CBD97E7BB1EB}"/>
              </a:ext>
            </a:extLst>
          </p:cNvPr>
          <p:cNvSpPr txBox="1"/>
          <p:nvPr/>
        </p:nvSpPr>
        <p:spPr>
          <a:xfrm>
            <a:off x="0" y="54715"/>
            <a:ext cx="51298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ADDA4023 Reading list: Essential reading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5718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B4182FF-7053-5A9E-243A-6C7E05D79037}"/>
              </a:ext>
            </a:extLst>
          </p:cNvPr>
          <p:cNvSpPr txBox="1"/>
          <p:nvPr/>
        </p:nvSpPr>
        <p:spPr>
          <a:xfrm>
            <a:off x="1370355" y="1345453"/>
            <a:ext cx="5378076" cy="4247317"/>
          </a:xfrm>
          <a:custGeom>
            <a:avLst/>
            <a:gdLst>
              <a:gd name="csX0" fmla="*/ 0 w 5378076"/>
              <a:gd name="csY0" fmla="*/ 0 h 4247317"/>
              <a:gd name="csX1" fmla="*/ 618479 w 5378076"/>
              <a:gd name="csY1" fmla="*/ 0 h 4247317"/>
              <a:gd name="csX2" fmla="*/ 1129396 w 5378076"/>
              <a:gd name="csY2" fmla="*/ 0 h 4247317"/>
              <a:gd name="csX3" fmla="*/ 1909217 w 5378076"/>
              <a:gd name="csY3" fmla="*/ 0 h 4247317"/>
              <a:gd name="csX4" fmla="*/ 2527696 w 5378076"/>
              <a:gd name="csY4" fmla="*/ 0 h 4247317"/>
              <a:gd name="csX5" fmla="*/ 3146174 w 5378076"/>
              <a:gd name="csY5" fmla="*/ 0 h 4247317"/>
              <a:gd name="csX6" fmla="*/ 3925995 w 5378076"/>
              <a:gd name="csY6" fmla="*/ 0 h 4247317"/>
              <a:gd name="csX7" fmla="*/ 4490693 w 5378076"/>
              <a:gd name="csY7" fmla="*/ 0 h 4247317"/>
              <a:gd name="csX8" fmla="*/ 5378076 w 5378076"/>
              <a:gd name="csY8" fmla="*/ 0 h 4247317"/>
              <a:gd name="csX9" fmla="*/ 5378076 w 5378076"/>
              <a:gd name="csY9" fmla="*/ 691706 h 4247317"/>
              <a:gd name="csX10" fmla="*/ 5378076 w 5378076"/>
              <a:gd name="csY10" fmla="*/ 1213519 h 4247317"/>
              <a:gd name="csX11" fmla="*/ 5378076 w 5378076"/>
              <a:gd name="csY11" fmla="*/ 1820279 h 4247317"/>
              <a:gd name="csX12" fmla="*/ 5378076 w 5378076"/>
              <a:gd name="csY12" fmla="*/ 2469511 h 4247317"/>
              <a:gd name="csX13" fmla="*/ 5378076 w 5378076"/>
              <a:gd name="csY13" fmla="*/ 2948852 h 4247317"/>
              <a:gd name="csX14" fmla="*/ 5378076 w 5378076"/>
              <a:gd name="csY14" fmla="*/ 3555611 h 4247317"/>
              <a:gd name="csX15" fmla="*/ 5378076 w 5378076"/>
              <a:gd name="csY15" fmla="*/ 4247317 h 4247317"/>
              <a:gd name="csX16" fmla="*/ 4705817 w 5378076"/>
              <a:gd name="csY16" fmla="*/ 4247317 h 4247317"/>
              <a:gd name="csX17" fmla="*/ 3925995 w 5378076"/>
              <a:gd name="csY17" fmla="*/ 4247317 h 4247317"/>
              <a:gd name="csX18" fmla="*/ 3253736 w 5378076"/>
              <a:gd name="csY18" fmla="*/ 4247317 h 4247317"/>
              <a:gd name="csX19" fmla="*/ 2742819 w 5378076"/>
              <a:gd name="csY19" fmla="*/ 4247317 h 4247317"/>
              <a:gd name="csX20" fmla="*/ 2178121 w 5378076"/>
              <a:gd name="csY20" fmla="*/ 4247317 h 4247317"/>
              <a:gd name="csX21" fmla="*/ 1398300 w 5378076"/>
              <a:gd name="csY21" fmla="*/ 4247317 h 4247317"/>
              <a:gd name="csX22" fmla="*/ 726040 w 5378076"/>
              <a:gd name="csY22" fmla="*/ 4247317 h 4247317"/>
              <a:gd name="csX23" fmla="*/ 0 w 5378076"/>
              <a:gd name="csY23" fmla="*/ 4247317 h 4247317"/>
              <a:gd name="csX24" fmla="*/ 0 w 5378076"/>
              <a:gd name="csY24" fmla="*/ 3640557 h 4247317"/>
              <a:gd name="csX25" fmla="*/ 0 w 5378076"/>
              <a:gd name="csY25" fmla="*/ 3161217 h 4247317"/>
              <a:gd name="csX26" fmla="*/ 0 w 5378076"/>
              <a:gd name="csY26" fmla="*/ 2681877 h 4247317"/>
              <a:gd name="csX27" fmla="*/ 0 w 5378076"/>
              <a:gd name="csY27" fmla="*/ 2032645 h 4247317"/>
              <a:gd name="csX28" fmla="*/ 0 w 5378076"/>
              <a:gd name="csY28" fmla="*/ 1510831 h 4247317"/>
              <a:gd name="csX29" fmla="*/ 0 w 5378076"/>
              <a:gd name="csY29" fmla="*/ 819125 h 4247317"/>
              <a:gd name="csX30" fmla="*/ 0 w 5378076"/>
              <a:gd name="csY30" fmla="*/ 0 h 424731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</a:cxnLst>
            <a:rect l="l" t="t" r="r" b="b"/>
            <a:pathLst>
              <a:path w="5378076" h="4247317" extrusionOk="0">
                <a:moveTo>
                  <a:pt x="0" y="0"/>
                </a:moveTo>
                <a:cubicBezTo>
                  <a:pt x="269778" y="-6874"/>
                  <a:pt x="334378" y="22983"/>
                  <a:pt x="618479" y="0"/>
                </a:cubicBezTo>
                <a:cubicBezTo>
                  <a:pt x="902580" y="-22983"/>
                  <a:pt x="1025960" y="-5301"/>
                  <a:pt x="1129396" y="0"/>
                </a:cubicBezTo>
                <a:cubicBezTo>
                  <a:pt x="1232832" y="5301"/>
                  <a:pt x="1751470" y="-29294"/>
                  <a:pt x="1909217" y="0"/>
                </a:cubicBezTo>
                <a:cubicBezTo>
                  <a:pt x="2066964" y="29294"/>
                  <a:pt x="2342114" y="21050"/>
                  <a:pt x="2527696" y="0"/>
                </a:cubicBezTo>
                <a:cubicBezTo>
                  <a:pt x="2713278" y="-21050"/>
                  <a:pt x="2978077" y="7839"/>
                  <a:pt x="3146174" y="0"/>
                </a:cubicBezTo>
                <a:cubicBezTo>
                  <a:pt x="3314271" y="-7839"/>
                  <a:pt x="3553983" y="-9816"/>
                  <a:pt x="3925995" y="0"/>
                </a:cubicBezTo>
                <a:cubicBezTo>
                  <a:pt x="4298007" y="9816"/>
                  <a:pt x="4211743" y="14725"/>
                  <a:pt x="4490693" y="0"/>
                </a:cubicBezTo>
                <a:cubicBezTo>
                  <a:pt x="4769643" y="-14725"/>
                  <a:pt x="5175482" y="-36224"/>
                  <a:pt x="5378076" y="0"/>
                </a:cubicBezTo>
                <a:cubicBezTo>
                  <a:pt x="5362930" y="260247"/>
                  <a:pt x="5348564" y="474641"/>
                  <a:pt x="5378076" y="691706"/>
                </a:cubicBezTo>
                <a:cubicBezTo>
                  <a:pt x="5407588" y="908771"/>
                  <a:pt x="5399950" y="1025252"/>
                  <a:pt x="5378076" y="1213519"/>
                </a:cubicBezTo>
                <a:cubicBezTo>
                  <a:pt x="5356202" y="1401786"/>
                  <a:pt x="5385759" y="1571313"/>
                  <a:pt x="5378076" y="1820279"/>
                </a:cubicBezTo>
                <a:cubicBezTo>
                  <a:pt x="5370393" y="2069245"/>
                  <a:pt x="5379365" y="2269467"/>
                  <a:pt x="5378076" y="2469511"/>
                </a:cubicBezTo>
                <a:cubicBezTo>
                  <a:pt x="5376787" y="2669555"/>
                  <a:pt x="5399817" y="2852418"/>
                  <a:pt x="5378076" y="2948852"/>
                </a:cubicBezTo>
                <a:cubicBezTo>
                  <a:pt x="5356335" y="3045286"/>
                  <a:pt x="5363099" y="3381906"/>
                  <a:pt x="5378076" y="3555611"/>
                </a:cubicBezTo>
                <a:cubicBezTo>
                  <a:pt x="5393053" y="3729316"/>
                  <a:pt x="5374980" y="4102335"/>
                  <a:pt x="5378076" y="4247317"/>
                </a:cubicBezTo>
                <a:cubicBezTo>
                  <a:pt x="5147237" y="4257448"/>
                  <a:pt x="4879505" y="4227547"/>
                  <a:pt x="4705817" y="4247317"/>
                </a:cubicBezTo>
                <a:cubicBezTo>
                  <a:pt x="4532129" y="4267087"/>
                  <a:pt x="4241144" y="4229084"/>
                  <a:pt x="3925995" y="4247317"/>
                </a:cubicBezTo>
                <a:cubicBezTo>
                  <a:pt x="3610846" y="4265550"/>
                  <a:pt x="3523705" y="4246750"/>
                  <a:pt x="3253736" y="4247317"/>
                </a:cubicBezTo>
                <a:cubicBezTo>
                  <a:pt x="2983767" y="4247884"/>
                  <a:pt x="2850223" y="4267310"/>
                  <a:pt x="2742819" y="4247317"/>
                </a:cubicBezTo>
                <a:cubicBezTo>
                  <a:pt x="2635415" y="4227324"/>
                  <a:pt x="2417735" y="4261054"/>
                  <a:pt x="2178121" y="4247317"/>
                </a:cubicBezTo>
                <a:cubicBezTo>
                  <a:pt x="1938507" y="4233580"/>
                  <a:pt x="1585102" y="4218417"/>
                  <a:pt x="1398300" y="4247317"/>
                </a:cubicBezTo>
                <a:cubicBezTo>
                  <a:pt x="1211498" y="4276217"/>
                  <a:pt x="1044370" y="4218179"/>
                  <a:pt x="726040" y="4247317"/>
                </a:cubicBezTo>
                <a:cubicBezTo>
                  <a:pt x="407710" y="4276455"/>
                  <a:pt x="349361" y="4253038"/>
                  <a:pt x="0" y="4247317"/>
                </a:cubicBezTo>
                <a:cubicBezTo>
                  <a:pt x="-8820" y="4009694"/>
                  <a:pt x="117" y="3939282"/>
                  <a:pt x="0" y="3640557"/>
                </a:cubicBezTo>
                <a:cubicBezTo>
                  <a:pt x="-117" y="3341832"/>
                  <a:pt x="8880" y="3317993"/>
                  <a:pt x="0" y="3161217"/>
                </a:cubicBezTo>
                <a:cubicBezTo>
                  <a:pt x="-8880" y="3004441"/>
                  <a:pt x="10274" y="2838142"/>
                  <a:pt x="0" y="2681877"/>
                </a:cubicBezTo>
                <a:cubicBezTo>
                  <a:pt x="-10274" y="2525612"/>
                  <a:pt x="11920" y="2177585"/>
                  <a:pt x="0" y="2032645"/>
                </a:cubicBezTo>
                <a:cubicBezTo>
                  <a:pt x="-11920" y="1887705"/>
                  <a:pt x="-24479" y="1711976"/>
                  <a:pt x="0" y="1510831"/>
                </a:cubicBezTo>
                <a:cubicBezTo>
                  <a:pt x="24479" y="1309686"/>
                  <a:pt x="17875" y="1106633"/>
                  <a:pt x="0" y="819125"/>
                </a:cubicBezTo>
                <a:cubicBezTo>
                  <a:pt x="-17875" y="531617"/>
                  <a:pt x="36589" y="206682"/>
                  <a:pt x="0" y="0"/>
                </a:cubicBezTo>
                <a:close/>
              </a:path>
            </a:pathLst>
          </a:custGeom>
          <a:noFill/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The next 4 slides show a </a:t>
            </a:r>
            <a:r>
              <a:rPr lang="en-GB" b="1" dirty="0"/>
              <a:t>research journey</a:t>
            </a:r>
            <a:r>
              <a:rPr lang="en-GB" dirty="0"/>
              <a:t>…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The </a:t>
            </a:r>
            <a:r>
              <a:rPr lang="en-GB" i="1" dirty="0"/>
              <a:t>New Craftsman Gallery</a:t>
            </a:r>
            <a:r>
              <a:rPr lang="en-GB" dirty="0"/>
              <a:t>, St. Ives Cornwall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The </a:t>
            </a:r>
            <a:r>
              <a:rPr lang="en-GB" b="1" dirty="0"/>
              <a:t>gallery’s </a:t>
            </a:r>
            <a:r>
              <a:rPr lang="en-GB" b="1" i="1" dirty="0"/>
              <a:t>website</a:t>
            </a:r>
            <a:r>
              <a:rPr lang="en-GB" dirty="0"/>
              <a:t> led to ceramics artists: </a:t>
            </a:r>
          </a:p>
          <a:p>
            <a:pPr algn="l"/>
            <a:endParaRPr lang="en-GB" dirty="0"/>
          </a:p>
          <a:p>
            <a:pPr algn="l"/>
            <a:r>
              <a:rPr lang="en-GB" i="1" dirty="0"/>
              <a:t>Charlotte </a:t>
            </a:r>
            <a:r>
              <a:rPr lang="en-GB" i="1" dirty="0" err="1"/>
              <a:t>McLeish</a:t>
            </a:r>
            <a:r>
              <a:rPr lang="en-GB" i="1" dirty="0"/>
              <a:t> &amp; Adam Buick</a:t>
            </a:r>
          </a:p>
          <a:p>
            <a:pPr algn="l"/>
            <a:endParaRPr lang="en-GB" i="1" dirty="0"/>
          </a:p>
          <a:p>
            <a:pPr algn="l"/>
            <a:r>
              <a:rPr lang="en-GB" dirty="0"/>
              <a:t>From which </a:t>
            </a:r>
            <a:r>
              <a:rPr lang="en-GB" b="1" dirty="0"/>
              <a:t>quotes</a:t>
            </a:r>
            <a:r>
              <a:rPr lang="en-GB" dirty="0"/>
              <a:t> from the artists </a:t>
            </a:r>
            <a:r>
              <a:rPr lang="en-GB" i="1" dirty="0"/>
              <a:t>were found</a:t>
            </a:r>
          </a:p>
          <a:p>
            <a:pPr algn="l"/>
            <a:endParaRPr lang="en-GB" i="1" dirty="0"/>
          </a:p>
          <a:p>
            <a:pPr algn="l"/>
            <a:r>
              <a:rPr lang="en-GB" b="1" i="1" dirty="0"/>
              <a:t>Keywords</a:t>
            </a:r>
            <a:r>
              <a:rPr lang="en-GB" i="1" dirty="0"/>
              <a:t> were derived</a:t>
            </a:r>
          </a:p>
          <a:p>
            <a:pPr algn="l"/>
            <a:endParaRPr lang="en-GB" i="1" dirty="0"/>
          </a:p>
          <a:p>
            <a:pPr algn="l"/>
            <a:r>
              <a:rPr lang="en-GB" b="1" i="1" dirty="0"/>
              <a:t>Artist</a:t>
            </a:r>
            <a:r>
              <a:rPr lang="en-GB" i="1" dirty="0"/>
              <a:t> </a:t>
            </a:r>
            <a:r>
              <a:rPr lang="en-GB" b="1" i="1" dirty="0"/>
              <a:t>biography</a:t>
            </a:r>
            <a:r>
              <a:rPr lang="en-GB" i="1" dirty="0"/>
              <a:t> can be paraphrased</a:t>
            </a:r>
          </a:p>
          <a:p>
            <a:pPr algn="l"/>
            <a:endParaRPr lang="en-GB" i="1" dirty="0"/>
          </a:p>
          <a:p>
            <a:pPr algn="l"/>
            <a:r>
              <a:rPr lang="en-GB" i="1" dirty="0"/>
              <a:t>Through artist website a </a:t>
            </a:r>
            <a:r>
              <a:rPr lang="en-GB" b="1" i="1" dirty="0"/>
              <a:t>book</a:t>
            </a:r>
            <a:r>
              <a:rPr lang="en-GB" i="1" dirty="0"/>
              <a:t> was discovered…</a:t>
            </a:r>
            <a:endParaRPr lang="en-US" i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4AA21F-BC08-B88B-EA2A-92E0971A17AF}"/>
              </a:ext>
            </a:extLst>
          </p:cNvPr>
          <p:cNvSpPr txBox="1"/>
          <p:nvPr/>
        </p:nvSpPr>
        <p:spPr>
          <a:xfrm>
            <a:off x="409498" y="0"/>
            <a:ext cx="39358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Go on a research journey…</a:t>
            </a:r>
          </a:p>
          <a:p>
            <a:pPr algn="l"/>
            <a:r>
              <a:rPr lang="en-GB" dirty="0"/>
              <a:t>EXAMPLE: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15470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3B366F9-5B95-56BE-248B-356B088057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79"/>
          <a:stretch>
            <a:fillRect/>
          </a:stretch>
        </p:blipFill>
        <p:spPr>
          <a:xfrm>
            <a:off x="6001373" y="0"/>
            <a:ext cx="4689487" cy="684629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FEE856E-9D89-9060-C8E7-8C2092DCF1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064" y="848042"/>
            <a:ext cx="5084841" cy="470509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60240D2-78EF-24C0-F60E-450CFD7236A6}"/>
              </a:ext>
            </a:extLst>
          </p:cNvPr>
          <p:cNvSpPr txBox="1"/>
          <p:nvPr/>
        </p:nvSpPr>
        <p:spPr>
          <a:xfrm>
            <a:off x="409498" y="0"/>
            <a:ext cx="39358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Where will you set your exhibition?</a:t>
            </a:r>
          </a:p>
          <a:p>
            <a:pPr algn="l"/>
            <a:r>
              <a:rPr lang="en-GB" dirty="0"/>
              <a:t>EXAMPLE: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96104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A001144-F7D2-F418-3728-F5F70A6285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322" y="154393"/>
            <a:ext cx="5925677" cy="628585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EFE83D8-126A-C2D1-F2E9-A15DF4DF3E12}"/>
              </a:ext>
            </a:extLst>
          </p:cNvPr>
          <p:cNvSpPr txBox="1"/>
          <p:nvPr/>
        </p:nvSpPr>
        <p:spPr>
          <a:xfrm>
            <a:off x="7920069" y="461665"/>
            <a:ext cx="333561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Link: COLLECT Craft Council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836EA7-1E39-3DF4-20FA-2F61FA200AD0}"/>
              </a:ext>
            </a:extLst>
          </p:cNvPr>
          <p:cNvSpPr txBox="1"/>
          <p:nvPr/>
        </p:nvSpPr>
        <p:spPr>
          <a:xfrm>
            <a:off x="409499" y="0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Whose work will you curate?…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B4E1244-7B8B-9DD9-14EF-3452484C198F}"/>
              </a:ext>
            </a:extLst>
          </p:cNvPr>
          <p:cNvSpPr txBox="1"/>
          <p:nvPr/>
        </p:nvSpPr>
        <p:spPr>
          <a:xfrm>
            <a:off x="6599766" y="2750598"/>
            <a:ext cx="4531410" cy="2031325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Charlotte </a:t>
            </a:r>
            <a:r>
              <a:rPr lang="en-GB" b="1" dirty="0" err="1"/>
              <a:t>McLeish</a:t>
            </a:r>
            <a:r>
              <a:rPr lang="en-GB" b="1" dirty="0"/>
              <a:t> – </a:t>
            </a:r>
            <a:r>
              <a:rPr lang="en-GB" dirty="0"/>
              <a:t>commercial crafts artist, working in ceramics.</a:t>
            </a:r>
          </a:p>
          <a:p>
            <a:pPr algn="l"/>
            <a:r>
              <a:rPr lang="en-GB" dirty="0"/>
              <a:t>Here she writes about her inspiration.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Keywords:</a:t>
            </a:r>
          </a:p>
          <a:p>
            <a:pPr algn="l"/>
            <a:r>
              <a:rPr lang="en-GB" dirty="0"/>
              <a:t>Study visit, modern antiquity, learning from the past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AE5B865-6B1B-0DF5-A70E-1FD0D7B5A857}"/>
              </a:ext>
            </a:extLst>
          </p:cNvPr>
          <p:cNvSpPr txBox="1"/>
          <p:nvPr/>
        </p:nvSpPr>
        <p:spPr>
          <a:xfrm>
            <a:off x="6599765" y="5006040"/>
            <a:ext cx="453141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i="1" dirty="0"/>
              <a:t>TIP:</a:t>
            </a:r>
          </a:p>
          <a:p>
            <a:pPr algn="l"/>
            <a:r>
              <a:rPr lang="en-GB" i="1" dirty="0"/>
              <a:t>Including a list of </a:t>
            </a:r>
            <a:r>
              <a:rPr lang="en-GB" b="1" i="1" dirty="0"/>
              <a:t>keywords</a:t>
            </a:r>
            <a:r>
              <a:rPr lang="en-GB" i="1" dirty="0"/>
              <a:t> at the start of your assignment can really help the reader to understand your exhibition’s theme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27920664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F2971EB-0A28-B903-EA33-592B0DBE7F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662" y="1044237"/>
            <a:ext cx="4963818" cy="536801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AC2E20E-8B23-FC3A-BFD6-E2178FACA1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2583" y="854360"/>
            <a:ext cx="4869645" cy="328082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ACFB1A0-C9B7-8831-5E80-1547BF7E9CF0}"/>
              </a:ext>
            </a:extLst>
          </p:cNvPr>
          <p:cNvSpPr txBox="1"/>
          <p:nvPr/>
        </p:nvSpPr>
        <p:spPr>
          <a:xfrm>
            <a:off x="5765551" y="4363229"/>
            <a:ext cx="4531410" cy="1754326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Adam Buick</a:t>
            </a:r>
            <a:r>
              <a:rPr lang="en-GB" dirty="0"/>
              <a:t> – ceramics artist based in West Wales, writes about the Cornish landscape.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Keywords:</a:t>
            </a:r>
          </a:p>
          <a:p>
            <a:pPr algn="l"/>
            <a:r>
              <a:rPr lang="en-GB" dirty="0"/>
              <a:t>Place, travel, connections, relationship landscape, land.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094119-0EB1-2D04-230B-6ADA4A1004B7}"/>
              </a:ext>
            </a:extLst>
          </p:cNvPr>
          <p:cNvSpPr txBox="1"/>
          <p:nvPr/>
        </p:nvSpPr>
        <p:spPr>
          <a:xfrm>
            <a:off x="409499" y="0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Whose work will you curate?…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52466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1A499A0-9736-C07F-CCEA-9052B27F39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1577" y="1280545"/>
            <a:ext cx="6060375" cy="3536950"/>
          </a:xfrm>
          <a:custGeom>
            <a:avLst/>
            <a:gdLst>
              <a:gd name="csX0" fmla="*/ 0 w 6060375"/>
              <a:gd name="csY0" fmla="*/ 0 h 3536950"/>
              <a:gd name="csX1" fmla="*/ 491564 w 6060375"/>
              <a:gd name="csY1" fmla="*/ 0 h 3536950"/>
              <a:gd name="csX2" fmla="*/ 1225542 w 6060375"/>
              <a:gd name="csY2" fmla="*/ 0 h 3536950"/>
              <a:gd name="csX3" fmla="*/ 1838314 w 6060375"/>
              <a:gd name="csY3" fmla="*/ 0 h 3536950"/>
              <a:gd name="csX4" fmla="*/ 2511689 w 6060375"/>
              <a:gd name="csY4" fmla="*/ 0 h 3536950"/>
              <a:gd name="csX5" fmla="*/ 3306271 w 6060375"/>
              <a:gd name="csY5" fmla="*/ 0 h 3536950"/>
              <a:gd name="csX6" fmla="*/ 3858439 w 6060375"/>
              <a:gd name="csY6" fmla="*/ 0 h 3536950"/>
              <a:gd name="csX7" fmla="*/ 4592417 w 6060375"/>
              <a:gd name="csY7" fmla="*/ 0 h 3536950"/>
              <a:gd name="csX8" fmla="*/ 5144585 w 6060375"/>
              <a:gd name="csY8" fmla="*/ 0 h 3536950"/>
              <a:gd name="csX9" fmla="*/ 6060375 w 6060375"/>
              <a:gd name="csY9" fmla="*/ 0 h 3536950"/>
              <a:gd name="csX10" fmla="*/ 6060375 w 6060375"/>
              <a:gd name="csY10" fmla="*/ 624861 h 3536950"/>
              <a:gd name="csX11" fmla="*/ 6060375 w 6060375"/>
              <a:gd name="csY11" fmla="*/ 1143614 h 3536950"/>
              <a:gd name="csX12" fmla="*/ 6060375 w 6060375"/>
              <a:gd name="csY12" fmla="*/ 1803845 h 3536950"/>
              <a:gd name="csX13" fmla="*/ 6060375 w 6060375"/>
              <a:gd name="csY13" fmla="*/ 2393336 h 3536950"/>
              <a:gd name="csX14" fmla="*/ 6060375 w 6060375"/>
              <a:gd name="csY14" fmla="*/ 3536950 h 3536950"/>
              <a:gd name="csX15" fmla="*/ 5326396 w 6060375"/>
              <a:gd name="csY15" fmla="*/ 3536950 h 3536950"/>
              <a:gd name="csX16" fmla="*/ 4653021 w 6060375"/>
              <a:gd name="csY16" fmla="*/ 3536950 h 3536950"/>
              <a:gd name="csX17" fmla="*/ 4040250 w 6060375"/>
              <a:gd name="csY17" fmla="*/ 3536950 h 3536950"/>
              <a:gd name="csX18" fmla="*/ 3306271 w 6060375"/>
              <a:gd name="csY18" fmla="*/ 3536950 h 3536950"/>
              <a:gd name="csX19" fmla="*/ 2632896 w 6060375"/>
              <a:gd name="csY19" fmla="*/ 3536950 h 3536950"/>
              <a:gd name="csX20" fmla="*/ 1838314 w 6060375"/>
              <a:gd name="csY20" fmla="*/ 3536950 h 3536950"/>
              <a:gd name="csX21" fmla="*/ 1043731 w 6060375"/>
              <a:gd name="csY21" fmla="*/ 3536950 h 3536950"/>
              <a:gd name="csX22" fmla="*/ 0 w 6060375"/>
              <a:gd name="csY22" fmla="*/ 3536950 h 3536950"/>
              <a:gd name="csX23" fmla="*/ 0 w 6060375"/>
              <a:gd name="csY23" fmla="*/ 2912089 h 3536950"/>
              <a:gd name="csX24" fmla="*/ 0 w 6060375"/>
              <a:gd name="csY24" fmla="*/ 2287228 h 3536950"/>
              <a:gd name="csX25" fmla="*/ 0 w 6060375"/>
              <a:gd name="csY25" fmla="*/ 1697736 h 3536950"/>
              <a:gd name="csX26" fmla="*/ 0 w 6060375"/>
              <a:gd name="csY26" fmla="*/ 1108244 h 3536950"/>
              <a:gd name="csX27" fmla="*/ 0 w 6060375"/>
              <a:gd name="csY27" fmla="*/ 518753 h 3536950"/>
              <a:gd name="csX28" fmla="*/ 0 w 6060375"/>
              <a:gd name="csY28" fmla="*/ 0 h 353695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</a:cxnLst>
            <a:rect l="l" t="t" r="r" b="b"/>
            <a:pathLst>
              <a:path w="6060375" h="3536950" fill="none" extrusionOk="0">
                <a:moveTo>
                  <a:pt x="0" y="0"/>
                </a:moveTo>
                <a:cubicBezTo>
                  <a:pt x="233808" y="-19968"/>
                  <a:pt x="392819" y="7362"/>
                  <a:pt x="491564" y="0"/>
                </a:cubicBezTo>
                <a:cubicBezTo>
                  <a:pt x="590309" y="-7362"/>
                  <a:pt x="1022046" y="16417"/>
                  <a:pt x="1225542" y="0"/>
                </a:cubicBezTo>
                <a:cubicBezTo>
                  <a:pt x="1429038" y="-16417"/>
                  <a:pt x="1616395" y="-4085"/>
                  <a:pt x="1838314" y="0"/>
                </a:cubicBezTo>
                <a:cubicBezTo>
                  <a:pt x="2060233" y="4085"/>
                  <a:pt x="2327189" y="-27515"/>
                  <a:pt x="2511689" y="0"/>
                </a:cubicBezTo>
                <a:cubicBezTo>
                  <a:pt x="2696190" y="27515"/>
                  <a:pt x="2988667" y="32863"/>
                  <a:pt x="3306271" y="0"/>
                </a:cubicBezTo>
                <a:cubicBezTo>
                  <a:pt x="3623875" y="-32863"/>
                  <a:pt x="3621647" y="-20049"/>
                  <a:pt x="3858439" y="0"/>
                </a:cubicBezTo>
                <a:cubicBezTo>
                  <a:pt x="4095231" y="20049"/>
                  <a:pt x="4389737" y="-21712"/>
                  <a:pt x="4592417" y="0"/>
                </a:cubicBezTo>
                <a:cubicBezTo>
                  <a:pt x="4795097" y="21712"/>
                  <a:pt x="4873420" y="19741"/>
                  <a:pt x="5144585" y="0"/>
                </a:cubicBezTo>
                <a:cubicBezTo>
                  <a:pt x="5415750" y="-19741"/>
                  <a:pt x="5623776" y="26879"/>
                  <a:pt x="6060375" y="0"/>
                </a:cubicBezTo>
                <a:cubicBezTo>
                  <a:pt x="6076262" y="213156"/>
                  <a:pt x="6075069" y="456834"/>
                  <a:pt x="6060375" y="624861"/>
                </a:cubicBezTo>
                <a:cubicBezTo>
                  <a:pt x="6045681" y="792888"/>
                  <a:pt x="6045128" y="957151"/>
                  <a:pt x="6060375" y="1143614"/>
                </a:cubicBezTo>
                <a:cubicBezTo>
                  <a:pt x="6075622" y="1330077"/>
                  <a:pt x="6084089" y="1664969"/>
                  <a:pt x="6060375" y="1803845"/>
                </a:cubicBezTo>
                <a:cubicBezTo>
                  <a:pt x="6036661" y="1942721"/>
                  <a:pt x="6041574" y="2188248"/>
                  <a:pt x="6060375" y="2393336"/>
                </a:cubicBezTo>
                <a:cubicBezTo>
                  <a:pt x="6079176" y="2598424"/>
                  <a:pt x="6010080" y="2985310"/>
                  <a:pt x="6060375" y="3536950"/>
                </a:cubicBezTo>
                <a:cubicBezTo>
                  <a:pt x="5838768" y="3504497"/>
                  <a:pt x="5540085" y="3507956"/>
                  <a:pt x="5326396" y="3536950"/>
                </a:cubicBezTo>
                <a:cubicBezTo>
                  <a:pt x="5112707" y="3565944"/>
                  <a:pt x="4936403" y="3526948"/>
                  <a:pt x="4653021" y="3536950"/>
                </a:cubicBezTo>
                <a:cubicBezTo>
                  <a:pt x="4369639" y="3546952"/>
                  <a:pt x="4276652" y="3544097"/>
                  <a:pt x="4040250" y="3536950"/>
                </a:cubicBezTo>
                <a:cubicBezTo>
                  <a:pt x="3803848" y="3529803"/>
                  <a:pt x="3575150" y="3536862"/>
                  <a:pt x="3306271" y="3536950"/>
                </a:cubicBezTo>
                <a:cubicBezTo>
                  <a:pt x="3037392" y="3537038"/>
                  <a:pt x="2910397" y="3535736"/>
                  <a:pt x="2632896" y="3536950"/>
                </a:cubicBezTo>
                <a:cubicBezTo>
                  <a:pt x="2355395" y="3538164"/>
                  <a:pt x="2016828" y="3531197"/>
                  <a:pt x="1838314" y="3536950"/>
                </a:cubicBezTo>
                <a:cubicBezTo>
                  <a:pt x="1659800" y="3542703"/>
                  <a:pt x="1287874" y="3550805"/>
                  <a:pt x="1043731" y="3536950"/>
                </a:cubicBezTo>
                <a:cubicBezTo>
                  <a:pt x="799588" y="3523095"/>
                  <a:pt x="226686" y="3582169"/>
                  <a:pt x="0" y="3536950"/>
                </a:cubicBezTo>
                <a:cubicBezTo>
                  <a:pt x="-18886" y="3403337"/>
                  <a:pt x="6355" y="3161054"/>
                  <a:pt x="0" y="2912089"/>
                </a:cubicBezTo>
                <a:cubicBezTo>
                  <a:pt x="-6355" y="2663124"/>
                  <a:pt x="2924" y="2439590"/>
                  <a:pt x="0" y="2287228"/>
                </a:cubicBezTo>
                <a:cubicBezTo>
                  <a:pt x="-2924" y="2134866"/>
                  <a:pt x="-15073" y="1823925"/>
                  <a:pt x="0" y="1697736"/>
                </a:cubicBezTo>
                <a:cubicBezTo>
                  <a:pt x="15073" y="1571547"/>
                  <a:pt x="3617" y="1356721"/>
                  <a:pt x="0" y="1108244"/>
                </a:cubicBezTo>
                <a:cubicBezTo>
                  <a:pt x="-3617" y="859767"/>
                  <a:pt x="-7625" y="755013"/>
                  <a:pt x="0" y="518753"/>
                </a:cubicBezTo>
                <a:cubicBezTo>
                  <a:pt x="7625" y="282493"/>
                  <a:pt x="-11268" y="175983"/>
                  <a:pt x="0" y="0"/>
                </a:cubicBezTo>
                <a:close/>
              </a:path>
              <a:path w="6060375" h="3536950" stroke="0" extrusionOk="0">
                <a:moveTo>
                  <a:pt x="0" y="0"/>
                </a:moveTo>
                <a:cubicBezTo>
                  <a:pt x="201379" y="-22983"/>
                  <a:pt x="376661" y="2199"/>
                  <a:pt x="612771" y="0"/>
                </a:cubicBezTo>
                <a:cubicBezTo>
                  <a:pt x="848881" y="-2199"/>
                  <a:pt x="881405" y="12416"/>
                  <a:pt x="1104335" y="0"/>
                </a:cubicBezTo>
                <a:cubicBezTo>
                  <a:pt x="1327265" y="-12416"/>
                  <a:pt x="1605373" y="-14634"/>
                  <a:pt x="1898918" y="0"/>
                </a:cubicBezTo>
                <a:cubicBezTo>
                  <a:pt x="2192463" y="14634"/>
                  <a:pt x="2341874" y="-3041"/>
                  <a:pt x="2511689" y="0"/>
                </a:cubicBezTo>
                <a:cubicBezTo>
                  <a:pt x="2681504" y="3041"/>
                  <a:pt x="2823336" y="13057"/>
                  <a:pt x="3124460" y="0"/>
                </a:cubicBezTo>
                <a:cubicBezTo>
                  <a:pt x="3425584" y="-13057"/>
                  <a:pt x="3563131" y="36999"/>
                  <a:pt x="3919042" y="0"/>
                </a:cubicBezTo>
                <a:cubicBezTo>
                  <a:pt x="4274953" y="-36999"/>
                  <a:pt x="4343607" y="14913"/>
                  <a:pt x="4471210" y="0"/>
                </a:cubicBezTo>
                <a:cubicBezTo>
                  <a:pt x="4598813" y="-14913"/>
                  <a:pt x="4954620" y="-27441"/>
                  <a:pt x="5265793" y="0"/>
                </a:cubicBezTo>
                <a:cubicBezTo>
                  <a:pt x="5576966" y="27441"/>
                  <a:pt x="5852068" y="12074"/>
                  <a:pt x="6060375" y="0"/>
                </a:cubicBezTo>
                <a:cubicBezTo>
                  <a:pt x="6045175" y="134142"/>
                  <a:pt x="6079741" y="373874"/>
                  <a:pt x="6060375" y="589492"/>
                </a:cubicBezTo>
                <a:cubicBezTo>
                  <a:pt x="6041009" y="805110"/>
                  <a:pt x="6043497" y="976320"/>
                  <a:pt x="6060375" y="1178983"/>
                </a:cubicBezTo>
                <a:cubicBezTo>
                  <a:pt x="6077253" y="1381646"/>
                  <a:pt x="6058117" y="1589619"/>
                  <a:pt x="6060375" y="1803845"/>
                </a:cubicBezTo>
                <a:cubicBezTo>
                  <a:pt x="6062633" y="2018071"/>
                  <a:pt x="6076208" y="2105539"/>
                  <a:pt x="6060375" y="2287228"/>
                </a:cubicBezTo>
                <a:cubicBezTo>
                  <a:pt x="6044542" y="2468917"/>
                  <a:pt x="6070757" y="2721799"/>
                  <a:pt x="6060375" y="2876719"/>
                </a:cubicBezTo>
                <a:cubicBezTo>
                  <a:pt x="6049993" y="3031639"/>
                  <a:pt x="6055481" y="3239187"/>
                  <a:pt x="6060375" y="3536950"/>
                </a:cubicBezTo>
                <a:cubicBezTo>
                  <a:pt x="5886846" y="3562647"/>
                  <a:pt x="5651118" y="3518828"/>
                  <a:pt x="5387000" y="3536950"/>
                </a:cubicBezTo>
                <a:cubicBezTo>
                  <a:pt x="5122883" y="3555072"/>
                  <a:pt x="4798193" y="3509304"/>
                  <a:pt x="4592418" y="3536950"/>
                </a:cubicBezTo>
                <a:cubicBezTo>
                  <a:pt x="4386643" y="3564596"/>
                  <a:pt x="4115417" y="3530599"/>
                  <a:pt x="3919043" y="3536950"/>
                </a:cubicBezTo>
                <a:cubicBezTo>
                  <a:pt x="3722669" y="3543301"/>
                  <a:pt x="3592655" y="3541666"/>
                  <a:pt x="3427479" y="3536950"/>
                </a:cubicBezTo>
                <a:cubicBezTo>
                  <a:pt x="3262303" y="3532234"/>
                  <a:pt x="3070113" y="3550531"/>
                  <a:pt x="2875311" y="3536950"/>
                </a:cubicBezTo>
                <a:cubicBezTo>
                  <a:pt x="2680509" y="3523369"/>
                  <a:pt x="2459876" y="3567957"/>
                  <a:pt x="2080729" y="3536950"/>
                </a:cubicBezTo>
                <a:cubicBezTo>
                  <a:pt x="1701582" y="3505943"/>
                  <a:pt x="1712911" y="3522002"/>
                  <a:pt x="1407354" y="3536950"/>
                </a:cubicBezTo>
                <a:cubicBezTo>
                  <a:pt x="1101798" y="3551898"/>
                  <a:pt x="1073141" y="3529826"/>
                  <a:pt x="855186" y="3536950"/>
                </a:cubicBezTo>
                <a:cubicBezTo>
                  <a:pt x="637231" y="3544074"/>
                  <a:pt x="374392" y="3495063"/>
                  <a:pt x="0" y="3536950"/>
                </a:cubicBezTo>
                <a:cubicBezTo>
                  <a:pt x="-17403" y="3364164"/>
                  <a:pt x="1072" y="3195570"/>
                  <a:pt x="0" y="3053567"/>
                </a:cubicBezTo>
                <a:cubicBezTo>
                  <a:pt x="-1072" y="2911564"/>
                  <a:pt x="14344" y="2689577"/>
                  <a:pt x="0" y="2570184"/>
                </a:cubicBezTo>
                <a:cubicBezTo>
                  <a:pt x="-14344" y="2450791"/>
                  <a:pt x="-2519" y="2251763"/>
                  <a:pt x="0" y="1945323"/>
                </a:cubicBezTo>
                <a:cubicBezTo>
                  <a:pt x="2519" y="1638883"/>
                  <a:pt x="11199" y="1596819"/>
                  <a:pt x="0" y="1426570"/>
                </a:cubicBezTo>
                <a:cubicBezTo>
                  <a:pt x="-11199" y="1256321"/>
                  <a:pt x="-20180" y="1082634"/>
                  <a:pt x="0" y="766339"/>
                </a:cubicBezTo>
                <a:cubicBezTo>
                  <a:pt x="20180" y="450044"/>
                  <a:pt x="15398" y="293820"/>
                  <a:pt x="0" y="0"/>
                </a:cubicBezTo>
                <a:close/>
              </a:path>
            </a:pathLst>
          </a:custGeom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B8F1C15-BBE8-893A-5774-2CF5608B9E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756275" cy="684095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D5202DA-F35A-A44D-9A87-70FCEF410AF5}"/>
              </a:ext>
            </a:extLst>
          </p:cNvPr>
          <p:cNvSpPr txBox="1"/>
          <p:nvPr/>
        </p:nvSpPr>
        <p:spPr>
          <a:xfrm>
            <a:off x="8441765" y="87904"/>
            <a:ext cx="297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EXAMPLES: Artist Biography </a:t>
            </a:r>
            <a:endParaRPr lang="en-US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F8DCA29A-D30A-82DC-5658-7D23FAD27767}"/>
                  </a:ext>
                </a:extLst>
              </p14:cNvPr>
              <p14:cNvContentPartPr/>
              <p14:nvPr/>
            </p14:nvContentPartPr>
            <p14:xfrm>
              <a:off x="2189620" y="6485378"/>
              <a:ext cx="1086480" cy="19080"/>
            </p14:xfrm>
          </p:contentPart>
        </mc:Choice>
        <mc:Fallback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F8DCA29A-D30A-82DC-5658-7D23FAD27767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153980" y="6413738"/>
                <a:ext cx="1158120" cy="1627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0902944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1F5900-F18D-63C1-232C-9E9C651DA6EF}"/>
              </a:ext>
            </a:extLst>
          </p:cNvPr>
          <p:cNvSpPr txBox="1"/>
          <p:nvPr/>
        </p:nvSpPr>
        <p:spPr>
          <a:xfrm>
            <a:off x="5180355" y="251584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E97BFF-F053-5A01-FD28-D67B69A03587}"/>
              </a:ext>
            </a:extLst>
          </p:cNvPr>
          <p:cNvSpPr txBox="1"/>
          <p:nvPr/>
        </p:nvSpPr>
        <p:spPr>
          <a:xfrm>
            <a:off x="323252" y="158883"/>
            <a:ext cx="11305963" cy="4616648"/>
          </a:xfrm>
          <a:custGeom>
            <a:avLst/>
            <a:gdLst>
              <a:gd name="csX0" fmla="*/ 0 w 11305963"/>
              <a:gd name="csY0" fmla="*/ 0 h 4616648"/>
              <a:gd name="csX1" fmla="*/ 551997 w 11305963"/>
              <a:gd name="csY1" fmla="*/ 0 h 4616648"/>
              <a:gd name="csX2" fmla="*/ 877875 w 11305963"/>
              <a:gd name="csY2" fmla="*/ 0 h 4616648"/>
              <a:gd name="csX3" fmla="*/ 1769051 w 11305963"/>
              <a:gd name="csY3" fmla="*/ 0 h 4616648"/>
              <a:gd name="csX4" fmla="*/ 2321048 w 11305963"/>
              <a:gd name="csY4" fmla="*/ 0 h 4616648"/>
              <a:gd name="csX5" fmla="*/ 2873045 w 11305963"/>
              <a:gd name="csY5" fmla="*/ 0 h 4616648"/>
              <a:gd name="csX6" fmla="*/ 3764221 w 11305963"/>
              <a:gd name="csY6" fmla="*/ 0 h 4616648"/>
              <a:gd name="csX7" fmla="*/ 4203158 w 11305963"/>
              <a:gd name="csY7" fmla="*/ 0 h 4616648"/>
              <a:gd name="csX8" fmla="*/ 5094334 w 11305963"/>
              <a:gd name="csY8" fmla="*/ 0 h 4616648"/>
              <a:gd name="csX9" fmla="*/ 5985510 w 11305963"/>
              <a:gd name="csY9" fmla="*/ 0 h 4616648"/>
              <a:gd name="csX10" fmla="*/ 6650566 w 11305963"/>
              <a:gd name="csY10" fmla="*/ 0 h 4616648"/>
              <a:gd name="csX11" fmla="*/ 7541742 w 11305963"/>
              <a:gd name="csY11" fmla="*/ 0 h 4616648"/>
              <a:gd name="csX12" fmla="*/ 8093739 w 11305963"/>
              <a:gd name="csY12" fmla="*/ 0 h 4616648"/>
              <a:gd name="csX13" fmla="*/ 8645736 w 11305963"/>
              <a:gd name="csY13" fmla="*/ 0 h 4616648"/>
              <a:gd name="csX14" fmla="*/ 9423853 w 11305963"/>
              <a:gd name="csY14" fmla="*/ 0 h 4616648"/>
              <a:gd name="csX15" fmla="*/ 9975850 w 11305963"/>
              <a:gd name="csY15" fmla="*/ 0 h 4616648"/>
              <a:gd name="csX16" fmla="*/ 11305963 w 11305963"/>
              <a:gd name="csY16" fmla="*/ 0 h 4616648"/>
              <a:gd name="csX17" fmla="*/ 11305963 w 11305963"/>
              <a:gd name="csY17" fmla="*/ 751854 h 4616648"/>
              <a:gd name="csX18" fmla="*/ 11305963 w 11305963"/>
              <a:gd name="csY18" fmla="*/ 1457542 h 4616648"/>
              <a:gd name="csX19" fmla="*/ 11305963 w 11305963"/>
              <a:gd name="csY19" fmla="*/ 2163229 h 4616648"/>
              <a:gd name="csX20" fmla="*/ 11305963 w 11305963"/>
              <a:gd name="csY20" fmla="*/ 2684251 h 4616648"/>
              <a:gd name="csX21" fmla="*/ 11305963 w 11305963"/>
              <a:gd name="csY21" fmla="*/ 3251439 h 4616648"/>
              <a:gd name="csX22" fmla="*/ 11305963 w 11305963"/>
              <a:gd name="csY22" fmla="*/ 3957127 h 4616648"/>
              <a:gd name="csX23" fmla="*/ 11305963 w 11305963"/>
              <a:gd name="csY23" fmla="*/ 4616648 h 4616648"/>
              <a:gd name="csX24" fmla="*/ 10867026 w 11305963"/>
              <a:gd name="csY24" fmla="*/ 4616648 h 4616648"/>
              <a:gd name="csX25" fmla="*/ 10541148 w 11305963"/>
              <a:gd name="csY25" fmla="*/ 4616648 h 4616648"/>
              <a:gd name="csX26" fmla="*/ 10215270 w 11305963"/>
              <a:gd name="csY26" fmla="*/ 4616648 h 4616648"/>
              <a:gd name="csX27" fmla="*/ 9550213 w 11305963"/>
              <a:gd name="csY27" fmla="*/ 4616648 h 4616648"/>
              <a:gd name="csX28" fmla="*/ 9111276 w 11305963"/>
              <a:gd name="csY28" fmla="*/ 4616648 h 4616648"/>
              <a:gd name="csX29" fmla="*/ 8333160 w 11305963"/>
              <a:gd name="csY29" fmla="*/ 4616648 h 4616648"/>
              <a:gd name="csX30" fmla="*/ 7894222 w 11305963"/>
              <a:gd name="csY30" fmla="*/ 4616648 h 4616648"/>
              <a:gd name="csX31" fmla="*/ 7116106 w 11305963"/>
              <a:gd name="csY31" fmla="*/ 4616648 h 4616648"/>
              <a:gd name="csX32" fmla="*/ 6790228 w 11305963"/>
              <a:gd name="csY32" fmla="*/ 4616648 h 4616648"/>
              <a:gd name="csX33" fmla="*/ 6012112 w 11305963"/>
              <a:gd name="csY33" fmla="*/ 4616648 h 4616648"/>
              <a:gd name="csX34" fmla="*/ 5573175 w 11305963"/>
              <a:gd name="csY34" fmla="*/ 4616648 h 4616648"/>
              <a:gd name="csX35" fmla="*/ 5247297 w 11305963"/>
              <a:gd name="csY35" fmla="*/ 4616648 h 4616648"/>
              <a:gd name="csX36" fmla="*/ 4808360 w 11305963"/>
              <a:gd name="csY36" fmla="*/ 4616648 h 4616648"/>
              <a:gd name="csX37" fmla="*/ 4030243 w 11305963"/>
              <a:gd name="csY37" fmla="*/ 4616648 h 4616648"/>
              <a:gd name="csX38" fmla="*/ 3591306 w 11305963"/>
              <a:gd name="csY38" fmla="*/ 4616648 h 4616648"/>
              <a:gd name="csX39" fmla="*/ 3265428 w 11305963"/>
              <a:gd name="csY39" fmla="*/ 4616648 h 4616648"/>
              <a:gd name="csX40" fmla="*/ 2826491 w 11305963"/>
              <a:gd name="csY40" fmla="*/ 4616648 h 4616648"/>
              <a:gd name="csX41" fmla="*/ 2274494 w 11305963"/>
              <a:gd name="csY41" fmla="*/ 4616648 h 4616648"/>
              <a:gd name="csX42" fmla="*/ 1609437 w 11305963"/>
              <a:gd name="csY42" fmla="*/ 4616648 h 4616648"/>
              <a:gd name="csX43" fmla="*/ 1170500 w 11305963"/>
              <a:gd name="csY43" fmla="*/ 4616648 h 4616648"/>
              <a:gd name="csX44" fmla="*/ 0 w 11305963"/>
              <a:gd name="csY44" fmla="*/ 4616648 h 4616648"/>
              <a:gd name="csX45" fmla="*/ 0 w 11305963"/>
              <a:gd name="csY45" fmla="*/ 3957127 h 4616648"/>
              <a:gd name="csX46" fmla="*/ 0 w 11305963"/>
              <a:gd name="csY46" fmla="*/ 3297606 h 4616648"/>
              <a:gd name="csX47" fmla="*/ 0 w 11305963"/>
              <a:gd name="csY47" fmla="*/ 2638085 h 4616648"/>
              <a:gd name="csX48" fmla="*/ 0 w 11305963"/>
              <a:gd name="csY48" fmla="*/ 1978563 h 4616648"/>
              <a:gd name="csX49" fmla="*/ 0 w 11305963"/>
              <a:gd name="csY49" fmla="*/ 1365209 h 4616648"/>
              <a:gd name="csX50" fmla="*/ 0 w 11305963"/>
              <a:gd name="csY50" fmla="*/ 659521 h 4616648"/>
              <a:gd name="csX51" fmla="*/ 0 w 11305963"/>
              <a:gd name="csY51" fmla="*/ 0 h 461664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  <a:cxn ang="0">
                <a:pos x="csX44" y="csY44"/>
              </a:cxn>
              <a:cxn ang="0">
                <a:pos x="csX45" y="csY45"/>
              </a:cxn>
              <a:cxn ang="0">
                <a:pos x="csX46" y="csY46"/>
              </a:cxn>
              <a:cxn ang="0">
                <a:pos x="csX47" y="csY47"/>
              </a:cxn>
              <a:cxn ang="0">
                <a:pos x="csX48" y="csY48"/>
              </a:cxn>
              <a:cxn ang="0">
                <a:pos x="csX49" y="csY49"/>
              </a:cxn>
              <a:cxn ang="0">
                <a:pos x="csX50" y="csY50"/>
              </a:cxn>
              <a:cxn ang="0">
                <a:pos x="csX51" y="csY51"/>
              </a:cxn>
            </a:cxnLst>
            <a:rect l="l" t="t" r="r" b="b"/>
            <a:pathLst>
              <a:path w="11305963" h="4616648" extrusionOk="0">
                <a:moveTo>
                  <a:pt x="0" y="0"/>
                </a:moveTo>
                <a:cubicBezTo>
                  <a:pt x="227891" y="-13576"/>
                  <a:pt x="377833" y="-17199"/>
                  <a:pt x="551997" y="0"/>
                </a:cubicBezTo>
                <a:cubicBezTo>
                  <a:pt x="726161" y="17199"/>
                  <a:pt x="772023" y="-898"/>
                  <a:pt x="877875" y="0"/>
                </a:cubicBezTo>
                <a:cubicBezTo>
                  <a:pt x="983727" y="898"/>
                  <a:pt x="1438358" y="-19110"/>
                  <a:pt x="1769051" y="0"/>
                </a:cubicBezTo>
                <a:cubicBezTo>
                  <a:pt x="2099744" y="19110"/>
                  <a:pt x="2140784" y="8671"/>
                  <a:pt x="2321048" y="0"/>
                </a:cubicBezTo>
                <a:cubicBezTo>
                  <a:pt x="2501312" y="-8671"/>
                  <a:pt x="2718750" y="-3404"/>
                  <a:pt x="2873045" y="0"/>
                </a:cubicBezTo>
                <a:cubicBezTo>
                  <a:pt x="3027340" y="3404"/>
                  <a:pt x="3516616" y="-2528"/>
                  <a:pt x="3764221" y="0"/>
                </a:cubicBezTo>
                <a:cubicBezTo>
                  <a:pt x="4011826" y="2528"/>
                  <a:pt x="4086468" y="-18390"/>
                  <a:pt x="4203158" y="0"/>
                </a:cubicBezTo>
                <a:cubicBezTo>
                  <a:pt x="4319848" y="18390"/>
                  <a:pt x="4806681" y="-17485"/>
                  <a:pt x="5094334" y="0"/>
                </a:cubicBezTo>
                <a:cubicBezTo>
                  <a:pt x="5381987" y="17485"/>
                  <a:pt x="5704771" y="5265"/>
                  <a:pt x="5985510" y="0"/>
                </a:cubicBezTo>
                <a:cubicBezTo>
                  <a:pt x="6266249" y="-5265"/>
                  <a:pt x="6444217" y="4152"/>
                  <a:pt x="6650566" y="0"/>
                </a:cubicBezTo>
                <a:cubicBezTo>
                  <a:pt x="6856915" y="-4152"/>
                  <a:pt x="7263354" y="-21594"/>
                  <a:pt x="7541742" y="0"/>
                </a:cubicBezTo>
                <a:cubicBezTo>
                  <a:pt x="7820130" y="21594"/>
                  <a:pt x="7950086" y="9217"/>
                  <a:pt x="8093739" y="0"/>
                </a:cubicBezTo>
                <a:cubicBezTo>
                  <a:pt x="8237392" y="-9217"/>
                  <a:pt x="8479770" y="-23184"/>
                  <a:pt x="8645736" y="0"/>
                </a:cubicBezTo>
                <a:cubicBezTo>
                  <a:pt x="8811702" y="23184"/>
                  <a:pt x="9122372" y="-2132"/>
                  <a:pt x="9423853" y="0"/>
                </a:cubicBezTo>
                <a:cubicBezTo>
                  <a:pt x="9725334" y="2132"/>
                  <a:pt x="9849191" y="10847"/>
                  <a:pt x="9975850" y="0"/>
                </a:cubicBezTo>
                <a:cubicBezTo>
                  <a:pt x="10102509" y="-10847"/>
                  <a:pt x="10983868" y="-56702"/>
                  <a:pt x="11305963" y="0"/>
                </a:cubicBezTo>
                <a:cubicBezTo>
                  <a:pt x="11329537" y="210086"/>
                  <a:pt x="11331410" y="509000"/>
                  <a:pt x="11305963" y="751854"/>
                </a:cubicBezTo>
                <a:cubicBezTo>
                  <a:pt x="11280516" y="994708"/>
                  <a:pt x="11321105" y="1173547"/>
                  <a:pt x="11305963" y="1457542"/>
                </a:cubicBezTo>
                <a:cubicBezTo>
                  <a:pt x="11290821" y="1741537"/>
                  <a:pt x="11273779" y="1964148"/>
                  <a:pt x="11305963" y="2163229"/>
                </a:cubicBezTo>
                <a:cubicBezTo>
                  <a:pt x="11338147" y="2362310"/>
                  <a:pt x="11328965" y="2516941"/>
                  <a:pt x="11305963" y="2684251"/>
                </a:cubicBezTo>
                <a:cubicBezTo>
                  <a:pt x="11282961" y="2851561"/>
                  <a:pt x="11294828" y="3074087"/>
                  <a:pt x="11305963" y="3251439"/>
                </a:cubicBezTo>
                <a:cubicBezTo>
                  <a:pt x="11317098" y="3428791"/>
                  <a:pt x="11313948" y="3807705"/>
                  <a:pt x="11305963" y="3957127"/>
                </a:cubicBezTo>
                <a:cubicBezTo>
                  <a:pt x="11297978" y="4106549"/>
                  <a:pt x="11309237" y="4354111"/>
                  <a:pt x="11305963" y="4616648"/>
                </a:cubicBezTo>
                <a:cubicBezTo>
                  <a:pt x="11199704" y="4613034"/>
                  <a:pt x="10983284" y="4613160"/>
                  <a:pt x="10867026" y="4616648"/>
                </a:cubicBezTo>
                <a:cubicBezTo>
                  <a:pt x="10750768" y="4620136"/>
                  <a:pt x="10672573" y="4620782"/>
                  <a:pt x="10541148" y="4616648"/>
                </a:cubicBezTo>
                <a:cubicBezTo>
                  <a:pt x="10409723" y="4612514"/>
                  <a:pt x="10345141" y="4614947"/>
                  <a:pt x="10215270" y="4616648"/>
                </a:cubicBezTo>
                <a:cubicBezTo>
                  <a:pt x="10085399" y="4618349"/>
                  <a:pt x="9847952" y="4615831"/>
                  <a:pt x="9550213" y="4616648"/>
                </a:cubicBezTo>
                <a:cubicBezTo>
                  <a:pt x="9252474" y="4617465"/>
                  <a:pt x="9253095" y="4635491"/>
                  <a:pt x="9111276" y="4616648"/>
                </a:cubicBezTo>
                <a:cubicBezTo>
                  <a:pt x="8969457" y="4597805"/>
                  <a:pt x="8600836" y="4607358"/>
                  <a:pt x="8333160" y="4616648"/>
                </a:cubicBezTo>
                <a:cubicBezTo>
                  <a:pt x="8065484" y="4625938"/>
                  <a:pt x="8040603" y="4628754"/>
                  <a:pt x="7894222" y="4616648"/>
                </a:cubicBezTo>
                <a:cubicBezTo>
                  <a:pt x="7747841" y="4604542"/>
                  <a:pt x="7447375" y="4585779"/>
                  <a:pt x="7116106" y="4616648"/>
                </a:cubicBezTo>
                <a:cubicBezTo>
                  <a:pt x="6784837" y="4647517"/>
                  <a:pt x="6940457" y="4625460"/>
                  <a:pt x="6790228" y="4616648"/>
                </a:cubicBezTo>
                <a:cubicBezTo>
                  <a:pt x="6639999" y="4607836"/>
                  <a:pt x="6223505" y="4586604"/>
                  <a:pt x="6012112" y="4616648"/>
                </a:cubicBezTo>
                <a:cubicBezTo>
                  <a:pt x="5800719" y="4646692"/>
                  <a:pt x="5765000" y="4628509"/>
                  <a:pt x="5573175" y="4616648"/>
                </a:cubicBezTo>
                <a:cubicBezTo>
                  <a:pt x="5381350" y="4604787"/>
                  <a:pt x="5408949" y="4606990"/>
                  <a:pt x="5247297" y="4616648"/>
                </a:cubicBezTo>
                <a:cubicBezTo>
                  <a:pt x="5085645" y="4626306"/>
                  <a:pt x="5025483" y="4609409"/>
                  <a:pt x="4808360" y="4616648"/>
                </a:cubicBezTo>
                <a:cubicBezTo>
                  <a:pt x="4591237" y="4623887"/>
                  <a:pt x="4354686" y="4651852"/>
                  <a:pt x="4030243" y="4616648"/>
                </a:cubicBezTo>
                <a:cubicBezTo>
                  <a:pt x="3705800" y="4581444"/>
                  <a:pt x="3793672" y="4636711"/>
                  <a:pt x="3591306" y="4616648"/>
                </a:cubicBezTo>
                <a:cubicBezTo>
                  <a:pt x="3388940" y="4596585"/>
                  <a:pt x="3353931" y="4602418"/>
                  <a:pt x="3265428" y="4616648"/>
                </a:cubicBezTo>
                <a:cubicBezTo>
                  <a:pt x="3176925" y="4630878"/>
                  <a:pt x="2929320" y="4612725"/>
                  <a:pt x="2826491" y="4616648"/>
                </a:cubicBezTo>
                <a:cubicBezTo>
                  <a:pt x="2723662" y="4620571"/>
                  <a:pt x="2432885" y="4604455"/>
                  <a:pt x="2274494" y="4616648"/>
                </a:cubicBezTo>
                <a:cubicBezTo>
                  <a:pt x="2116103" y="4628841"/>
                  <a:pt x="1878696" y="4619952"/>
                  <a:pt x="1609437" y="4616648"/>
                </a:cubicBezTo>
                <a:cubicBezTo>
                  <a:pt x="1340178" y="4613344"/>
                  <a:pt x="1299015" y="4596969"/>
                  <a:pt x="1170500" y="4616648"/>
                </a:cubicBezTo>
                <a:cubicBezTo>
                  <a:pt x="1041985" y="4636327"/>
                  <a:pt x="287256" y="4600212"/>
                  <a:pt x="0" y="4616648"/>
                </a:cubicBezTo>
                <a:cubicBezTo>
                  <a:pt x="31855" y="4378605"/>
                  <a:pt x="30626" y="4165303"/>
                  <a:pt x="0" y="3957127"/>
                </a:cubicBezTo>
                <a:cubicBezTo>
                  <a:pt x="-30626" y="3748951"/>
                  <a:pt x="25077" y="3537384"/>
                  <a:pt x="0" y="3297606"/>
                </a:cubicBezTo>
                <a:cubicBezTo>
                  <a:pt x="-25077" y="3057828"/>
                  <a:pt x="2778" y="2912164"/>
                  <a:pt x="0" y="2638085"/>
                </a:cubicBezTo>
                <a:cubicBezTo>
                  <a:pt x="-2778" y="2364006"/>
                  <a:pt x="14399" y="2197998"/>
                  <a:pt x="0" y="1978563"/>
                </a:cubicBezTo>
                <a:cubicBezTo>
                  <a:pt x="-14399" y="1759128"/>
                  <a:pt x="-28417" y="1623966"/>
                  <a:pt x="0" y="1365209"/>
                </a:cubicBezTo>
                <a:cubicBezTo>
                  <a:pt x="28417" y="1106452"/>
                  <a:pt x="-11642" y="885544"/>
                  <a:pt x="0" y="659521"/>
                </a:cubicBezTo>
                <a:cubicBezTo>
                  <a:pt x="11642" y="433498"/>
                  <a:pt x="22149" y="246868"/>
                  <a:pt x="0" y="0"/>
                </a:cubicBezTo>
                <a:close/>
              </a:path>
            </a:pathLst>
          </a:custGeom>
          <a:noFill/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Reminders on assignment essay writing – </a:t>
            </a:r>
          </a:p>
          <a:p>
            <a:pPr algn="l"/>
            <a:endParaRPr lang="en-GB" dirty="0"/>
          </a:p>
          <a:p>
            <a:pPr algn="l"/>
            <a:r>
              <a:rPr lang="en-GB" b="1" dirty="0"/>
              <a:t>Engage with research</a:t>
            </a:r>
            <a:r>
              <a:rPr lang="en-GB" dirty="0"/>
              <a:t>: </a:t>
            </a:r>
          </a:p>
          <a:p>
            <a:pPr algn="l"/>
            <a:r>
              <a:rPr lang="en-GB" dirty="0"/>
              <a:t>Essential reading from your module reading list </a:t>
            </a:r>
          </a:p>
          <a:p>
            <a:pPr algn="l"/>
            <a:r>
              <a:rPr lang="en-GB" dirty="0"/>
              <a:t>as well as books, journals, articles, podcasts etc. that you choose because they are relevant to </a:t>
            </a:r>
          </a:p>
          <a:p>
            <a:pPr algn="l"/>
            <a:r>
              <a:rPr lang="en-GB" dirty="0"/>
              <a:t>your exhibition – setting, artists, theme.</a:t>
            </a:r>
          </a:p>
          <a:p>
            <a:pPr algn="l"/>
            <a:endParaRPr lang="en-GB" dirty="0"/>
          </a:p>
          <a:p>
            <a:pPr algn="l"/>
            <a:r>
              <a:rPr lang="en-GB" b="1" dirty="0"/>
              <a:t>Critical Thinking:</a:t>
            </a:r>
          </a:p>
          <a:p>
            <a:pPr algn="l"/>
            <a:r>
              <a:rPr lang="en-GB" dirty="0"/>
              <a:t>Make reasonable judgements about the research you have gathered.  </a:t>
            </a:r>
          </a:p>
          <a:p>
            <a:pPr algn="l"/>
            <a:r>
              <a:rPr lang="en-GB" dirty="0"/>
              <a:t>How does that statement by a particular theorist/philosopher relate to your subject/argument/theme?</a:t>
            </a:r>
          </a:p>
          <a:p>
            <a:pPr algn="l"/>
            <a:endParaRPr lang="en-GB" dirty="0"/>
          </a:p>
          <a:p>
            <a:pPr algn="l"/>
            <a:r>
              <a:rPr lang="en-GB" b="1" dirty="0"/>
              <a:t>Apply references and quotes:</a:t>
            </a:r>
          </a:p>
          <a:p>
            <a:pPr algn="l"/>
            <a:r>
              <a:rPr lang="en-GB" dirty="0"/>
              <a:t>State what others have written or said about the point you are making – show what has influenced you.</a:t>
            </a:r>
          </a:p>
          <a:p>
            <a:pPr algn="l"/>
            <a:r>
              <a:rPr lang="en-GB" dirty="0"/>
              <a:t>This backs up or substantiates your writing.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*Check your understanding of HARVARD REFERENCING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26509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EDD5C83-27D1-AC4A-74BA-B4F77966A246}"/>
              </a:ext>
            </a:extLst>
          </p:cNvPr>
          <p:cNvSpPr txBox="1"/>
          <p:nvPr/>
        </p:nvSpPr>
        <p:spPr>
          <a:xfrm>
            <a:off x="445123" y="5868120"/>
            <a:ext cx="1092262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Link: Dictionary of Critical Theory Library resource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66FF76A-5BC0-0614-392A-1B689DA551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6434" y="3917538"/>
            <a:ext cx="4619314" cy="259691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A336486-E9EB-98AB-255D-92E722F183C5}"/>
              </a:ext>
            </a:extLst>
          </p:cNvPr>
          <p:cNvSpPr txBox="1"/>
          <p:nvPr/>
        </p:nvSpPr>
        <p:spPr>
          <a:xfrm>
            <a:off x="323253" y="158883"/>
            <a:ext cx="61873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Considerations in essay writing – Critical Thinking </a:t>
            </a:r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1788FA6-2D71-20A1-79DE-8CC5A87FE4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5574"/>
            <a:ext cx="10922622" cy="320863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D8F35E4-4CFD-556F-699B-90C63A55DDB0}"/>
              </a:ext>
            </a:extLst>
          </p:cNvPr>
          <p:cNvSpPr txBox="1"/>
          <p:nvPr/>
        </p:nvSpPr>
        <p:spPr>
          <a:xfrm>
            <a:off x="445123" y="5441626"/>
            <a:ext cx="609475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5"/>
              </a:rPr>
              <a:t>READ: Critical Thinking - article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A314882-9F44-0A4E-D87B-9E8C9645776A}"/>
              </a:ext>
            </a:extLst>
          </p:cNvPr>
          <p:cNvSpPr txBox="1"/>
          <p:nvPr/>
        </p:nvSpPr>
        <p:spPr>
          <a:xfrm>
            <a:off x="5180355" y="251584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57248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BB342A7-AE38-2840-EFBA-C1C07E4C26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290" y="361949"/>
            <a:ext cx="10358789" cy="5240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5779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9BA7F94-581C-C474-1112-D1B569414F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745" y="411754"/>
            <a:ext cx="10943622" cy="3597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7683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8AA1030-0B56-5493-D193-9E445E0C86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231" y="546342"/>
            <a:ext cx="11760914" cy="3363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25367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B4182FF-7053-5A9E-243A-6C7E05D79037}"/>
              </a:ext>
            </a:extLst>
          </p:cNvPr>
          <p:cNvSpPr txBox="1"/>
          <p:nvPr/>
        </p:nvSpPr>
        <p:spPr>
          <a:xfrm>
            <a:off x="1370355" y="1345453"/>
            <a:ext cx="7494743" cy="2585323"/>
          </a:xfrm>
          <a:custGeom>
            <a:avLst/>
            <a:gdLst>
              <a:gd name="csX0" fmla="*/ 0 w 7494743"/>
              <a:gd name="csY0" fmla="*/ 0 h 2585323"/>
              <a:gd name="csX1" fmla="*/ 606393 w 7494743"/>
              <a:gd name="csY1" fmla="*/ 0 h 2585323"/>
              <a:gd name="csX2" fmla="*/ 1062891 w 7494743"/>
              <a:gd name="csY2" fmla="*/ 0 h 2585323"/>
              <a:gd name="csX3" fmla="*/ 1894126 w 7494743"/>
              <a:gd name="csY3" fmla="*/ 0 h 2585323"/>
              <a:gd name="csX4" fmla="*/ 2500519 w 7494743"/>
              <a:gd name="csY4" fmla="*/ 0 h 2585323"/>
              <a:gd name="csX5" fmla="*/ 3106912 w 7494743"/>
              <a:gd name="csY5" fmla="*/ 0 h 2585323"/>
              <a:gd name="csX6" fmla="*/ 3938147 w 7494743"/>
              <a:gd name="csY6" fmla="*/ 0 h 2585323"/>
              <a:gd name="csX7" fmla="*/ 4469592 w 7494743"/>
              <a:gd name="csY7" fmla="*/ 0 h 2585323"/>
              <a:gd name="csX8" fmla="*/ 5300827 w 7494743"/>
              <a:gd name="csY8" fmla="*/ 0 h 2585323"/>
              <a:gd name="csX9" fmla="*/ 6132062 w 7494743"/>
              <a:gd name="csY9" fmla="*/ 0 h 2585323"/>
              <a:gd name="csX10" fmla="*/ 6813403 w 7494743"/>
              <a:gd name="csY10" fmla="*/ 0 h 2585323"/>
              <a:gd name="csX11" fmla="*/ 7494743 w 7494743"/>
              <a:gd name="csY11" fmla="*/ 0 h 2585323"/>
              <a:gd name="csX12" fmla="*/ 7494743 w 7494743"/>
              <a:gd name="csY12" fmla="*/ 620478 h 2585323"/>
              <a:gd name="csX13" fmla="*/ 7494743 w 7494743"/>
              <a:gd name="csY13" fmla="*/ 1189249 h 2585323"/>
              <a:gd name="csX14" fmla="*/ 7494743 w 7494743"/>
              <a:gd name="csY14" fmla="*/ 1835579 h 2585323"/>
              <a:gd name="csX15" fmla="*/ 7494743 w 7494743"/>
              <a:gd name="csY15" fmla="*/ 2585323 h 2585323"/>
              <a:gd name="csX16" fmla="*/ 6813403 w 7494743"/>
              <a:gd name="csY16" fmla="*/ 2585323 h 2585323"/>
              <a:gd name="csX17" fmla="*/ 5982168 w 7494743"/>
              <a:gd name="csY17" fmla="*/ 2585323 h 2585323"/>
              <a:gd name="csX18" fmla="*/ 5300827 w 7494743"/>
              <a:gd name="csY18" fmla="*/ 2585323 h 2585323"/>
              <a:gd name="csX19" fmla="*/ 4844329 w 7494743"/>
              <a:gd name="csY19" fmla="*/ 2585323 h 2585323"/>
              <a:gd name="csX20" fmla="*/ 4312884 w 7494743"/>
              <a:gd name="csY20" fmla="*/ 2585323 h 2585323"/>
              <a:gd name="csX21" fmla="*/ 3481649 w 7494743"/>
              <a:gd name="csY21" fmla="*/ 2585323 h 2585323"/>
              <a:gd name="csX22" fmla="*/ 2800309 w 7494743"/>
              <a:gd name="csY22" fmla="*/ 2585323 h 2585323"/>
              <a:gd name="csX23" fmla="*/ 2268863 w 7494743"/>
              <a:gd name="csY23" fmla="*/ 2585323 h 2585323"/>
              <a:gd name="csX24" fmla="*/ 1587523 w 7494743"/>
              <a:gd name="csY24" fmla="*/ 2585323 h 2585323"/>
              <a:gd name="csX25" fmla="*/ 1131025 w 7494743"/>
              <a:gd name="csY25" fmla="*/ 2585323 h 2585323"/>
              <a:gd name="csX26" fmla="*/ 674527 w 7494743"/>
              <a:gd name="csY26" fmla="*/ 2585323 h 2585323"/>
              <a:gd name="csX27" fmla="*/ 0 w 7494743"/>
              <a:gd name="csY27" fmla="*/ 2585323 h 2585323"/>
              <a:gd name="csX28" fmla="*/ 0 w 7494743"/>
              <a:gd name="csY28" fmla="*/ 1990699 h 2585323"/>
              <a:gd name="csX29" fmla="*/ 0 w 7494743"/>
              <a:gd name="csY29" fmla="*/ 1292662 h 2585323"/>
              <a:gd name="csX30" fmla="*/ 0 w 7494743"/>
              <a:gd name="csY30" fmla="*/ 672184 h 2585323"/>
              <a:gd name="csX31" fmla="*/ 0 w 7494743"/>
              <a:gd name="csY31" fmla="*/ 0 h 2585323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</a:cxnLst>
            <a:rect l="l" t="t" r="r" b="b"/>
            <a:pathLst>
              <a:path w="7494743" h="2585323" extrusionOk="0">
                <a:moveTo>
                  <a:pt x="0" y="0"/>
                </a:moveTo>
                <a:cubicBezTo>
                  <a:pt x="270107" y="28258"/>
                  <a:pt x="480593" y="-12587"/>
                  <a:pt x="606393" y="0"/>
                </a:cubicBezTo>
                <a:cubicBezTo>
                  <a:pt x="732193" y="12587"/>
                  <a:pt x="893436" y="21606"/>
                  <a:pt x="1062891" y="0"/>
                </a:cubicBezTo>
                <a:cubicBezTo>
                  <a:pt x="1232346" y="-21606"/>
                  <a:pt x="1551642" y="-11128"/>
                  <a:pt x="1894126" y="0"/>
                </a:cubicBezTo>
                <a:cubicBezTo>
                  <a:pt x="2236611" y="11128"/>
                  <a:pt x="2358284" y="-13023"/>
                  <a:pt x="2500519" y="0"/>
                </a:cubicBezTo>
                <a:cubicBezTo>
                  <a:pt x="2642754" y="13023"/>
                  <a:pt x="2888531" y="6706"/>
                  <a:pt x="3106912" y="0"/>
                </a:cubicBezTo>
                <a:cubicBezTo>
                  <a:pt x="3325293" y="-6706"/>
                  <a:pt x="3706584" y="-12917"/>
                  <a:pt x="3938147" y="0"/>
                </a:cubicBezTo>
                <a:cubicBezTo>
                  <a:pt x="4169711" y="12917"/>
                  <a:pt x="4362569" y="16056"/>
                  <a:pt x="4469592" y="0"/>
                </a:cubicBezTo>
                <a:cubicBezTo>
                  <a:pt x="4576615" y="-16056"/>
                  <a:pt x="4904310" y="-2659"/>
                  <a:pt x="5300827" y="0"/>
                </a:cubicBezTo>
                <a:cubicBezTo>
                  <a:pt x="5697345" y="2659"/>
                  <a:pt x="5827327" y="21507"/>
                  <a:pt x="6132062" y="0"/>
                </a:cubicBezTo>
                <a:cubicBezTo>
                  <a:pt x="6436797" y="-21507"/>
                  <a:pt x="6543365" y="-24270"/>
                  <a:pt x="6813403" y="0"/>
                </a:cubicBezTo>
                <a:cubicBezTo>
                  <a:pt x="7083441" y="24270"/>
                  <a:pt x="7198181" y="21502"/>
                  <a:pt x="7494743" y="0"/>
                </a:cubicBezTo>
                <a:cubicBezTo>
                  <a:pt x="7487028" y="185982"/>
                  <a:pt x="7524615" y="401181"/>
                  <a:pt x="7494743" y="620478"/>
                </a:cubicBezTo>
                <a:cubicBezTo>
                  <a:pt x="7464871" y="839775"/>
                  <a:pt x="7501921" y="917831"/>
                  <a:pt x="7494743" y="1189249"/>
                </a:cubicBezTo>
                <a:cubicBezTo>
                  <a:pt x="7487565" y="1460667"/>
                  <a:pt x="7484784" y="1686478"/>
                  <a:pt x="7494743" y="1835579"/>
                </a:cubicBezTo>
                <a:cubicBezTo>
                  <a:pt x="7504703" y="1984680"/>
                  <a:pt x="7487624" y="2364909"/>
                  <a:pt x="7494743" y="2585323"/>
                </a:cubicBezTo>
                <a:cubicBezTo>
                  <a:pt x="7347172" y="2575911"/>
                  <a:pt x="6958288" y="2580965"/>
                  <a:pt x="6813403" y="2585323"/>
                </a:cubicBezTo>
                <a:cubicBezTo>
                  <a:pt x="6668518" y="2589681"/>
                  <a:pt x="6163029" y="2546229"/>
                  <a:pt x="5982168" y="2585323"/>
                </a:cubicBezTo>
                <a:cubicBezTo>
                  <a:pt x="5801308" y="2624417"/>
                  <a:pt x="5573366" y="2616504"/>
                  <a:pt x="5300827" y="2585323"/>
                </a:cubicBezTo>
                <a:cubicBezTo>
                  <a:pt x="5028288" y="2554142"/>
                  <a:pt x="4949010" y="2578418"/>
                  <a:pt x="4844329" y="2585323"/>
                </a:cubicBezTo>
                <a:cubicBezTo>
                  <a:pt x="4739648" y="2592228"/>
                  <a:pt x="4539058" y="2602375"/>
                  <a:pt x="4312884" y="2585323"/>
                </a:cubicBezTo>
                <a:cubicBezTo>
                  <a:pt x="4086710" y="2568271"/>
                  <a:pt x="3866056" y="2591212"/>
                  <a:pt x="3481649" y="2585323"/>
                </a:cubicBezTo>
                <a:cubicBezTo>
                  <a:pt x="3097242" y="2579434"/>
                  <a:pt x="3034363" y="2568379"/>
                  <a:pt x="2800309" y="2585323"/>
                </a:cubicBezTo>
                <a:cubicBezTo>
                  <a:pt x="2566255" y="2602267"/>
                  <a:pt x="2457929" y="2592809"/>
                  <a:pt x="2268863" y="2585323"/>
                </a:cubicBezTo>
                <a:cubicBezTo>
                  <a:pt x="2079797" y="2577837"/>
                  <a:pt x="1883590" y="2552574"/>
                  <a:pt x="1587523" y="2585323"/>
                </a:cubicBezTo>
                <a:cubicBezTo>
                  <a:pt x="1291456" y="2618072"/>
                  <a:pt x="1262545" y="2601549"/>
                  <a:pt x="1131025" y="2585323"/>
                </a:cubicBezTo>
                <a:cubicBezTo>
                  <a:pt x="999505" y="2569097"/>
                  <a:pt x="812812" y="2599263"/>
                  <a:pt x="674527" y="2585323"/>
                </a:cubicBezTo>
                <a:cubicBezTo>
                  <a:pt x="536242" y="2571383"/>
                  <a:pt x="254515" y="2614601"/>
                  <a:pt x="0" y="2585323"/>
                </a:cubicBezTo>
                <a:cubicBezTo>
                  <a:pt x="29447" y="2414108"/>
                  <a:pt x="-382" y="2221829"/>
                  <a:pt x="0" y="1990699"/>
                </a:cubicBezTo>
                <a:cubicBezTo>
                  <a:pt x="382" y="1759569"/>
                  <a:pt x="25942" y="1609256"/>
                  <a:pt x="0" y="1292662"/>
                </a:cubicBezTo>
                <a:cubicBezTo>
                  <a:pt x="-25942" y="976068"/>
                  <a:pt x="22795" y="885139"/>
                  <a:pt x="0" y="672184"/>
                </a:cubicBezTo>
                <a:cubicBezTo>
                  <a:pt x="-22795" y="459229"/>
                  <a:pt x="6113" y="141690"/>
                  <a:pt x="0" y="0"/>
                </a:cubicBezTo>
                <a:close/>
              </a:path>
            </a:pathLst>
          </a:custGeom>
          <a:noFill/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The next 9 slides show an assignment for this module written by a student from a  previous year.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This SAMPLE assignment</a:t>
            </a:r>
          </a:p>
          <a:p>
            <a:pPr algn="l"/>
            <a:r>
              <a:rPr lang="en-GB" dirty="0"/>
              <a:t>Should help you to see the expected structure of your essay.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You </a:t>
            </a:r>
            <a:r>
              <a:rPr lang="en-GB" u="sng" dirty="0"/>
              <a:t>must not copy</a:t>
            </a:r>
            <a:r>
              <a:rPr lang="en-GB" dirty="0"/>
              <a:t> any of the ideas presented in this assignment.</a:t>
            </a:r>
          </a:p>
          <a:p>
            <a:pPr algn="l"/>
            <a:r>
              <a:rPr lang="en-GB" dirty="0"/>
              <a:t>You </a:t>
            </a:r>
            <a:r>
              <a:rPr lang="en-GB" u="sng" dirty="0"/>
              <a:t>can use prompts</a:t>
            </a:r>
            <a:r>
              <a:rPr lang="en-GB" dirty="0"/>
              <a:t> in text boxes to help guide you.</a:t>
            </a:r>
          </a:p>
          <a:p>
            <a:pPr algn="l"/>
            <a:endParaRPr lang="en-US" i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4AA21F-BC08-B88B-EA2A-92E0971A17AF}"/>
              </a:ext>
            </a:extLst>
          </p:cNvPr>
          <p:cNvSpPr txBox="1"/>
          <p:nvPr/>
        </p:nvSpPr>
        <p:spPr>
          <a:xfrm>
            <a:off x="409498" y="0"/>
            <a:ext cx="39358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ADDA4023</a:t>
            </a:r>
          </a:p>
          <a:p>
            <a:pPr algn="l"/>
            <a:r>
              <a:rPr lang="en-GB" dirty="0"/>
              <a:t>SAMPLE: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64055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5AABC19-D48E-5AED-4C64-ED5EF2CF5A8E}"/>
              </a:ext>
            </a:extLst>
          </p:cNvPr>
          <p:cNvSpPr txBox="1"/>
          <p:nvPr/>
        </p:nvSpPr>
        <p:spPr>
          <a:xfrm>
            <a:off x="9024471" y="32297"/>
            <a:ext cx="31675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ADDA4023 Ways of Perceiving </a:t>
            </a:r>
          </a:p>
          <a:p>
            <a:pPr algn="l"/>
            <a:r>
              <a:rPr lang="en-GB" dirty="0"/>
              <a:t>Assignment – Student Sample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20B3550-D7E7-3CFA-F3BB-708D91EB91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953" b="-1"/>
          <a:stretch>
            <a:fillRect/>
          </a:stretch>
        </p:blipFill>
        <p:spPr>
          <a:xfrm>
            <a:off x="104214" y="280398"/>
            <a:ext cx="8188139" cy="629720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5E4180C-C136-38BF-F796-B8B1D22230F4}"/>
              </a:ext>
            </a:extLst>
          </p:cNvPr>
          <p:cNvSpPr txBox="1"/>
          <p:nvPr/>
        </p:nvSpPr>
        <p:spPr>
          <a:xfrm>
            <a:off x="8199717" y="1831040"/>
            <a:ext cx="3489637" cy="923330"/>
          </a:xfrm>
          <a:prstGeom prst="rect">
            <a:avLst/>
          </a:prstGeom>
          <a:noFill/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l"/>
            <a:r>
              <a:rPr lang="en-GB" u="sng" dirty="0"/>
              <a:t>Introduction:</a:t>
            </a:r>
          </a:p>
          <a:p>
            <a:pPr algn="l"/>
            <a:r>
              <a:rPr lang="en-GB" dirty="0"/>
              <a:t>How well has the general theme been outlined?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ACEF78C-BFDD-F25D-5960-B70C99093DDF}"/>
              </a:ext>
            </a:extLst>
          </p:cNvPr>
          <p:cNvSpPr txBox="1"/>
          <p:nvPr/>
        </p:nvSpPr>
        <p:spPr>
          <a:xfrm>
            <a:off x="8199716" y="2983452"/>
            <a:ext cx="3489637" cy="1200329"/>
          </a:xfrm>
          <a:prstGeom prst="rect">
            <a:avLst/>
          </a:prstGeom>
          <a:noFill/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l"/>
            <a:r>
              <a:rPr lang="en-GB" u="sng" dirty="0"/>
              <a:t>Context – location:</a:t>
            </a:r>
          </a:p>
          <a:p>
            <a:pPr algn="l"/>
            <a:r>
              <a:rPr lang="en-GB" dirty="0"/>
              <a:t>Is the choice of place for the exhibition to take place fully explained?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5FEED0E-64FE-F2C1-E0FE-E71A590A8CB3}"/>
              </a:ext>
            </a:extLst>
          </p:cNvPr>
          <p:cNvSpPr txBox="1"/>
          <p:nvPr/>
        </p:nvSpPr>
        <p:spPr>
          <a:xfrm>
            <a:off x="8199716" y="4459841"/>
            <a:ext cx="3489637" cy="923330"/>
          </a:xfrm>
          <a:prstGeom prst="rect">
            <a:avLst/>
          </a:prstGeom>
          <a:noFill/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l"/>
            <a:r>
              <a:rPr lang="en-GB" u="sng" dirty="0"/>
              <a:t>Context – location:</a:t>
            </a:r>
          </a:p>
          <a:p>
            <a:pPr algn="l"/>
            <a:r>
              <a:rPr lang="en-GB" dirty="0"/>
              <a:t>Is the intended spectator experience analysed?</a:t>
            </a:r>
          </a:p>
        </p:txBody>
      </p:sp>
    </p:spTree>
    <p:extLst>
      <p:ext uri="{BB962C8B-B14F-4D97-AF65-F5344CB8AC3E}">
        <p14:creationId xmlns:p14="http://schemas.microsoft.com/office/powerpoint/2010/main" val="10341588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5AABC19-D48E-5AED-4C64-ED5EF2CF5A8E}"/>
              </a:ext>
            </a:extLst>
          </p:cNvPr>
          <p:cNvSpPr txBox="1"/>
          <p:nvPr/>
        </p:nvSpPr>
        <p:spPr>
          <a:xfrm>
            <a:off x="0" y="0"/>
            <a:ext cx="63492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ADDA4023 Ways of Perceiving Assignment – Student Sample</a:t>
            </a: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076FF84-4BDA-AC54-DE76-C53F91DD09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897" y="1019750"/>
            <a:ext cx="11411582" cy="275289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42D9F93-CA7A-6BD3-8310-2C01CF2CE909}"/>
              </a:ext>
            </a:extLst>
          </p:cNvPr>
          <p:cNvSpPr txBox="1"/>
          <p:nvPr/>
        </p:nvSpPr>
        <p:spPr>
          <a:xfrm>
            <a:off x="983629" y="4083924"/>
            <a:ext cx="4830979" cy="2308324"/>
          </a:xfrm>
          <a:prstGeom prst="rect">
            <a:avLst/>
          </a:prstGeom>
          <a:noFill/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l"/>
            <a:r>
              <a:rPr lang="en-GB" u="sng" dirty="0"/>
              <a:t>Context – location conclusion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Note: the writer includes a longer reference – relevant to the location described.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One sentence to conclude: </a:t>
            </a:r>
          </a:p>
          <a:p>
            <a:pPr algn="l"/>
            <a:r>
              <a:rPr lang="en-GB" i="1" dirty="0"/>
              <a:t>I propose…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73100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5AABC19-D48E-5AED-4C64-ED5EF2CF5A8E}"/>
              </a:ext>
            </a:extLst>
          </p:cNvPr>
          <p:cNvSpPr txBox="1"/>
          <p:nvPr/>
        </p:nvSpPr>
        <p:spPr>
          <a:xfrm>
            <a:off x="9034432" y="46165"/>
            <a:ext cx="32795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ADDA4023 Ways of Perceiving </a:t>
            </a:r>
          </a:p>
          <a:p>
            <a:pPr algn="l"/>
            <a:r>
              <a:rPr lang="en-GB" dirty="0"/>
              <a:t>Assignment – Student Sample</a:t>
            </a: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94403E1-7186-607D-83E8-6996CD3A53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6235"/>
            <a:ext cx="7881471" cy="670729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54D0B84-015F-DAF0-E68D-0DC7F4EA2225}"/>
              </a:ext>
            </a:extLst>
          </p:cNvPr>
          <p:cNvSpPr txBox="1"/>
          <p:nvPr/>
        </p:nvSpPr>
        <p:spPr>
          <a:xfrm>
            <a:off x="8224619" y="1519766"/>
            <a:ext cx="3489637" cy="3139321"/>
          </a:xfrm>
          <a:prstGeom prst="rect">
            <a:avLst/>
          </a:prstGeom>
          <a:noFill/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l"/>
            <a:r>
              <a:rPr lang="en-GB" u="sng" dirty="0"/>
              <a:t>Artist 1:</a:t>
            </a:r>
          </a:p>
          <a:p>
            <a:pPr algn="l"/>
            <a:r>
              <a:rPr lang="en-GB" dirty="0"/>
              <a:t>Remember to include a brief artist biography: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Rachel </a:t>
            </a:r>
            <a:r>
              <a:rPr lang="en-GB" dirty="0" err="1"/>
              <a:t>Whiteread</a:t>
            </a:r>
            <a:r>
              <a:rPr lang="en-GB" dirty="0"/>
              <a:t> is a British artist known for her monumental sculptures that represent negative space. A member of the YBA – Young British Artists, she became the first female recipient of the Turner prize in 1993.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1A30B3-2329-9F9C-E7C4-9EBD9F77E70D}"/>
              </a:ext>
            </a:extLst>
          </p:cNvPr>
          <p:cNvSpPr txBox="1"/>
          <p:nvPr/>
        </p:nvSpPr>
        <p:spPr>
          <a:xfrm>
            <a:off x="8224619" y="5075473"/>
            <a:ext cx="3489637" cy="1200329"/>
          </a:xfrm>
          <a:prstGeom prst="rect">
            <a:avLst/>
          </a:prstGeom>
          <a:noFill/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l"/>
            <a:r>
              <a:rPr lang="en-GB" u="sng" dirty="0"/>
              <a:t>Artist 1:</a:t>
            </a:r>
          </a:p>
          <a:p>
            <a:pPr algn="l"/>
            <a:r>
              <a:rPr lang="en-GB" dirty="0"/>
              <a:t>A quote from the artist really helps to back up your proposal.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539586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5AABC19-D48E-5AED-4C64-ED5EF2CF5A8E}"/>
              </a:ext>
            </a:extLst>
          </p:cNvPr>
          <p:cNvSpPr txBox="1"/>
          <p:nvPr/>
        </p:nvSpPr>
        <p:spPr>
          <a:xfrm>
            <a:off x="0" y="0"/>
            <a:ext cx="63492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ADDA4023 Ways of Perceiving Assignment – Student Sample</a:t>
            </a: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059E71B-9B6A-3B6C-F4A3-5F313A00EC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69332"/>
            <a:ext cx="7918824" cy="651894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1720162-AFB1-F21A-92B5-9602298DD4DE}"/>
              </a:ext>
            </a:extLst>
          </p:cNvPr>
          <p:cNvSpPr txBox="1"/>
          <p:nvPr/>
        </p:nvSpPr>
        <p:spPr>
          <a:xfrm>
            <a:off x="8224619" y="1519766"/>
            <a:ext cx="3489637" cy="3139321"/>
          </a:xfrm>
          <a:prstGeom prst="rect">
            <a:avLst/>
          </a:prstGeom>
          <a:noFill/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l"/>
            <a:r>
              <a:rPr lang="en-GB" u="sng" dirty="0"/>
              <a:t>Artist 2: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Useful words: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i="1" dirty="0"/>
              <a:t>Capture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i="1" dirty="0"/>
              <a:t>Links to the theme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i="1" dirty="0"/>
              <a:t>Connotations of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i="1" dirty="0"/>
              <a:t>To mirror</a:t>
            </a:r>
          </a:p>
          <a:p>
            <a:pPr algn="l"/>
            <a:endParaRPr lang="en-GB" i="1" dirty="0"/>
          </a:p>
          <a:p>
            <a:pPr algn="l"/>
            <a:endParaRPr lang="en-GB" i="1" dirty="0"/>
          </a:p>
          <a:p>
            <a:pPr algn="l"/>
            <a:r>
              <a:rPr lang="en-GB" dirty="0" err="1"/>
              <a:t>Mise-en-scene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25541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5AABC19-D48E-5AED-4C64-ED5EF2CF5A8E}"/>
              </a:ext>
            </a:extLst>
          </p:cNvPr>
          <p:cNvSpPr txBox="1"/>
          <p:nvPr/>
        </p:nvSpPr>
        <p:spPr>
          <a:xfrm>
            <a:off x="9041902" y="46166"/>
            <a:ext cx="31500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ADDA4023 Ways of Perceiving</a:t>
            </a:r>
          </a:p>
          <a:p>
            <a:pPr algn="l"/>
            <a:r>
              <a:rPr lang="en-GB" dirty="0"/>
              <a:t>Assignment – Student Sample</a:t>
            </a: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3E41ADA-3009-17AA-C5D1-4D94777795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03" y="0"/>
            <a:ext cx="7383430" cy="688502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AE6CC6-1E16-74BA-0387-F9224ADC3C18}"/>
              </a:ext>
            </a:extLst>
          </p:cNvPr>
          <p:cNvSpPr txBox="1"/>
          <p:nvPr/>
        </p:nvSpPr>
        <p:spPr>
          <a:xfrm>
            <a:off x="8224618" y="947021"/>
            <a:ext cx="3489637" cy="3693319"/>
          </a:xfrm>
          <a:prstGeom prst="rect">
            <a:avLst/>
          </a:prstGeom>
          <a:noFill/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l"/>
            <a:r>
              <a:rPr lang="en-GB" u="sng" dirty="0"/>
              <a:t>Mapping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Consider:</a:t>
            </a:r>
          </a:p>
          <a:p>
            <a:pPr algn="l"/>
            <a:r>
              <a:rPr lang="en-GB" i="1" dirty="0"/>
              <a:t>How will you position the pieces you have chosen in the space you have chosen?</a:t>
            </a:r>
          </a:p>
          <a:p>
            <a:pPr algn="l"/>
            <a:r>
              <a:rPr lang="en-GB" i="1" dirty="0"/>
              <a:t>Tell us how you intend to display the work.</a:t>
            </a:r>
          </a:p>
          <a:p>
            <a:pPr algn="l"/>
            <a:r>
              <a:rPr lang="en-GB" i="1" dirty="0"/>
              <a:t>How will they sit in relation to each other?</a:t>
            </a:r>
          </a:p>
          <a:p>
            <a:pPr algn="l"/>
            <a:r>
              <a:rPr lang="en-GB" i="1" dirty="0"/>
              <a:t>What </a:t>
            </a:r>
            <a:r>
              <a:rPr lang="en-GB" i="1" u="sng" dirty="0"/>
              <a:t>effect</a:t>
            </a:r>
            <a:r>
              <a:rPr lang="en-GB" i="1" dirty="0"/>
              <a:t> will this give?</a:t>
            </a:r>
          </a:p>
          <a:p>
            <a:pPr algn="l"/>
            <a:r>
              <a:rPr lang="en-GB" i="1" dirty="0"/>
              <a:t>How will it </a:t>
            </a:r>
            <a:r>
              <a:rPr lang="en-GB" i="1" u="sng" dirty="0"/>
              <a:t>affect</a:t>
            </a:r>
            <a:r>
              <a:rPr lang="en-GB" i="1" dirty="0"/>
              <a:t> the audience/spectator?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E87CD1-2ADA-2534-B3A2-2F7FCADDFBFF}"/>
              </a:ext>
            </a:extLst>
          </p:cNvPr>
          <p:cNvSpPr txBox="1"/>
          <p:nvPr/>
        </p:nvSpPr>
        <p:spPr>
          <a:xfrm>
            <a:off x="8224618" y="4724260"/>
            <a:ext cx="3489637" cy="1477328"/>
          </a:xfrm>
          <a:prstGeom prst="rect">
            <a:avLst/>
          </a:prstGeom>
          <a:noFill/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Useful words:</a:t>
            </a:r>
            <a:endParaRPr lang="en-GB" i="1" dirty="0"/>
          </a:p>
          <a:p>
            <a:pPr algn="l"/>
            <a:r>
              <a:rPr lang="en-GB" dirty="0"/>
              <a:t>The power of three – triptych</a:t>
            </a:r>
          </a:p>
          <a:p>
            <a:pPr algn="l"/>
            <a:r>
              <a:rPr lang="en-GB" dirty="0"/>
              <a:t>Narrative – story</a:t>
            </a:r>
          </a:p>
          <a:p>
            <a:pPr algn="l"/>
            <a:r>
              <a:rPr lang="en-GB" dirty="0"/>
              <a:t>Curative process – exhibition decisions</a:t>
            </a:r>
          </a:p>
        </p:txBody>
      </p:sp>
    </p:spTree>
    <p:extLst>
      <p:ext uri="{BB962C8B-B14F-4D97-AF65-F5344CB8AC3E}">
        <p14:creationId xmlns:p14="http://schemas.microsoft.com/office/powerpoint/2010/main" val="17511905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5AABC19-D48E-5AED-4C64-ED5EF2CF5A8E}"/>
              </a:ext>
            </a:extLst>
          </p:cNvPr>
          <p:cNvSpPr txBox="1"/>
          <p:nvPr/>
        </p:nvSpPr>
        <p:spPr>
          <a:xfrm>
            <a:off x="9965765" y="0"/>
            <a:ext cx="222623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ADDA4023 </a:t>
            </a:r>
          </a:p>
          <a:p>
            <a:pPr algn="l"/>
            <a:r>
              <a:rPr lang="en-GB" dirty="0"/>
              <a:t>Ways of Perceiving</a:t>
            </a:r>
          </a:p>
          <a:p>
            <a:pPr algn="l"/>
            <a:r>
              <a:rPr lang="en-GB" dirty="0"/>
              <a:t> Assignment – </a:t>
            </a:r>
          </a:p>
          <a:p>
            <a:pPr algn="l"/>
            <a:r>
              <a:rPr lang="en-GB" dirty="0"/>
              <a:t>Student Sample</a:t>
            </a: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C77756E-5D7F-87EC-2837-F51DD1181F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891"/>
            <a:ext cx="8778678" cy="45372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0696988-D6CE-56D4-DA6A-F00C66662410}"/>
              </a:ext>
            </a:extLst>
          </p:cNvPr>
          <p:cNvSpPr txBox="1"/>
          <p:nvPr/>
        </p:nvSpPr>
        <p:spPr>
          <a:xfrm>
            <a:off x="9299202" y="3099457"/>
            <a:ext cx="2491878" cy="2308324"/>
          </a:xfrm>
          <a:prstGeom prst="rect">
            <a:avLst/>
          </a:prstGeom>
          <a:noFill/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u="sng" dirty="0"/>
              <a:t>Express yourself!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Choose piece that really interest you but that relate well to the theme.</a:t>
            </a:r>
          </a:p>
          <a:p>
            <a:pPr algn="l"/>
            <a:r>
              <a:rPr lang="en-GB" dirty="0"/>
              <a:t>Describe them in relation to theory.</a:t>
            </a:r>
          </a:p>
        </p:txBody>
      </p:sp>
    </p:spTree>
    <p:extLst>
      <p:ext uri="{BB962C8B-B14F-4D97-AF65-F5344CB8AC3E}">
        <p14:creationId xmlns:p14="http://schemas.microsoft.com/office/powerpoint/2010/main" val="20042273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5AABC19-D48E-5AED-4C64-ED5EF2CF5A8E}"/>
              </a:ext>
            </a:extLst>
          </p:cNvPr>
          <p:cNvSpPr txBox="1"/>
          <p:nvPr/>
        </p:nvSpPr>
        <p:spPr>
          <a:xfrm>
            <a:off x="0" y="0"/>
            <a:ext cx="63492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ADDA4023 Ways of Perceiving Assignment – Student Sample</a:t>
            </a: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9B49F88-B7BB-4E86-9088-8B25A24E2A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88" y="481848"/>
            <a:ext cx="10213069" cy="4476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78502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5AABC19-D48E-5AED-4C64-ED5EF2CF5A8E}"/>
              </a:ext>
            </a:extLst>
          </p:cNvPr>
          <p:cNvSpPr txBox="1"/>
          <p:nvPr/>
        </p:nvSpPr>
        <p:spPr>
          <a:xfrm>
            <a:off x="0" y="0"/>
            <a:ext cx="63492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ADDA4023 Ways of Perceiving Assignment – Student Sample</a:t>
            </a: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8238362-8350-1D44-4946-60BBD8E955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4688" y="369332"/>
            <a:ext cx="4242666" cy="5708582"/>
          </a:xfrm>
          <a:prstGeom prst="rect">
            <a:avLst/>
          </a:prstGeom>
          <a:ln w="9525">
            <a:solidFill>
              <a:schemeClr val="tx1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92BCFEA-3E55-25BC-47FB-82AABD0CC1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69332"/>
            <a:ext cx="6496448" cy="6488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93223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7C09DD2-D053-AC5C-8A51-BCDC4D0E0E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397" y="369332"/>
            <a:ext cx="6403395" cy="64886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2FC7BDB-02C9-1C17-8ADB-F7C5651A9577}"/>
              </a:ext>
            </a:extLst>
          </p:cNvPr>
          <p:cNvSpPr txBox="1"/>
          <p:nvPr/>
        </p:nvSpPr>
        <p:spPr>
          <a:xfrm>
            <a:off x="0" y="0"/>
            <a:ext cx="63492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ADDA4023 Ways of Perceiving Assignment – Student Sample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7F6164-35B5-76EF-92C5-741A595C85A9}"/>
              </a:ext>
            </a:extLst>
          </p:cNvPr>
          <p:cNvSpPr txBox="1"/>
          <p:nvPr/>
        </p:nvSpPr>
        <p:spPr>
          <a:xfrm>
            <a:off x="8224619" y="1519766"/>
            <a:ext cx="3489637" cy="2308324"/>
          </a:xfrm>
          <a:prstGeom prst="rect">
            <a:avLst/>
          </a:prstGeom>
          <a:noFill/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l"/>
            <a:r>
              <a:rPr lang="en-GB" u="sng" dirty="0"/>
              <a:t>Figures</a:t>
            </a:r>
            <a:endParaRPr lang="en-GB" i="1" dirty="0"/>
          </a:p>
          <a:p>
            <a:pPr algn="l"/>
            <a:r>
              <a:rPr lang="en-GB" i="1" dirty="0"/>
              <a:t>your chosen </a:t>
            </a:r>
          </a:p>
          <a:p>
            <a:pPr algn="l"/>
            <a:r>
              <a:rPr lang="en-GB" i="1" dirty="0"/>
              <a:t>Contemporary artwork/craft/design &amp;</a:t>
            </a:r>
          </a:p>
          <a:p>
            <a:pPr algn="l"/>
            <a:r>
              <a:rPr lang="en-GB" i="1" dirty="0"/>
              <a:t>Historic Artefacts</a:t>
            </a:r>
          </a:p>
          <a:p>
            <a:pPr algn="l"/>
            <a:endParaRPr lang="en-GB" i="1" dirty="0"/>
          </a:p>
          <a:p>
            <a:pPr algn="l"/>
            <a:r>
              <a:rPr lang="en-GB" i="1" dirty="0"/>
              <a:t>Your own exhibition map</a:t>
            </a:r>
          </a:p>
          <a:p>
            <a:pPr algn="l"/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2377B12-080A-B085-9687-38A164255B27}"/>
              </a:ext>
            </a:extLst>
          </p:cNvPr>
          <p:cNvSpPr txBox="1"/>
          <p:nvPr/>
        </p:nvSpPr>
        <p:spPr>
          <a:xfrm>
            <a:off x="8224619" y="4061243"/>
            <a:ext cx="3489637" cy="1754326"/>
          </a:xfrm>
          <a:prstGeom prst="rect">
            <a:avLst/>
          </a:prstGeom>
          <a:noFill/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l"/>
            <a:r>
              <a:rPr lang="en-GB" u="sng" dirty="0"/>
              <a:t>References</a:t>
            </a:r>
          </a:p>
          <a:p>
            <a:pPr algn="l"/>
            <a:r>
              <a:rPr lang="en-GB" i="1" dirty="0"/>
              <a:t>RELATED TO: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i="1" dirty="0"/>
              <a:t>Theorists/philosopher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i="1" dirty="0"/>
              <a:t>your chosen place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i="1" dirty="0"/>
              <a:t>Artist/designer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i="1" dirty="0"/>
              <a:t>curating</a:t>
            </a:r>
          </a:p>
        </p:txBody>
      </p:sp>
    </p:spTree>
    <p:extLst>
      <p:ext uri="{BB962C8B-B14F-4D97-AF65-F5344CB8AC3E}">
        <p14:creationId xmlns:p14="http://schemas.microsoft.com/office/powerpoint/2010/main" val="30631795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Office Theme</vt:lpstr>
      <vt:lpstr>CROESO  | WELCOME</vt:lpstr>
      <vt:lpstr>Tuesday Lectures 10:00 - 12:00  Reading Room, ALEX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Menna Buss</dc:creator>
  <cp:lastModifiedBy>Menna Buss</cp:lastModifiedBy>
  <cp:revision>4</cp:revision>
  <dcterms:created xsi:type="dcterms:W3CDTF">2026-03-02T17:27:07Z</dcterms:created>
  <dcterms:modified xsi:type="dcterms:W3CDTF">2026-03-05T12:14:47Z</dcterms:modified>
</cp:coreProperties>
</file>