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25"/>
  </p:notesMasterIdLst>
  <p:sldIdLst>
    <p:sldId id="256" r:id="rId5"/>
    <p:sldId id="279" r:id="rId6"/>
    <p:sldId id="261" r:id="rId7"/>
    <p:sldId id="271" r:id="rId8"/>
    <p:sldId id="260" r:id="rId9"/>
    <p:sldId id="264" r:id="rId10"/>
    <p:sldId id="270" r:id="rId11"/>
    <p:sldId id="258" r:id="rId12"/>
    <p:sldId id="272" r:id="rId13"/>
    <p:sldId id="273" r:id="rId14"/>
    <p:sldId id="274" r:id="rId15"/>
    <p:sldId id="275" r:id="rId16"/>
    <p:sldId id="265" r:id="rId17"/>
    <p:sldId id="276" r:id="rId18"/>
    <p:sldId id="277" r:id="rId19"/>
    <p:sldId id="262" r:id="rId20"/>
    <p:sldId id="267" r:id="rId21"/>
    <p:sldId id="269" r:id="rId22"/>
    <p:sldId id="268"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30"/>
    <p:restoredTop sz="70647" autoAdjust="0"/>
  </p:normalViewPr>
  <p:slideViewPr>
    <p:cSldViewPr snapToGrid="0">
      <p:cViewPr varScale="1">
        <p:scale>
          <a:sx n="61" d="100"/>
          <a:sy n="61" d="100"/>
        </p:scale>
        <p:origin x="84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086DE0-5172-A041-A716-2CD9597521D0}" type="datetimeFigureOut">
              <a:rPr lang="en-US" smtClean="0"/>
              <a:t>12/12/2023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375FF5-7497-A74F-B516-79F2F8851E26}" type="slidenum">
              <a:rPr lang="en-US" smtClean="0"/>
              <a:t>‹#›</a:t>
            </a:fld>
            <a:endParaRPr lang="en-US"/>
          </a:p>
        </p:txBody>
      </p:sp>
    </p:spTree>
    <p:extLst>
      <p:ext uri="{BB962C8B-B14F-4D97-AF65-F5344CB8AC3E}">
        <p14:creationId xmlns:p14="http://schemas.microsoft.com/office/powerpoint/2010/main" val="3112295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1</a:t>
            </a:fld>
            <a:endParaRPr lang="en-US"/>
          </a:p>
        </p:txBody>
      </p:sp>
    </p:spTree>
    <p:extLst>
      <p:ext uri="{BB962C8B-B14F-4D97-AF65-F5344CB8AC3E}">
        <p14:creationId xmlns:p14="http://schemas.microsoft.com/office/powerpoint/2010/main" val="641255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2</a:t>
            </a:fld>
            <a:endParaRPr lang="en-US"/>
          </a:p>
        </p:txBody>
      </p:sp>
    </p:spTree>
    <p:extLst>
      <p:ext uri="{BB962C8B-B14F-4D97-AF65-F5344CB8AC3E}">
        <p14:creationId xmlns:p14="http://schemas.microsoft.com/office/powerpoint/2010/main" val="91756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2024 IMECHE project is to build a repeatable vehicle. The vehicle can be any movable device – wheeled, walking, sliding, jumping, rolling or other.</a:t>
            </a:r>
          </a:p>
          <a:p>
            <a:endParaRPr lang="en-GB"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It must move from a point on a flat surface to touch a wall placed at right angles to the point and then return to stop as close as possible to the start point.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 Group must came up with a single device</a:t>
            </a:r>
            <a:r>
              <a:rPr lang="en-GB" sz="1200" b="0" i="0" kern="1200" baseline="0" dirty="0" smtClean="0">
                <a:solidFill>
                  <a:schemeClr val="tx1"/>
                </a:solidFill>
                <a:effectLst/>
                <a:latin typeface="+mn-lt"/>
                <a:ea typeface="+mn-ea"/>
                <a:cs typeface="+mn-cs"/>
              </a:rPr>
              <a:t> and </a:t>
            </a:r>
            <a:r>
              <a:rPr lang="en-GB" sz="1200" b="0" i="0" kern="1200" dirty="0" smtClean="0">
                <a:solidFill>
                  <a:schemeClr val="tx1"/>
                </a:solidFill>
                <a:effectLst/>
                <a:latin typeface="+mn-lt"/>
                <a:ea typeface="+mn-ea"/>
                <a:cs typeface="+mn-cs"/>
              </a:rPr>
              <a:t>limited members to 6</a:t>
            </a:r>
            <a:r>
              <a:rPr lang="en-GB" sz="1200" b="0" i="0" kern="1200" baseline="0" dirty="0" smtClean="0">
                <a:solidFill>
                  <a:schemeClr val="tx1"/>
                </a:solidFill>
                <a:effectLst/>
                <a:latin typeface="+mn-lt"/>
                <a:ea typeface="+mn-ea"/>
                <a:cs typeface="+mn-cs"/>
              </a:rPr>
              <a:t> in a group.</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dirty="0" smtClean="0"/>
              <a:t>All this</a:t>
            </a:r>
            <a:r>
              <a:rPr lang="en-GB" baseline="0" dirty="0" smtClean="0"/>
              <a:t> rules are legitimate from the </a:t>
            </a:r>
            <a:r>
              <a:rPr lang="en-GB" baseline="0" dirty="0" err="1" smtClean="0"/>
              <a:t>imeche</a:t>
            </a:r>
            <a:r>
              <a:rPr lang="en-GB" baseline="0" dirty="0" smtClean="0"/>
              <a:t> website.</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attempt ends when all the devices have stopped or when the 2 minute run time has lapsed.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GB" baseline="0" dirty="0" smtClean="0"/>
              <a:t>Regional competitions start in </a:t>
            </a:r>
            <a:r>
              <a:rPr lang="en-GB" baseline="0" dirty="0" err="1" smtClean="0"/>
              <a:t>feb</a:t>
            </a:r>
            <a:r>
              <a:rPr lang="en-GB" baseline="0" dirty="0" smtClean="0"/>
              <a:t> to march and next after winning all </a:t>
            </a:r>
          </a:p>
          <a:p>
            <a:endParaRPr lang="en-GB" baseline="0" dirty="0" smtClean="0"/>
          </a:p>
        </p:txBody>
      </p:sp>
      <p:sp>
        <p:nvSpPr>
          <p:cNvPr id="4" name="Slide Number Placeholder 3"/>
          <p:cNvSpPr>
            <a:spLocks noGrp="1"/>
          </p:cNvSpPr>
          <p:nvPr>
            <p:ph type="sldNum" sz="quarter" idx="10"/>
          </p:nvPr>
        </p:nvSpPr>
        <p:spPr/>
        <p:txBody>
          <a:bodyPr/>
          <a:lstStyle/>
          <a:p>
            <a:fld id="{30375FF5-7497-A74F-B516-79F2F8851E26}" type="slidenum">
              <a:rPr lang="en-US" smtClean="0"/>
              <a:t>3</a:t>
            </a:fld>
            <a:endParaRPr lang="en-US"/>
          </a:p>
        </p:txBody>
      </p:sp>
    </p:spTree>
    <p:extLst>
      <p:ext uri="{BB962C8B-B14F-4D97-AF65-F5344CB8AC3E}">
        <p14:creationId xmlns:p14="http://schemas.microsoft.com/office/powerpoint/2010/main" val="3588367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Track design </a:t>
            </a:r>
          </a:p>
          <a:p>
            <a:endParaRPr lang="en-GB" dirty="0" smtClean="0"/>
          </a:p>
          <a:p>
            <a:r>
              <a:rPr lang="en-GB" dirty="0" smtClean="0"/>
              <a:t>The repeatable</a:t>
            </a:r>
            <a:r>
              <a:rPr lang="en-GB" baseline="0" dirty="0" smtClean="0"/>
              <a:t> vehicle must not go over the side lines and stop as close as possible to the start point.</a:t>
            </a:r>
            <a:endParaRPr lang="en-US" dirty="0" smtClean="0"/>
          </a:p>
          <a:p>
            <a:endParaRPr lang="en-US" dirty="0" smtClean="0"/>
          </a:p>
          <a:p>
            <a:r>
              <a:rPr lang="en-US" dirty="0" smtClean="0"/>
              <a:t>The bullseye is worth 10 points then 8, 6, 4, 2.</a:t>
            </a:r>
          </a:p>
          <a:p>
            <a:endParaRPr lang="en-GB" dirty="0" smtClean="0"/>
          </a:p>
          <a:p>
            <a:r>
              <a:rPr lang="en-GB" dirty="0" smtClean="0"/>
              <a:t>You cannot</a:t>
            </a:r>
            <a:r>
              <a:rPr lang="en-GB" baseline="0" dirty="0" smtClean="0"/>
              <a:t> interrupt the process by touching at anytime </a:t>
            </a:r>
            <a:r>
              <a:rPr lang="en-US" dirty="0" smtClean="0"/>
              <a:t>except for the start switching operation.</a:t>
            </a:r>
          </a:p>
          <a:p>
            <a:endParaRPr lang="en-GB" dirty="0" smtClean="0"/>
          </a:p>
          <a:p>
            <a:r>
              <a:rPr lang="en-GB" dirty="0" smtClean="0"/>
              <a:t>The track is 4m</a:t>
            </a:r>
            <a:r>
              <a:rPr lang="en-GB" baseline="0" dirty="0" smtClean="0"/>
              <a:t> long and 1.22m wide.</a:t>
            </a:r>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4</a:t>
            </a:fld>
            <a:endParaRPr lang="en-US"/>
          </a:p>
        </p:txBody>
      </p:sp>
    </p:spTree>
    <p:extLst>
      <p:ext uri="{BB962C8B-B14F-4D97-AF65-F5344CB8AC3E}">
        <p14:creationId xmlns:p14="http://schemas.microsoft.com/office/powerpoint/2010/main" val="3104734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be able to get the hang of the coding needed for the vehicle I started by practicing using </a:t>
            </a:r>
            <a:r>
              <a:rPr lang="en-US" dirty="0" err="1"/>
              <a:t>microbit</a:t>
            </a:r>
            <a:r>
              <a:rPr lang="en-US" dirty="0"/>
              <a:t>. This gave first hand experience in coding a machine and seeing the way it works. I found this extremely helpful when it came to progressing. As you can see I managed to get the </a:t>
            </a:r>
            <a:r>
              <a:rPr lang="en-US" dirty="0" err="1"/>
              <a:t>microbit</a:t>
            </a:r>
            <a:r>
              <a:rPr lang="en-US" dirty="0"/>
              <a:t> to follow a track which we thought may be helpful for the final project. Since we have learnt this isn’t necessarily the case.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After using the </a:t>
            </a:r>
            <a:r>
              <a:rPr lang="en-US" dirty="0" err="1"/>
              <a:t>MicroBit</a:t>
            </a:r>
            <a:r>
              <a:rPr lang="en-US" dirty="0"/>
              <a:t> for initial coding I then went on to use the Arduino starter kit, this was quite a big step up but helped to progress to the final stages of coding. The Arduino kit came with parts similar to what we had researched and planned to use for the final design, it also came with a book with step by step instructions on how to wire for certain things.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used this to turn on and off lights, so one turns off and the other turns on. This is done by a switch, again similar to what we had planned. The way we thought about working this vehicle is by using a switch to switch the direction of motor, this will be done when the vehicle hits the wall, hence the lights are being used to test how it’s going to work and show the change in flow. </a:t>
            </a:r>
          </a:p>
          <a:p>
            <a:endParaRPr lang="en-US" dirty="0"/>
          </a:p>
        </p:txBody>
      </p:sp>
      <p:sp>
        <p:nvSpPr>
          <p:cNvPr id="4" name="Slide Number Placeholder 3"/>
          <p:cNvSpPr>
            <a:spLocks noGrp="1"/>
          </p:cNvSpPr>
          <p:nvPr>
            <p:ph type="sldNum" sz="quarter" idx="5"/>
          </p:nvPr>
        </p:nvSpPr>
        <p:spPr/>
        <p:txBody>
          <a:bodyPr/>
          <a:lstStyle/>
          <a:p>
            <a:fld id="{30375FF5-7497-A74F-B516-79F2F8851E26}" type="slidenum">
              <a:rPr lang="en-US" smtClean="0"/>
              <a:t>5</a:t>
            </a:fld>
            <a:endParaRPr lang="en-US"/>
          </a:p>
        </p:txBody>
      </p:sp>
    </p:spTree>
    <p:extLst>
      <p:ext uri="{BB962C8B-B14F-4D97-AF65-F5344CB8AC3E}">
        <p14:creationId xmlns:p14="http://schemas.microsoft.com/office/powerpoint/2010/main" val="2358390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375FF5-7497-A74F-B516-79F2F8851E26}" type="slidenum">
              <a:rPr lang="en-US" smtClean="0"/>
              <a:t>8</a:t>
            </a:fld>
            <a:endParaRPr lang="en-US"/>
          </a:p>
        </p:txBody>
      </p:sp>
    </p:spTree>
    <p:extLst>
      <p:ext uri="{BB962C8B-B14F-4D97-AF65-F5344CB8AC3E}">
        <p14:creationId xmlns:p14="http://schemas.microsoft.com/office/powerpoint/2010/main" val="1095940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11</a:t>
            </a:fld>
            <a:endParaRPr lang="en-US"/>
          </a:p>
        </p:txBody>
      </p:sp>
    </p:spTree>
    <p:extLst>
      <p:ext uri="{BB962C8B-B14F-4D97-AF65-F5344CB8AC3E}">
        <p14:creationId xmlns:p14="http://schemas.microsoft.com/office/powerpoint/2010/main" val="928589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13</a:t>
            </a:fld>
            <a:endParaRPr lang="en-US"/>
          </a:p>
        </p:txBody>
      </p:sp>
    </p:spTree>
    <p:extLst>
      <p:ext uri="{BB962C8B-B14F-4D97-AF65-F5344CB8AC3E}">
        <p14:creationId xmlns:p14="http://schemas.microsoft.com/office/powerpoint/2010/main" val="1077098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14</a:t>
            </a:fld>
            <a:endParaRPr lang="en-US"/>
          </a:p>
        </p:txBody>
      </p:sp>
    </p:spTree>
    <p:extLst>
      <p:ext uri="{BB962C8B-B14F-4D97-AF65-F5344CB8AC3E}">
        <p14:creationId xmlns:p14="http://schemas.microsoft.com/office/powerpoint/2010/main" val="298395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15</a:t>
            </a:fld>
            <a:endParaRPr lang="en-US"/>
          </a:p>
        </p:txBody>
      </p:sp>
    </p:spTree>
    <p:extLst>
      <p:ext uri="{BB962C8B-B14F-4D97-AF65-F5344CB8AC3E}">
        <p14:creationId xmlns:p14="http://schemas.microsoft.com/office/powerpoint/2010/main" val="26969922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first concept</a:t>
            </a:r>
            <a:r>
              <a:rPr lang="en-GB" baseline="0" dirty="0" smtClean="0"/>
              <a:t> (Short wheelbase)</a:t>
            </a:r>
          </a:p>
          <a:p>
            <a:r>
              <a:rPr lang="en-US" sz="1200" b="0" i="0" kern="1200" dirty="0" smtClean="0">
                <a:solidFill>
                  <a:schemeClr val="tx1"/>
                </a:solidFill>
                <a:effectLst/>
                <a:latin typeface="+mn-lt"/>
                <a:ea typeface="+mn-ea"/>
                <a:cs typeface="+mn-cs"/>
              </a:rPr>
              <a:t>Larger wheels make the steering hard and the acceleration slow and requires</a:t>
            </a:r>
            <a:r>
              <a:rPr lang="en-US" sz="1200" b="0" i="0" kern="1200" baseline="0" dirty="0" smtClean="0">
                <a:solidFill>
                  <a:schemeClr val="tx1"/>
                </a:solidFill>
                <a:effectLst/>
                <a:latin typeface="+mn-lt"/>
                <a:ea typeface="+mn-ea"/>
                <a:cs typeface="+mn-cs"/>
              </a:rPr>
              <a:t> more power to run as well as higher rolling resistance.</a:t>
            </a:r>
            <a:endParaRPr lang="en-US" sz="1200" b="0" i="0" kern="1200" dirty="0" smtClean="0">
              <a:solidFill>
                <a:schemeClr val="tx1"/>
              </a:solidFill>
              <a:effectLst/>
              <a:latin typeface="+mn-lt"/>
              <a:ea typeface="+mn-ea"/>
              <a:cs typeface="+mn-cs"/>
            </a:endParaRPr>
          </a:p>
          <a:p>
            <a:endParaRPr lang="en-GB" baseline="0" dirty="0" smtClean="0"/>
          </a:p>
          <a:p>
            <a:r>
              <a:rPr lang="en-GB" baseline="0" dirty="0" smtClean="0"/>
              <a:t>The second concept (Long wheelbase)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A lower center of gravity will create a smooth ride, reducing weight transfer and handling momentum,</a:t>
            </a:r>
            <a:r>
              <a:rPr lang="en-US" sz="1200" b="0" i="0" kern="1200" baseline="0" dirty="0" smtClean="0">
                <a:solidFill>
                  <a:schemeClr val="tx1"/>
                </a:solidFill>
                <a:effectLst/>
                <a:latin typeface="+mn-lt"/>
                <a:ea typeface="+mn-ea"/>
                <a:cs typeface="+mn-cs"/>
              </a:rPr>
              <a:t> and m</a:t>
            </a:r>
            <a:r>
              <a:rPr lang="en-US" sz="1200" b="0" i="0" kern="1200" dirty="0" smtClean="0">
                <a:solidFill>
                  <a:schemeClr val="tx1"/>
                </a:solidFill>
                <a:effectLst/>
                <a:latin typeface="+mn-lt"/>
                <a:ea typeface="+mn-ea"/>
                <a:cs typeface="+mn-cs"/>
              </a:rPr>
              <a:t>ore time between the front and rear wheels hitting any bumps. It</a:t>
            </a:r>
            <a:r>
              <a:rPr lang="en-US" sz="1200" b="0" i="0" kern="1200" baseline="0" dirty="0" smtClean="0">
                <a:solidFill>
                  <a:schemeClr val="tx1"/>
                </a:solidFill>
                <a:effectLst/>
                <a:latin typeface="+mn-lt"/>
                <a:ea typeface="+mn-ea"/>
                <a:cs typeface="+mn-cs"/>
              </a:rPr>
              <a:t> is more efficient in stop and start situation on the track because less power is needed compared to bigger wheels. </a:t>
            </a:r>
          </a:p>
          <a:p>
            <a:endParaRPr lang="en-GB" sz="1200" b="0" i="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0375FF5-7497-A74F-B516-79F2F8851E26}" type="slidenum">
              <a:rPr lang="en-US" smtClean="0"/>
              <a:t>16</a:t>
            </a:fld>
            <a:endParaRPr lang="en-US"/>
          </a:p>
        </p:txBody>
      </p:sp>
    </p:spTree>
    <p:extLst>
      <p:ext uri="{BB962C8B-B14F-4D97-AF65-F5344CB8AC3E}">
        <p14:creationId xmlns:p14="http://schemas.microsoft.com/office/powerpoint/2010/main" val="25334367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After the first test</a:t>
            </a:r>
            <a:r>
              <a:rPr lang="en-GB" baseline="0" dirty="0" smtClean="0"/>
              <a:t> run, the</a:t>
            </a:r>
            <a:r>
              <a:rPr lang="en-GB" dirty="0" smtClean="0"/>
              <a:t> chassis layout is working but needs</a:t>
            </a:r>
            <a:r>
              <a:rPr lang="en-GB" baseline="0" dirty="0" smtClean="0"/>
              <a:t> improvements. The front and rear wheels and axles need to loosen up because the friction is too high and motor and gears are slipping when loaded.</a:t>
            </a:r>
          </a:p>
          <a:p>
            <a:endParaRPr lang="en-GB" baseline="0" dirty="0" smtClean="0"/>
          </a:p>
          <a:p>
            <a:r>
              <a:rPr lang="en-GB" baseline="0" dirty="0" smtClean="0"/>
              <a:t>The future plan is </a:t>
            </a:r>
            <a:r>
              <a:rPr lang="en-US" baseline="0" dirty="0" smtClean="0"/>
              <a:t>i</a:t>
            </a:r>
            <a:r>
              <a:rPr lang="en-US" dirty="0" smtClean="0"/>
              <a:t>mproving the chassis layout to reduce friction and prevent slipping of the motor and gears under load. It</a:t>
            </a:r>
            <a:r>
              <a:rPr lang="en-US" baseline="0" dirty="0" smtClean="0"/>
              <a:t> can be done by:</a:t>
            </a:r>
          </a:p>
          <a:p>
            <a:endParaRPr lang="en-US" dirty="0" smtClean="0"/>
          </a:p>
          <a:p>
            <a:r>
              <a:rPr lang="en-US" dirty="0" smtClean="0"/>
              <a:t>1. Bearings – using  bearings can significantly reduce friction</a:t>
            </a:r>
            <a:r>
              <a:rPr lang="en-US" baseline="0" dirty="0" smtClean="0"/>
              <a:t> on wheels and axles.</a:t>
            </a:r>
            <a:endParaRPr lang="en-US" dirty="0" smtClean="0"/>
          </a:p>
          <a:p>
            <a:endParaRPr lang="en-US" dirty="0" smtClean="0"/>
          </a:p>
          <a:p>
            <a:r>
              <a:rPr lang="en-US" dirty="0" smtClean="0"/>
              <a:t>2. Wheel and Axle Alignment</a:t>
            </a:r>
            <a:r>
              <a:rPr lang="en-US" baseline="0" dirty="0" smtClean="0"/>
              <a:t> </a:t>
            </a:r>
            <a:r>
              <a:rPr lang="en-US" dirty="0" smtClean="0"/>
              <a:t>- Check the alignment of the wheels and axles. Misalignment can increase friction.</a:t>
            </a:r>
            <a:r>
              <a:rPr lang="en-US" baseline="0" dirty="0" smtClean="0"/>
              <a:t> </a:t>
            </a:r>
            <a:r>
              <a:rPr lang="en-US" dirty="0" smtClean="0"/>
              <a:t>Adjust the alignment as needed.</a:t>
            </a:r>
          </a:p>
          <a:p>
            <a:endParaRPr lang="en-US" dirty="0" smtClean="0"/>
          </a:p>
          <a:p>
            <a:r>
              <a:rPr lang="en-US" dirty="0" smtClean="0"/>
              <a:t>3. Tire Selection - Softer compounds can provide better traction</a:t>
            </a:r>
            <a:r>
              <a:rPr lang="en-US" baseline="0" dirty="0" smtClean="0"/>
              <a:t> when accelerate and stop. </a:t>
            </a:r>
          </a:p>
          <a:p>
            <a:endParaRPr lang="en-US" dirty="0" smtClean="0"/>
          </a:p>
          <a:p>
            <a:r>
              <a:rPr lang="en-US" dirty="0" smtClean="0"/>
              <a:t>4. Reduce Weight - Evaluate the overall weight of the chassis and components. Reducing unnecessary weight can decrease the load on the motor and gears, reducing the likelihood of slipping</a:t>
            </a:r>
            <a:r>
              <a:rPr lang="en-US" baseline="0" dirty="0" smtClean="0"/>
              <a:t>. This can be done by using laser cut the chassis.</a:t>
            </a:r>
            <a:endParaRPr lang="en-US" dirty="0" smtClean="0"/>
          </a:p>
          <a:p>
            <a:endParaRPr lang="en-US" dirty="0" smtClean="0"/>
          </a:p>
          <a:p>
            <a:r>
              <a:rPr lang="en-US" dirty="0" smtClean="0"/>
              <a:t>5. Gearing - Assess the gear ratio. If the gears are slipping under load, it might be beneficial to adjust the gear ratio to better match the torque requirements of the application.</a:t>
            </a:r>
          </a:p>
          <a:p>
            <a:endParaRPr lang="en-US" dirty="0" smtClean="0"/>
          </a:p>
        </p:txBody>
      </p:sp>
      <p:sp>
        <p:nvSpPr>
          <p:cNvPr id="4" name="Slide Number Placeholder 3"/>
          <p:cNvSpPr>
            <a:spLocks noGrp="1"/>
          </p:cNvSpPr>
          <p:nvPr>
            <p:ph type="sldNum" sz="quarter" idx="10"/>
          </p:nvPr>
        </p:nvSpPr>
        <p:spPr/>
        <p:txBody>
          <a:bodyPr/>
          <a:lstStyle/>
          <a:p>
            <a:fld id="{30375FF5-7497-A74F-B516-79F2F8851E26}" type="slidenum">
              <a:rPr lang="en-US" smtClean="0"/>
              <a:t>17</a:t>
            </a:fld>
            <a:endParaRPr lang="en-US"/>
          </a:p>
        </p:txBody>
      </p:sp>
    </p:spTree>
    <p:extLst>
      <p:ext uri="{BB962C8B-B14F-4D97-AF65-F5344CB8AC3E}">
        <p14:creationId xmlns:p14="http://schemas.microsoft.com/office/powerpoint/2010/main" val="635021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375FF5-7497-A74F-B516-79F2F8851E26}" type="slidenum">
              <a:rPr lang="en-US" smtClean="0"/>
              <a:t>18</a:t>
            </a:fld>
            <a:endParaRPr lang="en-US"/>
          </a:p>
        </p:txBody>
      </p:sp>
    </p:spTree>
    <p:extLst>
      <p:ext uri="{BB962C8B-B14F-4D97-AF65-F5344CB8AC3E}">
        <p14:creationId xmlns:p14="http://schemas.microsoft.com/office/powerpoint/2010/main" val="7660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12/12/2023</a:t>
            </a:fld>
            <a:endParaRPr lang="en-US"/>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49226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12/12/2023</a:t>
            </a:fld>
            <a:endParaRPr lang="en-US"/>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60793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12/12/2023</a:t>
            </a:fld>
            <a:endParaRPr lang="en-US"/>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62564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12/12/2023</a:t>
            </a:fld>
            <a:endParaRPr lang="en-US"/>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2572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12/12/2023</a:t>
            </a:fld>
            <a:endParaRPr lang="en-US"/>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86832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12/12/2023</a:t>
            </a:fld>
            <a:endParaRPr lang="en-US"/>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0397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12/12/2023</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49895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12/12/2023</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29702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12/12/2023</a:t>
            </a:fld>
            <a:endParaRPr lang="en-US"/>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51263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12/12/2023</a:t>
            </a:fld>
            <a:endParaRPr lang="en-US"/>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431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12/12/2023</a:t>
            </a:fld>
            <a:endParaRPr lang="en-US"/>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82745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12/12/2023</a:t>
            </a:fld>
            <a:endParaRPr lang="en-US"/>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a:p>
        </p:txBody>
      </p:sp>
    </p:spTree>
    <p:extLst>
      <p:ext uri="{BB962C8B-B14F-4D97-AF65-F5344CB8AC3E}">
        <p14:creationId xmlns:p14="http://schemas.microsoft.com/office/powerpoint/2010/main" val="213597771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9.png"/><Relationship Id="rId5" Type="http://schemas.openxmlformats.org/officeDocument/2006/relationships/image" Target="../media/image28.jp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ollegedunia.com/exams/types-of-ac-motors-physics-articleid-964" TargetMode="External"/><Relationship Id="rId2" Type="http://schemas.openxmlformats.org/officeDocument/2006/relationships/hyperlink" Target="https://www.carlingtech.com/poles" TargetMode="External"/><Relationship Id="rId1" Type="http://schemas.openxmlformats.org/officeDocument/2006/relationships/slideLayout" Target="../slideLayouts/slideLayout2.xml"/><Relationship Id="rId4" Type="http://schemas.openxmlformats.org/officeDocument/2006/relationships/hyperlink" Target="https://www.iqsdirectory.com/articles/electric-motor/dc-motors.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1F77B6A-7F53-4B28-B73D-C8CC899AB2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85530-7B00-F150-FEA8-3460610000FE}"/>
              </a:ext>
            </a:extLst>
          </p:cNvPr>
          <p:cNvSpPr>
            <a:spLocks noGrp="1"/>
          </p:cNvSpPr>
          <p:nvPr>
            <p:ph type="ctrTitle"/>
          </p:nvPr>
        </p:nvSpPr>
        <p:spPr>
          <a:xfrm>
            <a:off x="6214183" y="524257"/>
            <a:ext cx="6286625" cy="2962997"/>
          </a:xfrm>
        </p:spPr>
        <p:txBody>
          <a:bodyPr>
            <a:normAutofit/>
          </a:bodyPr>
          <a:lstStyle/>
          <a:p>
            <a:r>
              <a:rPr lang="en-US" sz="4000" dirty="0" smtClean="0"/>
              <a:t>Autonomous </a:t>
            </a:r>
            <a:r>
              <a:rPr lang="en-US" sz="4000" dirty="0"/>
              <a:t>vehicle </a:t>
            </a:r>
            <a:r>
              <a:rPr lang="en-US" sz="4000" dirty="0" smtClean="0"/>
              <a:t>design</a:t>
            </a:r>
            <a:endParaRPr lang="en-US" sz="4000" dirty="0"/>
          </a:p>
        </p:txBody>
      </p:sp>
      <p:sp>
        <p:nvSpPr>
          <p:cNvPr id="3" name="Subtitle 2">
            <a:extLst>
              <a:ext uri="{FF2B5EF4-FFF2-40B4-BE49-F238E27FC236}">
                <a16:creationId xmlns:a16="http://schemas.microsoft.com/office/drawing/2014/main" id="{FDB41624-AF79-CE96-0842-D4C557F70C02}"/>
              </a:ext>
            </a:extLst>
          </p:cNvPr>
          <p:cNvSpPr>
            <a:spLocks noGrp="1"/>
          </p:cNvSpPr>
          <p:nvPr>
            <p:ph type="subTitle" idx="1"/>
          </p:nvPr>
        </p:nvSpPr>
        <p:spPr>
          <a:xfrm>
            <a:off x="6760404" y="3995401"/>
            <a:ext cx="5088456" cy="1483516"/>
          </a:xfrm>
        </p:spPr>
        <p:txBody>
          <a:bodyPr>
            <a:normAutofit fontScale="62500" lnSpcReduction="20000"/>
          </a:bodyPr>
          <a:lstStyle/>
          <a:p>
            <a:r>
              <a:rPr lang="en-US" dirty="0"/>
              <a:t>-Group 1-</a:t>
            </a:r>
          </a:p>
          <a:p>
            <a:r>
              <a:rPr lang="en-US" dirty="0"/>
              <a:t>Sophie </a:t>
            </a:r>
            <a:r>
              <a:rPr lang="en-US" dirty="0" smtClean="0"/>
              <a:t>Reed</a:t>
            </a:r>
          </a:p>
          <a:p>
            <a:r>
              <a:rPr lang="en-GB" dirty="0" smtClean="0"/>
              <a:t>Badrakh Nyamsuren</a:t>
            </a:r>
          </a:p>
          <a:p>
            <a:r>
              <a:rPr lang="en-GB" dirty="0" smtClean="0"/>
              <a:t> </a:t>
            </a:r>
            <a:r>
              <a:rPr lang="en-GB" dirty="0"/>
              <a:t>Evan </a:t>
            </a:r>
            <a:r>
              <a:rPr lang="en-GB" dirty="0" smtClean="0"/>
              <a:t>Craig</a:t>
            </a:r>
          </a:p>
          <a:p>
            <a:r>
              <a:rPr lang="en-GB" dirty="0" err="1" smtClean="0"/>
              <a:t>Munty</a:t>
            </a:r>
            <a:r>
              <a:rPr lang="en-GB" dirty="0" smtClean="0"/>
              <a:t> </a:t>
            </a:r>
            <a:r>
              <a:rPr lang="en-GB" dirty="0"/>
              <a:t>Rahman</a:t>
            </a:r>
            <a:endParaRPr lang="en-US" dirty="0"/>
          </a:p>
        </p:txBody>
      </p:sp>
      <p:grpSp>
        <p:nvGrpSpPr>
          <p:cNvPr id="1033" name="Group 1032">
            <a:extLst>
              <a:ext uri="{FF2B5EF4-FFF2-40B4-BE49-F238E27FC236}">
                <a16:creationId xmlns:a16="http://schemas.microsoft.com/office/drawing/2014/main" id="{2515629F-0D83-4A44-A125-CD50FC660AB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1034" name="Rectangle 1033">
              <a:extLst>
                <a:ext uri="{FF2B5EF4-FFF2-40B4-BE49-F238E27FC236}">
                  <a16:creationId xmlns:a16="http://schemas.microsoft.com/office/drawing/2014/main" id="{81A5080B-EAC4-4530-815C-DE8DACA09D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4667345-04B5-4757-9CE0-969DC1DE5E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Freeform: Shape 1036">
            <a:extLst>
              <a:ext uri="{FF2B5EF4-FFF2-40B4-BE49-F238E27FC236}">
                <a16:creationId xmlns:a16="http://schemas.microsoft.com/office/drawing/2014/main" id="{F6E412EF-CF39-4C25-85B0-DB30B1B0A8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39" name="Freeform: Shape 1038">
            <a:extLst>
              <a:ext uri="{FF2B5EF4-FFF2-40B4-BE49-F238E27FC236}">
                <a16:creationId xmlns:a16="http://schemas.microsoft.com/office/drawing/2014/main" id="{E8DA6235-17F2-4C9E-88C6-C5D38D8D3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1041" name="Rectangle 1040">
            <a:extLst>
              <a:ext uri="{FF2B5EF4-FFF2-40B4-BE49-F238E27FC236}">
                <a16:creationId xmlns:a16="http://schemas.microsoft.com/office/drawing/2014/main" id="{B55DEF71-1741-4489-8E77-46FC5BAA66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2347B6D-A7CC-48EB-861F-917D0D61E3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Oval 1044">
            <a:extLst>
              <a:ext uri="{FF2B5EF4-FFF2-40B4-BE49-F238E27FC236}">
                <a16:creationId xmlns:a16="http://schemas.microsoft.com/office/drawing/2014/main" id="{A7A0A46D-CC9B-4E32-870A-7BC2DF9401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7" name="Oval 1046">
            <a:extLst>
              <a:ext uri="{FF2B5EF4-FFF2-40B4-BE49-F238E27FC236}">
                <a16:creationId xmlns:a16="http://schemas.microsoft.com/office/drawing/2014/main" id="{9178722E-1BD0-427E-BAAE-4F206DAB58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26" name="Picture 2" descr="Institution of Mechanical Engineers - Digital Strategy, Design and Delivery  - DigitalFirst">
            <a:extLst>
              <a:ext uri="{FF2B5EF4-FFF2-40B4-BE49-F238E27FC236}">
                <a16:creationId xmlns:a16="http://schemas.microsoft.com/office/drawing/2014/main" id="{95B1B3DA-A70D-D776-CB99-5BA70F141D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60742" y="2615002"/>
            <a:ext cx="4535258" cy="1469653"/>
          </a:xfrm>
          <a:prstGeom prst="rect">
            <a:avLst/>
          </a:prstGeom>
          <a:noFill/>
          <a:ln w="28575">
            <a:noFill/>
          </a:ln>
          <a:extLst>
            <a:ext uri="{909E8E84-426E-40DD-AFC4-6F175D3DCCD1}">
              <a14:hiddenFill xmlns:a14="http://schemas.microsoft.com/office/drawing/2010/main">
                <a:solidFill>
                  <a:srgbClr val="FFFFFF"/>
                </a:solidFill>
              </a14:hiddenFill>
            </a:ext>
          </a:extLst>
        </p:spPr>
      </p:pic>
      <p:grpSp>
        <p:nvGrpSpPr>
          <p:cNvPr id="1049" name="Group 1048">
            <a:extLst>
              <a:ext uri="{FF2B5EF4-FFF2-40B4-BE49-F238E27FC236}">
                <a16:creationId xmlns:a16="http://schemas.microsoft.com/office/drawing/2014/main" id="{7D8E00FA-5561-4253-B903-92B49719E76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11971" y="858936"/>
            <a:ext cx="693403" cy="693403"/>
            <a:chOff x="5211971" y="858936"/>
            <a:chExt cx="693403" cy="693403"/>
          </a:xfrm>
        </p:grpSpPr>
        <p:sp>
          <p:nvSpPr>
            <p:cNvPr id="1050"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51"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pSp>
        <p:nvGrpSpPr>
          <p:cNvPr id="1053"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1054" name="Freeform: Shape 1053">
              <a:extLst>
                <a:ext uri="{FF2B5EF4-FFF2-40B4-BE49-F238E27FC236}">
                  <a16:creationId xmlns:a16="http://schemas.microsoft.com/office/drawing/2014/main" id="{9929FF76-4B3A-4294-BE6E-B507B22D1B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55" name="Freeform: Shape 1054">
              <a:extLst>
                <a:ext uri="{FF2B5EF4-FFF2-40B4-BE49-F238E27FC236}">
                  <a16:creationId xmlns:a16="http://schemas.microsoft.com/office/drawing/2014/main" id="{253C18A4-10CC-4E91-A8A2-D5368972A1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56" name="Freeform: Shape 1055">
              <a:extLst>
                <a:ext uri="{FF2B5EF4-FFF2-40B4-BE49-F238E27FC236}">
                  <a16:creationId xmlns:a16="http://schemas.microsoft.com/office/drawing/2014/main" id="{6356AC2F-73E0-44FD-B346-A209D274D3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57" name="Freeform: Shape 1056">
              <a:extLst>
                <a:ext uri="{FF2B5EF4-FFF2-40B4-BE49-F238E27FC236}">
                  <a16:creationId xmlns:a16="http://schemas.microsoft.com/office/drawing/2014/main" id="{95A85581-9712-414C-82D4-2FE96ACB2A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58" name="Freeform: Shape 1057">
              <a:extLst>
                <a:ext uri="{FF2B5EF4-FFF2-40B4-BE49-F238E27FC236}">
                  <a16:creationId xmlns:a16="http://schemas.microsoft.com/office/drawing/2014/main" id="{1B0828F2-35E7-4424-8082-6C258B676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076612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9640" y="182245"/>
            <a:ext cx="10515600" cy="1325563"/>
          </a:xfrm>
        </p:spPr>
        <p:txBody>
          <a:bodyPr>
            <a:normAutofit/>
          </a:bodyPr>
          <a:lstStyle/>
          <a:p>
            <a:r>
              <a:rPr lang="en-GB" sz="3600" dirty="0" smtClean="0"/>
              <a:t>Work scope &amp; Project aims</a:t>
            </a:r>
            <a:endParaRPr lang="en-US" sz="3600" dirty="0"/>
          </a:p>
        </p:txBody>
      </p:sp>
      <p:pic>
        <p:nvPicPr>
          <p:cNvPr id="5" name="Picture 4"/>
          <p:cNvPicPr>
            <a:picLocks noChangeAspect="1"/>
          </p:cNvPicPr>
          <p:nvPr/>
        </p:nvPicPr>
        <p:blipFill>
          <a:blip r:embed="rId3"/>
          <a:stretch>
            <a:fillRect/>
          </a:stretch>
        </p:blipFill>
        <p:spPr>
          <a:xfrm>
            <a:off x="707572" y="1240972"/>
            <a:ext cx="6996812" cy="5140295"/>
          </a:xfrm>
          <a:prstGeom prst="rect">
            <a:avLst/>
          </a:prstGeom>
        </p:spPr>
      </p:pic>
      <p:sp>
        <p:nvSpPr>
          <p:cNvPr id="6" name="TextBox 5"/>
          <p:cNvSpPr txBox="1"/>
          <p:nvPr/>
        </p:nvSpPr>
        <p:spPr>
          <a:xfrm>
            <a:off x="7903029" y="1415959"/>
            <a:ext cx="4036422" cy="2677656"/>
          </a:xfrm>
          <a:prstGeom prst="rect">
            <a:avLst/>
          </a:prstGeom>
          <a:noFill/>
        </p:spPr>
        <p:txBody>
          <a:bodyPr wrap="square" rtlCol="0">
            <a:spAutoFit/>
          </a:bodyPr>
          <a:lstStyle/>
          <a:p>
            <a:r>
              <a:rPr lang="en-US" sz="2400" dirty="0"/>
              <a:t>The team's objective is to develop a repeatable vehicle model that is environmentally friendly and capable of competing in the </a:t>
            </a:r>
            <a:r>
              <a:rPr lang="en-US" sz="2400" dirty="0" err="1"/>
              <a:t>IMechE</a:t>
            </a:r>
            <a:r>
              <a:rPr lang="en-US" sz="2400" dirty="0"/>
              <a:t> 2024 design challenge.</a:t>
            </a:r>
          </a:p>
        </p:txBody>
      </p:sp>
    </p:spTree>
    <p:extLst>
      <p:ext uri="{BB962C8B-B14F-4D97-AF65-F5344CB8AC3E}">
        <p14:creationId xmlns:p14="http://schemas.microsoft.com/office/powerpoint/2010/main" val="16877076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55FF-8538-F240-BAFA-7EA67E119DAD}"/>
              </a:ext>
            </a:extLst>
          </p:cNvPr>
          <p:cNvSpPr>
            <a:spLocks noGrp="1"/>
          </p:cNvSpPr>
          <p:nvPr>
            <p:ph type="title"/>
          </p:nvPr>
        </p:nvSpPr>
        <p:spPr>
          <a:xfrm>
            <a:off x="838200" y="200430"/>
            <a:ext cx="10515600" cy="1325563"/>
          </a:xfrm>
        </p:spPr>
        <p:txBody>
          <a:bodyPr>
            <a:normAutofit/>
          </a:bodyPr>
          <a:lstStyle/>
          <a:p>
            <a:r>
              <a:rPr lang="en-US" sz="3600" dirty="0" smtClean="0"/>
              <a:t>Rules </a:t>
            </a:r>
            <a:r>
              <a:rPr lang="en-US" sz="3600" dirty="0"/>
              <a:t>and </a:t>
            </a:r>
            <a:r>
              <a:rPr lang="en-US" sz="3600" dirty="0" smtClean="0"/>
              <a:t>R</a:t>
            </a:r>
            <a:r>
              <a:rPr lang="en-US" sz="3600" dirty="0" smtClean="0"/>
              <a:t>egulations</a:t>
            </a:r>
            <a:endParaRPr lang="en-US" sz="3600" dirty="0"/>
          </a:p>
        </p:txBody>
      </p:sp>
      <p:sp>
        <p:nvSpPr>
          <p:cNvPr id="3" name="Content Placeholder 2">
            <a:extLst>
              <a:ext uri="{FF2B5EF4-FFF2-40B4-BE49-F238E27FC236}">
                <a16:creationId xmlns:a16="http://schemas.microsoft.com/office/drawing/2014/main" id="{D22EA9DC-9CFA-72DD-547F-3EFE3B9E9058}"/>
              </a:ext>
            </a:extLst>
          </p:cNvPr>
          <p:cNvSpPr>
            <a:spLocks noGrp="1"/>
          </p:cNvSpPr>
          <p:nvPr>
            <p:ph idx="1"/>
          </p:nvPr>
        </p:nvSpPr>
        <p:spPr>
          <a:xfrm>
            <a:off x="838200" y="1402081"/>
            <a:ext cx="10515600" cy="5455920"/>
          </a:xfrm>
        </p:spPr>
        <p:txBody>
          <a:bodyPr vert="horz" lIns="91440" tIns="45720" rIns="91440" bIns="45720" rtlCol="0" anchor="t">
            <a:normAutofit/>
          </a:bodyPr>
          <a:lstStyle/>
          <a:p>
            <a:r>
              <a:rPr lang="en-US" dirty="0"/>
              <a:t>The project entails a vehicle that moves </a:t>
            </a:r>
            <a:r>
              <a:rPr lang="en-US" dirty="0" smtClean="0"/>
              <a:t>from </a:t>
            </a:r>
            <a:r>
              <a:rPr lang="en-US" dirty="0"/>
              <a:t>point </a:t>
            </a:r>
            <a:r>
              <a:rPr lang="en-US" dirty="0" smtClean="0"/>
              <a:t>A to B.</a:t>
            </a:r>
          </a:p>
          <a:p>
            <a:r>
              <a:rPr lang="en-US" dirty="0">
                <a:latin typeface="Arial"/>
                <a:ea typeface="Source Sans Pro"/>
                <a:cs typeface="Arial"/>
              </a:rPr>
              <a:t>The vehicle has to stop on the </a:t>
            </a:r>
            <a:r>
              <a:rPr lang="en-US" dirty="0" err="1">
                <a:latin typeface="Arial"/>
                <a:ea typeface="Source Sans Pro"/>
                <a:cs typeface="Arial"/>
              </a:rPr>
              <a:t>centre</a:t>
            </a:r>
            <a:r>
              <a:rPr lang="en-US" dirty="0">
                <a:latin typeface="Arial"/>
                <a:ea typeface="Source Sans Pro"/>
                <a:cs typeface="Arial"/>
              </a:rPr>
              <a:t> of the target.</a:t>
            </a:r>
          </a:p>
          <a:p>
            <a:r>
              <a:rPr lang="en-US" dirty="0" smtClean="0">
                <a:latin typeface="Arial"/>
                <a:ea typeface="Source Sans Pro"/>
                <a:cs typeface="Arial"/>
              </a:rPr>
              <a:t>Autonomous and </a:t>
            </a:r>
            <a:r>
              <a:rPr lang="en-US" dirty="0">
                <a:latin typeface="Arial"/>
                <a:ea typeface="Source Sans Pro"/>
                <a:cs typeface="Arial"/>
              </a:rPr>
              <a:t>incapable of remote control</a:t>
            </a:r>
            <a:r>
              <a:rPr lang="en-US" dirty="0" smtClean="0">
                <a:latin typeface="Arial"/>
                <a:ea typeface="Source Sans Pro"/>
                <a:cs typeface="Arial"/>
              </a:rPr>
              <a:t>. </a:t>
            </a:r>
          </a:p>
          <a:p>
            <a:r>
              <a:rPr lang="en-US" dirty="0" smtClean="0"/>
              <a:t>This will be done in a group.</a:t>
            </a:r>
          </a:p>
          <a:p>
            <a:r>
              <a:rPr lang="en-US" dirty="0" smtClean="0">
                <a:latin typeface="Arial"/>
                <a:ea typeface="Source Sans Pro"/>
                <a:cs typeface="Arial"/>
              </a:rPr>
              <a:t>Limited budget of £80.</a:t>
            </a:r>
            <a:endParaRPr lang="en-US" dirty="0">
              <a:latin typeface="Arial"/>
              <a:ea typeface="Source Sans Pro"/>
              <a:cs typeface="Arial"/>
            </a:endParaRPr>
          </a:p>
          <a:p>
            <a:r>
              <a:rPr lang="en-US" dirty="0" smtClean="0">
                <a:latin typeface="Arial"/>
                <a:ea typeface="Source Sans Pro"/>
                <a:cs typeface="Arial"/>
              </a:rPr>
              <a:t>The </a:t>
            </a:r>
            <a:r>
              <a:rPr lang="en-US" dirty="0">
                <a:latin typeface="Arial"/>
                <a:ea typeface="Source Sans Pro"/>
                <a:cs typeface="Arial"/>
              </a:rPr>
              <a:t>vehicle has to stay within the size of an </a:t>
            </a:r>
            <a:r>
              <a:rPr lang="en-US" dirty="0" smtClean="0">
                <a:latin typeface="Arial"/>
                <a:ea typeface="Source Sans Pro"/>
                <a:cs typeface="Arial"/>
              </a:rPr>
              <a:t>envelope </a:t>
            </a:r>
            <a:r>
              <a:rPr lang="en-US" dirty="0">
                <a:latin typeface="Arial"/>
                <a:ea typeface="Source Sans Pro"/>
                <a:cs typeface="Arial"/>
              </a:rPr>
              <a:t>400mm x 400mm x 400mm. </a:t>
            </a:r>
            <a:endParaRPr lang="en-US" dirty="0" smtClean="0">
              <a:latin typeface="Arial"/>
              <a:ea typeface="Source Sans Pro"/>
              <a:cs typeface="Arial"/>
            </a:endParaRPr>
          </a:p>
          <a:p>
            <a:r>
              <a:rPr lang="en-GB" dirty="0">
                <a:latin typeface="Arial"/>
                <a:ea typeface="Source Sans Pro"/>
                <a:cs typeface="Arial"/>
              </a:rPr>
              <a:t>2 min </a:t>
            </a:r>
            <a:r>
              <a:rPr lang="en-GB" dirty="0" smtClean="0">
                <a:latin typeface="Arial"/>
                <a:ea typeface="Source Sans Pro"/>
                <a:cs typeface="Arial"/>
              </a:rPr>
              <a:t>runtime limit.</a:t>
            </a:r>
            <a:endParaRPr lang="en-US" dirty="0">
              <a:latin typeface="Arial"/>
              <a:ea typeface="Source Sans Pro"/>
              <a:cs typeface="Arial"/>
            </a:endParaRPr>
          </a:p>
          <a:p>
            <a:r>
              <a:rPr lang="en-GB" dirty="0" smtClean="0">
                <a:latin typeface="Arial"/>
                <a:ea typeface="Source Sans Pro"/>
                <a:cs typeface="Arial"/>
              </a:rPr>
              <a:t>Competition starts in Feb-March and National finals in October.</a:t>
            </a:r>
          </a:p>
        </p:txBody>
      </p:sp>
      <p:sp>
        <p:nvSpPr>
          <p:cNvPr id="4" name="TextBox 3"/>
          <p:cNvSpPr txBox="1"/>
          <p:nvPr/>
        </p:nvSpPr>
        <p:spPr>
          <a:xfrm>
            <a:off x="0" y="0"/>
            <a:ext cx="3903633" cy="369332"/>
          </a:xfrm>
          <a:prstGeom prst="rect">
            <a:avLst/>
          </a:prstGeom>
          <a:noFill/>
        </p:spPr>
        <p:txBody>
          <a:bodyPr wrap="none" rtlCol="0">
            <a:spAutoFit/>
          </a:bodyPr>
          <a:lstStyle/>
          <a:p>
            <a:r>
              <a:rPr lang="en-GB" dirty="0" smtClean="0"/>
              <a:t>Badrakh Nyamsuren &amp; Sophie Reed</a:t>
            </a:r>
            <a:endParaRPr lang="en-US" dirty="0"/>
          </a:p>
        </p:txBody>
      </p:sp>
    </p:spTree>
    <p:extLst>
      <p:ext uri="{BB962C8B-B14F-4D97-AF65-F5344CB8AC3E}">
        <p14:creationId xmlns:p14="http://schemas.microsoft.com/office/powerpoint/2010/main" val="10614685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79254BB-A326-81A0-FA89-41774939F746}"/>
              </a:ext>
            </a:extLst>
          </p:cNvPr>
          <p:cNvPicPr>
            <a:picLocks noGrp="1" noChangeAspect="1"/>
          </p:cNvPicPr>
          <p:nvPr>
            <p:ph idx="1"/>
          </p:nvPr>
        </p:nvPicPr>
        <p:blipFill rotWithShape="1">
          <a:blip r:embed="rId3"/>
          <a:srcRect l="1776" r="1453"/>
          <a:stretch/>
        </p:blipFill>
        <p:spPr>
          <a:xfrm>
            <a:off x="1011936" y="1355641"/>
            <a:ext cx="7104068" cy="2330513"/>
          </a:xfrm>
          <a:prstGeom prst="rect">
            <a:avLst/>
          </a:prstGeom>
        </p:spPr>
      </p:pic>
      <p:pic>
        <p:nvPicPr>
          <p:cNvPr id="2" name="Picture 1"/>
          <p:cNvPicPr>
            <a:picLocks noChangeAspect="1"/>
          </p:cNvPicPr>
          <p:nvPr/>
        </p:nvPicPr>
        <p:blipFill rotWithShape="1">
          <a:blip r:embed="rId4"/>
          <a:srcRect l="9554" t="-842" r="428" b="842"/>
          <a:stretch/>
        </p:blipFill>
        <p:spPr>
          <a:xfrm>
            <a:off x="7689284" y="3686154"/>
            <a:ext cx="4364736" cy="2894906"/>
          </a:xfrm>
          <a:prstGeom prst="rect">
            <a:avLst/>
          </a:prstGeom>
        </p:spPr>
      </p:pic>
      <p:pic>
        <p:nvPicPr>
          <p:cNvPr id="3" name="Picture 2"/>
          <p:cNvPicPr>
            <a:picLocks noChangeAspect="1"/>
          </p:cNvPicPr>
          <p:nvPr/>
        </p:nvPicPr>
        <p:blipFill rotWithShape="1">
          <a:blip r:embed="rId5"/>
          <a:srcRect l="5645" r="2425"/>
          <a:stretch/>
        </p:blipFill>
        <p:spPr>
          <a:xfrm>
            <a:off x="654499" y="3686154"/>
            <a:ext cx="6888937" cy="2799990"/>
          </a:xfrm>
          <a:prstGeom prst="rect">
            <a:avLst/>
          </a:prstGeom>
        </p:spPr>
      </p:pic>
      <p:sp>
        <p:nvSpPr>
          <p:cNvPr id="6" name="TextBox 5"/>
          <p:cNvSpPr txBox="1"/>
          <p:nvPr/>
        </p:nvSpPr>
        <p:spPr>
          <a:xfrm>
            <a:off x="28546" y="41991"/>
            <a:ext cx="2287806" cy="369332"/>
          </a:xfrm>
          <a:prstGeom prst="rect">
            <a:avLst/>
          </a:prstGeom>
          <a:noFill/>
        </p:spPr>
        <p:txBody>
          <a:bodyPr wrap="none" rtlCol="0">
            <a:spAutoFit/>
          </a:bodyPr>
          <a:lstStyle/>
          <a:p>
            <a:r>
              <a:rPr lang="en-GB" dirty="0" smtClean="0"/>
              <a:t>Badrakh Nyamsuren</a:t>
            </a:r>
            <a:endParaRPr lang="en-US" dirty="0"/>
          </a:p>
        </p:txBody>
      </p:sp>
      <p:pic>
        <p:nvPicPr>
          <p:cNvPr id="7" name="Picture 6"/>
          <p:cNvPicPr>
            <a:picLocks noChangeAspect="1"/>
          </p:cNvPicPr>
          <p:nvPr/>
        </p:nvPicPr>
        <p:blipFill rotWithShape="1">
          <a:blip r:embed="rId6">
            <a:extLst>
              <a:ext uri="{28A0092B-C50C-407E-A947-70E740481C1C}">
                <a14:useLocalDpi xmlns:a14="http://schemas.microsoft.com/office/drawing/2010/main" val="0"/>
              </a:ext>
            </a:extLst>
          </a:blip>
          <a:srcRect l="1703" t="4518" r="4905" b="16357"/>
          <a:stretch/>
        </p:blipFill>
        <p:spPr>
          <a:xfrm>
            <a:off x="8473441" y="411324"/>
            <a:ext cx="3290648" cy="3274830"/>
          </a:xfrm>
          <a:prstGeom prst="rect">
            <a:avLst/>
          </a:prstGeom>
        </p:spPr>
      </p:pic>
      <p:sp>
        <p:nvSpPr>
          <p:cNvPr id="9" name="TextBox 8"/>
          <p:cNvSpPr txBox="1"/>
          <p:nvPr/>
        </p:nvSpPr>
        <p:spPr>
          <a:xfrm>
            <a:off x="825188" y="400440"/>
            <a:ext cx="2886239" cy="646331"/>
          </a:xfrm>
          <a:prstGeom prst="rect">
            <a:avLst/>
          </a:prstGeom>
          <a:noFill/>
        </p:spPr>
        <p:txBody>
          <a:bodyPr wrap="none" rtlCol="0">
            <a:spAutoFit/>
          </a:bodyPr>
          <a:lstStyle/>
          <a:p>
            <a:r>
              <a:rPr lang="en-GB" sz="3600" dirty="0" smtClean="0"/>
              <a:t>Track Design</a:t>
            </a:r>
            <a:endParaRPr lang="en-US" sz="3600" dirty="0"/>
          </a:p>
        </p:txBody>
      </p:sp>
    </p:spTree>
    <p:extLst>
      <p:ext uri="{BB962C8B-B14F-4D97-AF65-F5344CB8AC3E}">
        <p14:creationId xmlns:p14="http://schemas.microsoft.com/office/powerpoint/2010/main" val="31672686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18C17-69CD-3180-A884-FAD78A3E8FCA}"/>
              </a:ext>
            </a:extLst>
          </p:cNvPr>
          <p:cNvSpPr>
            <a:spLocks noGrp="1"/>
          </p:cNvSpPr>
          <p:nvPr>
            <p:ph type="title"/>
          </p:nvPr>
        </p:nvSpPr>
        <p:spPr>
          <a:xfrm>
            <a:off x="800100" y="241751"/>
            <a:ext cx="10515600" cy="1325563"/>
          </a:xfrm>
        </p:spPr>
        <p:txBody>
          <a:bodyPr>
            <a:normAutofit/>
          </a:bodyPr>
          <a:lstStyle/>
          <a:p>
            <a:r>
              <a:rPr lang="en-US" sz="3600" dirty="0"/>
              <a:t>Initial coding - </a:t>
            </a:r>
            <a:r>
              <a:rPr lang="en-US" sz="3600" dirty="0" err="1"/>
              <a:t>MicroBit</a:t>
            </a:r>
            <a:endParaRPr lang="en-US" sz="3600" dirty="0"/>
          </a:p>
        </p:txBody>
      </p:sp>
      <p:sp>
        <p:nvSpPr>
          <p:cNvPr id="6" name="TextBox 5">
            <a:extLst>
              <a:ext uri="{FF2B5EF4-FFF2-40B4-BE49-F238E27FC236}">
                <a16:creationId xmlns:a16="http://schemas.microsoft.com/office/drawing/2014/main" id="{2DE41747-DD62-53D8-85EB-94F094354657}"/>
              </a:ext>
            </a:extLst>
          </p:cNvPr>
          <p:cNvSpPr txBox="1"/>
          <p:nvPr/>
        </p:nvSpPr>
        <p:spPr>
          <a:xfrm>
            <a:off x="560848" y="5106143"/>
            <a:ext cx="2886230" cy="646331"/>
          </a:xfrm>
          <a:prstGeom prst="rect">
            <a:avLst/>
          </a:prstGeom>
          <a:noFill/>
        </p:spPr>
        <p:txBody>
          <a:bodyPr wrap="square" rtlCol="0">
            <a:spAutoFit/>
          </a:bodyPr>
          <a:lstStyle/>
          <a:p>
            <a:pPr algn="ctr"/>
            <a:r>
              <a:rPr lang="en-US" dirty="0"/>
              <a:t>This is the </a:t>
            </a:r>
            <a:r>
              <a:rPr lang="en-US" dirty="0" err="1"/>
              <a:t>MicroBit</a:t>
            </a:r>
            <a:r>
              <a:rPr lang="en-US" dirty="0"/>
              <a:t> moving around the circle</a:t>
            </a:r>
          </a:p>
        </p:txBody>
      </p:sp>
      <p:pic>
        <p:nvPicPr>
          <p:cNvPr id="9" name="72B83F84-5088-4AA2-9126-12F6407C72E4">
            <a:hlinkClick r:id="" action="ppaction://media"/>
            <a:extLst>
              <a:ext uri="{FF2B5EF4-FFF2-40B4-BE49-F238E27FC236}">
                <a16:creationId xmlns:a16="http://schemas.microsoft.com/office/drawing/2014/main" id="{3E9DE4FC-F36F-4ACA-BE09-A66491775963}"/>
              </a:ext>
            </a:extLst>
          </p:cNvPr>
          <p:cNvPicPr>
            <a:picLocks noGrp="1" noChangeAspect="1"/>
          </p:cNvPicPr>
          <p:nvPr>
            <p:ph idx="1"/>
            <a:videoFile r:link="rId2"/>
            <p:extLst>
              <p:ext uri="{DAA4B4D4-6D71-4841-9C94-3DE7FCFB9230}">
                <p14:media xmlns:p14="http://schemas.microsoft.com/office/powerpoint/2010/main" r:embed="rId1"/>
              </p:ext>
            </p:extLst>
          </p:nvPr>
        </p:nvPicPr>
        <p:blipFill rotWithShape="1">
          <a:blip r:embed="rId5"/>
          <a:srcRect l="11168" t="16457" b="29125"/>
          <a:stretch/>
        </p:blipFill>
        <p:spPr>
          <a:xfrm>
            <a:off x="359484" y="1496375"/>
            <a:ext cx="3312957" cy="3607547"/>
          </a:xfrm>
          <a:prstGeom prst="rect">
            <a:avLst/>
          </a:prstGeom>
          <a:ln>
            <a:solidFill>
              <a:schemeClr val="tx1"/>
            </a:solidFill>
          </a:ln>
          <a:effectLst>
            <a:outerShdw blurRad="190500" algn="tl" rotWithShape="0">
              <a:srgbClr val="000000">
                <a:alpha val="70000"/>
              </a:srgbClr>
            </a:outerShdw>
          </a:effectLst>
        </p:spPr>
      </p:pic>
      <p:pic>
        <p:nvPicPr>
          <p:cNvPr id="11" name="Picture 10" descr="A screenshot of a computer code&#10;&#10;Description automatically generated">
            <a:extLst>
              <a:ext uri="{FF2B5EF4-FFF2-40B4-BE49-F238E27FC236}">
                <a16:creationId xmlns:a16="http://schemas.microsoft.com/office/drawing/2014/main" id="{DAE0AA50-21D3-1AE8-29FD-8809858E756B}"/>
              </a:ext>
            </a:extLst>
          </p:cNvPr>
          <p:cNvPicPr>
            <a:picLocks noChangeAspect="1"/>
          </p:cNvPicPr>
          <p:nvPr/>
        </p:nvPicPr>
        <p:blipFill>
          <a:blip r:embed="rId6"/>
          <a:stretch>
            <a:fillRect/>
          </a:stretch>
        </p:blipFill>
        <p:spPr>
          <a:xfrm>
            <a:off x="8010144" y="685039"/>
            <a:ext cx="3708613" cy="2274553"/>
          </a:xfrm>
          <a:prstGeom prst="rect">
            <a:avLst/>
          </a:prstGeom>
          <a:ln>
            <a:solidFill>
              <a:schemeClr val="tx1"/>
            </a:solidFill>
          </a:ln>
        </p:spPr>
      </p:pic>
      <p:pic>
        <p:nvPicPr>
          <p:cNvPr id="13" name="Picture 12" descr="A screenshot of a computer&#10;&#10;Description automatically generated">
            <a:extLst>
              <a:ext uri="{FF2B5EF4-FFF2-40B4-BE49-F238E27FC236}">
                <a16:creationId xmlns:a16="http://schemas.microsoft.com/office/drawing/2014/main" id="{399303A7-2091-F892-9150-BEC058B9BA35}"/>
              </a:ext>
            </a:extLst>
          </p:cNvPr>
          <p:cNvPicPr>
            <a:picLocks noChangeAspect="1"/>
          </p:cNvPicPr>
          <p:nvPr/>
        </p:nvPicPr>
        <p:blipFill>
          <a:blip r:embed="rId7"/>
          <a:stretch>
            <a:fillRect/>
          </a:stretch>
        </p:blipFill>
        <p:spPr>
          <a:xfrm>
            <a:off x="4151157" y="1690688"/>
            <a:ext cx="2108522" cy="2630515"/>
          </a:xfrm>
          <a:prstGeom prst="rect">
            <a:avLst/>
          </a:prstGeom>
          <a:ln>
            <a:solidFill>
              <a:schemeClr val="tx1"/>
            </a:solidFill>
          </a:ln>
        </p:spPr>
      </p:pic>
      <p:pic>
        <p:nvPicPr>
          <p:cNvPr id="15" name="Picture 14" descr="A screenshot of a computer code&#10;&#10;Description automatically generated">
            <a:extLst>
              <a:ext uri="{FF2B5EF4-FFF2-40B4-BE49-F238E27FC236}">
                <a16:creationId xmlns:a16="http://schemas.microsoft.com/office/drawing/2014/main" id="{5E20B806-DF6E-1585-3283-DCEB6DCD8AA8}"/>
              </a:ext>
            </a:extLst>
          </p:cNvPr>
          <p:cNvPicPr>
            <a:picLocks noChangeAspect="1"/>
          </p:cNvPicPr>
          <p:nvPr/>
        </p:nvPicPr>
        <p:blipFill>
          <a:blip r:embed="rId8"/>
          <a:stretch>
            <a:fillRect/>
          </a:stretch>
        </p:blipFill>
        <p:spPr>
          <a:xfrm>
            <a:off x="6750394" y="3494793"/>
            <a:ext cx="3676802" cy="2457626"/>
          </a:xfrm>
          <a:prstGeom prst="rect">
            <a:avLst/>
          </a:prstGeom>
          <a:ln>
            <a:solidFill>
              <a:schemeClr val="tx1"/>
            </a:solidFill>
          </a:ln>
        </p:spPr>
      </p:pic>
      <p:sp>
        <p:nvSpPr>
          <p:cNvPr id="16" name="TextBox 15">
            <a:extLst>
              <a:ext uri="{FF2B5EF4-FFF2-40B4-BE49-F238E27FC236}">
                <a16:creationId xmlns:a16="http://schemas.microsoft.com/office/drawing/2014/main" id="{7ED2AC31-72BC-C89E-CB2C-CC4EC93B4E3D}"/>
              </a:ext>
            </a:extLst>
          </p:cNvPr>
          <p:cNvSpPr txBox="1"/>
          <p:nvPr/>
        </p:nvSpPr>
        <p:spPr>
          <a:xfrm>
            <a:off x="4151157" y="4400441"/>
            <a:ext cx="2108522" cy="646331"/>
          </a:xfrm>
          <a:prstGeom prst="rect">
            <a:avLst/>
          </a:prstGeom>
          <a:noFill/>
        </p:spPr>
        <p:txBody>
          <a:bodyPr wrap="square" rtlCol="0">
            <a:spAutoFit/>
          </a:bodyPr>
          <a:lstStyle/>
          <a:p>
            <a:pPr algn="ctr"/>
            <a:r>
              <a:rPr lang="en-US" dirty="0"/>
              <a:t>This is the </a:t>
            </a:r>
            <a:r>
              <a:rPr lang="en-US" dirty="0" err="1"/>
              <a:t>MicroBit</a:t>
            </a:r>
            <a:r>
              <a:rPr lang="en-US" dirty="0"/>
              <a:t> block coding</a:t>
            </a:r>
          </a:p>
        </p:txBody>
      </p:sp>
      <p:sp>
        <p:nvSpPr>
          <p:cNvPr id="17" name="TextBox 16">
            <a:extLst>
              <a:ext uri="{FF2B5EF4-FFF2-40B4-BE49-F238E27FC236}">
                <a16:creationId xmlns:a16="http://schemas.microsoft.com/office/drawing/2014/main" id="{89A91796-E0D4-8F47-5DF1-FE8FE366FCD6}"/>
              </a:ext>
            </a:extLst>
          </p:cNvPr>
          <p:cNvSpPr txBox="1"/>
          <p:nvPr/>
        </p:nvSpPr>
        <p:spPr>
          <a:xfrm>
            <a:off x="8558073" y="2995080"/>
            <a:ext cx="3022169" cy="368085"/>
          </a:xfrm>
          <a:prstGeom prst="rect">
            <a:avLst/>
          </a:prstGeom>
          <a:noFill/>
        </p:spPr>
        <p:txBody>
          <a:bodyPr wrap="square" rtlCol="0">
            <a:spAutoFit/>
          </a:bodyPr>
          <a:lstStyle/>
          <a:p>
            <a:pPr algn="ctr"/>
            <a:r>
              <a:rPr lang="en-US" dirty="0"/>
              <a:t>Then written in Python</a:t>
            </a:r>
          </a:p>
        </p:txBody>
      </p:sp>
      <p:sp>
        <p:nvSpPr>
          <p:cNvPr id="18" name="TextBox 17">
            <a:extLst>
              <a:ext uri="{FF2B5EF4-FFF2-40B4-BE49-F238E27FC236}">
                <a16:creationId xmlns:a16="http://schemas.microsoft.com/office/drawing/2014/main" id="{DC74BF43-99D2-56AC-5C34-8C5E7FDC2D2B}"/>
              </a:ext>
            </a:extLst>
          </p:cNvPr>
          <p:cNvSpPr txBox="1"/>
          <p:nvPr/>
        </p:nvSpPr>
        <p:spPr>
          <a:xfrm>
            <a:off x="6750394" y="5952419"/>
            <a:ext cx="3322113" cy="383260"/>
          </a:xfrm>
          <a:prstGeom prst="rect">
            <a:avLst/>
          </a:prstGeom>
          <a:noFill/>
        </p:spPr>
        <p:txBody>
          <a:bodyPr wrap="square" rtlCol="0">
            <a:spAutoFit/>
          </a:bodyPr>
          <a:lstStyle/>
          <a:p>
            <a:pPr algn="ctr"/>
            <a:r>
              <a:rPr lang="en-US" dirty="0"/>
              <a:t>Then written in Java Script</a:t>
            </a:r>
          </a:p>
        </p:txBody>
      </p:sp>
      <p:sp>
        <p:nvSpPr>
          <p:cNvPr id="3" name="TextBox 2">
            <a:extLst>
              <a:ext uri="{FF2B5EF4-FFF2-40B4-BE49-F238E27FC236}">
                <a16:creationId xmlns:a16="http://schemas.microsoft.com/office/drawing/2014/main" id="{EBF27EF3-7791-1BFD-7BC6-E5BC79FAB8A6}"/>
              </a:ext>
            </a:extLst>
          </p:cNvPr>
          <p:cNvSpPr txBox="1"/>
          <p:nvPr/>
        </p:nvSpPr>
        <p:spPr>
          <a:xfrm>
            <a:off x="0" y="0"/>
            <a:ext cx="1600200" cy="369332"/>
          </a:xfrm>
          <a:prstGeom prst="rect">
            <a:avLst/>
          </a:prstGeom>
          <a:noFill/>
        </p:spPr>
        <p:txBody>
          <a:bodyPr wrap="square" rtlCol="0">
            <a:spAutoFit/>
          </a:bodyPr>
          <a:lstStyle/>
          <a:p>
            <a:r>
              <a:rPr lang="en-US" dirty="0"/>
              <a:t>Sophie Reed</a:t>
            </a:r>
          </a:p>
        </p:txBody>
      </p:sp>
    </p:spTree>
    <p:extLst>
      <p:ext uri="{BB962C8B-B14F-4D97-AF65-F5344CB8AC3E}">
        <p14:creationId xmlns:p14="http://schemas.microsoft.com/office/powerpoint/2010/main" val="2549756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3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5A0118C5-4F8D-4CF4-BADD-53FEACC6C4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CDC68-5AFF-671A-8FFD-0D13832E2A31}"/>
              </a:ext>
            </a:extLst>
          </p:cNvPr>
          <p:cNvSpPr>
            <a:spLocks noGrp="1"/>
          </p:cNvSpPr>
          <p:nvPr>
            <p:ph type="title"/>
          </p:nvPr>
        </p:nvSpPr>
        <p:spPr>
          <a:xfrm>
            <a:off x="946521" y="396117"/>
            <a:ext cx="5217172" cy="1158857"/>
          </a:xfrm>
        </p:spPr>
        <p:txBody>
          <a:bodyPr anchor="b">
            <a:normAutofit/>
          </a:bodyPr>
          <a:lstStyle/>
          <a:p>
            <a:r>
              <a:rPr lang="en-US" sz="4000" dirty="0"/>
              <a:t>Switches research</a:t>
            </a:r>
          </a:p>
        </p:txBody>
      </p:sp>
      <p:grpSp>
        <p:nvGrpSpPr>
          <p:cNvPr id="2059" name="Group 2058">
            <a:extLst>
              <a:ext uri="{FF2B5EF4-FFF2-40B4-BE49-F238E27FC236}">
                <a16:creationId xmlns:a16="http://schemas.microsoft.com/office/drawing/2014/main" id="{20E21FE7-C859-4C40-AAB9-05C994892CB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2060" name="Graphic 212">
              <a:extLst>
                <a:ext uri="{FF2B5EF4-FFF2-40B4-BE49-F238E27FC236}">
                  <a16:creationId xmlns:a16="http://schemas.microsoft.com/office/drawing/2014/main" id="{52D7FCC1-2D52-49CE-A986-EE6E0CA649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61" name="Graphic 212">
              <a:extLst>
                <a:ext uri="{FF2B5EF4-FFF2-40B4-BE49-F238E27FC236}">
                  <a16:creationId xmlns:a16="http://schemas.microsoft.com/office/drawing/2014/main" id="{28C3CACD-E5A7-4AAC-AE47-75CF7D30FF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sp>
        <p:nvSpPr>
          <p:cNvPr id="3" name="Content Placeholder 2">
            <a:extLst>
              <a:ext uri="{FF2B5EF4-FFF2-40B4-BE49-F238E27FC236}">
                <a16:creationId xmlns:a16="http://schemas.microsoft.com/office/drawing/2014/main" id="{102A4C79-7FD5-02A4-ACEE-B1945AA6FF04}"/>
              </a:ext>
            </a:extLst>
          </p:cNvPr>
          <p:cNvSpPr>
            <a:spLocks noGrp="1"/>
          </p:cNvSpPr>
          <p:nvPr>
            <p:ph idx="1"/>
          </p:nvPr>
        </p:nvSpPr>
        <p:spPr>
          <a:xfrm>
            <a:off x="946520" y="1747592"/>
            <a:ext cx="5217173" cy="4351338"/>
          </a:xfrm>
        </p:spPr>
        <p:txBody>
          <a:bodyPr>
            <a:normAutofit/>
          </a:bodyPr>
          <a:lstStyle/>
          <a:p>
            <a:r>
              <a:rPr lang="en-US"/>
              <a:t>Pole – refers to the number of circuits controlled by the switch</a:t>
            </a:r>
          </a:p>
          <a:p>
            <a:r>
              <a:rPr lang="en-US"/>
              <a:t>Throw – refers to the position of the actuator</a:t>
            </a:r>
          </a:p>
          <a:p>
            <a:r>
              <a:rPr lang="en-US"/>
              <a:t>We have chosen a double throw – this allows for us to change the direction of motor </a:t>
            </a:r>
          </a:p>
        </p:txBody>
      </p:sp>
      <p:grpSp>
        <p:nvGrpSpPr>
          <p:cNvPr id="2063" name="Group 2062">
            <a:extLst>
              <a:ext uri="{FF2B5EF4-FFF2-40B4-BE49-F238E27FC236}">
                <a16:creationId xmlns:a16="http://schemas.microsoft.com/office/drawing/2014/main" id="{3A35C15A-135A-4FD3-BA11-A046CFA3907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26111"/>
            <a:ext cx="1598829" cy="531293"/>
            <a:chOff x="6491531" y="1420258"/>
            <a:chExt cx="1598829" cy="531293"/>
          </a:xfrm>
          <a:solidFill>
            <a:schemeClr val="tx1"/>
          </a:solidFill>
        </p:grpSpPr>
        <p:grpSp>
          <p:nvGrpSpPr>
            <p:cNvPr id="2064" name="Graphic 190">
              <a:extLst>
                <a:ext uri="{FF2B5EF4-FFF2-40B4-BE49-F238E27FC236}">
                  <a16:creationId xmlns:a16="http://schemas.microsoft.com/office/drawing/2014/main" id="{61E65A99-85A2-448D-AA1F-7690BD01A720}"/>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068" name="Freeform: Shape 2067">
                <a:extLst>
                  <a:ext uri="{FF2B5EF4-FFF2-40B4-BE49-F238E27FC236}">
                    <a16:creationId xmlns:a16="http://schemas.microsoft.com/office/drawing/2014/main" id="{A127EC05-3250-408F-8F9F-A73F8B9B1D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069" name="Freeform: Shape 2068">
                <a:extLst>
                  <a:ext uri="{FF2B5EF4-FFF2-40B4-BE49-F238E27FC236}">
                    <a16:creationId xmlns:a16="http://schemas.microsoft.com/office/drawing/2014/main" id="{E6D9B8D4-23BB-4CD2-A0FF-95423AFEB06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065" name="Graphic 190">
              <a:extLst>
                <a:ext uri="{FF2B5EF4-FFF2-40B4-BE49-F238E27FC236}">
                  <a16:creationId xmlns:a16="http://schemas.microsoft.com/office/drawing/2014/main" id="{91DC38B0-ED19-4BAC-A009-485461F23D8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066" name="Freeform: Shape 2065">
                <a:extLst>
                  <a:ext uri="{FF2B5EF4-FFF2-40B4-BE49-F238E27FC236}">
                    <a16:creationId xmlns:a16="http://schemas.microsoft.com/office/drawing/2014/main" id="{1A2C10C3-E625-41E2-8047-2AE4A87F33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0F0340A9-BD8A-4ABB-9AC1-7A14DF22EE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pic>
        <p:nvPicPr>
          <p:cNvPr id="2052" name="Picture 4" descr="Switch Poles | carlingtech.com">
            <a:extLst>
              <a:ext uri="{FF2B5EF4-FFF2-40B4-BE49-F238E27FC236}">
                <a16:creationId xmlns:a16="http://schemas.microsoft.com/office/drawing/2014/main" id="{73FFE5B5-33A4-EA56-9C60-B531070FCA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40362" y="2195085"/>
            <a:ext cx="5512910" cy="1858709"/>
          </a:xfrm>
          <a:prstGeom prst="rect">
            <a:avLst/>
          </a:prstGeom>
          <a:noFill/>
          <a:extLst>
            <a:ext uri="{909E8E84-426E-40DD-AFC4-6F175D3DCCD1}">
              <a14:hiddenFill xmlns:a14="http://schemas.microsoft.com/office/drawing/2010/main">
                <a:solidFill>
                  <a:srgbClr val="FFFFFF"/>
                </a:solidFill>
              </a14:hiddenFill>
            </a:ext>
          </a:extLst>
        </p:spPr>
      </p:pic>
      <p:grpSp>
        <p:nvGrpSpPr>
          <p:cNvPr id="2071" name="Group 2070">
            <a:extLst>
              <a:ext uri="{FF2B5EF4-FFF2-40B4-BE49-F238E27FC236}">
                <a16:creationId xmlns:a16="http://schemas.microsoft.com/office/drawing/2014/main" id="{03AF83E4-4DE2-499C-9F36-0279E7E4FBB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52524"/>
            <a:ext cx="1443404" cy="1443428"/>
            <a:chOff x="10154385" y="4452524"/>
            <a:chExt cx="1443404" cy="1443428"/>
          </a:xfrm>
          <a:solidFill>
            <a:schemeClr val="tx1"/>
          </a:solidFill>
        </p:grpSpPr>
        <p:grpSp>
          <p:nvGrpSpPr>
            <p:cNvPr id="2072" name="Graphic 4">
              <a:extLst>
                <a:ext uri="{FF2B5EF4-FFF2-40B4-BE49-F238E27FC236}">
                  <a16:creationId xmlns:a16="http://schemas.microsoft.com/office/drawing/2014/main" id="{0B09EB4D-4323-43F4-9970-42885A83A87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224" name="Freeform: Shape 2223">
                <a:extLst>
                  <a:ext uri="{FF2B5EF4-FFF2-40B4-BE49-F238E27FC236}">
                    <a16:creationId xmlns:a16="http://schemas.microsoft.com/office/drawing/2014/main" id="{BA9C6284-1137-47FE-9471-23CA824947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25" name="Freeform: Shape 2224">
                <a:extLst>
                  <a:ext uri="{FF2B5EF4-FFF2-40B4-BE49-F238E27FC236}">
                    <a16:creationId xmlns:a16="http://schemas.microsoft.com/office/drawing/2014/main" id="{A00A6D3C-23F9-41D9-B891-14D8E2E98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6" name="Freeform: Shape 2225">
                <a:extLst>
                  <a:ext uri="{FF2B5EF4-FFF2-40B4-BE49-F238E27FC236}">
                    <a16:creationId xmlns:a16="http://schemas.microsoft.com/office/drawing/2014/main" id="{8F8D96F5-1ED7-4891-8D8B-A24E72DA7C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27" name="Freeform: Shape 2226">
                <a:extLst>
                  <a:ext uri="{FF2B5EF4-FFF2-40B4-BE49-F238E27FC236}">
                    <a16:creationId xmlns:a16="http://schemas.microsoft.com/office/drawing/2014/main" id="{0E9A3A72-EC37-423D-B309-A6487A86C7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28" name="Freeform: Shape 2227">
                <a:extLst>
                  <a:ext uri="{FF2B5EF4-FFF2-40B4-BE49-F238E27FC236}">
                    <a16:creationId xmlns:a16="http://schemas.microsoft.com/office/drawing/2014/main" id="{EBE630AB-13C0-44A2-80CA-C07483E934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29" name="Freeform: Shape 2228">
                <a:extLst>
                  <a:ext uri="{FF2B5EF4-FFF2-40B4-BE49-F238E27FC236}">
                    <a16:creationId xmlns:a16="http://schemas.microsoft.com/office/drawing/2014/main" id="{B7768337-3D65-4FE5-8E1A-D79219E0AF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30" name="Freeform: Shape 2229">
                <a:extLst>
                  <a:ext uri="{FF2B5EF4-FFF2-40B4-BE49-F238E27FC236}">
                    <a16:creationId xmlns:a16="http://schemas.microsoft.com/office/drawing/2014/main" id="{968E4331-550E-4929-ACE8-D2ED2D6EA3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1" name="Freeform: Shape 2230">
                <a:extLst>
                  <a:ext uri="{FF2B5EF4-FFF2-40B4-BE49-F238E27FC236}">
                    <a16:creationId xmlns:a16="http://schemas.microsoft.com/office/drawing/2014/main" id="{768D8817-CAEE-45BB-820E-A67C68D480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32" name="Freeform: Shape 2231">
                <a:extLst>
                  <a:ext uri="{FF2B5EF4-FFF2-40B4-BE49-F238E27FC236}">
                    <a16:creationId xmlns:a16="http://schemas.microsoft.com/office/drawing/2014/main" id="{350A8C31-0139-4ABD-967A-139738E88F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3" name="Freeform: Shape 2232">
                <a:extLst>
                  <a:ext uri="{FF2B5EF4-FFF2-40B4-BE49-F238E27FC236}">
                    <a16:creationId xmlns:a16="http://schemas.microsoft.com/office/drawing/2014/main" id="{9855AEE1-1C1C-4832-8B4C-042F59E029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4" name="Freeform: Shape 2233">
                <a:extLst>
                  <a:ext uri="{FF2B5EF4-FFF2-40B4-BE49-F238E27FC236}">
                    <a16:creationId xmlns:a16="http://schemas.microsoft.com/office/drawing/2014/main" id="{A41C5A32-BD0A-4457-9CF7-97467FA2B7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5" name="Freeform: Shape 2234">
                <a:extLst>
                  <a:ext uri="{FF2B5EF4-FFF2-40B4-BE49-F238E27FC236}">
                    <a16:creationId xmlns:a16="http://schemas.microsoft.com/office/drawing/2014/main" id="{93C14A20-2E3C-49F8-AF55-C384FEB955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6" name="Freeform: Shape 2235">
                <a:extLst>
                  <a:ext uri="{FF2B5EF4-FFF2-40B4-BE49-F238E27FC236}">
                    <a16:creationId xmlns:a16="http://schemas.microsoft.com/office/drawing/2014/main" id="{DB167719-0D82-4ABF-9BC8-B073A84741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7" name="Freeform: Shape 2236">
                <a:extLst>
                  <a:ext uri="{FF2B5EF4-FFF2-40B4-BE49-F238E27FC236}">
                    <a16:creationId xmlns:a16="http://schemas.microsoft.com/office/drawing/2014/main" id="{660582DE-E250-4561-9298-E4FADEB90F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8" name="Freeform: Shape 2237">
                <a:extLst>
                  <a:ext uri="{FF2B5EF4-FFF2-40B4-BE49-F238E27FC236}">
                    <a16:creationId xmlns:a16="http://schemas.microsoft.com/office/drawing/2014/main" id="{820B635A-6E81-4D8A-98A3-141E57A6FF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39" name="Freeform: Shape 2238">
                <a:extLst>
                  <a:ext uri="{FF2B5EF4-FFF2-40B4-BE49-F238E27FC236}">
                    <a16:creationId xmlns:a16="http://schemas.microsoft.com/office/drawing/2014/main" id="{3909A0ED-D070-4792-A2EE-CCEB6BA63C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40" name="Freeform: Shape 2239">
                <a:extLst>
                  <a:ext uri="{FF2B5EF4-FFF2-40B4-BE49-F238E27FC236}">
                    <a16:creationId xmlns:a16="http://schemas.microsoft.com/office/drawing/2014/main" id="{4619A19C-3B55-4085-8668-4589996280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1" name="Freeform: Shape 2240">
                <a:extLst>
                  <a:ext uri="{FF2B5EF4-FFF2-40B4-BE49-F238E27FC236}">
                    <a16:creationId xmlns:a16="http://schemas.microsoft.com/office/drawing/2014/main" id="{87D16772-2B59-486E-BE47-65D591C088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2" name="Freeform: Shape 2241">
                <a:extLst>
                  <a:ext uri="{FF2B5EF4-FFF2-40B4-BE49-F238E27FC236}">
                    <a16:creationId xmlns:a16="http://schemas.microsoft.com/office/drawing/2014/main" id="{1D6A06B8-1E4A-497F-B977-F78E5D7D00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3" name="Freeform: Shape 2242">
                <a:extLst>
                  <a:ext uri="{FF2B5EF4-FFF2-40B4-BE49-F238E27FC236}">
                    <a16:creationId xmlns:a16="http://schemas.microsoft.com/office/drawing/2014/main" id="{55BC53AD-5249-4FB1-AB74-3F71AAEB5A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44" name="Freeform: Shape 2243">
                <a:extLst>
                  <a:ext uri="{FF2B5EF4-FFF2-40B4-BE49-F238E27FC236}">
                    <a16:creationId xmlns:a16="http://schemas.microsoft.com/office/drawing/2014/main" id="{36F8561A-874A-48BB-BCC2-07F002ED4F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5" name="Freeform: Shape 2244">
                <a:extLst>
                  <a:ext uri="{FF2B5EF4-FFF2-40B4-BE49-F238E27FC236}">
                    <a16:creationId xmlns:a16="http://schemas.microsoft.com/office/drawing/2014/main" id="{BA6B1B8F-9695-447F-BF2F-9010D40A07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46" name="Freeform: Shape 2245">
                <a:extLst>
                  <a:ext uri="{FF2B5EF4-FFF2-40B4-BE49-F238E27FC236}">
                    <a16:creationId xmlns:a16="http://schemas.microsoft.com/office/drawing/2014/main" id="{454192F9-26C5-4212-BA60-CADA662AFE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7" name="Freeform: Shape 2246">
                <a:extLst>
                  <a:ext uri="{FF2B5EF4-FFF2-40B4-BE49-F238E27FC236}">
                    <a16:creationId xmlns:a16="http://schemas.microsoft.com/office/drawing/2014/main" id="{BFBDA013-4858-422E-AE7A-614BF71FBA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8" name="Freeform: Shape 2247">
                <a:extLst>
                  <a:ext uri="{FF2B5EF4-FFF2-40B4-BE49-F238E27FC236}">
                    <a16:creationId xmlns:a16="http://schemas.microsoft.com/office/drawing/2014/main" id="{42BA261C-0C75-431D-9FD5-2C3AA241BE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9" name="Freeform: Shape 2248">
                <a:extLst>
                  <a:ext uri="{FF2B5EF4-FFF2-40B4-BE49-F238E27FC236}">
                    <a16:creationId xmlns:a16="http://schemas.microsoft.com/office/drawing/2014/main" id="{0F8709D9-2655-4A39-9228-BCFCBF4122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50" name="Freeform: Shape 2249">
                <a:extLst>
                  <a:ext uri="{FF2B5EF4-FFF2-40B4-BE49-F238E27FC236}">
                    <a16:creationId xmlns:a16="http://schemas.microsoft.com/office/drawing/2014/main" id="{9653F80B-5CF7-45EF-889B-FD0AAF4835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1" name="Freeform: Shape 2250">
                <a:extLst>
                  <a:ext uri="{FF2B5EF4-FFF2-40B4-BE49-F238E27FC236}">
                    <a16:creationId xmlns:a16="http://schemas.microsoft.com/office/drawing/2014/main" id="{2A1DA86A-7442-4897-88A4-EDD18A01C5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52" name="Freeform: Shape 2251">
                <a:extLst>
                  <a:ext uri="{FF2B5EF4-FFF2-40B4-BE49-F238E27FC236}">
                    <a16:creationId xmlns:a16="http://schemas.microsoft.com/office/drawing/2014/main" id="{39623279-A4CE-49AC-B5FA-CD224324BE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53" name="Freeform: Shape 2252">
                <a:extLst>
                  <a:ext uri="{FF2B5EF4-FFF2-40B4-BE49-F238E27FC236}">
                    <a16:creationId xmlns:a16="http://schemas.microsoft.com/office/drawing/2014/main" id="{EB9D8B4D-1BE5-4CD9-A592-D0D3D76911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4" name="Freeform: Shape 2253">
                <a:extLst>
                  <a:ext uri="{FF2B5EF4-FFF2-40B4-BE49-F238E27FC236}">
                    <a16:creationId xmlns:a16="http://schemas.microsoft.com/office/drawing/2014/main" id="{769A47A3-F5B7-4BF0-B920-21A62F96F7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5" name="Freeform: Shape 2254">
                <a:extLst>
                  <a:ext uri="{FF2B5EF4-FFF2-40B4-BE49-F238E27FC236}">
                    <a16:creationId xmlns:a16="http://schemas.microsoft.com/office/drawing/2014/main" id="{6E5DCDE9-48A4-41BA-987D-CC72C62B36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6" name="Freeform: Shape 2255">
                <a:extLst>
                  <a:ext uri="{FF2B5EF4-FFF2-40B4-BE49-F238E27FC236}">
                    <a16:creationId xmlns:a16="http://schemas.microsoft.com/office/drawing/2014/main" id="{0F51F840-3DBF-444E-BC79-718416C51D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7" name="Freeform: Shape 2256">
                <a:extLst>
                  <a:ext uri="{FF2B5EF4-FFF2-40B4-BE49-F238E27FC236}">
                    <a16:creationId xmlns:a16="http://schemas.microsoft.com/office/drawing/2014/main" id="{2DFD2B64-98D0-4E59-AE1F-693872F36D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8" name="Freeform: Shape 2257">
                <a:extLst>
                  <a:ext uri="{FF2B5EF4-FFF2-40B4-BE49-F238E27FC236}">
                    <a16:creationId xmlns:a16="http://schemas.microsoft.com/office/drawing/2014/main" id="{CF09CB65-8B7E-426C-A3FE-DD20196FCB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9" name="Freeform: Shape 2258">
                <a:extLst>
                  <a:ext uri="{FF2B5EF4-FFF2-40B4-BE49-F238E27FC236}">
                    <a16:creationId xmlns:a16="http://schemas.microsoft.com/office/drawing/2014/main" id="{43149294-A5BC-4E62-A167-3CD55E05B3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60" name="Freeform: Shape 2259">
                <a:extLst>
                  <a:ext uri="{FF2B5EF4-FFF2-40B4-BE49-F238E27FC236}">
                    <a16:creationId xmlns:a16="http://schemas.microsoft.com/office/drawing/2014/main" id="{DB99FCDF-C9A0-40F7-ABDE-7247B2238D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1" name="Freeform: Shape 2260">
                <a:extLst>
                  <a:ext uri="{FF2B5EF4-FFF2-40B4-BE49-F238E27FC236}">
                    <a16:creationId xmlns:a16="http://schemas.microsoft.com/office/drawing/2014/main" id="{0CE59751-EC07-43C1-A5F5-AF5D30EBBE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2" name="Freeform: Shape 2261">
                <a:extLst>
                  <a:ext uri="{FF2B5EF4-FFF2-40B4-BE49-F238E27FC236}">
                    <a16:creationId xmlns:a16="http://schemas.microsoft.com/office/drawing/2014/main" id="{4573CCF2-67F2-4BD1-A01C-1D064B908F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3" name="Freeform: Shape 2262">
                <a:extLst>
                  <a:ext uri="{FF2B5EF4-FFF2-40B4-BE49-F238E27FC236}">
                    <a16:creationId xmlns:a16="http://schemas.microsoft.com/office/drawing/2014/main" id="{1C60C662-612D-485A-A50D-E938C6E499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4" name="Freeform: Shape 2263">
                <a:extLst>
                  <a:ext uri="{FF2B5EF4-FFF2-40B4-BE49-F238E27FC236}">
                    <a16:creationId xmlns:a16="http://schemas.microsoft.com/office/drawing/2014/main" id="{0048F63C-A2BB-4D89-9649-91EC2045C0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5" name="Freeform: Shape 2264">
                <a:extLst>
                  <a:ext uri="{FF2B5EF4-FFF2-40B4-BE49-F238E27FC236}">
                    <a16:creationId xmlns:a16="http://schemas.microsoft.com/office/drawing/2014/main" id="{1C29F96C-43D4-4F0F-A76D-4CED9C610C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6" name="Freeform: Shape 2265">
                <a:extLst>
                  <a:ext uri="{FF2B5EF4-FFF2-40B4-BE49-F238E27FC236}">
                    <a16:creationId xmlns:a16="http://schemas.microsoft.com/office/drawing/2014/main" id="{B660107F-776B-455F-AC78-225F21B81D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67" name="Freeform: Shape 2266">
                <a:extLst>
                  <a:ext uri="{FF2B5EF4-FFF2-40B4-BE49-F238E27FC236}">
                    <a16:creationId xmlns:a16="http://schemas.microsoft.com/office/drawing/2014/main" id="{EB1DB332-7265-477D-9A04-EDB3799DEA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8" name="Freeform: Shape 2267">
                <a:extLst>
                  <a:ext uri="{FF2B5EF4-FFF2-40B4-BE49-F238E27FC236}">
                    <a16:creationId xmlns:a16="http://schemas.microsoft.com/office/drawing/2014/main" id="{EBBEFE2D-1654-40D8-A838-45728A1683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9" name="Freeform: Shape 2268">
                <a:extLst>
                  <a:ext uri="{FF2B5EF4-FFF2-40B4-BE49-F238E27FC236}">
                    <a16:creationId xmlns:a16="http://schemas.microsoft.com/office/drawing/2014/main" id="{190211E2-64DF-4171-811B-B8A0CD87B9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0" name="Freeform: Shape 2269">
                <a:extLst>
                  <a:ext uri="{FF2B5EF4-FFF2-40B4-BE49-F238E27FC236}">
                    <a16:creationId xmlns:a16="http://schemas.microsoft.com/office/drawing/2014/main" id="{5F7CDCE8-8B48-4859-BDFE-FCB7BC6F58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1" name="Freeform: Shape 2270">
                <a:extLst>
                  <a:ext uri="{FF2B5EF4-FFF2-40B4-BE49-F238E27FC236}">
                    <a16:creationId xmlns:a16="http://schemas.microsoft.com/office/drawing/2014/main" id="{B770A8C4-614E-4295-A937-718CC61B25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2" name="Freeform: Shape 2271">
                <a:extLst>
                  <a:ext uri="{FF2B5EF4-FFF2-40B4-BE49-F238E27FC236}">
                    <a16:creationId xmlns:a16="http://schemas.microsoft.com/office/drawing/2014/main" id="{A699ADB6-675C-44B0-B96E-EDD7AC1F96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3" name="Freeform: Shape 2272">
                <a:extLst>
                  <a:ext uri="{FF2B5EF4-FFF2-40B4-BE49-F238E27FC236}">
                    <a16:creationId xmlns:a16="http://schemas.microsoft.com/office/drawing/2014/main" id="{64875E98-2AA1-4001-90EA-2F3D9E017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4" name="Freeform: Shape 2273">
                <a:extLst>
                  <a:ext uri="{FF2B5EF4-FFF2-40B4-BE49-F238E27FC236}">
                    <a16:creationId xmlns:a16="http://schemas.microsoft.com/office/drawing/2014/main" id="{5BEC7219-356F-4141-B57B-8BCD85BF77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5" name="Freeform: Shape 2274">
                <a:extLst>
                  <a:ext uri="{FF2B5EF4-FFF2-40B4-BE49-F238E27FC236}">
                    <a16:creationId xmlns:a16="http://schemas.microsoft.com/office/drawing/2014/main" id="{564D4AAB-BB2C-4A77-BB45-94EEC66CD7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276" name="Freeform: Shape 2275">
                <a:extLst>
                  <a:ext uri="{FF2B5EF4-FFF2-40B4-BE49-F238E27FC236}">
                    <a16:creationId xmlns:a16="http://schemas.microsoft.com/office/drawing/2014/main" id="{CE9CF29A-81CA-4A03-8B04-55F5668826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7" name="Freeform: Shape 2276">
                <a:extLst>
                  <a:ext uri="{FF2B5EF4-FFF2-40B4-BE49-F238E27FC236}">
                    <a16:creationId xmlns:a16="http://schemas.microsoft.com/office/drawing/2014/main" id="{52FEFF22-7798-4730-9C0B-EC7EAFCD01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278" name="Freeform: Shape 2277">
                <a:extLst>
                  <a:ext uri="{FF2B5EF4-FFF2-40B4-BE49-F238E27FC236}">
                    <a16:creationId xmlns:a16="http://schemas.microsoft.com/office/drawing/2014/main" id="{00149276-D167-4D2B-93F1-FD2958302B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79" name="Freeform: Shape 2278">
                <a:extLst>
                  <a:ext uri="{FF2B5EF4-FFF2-40B4-BE49-F238E27FC236}">
                    <a16:creationId xmlns:a16="http://schemas.microsoft.com/office/drawing/2014/main" id="{E7DC22D5-A39C-4789-A952-D891488772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0" name="Freeform: Shape 2279">
                <a:extLst>
                  <a:ext uri="{FF2B5EF4-FFF2-40B4-BE49-F238E27FC236}">
                    <a16:creationId xmlns:a16="http://schemas.microsoft.com/office/drawing/2014/main" id="{7BA51EF1-15F0-4193-AB83-F8C8A64D62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1" name="Freeform: Shape 2280">
                <a:extLst>
                  <a:ext uri="{FF2B5EF4-FFF2-40B4-BE49-F238E27FC236}">
                    <a16:creationId xmlns:a16="http://schemas.microsoft.com/office/drawing/2014/main" id="{3FB75ADB-F020-4C56-91C6-9AB4629855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282" name="Freeform: Shape 2281">
                <a:extLst>
                  <a:ext uri="{FF2B5EF4-FFF2-40B4-BE49-F238E27FC236}">
                    <a16:creationId xmlns:a16="http://schemas.microsoft.com/office/drawing/2014/main" id="{DBCE5CDF-BBF6-4E67-8CCE-9482D7EB4F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3" name="Freeform: Shape 2282">
                <a:extLst>
                  <a:ext uri="{FF2B5EF4-FFF2-40B4-BE49-F238E27FC236}">
                    <a16:creationId xmlns:a16="http://schemas.microsoft.com/office/drawing/2014/main" id="{2138BABC-E51C-4F80-972E-CF44385C16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84" name="Freeform: Shape 2283">
                <a:extLst>
                  <a:ext uri="{FF2B5EF4-FFF2-40B4-BE49-F238E27FC236}">
                    <a16:creationId xmlns:a16="http://schemas.microsoft.com/office/drawing/2014/main" id="{96B0C850-272E-4B08-8779-B872DCAA37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85" name="Freeform: Shape 2284">
                <a:extLst>
                  <a:ext uri="{FF2B5EF4-FFF2-40B4-BE49-F238E27FC236}">
                    <a16:creationId xmlns:a16="http://schemas.microsoft.com/office/drawing/2014/main" id="{2EEE54AF-B9C2-494D-9E02-2F67FEF7A2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6" name="Freeform: Shape 2285">
                <a:extLst>
                  <a:ext uri="{FF2B5EF4-FFF2-40B4-BE49-F238E27FC236}">
                    <a16:creationId xmlns:a16="http://schemas.microsoft.com/office/drawing/2014/main" id="{D21349A4-F7C9-492C-A658-EA9F7538B6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7" name="Freeform: Shape 2286">
                <a:extLst>
                  <a:ext uri="{FF2B5EF4-FFF2-40B4-BE49-F238E27FC236}">
                    <a16:creationId xmlns:a16="http://schemas.microsoft.com/office/drawing/2014/main" id="{D88D1ED8-AC07-4621-9933-E10CE61220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88" name="Freeform: Shape 2287">
                <a:extLst>
                  <a:ext uri="{FF2B5EF4-FFF2-40B4-BE49-F238E27FC236}">
                    <a16:creationId xmlns:a16="http://schemas.microsoft.com/office/drawing/2014/main" id="{6FD21FCD-1DA9-45C2-9AB5-548EE0E6E6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9" name="Freeform: Shape 2288">
                <a:extLst>
                  <a:ext uri="{FF2B5EF4-FFF2-40B4-BE49-F238E27FC236}">
                    <a16:creationId xmlns:a16="http://schemas.microsoft.com/office/drawing/2014/main" id="{C8BDD8CA-1442-470F-A5D3-FC8A87A103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90" name="Freeform: Shape 2289">
                <a:extLst>
                  <a:ext uri="{FF2B5EF4-FFF2-40B4-BE49-F238E27FC236}">
                    <a16:creationId xmlns:a16="http://schemas.microsoft.com/office/drawing/2014/main" id="{3B8DF094-690E-4C13-8284-7A7C97441A8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91" name="Freeform: Shape 2290">
                <a:extLst>
                  <a:ext uri="{FF2B5EF4-FFF2-40B4-BE49-F238E27FC236}">
                    <a16:creationId xmlns:a16="http://schemas.microsoft.com/office/drawing/2014/main" id="{FE0B926C-A114-444D-BA51-FECE28B03C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2" name="Freeform: Shape 2291">
                <a:extLst>
                  <a:ext uri="{FF2B5EF4-FFF2-40B4-BE49-F238E27FC236}">
                    <a16:creationId xmlns:a16="http://schemas.microsoft.com/office/drawing/2014/main" id="{00BDE6CC-5F54-4752-ACC4-E3BCF2BEEA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3" name="Freeform: Shape 2292">
                <a:extLst>
                  <a:ext uri="{FF2B5EF4-FFF2-40B4-BE49-F238E27FC236}">
                    <a16:creationId xmlns:a16="http://schemas.microsoft.com/office/drawing/2014/main" id="{6E28F857-CCD8-4222-84C0-A0B415E7BD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294" name="Freeform: Shape 2293">
                <a:extLst>
                  <a:ext uri="{FF2B5EF4-FFF2-40B4-BE49-F238E27FC236}">
                    <a16:creationId xmlns:a16="http://schemas.microsoft.com/office/drawing/2014/main" id="{CD2687E0-0214-44E6-8BB1-34F6B7BA89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5" name="Freeform: Shape 2294">
                <a:extLst>
                  <a:ext uri="{FF2B5EF4-FFF2-40B4-BE49-F238E27FC236}">
                    <a16:creationId xmlns:a16="http://schemas.microsoft.com/office/drawing/2014/main" id="{7F1236AA-FC17-487E-83B1-D71BCB2A87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96" name="Freeform: Shape 2295">
                <a:extLst>
                  <a:ext uri="{FF2B5EF4-FFF2-40B4-BE49-F238E27FC236}">
                    <a16:creationId xmlns:a16="http://schemas.microsoft.com/office/drawing/2014/main" id="{623384AA-72EF-4BCF-9137-1944405836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7" name="Freeform: Shape 2296">
                <a:extLst>
                  <a:ext uri="{FF2B5EF4-FFF2-40B4-BE49-F238E27FC236}">
                    <a16:creationId xmlns:a16="http://schemas.microsoft.com/office/drawing/2014/main" id="{1BD81D1B-2270-4FBE-B437-F0DBB8DDFF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8" name="Freeform: Shape 2297">
                <a:extLst>
                  <a:ext uri="{FF2B5EF4-FFF2-40B4-BE49-F238E27FC236}">
                    <a16:creationId xmlns:a16="http://schemas.microsoft.com/office/drawing/2014/main" id="{6411E268-F8CA-4C78-82ED-DDCF28B0BE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9" name="Freeform: Shape 2298">
                <a:extLst>
                  <a:ext uri="{FF2B5EF4-FFF2-40B4-BE49-F238E27FC236}">
                    <a16:creationId xmlns:a16="http://schemas.microsoft.com/office/drawing/2014/main" id="{D48F8732-5205-4843-A2EB-3E0EB18F9F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00" name="Freeform: Shape 2299">
                <a:extLst>
                  <a:ext uri="{FF2B5EF4-FFF2-40B4-BE49-F238E27FC236}">
                    <a16:creationId xmlns:a16="http://schemas.microsoft.com/office/drawing/2014/main" id="{DC5966DA-8E1A-43FF-A1A4-C6879B4564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1" name="Freeform: Shape 2300">
                <a:extLst>
                  <a:ext uri="{FF2B5EF4-FFF2-40B4-BE49-F238E27FC236}">
                    <a16:creationId xmlns:a16="http://schemas.microsoft.com/office/drawing/2014/main" id="{E3BEFD3E-662F-4B38-859E-093A14241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02" name="Freeform: Shape 2301">
                <a:extLst>
                  <a:ext uri="{FF2B5EF4-FFF2-40B4-BE49-F238E27FC236}">
                    <a16:creationId xmlns:a16="http://schemas.microsoft.com/office/drawing/2014/main" id="{06C52F63-F17B-4356-A3AE-9707D93D29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3" name="Freeform: Shape 2302">
                <a:extLst>
                  <a:ext uri="{FF2B5EF4-FFF2-40B4-BE49-F238E27FC236}">
                    <a16:creationId xmlns:a16="http://schemas.microsoft.com/office/drawing/2014/main" id="{85706A28-0822-4064-AD3E-2A1F4E1C9E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4" name="Freeform: Shape 2303">
                <a:extLst>
                  <a:ext uri="{FF2B5EF4-FFF2-40B4-BE49-F238E27FC236}">
                    <a16:creationId xmlns:a16="http://schemas.microsoft.com/office/drawing/2014/main" id="{348A813F-1672-44DB-A207-F3494E7C28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5" name="Freeform: Shape 2304">
                <a:extLst>
                  <a:ext uri="{FF2B5EF4-FFF2-40B4-BE49-F238E27FC236}">
                    <a16:creationId xmlns:a16="http://schemas.microsoft.com/office/drawing/2014/main" id="{6FC8AEBA-4BD5-4BB0-B004-A8B06B6A41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306" name="Freeform: Shape 2305">
                <a:extLst>
                  <a:ext uri="{FF2B5EF4-FFF2-40B4-BE49-F238E27FC236}">
                    <a16:creationId xmlns:a16="http://schemas.microsoft.com/office/drawing/2014/main" id="{71ED8D8F-0325-426C-9257-1A5048211F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7" name="Freeform: Shape 2306">
                <a:extLst>
                  <a:ext uri="{FF2B5EF4-FFF2-40B4-BE49-F238E27FC236}">
                    <a16:creationId xmlns:a16="http://schemas.microsoft.com/office/drawing/2014/main" id="{0FF054DF-85C2-466A-9D64-EB6D95AA82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308" name="Freeform: Shape 2307">
                <a:extLst>
                  <a:ext uri="{FF2B5EF4-FFF2-40B4-BE49-F238E27FC236}">
                    <a16:creationId xmlns:a16="http://schemas.microsoft.com/office/drawing/2014/main" id="{2D01FA60-E77D-41EE-8228-CFB979E3D5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9" name="Freeform: Shape 2308">
                <a:extLst>
                  <a:ext uri="{FF2B5EF4-FFF2-40B4-BE49-F238E27FC236}">
                    <a16:creationId xmlns:a16="http://schemas.microsoft.com/office/drawing/2014/main" id="{AC8D6F02-E0C8-4EF5-9D41-E75C16C16E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0" name="Freeform: Shape 2309">
                <a:extLst>
                  <a:ext uri="{FF2B5EF4-FFF2-40B4-BE49-F238E27FC236}">
                    <a16:creationId xmlns:a16="http://schemas.microsoft.com/office/drawing/2014/main" id="{BD111AAF-4EE4-4A89-84D2-4201F035D7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1" name="Freeform: Shape 2310">
                <a:extLst>
                  <a:ext uri="{FF2B5EF4-FFF2-40B4-BE49-F238E27FC236}">
                    <a16:creationId xmlns:a16="http://schemas.microsoft.com/office/drawing/2014/main" id="{E8F4C133-3F54-4715-A7D6-4261B9A998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12" name="Freeform: Shape 2311">
                <a:extLst>
                  <a:ext uri="{FF2B5EF4-FFF2-40B4-BE49-F238E27FC236}">
                    <a16:creationId xmlns:a16="http://schemas.microsoft.com/office/drawing/2014/main" id="{0BAA2E6B-E393-45EA-8AE6-A775AA69CC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3" name="Freeform: Shape 2312">
                <a:extLst>
                  <a:ext uri="{FF2B5EF4-FFF2-40B4-BE49-F238E27FC236}">
                    <a16:creationId xmlns:a16="http://schemas.microsoft.com/office/drawing/2014/main" id="{7DB4F953-9FE8-4B8D-A62B-CB20A7037A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14" name="Freeform: Shape 2313">
                <a:extLst>
                  <a:ext uri="{FF2B5EF4-FFF2-40B4-BE49-F238E27FC236}">
                    <a16:creationId xmlns:a16="http://schemas.microsoft.com/office/drawing/2014/main" id="{9D918AF2-85FB-436F-99DB-622B076646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5" name="Freeform: Shape 2314">
                <a:extLst>
                  <a:ext uri="{FF2B5EF4-FFF2-40B4-BE49-F238E27FC236}">
                    <a16:creationId xmlns:a16="http://schemas.microsoft.com/office/drawing/2014/main" id="{1F078C58-0893-4D64-B685-BCB70CAC62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316" name="Freeform: Shape 2315">
                <a:extLst>
                  <a:ext uri="{FF2B5EF4-FFF2-40B4-BE49-F238E27FC236}">
                    <a16:creationId xmlns:a16="http://schemas.microsoft.com/office/drawing/2014/main" id="{AEDA3784-7618-477C-A8B0-36FA393D6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17" name="Freeform: Shape 2316">
                <a:extLst>
                  <a:ext uri="{FF2B5EF4-FFF2-40B4-BE49-F238E27FC236}">
                    <a16:creationId xmlns:a16="http://schemas.microsoft.com/office/drawing/2014/main" id="{0AC49727-CA00-439E-82D4-B446B78965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8" name="Freeform: Shape 2317">
                <a:extLst>
                  <a:ext uri="{FF2B5EF4-FFF2-40B4-BE49-F238E27FC236}">
                    <a16:creationId xmlns:a16="http://schemas.microsoft.com/office/drawing/2014/main" id="{6B67B441-65C8-4A53-968B-C56CB40867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9" name="Freeform: Shape 2318">
                <a:extLst>
                  <a:ext uri="{FF2B5EF4-FFF2-40B4-BE49-F238E27FC236}">
                    <a16:creationId xmlns:a16="http://schemas.microsoft.com/office/drawing/2014/main" id="{94CEDDB5-CC85-4A9E-A73C-85D7B714F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20" name="Freeform: Shape 2319">
                <a:extLst>
                  <a:ext uri="{FF2B5EF4-FFF2-40B4-BE49-F238E27FC236}">
                    <a16:creationId xmlns:a16="http://schemas.microsoft.com/office/drawing/2014/main" id="{80BF7883-770D-4CA2-BE01-C5F4B102B9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21" name="Freeform: Shape 2320">
                <a:extLst>
                  <a:ext uri="{FF2B5EF4-FFF2-40B4-BE49-F238E27FC236}">
                    <a16:creationId xmlns:a16="http://schemas.microsoft.com/office/drawing/2014/main" id="{7DF07BC6-9560-430C-86FA-AFA6F7DF09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22" name="Freeform: Shape 2321">
                <a:extLst>
                  <a:ext uri="{FF2B5EF4-FFF2-40B4-BE49-F238E27FC236}">
                    <a16:creationId xmlns:a16="http://schemas.microsoft.com/office/drawing/2014/main" id="{9B085920-7744-44C8-AF91-D2F16C997D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23" name="Freeform: Shape 2322">
                <a:extLst>
                  <a:ext uri="{FF2B5EF4-FFF2-40B4-BE49-F238E27FC236}">
                    <a16:creationId xmlns:a16="http://schemas.microsoft.com/office/drawing/2014/main" id="{22308C0A-08FC-4AAA-87B2-1E57033E4A8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24" name="Freeform: Shape 2323">
                <a:extLst>
                  <a:ext uri="{FF2B5EF4-FFF2-40B4-BE49-F238E27FC236}">
                    <a16:creationId xmlns:a16="http://schemas.microsoft.com/office/drawing/2014/main" id="{AB727BDA-993C-4BB5-8CED-8D50C55F7A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5" name="Freeform: Shape 2324">
                <a:extLst>
                  <a:ext uri="{FF2B5EF4-FFF2-40B4-BE49-F238E27FC236}">
                    <a16:creationId xmlns:a16="http://schemas.microsoft.com/office/drawing/2014/main" id="{1BB192D1-56DC-4342-911C-7D80A9084D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6" name="Freeform: Shape 2325">
                <a:extLst>
                  <a:ext uri="{FF2B5EF4-FFF2-40B4-BE49-F238E27FC236}">
                    <a16:creationId xmlns:a16="http://schemas.microsoft.com/office/drawing/2014/main" id="{337ADC5A-E225-4E91-B940-2DD15330E7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7" name="Freeform: Shape 2326">
                <a:extLst>
                  <a:ext uri="{FF2B5EF4-FFF2-40B4-BE49-F238E27FC236}">
                    <a16:creationId xmlns:a16="http://schemas.microsoft.com/office/drawing/2014/main" id="{0D170CF5-349D-4588-8AD3-373D47A4EC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28" name="Freeform: Shape 2327">
                <a:extLst>
                  <a:ext uri="{FF2B5EF4-FFF2-40B4-BE49-F238E27FC236}">
                    <a16:creationId xmlns:a16="http://schemas.microsoft.com/office/drawing/2014/main" id="{297A6982-5B80-4376-A9D2-C11E9B0843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9" name="Freeform: Shape 2328">
                <a:extLst>
                  <a:ext uri="{FF2B5EF4-FFF2-40B4-BE49-F238E27FC236}">
                    <a16:creationId xmlns:a16="http://schemas.microsoft.com/office/drawing/2014/main" id="{0B14F779-546D-4011-8459-2E8E34C505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0" name="Freeform: Shape 2329">
                <a:extLst>
                  <a:ext uri="{FF2B5EF4-FFF2-40B4-BE49-F238E27FC236}">
                    <a16:creationId xmlns:a16="http://schemas.microsoft.com/office/drawing/2014/main" id="{35AE6943-22C6-405D-A071-F8EC29DAB0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1" name="Freeform: Shape 2330">
                <a:extLst>
                  <a:ext uri="{FF2B5EF4-FFF2-40B4-BE49-F238E27FC236}">
                    <a16:creationId xmlns:a16="http://schemas.microsoft.com/office/drawing/2014/main" id="{2464DBFD-1DA1-456F-8427-CF66CD4C8D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2" name="Freeform: Shape 2331">
                <a:extLst>
                  <a:ext uri="{FF2B5EF4-FFF2-40B4-BE49-F238E27FC236}">
                    <a16:creationId xmlns:a16="http://schemas.microsoft.com/office/drawing/2014/main" id="{C9CA1114-00C4-448B-BF9A-9D70C709B0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3" name="Freeform: Shape 2332">
                <a:extLst>
                  <a:ext uri="{FF2B5EF4-FFF2-40B4-BE49-F238E27FC236}">
                    <a16:creationId xmlns:a16="http://schemas.microsoft.com/office/drawing/2014/main" id="{2101A885-A4A8-4AFE-9905-E510D58C84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4" name="Freeform: Shape 2333">
                <a:extLst>
                  <a:ext uri="{FF2B5EF4-FFF2-40B4-BE49-F238E27FC236}">
                    <a16:creationId xmlns:a16="http://schemas.microsoft.com/office/drawing/2014/main" id="{661E165D-4826-43AD-AD75-1C965A71A0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5" name="Freeform: Shape 2334">
                <a:extLst>
                  <a:ext uri="{FF2B5EF4-FFF2-40B4-BE49-F238E27FC236}">
                    <a16:creationId xmlns:a16="http://schemas.microsoft.com/office/drawing/2014/main" id="{C1F2231A-5945-44AF-95E4-6D14529C86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6" name="Freeform: Shape 2335">
                <a:extLst>
                  <a:ext uri="{FF2B5EF4-FFF2-40B4-BE49-F238E27FC236}">
                    <a16:creationId xmlns:a16="http://schemas.microsoft.com/office/drawing/2014/main" id="{1998F14A-698C-4220-92B8-2EC10C3561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7" name="Freeform: Shape 2336">
                <a:extLst>
                  <a:ext uri="{FF2B5EF4-FFF2-40B4-BE49-F238E27FC236}">
                    <a16:creationId xmlns:a16="http://schemas.microsoft.com/office/drawing/2014/main" id="{496E0BBF-D595-4DAE-91C6-4EB179C693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8" name="Freeform: Shape 2337">
                <a:extLst>
                  <a:ext uri="{FF2B5EF4-FFF2-40B4-BE49-F238E27FC236}">
                    <a16:creationId xmlns:a16="http://schemas.microsoft.com/office/drawing/2014/main" id="{E31F1BC0-CB0A-4386-BE5E-7972AFB050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9" name="Freeform: Shape 2338">
                <a:extLst>
                  <a:ext uri="{FF2B5EF4-FFF2-40B4-BE49-F238E27FC236}">
                    <a16:creationId xmlns:a16="http://schemas.microsoft.com/office/drawing/2014/main" id="{B1575BDE-4CFA-4FAD-9F64-692A6DBFF5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0" name="Freeform: Shape 2339">
                <a:extLst>
                  <a:ext uri="{FF2B5EF4-FFF2-40B4-BE49-F238E27FC236}">
                    <a16:creationId xmlns:a16="http://schemas.microsoft.com/office/drawing/2014/main" id="{9D32D2E3-5D5B-4751-A477-A26860AC17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1" name="Freeform: Shape 2340">
                <a:extLst>
                  <a:ext uri="{FF2B5EF4-FFF2-40B4-BE49-F238E27FC236}">
                    <a16:creationId xmlns:a16="http://schemas.microsoft.com/office/drawing/2014/main" id="{92009233-25F1-4029-B170-318CBBA005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2" name="Freeform: Shape 2341">
                <a:extLst>
                  <a:ext uri="{FF2B5EF4-FFF2-40B4-BE49-F238E27FC236}">
                    <a16:creationId xmlns:a16="http://schemas.microsoft.com/office/drawing/2014/main" id="{CCBFA5E5-8384-4D58-BD73-BA36E23E80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3" name="Freeform: Shape 2342">
                <a:extLst>
                  <a:ext uri="{FF2B5EF4-FFF2-40B4-BE49-F238E27FC236}">
                    <a16:creationId xmlns:a16="http://schemas.microsoft.com/office/drawing/2014/main" id="{3ACBBAC3-185E-4C28-81AB-C9BE2A88DE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44" name="Freeform: Shape 2343">
                <a:extLst>
                  <a:ext uri="{FF2B5EF4-FFF2-40B4-BE49-F238E27FC236}">
                    <a16:creationId xmlns:a16="http://schemas.microsoft.com/office/drawing/2014/main" id="{225AF996-F3FB-4AF2-B954-BDF79069E7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5" name="Freeform: Shape 2344">
                <a:extLst>
                  <a:ext uri="{FF2B5EF4-FFF2-40B4-BE49-F238E27FC236}">
                    <a16:creationId xmlns:a16="http://schemas.microsoft.com/office/drawing/2014/main" id="{E10B0127-17D3-4B62-8708-9558A79455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6" name="Freeform: Shape 2345">
                <a:extLst>
                  <a:ext uri="{FF2B5EF4-FFF2-40B4-BE49-F238E27FC236}">
                    <a16:creationId xmlns:a16="http://schemas.microsoft.com/office/drawing/2014/main" id="{A36A9D1B-B750-446F-99FF-E3280E32AD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7" name="Freeform: Shape 2346">
                <a:extLst>
                  <a:ext uri="{FF2B5EF4-FFF2-40B4-BE49-F238E27FC236}">
                    <a16:creationId xmlns:a16="http://schemas.microsoft.com/office/drawing/2014/main" id="{C078DB92-DE53-4BEC-BBD4-B5966EAA16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8" name="Freeform: Shape 2347">
                <a:extLst>
                  <a:ext uri="{FF2B5EF4-FFF2-40B4-BE49-F238E27FC236}">
                    <a16:creationId xmlns:a16="http://schemas.microsoft.com/office/drawing/2014/main" id="{7334AD7D-F850-4E92-89F9-49EE6E3AA7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9" name="Freeform: Shape 2348">
                <a:extLst>
                  <a:ext uri="{FF2B5EF4-FFF2-40B4-BE49-F238E27FC236}">
                    <a16:creationId xmlns:a16="http://schemas.microsoft.com/office/drawing/2014/main" id="{14D983A3-96A9-4BB8-90D5-93B0E625F8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0" name="Freeform: Shape 2349">
                <a:extLst>
                  <a:ext uri="{FF2B5EF4-FFF2-40B4-BE49-F238E27FC236}">
                    <a16:creationId xmlns:a16="http://schemas.microsoft.com/office/drawing/2014/main" id="{43A1FFE3-BB5F-4455-B23F-DA56AE791E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1" name="Freeform: Shape 2350">
                <a:extLst>
                  <a:ext uri="{FF2B5EF4-FFF2-40B4-BE49-F238E27FC236}">
                    <a16:creationId xmlns:a16="http://schemas.microsoft.com/office/drawing/2014/main" id="{C34E69E0-4115-4CAA-86FB-1D5A8830D9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52" name="Freeform: Shape 2351">
                <a:extLst>
                  <a:ext uri="{FF2B5EF4-FFF2-40B4-BE49-F238E27FC236}">
                    <a16:creationId xmlns:a16="http://schemas.microsoft.com/office/drawing/2014/main" id="{E5707C7C-BEB2-4920-9D44-8AF218FFBF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3" name="Freeform: Shape 2352">
                <a:extLst>
                  <a:ext uri="{FF2B5EF4-FFF2-40B4-BE49-F238E27FC236}">
                    <a16:creationId xmlns:a16="http://schemas.microsoft.com/office/drawing/2014/main" id="{D95D2E5E-6D1E-43FC-A231-E28A082964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4" name="Freeform: Shape 2353">
                <a:extLst>
                  <a:ext uri="{FF2B5EF4-FFF2-40B4-BE49-F238E27FC236}">
                    <a16:creationId xmlns:a16="http://schemas.microsoft.com/office/drawing/2014/main" id="{DB511D52-FE0D-4F8D-AC2F-6806904C67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5" name="Freeform: Shape 2354">
                <a:extLst>
                  <a:ext uri="{FF2B5EF4-FFF2-40B4-BE49-F238E27FC236}">
                    <a16:creationId xmlns:a16="http://schemas.microsoft.com/office/drawing/2014/main" id="{E4D31CC7-D38B-4566-A6F9-5CB84EEAAD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56" name="Freeform: Shape 2355">
                <a:extLst>
                  <a:ext uri="{FF2B5EF4-FFF2-40B4-BE49-F238E27FC236}">
                    <a16:creationId xmlns:a16="http://schemas.microsoft.com/office/drawing/2014/main" id="{48116577-FA2A-434D-83D4-213A1497D2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7" name="Freeform: Shape 2356">
                <a:extLst>
                  <a:ext uri="{FF2B5EF4-FFF2-40B4-BE49-F238E27FC236}">
                    <a16:creationId xmlns:a16="http://schemas.microsoft.com/office/drawing/2014/main" id="{02288414-AA9B-4065-A506-AE5ED2ABC5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58" name="Freeform: Shape 2357">
                <a:extLst>
                  <a:ext uri="{FF2B5EF4-FFF2-40B4-BE49-F238E27FC236}">
                    <a16:creationId xmlns:a16="http://schemas.microsoft.com/office/drawing/2014/main" id="{92EAF5E5-70A0-4FE6-B906-6BCF9C49F7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59" name="Freeform: Shape 2358">
                <a:extLst>
                  <a:ext uri="{FF2B5EF4-FFF2-40B4-BE49-F238E27FC236}">
                    <a16:creationId xmlns:a16="http://schemas.microsoft.com/office/drawing/2014/main" id="{3DA12971-2CD2-4DE8-8B05-8B11B5614B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360" name="Freeform: Shape 2359">
                <a:extLst>
                  <a:ext uri="{FF2B5EF4-FFF2-40B4-BE49-F238E27FC236}">
                    <a16:creationId xmlns:a16="http://schemas.microsoft.com/office/drawing/2014/main" id="{B9486073-CABC-45A3-B442-5959E5CE6D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61" name="Freeform: Shape 2360">
                <a:extLst>
                  <a:ext uri="{FF2B5EF4-FFF2-40B4-BE49-F238E27FC236}">
                    <a16:creationId xmlns:a16="http://schemas.microsoft.com/office/drawing/2014/main" id="{3EEB7953-85A2-4391-931C-CE88AC0532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62" name="Freeform: Shape 2361">
                <a:extLst>
                  <a:ext uri="{FF2B5EF4-FFF2-40B4-BE49-F238E27FC236}">
                    <a16:creationId xmlns:a16="http://schemas.microsoft.com/office/drawing/2014/main" id="{1BF2EBC9-4A08-4A35-8C75-15E51BA0AB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63" name="Freeform: Shape 2362">
                <a:extLst>
                  <a:ext uri="{FF2B5EF4-FFF2-40B4-BE49-F238E27FC236}">
                    <a16:creationId xmlns:a16="http://schemas.microsoft.com/office/drawing/2014/main" id="{1686BEF1-7F1A-40F6-BC3F-24221ACECC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4" name="Freeform: Shape 2363">
                <a:extLst>
                  <a:ext uri="{FF2B5EF4-FFF2-40B4-BE49-F238E27FC236}">
                    <a16:creationId xmlns:a16="http://schemas.microsoft.com/office/drawing/2014/main" id="{5D2D2281-DA3F-41A6-B56E-2EE507826A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5" name="Freeform: Shape 2364">
                <a:extLst>
                  <a:ext uri="{FF2B5EF4-FFF2-40B4-BE49-F238E27FC236}">
                    <a16:creationId xmlns:a16="http://schemas.microsoft.com/office/drawing/2014/main" id="{B1EBA419-056B-478C-A25C-B349F4DDD9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66" name="Freeform: Shape 2365">
                <a:extLst>
                  <a:ext uri="{FF2B5EF4-FFF2-40B4-BE49-F238E27FC236}">
                    <a16:creationId xmlns:a16="http://schemas.microsoft.com/office/drawing/2014/main" id="{3DE38383-61B3-4E4E-B781-1C7DA04D65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7" name="Freeform: Shape 2366">
                <a:extLst>
                  <a:ext uri="{FF2B5EF4-FFF2-40B4-BE49-F238E27FC236}">
                    <a16:creationId xmlns:a16="http://schemas.microsoft.com/office/drawing/2014/main" id="{F62AD048-154B-4830-A46F-263BA35AA7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68" name="Freeform: Shape 2367">
                <a:extLst>
                  <a:ext uri="{FF2B5EF4-FFF2-40B4-BE49-F238E27FC236}">
                    <a16:creationId xmlns:a16="http://schemas.microsoft.com/office/drawing/2014/main" id="{636A730F-15EE-440C-84B5-0541AE9546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69" name="Freeform: Shape 2368">
                <a:extLst>
                  <a:ext uri="{FF2B5EF4-FFF2-40B4-BE49-F238E27FC236}">
                    <a16:creationId xmlns:a16="http://schemas.microsoft.com/office/drawing/2014/main" id="{31AF286F-6D0E-447F-B4D1-24729E0D62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0" name="Freeform: Shape 2369">
                <a:extLst>
                  <a:ext uri="{FF2B5EF4-FFF2-40B4-BE49-F238E27FC236}">
                    <a16:creationId xmlns:a16="http://schemas.microsoft.com/office/drawing/2014/main" id="{36F64061-98E4-477D-BABF-CC6BA8D676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1" name="Freeform: Shape 2370">
                <a:extLst>
                  <a:ext uri="{FF2B5EF4-FFF2-40B4-BE49-F238E27FC236}">
                    <a16:creationId xmlns:a16="http://schemas.microsoft.com/office/drawing/2014/main" id="{1C601616-D38B-4ED2-BD55-F5AEA36AB0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72" name="Freeform: Shape 2371">
                <a:extLst>
                  <a:ext uri="{FF2B5EF4-FFF2-40B4-BE49-F238E27FC236}">
                    <a16:creationId xmlns:a16="http://schemas.microsoft.com/office/drawing/2014/main" id="{E0593B16-48EE-41A8-B4AF-E03A74CBB8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3" name="Freeform: Shape 2372">
                <a:extLst>
                  <a:ext uri="{FF2B5EF4-FFF2-40B4-BE49-F238E27FC236}">
                    <a16:creationId xmlns:a16="http://schemas.microsoft.com/office/drawing/2014/main" id="{26B2406B-8A3A-4381-8D69-1178F16C4D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74" name="Freeform: Shape 2373">
                <a:extLst>
                  <a:ext uri="{FF2B5EF4-FFF2-40B4-BE49-F238E27FC236}">
                    <a16:creationId xmlns:a16="http://schemas.microsoft.com/office/drawing/2014/main" id="{DF1F792D-BA16-4D8F-99C3-E5E6959A51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5" name="Freeform: Shape 2374">
                <a:extLst>
                  <a:ext uri="{FF2B5EF4-FFF2-40B4-BE49-F238E27FC236}">
                    <a16:creationId xmlns:a16="http://schemas.microsoft.com/office/drawing/2014/main" id="{AA77D5AF-6FFE-4577-BC40-BA19023071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6" name="Freeform: Shape 2375">
                <a:extLst>
                  <a:ext uri="{FF2B5EF4-FFF2-40B4-BE49-F238E27FC236}">
                    <a16:creationId xmlns:a16="http://schemas.microsoft.com/office/drawing/2014/main" id="{08F16A01-2EE8-4E4F-83CD-2000577D14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7" name="Freeform: Shape 2376">
                <a:extLst>
                  <a:ext uri="{FF2B5EF4-FFF2-40B4-BE49-F238E27FC236}">
                    <a16:creationId xmlns:a16="http://schemas.microsoft.com/office/drawing/2014/main" id="{18ACB7FF-8D64-44A2-8571-7DB441D97E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78" name="Freeform: Shape 2377">
                <a:extLst>
                  <a:ext uri="{FF2B5EF4-FFF2-40B4-BE49-F238E27FC236}">
                    <a16:creationId xmlns:a16="http://schemas.microsoft.com/office/drawing/2014/main" id="{E15E0D81-20B6-4D4C-9B7C-4D5A01B6AA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9" name="Freeform: Shape 2378">
                <a:extLst>
                  <a:ext uri="{FF2B5EF4-FFF2-40B4-BE49-F238E27FC236}">
                    <a16:creationId xmlns:a16="http://schemas.microsoft.com/office/drawing/2014/main" id="{8F687395-0ADA-4504-B6D0-D55493AB66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80" name="Freeform: Shape 2379">
                <a:extLst>
                  <a:ext uri="{FF2B5EF4-FFF2-40B4-BE49-F238E27FC236}">
                    <a16:creationId xmlns:a16="http://schemas.microsoft.com/office/drawing/2014/main" id="{94D99C3F-4701-403D-A69E-EE345B0E41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1" name="Freeform: Shape 2380">
                <a:extLst>
                  <a:ext uri="{FF2B5EF4-FFF2-40B4-BE49-F238E27FC236}">
                    <a16:creationId xmlns:a16="http://schemas.microsoft.com/office/drawing/2014/main" id="{0C6D9CF1-A535-4742-B2CF-B61ADC55ED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2" name="Freeform: Shape 2381">
                <a:extLst>
                  <a:ext uri="{FF2B5EF4-FFF2-40B4-BE49-F238E27FC236}">
                    <a16:creationId xmlns:a16="http://schemas.microsoft.com/office/drawing/2014/main" id="{E9EB265F-CF4E-4485-88F1-AE3CE1BE37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3" name="Freeform: Shape 2382">
                <a:extLst>
                  <a:ext uri="{FF2B5EF4-FFF2-40B4-BE49-F238E27FC236}">
                    <a16:creationId xmlns:a16="http://schemas.microsoft.com/office/drawing/2014/main" id="{9B354D37-6517-4AF4-8195-9A7B43D20C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84" name="Freeform: Shape 2383">
                <a:extLst>
                  <a:ext uri="{FF2B5EF4-FFF2-40B4-BE49-F238E27FC236}">
                    <a16:creationId xmlns:a16="http://schemas.microsoft.com/office/drawing/2014/main" id="{2A3087FA-3C5B-4898-9FE2-633DAA0B74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5" name="Freeform: Shape 2384">
                <a:extLst>
                  <a:ext uri="{FF2B5EF4-FFF2-40B4-BE49-F238E27FC236}">
                    <a16:creationId xmlns:a16="http://schemas.microsoft.com/office/drawing/2014/main" id="{C8D7AB32-147E-4110-ABBE-7F1FB68942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86" name="Freeform: Shape 2385">
                <a:extLst>
                  <a:ext uri="{FF2B5EF4-FFF2-40B4-BE49-F238E27FC236}">
                    <a16:creationId xmlns:a16="http://schemas.microsoft.com/office/drawing/2014/main" id="{542ED17E-A6FC-4BC6-B7FE-EF9BC5B15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7" name="Freeform: Shape 2386">
                <a:extLst>
                  <a:ext uri="{FF2B5EF4-FFF2-40B4-BE49-F238E27FC236}">
                    <a16:creationId xmlns:a16="http://schemas.microsoft.com/office/drawing/2014/main" id="{4610CFBC-B173-4CBE-BBD7-7E859FCAB0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8" name="Freeform: Shape 2387">
                <a:extLst>
                  <a:ext uri="{FF2B5EF4-FFF2-40B4-BE49-F238E27FC236}">
                    <a16:creationId xmlns:a16="http://schemas.microsoft.com/office/drawing/2014/main" id="{7578019C-8AAF-4A81-84C4-155EB43FA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9" name="Freeform: Shape 2388">
                <a:extLst>
                  <a:ext uri="{FF2B5EF4-FFF2-40B4-BE49-F238E27FC236}">
                    <a16:creationId xmlns:a16="http://schemas.microsoft.com/office/drawing/2014/main" id="{46936191-0661-4BD8-9A61-D00FAC97D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390" name="Freeform: Shape 2389">
                <a:extLst>
                  <a:ext uri="{FF2B5EF4-FFF2-40B4-BE49-F238E27FC236}">
                    <a16:creationId xmlns:a16="http://schemas.microsoft.com/office/drawing/2014/main" id="{F7BC1D8F-F88B-4A19-B640-8DCC739927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91" name="Freeform: Shape 2390">
                <a:extLst>
                  <a:ext uri="{FF2B5EF4-FFF2-40B4-BE49-F238E27FC236}">
                    <a16:creationId xmlns:a16="http://schemas.microsoft.com/office/drawing/2014/main" id="{47D77817-943A-4D8A-82EE-C309FC9FF0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392" name="Freeform: Shape 2391">
                <a:extLst>
                  <a:ext uri="{FF2B5EF4-FFF2-40B4-BE49-F238E27FC236}">
                    <a16:creationId xmlns:a16="http://schemas.microsoft.com/office/drawing/2014/main" id="{BF86E220-D031-40B7-B3A2-0C723E3A91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2073" name="Graphic 4">
              <a:extLst>
                <a:ext uri="{FF2B5EF4-FFF2-40B4-BE49-F238E27FC236}">
                  <a16:creationId xmlns:a16="http://schemas.microsoft.com/office/drawing/2014/main" id="{226E1D80-1BFB-4A13-8F3C-94D54398C5F1}"/>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074" name="Freeform: Shape 2073">
                <a:extLst>
                  <a:ext uri="{FF2B5EF4-FFF2-40B4-BE49-F238E27FC236}">
                    <a16:creationId xmlns:a16="http://schemas.microsoft.com/office/drawing/2014/main" id="{3DCC1C21-CB11-4506-90E4-37DCD97AFC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75" name="Freeform: Shape 2074">
                <a:extLst>
                  <a:ext uri="{FF2B5EF4-FFF2-40B4-BE49-F238E27FC236}">
                    <a16:creationId xmlns:a16="http://schemas.microsoft.com/office/drawing/2014/main" id="{68177170-8FD3-4752-B1DB-0186ADF9B1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76" name="Freeform: Shape 2075">
                <a:extLst>
                  <a:ext uri="{FF2B5EF4-FFF2-40B4-BE49-F238E27FC236}">
                    <a16:creationId xmlns:a16="http://schemas.microsoft.com/office/drawing/2014/main" id="{8CAA5FB4-9073-4612-99F5-95E1C6D067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7" name="Freeform: Shape 2076">
                <a:extLst>
                  <a:ext uri="{FF2B5EF4-FFF2-40B4-BE49-F238E27FC236}">
                    <a16:creationId xmlns:a16="http://schemas.microsoft.com/office/drawing/2014/main" id="{DE021324-18DD-4114-8992-9652707C16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8" name="Freeform: Shape 2077">
                <a:extLst>
                  <a:ext uri="{FF2B5EF4-FFF2-40B4-BE49-F238E27FC236}">
                    <a16:creationId xmlns:a16="http://schemas.microsoft.com/office/drawing/2014/main" id="{6ECBC33B-D8EB-4804-9EA3-57C07B57C0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9" name="Freeform: Shape 2078">
                <a:extLst>
                  <a:ext uri="{FF2B5EF4-FFF2-40B4-BE49-F238E27FC236}">
                    <a16:creationId xmlns:a16="http://schemas.microsoft.com/office/drawing/2014/main" id="{D03927C7-0E45-4B61-844A-4A626FDF6A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0" name="Freeform: Shape 2079">
                <a:extLst>
                  <a:ext uri="{FF2B5EF4-FFF2-40B4-BE49-F238E27FC236}">
                    <a16:creationId xmlns:a16="http://schemas.microsoft.com/office/drawing/2014/main" id="{AC6AF6E8-E748-47F7-B35C-567D5FBA6C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1" name="Freeform: Shape 2080">
                <a:extLst>
                  <a:ext uri="{FF2B5EF4-FFF2-40B4-BE49-F238E27FC236}">
                    <a16:creationId xmlns:a16="http://schemas.microsoft.com/office/drawing/2014/main" id="{1EC671E5-B299-470C-9C7A-A50106E51B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82" name="Freeform: Shape 2081">
                <a:extLst>
                  <a:ext uri="{FF2B5EF4-FFF2-40B4-BE49-F238E27FC236}">
                    <a16:creationId xmlns:a16="http://schemas.microsoft.com/office/drawing/2014/main" id="{7410EBDF-623D-41EF-82A4-9FB938A7B6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3" name="Freeform: Shape 2082">
                <a:extLst>
                  <a:ext uri="{FF2B5EF4-FFF2-40B4-BE49-F238E27FC236}">
                    <a16:creationId xmlns:a16="http://schemas.microsoft.com/office/drawing/2014/main" id="{B6F866F8-B429-471B-9C2B-051BDCBAF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4" name="Freeform: Shape 2083">
                <a:extLst>
                  <a:ext uri="{FF2B5EF4-FFF2-40B4-BE49-F238E27FC236}">
                    <a16:creationId xmlns:a16="http://schemas.microsoft.com/office/drawing/2014/main" id="{883B4FBD-06C8-4D5D-B0D9-755E4CD1AA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5" name="Freeform: Shape 2084">
                <a:extLst>
                  <a:ext uri="{FF2B5EF4-FFF2-40B4-BE49-F238E27FC236}">
                    <a16:creationId xmlns:a16="http://schemas.microsoft.com/office/drawing/2014/main" id="{DE3FD149-0B2F-4DA0-9721-59B9FEE8E0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6" name="Freeform: Shape 2085">
                <a:extLst>
                  <a:ext uri="{FF2B5EF4-FFF2-40B4-BE49-F238E27FC236}">
                    <a16:creationId xmlns:a16="http://schemas.microsoft.com/office/drawing/2014/main" id="{4D26DB48-036E-4616-BA8B-C606A7B58B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7" name="Freeform: Shape 2086">
                <a:extLst>
                  <a:ext uri="{FF2B5EF4-FFF2-40B4-BE49-F238E27FC236}">
                    <a16:creationId xmlns:a16="http://schemas.microsoft.com/office/drawing/2014/main" id="{8D6F6275-06AB-4316-B8C4-927E53487C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8" name="Freeform: Shape 2087">
                <a:extLst>
                  <a:ext uri="{FF2B5EF4-FFF2-40B4-BE49-F238E27FC236}">
                    <a16:creationId xmlns:a16="http://schemas.microsoft.com/office/drawing/2014/main" id="{8E8CABF3-9C76-46A0-8DE9-F055C94A93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89" name="Freeform: Shape 2088">
                <a:extLst>
                  <a:ext uri="{FF2B5EF4-FFF2-40B4-BE49-F238E27FC236}">
                    <a16:creationId xmlns:a16="http://schemas.microsoft.com/office/drawing/2014/main" id="{01A12ED9-6299-4ABD-9827-DD52FE22B2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90" name="Freeform: Shape 2089">
                <a:extLst>
                  <a:ext uri="{FF2B5EF4-FFF2-40B4-BE49-F238E27FC236}">
                    <a16:creationId xmlns:a16="http://schemas.microsoft.com/office/drawing/2014/main" id="{C0ADA37A-E396-4F92-AB19-D6994E0DD5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1" name="Freeform: Shape 2090">
                <a:extLst>
                  <a:ext uri="{FF2B5EF4-FFF2-40B4-BE49-F238E27FC236}">
                    <a16:creationId xmlns:a16="http://schemas.microsoft.com/office/drawing/2014/main" id="{6A96001A-BD0F-4CF9-A22B-545ED4F863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2" name="Freeform: Shape 2091">
                <a:extLst>
                  <a:ext uri="{FF2B5EF4-FFF2-40B4-BE49-F238E27FC236}">
                    <a16:creationId xmlns:a16="http://schemas.microsoft.com/office/drawing/2014/main" id="{BD9ACB13-4C6C-4347-9F65-1309B33A17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3" name="Freeform: Shape 2092">
                <a:extLst>
                  <a:ext uri="{FF2B5EF4-FFF2-40B4-BE49-F238E27FC236}">
                    <a16:creationId xmlns:a16="http://schemas.microsoft.com/office/drawing/2014/main" id="{1F17BE4A-72F8-4529-8558-E62103AEA7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94" name="Freeform: Shape 2093">
                <a:extLst>
                  <a:ext uri="{FF2B5EF4-FFF2-40B4-BE49-F238E27FC236}">
                    <a16:creationId xmlns:a16="http://schemas.microsoft.com/office/drawing/2014/main" id="{806708C3-D03F-4605-8C6F-AE8EDA083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5" name="Freeform: Shape 2094">
                <a:extLst>
                  <a:ext uri="{FF2B5EF4-FFF2-40B4-BE49-F238E27FC236}">
                    <a16:creationId xmlns:a16="http://schemas.microsoft.com/office/drawing/2014/main" id="{D520ADFA-68AE-4CE4-913A-F070A2817D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96" name="Freeform: Shape 2095">
                <a:extLst>
                  <a:ext uri="{FF2B5EF4-FFF2-40B4-BE49-F238E27FC236}">
                    <a16:creationId xmlns:a16="http://schemas.microsoft.com/office/drawing/2014/main" id="{3C6C63AD-C87A-403E-ADB5-4EDD034438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7" name="Freeform: Shape 2096">
                <a:extLst>
                  <a:ext uri="{FF2B5EF4-FFF2-40B4-BE49-F238E27FC236}">
                    <a16:creationId xmlns:a16="http://schemas.microsoft.com/office/drawing/2014/main" id="{9370EAC6-89F0-4826-90D1-E55C334479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8" name="Freeform: Shape 2097">
                <a:extLst>
                  <a:ext uri="{FF2B5EF4-FFF2-40B4-BE49-F238E27FC236}">
                    <a16:creationId xmlns:a16="http://schemas.microsoft.com/office/drawing/2014/main" id="{1FB61DD4-AB7B-417A-AE96-B1D9CBAC10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9" name="Freeform: Shape 2098">
                <a:extLst>
                  <a:ext uri="{FF2B5EF4-FFF2-40B4-BE49-F238E27FC236}">
                    <a16:creationId xmlns:a16="http://schemas.microsoft.com/office/drawing/2014/main" id="{B4AD18D2-11BA-4192-9845-206C033F3E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0" name="Freeform: Shape 2099">
                <a:extLst>
                  <a:ext uri="{FF2B5EF4-FFF2-40B4-BE49-F238E27FC236}">
                    <a16:creationId xmlns:a16="http://schemas.microsoft.com/office/drawing/2014/main" id="{85892E2D-483A-4C0A-87C7-6FFA2EB5E2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1" name="Freeform: Shape 2100">
                <a:extLst>
                  <a:ext uri="{FF2B5EF4-FFF2-40B4-BE49-F238E27FC236}">
                    <a16:creationId xmlns:a16="http://schemas.microsoft.com/office/drawing/2014/main" id="{A4037ACD-005D-4907-942F-D565AF6C83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2" name="Freeform: Shape 2101">
                <a:extLst>
                  <a:ext uri="{FF2B5EF4-FFF2-40B4-BE49-F238E27FC236}">
                    <a16:creationId xmlns:a16="http://schemas.microsoft.com/office/drawing/2014/main" id="{AA8FD84E-39BE-456B-84C5-E03698AAC9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03" name="Freeform: Shape 2102">
                <a:extLst>
                  <a:ext uri="{FF2B5EF4-FFF2-40B4-BE49-F238E27FC236}">
                    <a16:creationId xmlns:a16="http://schemas.microsoft.com/office/drawing/2014/main" id="{B2FC47C2-6EF5-4D17-8703-527F28609C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4" name="Freeform: Shape 2103">
                <a:extLst>
                  <a:ext uri="{FF2B5EF4-FFF2-40B4-BE49-F238E27FC236}">
                    <a16:creationId xmlns:a16="http://schemas.microsoft.com/office/drawing/2014/main" id="{DD29BC8A-00E1-481E-8BA4-1AA7F4AA12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5" name="Freeform: Shape 2104">
                <a:extLst>
                  <a:ext uri="{FF2B5EF4-FFF2-40B4-BE49-F238E27FC236}">
                    <a16:creationId xmlns:a16="http://schemas.microsoft.com/office/drawing/2014/main" id="{5AF6ABE5-726A-495B-A832-3851CB9115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6" name="Freeform: Shape 2105">
                <a:extLst>
                  <a:ext uri="{FF2B5EF4-FFF2-40B4-BE49-F238E27FC236}">
                    <a16:creationId xmlns:a16="http://schemas.microsoft.com/office/drawing/2014/main" id="{F8E250A7-0600-440B-BEBC-61B2D4D7B1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7" name="Freeform: Shape 2106">
                <a:extLst>
                  <a:ext uri="{FF2B5EF4-FFF2-40B4-BE49-F238E27FC236}">
                    <a16:creationId xmlns:a16="http://schemas.microsoft.com/office/drawing/2014/main" id="{CC36BEB1-881D-4496-AD7F-1CC4B46FA5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8" name="Freeform: Shape 2107">
                <a:extLst>
                  <a:ext uri="{FF2B5EF4-FFF2-40B4-BE49-F238E27FC236}">
                    <a16:creationId xmlns:a16="http://schemas.microsoft.com/office/drawing/2014/main" id="{371DFE25-AF37-409C-B032-5F47D7150F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9" name="Freeform: Shape 2108">
                <a:extLst>
                  <a:ext uri="{FF2B5EF4-FFF2-40B4-BE49-F238E27FC236}">
                    <a16:creationId xmlns:a16="http://schemas.microsoft.com/office/drawing/2014/main" id="{39AF97A7-FC44-49BF-ABD1-59DB48B898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10" name="Freeform: Shape 2109">
                <a:extLst>
                  <a:ext uri="{FF2B5EF4-FFF2-40B4-BE49-F238E27FC236}">
                    <a16:creationId xmlns:a16="http://schemas.microsoft.com/office/drawing/2014/main" id="{3939D792-9C64-48CF-8607-C7873A563A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1" name="Freeform: Shape 2110">
                <a:extLst>
                  <a:ext uri="{FF2B5EF4-FFF2-40B4-BE49-F238E27FC236}">
                    <a16:creationId xmlns:a16="http://schemas.microsoft.com/office/drawing/2014/main" id="{2F69E48F-45D8-4A8A-A101-5DF775A5396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EE47C3F3-8AC5-414F-8E20-25DA306C55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F09CB222-24C1-414A-B56E-EA3617D05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7FC26844-A93E-4C55-8619-F58615B4A2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3EA8BA8A-4848-4084-A841-501CECF285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34BC148C-3116-4C75-89DF-2BF3484297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91F3F7CB-7B69-49A3-A09E-D206488312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58072F8C-2347-472F-9D9A-F5511BA40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322C76E0-8D4F-4788-9856-B1AB15B209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63A9EC23-E263-4098-AC45-E628E1A297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B72211D0-3733-443C-999F-6CE736381C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CEC069AD-6364-4585-A8F1-931648A1BF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39361719-49F1-40E3-9ABA-2FE9D78364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737F2D47-03EF-4AE6-ABB9-36506DF5A4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2554F257-3BD2-493C-A5F1-FCC2C64C35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4D297D55-4523-4CE1-9A0F-3EA6B27F79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605D1D96-783B-407F-BF8C-B0773589EB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95D03B3C-A55A-4738-A6FF-8F2DA5B99E8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D41CE56E-C4C8-427A-9E82-C1EEF78E84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72359086-D108-47DE-B6EA-0BEE1835D7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2" name="Freeform: Shape 2111">
                <a:extLst>
                  <a:ext uri="{FF2B5EF4-FFF2-40B4-BE49-F238E27FC236}">
                    <a16:creationId xmlns:a16="http://schemas.microsoft.com/office/drawing/2014/main" id="{6FA49818-F2EA-427C-B93C-15E320DA1B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13" name="Freeform: Shape 2112">
                <a:extLst>
                  <a:ext uri="{FF2B5EF4-FFF2-40B4-BE49-F238E27FC236}">
                    <a16:creationId xmlns:a16="http://schemas.microsoft.com/office/drawing/2014/main" id="{E435C1E1-0D80-4B30-8CAC-C6EDE1DE7B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4" name="Freeform: Shape 2113">
                <a:extLst>
                  <a:ext uri="{FF2B5EF4-FFF2-40B4-BE49-F238E27FC236}">
                    <a16:creationId xmlns:a16="http://schemas.microsoft.com/office/drawing/2014/main" id="{30FCB137-01B0-4770-AFC3-003DF7897D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15" name="Freeform: Shape 2114">
                <a:extLst>
                  <a:ext uri="{FF2B5EF4-FFF2-40B4-BE49-F238E27FC236}">
                    <a16:creationId xmlns:a16="http://schemas.microsoft.com/office/drawing/2014/main" id="{7D03298B-8D34-487C-9DF0-DB9AC8307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16" name="Freeform: Shape 2115">
                <a:extLst>
                  <a:ext uri="{FF2B5EF4-FFF2-40B4-BE49-F238E27FC236}">
                    <a16:creationId xmlns:a16="http://schemas.microsoft.com/office/drawing/2014/main" id="{4698B28F-FFEF-44BA-B657-E59F80990F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7" name="Freeform: Shape 2116">
                <a:extLst>
                  <a:ext uri="{FF2B5EF4-FFF2-40B4-BE49-F238E27FC236}">
                    <a16:creationId xmlns:a16="http://schemas.microsoft.com/office/drawing/2014/main" id="{900A4B40-BCFB-46E4-AE4F-FCC5C65091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8" name="Freeform: Shape 2117">
                <a:extLst>
                  <a:ext uri="{FF2B5EF4-FFF2-40B4-BE49-F238E27FC236}">
                    <a16:creationId xmlns:a16="http://schemas.microsoft.com/office/drawing/2014/main" id="{914CE6AE-7FAB-4A5D-8EA2-861CAF598A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19" name="Freeform: Shape 2118">
                <a:extLst>
                  <a:ext uri="{FF2B5EF4-FFF2-40B4-BE49-F238E27FC236}">
                    <a16:creationId xmlns:a16="http://schemas.microsoft.com/office/drawing/2014/main" id="{FF0F3D4A-D39F-48EE-934D-C73834DC56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0" name="Freeform: Shape 2119">
                <a:extLst>
                  <a:ext uri="{FF2B5EF4-FFF2-40B4-BE49-F238E27FC236}">
                    <a16:creationId xmlns:a16="http://schemas.microsoft.com/office/drawing/2014/main" id="{09B630BB-5848-4C72-9F5A-FC8EBE7A6B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21" name="Freeform: Shape 2120">
                <a:extLst>
                  <a:ext uri="{FF2B5EF4-FFF2-40B4-BE49-F238E27FC236}">
                    <a16:creationId xmlns:a16="http://schemas.microsoft.com/office/drawing/2014/main" id="{F662A334-5814-480B-861F-17661B60F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2" name="Freeform: Shape 2121">
                <a:extLst>
                  <a:ext uri="{FF2B5EF4-FFF2-40B4-BE49-F238E27FC236}">
                    <a16:creationId xmlns:a16="http://schemas.microsoft.com/office/drawing/2014/main" id="{DC0FC730-550F-42A2-AE79-EEA30B11C7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3" name="Freeform: Shape 2122">
                <a:extLst>
                  <a:ext uri="{FF2B5EF4-FFF2-40B4-BE49-F238E27FC236}">
                    <a16:creationId xmlns:a16="http://schemas.microsoft.com/office/drawing/2014/main" id="{03054F4A-43DC-46A1-89D0-87DA8F3157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4" name="Freeform: Shape 2123">
                <a:extLst>
                  <a:ext uri="{FF2B5EF4-FFF2-40B4-BE49-F238E27FC236}">
                    <a16:creationId xmlns:a16="http://schemas.microsoft.com/office/drawing/2014/main" id="{5F66EF36-2C9F-49B2-B972-1BA82C8F36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25" name="Freeform: Shape 2124">
                <a:extLst>
                  <a:ext uri="{FF2B5EF4-FFF2-40B4-BE49-F238E27FC236}">
                    <a16:creationId xmlns:a16="http://schemas.microsoft.com/office/drawing/2014/main" id="{47955EF8-6501-4579-B85F-DE5C0815FF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6" name="Freeform: Shape 2125">
                <a:extLst>
                  <a:ext uri="{FF2B5EF4-FFF2-40B4-BE49-F238E27FC236}">
                    <a16:creationId xmlns:a16="http://schemas.microsoft.com/office/drawing/2014/main" id="{E0BA4174-EBEB-40DA-8B1D-6A7851E38C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27" name="Freeform: Shape 2126">
                <a:extLst>
                  <a:ext uri="{FF2B5EF4-FFF2-40B4-BE49-F238E27FC236}">
                    <a16:creationId xmlns:a16="http://schemas.microsoft.com/office/drawing/2014/main" id="{50512C7C-98D6-45AD-8CA4-1BEB01262D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8" name="Freeform: Shape 2127">
                <a:extLst>
                  <a:ext uri="{FF2B5EF4-FFF2-40B4-BE49-F238E27FC236}">
                    <a16:creationId xmlns:a16="http://schemas.microsoft.com/office/drawing/2014/main" id="{416CB557-0CE9-4015-A920-C6766A0664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9" name="Freeform: Shape 2128">
                <a:extLst>
                  <a:ext uri="{FF2B5EF4-FFF2-40B4-BE49-F238E27FC236}">
                    <a16:creationId xmlns:a16="http://schemas.microsoft.com/office/drawing/2014/main" id="{5EA7B3B4-3BF2-4B69-B300-5D86CCB0A0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0" name="Freeform: Shape 2129">
                <a:extLst>
                  <a:ext uri="{FF2B5EF4-FFF2-40B4-BE49-F238E27FC236}">
                    <a16:creationId xmlns:a16="http://schemas.microsoft.com/office/drawing/2014/main" id="{D887DF00-5D34-4A8B-9A84-C40D336238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31" name="Freeform: Shape 2130">
                <a:extLst>
                  <a:ext uri="{FF2B5EF4-FFF2-40B4-BE49-F238E27FC236}">
                    <a16:creationId xmlns:a16="http://schemas.microsoft.com/office/drawing/2014/main" id="{EADE921C-83B0-4521-916F-E7EC5CFDAD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2" name="Freeform: Shape 2131">
                <a:extLst>
                  <a:ext uri="{FF2B5EF4-FFF2-40B4-BE49-F238E27FC236}">
                    <a16:creationId xmlns:a16="http://schemas.microsoft.com/office/drawing/2014/main" id="{5CEDA6FA-EB55-47AE-A005-BF546085C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33" name="Freeform: Shape 2132">
                <a:extLst>
                  <a:ext uri="{FF2B5EF4-FFF2-40B4-BE49-F238E27FC236}">
                    <a16:creationId xmlns:a16="http://schemas.microsoft.com/office/drawing/2014/main" id="{9DAC0C40-EF50-4632-B781-ACDAE95AF3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4" name="Freeform: Shape 2133">
                <a:extLst>
                  <a:ext uri="{FF2B5EF4-FFF2-40B4-BE49-F238E27FC236}">
                    <a16:creationId xmlns:a16="http://schemas.microsoft.com/office/drawing/2014/main" id="{582AAB43-E3D9-4272-8809-5F70B30206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5" name="Freeform: Shape 2134">
                <a:extLst>
                  <a:ext uri="{FF2B5EF4-FFF2-40B4-BE49-F238E27FC236}">
                    <a16:creationId xmlns:a16="http://schemas.microsoft.com/office/drawing/2014/main" id="{28C7D300-E0BD-4C12-92B1-0801266F02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6" name="Freeform: Shape 2135">
                <a:extLst>
                  <a:ext uri="{FF2B5EF4-FFF2-40B4-BE49-F238E27FC236}">
                    <a16:creationId xmlns:a16="http://schemas.microsoft.com/office/drawing/2014/main" id="{CCA3ED35-2344-4402-B61B-3932E69457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7" name="Freeform: Shape 2136">
                <a:extLst>
                  <a:ext uri="{FF2B5EF4-FFF2-40B4-BE49-F238E27FC236}">
                    <a16:creationId xmlns:a16="http://schemas.microsoft.com/office/drawing/2014/main" id="{949146BF-06FF-41BB-BDD3-B80BABB3AA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8" name="Freeform: Shape 2137">
                <a:extLst>
                  <a:ext uri="{FF2B5EF4-FFF2-40B4-BE49-F238E27FC236}">
                    <a16:creationId xmlns:a16="http://schemas.microsoft.com/office/drawing/2014/main" id="{393A6A5F-F75B-4BBC-AADC-A84DA758EE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39" name="Freeform: Shape 2138">
                <a:extLst>
                  <a:ext uri="{FF2B5EF4-FFF2-40B4-BE49-F238E27FC236}">
                    <a16:creationId xmlns:a16="http://schemas.microsoft.com/office/drawing/2014/main" id="{77B21059-EA9B-4329-968B-81F7966D27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0" name="Freeform: Shape 2139">
                <a:extLst>
                  <a:ext uri="{FF2B5EF4-FFF2-40B4-BE49-F238E27FC236}">
                    <a16:creationId xmlns:a16="http://schemas.microsoft.com/office/drawing/2014/main" id="{BFF9C99F-41B4-4789-934B-8BF03EA94E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1" name="Freeform: Shape 2140">
                <a:extLst>
                  <a:ext uri="{FF2B5EF4-FFF2-40B4-BE49-F238E27FC236}">
                    <a16:creationId xmlns:a16="http://schemas.microsoft.com/office/drawing/2014/main" id="{C180277F-7E18-4896-AE91-960B379D2C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2" name="Freeform: Shape 2141">
                <a:extLst>
                  <a:ext uri="{FF2B5EF4-FFF2-40B4-BE49-F238E27FC236}">
                    <a16:creationId xmlns:a16="http://schemas.microsoft.com/office/drawing/2014/main" id="{C95FE437-DA37-44C9-B975-96C6DD9DE0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43" name="Freeform: Shape 2142">
                <a:extLst>
                  <a:ext uri="{FF2B5EF4-FFF2-40B4-BE49-F238E27FC236}">
                    <a16:creationId xmlns:a16="http://schemas.microsoft.com/office/drawing/2014/main" id="{A2A5369E-5DB7-4854-BBEC-D043F3A5F2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4" name="Freeform: Shape 2143">
                <a:extLst>
                  <a:ext uri="{FF2B5EF4-FFF2-40B4-BE49-F238E27FC236}">
                    <a16:creationId xmlns:a16="http://schemas.microsoft.com/office/drawing/2014/main" id="{B6B0D6D9-913A-4804-83B5-5A9858F570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45" name="Freeform: Shape 2144">
                <a:extLst>
                  <a:ext uri="{FF2B5EF4-FFF2-40B4-BE49-F238E27FC236}">
                    <a16:creationId xmlns:a16="http://schemas.microsoft.com/office/drawing/2014/main" id="{29B4FACF-EF13-4EFA-86D3-D5B2B6703A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6" name="Freeform: Shape 2145">
                <a:extLst>
                  <a:ext uri="{FF2B5EF4-FFF2-40B4-BE49-F238E27FC236}">
                    <a16:creationId xmlns:a16="http://schemas.microsoft.com/office/drawing/2014/main" id="{7BD767A9-D2A3-4942-B654-34DDDFD60B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47" name="Freeform: Shape 2146">
                <a:extLst>
                  <a:ext uri="{FF2B5EF4-FFF2-40B4-BE49-F238E27FC236}">
                    <a16:creationId xmlns:a16="http://schemas.microsoft.com/office/drawing/2014/main" id="{0C97F02F-13B9-4D7E-B916-BC8713CC0D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48" name="Freeform: Shape 2147">
                <a:extLst>
                  <a:ext uri="{FF2B5EF4-FFF2-40B4-BE49-F238E27FC236}">
                    <a16:creationId xmlns:a16="http://schemas.microsoft.com/office/drawing/2014/main" id="{99C0654B-0803-40FA-BF28-D8EA65F58C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49" name="Freeform: Shape 2148">
                <a:extLst>
                  <a:ext uri="{FF2B5EF4-FFF2-40B4-BE49-F238E27FC236}">
                    <a16:creationId xmlns:a16="http://schemas.microsoft.com/office/drawing/2014/main" id="{D44F31B6-3657-4241-A94E-EEDBFF0C98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50" name="Freeform: Shape 2149">
                <a:extLst>
                  <a:ext uri="{FF2B5EF4-FFF2-40B4-BE49-F238E27FC236}">
                    <a16:creationId xmlns:a16="http://schemas.microsoft.com/office/drawing/2014/main" id="{3557624B-3CCB-43DA-998B-B1EC599C75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51" name="Freeform: Shape 2150">
                <a:extLst>
                  <a:ext uri="{FF2B5EF4-FFF2-40B4-BE49-F238E27FC236}">
                    <a16:creationId xmlns:a16="http://schemas.microsoft.com/office/drawing/2014/main" id="{75B0CCD4-215D-456D-808C-F96ABB74D3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52" name="Freeform: Shape 2151">
                <a:extLst>
                  <a:ext uri="{FF2B5EF4-FFF2-40B4-BE49-F238E27FC236}">
                    <a16:creationId xmlns:a16="http://schemas.microsoft.com/office/drawing/2014/main" id="{FE4E038E-23E6-43BE-9A3B-523A28DF73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53" name="Freeform: Shape 2152">
                <a:extLst>
                  <a:ext uri="{FF2B5EF4-FFF2-40B4-BE49-F238E27FC236}">
                    <a16:creationId xmlns:a16="http://schemas.microsoft.com/office/drawing/2014/main" id="{A686F1FD-4135-414B-8575-ED97CC8DBF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54" name="Freeform: Shape 2153">
                <a:extLst>
                  <a:ext uri="{FF2B5EF4-FFF2-40B4-BE49-F238E27FC236}">
                    <a16:creationId xmlns:a16="http://schemas.microsoft.com/office/drawing/2014/main" id="{36FBC8D5-B3FE-4E26-8B4F-5D5668A8A7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55" name="Freeform: Shape 2154">
                <a:extLst>
                  <a:ext uri="{FF2B5EF4-FFF2-40B4-BE49-F238E27FC236}">
                    <a16:creationId xmlns:a16="http://schemas.microsoft.com/office/drawing/2014/main" id="{33A60C97-778A-4251-A66B-49769F0C20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6" name="Freeform: Shape 2155">
                <a:extLst>
                  <a:ext uri="{FF2B5EF4-FFF2-40B4-BE49-F238E27FC236}">
                    <a16:creationId xmlns:a16="http://schemas.microsoft.com/office/drawing/2014/main" id="{0CC04E3B-2AC3-4A7B-A425-DDABEA8AF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7" name="Freeform: Shape 2156">
                <a:extLst>
                  <a:ext uri="{FF2B5EF4-FFF2-40B4-BE49-F238E27FC236}">
                    <a16:creationId xmlns:a16="http://schemas.microsoft.com/office/drawing/2014/main" id="{CEF7D0E1-459C-4A15-9F05-545F6430B6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8" name="Freeform: Shape 2157">
                <a:extLst>
                  <a:ext uri="{FF2B5EF4-FFF2-40B4-BE49-F238E27FC236}">
                    <a16:creationId xmlns:a16="http://schemas.microsoft.com/office/drawing/2014/main" id="{D5797445-BFB3-4EB2-8B44-4BF2C9E915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59" name="Freeform: Shape 2158">
                <a:extLst>
                  <a:ext uri="{FF2B5EF4-FFF2-40B4-BE49-F238E27FC236}">
                    <a16:creationId xmlns:a16="http://schemas.microsoft.com/office/drawing/2014/main" id="{E27FB1FC-477D-45B3-82B0-0F49364698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0" name="Freeform: Shape 2159">
                <a:extLst>
                  <a:ext uri="{FF2B5EF4-FFF2-40B4-BE49-F238E27FC236}">
                    <a16:creationId xmlns:a16="http://schemas.microsoft.com/office/drawing/2014/main" id="{D94CF442-4FF2-41B3-8870-097DBAF46C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61" name="Freeform: Shape 2160">
                <a:extLst>
                  <a:ext uri="{FF2B5EF4-FFF2-40B4-BE49-F238E27FC236}">
                    <a16:creationId xmlns:a16="http://schemas.microsoft.com/office/drawing/2014/main" id="{A24927C8-A42E-4B8D-84A4-50A58968BC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2" name="Freeform: Shape 2161">
                <a:extLst>
                  <a:ext uri="{FF2B5EF4-FFF2-40B4-BE49-F238E27FC236}">
                    <a16:creationId xmlns:a16="http://schemas.microsoft.com/office/drawing/2014/main" id="{5379CB96-0D3A-4582-8650-A909955BA3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3" name="Freeform: Shape 2162">
                <a:extLst>
                  <a:ext uri="{FF2B5EF4-FFF2-40B4-BE49-F238E27FC236}">
                    <a16:creationId xmlns:a16="http://schemas.microsoft.com/office/drawing/2014/main" id="{531F84F2-CE93-4841-9AA6-BC9E355796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4" name="Freeform: Shape 2163">
                <a:extLst>
                  <a:ext uri="{FF2B5EF4-FFF2-40B4-BE49-F238E27FC236}">
                    <a16:creationId xmlns:a16="http://schemas.microsoft.com/office/drawing/2014/main" id="{D1BED9D2-07EF-452E-AFA1-9A1E80AE24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5" name="Freeform: Shape 2164">
                <a:extLst>
                  <a:ext uri="{FF2B5EF4-FFF2-40B4-BE49-F238E27FC236}">
                    <a16:creationId xmlns:a16="http://schemas.microsoft.com/office/drawing/2014/main" id="{2C75A1A5-0A11-42EA-AF4E-FF52721258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6" name="Freeform: Shape 2165">
                <a:extLst>
                  <a:ext uri="{FF2B5EF4-FFF2-40B4-BE49-F238E27FC236}">
                    <a16:creationId xmlns:a16="http://schemas.microsoft.com/office/drawing/2014/main" id="{4275A1C7-FA96-4BBB-A7EF-A7ED02814E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7" name="Freeform: Shape 2166">
                <a:extLst>
                  <a:ext uri="{FF2B5EF4-FFF2-40B4-BE49-F238E27FC236}">
                    <a16:creationId xmlns:a16="http://schemas.microsoft.com/office/drawing/2014/main" id="{8CA8B3B4-73BE-41D5-900B-42FBF6AA72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68" name="Freeform: Shape 2167">
                <a:extLst>
                  <a:ext uri="{FF2B5EF4-FFF2-40B4-BE49-F238E27FC236}">
                    <a16:creationId xmlns:a16="http://schemas.microsoft.com/office/drawing/2014/main" id="{B0264B0D-E150-4641-BBB1-58080670EE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9" name="Freeform: Shape 2168">
                <a:extLst>
                  <a:ext uri="{FF2B5EF4-FFF2-40B4-BE49-F238E27FC236}">
                    <a16:creationId xmlns:a16="http://schemas.microsoft.com/office/drawing/2014/main" id="{BCC2D199-EF36-4077-A50C-D9FC99331B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0" name="Freeform: Shape 2169">
                <a:extLst>
                  <a:ext uri="{FF2B5EF4-FFF2-40B4-BE49-F238E27FC236}">
                    <a16:creationId xmlns:a16="http://schemas.microsoft.com/office/drawing/2014/main" id="{C6DCCA13-7F75-46F9-97B3-A9DA4C2173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1" name="Freeform: Shape 2170">
                <a:extLst>
                  <a:ext uri="{FF2B5EF4-FFF2-40B4-BE49-F238E27FC236}">
                    <a16:creationId xmlns:a16="http://schemas.microsoft.com/office/drawing/2014/main" id="{56C76EEB-75A4-418F-9FE0-CC513BC3C2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2" name="Freeform: Shape 2171">
                <a:extLst>
                  <a:ext uri="{FF2B5EF4-FFF2-40B4-BE49-F238E27FC236}">
                    <a16:creationId xmlns:a16="http://schemas.microsoft.com/office/drawing/2014/main" id="{1E952CEF-EC1B-4714-8900-D2DFAEF30F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3" name="Freeform: Shape 2172">
                <a:extLst>
                  <a:ext uri="{FF2B5EF4-FFF2-40B4-BE49-F238E27FC236}">
                    <a16:creationId xmlns:a16="http://schemas.microsoft.com/office/drawing/2014/main" id="{2B899198-ADCC-4613-957B-7A40B17B15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4" name="Freeform: Shape 2173">
                <a:extLst>
                  <a:ext uri="{FF2B5EF4-FFF2-40B4-BE49-F238E27FC236}">
                    <a16:creationId xmlns:a16="http://schemas.microsoft.com/office/drawing/2014/main" id="{5581AF7F-95DB-4163-B608-C04A61FB92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75" name="Freeform: Shape 2174">
                <a:extLst>
                  <a:ext uri="{FF2B5EF4-FFF2-40B4-BE49-F238E27FC236}">
                    <a16:creationId xmlns:a16="http://schemas.microsoft.com/office/drawing/2014/main" id="{5616F834-835A-42B4-B51B-5AD285E283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6" name="Freeform: Shape 2175">
                <a:extLst>
                  <a:ext uri="{FF2B5EF4-FFF2-40B4-BE49-F238E27FC236}">
                    <a16:creationId xmlns:a16="http://schemas.microsoft.com/office/drawing/2014/main" id="{EF598AFA-5F8F-4191-8881-1DE91BB2B0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7" name="Freeform: Shape 2176">
                <a:extLst>
                  <a:ext uri="{FF2B5EF4-FFF2-40B4-BE49-F238E27FC236}">
                    <a16:creationId xmlns:a16="http://schemas.microsoft.com/office/drawing/2014/main" id="{6623A080-F2C6-4664-B99C-99A9C287B4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8" name="Freeform: Shape 2177">
                <a:extLst>
                  <a:ext uri="{FF2B5EF4-FFF2-40B4-BE49-F238E27FC236}">
                    <a16:creationId xmlns:a16="http://schemas.microsoft.com/office/drawing/2014/main" id="{330E7091-D82F-490A-8F32-DE8745212E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9" name="Freeform: Shape 2178">
                <a:extLst>
                  <a:ext uri="{FF2B5EF4-FFF2-40B4-BE49-F238E27FC236}">
                    <a16:creationId xmlns:a16="http://schemas.microsoft.com/office/drawing/2014/main" id="{2B340B39-E421-434F-AF1A-DAD7E7802D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0" name="Freeform: Shape 2179">
                <a:extLst>
                  <a:ext uri="{FF2B5EF4-FFF2-40B4-BE49-F238E27FC236}">
                    <a16:creationId xmlns:a16="http://schemas.microsoft.com/office/drawing/2014/main" id="{6C2ED568-9809-4A18-A06A-87018A987E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1" name="Freeform: Shape 2180">
                <a:extLst>
                  <a:ext uri="{FF2B5EF4-FFF2-40B4-BE49-F238E27FC236}">
                    <a16:creationId xmlns:a16="http://schemas.microsoft.com/office/drawing/2014/main" id="{A6C26F4B-6369-4557-B6D4-A1B448B127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82" name="Freeform: Shape 2181">
                <a:extLst>
                  <a:ext uri="{FF2B5EF4-FFF2-40B4-BE49-F238E27FC236}">
                    <a16:creationId xmlns:a16="http://schemas.microsoft.com/office/drawing/2014/main" id="{42CEA830-FB77-4EA5-9BAB-64B6F500F3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83" name="Freeform: Shape 2182">
                <a:extLst>
                  <a:ext uri="{FF2B5EF4-FFF2-40B4-BE49-F238E27FC236}">
                    <a16:creationId xmlns:a16="http://schemas.microsoft.com/office/drawing/2014/main" id="{E5A9B88C-3ADF-40D8-9E9B-42439F8520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4" name="Freeform: Shape 2183">
                <a:extLst>
                  <a:ext uri="{FF2B5EF4-FFF2-40B4-BE49-F238E27FC236}">
                    <a16:creationId xmlns:a16="http://schemas.microsoft.com/office/drawing/2014/main" id="{CC9DEE2F-0410-4B1A-BED8-D1371CE8B4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5" name="Freeform: Shape 2184">
                <a:extLst>
                  <a:ext uri="{FF2B5EF4-FFF2-40B4-BE49-F238E27FC236}">
                    <a16:creationId xmlns:a16="http://schemas.microsoft.com/office/drawing/2014/main" id="{8A66E75A-959E-436D-B1F1-DBD1E460E1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6" name="Freeform: Shape 2185">
                <a:extLst>
                  <a:ext uri="{FF2B5EF4-FFF2-40B4-BE49-F238E27FC236}">
                    <a16:creationId xmlns:a16="http://schemas.microsoft.com/office/drawing/2014/main" id="{B35526DB-3749-43FA-84BA-E73EE1D1DB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87" name="Freeform: Shape 2186">
                <a:extLst>
                  <a:ext uri="{FF2B5EF4-FFF2-40B4-BE49-F238E27FC236}">
                    <a16:creationId xmlns:a16="http://schemas.microsoft.com/office/drawing/2014/main" id="{6503C90B-19EF-4925-A08A-AE40956A26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8" name="Freeform: Shape 2187">
                <a:extLst>
                  <a:ext uri="{FF2B5EF4-FFF2-40B4-BE49-F238E27FC236}">
                    <a16:creationId xmlns:a16="http://schemas.microsoft.com/office/drawing/2014/main" id="{B98692DC-F401-45BC-ABC7-421F3391C3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89" name="Freeform: Shape 2188">
                <a:extLst>
                  <a:ext uri="{FF2B5EF4-FFF2-40B4-BE49-F238E27FC236}">
                    <a16:creationId xmlns:a16="http://schemas.microsoft.com/office/drawing/2014/main" id="{8629B1A4-7BFC-4F45-9FAD-BB035C4E47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90" name="Freeform: Shape 2189">
                <a:extLst>
                  <a:ext uri="{FF2B5EF4-FFF2-40B4-BE49-F238E27FC236}">
                    <a16:creationId xmlns:a16="http://schemas.microsoft.com/office/drawing/2014/main" id="{A2F92592-AB8B-4732-BEE7-3E2B830EA3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91" name="Freeform: Shape 2190">
                <a:extLst>
                  <a:ext uri="{FF2B5EF4-FFF2-40B4-BE49-F238E27FC236}">
                    <a16:creationId xmlns:a16="http://schemas.microsoft.com/office/drawing/2014/main" id="{9C3644DC-02D1-43FF-8ED1-0ECBBA4B30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92" name="Freeform: Shape 2191">
                <a:extLst>
                  <a:ext uri="{FF2B5EF4-FFF2-40B4-BE49-F238E27FC236}">
                    <a16:creationId xmlns:a16="http://schemas.microsoft.com/office/drawing/2014/main" id="{4DC12AE3-E70C-4CD8-9A74-7567F99C46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193" name="Freeform: Shape 2192">
                <a:extLst>
                  <a:ext uri="{FF2B5EF4-FFF2-40B4-BE49-F238E27FC236}">
                    <a16:creationId xmlns:a16="http://schemas.microsoft.com/office/drawing/2014/main" id="{0E0DDE12-8B48-4D21-8863-06298ED8B8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94" name="Freeform: Shape 2193">
                <a:extLst>
                  <a:ext uri="{FF2B5EF4-FFF2-40B4-BE49-F238E27FC236}">
                    <a16:creationId xmlns:a16="http://schemas.microsoft.com/office/drawing/2014/main" id="{C611F1DE-AF40-48FC-8A1E-0A175D439E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5" name="Freeform: Shape 2194">
                <a:extLst>
                  <a:ext uri="{FF2B5EF4-FFF2-40B4-BE49-F238E27FC236}">
                    <a16:creationId xmlns:a16="http://schemas.microsoft.com/office/drawing/2014/main" id="{34C2CAED-22FC-4450-8BBC-7811F7DF9B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6" name="Freeform: Shape 2195">
                <a:extLst>
                  <a:ext uri="{FF2B5EF4-FFF2-40B4-BE49-F238E27FC236}">
                    <a16:creationId xmlns:a16="http://schemas.microsoft.com/office/drawing/2014/main" id="{F89E6B45-A41C-4735-A7F5-E4EFD5DCFD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97" name="Freeform: Shape 2196">
                <a:extLst>
                  <a:ext uri="{FF2B5EF4-FFF2-40B4-BE49-F238E27FC236}">
                    <a16:creationId xmlns:a16="http://schemas.microsoft.com/office/drawing/2014/main" id="{44BFE35C-5487-42E8-AC30-01FC1E4F51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8" name="Freeform: Shape 2197">
                <a:extLst>
                  <a:ext uri="{FF2B5EF4-FFF2-40B4-BE49-F238E27FC236}">
                    <a16:creationId xmlns:a16="http://schemas.microsoft.com/office/drawing/2014/main" id="{3575E1A5-C3CB-4081-A394-36172B7DB1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99" name="Freeform: Shape 2198">
                <a:extLst>
                  <a:ext uri="{FF2B5EF4-FFF2-40B4-BE49-F238E27FC236}">
                    <a16:creationId xmlns:a16="http://schemas.microsoft.com/office/drawing/2014/main" id="{C9C6DF24-803A-44A1-B29A-B90297D393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200" name="Freeform: Shape 2199">
                <a:extLst>
                  <a:ext uri="{FF2B5EF4-FFF2-40B4-BE49-F238E27FC236}">
                    <a16:creationId xmlns:a16="http://schemas.microsoft.com/office/drawing/2014/main" id="{22A7B096-566C-4312-AF19-D9A3B6BC0E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1" name="Freeform: Shape 2200">
                <a:extLst>
                  <a:ext uri="{FF2B5EF4-FFF2-40B4-BE49-F238E27FC236}">
                    <a16:creationId xmlns:a16="http://schemas.microsoft.com/office/drawing/2014/main" id="{8B429767-12DD-4020-BC3E-9944CF36F6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2" name="Freeform: Shape 2201">
                <a:extLst>
                  <a:ext uri="{FF2B5EF4-FFF2-40B4-BE49-F238E27FC236}">
                    <a16:creationId xmlns:a16="http://schemas.microsoft.com/office/drawing/2014/main" id="{FF510776-417B-4B74-9082-ED3915450A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03" name="Freeform: Shape 2202">
                <a:extLst>
                  <a:ext uri="{FF2B5EF4-FFF2-40B4-BE49-F238E27FC236}">
                    <a16:creationId xmlns:a16="http://schemas.microsoft.com/office/drawing/2014/main" id="{FEF51D3D-E951-49CE-BCE4-D444BEF6B2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4" name="Freeform: Shape 2203">
                <a:extLst>
                  <a:ext uri="{FF2B5EF4-FFF2-40B4-BE49-F238E27FC236}">
                    <a16:creationId xmlns:a16="http://schemas.microsoft.com/office/drawing/2014/main" id="{B27BA73E-E784-4961-884D-F507DDE38A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05" name="Freeform: Shape 2204">
                <a:extLst>
                  <a:ext uri="{FF2B5EF4-FFF2-40B4-BE49-F238E27FC236}">
                    <a16:creationId xmlns:a16="http://schemas.microsoft.com/office/drawing/2014/main" id="{2849019E-0178-4A1C-A5D8-DC3DFC572B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6" name="Freeform: Shape 2205">
                <a:extLst>
                  <a:ext uri="{FF2B5EF4-FFF2-40B4-BE49-F238E27FC236}">
                    <a16:creationId xmlns:a16="http://schemas.microsoft.com/office/drawing/2014/main" id="{0B49676D-9D41-4B2D-8FF9-69AC31CFDC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7" name="Freeform: Shape 2206">
                <a:extLst>
                  <a:ext uri="{FF2B5EF4-FFF2-40B4-BE49-F238E27FC236}">
                    <a16:creationId xmlns:a16="http://schemas.microsoft.com/office/drawing/2014/main" id="{6BDFE3E8-9647-4400-B019-8EDD4E688B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8" name="Freeform: Shape 2207">
                <a:extLst>
                  <a:ext uri="{FF2B5EF4-FFF2-40B4-BE49-F238E27FC236}">
                    <a16:creationId xmlns:a16="http://schemas.microsoft.com/office/drawing/2014/main" id="{EDD57B95-ED61-4561-9ADF-38126BADCE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09" name="Freeform: Shape 2208">
                <a:extLst>
                  <a:ext uri="{FF2B5EF4-FFF2-40B4-BE49-F238E27FC236}">
                    <a16:creationId xmlns:a16="http://schemas.microsoft.com/office/drawing/2014/main" id="{3744F230-BFBA-41B0-9FE2-481D1EAFFF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0" name="Freeform: Shape 2209">
                <a:extLst>
                  <a:ext uri="{FF2B5EF4-FFF2-40B4-BE49-F238E27FC236}">
                    <a16:creationId xmlns:a16="http://schemas.microsoft.com/office/drawing/2014/main" id="{C32022D3-12E0-4BC1-8085-D6CBF3CDD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11" name="Freeform: Shape 2210">
                <a:extLst>
                  <a:ext uri="{FF2B5EF4-FFF2-40B4-BE49-F238E27FC236}">
                    <a16:creationId xmlns:a16="http://schemas.microsoft.com/office/drawing/2014/main" id="{D1AED37F-874A-4B21-A522-FEBCB38F4C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2" name="Freeform: Shape 2211">
                <a:extLst>
                  <a:ext uri="{FF2B5EF4-FFF2-40B4-BE49-F238E27FC236}">
                    <a16:creationId xmlns:a16="http://schemas.microsoft.com/office/drawing/2014/main" id="{5BB466E2-3497-4A3B-8777-FAA0AAEE2B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3" name="Freeform: Shape 2212">
                <a:extLst>
                  <a:ext uri="{FF2B5EF4-FFF2-40B4-BE49-F238E27FC236}">
                    <a16:creationId xmlns:a16="http://schemas.microsoft.com/office/drawing/2014/main" id="{A924D178-36E4-4E29-86E8-7716F3B4A7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4" name="Freeform: Shape 2213">
                <a:extLst>
                  <a:ext uri="{FF2B5EF4-FFF2-40B4-BE49-F238E27FC236}">
                    <a16:creationId xmlns:a16="http://schemas.microsoft.com/office/drawing/2014/main" id="{D0DF84E5-BB3D-4120-8FD3-98ECDA31BB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15" name="Freeform: Shape 2214">
                <a:extLst>
                  <a:ext uri="{FF2B5EF4-FFF2-40B4-BE49-F238E27FC236}">
                    <a16:creationId xmlns:a16="http://schemas.microsoft.com/office/drawing/2014/main" id="{E5B29635-10AC-481E-A2DE-80E9DE6128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6" name="Freeform: Shape 2215">
                <a:extLst>
                  <a:ext uri="{FF2B5EF4-FFF2-40B4-BE49-F238E27FC236}">
                    <a16:creationId xmlns:a16="http://schemas.microsoft.com/office/drawing/2014/main" id="{AAB430CA-3259-463F-85F9-B6E180323A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17" name="Freeform: Shape 2216">
                <a:extLst>
                  <a:ext uri="{FF2B5EF4-FFF2-40B4-BE49-F238E27FC236}">
                    <a16:creationId xmlns:a16="http://schemas.microsoft.com/office/drawing/2014/main" id="{8EF18909-FC9F-4845-B1DC-027E82B219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8" name="Freeform: Shape 2217">
                <a:extLst>
                  <a:ext uri="{FF2B5EF4-FFF2-40B4-BE49-F238E27FC236}">
                    <a16:creationId xmlns:a16="http://schemas.microsoft.com/office/drawing/2014/main" id="{EFCE2389-D574-49C1-89EB-D8C7308883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9" name="Freeform: Shape 2218">
                <a:extLst>
                  <a:ext uri="{FF2B5EF4-FFF2-40B4-BE49-F238E27FC236}">
                    <a16:creationId xmlns:a16="http://schemas.microsoft.com/office/drawing/2014/main" id="{D44B35A5-5216-45FC-8F0F-D80E383B42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0" name="Freeform: Shape 2219">
                <a:extLst>
                  <a:ext uri="{FF2B5EF4-FFF2-40B4-BE49-F238E27FC236}">
                    <a16:creationId xmlns:a16="http://schemas.microsoft.com/office/drawing/2014/main" id="{9470F10A-F708-41AA-A910-5C288B3556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221" name="Freeform: Shape 2220">
                <a:extLst>
                  <a:ext uri="{FF2B5EF4-FFF2-40B4-BE49-F238E27FC236}">
                    <a16:creationId xmlns:a16="http://schemas.microsoft.com/office/drawing/2014/main" id="{CD73E13B-910B-40D2-B53F-6614C098BA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2" name="Freeform: Shape 2221">
                <a:extLst>
                  <a:ext uri="{FF2B5EF4-FFF2-40B4-BE49-F238E27FC236}">
                    <a16:creationId xmlns:a16="http://schemas.microsoft.com/office/drawing/2014/main" id="{8267FC95-0200-40B3-B043-D33BEA60D0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23" name="Freeform: Shape 2222">
                <a:extLst>
                  <a:ext uri="{FF2B5EF4-FFF2-40B4-BE49-F238E27FC236}">
                    <a16:creationId xmlns:a16="http://schemas.microsoft.com/office/drawing/2014/main" id="{9F14022C-37CD-4CDD-ACD1-86161EF001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sp>
        <p:nvSpPr>
          <p:cNvPr id="4" name="TextBox 3">
            <a:extLst>
              <a:ext uri="{FF2B5EF4-FFF2-40B4-BE49-F238E27FC236}">
                <a16:creationId xmlns:a16="http://schemas.microsoft.com/office/drawing/2014/main" id="{1A47231B-C10C-999C-4AB3-F79B0435E0CE}"/>
              </a:ext>
            </a:extLst>
          </p:cNvPr>
          <p:cNvSpPr txBox="1"/>
          <p:nvPr/>
        </p:nvSpPr>
        <p:spPr>
          <a:xfrm>
            <a:off x="0" y="0"/>
            <a:ext cx="1600200" cy="369332"/>
          </a:xfrm>
          <a:prstGeom prst="rect">
            <a:avLst/>
          </a:prstGeom>
          <a:noFill/>
        </p:spPr>
        <p:txBody>
          <a:bodyPr wrap="square" rtlCol="0">
            <a:spAutoFit/>
          </a:bodyPr>
          <a:lstStyle/>
          <a:p>
            <a:r>
              <a:rPr lang="en-US" dirty="0"/>
              <a:t>Sophie Reed</a:t>
            </a:r>
          </a:p>
        </p:txBody>
      </p:sp>
    </p:spTree>
    <p:extLst>
      <p:ext uri="{BB962C8B-B14F-4D97-AF65-F5344CB8AC3E}">
        <p14:creationId xmlns:p14="http://schemas.microsoft.com/office/powerpoint/2010/main" val="12023411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EBF5C5-23AB-5134-1E1D-DB667FFA8AF1}"/>
              </a:ext>
            </a:extLst>
          </p:cNvPr>
          <p:cNvSpPr>
            <a:spLocks noGrp="1"/>
          </p:cNvSpPr>
          <p:nvPr>
            <p:ph type="title"/>
          </p:nvPr>
        </p:nvSpPr>
        <p:spPr>
          <a:xfrm>
            <a:off x="6234867" y="415320"/>
            <a:ext cx="5217173" cy="1373821"/>
          </a:xfrm>
        </p:spPr>
        <p:txBody>
          <a:bodyPr anchor="b">
            <a:normAutofit/>
          </a:bodyPr>
          <a:lstStyle/>
          <a:p>
            <a:r>
              <a:rPr lang="en-US" sz="4000" dirty="0"/>
              <a:t>Arduino Kit</a:t>
            </a:r>
          </a:p>
        </p:txBody>
      </p:sp>
      <p:pic>
        <p:nvPicPr>
          <p:cNvPr id="4" name="Content Placeholder 5" descr="A circuit board with wires&#10;&#10;Description automatically generated">
            <a:extLst>
              <a:ext uri="{FF2B5EF4-FFF2-40B4-BE49-F238E27FC236}">
                <a16:creationId xmlns:a16="http://schemas.microsoft.com/office/drawing/2014/main" id="{4E3BDA17-6266-8AD5-3437-D24D2C071FCF}"/>
              </a:ext>
            </a:extLst>
          </p:cNvPr>
          <p:cNvPicPr>
            <a:picLocks noChangeAspect="1"/>
          </p:cNvPicPr>
          <p:nvPr/>
        </p:nvPicPr>
        <p:blipFill rotWithShape="1">
          <a:blip r:embed="rId2"/>
          <a:srcRect l="84" r="84"/>
          <a:stretch/>
        </p:blipFill>
        <p:spPr>
          <a:xfrm rot="5400000">
            <a:off x="647981" y="3622684"/>
            <a:ext cx="2546005" cy="3400388"/>
          </a:xfrm>
          <a:prstGeom prst="rect">
            <a:avLst/>
          </a:prstGeom>
        </p:spPr>
      </p:pic>
      <p:grpSp>
        <p:nvGrpSpPr>
          <p:cNvPr id="14" name="Graphic 38">
            <a:extLst>
              <a:ext uri="{FF2B5EF4-FFF2-40B4-BE49-F238E27FC236}">
                <a16:creationId xmlns:a16="http://schemas.microsoft.com/office/drawing/2014/main" id="{3CC7AA9C-C2F2-4084-9DA2-10496BF4B26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888" y="1448890"/>
            <a:ext cx="1910252" cy="709660"/>
            <a:chOff x="2267504" y="2540250"/>
            <a:chExt cx="1990951" cy="739640"/>
          </a:xfrm>
          <a:solidFill>
            <a:schemeClr val="tx1"/>
          </a:solidFill>
        </p:grpSpPr>
        <p:sp>
          <p:nvSpPr>
            <p:cNvPr id="15" name="Freeform: Shape 14">
              <a:extLst>
                <a:ext uri="{FF2B5EF4-FFF2-40B4-BE49-F238E27FC236}">
                  <a16:creationId xmlns:a16="http://schemas.microsoft.com/office/drawing/2014/main" id="{06B230D1-A85F-4C7D-AE8A-7E30FA1E18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6" name="Freeform: Shape 15">
              <a:extLst>
                <a:ext uri="{FF2B5EF4-FFF2-40B4-BE49-F238E27FC236}">
                  <a16:creationId xmlns:a16="http://schemas.microsoft.com/office/drawing/2014/main" id="{B37842DD-6004-4ED8-AEF6-E6E38A4DA8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pSp>
        <p:nvGrpSpPr>
          <p:cNvPr id="18" name="Group 17">
            <a:extLst>
              <a:ext uri="{FF2B5EF4-FFF2-40B4-BE49-F238E27FC236}">
                <a16:creationId xmlns:a16="http://schemas.microsoft.com/office/drawing/2014/main" id="{332ED93E-F1F1-46BF-B18E-134CB31A2FE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3" y="4864099"/>
            <a:ext cx="2085971" cy="1993901"/>
            <a:chOff x="3121343" y="4864099"/>
            <a:chExt cx="2085971" cy="1993901"/>
          </a:xfrm>
          <a:solidFill>
            <a:schemeClr val="tx1"/>
          </a:solidFill>
        </p:grpSpPr>
        <p:sp>
          <p:nvSpPr>
            <p:cNvPr id="19" name="Freeform: Shape 18">
              <a:extLst>
                <a:ext uri="{FF2B5EF4-FFF2-40B4-BE49-F238E27FC236}">
                  <a16:creationId xmlns:a16="http://schemas.microsoft.com/office/drawing/2014/main" id="{88ADD0EB-6B6C-435F-A36D-DAF69F1D20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577B89E7-9C9A-47AD-B18E-3236F45C51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20BE6390-943A-4781-973F-8FDBE0F160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7BA70C61-9271-43B4-859C-21D0C45E7D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11930234-4E48-42E8-94C4-10EB335363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4" name="Freeform: Shape 23">
              <a:extLst>
                <a:ext uri="{FF2B5EF4-FFF2-40B4-BE49-F238E27FC236}">
                  <a16:creationId xmlns:a16="http://schemas.microsoft.com/office/drawing/2014/main" id="{F58BF244-D3E0-4434-AF8F-D3DAE9CA5F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87CD605C-BB14-40E3-9DC2-97FD8B5F71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6578A481-26C9-46DA-8395-2CE5CEDD26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14F9F061-747F-4F62-9E1E-63A9C34322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Freeform: Shape 27">
              <a:extLst>
                <a:ext uri="{FF2B5EF4-FFF2-40B4-BE49-F238E27FC236}">
                  <a16:creationId xmlns:a16="http://schemas.microsoft.com/office/drawing/2014/main" id="{B62560A9-6C17-42CF-B426-CA707D2DC7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E4DCEABC-85D3-4F63-889B-FA698C7B56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Freeform: Shape 29">
              <a:extLst>
                <a:ext uri="{FF2B5EF4-FFF2-40B4-BE49-F238E27FC236}">
                  <a16:creationId xmlns:a16="http://schemas.microsoft.com/office/drawing/2014/main" id="{F5F42E8C-AC6F-4951-83C9-179D824B11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Freeform: Shape 30">
              <a:extLst>
                <a:ext uri="{FF2B5EF4-FFF2-40B4-BE49-F238E27FC236}">
                  <a16:creationId xmlns:a16="http://schemas.microsoft.com/office/drawing/2014/main" id="{71E7EC34-DE0F-47D9-B3B2-C4AA686E97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pic>
        <p:nvPicPr>
          <p:cNvPr id="5" name="Picture 4">
            <a:extLst>
              <a:ext uri="{FF2B5EF4-FFF2-40B4-BE49-F238E27FC236}">
                <a16:creationId xmlns:a16="http://schemas.microsoft.com/office/drawing/2014/main" id="{B42A7FA5-CF1D-7720-AC9A-0AC7415B1F77}"/>
              </a:ext>
            </a:extLst>
          </p:cNvPr>
          <p:cNvPicPr>
            <a:picLocks noChangeAspect="1"/>
          </p:cNvPicPr>
          <p:nvPr/>
        </p:nvPicPr>
        <p:blipFill rotWithShape="1">
          <a:blip r:embed="rId3"/>
          <a:srcRect t="-232" b="-504"/>
          <a:stretch/>
        </p:blipFill>
        <p:spPr>
          <a:xfrm>
            <a:off x="2290296" y="225650"/>
            <a:ext cx="3400388" cy="4228967"/>
          </a:xfrm>
          <a:prstGeom prst="rect">
            <a:avLst/>
          </a:prstGeom>
        </p:spPr>
      </p:pic>
      <p:sp>
        <p:nvSpPr>
          <p:cNvPr id="9" name="Content Placeholder 8">
            <a:extLst>
              <a:ext uri="{FF2B5EF4-FFF2-40B4-BE49-F238E27FC236}">
                <a16:creationId xmlns:a16="http://schemas.microsoft.com/office/drawing/2014/main" id="{F4183B4C-149B-D892-5EFC-15FD803978E6}"/>
              </a:ext>
            </a:extLst>
          </p:cNvPr>
          <p:cNvSpPr>
            <a:spLocks noGrp="1"/>
          </p:cNvSpPr>
          <p:nvPr>
            <p:ph idx="1"/>
          </p:nvPr>
        </p:nvSpPr>
        <p:spPr>
          <a:xfrm>
            <a:off x="6234868" y="1925666"/>
            <a:ext cx="5217173" cy="4351338"/>
          </a:xfrm>
        </p:spPr>
        <p:txBody>
          <a:bodyPr>
            <a:normAutofit fontScale="92500"/>
          </a:bodyPr>
          <a:lstStyle/>
          <a:p>
            <a:pPr indent="-228600">
              <a:lnSpc>
                <a:spcPct val="90000"/>
              </a:lnSpc>
              <a:spcAft>
                <a:spcPts val="600"/>
              </a:spcAft>
              <a:buFont typeface="Arial" panose="020B0604020202020204" pitchFamily="34" charset="0"/>
              <a:buChar char="•"/>
            </a:pPr>
            <a:r>
              <a:rPr lang="en-US" dirty="0"/>
              <a:t>The circuit turns on the red light and then when the switch is pressed it turns on the green light.</a:t>
            </a:r>
          </a:p>
          <a:p>
            <a:pPr indent="-228600">
              <a:lnSpc>
                <a:spcPct val="90000"/>
              </a:lnSpc>
              <a:spcAft>
                <a:spcPts val="600"/>
              </a:spcAft>
              <a:buFont typeface="Arial" panose="020B0604020202020204" pitchFamily="34" charset="0"/>
              <a:buChar char="•"/>
            </a:pPr>
            <a:r>
              <a:rPr lang="en-US" dirty="0"/>
              <a:t>Used the step-by-step Arduino projects book.</a:t>
            </a:r>
          </a:p>
          <a:p>
            <a:r>
              <a:rPr lang="en-US" dirty="0"/>
              <a:t>The code written supports the circuit in the way it works.</a:t>
            </a:r>
          </a:p>
          <a:p>
            <a:r>
              <a:rPr lang="en-US" dirty="0"/>
              <a:t>Doing this allowed us to see the way the vehicle would work.</a:t>
            </a:r>
          </a:p>
          <a:p>
            <a:endParaRPr lang="en-US" dirty="0"/>
          </a:p>
        </p:txBody>
      </p:sp>
      <p:sp>
        <p:nvSpPr>
          <p:cNvPr id="6" name="TextBox 5">
            <a:extLst>
              <a:ext uri="{FF2B5EF4-FFF2-40B4-BE49-F238E27FC236}">
                <a16:creationId xmlns:a16="http://schemas.microsoft.com/office/drawing/2014/main" id="{446864E1-2A0D-D248-7802-863BA09D98B7}"/>
              </a:ext>
            </a:extLst>
          </p:cNvPr>
          <p:cNvSpPr txBox="1"/>
          <p:nvPr/>
        </p:nvSpPr>
        <p:spPr>
          <a:xfrm>
            <a:off x="36708" y="0"/>
            <a:ext cx="1709404" cy="369332"/>
          </a:xfrm>
          <a:prstGeom prst="rect">
            <a:avLst/>
          </a:prstGeom>
          <a:noFill/>
        </p:spPr>
        <p:txBody>
          <a:bodyPr wrap="square" rtlCol="0">
            <a:spAutoFit/>
          </a:bodyPr>
          <a:lstStyle/>
          <a:p>
            <a:r>
              <a:rPr lang="en-US" dirty="0"/>
              <a:t>Sophie Reed</a:t>
            </a:r>
          </a:p>
        </p:txBody>
      </p:sp>
    </p:spTree>
    <p:extLst>
      <p:ext uri="{BB962C8B-B14F-4D97-AF65-F5344CB8AC3E}">
        <p14:creationId xmlns:p14="http://schemas.microsoft.com/office/powerpoint/2010/main" val="4425708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3"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034" name="Freeform: Shape 1033">
              <a:extLst>
                <a:ext uri="{FF2B5EF4-FFF2-40B4-BE49-F238E27FC236}">
                  <a16:creationId xmlns:a16="http://schemas.microsoft.com/office/drawing/2014/main" id="{A5AAAA75-5FFB-4C07-AD4A-3146773E6C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1479895E-3847-44BB-8404-28F14219FB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50E02F68-8149-4236-8D9F-6B550F78B9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956FCAAB-F073-4561-A484-42C7DD10DC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38" name="Freeform: Shape 1037">
              <a:extLst>
                <a:ext uri="{FF2B5EF4-FFF2-40B4-BE49-F238E27FC236}">
                  <a16:creationId xmlns:a16="http://schemas.microsoft.com/office/drawing/2014/main" id="{6CF8DB94-87A3-43E9-9BBB-301CFF0FB0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040" name="Oval 1039">
            <a:extLst>
              <a:ext uri="{FF2B5EF4-FFF2-40B4-BE49-F238E27FC236}">
                <a16:creationId xmlns:a16="http://schemas.microsoft.com/office/drawing/2014/main" id="{7D6BF779-0B8C-4CC2-9268-9506AD0C53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042" name="Rectangle 1041">
            <a:extLst>
              <a:ext uri="{FF2B5EF4-FFF2-40B4-BE49-F238E27FC236}">
                <a16:creationId xmlns:a16="http://schemas.microsoft.com/office/drawing/2014/main" id="{489B7BFD-8F45-4093-AD9C-91B15B050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8"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CC163DF2-F2B1-3992-E976-95FD1E7406D9}"/>
              </a:ext>
            </a:extLst>
          </p:cNvPr>
          <p:cNvSpPr>
            <a:spLocks noGrp="1"/>
          </p:cNvSpPr>
          <p:nvPr>
            <p:ph type="title"/>
          </p:nvPr>
        </p:nvSpPr>
        <p:spPr>
          <a:xfrm>
            <a:off x="633736" y="507238"/>
            <a:ext cx="4126932" cy="1318385"/>
          </a:xfrm>
        </p:spPr>
        <p:txBody>
          <a:bodyPr vert="horz" lIns="91440" tIns="45720" rIns="91440" bIns="45720" rtlCol="0" anchor="b">
            <a:noAutofit/>
          </a:bodyPr>
          <a:lstStyle/>
          <a:p>
            <a:r>
              <a:rPr lang="en-US" sz="3200" cap="all" spc="1500" dirty="0">
                <a:ea typeface="Source Sans Pro SemiBold" panose="020B0603030403020204" pitchFamily="34" charset="0"/>
              </a:rPr>
              <a:t>Motor </a:t>
            </a:r>
            <a:r>
              <a:rPr lang="en-US" sz="3200" cap="all" spc="1500" dirty="0" smtClean="0">
                <a:ea typeface="Source Sans Pro SemiBold" panose="020B0603030403020204" pitchFamily="34" charset="0"/>
              </a:rPr>
              <a:t>Research</a:t>
            </a:r>
            <a:r>
              <a:rPr lang="en-US" sz="3200" cap="all" spc="1500" dirty="0">
                <a:ea typeface="Source Sans Pro SemiBold" panose="020B0603030403020204" pitchFamily="34" charset="0"/>
              </a:rPr>
              <a:t>	</a:t>
            </a:r>
          </a:p>
        </p:txBody>
      </p:sp>
      <p:grpSp>
        <p:nvGrpSpPr>
          <p:cNvPr id="1044" name="Group 1043">
            <a:extLst>
              <a:ext uri="{FF2B5EF4-FFF2-40B4-BE49-F238E27FC236}">
                <a16:creationId xmlns:a16="http://schemas.microsoft.com/office/drawing/2014/main" id="{C0E9A380-1908-4E35-B312-70940193A5D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75117" y="956606"/>
            <a:ext cx="1598829" cy="531293"/>
            <a:chOff x="6491531" y="1420258"/>
            <a:chExt cx="1598829" cy="531293"/>
          </a:xfrm>
          <a:solidFill>
            <a:schemeClr val="tx1"/>
          </a:solidFill>
        </p:grpSpPr>
        <p:grpSp>
          <p:nvGrpSpPr>
            <p:cNvPr id="1045" name="Graphic 190">
              <a:extLst>
                <a:ext uri="{FF2B5EF4-FFF2-40B4-BE49-F238E27FC236}">
                  <a16:creationId xmlns:a16="http://schemas.microsoft.com/office/drawing/2014/main" id="{8D29AD67-FC80-4A40-BB36-3CF8142F0E7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1049" name="Freeform: Shape 1048">
                <a:extLst>
                  <a:ext uri="{FF2B5EF4-FFF2-40B4-BE49-F238E27FC236}">
                    <a16:creationId xmlns:a16="http://schemas.microsoft.com/office/drawing/2014/main" id="{727BE65A-8CAB-4370-9C75-2F386FC9D7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050" name="Freeform: Shape 1049">
                <a:extLst>
                  <a:ext uri="{FF2B5EF4-FFF2-40B4-BE49-F238E27FC236}">
                    <a16:creationId xmlns:a16="http://schemas.microsoft.com/office/drawing/2014/main" id="{433150E5-B637-478C-BFCB-0FAD74ECB8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1046" name="Graphic 190">
              <a:extLst>
                <a:ext uri="{FF2B5EF4-FFF2-40B4-BE49-F238E27FC236}">
                  <a16:creationId xmlns:a16="http://schemas.microsoft.com/office/drawing/2014/main" id="{F8C57260-3E14-43CF-820D-E9E17313EFEE}"/>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1047" name="Freeform: Shape 1046">
                <a:extLst>
                  <a:ext uri="{FF2B5EF4-FFF2-40B4-BE49-F238E27FC236}">
                    <a16:creationId xmlns:a16="http://schemas.microsoft.com/office/drawing/2014/main" id="{3A91B04A-0049-4E34-B3A8-81D7EEEF24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8CE97B6C-372A-4BE4-B243-C421A79A9F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pic>
        <p:nvPicPr>
          <p:cNvPr id="5" name="Picture 4" descr="A small metal device with a red cover&#10;&#10;Description automatically generated">
            <a:extLst>
              <a:ext uri="{FF2B5EF4-FFF2-40B4-BE49-F238E27FC236}">
                <a16:creationId xmlns:a16="http://schemas.microsoft.com/office/drawing/2014/main" id="{EFCBDCBC-F528-5BCA-1EDA-3B2920689871}"/>
              </a:ext>
            </a:extLst>
          </p:cNvPr>
          <p:cNvPicPr>
            <a:picLocks noChangeAspect="1"/>
          </p:cNvPicPr>
          <p:nvPr/>
        </p:nvPicPr>
        <p:blipFill>
          <a:blip r:embed="rId3"/>
          <a:stretch>
            <a:fillRect/>
          </a:stretch>
        </p:blipFill>
        <p:spPr>
          <a:xfrm>
            <a:off x="7868000" y="1950960"/>
            <a:ext cx="2629311" cy="1493926"/>
          </a:xfrm>
          <a:prstGeom prst="rect">
            <a:avLst/>
          </a:prstGeom>
          <a:ln>
            <a:solidFill>
              <a:schemeClr val="tx1"/>
            </a:solidFill>
          </a:ln>
        </p:spPr>
      </p:pic>
      <p:grpSp>
        <p:nvGrpSpPr>
          <p:cNvPr id="1052" name="Group 1051">
            <a:extLst>
              <a:ext uri="{FF2B5EF4-FFF2-40B4-BE49-F238E27FC236}">
                <a16:creationId xmlns:a16="http://schemas.microsoft.com/office/drawing/2014/main" id="{F7B9A7A6-50FB-49B0-AACB-6EE9D3EE5F4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9147" y="365562"/>
            <a:ext cx="932200" cy="932200"/>
            <a:chOff x="10791258" y="619275"/>
            <a:chExt cx="932200" cy="932200"/>
          </a:xfrm>
        </p:grpSpPr>
        <p:sp>
          <p:nvSpPr>
            <p:cNvPr id="1053" name="Graphic 212">
              <a:extLst>
                <a:ext uri="{FF2B5EF4-FFF2-40B4-BE49-F238E27FC236}">
                  <a16:creationId xmlns:a16="http://schemas.microsoft.com/office/drawing/2014/main" id="{5CA2BFF4-92B4-4A79-AD5D-E37093FD9E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54" name="Graphic 212">
              <a:extLst>
                <a:ext uri="{FF2B5EF4-FFF2-40B4-BE49-F238E27FC236}">
                  <a16:creationId xmlns:a16="http://schemas.microsoft.com/office/drawing/2014/main" id="{D8D7428A-9600-4106-8809-FAB0B9B6AB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pSp>
        <p:nvGrpSpPr>
          <p:cNvPr id="1056" name="Group 1055">
            <a:extLst>
              <a:ext uri="{FF2B5EF4-FFF2-40B4-BE49-F238E27FC236}">
                <a16:creationId xmlns:a16="http://schemas.microsoft.com/office/drawing/2014/main" id="{0B535AD8-A170-4FC2-8F27-7D6E95C2FED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05439" y="1894015"/>
            <a:ext cx="1781105" cy="1781136"/>
            <a:chOff x="10154385" y="4452524"/>
            <a:chExt cx="1443404" cy="1443428"/>
          </a:xfrm>
          <a:solidFill>
            <a:schemeClr val="tx1"/>
          </a:solidFill>
        </p:grpSpPr>
        <p:grpSp>
          <p:nvGrpSpPr>
            <p:cNvPr id="1057" name="Graphic 4">
              <a:extLst>
                <a:ext uri="{FF2B5EF4-FFF2-40B4-BE49-F238E27FC236}">
                  <a16:creationId xmlns:a16="http://schemas.microsoft.com/office/drawing/2014/main" id="{47BAFB6E-560E-4C90-9D9E-AD24B377EF69}"/>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1228" name="Freeform: Shape 1227">
                <a:extLst>
                  <a:ext uri="{FF2B5EF4-FFF2-40B4-BE49-F238E27FC236}">
                    <a16:creationId xmlns:a16="http://schemas.microsoft.com/office/drawing/2014/main" id="{24926C52-9E39-4F63-BA5D-AB6B632CD9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29" name="Freeform: Shape 1228">
                <a:extLst>
                  <a:ext uri="{FF2B5EF4-FFF2-40B4-BE49-F238E27FC236}">
                    <a16:creationId xmlns:a16="http://schemas.microsoft.com/office/drawing/2014/main" id="{874BFE42-64FE-4810-9861-25DA24C3EE6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0" name="Freeform: Shape 1229">
                <a:extLst>
                  <a:ext uri="{FF2B5EF4-FFF2-40B4-BE49-F238E27FC236}">
                    <a16:creationId xmlns:a16="http://schemas.microsoft.com/office/drawing/2014/main" id="{35BC51E3-6575-4C87-86B0-21BE8914DB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1" name="Freeform: Shape 1230">
                <a:extLst>
                  <a:ext uri="{FF2B5EF4-FFF2-40B4-BE49-F238E27FC236}">
                    <a16:creationId xmlns:a16="http://schemas.microsoft.com/office/drawing/2014/main" id="{16F2BAA9-94BB-44A8-B19B-7AB4B871B6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2" name="Freeform: Shape 1231">
                <a:extLst>
                  <a:ext uri="{FF2B5EF4-FFF2-40B4-BE49-F238E27FC236}">
                    <a16:creationId xmlns:a16="http://schemas.microsoft.com/office/drawing/2014/main" id="{060AC410-8609-4A46-96D7-879FB39DD6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3" name="Freeform: Shape 1232">
                <a:extLst>
                  <a:ext uri="{FF2B5EF4-FFF2-40B4-BE49-F238E27FC236}">
                    <a16:creationId xmlns:a16="http://schemas.microsoft.com/office/drawing/2014/main" id="{D048D0F4-C84C-4A64-B043-7EF779F6226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4" name="Freeform: Shape 1233">
                <a:extLst>
                  <a:ext uri="{FF2B5EF4-FFF2-40B4-BE49-F238E27FC236}">
                    <a16:creationId xmlns:a16="http://schemas.microsoft.com/office/drawing/2014/main" id="{111C7C83-4A89-44FE-BE75-372D75CA94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5" name="Freeform: Shape 1234">
                <a:extLst>
                  <a:ext uri="{FF2B5EF4-FFF2-40B4-BE49-F238E27FC236}">
                    <a16:creationId xmlns:a16="http://schemas.microsoft.com/office/drawing/2014/main" id="{68B31F92-BAC8-4036-926E-E68BB44AE2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36" name="Freeform: Shape 1235">
                <a:extLst>
                  <a:ext uri="{FF2B5EF4-FFF2-40B4-BE49-F238E27FC236}">
                    <a16:creationId xmlns:a16="http://schemas.microsoft.com/office/drawing/2014/main" id="{F451761D-C63A-4EDC-A72A-A30C5122F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7" name="Freeform: Shape 1236">
                <a:extLst>
                  <a:ext uri="{FF2B5EF4-FFF2-40B4-BE49-F238E27FC236}">
                    <a16:creationId xmlns:a16="http://schemas.microsoft.com/office/drawing/2014/main" id="{6A385E7F-6577-428A-BF5C-2FED98E8C9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8" name="Freeform: Shape 1237">
                <a:extLst>
                  <a:ext uri="{FF2B5EF4-FFF2-40B4-BE49-F238E27FC236}">
                    <a16:creationId xmlns:a16="http://schemas.microsoft.com/office/drawing/2014/main" id="{8F31EC6B-F22C-47E8-8E99-A57F87D132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9" name="Freeform: Shape 1238">
                <a:extLst>
                  <a:ext uri="{FF2B5EF4-FFF2-40B4-BE49-F238E27FC236}">
                    <a16:creationId xmlns:a16="http://schemas.microsoft.com/office/drawing/2014/main" id="{9AB73E0D-E237-46F4-A00E-717BD13790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0" name="Freeform: Shape 1239">
                <a:extLst>
                  <a:ext uri="{FF2B5EF4-FFF2-40B4-BE49-F238E27FC236}">
                    <a16:creationId xmlns:a16="http://schemas.microsoft.com/office/drawing/2014/main" id="{A3283147-CEBE-42F2-885F-AFF5182810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1" name="Freeform: Shape 1240">
                <a:extLst>
                  <a:ext uri="{FF2B5EF4-FFF2-40B4-BE49-F238E27FC236}">
                    <a16:creationId xmlns:a16="http://schemas.microsoft.com/office/drawing/2014/main" id="{5800567D-1C1B-490B-93A2-22B20841E9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2" name="Freeform: Shape 1241">
                <a:extLst>
                  <a:ext uri="{FF2B5EF4-FFF2-40B4-BE49-F238E27FC236}">
                    <a16:creationId xmlns:a16="http://schemas.microsoft.com/office/drawing/2014/main" id="{A12B197A-DC4D-473B-88A7-3420D54A5E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3" name="Freeform: Shape 1242">
                <a:extLst>
                  <a:ext uri="{FF2B5EF4-FFF2-40B4-BE49-F238E27FC236}">
                    <a16:creationId xmlns:a16="http://schemas.microsoft.com/office/drawing/2014/main" id="{A3EA30D4-FAEC-44EF-90F5-4CEBA30C74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44" name="Freeform: Shape 1243">
                <a:extLst>
                  <a:ext uri="{FF2B5EF4-FFF2-40B4-BE49-F238E27FC236}">
                    <a16:creationId xmlns:a16="http://schemas.microsoft.com/office/drawing/2014/main" id="{3CEB4962-E6BE-47FD-A103-672FC223C9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5" name="Freeform: Shape 1244">
                <a:extLst>
                  <a:ext uri="{FF2B5EF4-FFF2-40B4-BE49-F238E27FC236}">
                    <a16:creationId xmlns:a16="http://schemas.microsoft.com/office/drawing/2014/main" id="{D25DA12E-A416-4BE9-8646-E01A3DF5E0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6" name="Freeform: Shape 1245">
                <a:extLst>
                  <a:ext uri="{FF2B5EF4-FFF2-40B4-BE49-F238E27FC236}">
                    <a16:creationId xmlns:a16="http://schemas.microsoft.com/office/drawing/2014/main" id="{9CA8EDEA-F4A5-44D0-BA5C-AEE64ED42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7" name="Freeform: Shape 1246">
                <a:extLst>
                  <a:ext uri="{FF2B5EF4-FFF2-40B4-BE49-F238E27FC236}">
                    <a16:creationId xmlns:a16="http://schemas.microsoft.com/office/drawing/2014/main" id="{A803681A-E99A-4E5C-84A9-82589DE944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48" name="Freeform: Shape 1247">
                <a:extLst>
                  <a:ext uri="{FF2B5EF4-FFF2-40B4-BE49-F238E27FC236}">
                    <a16:creationId xmlns:a16="http://schemas.microsoft.com/office/drawing/2014/main" id="{BAB1707D-886F-4B0C-9E74-DE2EB8E66C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9" name="Freeform: Shape 1248">
                <a:extLst>
                  <a:ext uri="{FF2B5EF4-FFF2-40B4-BE49-F238E27FC236}">
                    <a16:creationId xmlns:a16="http://schemas.microsoft.com/office/drawing/2014/main" id="{8285D214-0E01-44EF-A428-7500F26DC1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0" name="Freeform: Shape 1249">
                <a:extLst>
                  <a:ext uri="{FF2B5EF4-FFF2-40B4-BE49-F238E27FC236}">
                    <a16:creationId xmlns:a16="http://schemas.microsoft.com/office/drawing/2014/main" id="{BD4DF2F6-0BD6-4559-A761-930E12BF51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51" name="Freeform: Shape 1250">
                <a:extLst>
                  <a:ext uri="{FF2B5EF4-FFF2-40B4-BE49-F238E27FC236}">
                    <a16:creationId xmlns:a16="http://schemas.microsoft.com/office/drawing/2014/main" id="{45A6845C-94B1-4B28-B673-06BFC5B586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52" name="Freeform: Shape 1251">
                <a:extLst>
                  <a:ext uri="{FF2B5EF4-FFF2-40B4-BE49-F238E27FC236}">
                    <a16:creationId xmlns:a16="http://schemas.microsoft.com/office/drawing/2014/main" id="{B6B20A69-6984-4749-BEF5-1D8CB3B63D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53" name="Freeform: Shape 1252">
                <a:extLst>
                  <a:ext uri="{FF2B5EF4-FFF2-40B4-BE49-F238E27FC236}">
                    <a16:creationId xmlns:a16="http://schemas.microsoft.com/office/drawing/2014/main" id="{A3688F04-3A25-47CD-B1CC-857CFF2150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54" name="Freeform: Shape 1253">
                <a:extLst>
                  <a:ext uri="{FF2B5EF4-FFF2-40B4-BE49-F238E27FC236}">
                    <a16:creationId xmlns:a16="http://schemas.microsoft.com/office/drawing/2014/main" id="{C83F3BE8-0D44-44EA-8976-D73C3DC1F8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5" name="Freeform: Shape 1254">
                <a:extLst>
                  <a:ext uri="{FF2B5EF4-FFF2-40B4-BE49-F238E27FC236}">
                    <a16:creationId xmlns:a16="http://schemas.microsoft.com/office/drawing/2014/main" id="{889CFD54-41BB-4E1A-83E4-421720A9CF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56" name="Freeform: Shape 1255">
                <a:extLst>
                  <a:ext uri="{FF2B5EF4-FFF2-40B4-BE49-F238E27FC236}">
                    <a16:creationId xmlns:a16="http://schemas.microsoft.com/office/drawing/2014/main" id="{BE86C86E-71E2-4297-ADDC-729DD6AF32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7" name="Freeform: Shape 1256">
                <a:extLst>
                  <a:ext uri="{FF2B5EF4-FFF2-40B4-BE49-F238E27FC236}">
                    <a16:creationId xmlns:a16="http://schemas.microsoft.com/office/drawing/2014/main" id="{6C7A9C70-D2C1-4453-91A3-E313F9DB7C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8" name="Freeform: Shape 1257">
                <a:extLst>
                  <a:ext uri="{FF2B5EF4-FFF2-40B4-BE49-F238E27FC236}">
                    <a16:creationId xmlns:a16="http://schemas.microsoft.com/office/drawing/2014/main" id="{021B648E-7430-42AE-913F-E519D7D363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9" name="Freeform: Shape 1258">
                <a:extLst>
                  <a:ext uri="{FF2B5EF4-FFF2-40B4-BE49-F238E27FC236}">
                    <a16:creationId xmlns:a16="http://schemas.microsoft.com/office/drawing/2014/main" id="{1F887310-AC40-4A5C-BB6F-93C3F8B1F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0" name="Freeform: Shape 1259">
                <a:extLst>
                  <a:ext uri="{FF2B5EF4-FFF2-40B4-BE49-F238E27FC236}">
                    <a16:creationId xmlns:a16="http://schemas.microsoft.com/office/drawing/2014/main" id="{A377ED4F-39C6-4BD2-8311-1A8F52330B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1" name="Freeform: Shape 1260">
                <a:extLst>
                  <a:ext uri="{FF2B5EF4-FFF2-40B4-BE49-F238E27FC236}">
                    <a16:creationId xmlns:a16="http://schemas.microsoft.com/office/drawing/2014/main" id="{8F1891E8-3618-4B6B-BB77-CF031F84A6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2" name="Freeform: Shape 1261">
                <a:extLst>
                  <a:ext uri="{FF2B5EF4-FFF2-40B4-BE49-F238E27FC236}">
                    <a16:creationId xmlns:a16="http://schemas.microsoft.com/office/drawing/2014/main" id="{61881542-F071-4726-B467-FA7ABC81F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3" name="Freeform: Shape 1262">
                <a:extLst>
                  <a:ext uri="{FF2B5EF4-FFF2-40B4-BE49-F238E27FC236}">
                    <a16:creationId xmlns:a16="http://schemas.microsoft.com/office/drawing/2014/main" id="{17224F00-A566-4982-89BF-56E1FFC516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64" name="Freeform: Shape 1263">
                <a:extLst>
                  <a:ext uri="{FF2B5EF4-FFF2-40B4-BE49-F238E27FC236}">
                    <a16:creationId xmlns:a16="http://schemas.microsoft.com/office/drawing/2014/main" id="{37BA6515-B22B-4F39-A07B-B712A89516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5" name="Freeform: Shape 1264">
                <a:extLst>
                  <a:ext uri="{FF2B5EF4-FFF2-40B4-BE49-F238E27FC236}">
                    <a16:creationId xmlns:a16="http://schemas.microsoft.com/office/drawing/2014/main" id="{702E521C-4610-462C-B216-654582A567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6" name="Freeform: Shape 1265">
                <a:extLst>
                  <a:ext uri="{FF2B5EF4-FFF2-40B4-BE49-F238E27FC236}">
                    <a16:creationId xmlns:a16="http://schemas.microsoft.com/office/drawing/2014/main" id="{CAB9DF5E-8FD7-4C6C-8605-8ED44F7213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7" name="Freeform: Shape 1266">
                <a:extLst>
                  <a:ext uri="{FF2B5EF4-FFF2-40B4-BE49-F238E27FC236}">
                    <a16:creationId xmlns:a16="http://schemas.microsoft.com/office/drawing/2014/main" id="{2B04F530-144E-421B-965B-7B41873F8E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8" name="Freeform: Shape 1267">
                <a:extLst>
                  <a:ext uri="{FF2B5EF4-FFF2-40B4-BE49-F238E27FC236}">
                    <a16:creationId xmlns:a16="http://schemas.microsoft.com/office/drawing/2014/main" id="{9F7D98F8-2E99-4C2A-ADE1-B5A3A2A4CF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9" name="Freeform: Shape 1268">
                <a:extLst>
                  <a:ext uri="{FF2B5EF4-FFF2-40B4-BE49-F238E27FC236}">
                    <a16:creationId xmlns:a16="http://schemas.microsoft.com/office/drawing/2014/main" id="{9859BE88-E193-43B6-B534-392A3AB422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0" name="Freeform: Shape 1269">
                <a:extLst>
                  <a:ext uri="{FF2B5EF4-FFF2-40B4-BE49-F238E27FC236}">
                    <a16:creationId xmlns:a16="http://schemas.microsoft.com/office/drawing/2014/main" id="{856313C6-783D-4F65-AEF9-031997AD0A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1" name="Freeform: Shape 1270">
                <a:extLst>
                  <a:ext uri="{FF2B5EF4-FFF2-40B4-BE49-F238E27FC236}">
                    <a16:creationId xmlns:a16="http://schemas.microsoft.com/office/drawing/2014/main" id="{4F0150B1-D6BF-453A-8CFF-1481532796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2" name="Freeform: Shape 1271">
                <a:extLst>
                  <a:ext uri="{FF2B5EF4-FFF2-40B4-BE49-F238E27FC236}">
                    <a16:creationId xmlns:a16="http://schemas.microsoft.com/office/drawing/2014/main" id="{21C46CBB-2D82-45B7-ACE2-A10E5C09A46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3" name="Freeform: Shape 1272">
                <a:extLst>
                  <a:ext uri="{FF2B5EF4-FFF2-40B4-BE49-F238E27FC236}">
                    <a16:creationId xmlns:a16="http://schemas.microsoft.com/office/drawing/2014/main" id="{7AB7FB46-FBF5-4757-90BA-EA70E037F7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4" name="Freeform: Shape 1273">
                <a:extLst>
                  <a:ext uri="{FF2B5EF4-FFF2-40B4-BE49-F238E27FC236}">
                    <a16:creationId xmlns:a16="http://schemas.microsoft.com/office/drawing/2014/main" id="{E6F3CF41-3C99-494F-8D19-EBA0727FD5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5" name="Freeform: Shape 1274">
                <a:extLst>
                  <a:ext uri="{FF2B5EF4-FFF2-40B4-BE49-F238E27FC236}">
                    <a16:creationId xmlns:a16="http://schemas.microsoft.com/office/drawing/2014/main" id="{A749EAEC-A340-4053-94EB-3D63065BE1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6" name="Freeform: Shape 1275">
                <a:extLst>
                  <a:ext uri="{FF2B5EF4-FFF2-40B4-BE49-F238E27FC236}">
                    <a16:creationId xmlns:a16="http://schemas.microsoft.com/office/drawing/2014/main" id="{2C9D35D5-2BCE-40E8-8892-D9E4CE31CE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7" name="Freeform: Shape 1276">
                <a:extLst>
                  <a:ext uri="{FF2B5EF4-FFF2-40B4-BE49-F238E27FC236}">
                    <a16:creationId xmlns:a16="http://schemas.microsoft.com/office/drawing/2014/main" id="{9AFEFFB6-2EA0-40FE-9588-7F14361A73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78" name="Freeform: Shape 1277">
                <a:extLst>
                  <a:ext uri="{FF2B5EF4-FFF2-40B4-BE49-F238E27FC236}">
                    <a16:creationId xmlns:a16="http://schemas.microsoft.com/office/drawing/2014/main" id="{C30DE324-E2FA-4E96-9B3B-7922B1B748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79" name="Freeform: Shape 1278">
                <a:extLst>
                  <a:ext uri="{FF2B5EF4-FFF2-40B4-BE49-F238E27FC236}">
                    <a16:creationId xmlns:a16="http://schemas.microsoft.com/office/drawing/2014/main" id="{834F2345-E433-41D7-AAAF-11CA6346F6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280" name="Freeform: Shape 1279">
                <a:extLst>
                  <a:ext uri="{FF2B5EF4-FFF2-40B4-BE49-F238E27FC236}">
                    <a16:creationId xmlns:a16="http://schemas.microsoft.com/office/drawing/2014/main" id="{0F6956F8-AD5B-4FC4-AB93-6FF14082A0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81" name="Freeform: Shape 1280">
                <a:extLst>
                  <a:ext uri="{FF2B5EF4-FFF2-40B4-BE49-F238E27FC236}">
                    <a16:creationId xmlns:a16="http://schemas.microsoft.com/office/drawing/2014/main" id="{2DC0493C-B770-4946-8473-D77475AD21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282" name="Freeform: Shape 1281">
                <a:extLst>
                  <a:ext uri="{FF2B5EF4-FFF2-40B4-BE49-F238E27FC236}">
                    <a16:creationId xmlns:a16="http://schemas.microsoft.com/office/drawing/2014/main" id="{A21C4960-669A-458F-93EF-1CE3EF6200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83" name="Freeform: Shape 1282">
                <a:extLst>
                  <a:ext uri="{FF2B5EF4-FFF2-40B4-BE49-F238E27FC236}">
                    <a16:creationId xmlns:a16="http://schemas.microsoft.com/office/drawing/2014/main" id="{2175EE9A-0280-480E-A267-2BFE05EF3A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4" name="Freeform: Shape 1283">
                <a:extLst>
                  <a:ext uri="{FF2B5EF4-FFF2-40B4-BE49-F238E27FC236}">
                    <a16:creationId xmlns:a16="http://schemas.microsoft.com/office/drawing/2014/main" id="{5E466AA1-F8BF-40CA-A33A-71452C51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5" name="Freeform: Shape 1284">
                <a:extLst>
                  <a:ext uri="{FF2B5EF4-FFF2-40B4-BE49-F238E27FC236}">
                    <a16:creationId xmlns:a16="http://schemas.microsoft.com/office/drawing/2014/main" id="{C66C8E2B-C17D-475E-859A-B40A573353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86" name="Freeform: Shape 1285">
                <a:extLst>
                  <a:ext uri="{FF2B5EF4-FFF2-40B4-BE49-F238E27FC236}">
                    <a16:creationId xmlns:a16="http://schemas.microsoft.com/office/drawing/2014/main" id="{2014F826-3568-4324-93FF-8C06C03DC7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7" name="Freeform: Shape 1286">
                <a:extLst>
                  <a:ext uri="{FF2B5EF4-FFF2-40B4-BE49-F238E27FC236}">
                    <a16:creationId xmlns:a16="http://schemas.microsoft.com/office/drawing/2014/main" id="{D176784F-6064-4FB0-8993-FF68EE535D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88" name="Freeform: Shape 1287">
                <a:extLst>
                  <a:ext uri="{FF2B5EF4-FFF2-40B4-BE49-F238E27FC236}">
                    <a16:creationId xmlns:a16="http://schemas.microsoft.com/office/drawing/2014/main" id="{E44A4CCA-F5CA-4C27-B771-ED1D25A918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89" name="Freeform: Shape 1288">
                <a:extLst>
                  <a:ext uri="{FF2B5EF4-FFF2-40B4-BE49-F238E27FC236}">
                    <a16:creationId xmlns:a16="http://schemas.microsoft.com/office/drawing/2014/main" id="{E26FE219-B692-4F55-BDD1-01DBCAFA75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0" name="Freeform: Shape 1289">
                <a:extLst>
                  <a:ext uri="{FF2B5EF4-FFF2-40B4-BE49-F238E27FC236}">
                    <a16:creationId xmlns:a16="http://schemas.microsoft.com/office/drawing/2014/main" id="{849C739E-27A7-455D-A759-65E1495007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1" name="Freeform: Shape 1290">
                <a:extLst>
                  <a:ext uri="{FF2B5EF4-FFF2-40B4-BE49-F238E27FC236}">
                    <a16:creationId xmlns:a16="http://schemas.microsoft.com/office/drawing/2014/main" id="{EC1CFE09-2B0E-49BD-8A39-44779DD5E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92" name="Freeform: Shape 1291">
                <a:extLst>
                  <a:ext uri="{FF2B5EF4-FFF2-40B4-BE49-F238E27FC236}">
                    <a16:creationId xmlns:a16="http://schemas.microsoft.com/office/drawing/2014/main" id="{2A697273-9D90-4B08-AA4C-1D0024ECBD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3" name="Freeform: Shape 1292">
                <a:extLst>
                  <a:ext uri="{FF2B5EF4-FFF2-40B4-BE49-F238E27FC236}">
                    <a16:creationId xmlns:a16="http://schemas.microsoft.com/office/drawing/2014/main" id="{1648DE88-6A92-4F28-B103-851BD8F63A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94" name="Freeform: Shape 1293">
                <a:extLst>
                  <a:ext uri="{FF2B5EF4-FFF2-40B4-BE49-F238E27FC236}">
                    <a16:creationId xmlns:a16="http://schemas.microsoft.com/office/drawing/2014/main" id="{7C821752-14E1-4BBE-A8C9-FC8CD2C1CA8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95" name="Freeform: Shape 1294">
                <a:extLst>
                  <a:ext uri="{FF2B5EF4-FFF2-40B4-BE49-F238E27FC236}">
                    <a16:creationId xmlns:a16="http://schemas.microsoft.com/office/drawing/2014/main" id="{9FF403F2-819B-444A-B9EB-F9BD7AC7A1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96" name="Freeform: Shape 1295">
                <a:extLst>
                  <a:ext uri="{FF2B5EF4-FFF2-40B4-BE49-F238E27FC236}">
                    <a16:creationId xmlns:a16="http://schemas.microsoft.com/office/drawing/2014/main" id="{0F69433B-A966-4FBE-84CF-443A1FC39B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97" name="Freeform: Shape 1296">
                <a:extLst>
                  <a:ext uri="{FF2B5EF4-FFF2-40B4-BE49-F238E27FC236}">
                    <a16:creationId xmlns:a16="http://schemas.microsoft.com/office/drawing/2014/main" id="{228DA219-2A8D-4D7E-A70B-3C463A473A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8" name="Freeform: Shape 1297">
                <a:extLst>
                  <a:ext uri="{FF2B5EF4-FFF2-40B4-BE49-F238E27FC236}">
                    <a16:creationId xmlns:a16="http://schemas.microsoft.com/office/drawing/2014/main" id="{F2E2F907-0C7F-4BCE-A4BA-8FB23673E7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99" name="Freeform: Shape 1298">
                <a:extLst>
                  <a:ext uri="{FF2B5EF4-FFF2-40B4-BE49-F238E27FC236}">
                    <a16:creationId xmlns:a16="http://schemas.microsoft.com/office/drawing/2014/main" id="{AD88DDF0-9926-4BB1-AB2C-90429F64DA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00" name="Freeform: Shape 1299">
                <a:extLst>
                  <a:ext uri="{FF2B5EF4-FFF2-40B4-BE49-F238E27FC236}">
                    <a16:creationId xmlns:a16="http://schemas.microsoft.com/office/drawing/2014/main" id="{B45BA909-E102-4F9A-AB5B-74F42ED827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1" name="Freeform: Shape 1300">
                <a:extLst>
                  <a:ext uri="{FF2B5EF4-FFF2-40B4-BE49-F238E27FC236}">
                    <a16:creationId xmlns:a16="http://schemas.microsoft.com/office/drawing/2014/main" id="{13746DBF-AE11-43BB-80FD-6257EBB07E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2" name="Freeform: Shape 1301">
                <a:extLst>
                  <a:ext uri="{FF2B5EF4-FFF2-40B4-BE49-F238E27FC236}">
                    <a16:creationId xmlns:a16="http://schemas.microsoft.com/office/drawing/2014/main" id="{4FC77B5B-5803-4E05-84A0-300FBDD2B1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3" name="Freeform: Shape 1302">
                <a:extLst>
                  <a:ext uri="{FF2B5EF4-FFF2-40B4-BE49-F238E27FC236}">
                    <a16:creationId xmlns:a16="http://schemas.microsoft.com/office/drawing/2014/main" id="{01DE0CA4-13B8-4898-B616-9C30A1ADB6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04" name="Freeform: Shape 1303">
                <a:extLst>
                  <a:ext uri="{FF2B5EF4-FFF2-40B4-BE49-F238E27FC236}">
                    <a16:creationId xmlns:a16="http://schemas.microsoft.com/office/drawing/2014/main" id="{AB8499D7-0E3F-4534-A60C-1628D5B1E4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5" name="Freeform: Shape 1304">
                <a:extLst>
                  <a:ext uri="{FF2B5EF4-FFF2-40B4-BE49-F238E27FC236}">
                    <a16:creationId xmlns:a16="http://schemas.microsoft.com/office/drawing/2014/main" id="{BB600670-6ABD-46E1-A0BB-401F604EF5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06" name="Freeform: Shape 1305">
                <a:extLst>
                  <a:ext uri="{FF2B5EF4-FFF2-40B4-BE49-F238E27FC236}">
                    <a16:creationId xmlns:a16="http://schemas.microsoft.com/office/drawing/2014/main" id="{A3BFD3C1-5525-4D62-8751-C65E0EDB98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7" name="Freeform: Shape 1306">
                <a:extLst>
                  <a:ext uri="{FF2B5EF4-FFF2-40B4-BE49-F238E27FC236}">
                    <a16:creationId xmlns:a16="http://schemas.microsoft.com/office/drawing/2014/main" id="{44C38061-3283-4943-AE3E-47CDDEE29C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8" name="Freeform: Shape 1307">
                <a:extLst>
                  <a:ext uri="{FF2B5EF4-FFF2-40B4-BE49-F238E27FC236}">
                    <a16:creationId xmlns:a16="http://schemas.microsoft.com/office/drawing/2014/main" id="{7BE6022E-1567-4BC7-86EC-1968A80FB5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9" name="Freeform: Shape 1308">
                <a:extLst>
                  <a:ext uri="{FF2B5EF4-FFF2-40B4-BE49-F238E27FC236}">
                    <a16:creationId xmlns:a16="http://schemas.microsoft.com/office/drawing/2014/main" id="{58FDC418-8A1C-4599-B009-9D8190372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10" name="Freeform: Shape 1309">
                <a:extLst>
                  <a:ext uri="{FF2B5EF4-FFF2-40B4-BE49-F238E27FC236}">
                    <a16:creationId xmlns:a16="http://schemas.microsoft.com/office/drawing/2014/main" id="{5F1C78B2-A1D9-4B25-885C-60EDB9812E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11" name="Freeform: Shape 1310">
                <a:extLst>
                  <a:ext uri="{FF2B5EF4-FFF2-40B4-BE49-F238E27FC236}">
                    <a16:creationId xmlns:a16="http://schemas.microsoft.com/office/drawing/2014/main" id="{755308B0-60F0-4F04-B46A-9B13BC008A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2" name="Freeform: Shape 1311">
                <a:extLst>
                  <a:ext uri="{FF2B5EF4-FFF2-40B4-BE49-F238E27FC236}">
                    <a16:creationId xmlns:a16="http://schemas.microsoft.com/office/drawing/2014/main" id="{A4B2E21C-64BA-49DD-BD97-D442FA6A95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3" name="Freeform: Shape 1312">
                <a:extLst>
                  <a:ext uri="{FF2B5EF4-FFF2-40B4-BE49-F238E27FC236}">
                    <a16:creationId xmlns:a16="http://schemas.microsoft.com/office/drawing/2014/main" id="{ED5F8C0C-4136-46A7-9452-8022DF1076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4" name="Freeform: Shape 1313">
                <a:extLst>
                  <a:ext uri="{FF2B5EF4-FFF2-40B4-BE49-F238E27FC236}">
                    <a16:creationId xmlns:a16="http://schemas.microsoft.com/office/drawing/2014/main" id="{94100409-8B8F-4177-907C-3E1C0F1855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5" name="Freeform: Shape 1314">
                <a:extLst>
                  <a:ext uri="{FF2B5EF4-FFF2-40B4-BE49-F238E27FC236}">
                    <a16:creationId xmlns:a16="http://schemas.microsoft.com/office/drawing/2014/main" id="{C8CA755A-4798-43EE-9A2A-CD2F40D465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16" name="Freeform: Shape 1315">
                <a:extLst>
                  <a:ext uri="{FF2B5EF4-FFF2-40B4-BE49-F238E27FC236}">
                    <a16:creationId xmlns:a16="http://schemas.microsoft.com/office/drawing/2014/main" id="{DEFB5A6E-1B07-4345-B5D7-04D9AAE2D9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7" name="Freeform: Shape 1316">
                <a:extLst>
                  <a:ext uri="{FF2B5EF4-FFF2-40B4-BE49-F238E27FC236}">
                    <a16:creationId xmlns:a16="http://schemas.microsoft.com/office/drawing/2014/main" id="{1B49DBF9-EB78-489F-B10F-9653E36464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18" name="Freeform: Shape 1317">
                <a:extLst>
                  <a:ext uri="{FF2B5EF4-FFF2-40B4-BE49-F238E27FC236}">
                    <a16:creationId xmlns:a16="http://schemas.microsoft.com/office/drawing/2014/main" id="{7F38D901-7454-4ABD-840C-1356220104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9" name="Freeform: Shape 1318">
                <a:extLst>
                  <a:ext uri="{FF2B5EF4-FFF2-40B4-BE49-F238E27FC236}">
                    <a16:creationId xmlns:a16="http://schemas.microsoft.com/office/drawing/2014/main" id="{44C1A543-A88F-46BD-ADB8-F776FBF7C0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20" name="Freeform: Shape 1319">
                <a:extLst>
                  <a:ext uri="{FF2B5EF4-FFF2-40B4-BE49-F238E27FC236}">
                    <a16:creationId xmlns:a16="http://schemas.microsoft.com/office/drawing/2014/main" id="{46A613C6-4AE7-4A36-B829-1EC4C0FFB1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21" name="Freeform: Shape 1320">
                <a:extLst>
                  <a:ext uri="{FF2B5EF4-FFF2-40B4-BE49-F238E27FC236}">
                    <a16:creationId xmlns:a16="http://schemas.microsoft.com/office/drawing/2014/main" id="{6F11EECD-1ADE-44C9-80E1-B266758A9F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2" name="Freeform: Shape 1321">
                <a:extLst>
                  <a:ext uri="{FF2B5EF4-FFF2-40B4-BE49-F238E27FC236}">
                    <a16:creationId xmlns:a16="http://schemas.microsoft.com/office/drawing/2014/main" id="{1FDF5727-B8B3-440C-A2AB-2768CCBF49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3" name="Freeform: Shape 1322">
                <a:extLst>
                  <a:ext uri="{FF2B5EF4-FFF2-40B4-BE49-F238E27FC236}">
                    <a16:creationId xmlns:a16="http://schemas.microsoft.com/office/drawing/2014/main" id="{80C0C977-5857-44AB-9B43-19F433A7AB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4" name="Freeform: Shape 1323">
                <a:extLst>
                  <a:ext uri="{FF2B5EF4-FFF2-40B4-BE49-F238E27FC236}">
                    <a16:creationId xmlns:a16="http://schemas.microsoft.com/office/drawing/2014/main" id="{02D0689D-D40B-4496-A8DA-70EF90DCFA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25" name="Freeform: Shape 1324">
                <a:extLst>
                  <a:ext uri="{FF2B5EF4-FFF2-40B4-BE49-F238E27FC236}">
                    <a16:creationId xmlns:a16="http://schemas.microsoft.com/office/drawing/2014/main" id="{F4D8D2F0-44E6-47E8-B73E-46DF9B43AD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6" name="Freeform: Shape 1325">
                <a:extLst>
                  <a:ext uri="{FF2B5EF4-FFF2-40B4-BE49-F238E27FC236}">
                    <a16:creationId xmlns:a16="http://schemas.microsoft.com/office/drawing/2014/main" id="{759FE28D-9440-439D-8F08-4102AF5353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7" name="Freeform: Shape 1326">
                <a:extLst>
                  <a:ext uri="{FF2B5EF4-FFF2-40B4-BE49-F238E27FC236}">
                    <a16:creationId xmlns:a16="http://schemas.microsoft.com/office/drawing/2014/main" id="{85AC78EB-F568-4D13-AA74-D23734E48A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28" name="Freeform: Shape 1327">
                <a:extLst>
                  <a:ext uri="{FF2B5EF4-FFF2-40B4-BE49-F238E27FC236}">
                    <a16:creationId xmlns:a16="http://schemas.microsoft.com/office/drawing/2014/main" id="{DA637F06-A6C5-4212-BF1E-636F74E69D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9" name="Freeform: Shape 1328">
                <a:extLst>
                  <a:ext uri="{FF2B5EF4-FFF2-40B4-BE49-F238E27FC236}">
                    <a16:creationId xmlns:a16="http://schemas.microsoft.com/office/drawing/2014/main" id="{889BA8AA-07D8-407D-8893-8071DFCF48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0" name="Freeform: Shape 1329">
                <a:extLst>
                  <a:ext uri="{FF2B5EF4-FFF2-40B4-BE49-F238E27FC236}">
                    <a16:creationId xmlns:a16="http://schemas.microsoft.com/office/drawing/2014/main" id="{C72B6489-7286-4F34-8EE1-76187375FD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1" name="Freeform: Shape 1330">
                <a:extLst>
                  <a:ext uri="{FF2B5EF4-FFF2-40B4-BE49-F238E27FC236}">
                    <a16:creationId xmlns:a16="http://schemas.microsoft.com/office/drawing/2014/main" id="{6EEB43AF-F967-41B1-B3EA-822D0CF9FA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32" name="Freeform: Shape 1331">
                <a:extLst>
                  <a:ext uri="{FF2B5EF4-FFF2-40B4-BE49-F238E27FC236}">
                    <a16:creationId xmlns:a16="http://schemas.microsoft.com/office/drawing/2014/main" id="{9FC03009-F164-4B28-A757-0DF17D3955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3" name="Freeform: Shape 1332">
                <a:extLst>
                  <a:ext uri="{FF2B5EF4-FFF2-40B4-BE49-F238E27FC236}">
                    <a16:creationId xmlns:a16="http://schemas.microsoft.com/office/drawing/2014/main" id="{5B88B345-4AC4-433E-99BB-D1215D1280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34" name="Freeform: Shape 1333">
                <a:extLst>
                  <a:ext uri="{FF2B5EF4-FFF2-40B4-BE49-F238E27FC236}">
                    <a16:creationId xmlns:a16="http://schemas.microsoft.com/office/drawing/2014/main" id="{51A282D6-7E88-4D6E-823B-372AE66B65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5" name="Freeform: Shape 1334">
                <a:extLst>
                  <a:ext uri="{FF2B5EF4-FFF2-40B4-BE49-F238E27FC236}">
                    <a16:creationId xmlns:a16="http://schemas.microsoft.com/office/drawing/2014/main" id="{F6CDCCF6-6DBA-43C8-864D-08BD7E862E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6" name="Freeform: Shape 1335">
                <a:extLst>
                  <a:ext uri="{FF2B5EF4-FFF2-40B4-BE49-F238E27FC236}">
                    <a16:creationId xmlns:a16="http://schemas.microsoft.com/office/drawing/2014/main" id="{86DC5FA0-2F5C-4369-8299-B47B28DFFD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7" name="Freeform: Shape 1336">
                <a:extLst>
                  <a:ext uri="{FF2B5EF4-FFF2-40B4-BE49-F238E27FC236}">
                    <a16:creationId xmlns:a16="http://schemas.microsoft.com/office/drawing/2014/main" id="{D609B53A-1216-4757-AD5E-CEDB0EE87E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8" name="Freeform: Shape 1337">
                <a:extLst>
                  <a:ext uri="{FF2B5EF4-FFF2-40B4-BE49-F238E27FC236}">
                    <a16:creationId xmlns:a16="http://schemas.microsoft.com/office/drawing/2014/main" id="{6D3F5062-3404-4C6A-A509-307F5E8E6E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9" name="Freeform: Shape 1338">
                <a:extLst>
                  <a:ext uri="{FF2B5EF4-FFF2-40B4-BE49-F238E27FC236}">
                    <a16:creationId xmlns:a16="http://schemas.microsoft.com/office/drawing/2014/main" id="{901C26E5-2A74-4340-A60B-BE3330660B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0" name="Freeform: Shape 1339">
                <a:extLst>
                  <a:ext uri="{FF2B5EF4-FFF2-40B4-BE49-F238E27FC236}">
                    <a16:creationId xmlns:a16="http://schemas.microsoft.com/office/drawing/2014/main" id="{7F91AB56-466E-4C68-8651-53336475FB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1" name="Freeform: Shape 1340">
                <a:extLst>
                  <a:ext uri="{FF2B5EF4-FFF2-40B4-BE49-F238E27FC236}">
                    <a16:creationId xmlns:a16="http://schemas.microsoft.com/office/drawing/2014/main" id="{D242FEE5-1253-49BD-858F-EF5AAEB8CF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2" name="Freeform: Shape 1341">
                <a:extLst>
                  <a:ext uri="{FF2B5EF4-FFF2-40B4-BE49-F238E27FC236}">
                    <a16:creationId xmlns:a16="http://schemas.microsoft.com/office/drawing/2014/main" id="{D099AC08-68D7-4B71-A3B6-111F0D5DDE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3" name="Freeform: Shape 1342">
                <a:extLst>
                  <a:ext uri="{FF2B5EF4-FFF2-40B4-BE49-F238E27FC236}">
                    <a16:creationId xmlns:a16="http://schemas.microsoft.com/office/drawing/2014/main" id="{15DEC6ED-7991-43AD-A24E-C3C34020FF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4" name="Freeform: Shape 1343">
                <a:extLst>
                  <a:ext uri="{FF2B5EF4-FFF2-40B4-BE49-F238E27FC236}">
                    <a16:creationId xmlns:a16="http://schemas.microsoft.com/office/drawing/2014/main" id="{4C004C28-D415-4527-915F-7CB1EAE00A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5" name="Freeform: Shape 1344">
                <a:extLst>
                  <a:ext uri="{FF2B5EF4-FFF2-40B4-BE49-F238E27FC236}">
                    <a16:creationId xmlns:a16="http://schemas.microsoft.com/office/drawing/2014/main" id="{72FCFD45-9EE7-4DBB-9F14-D0942A1A4B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6" name="Freeform: Shape 1345">
                <a:extLst>
                  <a:ext uri="{FF2B5EF4-FFF2-40B4-BE49-F238E27FC236}">
                    <a16:creationId xmlns:a16="http://schemas.microsoft.com/office/drawing/2014/main" id="{898C5946-303E-4B18-860F-A438C663FF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7" name="Freeform: Shape 1346">
                <a:extLst>
                  <a:ext uri="{FF2B5EF4-FFF2-40B4-BE49-F238E27FC236}">
                    <a16:creationId xmlns:a16="http://schemas.microsoft.com/office/drawing/2014/main" id="{0215E463-6016-49A0-887B-E48F8A1299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8" name="Freeform: Shape 1347">
                <a:extLst>
                  <a:ext uri="{FF2B5EF4-FFF2-40B4-BE49-F238E27FC236}">
                    <a16:creationId xmlns:a16="http://schemas.microsoft.com/office/drawing/2014/main" id="{233A29D1-3361-4605-80DE-39759430BE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9" name="Freeform: Shape 1348">
                <a:extLst>
                  <a:ext uri="{FF2B5EF4-FFF2-40B4-BE49-F238E27FC236}">
                    <a16:creationId xmlns:a16="http://schemas.microsoft.com/office/drawing/2014/main" id="{3D0618C9-A0DF-42FD-822A-5A1FB7CDF9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0" name="Freeform: Shape 1349">
                <a:extLst>
                  <a:ext uri="{FF2B5EF4-FFF2-40B4-BE49-F238E27FC236}">
                    <a16:creationId xmlns:a16="http://schemas.microsoft.com/office/drawing/2014/main" id="{1EA8B9EE-A10C-4D13-9E20-7EF0198EF7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1" name="Freeform: Shape 1350">
                <a:extLst>
                  <a:ext uri="{FF2B5EF4-FFF2-40B4-BE49-F238E27FC236}">
                    <a16:creationId xmlns:a16="http://schemas.microsoft.com/office/drawing/2014/main" id="{76081C2C-08E9-4D1C-9880-FD8CF35F2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2" name="Freeform: Shape 1351">
                <a:extLst>
                  <a:ext uri="{FF2B5EF4-FFF2-40B4-BE49-F238E27FC236}">
                    <a16:creationId xmlns:a16="http://schemas.microsoft.com/office/drawing/2014/main" id="{5F4C715D-C53B-40AF-8C02-90317A626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3" name="Freeform: Shape 1352">
                <a:extLst>
                  <a:ext uri="{FF2B5EF4-FFF2-40B4-BE49-F238E27FC236}">
                    <a16:creationId xmlns:a16="http://schemas.microsoft.com/office/drawing/2014/main" id="{0718118E-6D59-4C45-BBD5-EB5B78E171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4" name="Freeform: Shape 1353">
                <a:extLst>
                  <a:ext uri="{FF2B5EF4-FFF2-40B4-BE49-F238E27FC236}">
                    <a16:creationId xmlns:a16="http://schemas.microsoft.com/office/drawing/2014/main" id="{67D33792-A3F6-4EAE-9407-FDB22161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55" name="Freeform: Shape 1354">
                <a:extLst>
                  <a:ext uri="{FF2B5EF4-FFF2-40B4-BE49-F238E27FC236}">
                    <a16:creationId xmlns:a16="http://schemas.microsoft.com/office/drawing/2014/main" id="{45930939-E17D-40A9-95FE-41DE0A0BDE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56" name="Freeform: Shape 1355">
                <a:extLst>
                  <a:ext uri="{FF2B5EF4-FFF2-40B4-BE49-F238E27FC236}">
                    <a16:creationId xmlns:a16="http://schemas.microsoft.com/office/drawing/2014/main" id="{380BB562-F295-4BBB-9ED7-41694CA0EC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57" name="Freeform: Shape 1356">
                <a:extLst>
                  <a:ext uri="{FF2B5EF4-FFF2-40B4-BE49-F238E27FC236}">
                    <a16:creationId xmlns:a16="http://schemas.microsoft.com/office/drawing/2014/main" id="{22FB3161-F2F6-4689-A07F-09601EDC9ED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58" name="Freeform: Shape 1357">
                <a:extLst>
                  <a:ext uri="{FF2B5EF4-FFF2-40B4-BE49-F238E27FC236}">
                    <a16:creationId xmlns:a16="http://schemas.microsoft.com/office/drawing/2014/main" id="{E1ED4B99-4317-4759-AF9C-3E217D775B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59" name="Freeform: Shape 1358">
                <a:extLst>
                  <a:ext uri="{FF2B5EF4-FFF2-40B4-BE49-F238E27FC236}">
                    <a16:creationId xmlns:a16="http://schemas.microsoft.com/office/drawing/2014/main" id="{E7AE97A3-52C2-4669-9D26-4C529A1832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60" name="Freeform: Shape 1359">
                <a:extLst>
                  <a:ext uri="{FF2B5EF4-FFF2-40B4-BE49-F238E27FC236}">
                    <a16:creationId xmlns:a16="http://schemas.microsoft.com/office/drawing/2014/main" id="{C3E6A9C9-99C3-48BB-856C-D29AB383AF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61" name="Freeform: Shape 1360">
                <a:extLst>
                  <a:ext uri="{FF2B5EF4-FFF2-40B4-BE49-F238E27FC236}">
                    <a16:creationId xmlns:a16="http://schemas.microsoft.com/office/drawing/2014/main" id="{25CFB6D3-15D9-4CF4-A32D-853977B5C4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62" name="Freeform: Shape 1361">
                <a:extLst>
                  <a:ext uri="{FF2B5EF4-FFF2-40B4-BE49-F238E27FC236}">
                    <a16:creationId xmlns:a16="http://schemas.microsoft.com/office/drawing/2014/main" id="{1DD4CCD2-5A6E-4B6D-89C2-DC993C6FFC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63" name="Freeform: Shape 1362">
                <a:extLst>
                  <a:ext uri="{FF2B5EF4-FFF2-40B4-BE49-F238E27FC236}">
                    <a16:creationId xmlns:a16="http://schemas.microsoft.com/office/drawing/2014/main" id="{CF288FC3-165A-4FD1-8FDD-7C1B0D1674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364" name="Freeform: Shape 1363">
                <a:extLst>
                  <a:ext uri="{FF2B5EF4-FFF2-40B4-BE49-F238E27FC236}">
                    <a16:creationId xmlns:a16="http://schemas.microsoft.com/office/drawing/2014/main" id="{889A1EF5-44E0-4274-A9AA-F8A00056C8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65" name="Freeform: Shape 1364">
                <a:extLst>
                  <a:ext uri="{FF2B5EF4-FFF2-40B4-BE49-F238E27FC236}">
                    <a16:creationId xmlns:a16="http://schemas.microsoft.com/office/drawing/2014/main" id="{43256315-2597-443E-9334-CDAFC55211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366" name="Freeform: Shape 1365">
                <a:extLst>
                  <a:ext uri="{FF2B5EF4-FFF2-40B4-BE49-F238E27FC236}">
                    <a16:creationId xmlns:a16="http://schemas.microsoft.com/office/drawing/2014/main" id="{3AC5B799-BB68-4BF4-891C-4F4EC486E7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67" name="Freeform: Shape 1366">
                <a:extLst>
                  <a:ext uri="{FF2B5EF4-FFF2-40B4-BE49-F238E27FC236}">
                    <a16:creationId xmlns:a16="http://schemas.microsoft.com/office/drawing/2014/main" id="{C610B267-A596-41A2-9E5E-D36E7C87B7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8" name="Freeform: Shape 1367">
                <a:extLst>
                  <a:ext uri="{FF2B5EF4-FFF2-40B4-BE49-F238E27FC236}">
                    <a16:creationId xmlns:a16="http://schemas.microsoft.com/office/drawing/2014/main" id="{69677055-49A0-472A-BF05-3F6D4ABC5A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9" name="Freeform: Shape 1368">
                <a:extLst>
                  <a:ext uri="{FF2B5EF4-FFF2-40B4-BE49-F238E27FC236}">
                    <a16:creationId xmlns:a16="http://schemas.microsoft.com/office/drawing/2014/main" id="{DE391900-AB5C-4DD8-ABF9-2BA18936E5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70" name="Freeform: Shape 1369">
                <a:extLst>
                  <a:ext uri="{FF2B5EF4-FFF2-40B4-BE49-F238E27FC236}">
                    <a16:creationId xmlns:a16="http://schemas.microsoft.com/office/drawing/2014/main" id="{769538D9-3BFB-41F9-BE81-C0E7B738F1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1" name="Freeform: Shape 1370">
                <a:extLst>
                  <a:ext uri="{FF2B5EF4-FFF2-40B4-BE49-F238E27FC236}">
                    <a16:creationId xmlns:a16="http://schemas.microsoft.com/office/drawing/2014/main" id="{A1D6E687-2E92-4FC6-8C36-DCB41BCE68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2" name="Freeform: Shape 1371">
                <a:extLst>
                  <a:ext uri="{FF2B5EF4-FFF2-40B4-BE49-F238E27FC236}">
                    <a16:creationId xmlns:a16="http://schemas.microsoft.com/office/drawing/2014/main" id="{239E2FE2-AF24-47B9-B13D-C8CE0BB1BD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3" name="Freeform: Shape 1372">
                <a:extLst>
                  <a:ext uri="{FF2B5EF4-FFF2-40B4-BE49-F238E27FC236}">
                    <a16:creationId xmlns:a16="http://schemas.microsoft.com/office/drawing/2014/main" id="{82B5F877-46B3-4BD9-8072-284C678C1F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4" name="Freeform: Shape 1373">
                <a:extLst>
                  <a:ext uri="{FF2B5EF4-FFF2-40B4-BE49-F238E27FC236}">
                    <a16:creationId xmlns:a16="http://schemas.microsoft.com/office/drawing/2014/main" id="{2C7E75F4-CA02-4743-A6F8-9D61F9ABDF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5" name="Freeform: Shape 1374">
                <a:extLst>
                  <a:ext uri="{FF2B5EF4-FFF2-40B4-BE49-F238E27FC236}">
                    <a16:creationId xmlns:a16="http://schemas.microsoft.com/office/drawing/2014/main" id="{75AC5B9C-C5F0-4C73-98A8-1DD58A65EE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76" name="Freeform: Shape 1375">
                <a:extLst>
                  <a:ext uri="{FF2B5EF4-FFF2-40B4-BE49-F238E27FC236}">
                    <a16:creationId xmlns:a16="http://schemas.microsoft.com/office/drawing/2014/main" id="{AB65BBCE-2E9D-4376-AF08-0B96927476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7" name="Freeform: Shape 1376">
                <a:extLst>
                  <a:ext uri="{FF2B5EF4-FFF2-40B4-BE49-F238E27FC236}">
                    <a16:creationId xmlns:a16="http://schemas.microsoft.com/office/drawing/2014/main" id="{A7EAB1F3-87FB-43F3-9BBA-2FAC0A02DF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8" name="Freeform: Shape 1377">
                <a:extLst>
                  <a:ext uri="{FF2B5EF4-FFF2-40B4-BE49-F238E27FC236}">
                    <a16:creationId xmlns:a16="http://schemas.microsoft.com/office/drawing/2014/main" id="{4EBC64DF-4452-4FD6-BE0C-50B4CACDB1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9" name="Freeform: Shape 1378">
                <a:extLst>
                  <a:ext uri="{FF2B5EF4-FFF2-40B4-BE49-F238E27FC236}">
                    <a16:creationId xmlns:a16="http://schemas.microsoft.com/office/drawing/2014/main" id="{8BD3A35C-A201-4E65-8798-025A5B3C8A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0" name="Freeform: Shape 1379">
                <a:extLst>
                  <a:ext uri="{FF2B5EF4-FFF2-40B4-BE49-F238E27FC236}">
                    <a16:creationId xmlns:a16="http://schemas.microsoft.com/office/drawing/2014/main" id="{09C4C527-0170-4801-AC1F-6B50F42C2B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1" name="Freeform: Shape 1380">
                <a:extLst>
                  <a:ext uri="{FF2B5EF4-FFF2-40B4-BE49-F238E27FC236}">
                    <a16:creationId xmlns:a16="http://schemas.microsoft.com/office/drawing/2014/main" id="{2AB37D50-E54F-4C71-9859-FA720368CC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2" name="Freeform: Shape 1381">
                <a:extLst>
                  <a:ext uri="{FF2B5EF4-FFF2-40B4-BE49-F238E27FC236}">
                    <a16:creationId xmlns:a16="http://schemas.microsoft.com/office/drawing/2014/main" id="{0B2FEAC5-44E4-4A55-9D5B-1B799BD7F0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3" name="Freeform: Shape 1382">
                <a:extLst>
                  <a:ext uri="{FF2B5EF4-FFF2-40B4-BE49-F238E27FC236}">
                    <a16:creationId xmlns:a16="http://schemas.microsoft.com/office/drawing/2014/main" id="{69CC5AA3-D077-4059-A043-B7866BD666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84" name="Freeform: Shape 1383">
                <a:extLst>
                  <a:ext uri="{FF2B5EF4-FFF2-40B4-BE49-F238E27FC236}">
                    <a16:creationId xmlns:a16="http://schemas.microsoft.com/office/drawing/2014/main" id="{E9D2A6FE-3302-4AD6-82FD-163798C729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5" name="Freeform: Shape 1384">
                <a:extLst>
                  <a:ext uri="{FF2B5EF4-FFF2-40B4-BE49-F238E27FC236}">
                    <a16:creationId xmlns:a16="http://schemas.microsoft.com/office/drawing/2014/main" id="{E7928068-35F6-402D-B968-7940A762B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6" name="Freeform: Shape 1385">
                <a:extLst>
                  <a:ext uri="{FF2B5EF4-FFF2-40B4-BE49-F238E27FC236}">
                    <a16:creationId xmlns:a16="http://schemas.microsoft.com/office/drawing/2014/main" id="{B4153E49-6589-432E-9DAA-E19ACE507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7" name="Freeform: Shape 1386">
                <a:extLst>
                  <a:ext uri="{FF2B5EF4-FFF2-40B4-BE49-F238E27FC236}">
                    <a16:creationId xmlns:a16="http://schemas.microsoft.com/office/drawing/2014/main" id="{315C3C4B-A60D-454C-9792-E0BB9A0FDC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8" name="Freeform: Shape 1387">
                <a:extLst>
                  <a:ext uri="{FF2B5EF4-FFF2-40B4-BE49-F238E27FC236}">
                    <a16:creationId xmlns:a16="http://schemas.microsoft.com/office/drawing/2014/main" id="{5576B788-61A9-4560-A3A1-ABBD6E520E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9" name="Freeform: Shape 1388">
                <a:extLst>
                  <a:ext uri="{FF2B5EF4-FFF2-40B4-BE49-F238E27FC236}">
                    <a16:creationId xmlns:a16="http://schemas.microsoft.com/office/drawing/2014/main" id="{F53777EC-CCA8-4D61-B8CE-1053847BEA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90" name="Freeform: Shape 1389">
                <a:extLst>
                  <a:ext uri="{FF2B5EF4-FFF2-40B4-BE49-F238E27FC236}">
                    <a16:creationId xmlns:a16="http://schemas.microsoft.com/office/drawing/2014/main" id="{0E91544F-C53B-4638-BD35-7A8B927942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1" name="Freeform: Shape 1390">
                <a:extLst>
                  <a:ext uri="{FF2B5EF4-FFF2-40B4-BE49-F238E27FC236}">
                    <a16:creationId xmlns:a16="http://schemas.microsoft.com/office/drawing/2014/main" id="{A42DE8CE-0B73-4A83-A4F6-9A78DD665A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92" name="Freeform: Shape 1391">
                <a:extLst>
                  <a:ext uri="{FF2B5EF4-FFF2-40B4-BE49-F238E27FC236}">
                    <a16:creationId xmlns:a16="http://schemas.microsoft.com/office/drawing/2014/main" id="{954D16E2-C2EC-44CE-90A3-F71F3DEB0D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93" name="Freeform: Shape 1392">
                <a:extLst>
                  <a:ext uri="{FF2B5EF4-FFF2-40B4-BE49-F238E27FC236}">
                    <a16:creationId xmlns:a16="http://schemas.microsoft.com/office/drawing/2014/main" id="{E04DD243-D193-4799-84CB-801CF6D4EC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94" name="Freeform: Shape 1393">
                <a:extLst>
                  <a:ext uri="{FF2B5EF4-FFF2-40B4-BE49-F238E27FC236}">
                    <a16:creationId xmlns:a16="http://schemas.microsoft.com/office/drawing/2014/main" id="{DB2B77A9-686E-455E-B7E8-BE90BC9074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95" name="Freeform: Shape 1394">
                <a:extLst>
                  <a:ext uri="{FF2B5EF4-FFF2-40B4-BE49-F238E27FC236}">
                    <a16:creationId xmlns:a16="http://schemas.microsoft.com/office/drawing/2014/main" id="{59164A99-AD18-4991-AE12-2444827648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96" name="Freeform: Shape 1395">
                <a:extLst>
                  <a:ext uri="{FF2B5EF4-FFF2-40B4-BE49-F238E27FC236}">
                    <a16:creationId xmlns:a16="http://schemas.microsoft.com/office/drawing/2014/main" id="{027E182E-86F4-4C00-8258-15B73D176A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058" name="Graphic 4">
              <a:extLst>
                <a:ext uri="{FF2B5EF4-FFF2-40B4-BE49-F238E27FC236}">
                  <a16:creationId xmlns:a16="http://schemas.microsoft.com/office/drawing/2014/main" id="{8AC6A89F-91BF-4953-9ACC-E63380CA1D5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1059" name="Freeform: Shape 1058">
                <a:extLst>
                  <a:ext uri="{FF2B5EF4-FFF2-40B4-BE49-F238E27FC236}">
                    <a16:creationId xmlns:a16="http://schemas.microsoft.com/office/drawing/2014/main" id="{BCA35855-32BF-4EA9-9185-1CB26A0287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60" name="Freeform: Shape 1059">
                <a:extLst>
                  <a:ext uri="{FF2B5EF4-FFF2-40B4-BE49-F238E27FC236}">
                    <a16:creationId xmlns:a16="http://schemas.microsoft.com/office/drawing/2014/main" id="{85849EC9-417B-46FC-99F2-35CDCA7364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61" name="Freeform: Shape 1060">
                <a:extLst>
                  <a:ext uri="{FF2B5EF4-FFF2-40B4-BE49-F238E27FC236}">
                    <a16:creationId xmlns:a16="http://schemas.microsoft.com/office/drawing/2014/main" id="{5B05A562-49EE-4B0A-BDAA-36DB68C8F2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2" name="Freeform: Shape 1061">
                <a:extLst>
                  <a:ext uri="{FF2B5EF4-FFF2-40B4-BE49-F238E27FC236}">
                    <a16:creationId xmlns:a16="http://schemas.microsoft.com/office/drawing/2014/main" id="{6D4AA7C5-74D9-4B92-826B-655C6AC802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3" name="Freeform: Shape 1062">
                <a:extLst>
                  <a:ext uri="{FF2B5EF4-FFF2-40B4-BE49-F238E27FC236}">
                    <a16:creationId xmlns:a16="http://schemas.microsoft.com/office/drawing/2014/main" id="{5595156A-DE43-412F-83C4-0859FF54C88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4" name="Freeform: Shape 1063">
                <a:extLst>
                  <a:ext uri="{FF2B5EF4-FFF2-40B4-BE49-F238E27FC236}">
                    <a16:creationId xmlns:a16="http://schemas.microsoft.com/office/drawing/2014/main" id="{87A439AE-0545-4919-94DD-64B0F839BF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65" name="Freeform: Shape 1064">
                <a:extLst>
                  <a:ext uri="{FF2B5EF4-FFF2-40B4-BE49-F238E27FC236}">
                    <a16:creationId xmlns:a16="http://schemas.microsoft.com/office/drawing/2014/main" id="{FCDC975C-33A8-4A2B-A39D-35CF67F870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6" name="Freeform: Shape 1065">
                <a:extLst>
                  <a:ext uri="{FF2B5EF4-FFF2-40B4-BE49-F238E27FC236}">
                    <a16:creationId xmlns:a16="http://schemas.microsoft.com/office/drawing/2014/main" id="{DF0B575C-61C2-4D50-9E8A-5A65568124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67" name="Freeform: Shape 1066">
                <a:extLst>
                  <a:ext uri="{FF2B5EF4-FFF2-40B4-BE49-F238E27FC236}">
                    <a16:creationId xmlns:a16="http://schemas.microsoft.com/office/drawing/2014/main" id="{AD50B1BA-9D8A-4CE5-A37E-8DC14B2875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8" name="Freeform: Shape 1067">
                <a:extLst>
                  <a:ext uri="{FF2B5EF4-FFF2-40B4-BE49-F238E27FC236}">
                    <a16:creationId xmlns:a16="http://schemas.microsoft.com/office/drawing/2014/main" id="{C9AFA145-F3B5-4698-ACCC-F9096EEF75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9" name="Freeform: Shape 1068">
                <a:extLst>
                  <a:ext uri="{FF2B5EF4-FFF2-40B4-BE49-F238E27FC236}">
                    <a16:creationId xmlns:a16="http://schemas.microsoft.com/office/drawing/2014/main" id="{A96A372F-8282-4247-81B8-A7A117996C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0" name="Freeform: Shape 1069">
                <a:extLst>
                  <a:ext uri="{FF2B5EF4-FFF2-40B4-BE49-F238E27FC236}">
                    <a16:creationId xmlns:a16="http://schemas.microsoft.com/office/drawing/2014/main" id="{6D13A8D5-ABF4-4196-8BF9-308DE38485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1" name="Freeform: Shape 1070">
                <a:extLst>
                  <a:ext uri="{FF2B5EF4-FFF2-40B4-BE49-F238E27FC236}">
                    <a16:creationId xmlns:a16="http://schemas.microsoft.com/office/drawing/2014/main" id="{1963720D-F168-438C-8A82-A36DE14317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2" name="Freeform: Shape 1071">
                <a:extLst>
                  <a:ext uri="{FF2B5EF4-FFF2-40B4-BE49-F238E27FC236}">
                    <a16:creationId xmlns:a16="http://schemas.microsoft.com/office/drawing/2014/main" id="{B8701BEF-759E-4413-A0B6-2F0B41DDB5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D14B3030-1D74-4A5A-933D-4E3E55FBAC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074" name="Freeform: Shape 1073">
                <a:extLst>
                  <a:ext uri="{FF2B5EF4-FFF2-40B4-BE49-F238E27FC236}">
                    <a16:creationId xmlns:a16="http://schemas.microsoft.com/office/drawing/2014/main" id="{B31320E3-2F4A-42DE-91AC-2A91323A65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75" name="Freeform: Shape 1074">
                <a:extLst>
                  <a:ext uri="{FF2B5EF4-FFF2-40B4-BE49-F238E27FC236}">
                    <a16:creationId xmlns:a16="http://schemas.microsoft.com/office/drawing/2014/main" id="{5B2FCC9E-DA5A-4A24-A72C-B7465002B6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6" name="Freeform: Shape 1075">
                <a:extLst>
                  <a:ext uri="{FF2B5EF4-FFF2-40B4-BE49-F238E27FC236}">
                    <a16:creationId xmlns:a16="http://schemas.microsoft.com/office/drawing/2014/main" id="{052304BD-1238-40D3-B9DA-AFEC020B15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7" name="Freeform: Shape 1076">
                <a:extLst>
                  <a:ext uri="{FF2B5EF4-FFF2-40B4-BE49-F238E27FC236}">
                    <a16:creationId xmlns:a16="http://schemas.microsoft.com/office/drawing/2014/main" id="{C5D51B7A-EECB-4460-B8AE-C5037023FE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8" name="Freeform: Shape 1077">
                <a:extLst>
                  <a:ext uri="{FF2B5EF4-FFF2-40B4-BE49-F238E27FC236}">
                    <a16:creationId xmlns:a16="http://schemas.microsoft.com/office/drawing/2014/main" id="{CB1B303F-A939-47A7-8E67-9F9D7F95A9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79" name="Freeform: Shape 1078">
                <a:extLst>
                  <a:ext uri="{FF2B5EF4-FFF2-40B4-BE49-F238E27FC236}">
                    <a16:creationId xmlns:a16="http://schemas.microsoft.com/office/drawing/2014/main" id="{80B83C91-1E05-41B8-B645-947BB55601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0" name="Freeform: Shape 1079">
                <a:extLst>
                  <a:ext uri="{FF2B5EF4-FFF2-40B4-BE49-F238E27FC236}">
                    <a16:creationId xmlns:a16="http://schemas.microsoft.com/office/drawing/2014/main" id="{D745D92B-1206-4716-A337-E948C670AE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081" name="Freeform: Shape 1080">
                <a:extLst>
                  <a:ext uri="{FF2B5EF4-FFF2-40B4-BE49-F238E27FC236}">
                    <a16:creationId xmlns:a16="http://schemas.microsoft.com/office/drawing/2014/main" id="{92E873FE-71F4-4395-8007-2E43BDE000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2" name="Freeform: Shape 1081">
                <a:extLst>
                  <a:ext uri="{FF2B5EF4-FFF2-40B4-BE49-F238E27FC236}">
                    <a16:creationId xmlns:a16="http://schemas.microsoft.com/office/drawing/2014/main" id="{4BEF0666-2D6E-442A-A8B8-76C4C47E26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3" name="Freeform: Shape 1082">
                <a:extLst>
                  <a:ext uri="{FF2B5EF4-FFF2-40B4-BE49-F238E27FC236}">
                    <a16:creationId xmlns:a16="http://schemas.microsoft.com/office/drawing/2014/main" id="{F73A042B-3DD4-4163-928D-9DC4B36258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4" name="Freeform: Shape 1083">
                <a:extLst>
                  <a:ext uri="{FF2B5EF4-FFF2-40B4-BE49-F238E27FC236}">
                    <a16:creationId xmlns:a16="http://schemas.microsoft.com/office/drawing/2014/main" id="{67ABE17E-EE6D-4565-B326-D12DCCCDA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5" name="Freeform: Shape 1084">
                <a:extLst>
                  <a:ext uri="{FF2B5EF4-FFF2-40B4-BE49-F238E27FC236}">
                    <a16:creationId xmlns:a16="http://schemas.microsoft.com/office/drawing/2014/main" id="{408BA745-DF64-4251-84B7-1B565209B6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6" name="Freeform: Shape 1085">
                <a:extLst>
                  <a:ext uri="{FF2B5EF4-FFF2-40B4-BE49-F238E27FC236}">
                    <a16:creationId xmlns:a16="http://schemas.microsoft.com/office/drawing/2014/main" id="{3CA6394B-7C26-4DE2-BBE9-54D679F395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7" name="Freeform: Shape 1086">
                <a:extLst>
                  <a:ext uri="{FF2B5EF4-FFF2-40B4-BE49-F238E27FC236}">
                    <a16:creationId xmlns:a16="http://schemas.microsoft.com/office/drawing/2014/main" id="{09651DD7-90CC-48C9-8684-261FD58CC7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088" name="Freeform: Shape 1087">
                <a:extLst>
                  <a:ext uri="{FF2B5EF4-FFF2-40B4-BE49-F238E27FC236}">
                    <a16:creationId xmlns:a16="http://schemas.microsoft.com/office/drawing/2014/main" id="{062A7CA8-2E3A-4913-85D9-D33196E806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9" name="Freeform: Shape 1088">
                <a:extLst>
                  <a:ext uri="{FF2B5EF4-FFF2-40B4-BE49-F238E27FC236}">
                    <a16:creationId xmlns:a16="http://schemas.microsoft.com/office/drawing/2014/main" id="{872297F9-7D59-4CAE-9CA6-28F5BBD4FB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0" name="Freeform: Shape 1089">
                <a:extLst>
                  <a:ext uri="{FF2B5EF4-FFF2-40B4-BE49-F238E27FC236}">
                    <a16:creationId xmlns:a16="http://schemas.microsoft.com/office/drawing/2014/main" id="{7223D289-C9B5-480F-8CD7-59F8E031B2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1" name="Freeform: Shape 1090">
                <a:extLst>
                  <a:ext uri="{FF2B5EF4-FFF2-40B4-BE49-F238E27FC236}">
                    <a16:creationId xmlns:a16="http://schemas.microsoft.com/office/drawing/2014/main" id="{496F27C2-A933-4534-9CE7-B855F6140F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2" name="Freeform: Shape 1091">
                <a:extLst>
                  <a:ext uri="{FF2B5EF4-FFF2-40B4-BE49-F238E27FC236}">
                    <a16:creationId xmlns:a16="http://schemas.microsoft.com/office/drawing/2014/main" id="{4FEA5BD5-834A-4F51-AD1B-5626837765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3" name="Freeform: Shape 1092">
                <a:extLst>
                  <a:ext uri="{FF2B5EF4-FFF2-40B4-BE49-F238E27FC236}">
                    <a16:creationId xmlns:a16="http://schemas.microsoft.com/office/drawing/2014/main" id="{1C725CB9-7711-4375-9C64-322611534F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4" name="Freeform: Shape 1093">
                <a:extLst>
                  <a:ext uri="{FF2B5EF4-FFF2-40B4-BE49-F238E27FC236}">
                    <a16:creationId xmlns:a16="http://schemas.microsoft.com/office/drawing/2014/main" id="{F87EEEE0-EA76-4089-8283-5F532F2AFA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095" name="Freeform: Shape 1094">
                <a:extLst>
                  <a:ext uri="{FF2B5EF4-FFF2-40B4-BE49-F238E27FC236}">
                    <a16:creationId xmlns:a16="http://schemas.microsoft.com/office/drawing/2014/main" id="{B4F2BC73-C49E-4115-8ECD-549CD06BEB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6" name="Freeform: Shape 1095">
                <a:extLst>
                  <a:ext uri="{FF2B5EF4-FFF2-40B4-BE49-F238E27FC236}">
                    <a16:creationId xmlns:a16="http://schemas.microsoft.com/office/drawing/2014/main" id="{4053BF4C-2FCB-4E36-85F3-142A8452D3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7" name="Freeform: Shape 1096">
                <a:extLst>
                  <a:ext uri="{FF2B5EF4-FFF2-40B4-BE49-F238E27FC236}">
                    <a16:creationId xmlns:a16="http://schemas.microsoft.com/office/drawing/2014/main" id="{EFB83DD8-52C1-46C4-8FC5-C5F4260B0F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8" name="Freeform: Shape 1097">
                <a:extLst>
                  <a:ext uri="{FF2B5EF4-FFF2-40B4-BE49-F238E27FC236}">
                    <a16:creationId xmlns:a16="http://schemas.microsoft.com/office/drawing/2014/main" id="{75D325E4-3FC9-4B91-B629-5E3885C9C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9" name="Freeform: Shape 1098">
                <a:extLst>
                  <a:ext uri="{FF2B5EF4-FFF2-40B4-BE49-F238E27FC236}">
                    <a16:creationId xmlns:a16="http://schemas.microsoft.com/office/drawing/2014/main" id="{BAD98902-50E7-4D85-ADC4-A92F9D08A3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0" name="Freeform: Shape 1099">
                <a:extLst>
                  <a:ext uri="{FF2B5EF4-FFF2-40B4-BE49-F238E27FC236}">
                    <a16:creationId xmlns:a16="http://schemas.microsoft.com/office/drawing/2014/main" id="{9ADD48A9-B0E2-486F-B528-1BCAAC0D66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1" name="Freeform: Shape 1100">
                <a:extLst>
                  <a:ext uri="{FF2B5EF4-FFF2-40B4-BE49-F238E27FC236}">
                    <a16:creationId xmlns:a16="http://schemas.microsoft.com/office/drawing/2014/main" id="{69D38D20-F127-4D55-8A34-924C6E7701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02" name="Freeform: Shape 1101">
                <a:extLst>
                  <a:ext uri="{FF2B5EF4-FFF2-40B4-BE49-F238E27FC236}">
                    <a16:creationId xmlns:a16="http://schemas.microsoft.com/office/drawing/2014/main" id="{8D96B91F-6759-440A-8E66-F392C78F7D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3" name="Freeform: Shape 1102">
                <a:extLst>
                  <a:ext uri="{FF2B5EF4-FFF2-40B4-BE49-F238E27FC236}">
                    <a16:creationId xmlns:a16="http://schemas.microsoft.com/office/drawing/2014/main" id="{CFF4CD13-813F-4A4C-B2F9-E662D944AE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4" name="Freeform: Shape 1103">
                <a:extLst>
                  <a:ext uri="{FF2B5EF4-FFF2-40B4-BE49-F238E27FC236}">
                    <a16:creationId xmlns:a16="http://schemas.microsoft.com/office/drawing/2014/main" id="{1B0A84D1-37D4-42CF-AA36-83D2D9323C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5" name="Freeform: Shape 1104">
                <a:extLst>
                  <a:ext uri="{FF2B5EF4-FFF2-40B4-BE49-F238E27FC236}">
                    <a16:creationId xmlns:a16="http://schemas.microsoft.com/office/drawing/2014/main" id="{1E11EC4F-BF7D-4A2B-8BDC-A43E3D27DB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6" name="Freeform: Shape 1105">
                <a:extLst>
                  <a:ext uri="{FF2B5EF4-FFF2-40B4-BE49-F238E27FC236}">
                    <a16:creationId xmlns:a16="http://schemas.microsoft.com/office/drawing/2014/main" id="{403FFEDD-1286-41E5-9F77-55CD6D4553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7" name="Freeform: Shape 1106">
                <a:extLst>
                  <a:ext uri="{FF2B5EF4-FFF2-40B4-BE49-F238E27FC236}">
                    <a16:creationId xmlns:a16="http://schemas.microsoft.com/office/drawing/2014/main" id="{67C7D324-2B49-4E0B-BDF1-56F4C706B2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8" name="Freeform: Shape 1107">
                <a:extLst>
                  <a:ext uri="{FF2B5EF4-FFF2-40B4-BE49-F238E27FC236}">
                    <a16:creationId xmlns:a16="http://schemas.microsoft.com/office/drawing/2014/main" id="{8D2ECCC8-942C-4B9E-9C39-1233626061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9" name="Freeform: Shape 1108">
                <a:extLst>
                  <a:ext uri="{FF2B5EF4-FFF2-40B4-BE49-F238E27FC236}">
                    <a16:creationId xmlns:a16="http://schemas.microsoft.com/office/drawing/2014/main" id="{01CE31C8-D781-4028-A5FF-7E81B0820E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0" name="Freeform: Shape 1109">
                <a:extLst>
                  <a:ext uri="{FF2B5EF4-FFF2-40B4-BE49-F238E27FC236}">
                    <a16:creationId xmlns:a16="http://schemas.microsoft.com/office/drawing/2014/main" id="{46CFBB39-AE2F-4477-8567-7478F0404B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11" name="Freeform: Shape 1110">
                <a:extLst>
                  <a:ext uri="{FF2B5EF4-FFF2-40B4-BE49-F238E27FC236}">
                    <a16:creationId xmlns:a16="http://schemas.microsoft.com/office/drawing/2014/main" id="{56C2F644-F1A6-49F4-B56A-CCC69D8E00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2" name="Freeform: Shape 1111">
                <a:extLst>
                  <a:ext uri="{FF2B5EF4-FFF2-40B4-BE49-F238E27FC236}">
                    <a16:creationId xmlns:a16="http://schemas.microsoft.com/office/drawing/2014/main" id="{5E20A9A9-CBA6-40E0-A694-6469189999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13" name="Freeform: Shape 1112">
                <a:extLst>
                  <a:ext uri="{FF2B5EF4-FFF2-40B4-BE49-F238E27FC236}">
                    <a16:creationId xmlns:a16="http://schemas.microsoft.com/office/drawing/2014/main" id="{B8E0C010-8AE1-47A1-A701-3393450C70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14" name="Freeform: Shape 1113">
                <a:extLst>
                  <a:ext uri="{FF2B5EF4-FFF2-40B4-BE49-F238E27FC236}">
                    <a16:creationId xmlns:a16="http://schemas.microsoft.com/office/drawing/2014/main" id="{1AC7F6A2-A75A-4248-8BBD-94865360BD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5" name="Freeform: Shape 1114">
                <a:extLst>
                  <a:ext uri="{FF2B5EF4-FFF2-40B4-BE49-F238E27FC236}">
                    <a16:creationId xmlns:a16="http://schemas.microsoft.com/office/drawing/2014/main" id="{7FE287B8-C8F7-4767-BBA0-912CB62EBB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6" name="Freeform: Shape 1115">
                <a:extLst>
                  <a:ext uri="{FF2B5EF4-FFF2-40B4-BE49-F238E27FC236}">
                    <a16:creationId xmlns:a16="http://schemas.microsoft.com/office/drawing/2014/main" id="{C2E77437-E68D-4650-963F-F48323DA28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17" name="Freeform: Shape 1116">
                <a:extLst>
                  <a:ext uri="{FF2B5EF4-FFF2-40B4-BE49-F238E27FC236}">
                    <a16:creationId xmlns:a16="http://schemas.microsoft.com/office/drawing/2014/main" id="{5E6276AC-9E82-4057-9588-CAB69C4C52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8" name="Freeform: Shape 1117">
                <a:extLst>
                  <a:ext uri="{FF2B5EF4-FFF2-40B4-BE49-F238E27FC236}">
                    <a16:creationId xmlns:a16="http://schemas.microsoft.com/office/drawing/2014/main" id="{0AD1874A-F013-4D4B-B54B-B0F45CAC01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19" name="Freeform: Shape 1118">
                <a:extLst>
                  <a:ext uri="{FF2B5EF4-FFF2-40B4-BE49-F238E27FC236}">
                    <a16:creationId xmlns:a16="http://schemas.microsoft.com/office/drawing/2014/main" id="{42489B36-9CC3-4353-8EAA-52C778E90C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20" name="Freeform: Shape 1119">
                <a:extLst>
                  <a:ext uri="{FF2B5EF4-FFF2-40B4-BE49-F238E27FC236}">
                    <a16:creationId xmlns:a16="http://schemas.microsoft.com/office/drawing/2014/main" id="{10AD4351-28A4-4BB0-913C-F7A3FBDEC4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1" name="Freeform: Shape 1120">
                <a:extLst>
                  <a:ext uri="{FF2B5EF4-FFF2-40B4-BE49-F238E27FC236}">
                    <a16:creationId xmlns:a16="http://schemas.microsoft.com/office/drawing/2014/main" id="{324AD697-6317-4830-9EE9-7E6BC43B88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2" name="Freeform: Shape 1121">
                <a:extLst>
                  <a:ext uri="{FF2B5EF4-FFF2-40B4-BE49-F238E27FC236}">
                    <a16:creationId xmlns:a16="http://schemas.microsoft.com/office/drawing/2014/main" id="{49B5BC23-A034-4D07-A1C3-D8EBFD6CE7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23" name="Freeform: Shape 1122">
                <a:extLst>
                  <a:ext uri="{FF2B5EF4-FFF2-40B4-BE49-F238E27FC236}">
                    <a16:creationId xmlns:a16="http://schemas.microsoft.com/office/drawing/2014/main" id="{F05BA9CA-F7AF-48A6-B06F-42289FAD1F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4" name="Freeform: Shape 1123">
                <a:extLst>
                  <a:ext uri="{FF2B5EF4-FFF2-40B4-BE49-F238E27FC236}">
                    <a16:creationId xmlns:a16="http://schemas.microsoft.com/office/drawing/2014/main" id="{4CC073A4-BB0B-4B8E-ADF9-203B4C12DE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25" name="Freeform: Shape 1124">
                <a:extLst>
                  <a:ext uri="{FF2B5EF4-FFF2-40B4-BE49-F238E27FC236}">
                    <a16:creationId xmlns:a16="http://schemas.microsoft.com/office/drawing/2014/main" id="{C0403E85-71E2-409C-BB78-FC5B71928D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26" name="Freeform: Shape 1125">
                <a:extLst>
                  <a:ext uri="{FF2B5EF4-FFF2-40B4-BE49-F238E27FC236}">
                    <a16:creationId xmlns:a16="http://schemas.microsoft.com/office/drawing/2014/main" id="{B4B15BC7-5951-43F2-A385-D5CC93B5D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7" name="Freeform: Shape 1126">
                <a:extLst>
                  <a:ext uri="{FF2B5EF4-FFF2-40B4-BE49-F238E27FC236}">
                    <a16:creationId xmlns:a16="http://schemas.microsoft.com/office/drawing/2014/main" id="{8616F44B-4CA5-448E-AA11-9505567BBB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8" name="Freeform: Shape 1127">
                <a:extLst>
                  <a:ext uri="{FF2B5EF4-FFF2-40B4-BE49-F238E27FC236}">
                    <a16:creationId xmlns:a16="http://schemas.microsoft.com/office/drawing/2014/main" id="{7455A1F3-3BA1-40CB-8A9B-92D2840F2A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29" name="Freeform: Shape 1128">
                <a:extLst>
                  <a:ext uri="{FF2B5EF4-FFF2-40B4-BE49-F238E27FC236}">
                    <a16:creationId xmlns:a16="http://schemas.microsoft.com/office/drawing/2014/main" id="{A56A6029-C42D-4D63-A0C8-796C809AEB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0" name="Freeform: Shape 1129">
                <a:extLst>
                  <a:ext uri="{FF2B5EF4-FFF2-40B4-BE49-F238E27FC236}">
                    <a16:creationId xmlns:a16="http://schemas.microsoft.com/office/drawing/2014/main" id="{EBF5B2D3-4F99-46FC-A973-D73E5B74B0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31" name="Freeform: Shape 1130">
                <a:extLst>
                  <a:ext uri="{FF2B5EF4-FFF2-40B4-BE49-F238E27FC236}">
                    <a16:creationId xmlns:a16="http://schemas.microsoft.com/office/drawing/2014/main" id="{1A69351C-2BF6-4AA2-8D5B-C07ED6CB4D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2" name="Freeform: Shape 1131">
                <a:extLst>
                  <a:ext uri="{FF2B5EF4-FFF2-40B4-BE49-F238E27FC236}">
                    <a16:creationId xmlns:a16="http://schemas.microsoft.com/office/drawing/2014/main" id="{75A8ABBE-D161-4814-BB17-0B0CE406A9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3" name="Freeform: Shape 1132">
                <a:extLst>
                  <a:ext uri="{FF2B5EF4-FFF2-40B4-BE49-F238E27FC236}">
                    <a16:creationId xmlns:a16="http://schemas.microsoft.com/office/drawing/2014/main" id="{452E75A0-C1CB-4FD0-8BBB-A1F7C535A6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4" name="Freeform: Shape 1133">
                <a:extLst>
                  <a:ext uri="{FF2B5EF4-FFF2-40B4-BE49-F238E27FC236}">
                    <a16:creationId xmlns:a16="http://schemas.microsoft.com/office/drawing/2014/main" id="{A2EF605E-F57D-46F5-ADD5-56FC68013C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5" name="Freeform: Shape 1134">
                <a:extLst>
                  <a:ext uri="{FF2B5EF4-FFF2-40B4-BE49-F238E27FC236}">
                    <a16:creationId xmlns:a16="http://schemas.microsoft.com/office/drawing/2014/main" id="{8AE946A9-110D-466D-A0FF-5D8296696B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6" name="Freeform: Shape 1135">
                <a:extLst>
                  <a:ext uri="{FF2B5EF4-FFF2-40B4-BE49-F238E27FC236}">
                    <a16:creationId xmlns:a16="http://schemas.microsoft.com/office/drawing/2014/main" id="{61D888D3-6163-4E1E-AD5B-C1FE71DE70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7" name="Freeform: Shape 1136">
                <a:extLst>
                  <a:ext uri="{FF2B5EF4-FFF2-40B4-BE49-F238E27FC236}">
                    <a16:creationId xmlns:a16="http://schemas.microsoft.com/office/drawing/2014/main" id="{A8D76340-9262-47AF-8CC0-BE948D8744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8" name="Freeform: Shape 1137">
                <a:extLst>
                  <a:ext uri="{FF2B5EF4-FFF2-40B4-BE49-F238E27FC236}">
                    <a16:creationId xmlns:a16="http://schemas.microsoft.com/office/drawing/2014/main" id="{B87D1FFB-0AE7-4ED4-B18C-E924E585A9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9" name="Freeform: Shape 1138">
                <a:extLst>
                  <a:ext uri="{FF2B5EF4-FFF2-40B4-BE49-F238E27FC236}">
                    <a16:creationId xmlns:a16="http://schemas.microsoft.com/office/drawing/2014/main" id="{3A48467A-EAA4-4C9A-B6B6-95D0EE28F7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0" name="Freeform: Shape 1139">
                <a:extLst>
                  <a:ext uri="{FF2B5EF4-FFF2-40B4-BE49-F238E27FC236}">
                    <a16:creationId xmlns:a16="http://schemas.microsoft.com/office/drawing/2014/main" id="{726D2AAA-987F-42DC-BE57-8201EBD500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41" name="Freeform: Shape 1140">
                <a:extLst>
                  <a:ext uri="{FF2B5EF4-FFF2-40B4-BE49-F238E27FC236}">
                    <a16:creationId xmlns:a16="http://schemas.microsoft.com/office/drawing/2014/main" id="{EE978E5C-5285-40D8-B338-F3F3E2D090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2" name="Freeform: Shape 1141">
                <a:extLst>
                  <a:ext uri="{FF2B5EF4-FFF2-40B4-BE49-F238E27FC236}">
                    <a16:creationId xmlns:a16="http://schemas.microsoft.com/office/drawing/2014/main" id="{93EA50E3-2C1A-4C95-BFE0-AD23560DB4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43" name="Freeform: Shape 1142">
                <a:extLst>
                  <a:ext uri="{FF2B5EF4-FFF2-40B4-BE49-F238E27FC236}">
                    <a16:creationId xmlns:a16="http://schemas.microsoft.com/office/drawing/2014/main" id="{52E41468-FAA1-42C7-9E99-67F9979E92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4" name="Freeform: Shape 1143">
                <a:extLst>
                  <a:ext uri="{FF2B5EF4-FFF2-40B4-BE49-F238E27FC236}">
                    <a16:creationId xmlns:a16="http://schemas.microsoft.com/office/drawing/2014/main" id="{38AB8359-58FE-4BF9-88D4-C66109E550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5" name="Freeform: Shape 1144">
                <a:extLst>
                  <a:ext uri="{FF2B5EF4-FFF2-40B4-BE49-F238E27FC236}">
                    <a16:creationId xmlns:a16="http://schemas.microsoft.com/office/drawing/2014/main" id="{7F09EAFA-C99B-463E-9B46-DA6944045C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6" name="Freeform: Shape 1145">
                <a:extLst>
                  <a:ext uri="{FF2B5EF4-FFF2-40B4-BE49-F238E27FC236}">
                    <a16:creationId xmlns:a16="http://schemas.microsoft.com/office/drawing/2014/main" id="{115DAFD3-9D5E-48A2-B9B8-EC1591E508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47" name="Freeform: Shape 1146">
                <a:extLst>
                  <a:ext uri="{FF2B5EF4-FFF2-40B4-BE49-F238E27FC236}">
                    <a16:creationId xmlns:a16="http://schemas.microsoft.com/office/drawing/2014/main" id="{00EB78B9-08F3-4192-B71D-986C160AAF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8" name="Freeform: Shape 1147">
                <a:extLst>
                  <a:ext uri="{FF2B5EF4-FFF2-40B4-BE49-F238E27FC236}">
                    <a16:creationId xmlns:a16="http://schemas.microsoft.com/office/drawing/2014/main" id="{B6F7D2BB-5AB9-41CF-8153-EC82BEBEA2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49" name="Freeform: Shape 1148">
                <a:extLst>
                  <a:ext uri="{FF2B5EF4-FFF2-40B4-BE49-F238E27FC236}">
                    <a16:creationId xmlns:a16="http://schemas.microsoft.com/office/drawing/2014/main" id="{62A31FEF-26D8-4C08-8B93-3131181A85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0" name="Freeform: Shape 1149">
                <a:extLst>
                  <a:ext uri="{FF2B5EF4-FFF2-40B4-BE49-F238E27FC236}">
                    <a16:creationId xmlns:a16="http://schemas.microsoft.com/office/drawing/2014/main" id="{1F5BF413-24EB-497E-BEEC-670FD96EF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51" name="Freeform: Shape 1150">
                <a:extLst>
                  <a:ext uri="{FF2B5EF4-FFF2-40B4-BE49-F238E27FC236}">
                    <a16:creationId xmlns:a16="http://schemas.microsoft.com/office/drawing/2014/main" id="{FEEE795C-D9F5-4507-B12F-EE2E34A396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2" name="Freeform: Shape 1151">
                <a:extLst>
                  <a:ext uri="{FF2B5EF4-FFF2-40B4-BE49-F238E27FC236}">
                    <a16:creationId xmlns:a16="http://schemas.microsoft.com/office/drawing/2014/main" id="{B170CB77-6E3E-4A72-AF7F-513ADDD510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3" name="Freeform: Shape 1152">
                <a:extLst>
                  <a:ext uri="{FF2B5EF4-FFF2-40B4-BE49-F238E27FC236}">
                    <a16:creationId xmlns:a16="http://schemas.microsoft.com/office/drawing/2014/main" id="{75B6FE2E-10BC-4543-9146-9768A752DE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4" name="Freeform: Shape 1153">
                <a:extLst>
                  <a:ext uri="{FF2B5EF4-FFF2-40B4-BE49-F238E27FC236}">
                    <a16:creationId xmlns:a16="http://schemas.microsoft.com/office/drawing/2014/main" id="{F3C7DD58-1CEE-4C24-B881-EFB215C203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5" name="Freeform: Shape 1154">
                <a:extLst>
                  <a:ext uri="{FF2B5EF4-FFF2-40B4-BE49-F238E27FC236}">
                    <a16:creationId xmlns:a16="http://schemas.microsoft.com/office/drawing/2014/main" id="{977776DB-F1CD-4BF8-8207-1A90923E8C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6" name="Freeform: Shape 1155">
                <a:extLst>
                  <a:ext uri="{FF2B5EF4-FFF2-40B4-BE49-F238E27FC236}">
                    <a16:creationId xmlns:a16="http://schemas.microsoft.com/office/drawing/2014/main" id="{CC281F4A-5D38-4918-BC16-5CDD122738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7" name="Freeform: Shape 1156">
                <a:extLst>
                  <a:ext uri="{FF2B5EF4-FFF2-40B4-BE49-F238E27FC236}">
                    <a16:creationId xmlns:a16="http://schemas.microsoft.com/office/drawing/2014/main" id="{4548D316-9420-4063-B099-1EEDFEECF9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58" name="Freeform: Shape 1157">
                <a:extLst>
                  <a:ext uri="{FF2B5EF4-FFF2-40B4-BE49-F238E27FC236}">
                    <a16:creationId xmlns:a16="http://schemas.microsoft.com/office/drawing/2014/main" id="{A1BF4FCA-812F-4823-8259-6879854B0A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59" name="Freeform: Shape 1158">
                <a:extLst>
                  <a:ext uri="{FF2B5EF4-FFF2-40B4-BE49-F238E27FC236}">
                    <a16:creationId xmlns:a16="http://schemas.microsoft.com/office/drawing/2014/main" id="{BF5AE153-AC43-4E37-96E3-9F83C8004F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0" name="Freeform: Shape 1159">
                <a:extLst>
                  <a:ext uri="{FF2B5EF4-FFF2-40B4-BE49-F238E27FC236}">
                    <a16:creationId xmlns:a16="http://schemas.microsoft.com/office/drawing/2014/main" id="{6BE72DF1-8E99-4C3A-8693-C7EE19DB0B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1" name="Freeform: Shape 1160">
                <a:extLst>
                  <a:ext uri="{FF2B5EF4-FFF2-40B4-BE49-F238E27FC236}">
                    <a16:creationId xmlns:a16="http://schemas.microsoft.com/office/drawing/2014/main" id="{9970DEF4-40C2-42D2-9224-ADE626849C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2" name="Freeform: Shape 1161">
                <a:extLst>
                  <a:ext uri="{FF2B5EF4-FFF2-40B4-BE49-F238E27FC236}">
                    <a16:creationId xmlns:a16="http://schemas.microsoft.com/office/drawing/2014/main" id="{EE4905A8-DC91-4FC8-94D4-3268F73F08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63" name="Freeform: Shape 1162">
                <a:extLst>
                  <a:ext uri="{FF2B5EF4-FFF2-40B4-BE49-F238E27FC236}">
                    <a16:creationId xmlns:a16="http://schemas.microsoft.com/office/drawing/2014/main" id="{E059738F-7B0B-4D28-829F-473EA88A89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4" name="Freeform: Shape 1163">
                <a:extLst>
                  <a:ext uri="{FF2B5EF4-FFF2-40B4-BE49-F238E27FC236}">
                    <a16:creationId xmlns:a16="http://schemas.microsoft.com/office/drawing/2014/main" id="{38BE2D47-5613-447A-8AB6-E6069D3497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5" name="Freeform: Shape 1164">
                <a:extLst>
                  <a:ext uri="{FF2B5EF4-FFF2-40B4-BE49-F238E27FC236}">
                    <a16:creationId xmlns:a16="http://schemas.microsoft.com/office/drawing/2014/main" id="{2CED51E6-3E24-4D85-BB87-9255F1143EC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6" name="Freeform: Shape 1165">
                <a:extLst>
                  <a:ext uri="{FF2B5EF4-FFF2-40B4-BE49-F238E27FC236}">
                    <a16:creationId xmlns:a16="http://schemas.microsoft.com/office/drawing/2014/main" id="{EAFF4925-1DE0-40F2-A12F-FA5E8AACF3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7" name="Freeform: Shape 1166">
                <a:extLst>
                  <a:ext uri="{FF2B5EF4-FFF2-40B4-BE49-F238E27FC236}">
                    <a16:creationId xmlns:a16="http://schemas.microsoft.com/office/drawing/2014/main" id="{E8B200DE-62FD-4F1D-952E-E9BD18297E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8" name="Freeform: Shape 1167">
                <a:extLst>
                  <a:ext uri="{FF2B5EF4-FFF2-40B4-BE49-F238E27FC236}">
                    <a16:creationId xmlns:a16="http://schemas.microsoft.com/office/drawing/2014/main" id="{55003B7D-7031-4A4D-ACDF-236CB33130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9" name="Freeform: Shape 1168">
                <a:extLst>
                  <a:ext uri="{FF2B5EF4-FFF2-40B4-BE49-F238E27FC236}">
                    <a16:creationId xmlns:a16="http://schemas.microsoft.com/office/drawing/2014/main" id="{7CB80DB9-F9AE-45AD-BEA7-471E57056E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0" name="Freeform: Shape 1169">
                <a:extLst>
                  <a:ext uri="{FF2B5EF4-FFF2-40B4-BE49-F238E27FC236}">
                    <a16:creationId xmlns:a16="http://schemas.microsoft.com/office/drawing/2014/main" id="{8EC6CD46-06D2-4ED4-8E32-51F5DE3372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1" name="Freeform: Shape 1170">
                <a:extLst>
                  <a:ext uri="{FF2B5EF4-FFF2-40B4-BE49-F238E27FC236}">
                    <a16:creationId xmlns:a16="http://schemas.microsoft.com/office/drawing/2014/main" id="{6F9D43ED-E453-402E-BB3C-660B05BA0C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72" name="Freeform: Shape 1171">
                <a:extLst>
                  <a:ext uri="{FF2B5EF4-FFF2-40B4-BE49-F238E27FC236}">
                    <a16:creationId xmlns:a16="http://schemas.microsoft.com/office/drawing/2014/main" id="{5DAAEF69-D009-4238-A6BF-455EECBCB8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3" name="Freeform: Shape 1172">
                <a:extLst>
                  <a:ext uri="{FF2B5EF4-FFF2-40B4-BE49-F238E27FC236}">
                    <a16:creationId xmlns:a16="http://schemas.microsoft.com/office/drawing/2014/main" id="{32EBCFA5-79CC-4795-9F1E-A360947B0D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4" name="Freeform: Shape 1173">
                <a:extLst>
                  <a:ext uri="{FF2B5EF4-FFF2-40B4-BE49-F238E27FC236}">
                    <a16:creationId xmlns:a16="http://schemas.microsoft.com/office/drawing/2014/main" id="{95F031C5-1243-467A-8B99-4304C46FA0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5" name="Freeform: Shape 1174">
                <a:extLst>
                  <a:ext uri="{FF2B5EF4-FFF2-40B4-BE49-F238E27FC236}">
                    <a16:creationId xmlns:a16="http://schemas.microsoft.com/office/drawing/2014/main" id="{28DA0451-89AE-4EA0-AE52-F00DA4703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6" name="Freeform: Shape 1175">
                <a:extLst>
                  <a:ext uri="{FF2B5EF4-FFF2-40B4-BE49-F238E27FC236}">
                    <a16:creationId xmlns:a16="http://schemas.microsoft.com/office/drawing/2014/main" id="{2F85C6D5-4C39-4AFA-8776-6E0CDA756A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7" name="Freeform: Shape 1176">
                <a:extLst>
                  <a:ext uri="{FF2B5EF4-FFF2-40B4-BE49-F238E27FC236}">
                    <a16:creationId xmlns:a16="http://schemas.microsoft.com/office/drawing/2014/main" id="{AEAB2B36-B70D-4507-90A0-D4FAF13D87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8" name="Freeform: Shape 1177">
                <a:extLst>
                  <a:ext uri="{FF2B5EF4-FFF2-40B4-BE49-F238E27FC236}">
                    <a16:creationId xmlns:a16="http://schemas.microsoft.com/office/drawing/2014/main" id="{C0A70CFA-8488-440E-A9E4-8225F4093D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79" name="Freeform: Shape 1178">
                <a:extLst>
                  <a:ext uri="{FF2B5EF4-FFF2-40B4-BE49-F238E27FC236}">
                    <a16:creationId xmlns:a16="http://schemas.microsoft.com/office/drawing/2014/main" id="{E97505B0-808C-44AD-AAB8-0B6FCDBEA5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0" name="Freeform: Shape 1179">
                <a:extLst>
                  <a:ext uri="{FF2B5EF4-FFF2-40B4-BE49-F238E27FC236}">
                    <a16:creationId xmlns:a16="http://schemas.microsoft.com/office/drawing/2014/main" id="{A5C1BEFD-F3E5-4E26-909F-AAFFE8B101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1" name="Freeform: Shape 1180">
                <a:extLst>
                  <a:ext uri="{FF2B5EF4-FFF2-40B4-BE49-F238E27FC236}">
                    <a16:creationId xmlns:a16="http://schemas.microsoft.com/office/drawing/2014/main" id="{08A7B3FD-A49B-49C5-AD8B-27993632F5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2" name="Freeform: Shape 1181">
                <a:extLst>
                  <a:ext uri="{FF2B5EF4-FFF2-40B4-BE49-F238E27FC236}">
                    <a16:creationId xmlns:a16="http://schemas.microsoft.com/office/drawing/2014/main" id="{1C41F109-4261-4EE8-B070-746E99FE81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3" name="Freeform: Shape 1182">
                <a:extLst>
                  <a:ext uri="{FF2B5EF4-FFF2-40B4-BE49-F238E27FC236}">
                    <a16:creationId xmlns:a16="http://schemas.microsoft.com/office/drawing/2014/main" id="{A90C9CBE-D14E-49D0-B268-C1C91C9175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4" name="Freeform: Shape 1183">
                <a:extLst>
                  <a:ext uri="{FF2B5EF4-FFF2-40B4-BE49-F238E27FC236}">
                    <a16:creationId xmlns:a16="http://schemas.microsoft.com/office/drawing/2014/main" id="{D211946D-A569-4A30-8D53-518AAEEF97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5" name="Freeform: Shape 1184">
                <a:extLst>
                  <a:ext uri="{FF2B5EF4-FFF2-40B4-BE49-F238E27FC236}">
                    <a16:creationId xmlns:a16="http://schemas.microsoft.com/office/drawing/2014/main" id="{4926E49E-FC42-462F-A95E-CD0B35D555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86" name="Freeform: Shape 1185">
                <a:extLst>
                  <a:ext uri="{FF2B5EF4-FFF2-40B4-BE49-F238E27FC236}">
                    <a16:creationId xmlns:a16="http://schemas.microsoft.com/office/drawing/2014/main" id="{819B7674-A125-4B4A-82B3-89B1D9D9E5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87" name="Freeform: Shape 1186">
                <a:extLst>
                  <a:ext uri="{FF2B5EF4-FFF2-40B4-BE49-F238E27FC236}">
                    <a16:creationId xmlns:a16="http://schemas.microsoft.com/office/drawing/2014/main" id="{2D39C805-B7DA-4B53-A02C-979A8E882C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8" name="Freeform: Shape 1187">
                <a:extLst>
                  <a:ext uri="{FF2B5EF4-FFF2-40B4-BE49-F238E27FC236}">
                    <a16:creationId xmlns:a16="http://schemas.microsoft.com/office/drawing/2014/main" id="{A445DC54-DFC5-49C3-8E2F-B1C1833FA6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9" name="Freeform: Shape 1188">
                <a:extLst>
                  <a:ext uri="{FF2B5EF4-FFF2-40B4-BE49-F238E27FC236}">
                    <a16:creationId xmlns:a16="http://schemas.microsoft.com/office/drawing/2014/main" id="{893C00FB-6AE5-4A44-B622-BDE02927B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90" name="Freeform: Shape 1189">
                <a:extLst>
                  <a:ext uri="{FF2B5EF4-FFF2-40B4-BE49-F238E27FC236}">
                    <a16:creationId xmlns:a16="http://schemas.microsoft.com/office/drawing/2014/main" id="{8D6F2DFE-ED76-4C09-81D4-656C9E398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91" name="Freeform: Shape 1190">
                <a:extLst>
                  <a:ext uri="{FF2B5EF4-FFF2-40B4-BE49-F238E27FC236}">
                    <a16:creationId xmlns:a16="http://schemas.microsoft.com/office/drawing/2014/main" id="{0086ED13-4062-411E-8D3A-30CB8762E4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92" name="Freeform: Shape 1191">
                <a:extLst>
                  <a:ext uri="{FF2B5EF4-FFF2-40B4-BE49-F238E27FC236}">
                    <a16:creationId xmlns:a16="http://schemas.microsoft.com/office/drawing/2014/main" id="{F8663146-FCC0-4068-BD56-A0AF8ADF85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3" name="Freeform: Shape 1192">
                <a:extLst>
                  <a:ext uri="{FF2B5EF4-FFF2-40B4-BE49-F238E27FC236}">
                    <a16:creationId xmlns:a16="http://schemas.microsoft.com/office/drawing/2014/main" id="{2477ACD3-55EB-4CE8-A4DF-F7D49968EC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4" name="Freeform: Shape 1193">
                <a:extLst>
                  <a:ext uri="{FF2B5EF4-FFF2-40B4-BE49-F238E27FC236}">
                    <a16:creationId xmlns:a16="http://schemas.microsoft.com/office/drawing/2014/main" id="{71ED6471-9E6F-4584-B113-71640545DE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95" name="Freeform: Shape 1194">
                <a:extLst>
                  <a:ext uri="{FF2B5EF4-FFF2-40B4-BE49-F238E27FC236}">
                    <a16:creationId xmlns:a16="http://schemas.microsoft.com/office/drawing/2014/main" id="{90DBD033-FA27-4580-825D-3F6593A248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6" name="Freeform: Shape 1195">
                <a:extLst>
                  <a:ext uri="{FF2B5EF4-FFF2-40B4-BE49-F238E27FC236}">
                    <a16:creationId xmlns:a16="http://schemas.microsoft.com/office/drawing/2014/main" id="{CB3BB883-3434-48B6-A835-44256260B8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97" name="Freeform: Shape 1196">
                <a:extLst>
                  <a:ext uri="{FF2B5EF4-FFF2-40B4-BE49-F238E27FC236}">
                    <a16:creationId xmlns:a16="http://schemas.microsoft.com/office/drawing/2014/main" id="{2A7CA535-B1A6-47D4-98E4-936A121E99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8" name="Freeform: Shape 1197">
                <a:extLst>
                  <a:ext uri="{FF2B5EF4-FFF2-40B4-BE49-F238E27FC236}">
                    <a16:creationId xmlns:a16="http://schemas.microsoft.com/office/drawing/2014/main" id="{A06F311E-4DBE-43A5-A078-3D5811D5E7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9" name="Freeform: Shape 1198">
                <a:extLst>
                  <a:ext uri="{FF2B5EF4-FFF2-40B4-BE49-F238E27FC236}">
                    <a16:creationId xmlns:a16="http://schemas.microsoft.com/office/drawing/2014/main" id="{5AB81EDB-5DBC-49AD-BE1D-19F7F46632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0" name="Freeform: Shape 1199">
                <a:extLst>
                  <a:ext uri="{FF2B5EF4-FFF2-40B4-BE49-F238E27FC236}">
                    <a16:creationId xmlns:a16="http://schemas.microsoft.com/office/drawing/2014/main" id="{7D80F42C-4F46-4391-B3B9-2C11F12941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01" name="Freeform: Shape 1200">
                <a:extLst>
                  <a:ext uri="{FF2B5EF4-FFF2-40B4-BE49-F238E27FC236}">
                    <a16:creationId xmlns:a16="http://schemas.microsoft.com/office/drawing/2014/main" id="{9D4670C9-C216-4E55-BC96-BC56E3F048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2" name="Freeform: Shape 1201">
                <a:extLst>
                  <a:ext uri="{FF2B5EF4-FFF2-40B4-BE49-F238E27FC236}">
                    <a16:creationId xmlns:a16="http://schemas.microsoft.com/office/drawing/2014/main" id="{80C085E4-1924-4836-B5F9-9CFBC2B2EC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03" name="Freeform: Shape 1202">
                <a:extLst>
                  <a:ext uri="{FF2B5EF4-FFF2-40B4-BE49-F238E27FC236}">
                    <a16:creationId xmlns:a16="http://schemas.microsoft.com/office/drawing/2014/main" id="{8047DCEE-2E13-42AD-96DB-E5C84404FA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04" name="Freeform: Shape 1203">
                <a:extLst>
                  <a:ext uri="{FF2B5EF4-FFF2-40B4-BE49-F238E27FC236}">
                    <a16:creationId xmlns:a16="http://schemas.microsoft.com/office/drawing/2014/main" id="{84A4052B-C877-4A25-BFA8-78A340D2B7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5" name="Freeform: Shape 1204">
                <a:extLst>
                  <a:ext uri="{FF2B5EF4-FFF2-40B4-BE49-F238E27FC236}">
                    <a16:creationId xmlns:a16="http://schemas.microsoft.com/office/drawing/2014/main" id="{9DD8D905-4512-4C0F-A908-42F04ED08B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6" name="Freeform: Shape 1205">
                <a:extLst>
                  <a:ext uri="{FF2B5EF4-FFF2-40B4-BE49-F238E27FC236}">
                    <a16:creationId xmlns:a16="http://schemas.microsoft.com/office/drawing/2014/main" id="{0078015B-12C5-4E66-852D-5BC93A7A3A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07" name="Freeform: Shape 1206">
                <a:extLst>
                  <a:ext uri="{FF2B5EF4-FFF2-40B4-BE49-F238E27FC236}">
                    <a16:creationId xmlns:a16="http://schemas.microsoft.com/office/drawing/2014/main" id="{8B154EBE-396C-48B8-AB84-81143B0510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8" name="Freeform: Shape 1207">
                <a:extLst>
                  <a:ext uri="{FF2B5EF4-FFF2-40B4-BE49-F238E27FC236}">
                    <a16:creationId xmlns:a16="http://schemas.microsoft.com/office/drawing/2014/main" id="{5EA95F66-2DD9-41D0-828E-0A9DE88AAF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09" name="Freeform: Shape 1208">
                <a:extLst>
                  <a:ext uri="{FF2B5EF4-FFF2-40B4-BE49-F238E27FC236}">
                    <a16:creationId xmlns:a16="http://schemas.microsoft.com/office/drawing/2014/main" id="{E4C8797A-8709-442E-A68D-4C75BD9CB3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0" name="Freeform: Shape 1209">
                <a:extLst>
                  <a:ext uri="{FF2B5EF4-FFF2-40B4-BE49-F238E27FC236}">
                    <a16:creationId xmlns:a16="http://schemas.microsoft.com/office/drawing/2014/main" id="{FBE87739-95E7-4EAD-8E2D-544C920979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1" name="Freeform: Shape 1210">
                <a:extLst>
                  <a:ext uri="{FF2B5EF4-FFF2-40B4-BE49-F238E27FC236}">
                    <a16:creationId xmlns:a16="http://schemas.microsoft.com/office/drawing/2014/main" id="{36A67E49-6FE7-4CD2-A5A6-357C52E8F6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2" name="Freeform: Shape 1211">
                <a:extLst>
                  <a:ext uri="{FF2B5EF4-FFF2-40B4-BE49-F238E27FC236}">
                    <a16:creationId xmlns:a16="http://schemas.microsoft.com/office/drawing/2014/main" id="{7367DA63-A642-41ED-9E4D-EDF3B80AA8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13" name="Freeform: Shape 1212">
                <a:extLst>
                  <a:ext uri="{FF2B5EF4-FFF2-40B4-BE49-F238E27FC236}">
                    <a16:creationId xmlns:a16="http://schemas.microsoft.com/office/drawing/2014/main" id="{FD45E715-ECAF-4E6E-9CE0-EBC7B4D7C6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4" name="Freeform: Shape 1213">
                <a:extLst>
                  <a:ext uri="{FF2B5EF4-FFF2-40B4-BE49-F238E27FC236}">
                    <a16:creationId xmlns:a16="http://schemas.microsoft.com/office/drawing/2014/main" id="{725C88BF-622B-4AAF-A4E9-5AD9B8F6F9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15" name="Freeform: Shape 1214">
                <a:extLst>
                  <a:ext uri="{FF2B5EF4-FFF2-40B4-BE49-F238E27FC236}">
                    <a16:creationId xmlns:a16="http://schemas.microsoft.com/office/drawing/2014/main" id="{21ED0349-B05B-4817-A7BB-30BA856218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6" name="Freeform: Shape 1215">
                <a:extLst>
                  <a:ext uri="{FF2B5EF4-FFF2-40B4-BE49-F238E27FC236}">
                    <a16:creationId xmlns:a16="http://schemas.microsoft.com/office/drawing/2014/main" id="{042B1BEA-6843-46A7-9FAC-98E15A2FBE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7" name="Freeform: Shape 1216">
                <a:extLst>
                  <a:ext uri="{FF2B5EF4-FFF2-40B4-BE49-F238E27FC236}">
                    <a16:creationId xmlns:a16="http://schemas.microsoft.com/office/drawing/2014/main" id="{EE3BCF99-D56A-406F-B206-1601FC7EF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8" name="Freeform: Shape 1217">
                <a:extLst>
                  <a:ext uri="{FF2B5EF4-FFF2-40B4-BE49-F238E27FC236}">
                    <a16:creationId xmlns:a16="http://schemas.microsoft.com/office/drawing/2014/main" id="{887CDBF0-888C-4E2B-B9A6-C3AD75CED0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19" name="Freeform: Shape 1218">
                <a:extLst>
                  <a:ext uri="{FF2B5EF4-FFF2-40B4-BE49-F238E27FC236}">
                    <a16:creationId xmlns:a16="http://schemas.microsoft.com/office/drawing/2014/main" id="{CB97AB76-0045-42D2-AFE8-BD2A925DEE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0" name="Freeform: Shape 1219">
                <a:extLst>
                  <a:ext uri="{FF2B5EF4-FFF2-40B4-BE49-F238E27FC236}">
                    <a16:creationId xmlns:a16="http://schemas.microsoft.com/office/drawing/2014/main" id="{96B0E248-85E8-4BF8-BFF6-0B0EE58113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21" name="Freeform: Shape 1220">
                <a:extLst>
                  <a:ext uri="{FF2B5EF4-FFF2-40B4-BE49-F238E27FC236}">
                    <a16:creationId xmlns:a16="http://schemas.microsoft.com/office/drawing/2014/main" id="{E50127A1-8B7C-48A6-BFB1-CF2FD6E55C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2" name="Freeform: Shape 1221">
                <a:extLst>
                  <a:ext uri="{FF2B5EF4-FFF2-40B4-BE49-F238E27FC236}">
                    <a16:creationId xmlns:a16="http://schemas.microsoft.com/office/drawing/2014/main" id="{E215AC84-8402-49F7-960D-7DF8133E06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23" name="Freeform: Shape 1222">
                <a:extLst>
                  <a:ext uri="{FF2B5EF4-FFF2-40B4-BE49-F238E27FC236}">
                    <a16:creationId xmlns:a16="http://schemas.microsoft.com/office/drawing/2014/main" id="{1782A0B9-FD48-47F8-865B-FCD019B2B1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24" name="Freeform: Shape 1223">
                <a:extLst>
                  <a:ext uri="{FF2B5EF4-FFF2-40B4-BE49-F238E27FC236}">
                    <a16:creationId xmlns:a16="http://schemas.microsoft.com/office/drawing/2014/main" id="{8C539984-09F7-4470-9057-980385F09F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25" name="Freeform: Shape 1224">
                <a:extLst>
                  <a:ext uri="{FF2B5EF4-FFF2-40B4-BE49-F238E27FC236}">
                    <a16:creationId xmlns:a16="http://schemas.microsoft.com/office/drawing/2014/main" id="{2C9248D9-194E-4135-83A1-D07C0F9FFD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26" name="Freeform: Shape 1225">
                <a:extLst>
                  <a:ext uri="{FF2B5EF4-FFF2-40B4-BE49-F238E27FC236}">
                    <a16:creationId xmlns:a16="http://schemas.microsoft.com/office/drawing/2014/main" id="{26A4681B-0DD9-4129-8016-D953DFDA9C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27" name="Freeform: Shape 1226">
                <a:extLst>
                  <a:ext uri="{FF2B5EF4-FFF2-40B4-BE49-F238E27FC236}">
                    <a16:creationId xmlns:a16="http://schemas.microsoft.com/office/drawing/2014/main" id="{C0885175-813A-4879-8C36-EEE2448AAB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pic>
        <p:nvPicPr>
          <p:cNvPr id="1026" name="Picture 2" descr="AC Motor: What Is It? How Does It Work? Types &amp; Uses">
            <a:extLst>
              <a:ext uri="{FF2B5EF4-FFF2-40B4-BE49-F238E27FC236}">
                <a16:creationId xmlns:a16="http://schemas.microsoft.com/office/drawing/2014/main" id="{659A3F7D-8BC3-0C5F-2ADB-9566F339A8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440" t="15455" r="22884" b="21313"/>
          <a:stretch/>
        </p:blipFill>
        <p:spPr bwMode="auto">
          <a:xfrm>
            <a:off x="5152249" y="3877916"/>
            <a:ext cx="3045736" cy="214398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23D421-3403-C433-7912-729CB6B7AB0D}"/>
              </a:ext>
            </a:extLst>
          </p:cNvPr>
          <p:cNvSpPr txBox="1"/>
          <p:nvPr/>
        </p:nvSpPr>
        <p:spPr>
          <a:xfrm>
            <a:off x="0" y="0"/>
            <a:ext cx="1600200" cy="369332"/>
          </a:xfrm>
          <a:prstGeom prst="rect">
            <a:avLst/>
          </a:prstGeom>
          <a:noFill/>
        </p:spPr>
        <p:txBody>
          <a:bodyPr wrap="square" rtlCol="0">
            <a:spAutoFit/>
          </a:bodyPr>
          <a:lstStyle/>
          <a:p>
            <a:r>
              <a:rPr lang="en-US" dirty="0"/>
              <a:t>Sophie Reed</a:t>
            </a:r>
          </a:p>
        </p:txBody>
      </p:sp>
      <p:sp>
        <p:nvSpPr>
          <p:cNvPr id="6" name="Content Placeholder 2">
            <a:extLst>
              <a:ext uri="{FF2B5EF4-FFF2-40B4-BE49-F238E27FC236}">
                <a16:creationId xmlns:a16="http://schemas.microsoft.com/office/drawing/2014/main" id="{821A1E02-B6C1-4AEE-3C7A-2C266E5C3FCA}"/>
              </a:ext>
            </a:extLst>
          </p:cNvPr>
          <p:cNvSpPr txBox="1">
            <a:spLocks/>
          </p:cNvSpPr>
          <p:nvPr/>
        </p:nvSpPr>
        <p:spPr>
          <a:xfrm>
            <a:off x="838200" y="1825625"/>
            <a:ext cx="367618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
        <p:nvSpPr>
          <p:cNvPr id="8" name="Content Placeholder 2">
            <a:extLst>
              <a:ext uri="{FF2B5EF4-FFF2-40B4-BE49-F238E27FC236}">
                <a16:creationId xmlns:a16="http://schemas.microsoft.com/office/drawing/2014/main" id="{C2FD8467-B210-B435-A129-45EABEC4EB9D}"/>
              </a:ext>
            </a:extLst>
          </p:cNvPr>
          <p:cNvSpPr>
            <a:spLocks noGrp="1"/>
          </p:cNvSpPr>
          <p:nvPr>
            <p:ph idx="1"/>
          </p:nvPr>
        </p:nvSpPr>
        <p:spPr>
          <a:xfrm>
            <a:off x="631637" y="1591868"/>
            <a:ext cx="4129031" cy="4684636"/>
          </a:xfrm>
        </p:spPr>
        <p:txBody>
          <a:bodyPr>
            <a:normAutofit fontScale="92500" lnSpcReduction="10000"/>
          </a:bodyPr>
          <a:lstStyle/>
          <a:p>
            <a:r>
              <a:rPr lang="en-US" dirty="0"/>
              <a:t>AC motors use an alternating current to convert electrical energy into mechanical energy.</a:t>
            </a:r>
          </a:p>
          <a:p>
            <a:r>
              <a:rPr lang="en-US" dirty="0"/>
              <a:t>DC take electrical power through direct current and convert this energy into mechanical rotation.</a:t>
            </a:r>
          </a:p>
          <a:p>
            <a:r>
              <a:rPr lang="en-US" dirty="0"/>
              <a:t>BLDC motors are a small but powerful type of electric motor that uses direct current as its power source. </a:t>
            </a:r>
          </a:p>
        </p:txBody>
      </p:sp>
      <p:pic>
        <p:nvPicPr>
          <p:cNvPr id="11" name="Picture 4" descr="Types of AC Motors: Working Principle, Classification, and Applications">
            <a:extLst>
              <a:ext uri="{FF2B5EF4-FFF2-40B4-BE49-F238E27FC236}">
                <a16:creationId xmlns:a16="http://schemas.microsoft.com/office/drawing/2014/main" id="{B96CC01E-387A-9C11-ED2F-B486ABA2DE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26136" y="3875006"/>
            <a:ext cx="2862532" cy="214689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72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660875168"/>
              </p:ext>
            </p:extLst>
          </p:nvPr>
        </p:nvGraphicFramePr>
        <p:xfrm>
          <a:off x="1875799" y="1382333"/>
          <a:ext cx="8109449" cy="2690589"/>
        </p:xfrm>
        <a:graphic>
          <a:graphicData uri="http://schemas.openxmlformats.org/drawingml/2006/table">
            <a:tbl>
              <a:tblPr/>
              <a:tblGrid>
                <a:gridCol w="743626">
                  <a:extLst>
                    <a:ext uri="{9D8B030D-6E8A-4147-A177-3AD203B41FA5}">
                      <a16:colId xmlns:a16="http://schemas.microsoft.com/office/drawing/2014/main" val="2677340304"/>
                    </a:ext>
                  </a:extLst>
                </a:gridCol>
                <a:gridCol w="1896785">
                  <a:extLst>
                    <a:ext uri="{9D8B030D-6E8A-4147-A177-3AD203B41FA5}">
                      <a16:colId xmlns:a16="http://schemas.microsoft.com/office/drawing/2014/main" val="1708896083"/>
                    </a:ext>
                  </a:extLst>
                </a:gridCol>
                <a:gridCol w="980001">
                  <a:extLst>
                    <a:ext uri="{9D8B030D-6E8A-4147-A177-3AD203B41FA5}">
                      <a16:colId xmlns:a16="http://schemas.microsoft.com/office/drawing/2014/main" val="2105745331"/>
                    </a:ext>
                  </a:extLst>
                </a:gridCol>
                <a:gridCol w="742902">
                  <a:extLst>
                    <a:ext uri="{9D8B030D-6E8A-4147-A177-3AD203B41FA5}">
                      <a16:colId xmlns:a16="http://schemas.microsoft.com/office/drawing/2014/main" val="3061206659"/>
                    </a:ext>
                  </a:extLst>
                </a:gridCol>
                <a:gridCol w="885162">
                  <a:extLst>
                    <a:ext uri="{9D8B030D-6E8A-4147-A177-3AD203B41FA5}">
                      <a16:colId xmlns:a16="http://schemas.microsoft.com/office/drawing/2014/main" val="3138967939"/>
                    </a:ext>
                  </a:extLst>
                </a:gridCol>
                <a:gridCol w="742902">
                  <a:extLst>
                    <a:ext uri="{9D8B030D-6E8A-4147-A177-3AD203B41FA5}">
                      <a16:colId xmlns:a16="http://schemas.microsoft.com/office/drawing/2014/main" val="2045134658"/>
                    </a:ext>
                  </a:extLst>
                </a:gridCol>
                <a:gridCol w="1375169">
                  <a:extLst>
                    <a:ext uri="{9D8B030D-6E8A-4147-A177-3AD203B41FA5}">
                      <a16:colId xmlns:a16="http://schemas.microsoft.com/office/drawing/2014/main" val="1014200743"/>
                    </a:ext>
                  </a:extLst>
                </a:gridCol>
                <a:gridCol w="742902">
                  <a:extLst>
                    <a:ext uri="{9D8B030D-6E8A-4147-A177-3AD203B41FA5}">
                      <a16:colId xmlns:a16="http://schemas.microsoft.com/office/drawing/2014/main" val="1895502257"/>
                    </a:ext>
                  </a:extLst>
                </a:gridCol>
              </a:tblGrid>
              <a:tr h="387691">
                <a:tc>
                  <a:txBody>
                    <a:bodyPr/>
                    <a:lstStyle/>
                    <a:p>
                      <a:pPr algn="l" rtl="0" fontAlgn="base"/>
                      <a:r>
                        <a:rPr lang="en-GB" sz="1100" b="1" i="0" u="none" strike="noStrike">
                          <a:solidFill>
                            <a:srgbClr val="000000"/>
                          </a:solidFill>
                          <a:effectLst/>
                          <a:latin typeface="Calibri" panose="020F0502020204030204" pitchFamily="34" charset="0"/>
                        </a:rPr>
                        <a:t>Number</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Motor</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Durability</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Cost</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Efficiency</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Time</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Ease of assembly</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1" i="0" u="none" strike="noStrike">
                          <a:solidFill>
                            <a:srgbClr val="000000"/>
                          </a:solidFill>
                          <a:effectLst/>
                          <a:latin typeface="Calibri" panose="020F0502020204030204" pitchFamily="34" charset="0"/>
                        </a:rPr>
                        <a:t>Total</a:t>
                      </a:r>
                      <a:r>
                        <a:rPr lang="en-GB" sz="1100" b="1" i="0">
                          <a:solidFill>
                            <a:srgbClr val="000000"/>
                          </a:solidFill>
                          <a:effectLst/>
                          <a:latin typeface="Calibri" panose="020F0502020204030204" pitchFamily="34" charset="0"/>
                        </a:rPr>
                        <a:t>​</a:t>
                      </a:r>
                      <a:endParaRPr lang="en-GB" b="1" i="0">
                        <a:solidFill>
                          <a:srgbClr val="FFFFFF"/>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1647574"/>
                  </a:ext>
                </a:extLst>
              </a:tr>
              <a:tr h="493759">
                <a:tc>
                  <a:txBody>
                    <a:bodyPr/>
                    <a:lstStyle/>
                    <a:p>
                      <a:pPr algn="l" rtl="0" fontAlgn="base"/>
                      <a:r>
                        <a:rPr lang="en-GB" sz="1100" b="1" i="0" u="none" strike="noStrike">
                          <a:solidFill>
                            <a:srgbClr val="000000"/>
                          </a:solidFill>
                          <a:effectLst/>
                          <a:latin typeface="Calibri" panose="020F0502020204030204" pitchFamily="34" charset="0"/>
                        </a:rPr>
                        <a:t>1</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US" sz="1100" b="0" i="0" u="none" strike="noStrike">
                          <a:solidFill>
                            <a:srgbClr val="000000"/>
                          </a:solidFill>
                          <a:effectLst/>
                          <a:latin typeface="Calibri" panose="020F0502020204030204" pitchFamily="34" charset="0"/>
                        </a:rPr>
                        <a:t>RS Pro Brushed 5v DC Motor</a:t>
                      </a:r>
                      <a:r>
                        <a:rPr lang="en-US" sz="1100" b="0" i="0">
                          <a:solidFill>
                            <a:srgbClr val="000000"/>
                          </a:solidFill>
                          <a:effectLst/>
                          <a:latin typeface="Calibri" panose="020F0502020204030204" pitchFamily="34" charset="0"/>
                        </a:rPr>
                        <a:t>​</a:t>
                      </a:r>
                      <a:endParaRPr lang="en-US"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dirty="0">
                          <a:solidFill>
                            <a:srgbClr val="000000"/>
                          </a:solidFill>
                          <a:effectLst/>
                          <a:latin typeface="Calibri" panose="020F0502020204030204" pitchFamily="34" charset="0"/>
                        </a:rPr>
                        <a:t>4</a:t>
                      </a:r>
                      <a:r>
                        <a:rPr lang="en-GB" sz="1100" b="0" i="0" dirty="0">
                          <a:solidFill>
                            <a:srgbClr val="000000"/>
                          </a:solidFill>
                          <a:effectLst/>
                          <a:latin typeface="Calibri" panose="020F0502020204030204" pitchFamily="34" charset="0"/>
                        </a:rPr>
                        <a:t>​</a:t>
                      </a:r>
                      <a:endParaRPr lang="en-GB" b="0" i="0" dirty="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dirty="0">
                          <a:solidFill>
                            <a:srgbClr val="000000"/>
                          </a:solidFill>
                          <a:effectLst/>
                          <a:latin typeface="Calibri" panose="020F0502020204030204" pitchFamily="34" charset="0"/>
                        </a:rPr>
                        <a:t>5</a:t>
                      </a:r>
                      <a:r>
                        <a:rPr lang="en-GB" sz="1100" b="0" i="0" dirty="0">
                          <a:solidFill>
                            <a:srgbClr val="000000"/>
                          </a:solidFill>
                          <a:effectLst/>
                          <a:latin typeface="Calibri" panose="020F0502020204030204" pitchFamily="34" charset="0"/>
                        </a:rPr>
                        <a:t>​</a:t>
                      </a:r>
                      <a:endParaRPr lang="en-GB" b="0" i="0" dirty="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22</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5360006"/>
                  </a:ext>
                </a:extLst>
              </a:tr>
              <a:tr h="493759">
                <a:tc>
                  <a:txBody>
                    <a:bodyPr/>
                    <a:lstStyle/>
                    <a:p>
                      <a:pPr algn="l" rtl="0" fontAlgn="base"/>
                      <a:r>
                        <a:rPr lang="en-GB" sz="1100" b="1" i="0" u="none" strike="noStrike">
                          <a:solidFill>
                            <a:srgbClr val="000000"/>
                          </a:solidFill>
                          <a:effectLst/>
                          <a:latin typeface="Calibri" panose="020F0502020204030204" pitchFamily="34" charset="0"/>
                        </a:rPr>
                        <a:t>2</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Micro Metal Geared 5v Motor</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3</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21</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9482870"/>
                  </a:ext>
                </a:extLst>
              </a:tr>
              <a:tr h="539998">
                <a:tc>
                  <a:txBody>
                    <a:bodyPr/>
                    <a:lstStyle/>
                    <a:p>
                      <a:pPr algn="l" rtl="0" fontAlgn="base"/>
                      <a:r>
                        <a:rPr lang="en-GB" sz="1100" b="1" i="0" u="none" strike="noStrike">
                          <a:solidFill>
                            <a:srgbClr val="000000"/>
                          </a:solidFill>
                          <a:effectLst/>
                          <a:latin typeface="Calibri" panose="020F0502020204030204" pitchFamily="34" charset="0"/>
                        </a:rPr>
                        <a:t>3</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US" sz="1100" b="0" i="0" u="none" strike="noStrike">
                          <a:solidFill>
                            <a:srgbClr val="000000"/>
                          </a:solidFill>
                          <a:effectLst/>
                          <a:latin typeface="Calibri" panose="020F0502020204030204" pitchFamily="34" charset="0"/>
                        </a:rPr>
                        <a:t>RVFM Dual Output Brushless Motor</a:t>
                      </a:r>
                      <a:r>
                        <a:rPr lang="en-US" sz="1100" b="0" i="0">
                          <a:solidFill>
                            <a:srgbClr val="000000"/>
                          </a:solidFill>
                          <a:effectLst/>
                          <a:latin typeface="Calibri" panose="020F0502020204030204" pitchFamily="34" charset="0"/>
                        </a:rPr>
                        <a:t>​</a:t>
                      </a:r>
                      <a:endParaRPr lang="en-US" b="0" i="0">
                        <a:solidFill>
                          <a:srgbClr val="000000"/>
                        </a:solidFill>
                        <a:effectLst/>
                      </a:endParaRPr>
                    </a:p>
                  </a:txBody>
                  <a:tcP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3</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21</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6956750"/>
                  </a:ext>
                </a:extLst>
              </a:tr>
              <a:tr h="387691">
                <a:tc>
                  <a:txBody>
                    <a:bodyPr/>
                    <a:lstStyle/>
                    <a:p>
                      <a:pPr algn="l" rtl="0" fontAlgn="base"/>
                      <a:r>
                        <a:rPr lang="en-GB" sz="1100" b="1"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MG995 Servo Motor</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2</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3</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3</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17</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9786505"/>
                  </a:ext>
                </a:extLst>
              </a:tr>
              <a:tr h="387691">
                <a:tc>
                  <a:txBody>
                    <a:bodyPr/>
                    <a:lstStyle/>
                    <a:p>
                      <a:pPr algn="l" rtl="0" fontAlgn="base"/>
                      <a:r>
                        <a:rPr lang="en-GB" sz="1100" b="1"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5V 4-Phase Stepper Motor</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5</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3</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4</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a:solidFill>
                            <a:srgbClr val="000000"/>
                          </a:solidFill>
                          <a:effectLst/>
                          <a:latin typeface="Calibri" panose="020F0502020204030204" pitchFamily="34" charset="0"/>
                        </a:rPr>
                        <a:t>2</a:t>
                      </a:r>
                      <a:r>
                        <a:rPr lang="en-GB" sz="1100" b="0" i="0">
                          <a:solidFill>
                            <a:srgbClr val="000000"/>
                          </a:solidFill>
                          <a:effectLst/>
                          <a:latin typeface="Calibri" panose="020F0502020204030204" pitchFamily="34" charset="0"/>
                        </a:rPr>
                        <a:t>​</a:t>
                      </a:r>
                      <a:endParaRPr lang="en-GB" b="0" i="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l" rtl="0" fontAlgn="base"/>
                      <a:r>
                        <a:rPr lang="en-GB" sz="1100" b="0" i="0" u="none" strike="noStrike" dirty="0">
                          <a:solidFill>
                            <a:srgbClr val="000000"/>
                          </a:solidFill>
                          <a:effectLst/>
                          <a:latin typeface="Calibri" panose="020F0502020204030204" pitchFamily="34" charset="0"/>
                        </a:rPr>
                        <a:t>19</a:t>
                      </a:r>
                      <a:r>
                        <a:rPr lang="en-GB" sz="1100" b="0" i="0" dirty="0">
                          <a:solidFill>
                            <a:srgbClr val="000000"/>
                          </a:solidFill>
                          <a:effectLst/>
                          <a:latin typeface="Calibri" panose="020F0502020204030204" pitchFamily="34" charset="0"/>
                        </a:rPr>
                        <a:t>​</a:t>
                      </a:r>
                      <a:endParaRPr lang="en-GB" b="0" i="0" dirty="0">
                        <a:solidFill>
                          <a:srgbClr val="000000"/>
                        </a:solidFill>
                        <a:effectLst/>
                      </a:endParaRPr>
                    </a:p>
                  </a:txBody>
                  <a:tcPr anchor="ct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8474852"/>
                  </a:ext>
                </a:extLst>
              </a:tr>
            </a:tbl>
          </a:graphicData>
        </a:graphic>
      </p:graphicFrame>
      <p:sp>
        <p:nvSpPr>
          <p:cNvPr id="5" name="TextBox 4"/>
          <p:cNvSpPr txBox="1"/>
          <p:nvPr/>
        </p:nvSpPr>
        <p:spPr>
          <a:xfrm>
            <a:off x="0" y="0"/>
            <a:ext cx="1326004" cy="369332"/>
          </a:xfrm>
          <a:prstGeom prst="rect">
            <a:avLst/>
          </a:prstGeom>
          <a:noFill/>
        </p:spPr>
        <p:txBody>
          <a:bodyPr wrap="none" rtlCol="0">
            <a:spAutoFit/>
          </a:bodyPr>
          <a:lstStyle/>
          <a:p>
            <a:r>
              <a:rPr lang="en-GB" dirty="0" smtClean="0"/>
              <a:t>Evan Craig</a:t>
            </a:r>
            <a:endParaRPr lang="en-US" dirty="0"/>
          </a:p>
        </p:txBody>
      </p:sp>
      <p:sp>
        <p:nvSpPr>
          <p:cNvPr id="6" name="AutoShape 2" descr="A small metal device with a red cover&#10;&#10;Description automatically generated"/>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p:cNvPicPr>
            <a:picLocks noChangeAspect="1"/>
          </p:cNvPicPr>
          <p:nvPr/>
        </p:nvPicPr>
        <p:blipFill rotWithShape="1">
          <a:blip r:embed="rId2"/>
          <a:srcRect b="1065"/>
          <a:stretch/>
        </p:blipFill>
        <p:spPr>
          <a:xfrm>
            <a:off x="882458" y="4072922"/>
            <a:ext cx="10287892" cy="1990431"/>
          </a:xfrm>
          <a:prstGeom prst="rect">
            <a:avLst/>
          </a:prstGeom>
        </p:spPr>
      </p:pic>
      <p:sp>
        <p:nvSpPr>
          <p:cNvPr id="12" name="TextBox 11"/>
          <p:cNvSpPr txBox="1"/>
          <p:nvPr/>
        </p:nvSpPr>
        <p:spPr>
          <a:xfrm>
            <a:off x="882458" y="513795"/>
            <a:ext cx="3467616" cy="646331"/>
          </a:xfrm>
          <a:prstGeom prst="rect">
            <a:avLst/>
          </a:prstGeom>
          <a:noFill/>
        </p:spPr>
        <p:txBody>
          <a:bodyPr wrap="none" rtlCol="0">
            <a:spAutoFit/>
          </a:bodyPr>
          <a:lstStyle/>
          <a:p>
            <a:r>
              <a:rPr lang="en-GB" sz="3600" dirty="0" smtClean="0"/>
              <a:t>Motor Research</a:t>
            </a:r>
            <a:endParaRPr lang="en-US" sz="3600" dirty="0"/>
          </a:p>
        </p:txBody>
      </p:sp>
    </p:spTree>
    <p:extLst>
      <p:ext uri="{BB962C8B-B14F-4D97-AF65-F5344CB8AC3E}">
        <p14:creationId xmlns:p14="http://schemas.microsoft.com/office/powerpoint/2010/main" val="6163468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9521"/>
            <a:ext cx="10515600" cy="1325563"/>
          </a:xfrm>
        </p:spPr>
        <p:txBody>
          <a:bodyPr>
            <a:normAutofit/>
          </a:bodyPr>
          <a:lstStyle/>
          <a:p>
            <a:r>
              <a:rPr lang="en-US" sz="3600" dirty="0"/>
              <a:t>RS Pro 5v DC Motor ​</a:t>
            </a:r>
            <a:endParaRPr lang="en-US" sz="3600" dirty="0"/>
          </a:p>
        </p:txBody>
      </p:sp>
      <p:sp>
        <p:nvSpPr>
          <p:cNvPr id="3" name="Content Placeholder 2"/>
          <p:cNvSpPr>
            <a:spLocks noGrp="1"/>
          </p:cNvSpPr>
          <p:nvPr>
            <p:ph idx="1"/>
          </p:nvPr>
        </p:nvSpPr>
        <p:spPr/>
        <p:txBody>
          <a:bodyPr/>
          <a:lstStyle/>
          <a:p>
            <a:pPr fontAlgn="base"/>
            <a:r>
              <a:rPr lang="en-GB" dirty="0"/>
              <a:t>Speed – 10668 RPM</a:t>
            </a:r>
            <a:r>
              <a:rPr lang="en-US" dirty="0"/>
              <a:t>​</a:t>
            </a:r>
          </a:p>
          <a:p>
            <a:pPr fontAlgn="base"/>
            <a:r>
              <a:rPr lang="en-GB" dirty="0"/>
              <a:t>Reduction Ratio – 10:1 </a:t>
            </a:r>
            <a:r>
              <a:rPr lang="en-US" dirty="0"/>
              <a:t>​</a:t>
            </a:r>
          </a:p>
          <a:p>
            <a:pPr fontAlgn="base"/>
            <a:r>
              <a:rPr lang="en-GB" dirty="0"/>
              <a:t>Wheel Diameter – 40 mm</a:t>
            </a:r>
            <a:r>
              <a:rPr lang="en-US" dirty="0" smtClean="0"/>
              <a:t>​</a:t>
            </a:r>
            <a:endParaRPr lang="en-GB" dirty="0"/>
          </a:p>
          <a:p>
            <a:pPr fontAlgn="base"/>
            <a:r>
              <a:rPr lang="en-GB" dirty="0"/>
              <a:t>Linear Speed – 7.48 MPH</a:t>
            </a:r>
            <a:endParaRPr lang="en-US" dirty="0"/>
          </a:p>
          <a:p>
            <a:endParaRPr lang="en-US" dirty="0"/>
          </a:p>
        </p:txBody>
      </p:sp>
      <p:sp>
        <p:nvSpPr>
          <p:cNvPr id="4" name="AutoShape 2" descr="A small electric motor with yellow and black text&#10;&#10;Description automatically generated"/>
          <p:cNvSpPr>
            <a:spLocks noChangeAspect="1" noChangeArrowheads="1"/>
          </p:cNvSpPr>
          <p:nvPr/>
        </p:nvSpPr>
        <p:spPr bwMode="auto">
          <a:xfrm>
            <a:off x="0" y="0"/>
            <a:ext cx="3650295" cy="36576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smtClean="0"/>
              <a:t>Evan Craig</a:t>
            </a:r>
            <a:endParaRPr lang="en-US" dirty="0"/>
          </a:p>
        </p:txBody>
      </p:sp>
      <p:pic>
        <p:nvPicPr>
          <p:cNvPr id="6" name="Picture 5"/>
          <p:cNvPicPr>
            <a:picLocks noChangeAspect="1"/>
          </p:cNvPicPr>
          <p:nvPr/>
        </p:nvPicPr>
        <p:blipFill>
          <a:blip r:embed="rId2"/>
          <a:stretch>
            <a:fillRect/>
          </a:stretch>
        </p:blipFill>
        <p:spPr>
          <a:xfrm>
            <a:off x="6922667" y="1825625"/>
            <a:ext cx="3093886" cy="2904871"/>
          </a:xfrm>
          <a:prstGeom prst="rect">
            <a:avLst/>
          </a:prstGeom>
        </p:spPr>
      </p:pic>
    </p:spTree>
    <p:extLst>
      <p:ext uri="{BB962C8B-B14F-4D97-AF65-F5344CB8AC3E}">
        <p14:creationId xmlns:p14="http://schemas.microsoft.com/office/powerpoint/2010/main" val="24824168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4437"/>
            <a:ext cx="10515600" cy="1325563"/>
          </a:xfrm>
        </p:spPr>
        <p:txBody>
          <a:bodyPr>
            <a:normAutofit/>
          </a:bodyPr>
          <a:lstStyle/>
          <a:p>
            <a:r>
              <a:rPr lang="en-US" sz="3600" dirty="0"/>
              <a:t>RS Pro 3v DC Motor ​</a:t>
            </a:r>
            <a:endParaRPr lang="en-US" sz="3600" dirty="0"/>
          </a:p>
        </p:txBody>
      </p:sp>
      <p:sp>
        <p:nvSpPr>
          <p:cNvPr id="3" name="Content Placeholder 2"/>
          <p:cNvSpPr>
            <a:spLocks noGrp="1"/>
          </p:cNvSpPr>
          <p:nvPr>
            <p:ph idx="1"/>
          </p:nvPr>
        </p:nvSpPr>
        <p:spPr/>
        <p:txBody>
          <a:bodyPr/>
          <a:lstStyle/>
          <a:p>
            <a:pPr fontAlgn="base"/>
            <a:r>
              <a:rPr lang="en-GB" dirty="0"/>
              <a:t>Speed - 3700 RPM </a:t>
            </a:r>
            <a:r>
              <a:rPr lang="en-US" dirty="0"/>
              <a:t>​</a:t>
            </a:r>
          </a:p>
          <a:p>
            <a:pPr fontAlgn="base"/>
            <a:r>
              <a:rPr lang="en-GB" dirty="0"/>
              <a:t>Reduction Ratio - 4:1</a:t>
            </a:r>
            <a:r>
              <a:rPr lang="en-US" dirty="0"/>
              <a:t>​</a:t>
            </a:r>
          </a:p>
          <a:p>
            <a:pPr fontAlgn="base"/>
            <a:r>
              <a:rPr lang="en-GB" dirty="0"/>
              <a:t>Wheel Diameter - 40 mm</a:t>
            </a:r>
            <a:r>
              <a:rPr lang="en-US" dirty="0" smtClean="0"/>
              <a:t>​</a:t>
            </a:r>
            <a:endParaRPr lang="en-GB" dirty="0"/>
          </a:p>
          <a:p>
            <a:pPr fontAlgn="base"/>
            <a:r>
              <a:rPr lang="en-GB" dirty="0"/>
              <a:t>Linear Speed – 4.64 MPH</a:t>
            </a:r>
            <a:r>
              <a:rPr lang="en-US" dirty="0"/>
              <a:t>​</a:t>
            </a:r>
          </a:p>
          <a:p>
            <a:pPr fontAlgn="base"/>
            <a:endParaRPr lang="en-GB" dirty="0"/>
          </a:p>
          <a:p>
            <a:endParaRPr lang="en-US" dirty="0"/>
          </a:p>
        </p:txBody>
      </p:sp>
      <p:pic>
        <p:nvPicPr>
          <p:cNvPr id="4" name="Picture 3"/>
          <p:cNvPicPr>
            <a:picLocks noChangeAspect="1"/>
          </p:cNvPicPr>
          <p:nvPr/>
        </p:nvPicPr>
        <p:blipFill>
          <a:blip r:embed="rId3"/>
          <a:stretch>
            <a:fillRect/>
          </a:stretch>
        </p:blipFill>
        <p:spPr>
          <a:xfrm>
            <a:off x="5399476" y="1386726"/>
            <a:ext cx="6438318" cy="3892410"/>
          </a:xfrm>
          <a:prstGeom prst="rect">
            <a:avLst/>
          </a:prstGeom>
        </p:spPr>
      </p:pic>
      <p:sp>
        <p:nvSpPr>
          <p:cNvPr id="5" name="TextBox 4"/>
          <p:cNvSpPr txBox="1"/>
          <p:nvPr/>
        </p:nvSpPr>
        <p:spPr>
          <a:xfrm>
            <a:off x="0" y="9771"/>
            <a:ext cx="1326004" cy="369332"/>
          </a:xfrm>
          <a:prstGeom prst="rect">
            <a:avLst/>
          </a:prstGeom>
          <a:noFill/>
        </p:spPr>
        <p:txBody>
          <a:bodyPr wrap="none" rtlCol="0">
            <a:spAutoFit/>
          </a:bodyPr>
          <a:lstStyle/>
          <a:p>
            <a:r>
              <a:rPr lang="en-GB" dirty="0" smtClean="0"/>
              <a:t>Evan Craig</a:t>
            </a:r>
            <a:endParaRPr lang="en-US" dirty="0"/>
          </a:p>
        </p:txBody>
      </p:sp>
    </p:spTree>
    <p:extLst>
      <p:ext uri="{BB962C8B-B14F-4D97-AF65-F5344CB8AC3E}">
        <p14:creationId xmlns:p14="http://schemas.microsoft.com/office/powerpoint/2010/main" val="41745754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4437"/>
            <a:ext cx="10515600" cy="1325563"/>
          </a:xfrm>
        </p:spPr>
        <p:txBody>
          <a:bodyPr>
            <a:normAutofit/>
          </a:bodyPr>
          <a:lstStyle/>
          <a:p>
            <a:r>
              <a:rPr lang="en-GB" sz="3600" dirty="0" smtClean="0"/>
              <a:t>Battery selection</a:t>
            </a:r>
            <a:endParaRPr lang="en-US" sz="3600" dirty="0"/>
          </a:p>
        </p:txBody>
      </p:sp>
      <p:pic>
        <p:nvPicPr>
          <p:cNvPr id="5" name="Content Placeholder 4"/>
          <p:cNvPicPr>
            <a:picLocks noGrp="1" noChangeAspect="1"/>
          </p:cNvPicPr>
          <p:nvPr>
            <p:ph idx="1"/>
          </p:nvPr>
        </p:nvPicPr>
        <p:blipFill>
          <a:blip r:embed="rId2"/>
          <a:stretch>
            <a:fillRect/>
          </a:stretch>
        </p:blipFill>
        <p:spPr>
          <a:xfrm>
            <a:off x="1134950" y="1520000"/>
            <a:ext cx="9922100" cy="1089754"/>
          </a:xfrm>
          <a:prstGeom prst="rect">
            <a:avLst/>
          </a:prstGeom>
        </p:spPr>
      </p:pic>
      <p:sp>
        <p:nvSpPr>
          <p:cNvPr id="6" name="TextBox 5"/>
          <p:cNvSpPr txBox="1"/>
          <p:nvPr/>
        </p:nvSpPr>
        <p:spPr>
          <a:xfrm>
            <a:off x="1000760" y="3193796"/>
            <a:ext cx="9837928" cy="2585323"/>
          </a:xfrm>
          <a:prstGeom prst="rect">
            <a:avLst/>
          </a:prstGeom>
          <a:noFill/>
        </p:spPr>
        <p:txBody>
          <a:bodyPr wrap="square" rtlCol="0">
            <a:spAutoFit/>
          </a:bodyPr>
          <a:lstStyle/>
          <a:p>
            <a:pPr fontAlgn="base"/>
            <a:r>
              <a:rPr lang="en-GB" dirty="0"/>
              <a:t>2200 4x AA 1.5V Batteries £</a:t>
            </a:r>
            <a:r>
              <a:rPr lang="en-GB" dirty="0" smtClean="0"/>
              <a:t>4 -- battery </a:t>
            </a:r>
            <a:r>
              <a:rPr lang="en-GB" dirty="0"/>
              <a:t>holder £1.80 = £5.80</a:t>
            </a:r>
            <a:r>
              <a:rPr lang="en-US" dirty="0"/>
              <a:t>​</a:t>
            </a:r>
          </a:p>
          <a:p>
            <a:pPr fontAlgn="base"/>
            <a:r>
              <a:rPr lang="en-GB" dirty="0"/>
              <a:t>1600mAh 6v </a:t>
            </a:r>
            <a:r>
              <a:rPr lang="en-GB" dirty="0" err="1"/>
              <a:t>nimh</a:t>
            </a:r>
            <a:r>
              <a:rPr lang="en-GB" dirty="0"/>
              <a:t> battery £14</a:t>
            </a:r>
            <a:r>
              <a:rPr lang="en-US" dirty="0"/>
              <a:t>​</a:t>
            </a:r>
          </a:p>
          <a:p>
            <a:pPr fontAlgn="base"/>
            <a:r>
              <a:rPr lang="en-GB" dirty="0"/>
              <a:t>2600mAh 6v battery £15</a:t>
            </a:r>
            <a:r>
              <a:rPr lang="en-US" dirty="0"/>
              <a:t>​</a:t>
            </a:r>
          </a:p>
          <a:p>
            <a:pPr fontAlgn="base"/>
            <a:r>
              <a:rPr lang="en-GB" dirty="0"/>
              <a:t>​</a:t>
            </a:r>
          </a:p>
          <a:p>
            <a:pPr fontAlgn="base"/>
            <a:r>
              <a:rPr lang="en-GB" dirty="0"/>
              <a:t>We have decided to go for the Cheap Batteries and to also purchase a battery holder as going for this option as it is suitable for our £80 budget, leaving us with more money to spend on the car. Although the price is a lot lower than the other branded batteries there is not much difference in performance.</a:t>
            </a:r>
            <a:endParaRPr lang="en-US" dirty="0"/>
          </a:p>
          <a:p>
            <a:endParaRPr lang="en-US" dirty="0"/>
          </a:p>
        </p:txBody>
      </p:sp>
      <p:sp>
        <p:nvSpPr>
          <p:cNvPr id="7" name="TextBox 6"/>
          <p:cNvSpPr txBox="1"/>
          <p:nvPr/>
        </p:nvSpPr>
        <p:spPr>
          <a:xfrm>
            <a:off x="0" y="23749"/>
            <a:ext cx="1749197" cy="369332"/>
          </a:xfrm>
          <a:prstGeom prst="rect">
            <a:avLst/>
          </a:prstGeom>
          <a:noFill/>
        </p:spPr>
        <p:txBody>
          <a:bodyPr wrap="none" rtlCol="0">
            <a:spAutoFit/>
          </a:bodyPr>
          <a:lstStyle/>
          <a:p>
            <a:r>
              <a:rPr lang="en-GB" dirty="0" err="1" smtClean="0"/>
              <a:t>Munty</a:t>
            </a:r>
            <a:r>
              <a:rPr lang="en-GB" dirty="0" smtClean="0"/>
              <a:t> Rahman</a:t>
            </a:r>
            <a:endParaRPr lang="en-US" dirty="0"/>
          </a:p>
        </p:txBody>
      </p:sp>
    </p:spTree>
    <p:extLst>
      <p:ext uri="{BB962C8B-B14F-4D97-AF65-F5344CB8AC3E}">
        <p14:creationId xmlns:p14="http://schemas.microsoft.com/office/powerpoint/2010/main" val="11040966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1C62D-142A-EE17-A219-E10FC8A0843B}"/>
              </a:ext>
            </a:extLst>
          </p:cNvPr>
          <p:cNvSpPr>
            <a:spLocks noGrp="1"/>
          </p:cNvSpPr>
          <p:nvPr>
            <p:ph type="title"/>
          </p:nvPr>
        </p:nvSpPr>
        <p:spPr>
          <a:xfrm>
            <a:off x="923544" y="194437"/>
            <a:ext cx="10515600" cy="1325563"/>
          </a:xfrm>
        </p:spPr>
        <p:txBody>
          <a:bodyPr/>
          <a:lstStyle/>
          <a:p>
            <a:r>
              <a:rPr lang="en-GB" sz="3600" dirty="0"/>
              <a:t>Energy/power</a:t>
            </a:r>
            <a:endParaRPr lang="en-GB" dirty="0"/>
          </a:p>
        </p:txBody>
      </p:sp>
      <p:sp>
        <p:nvSpPr>
          <p:cNvPr id="3" name="Content Placeholder 2">
            <a:extLst>
              <a:ext uri="{FF2B5EF4-FFF2-40B4-BE49-F238E27FC236}">
                <a16:creationId xmlns:a16="http://schemas.microsoft.com/office/drawing/2014/main" id="{6699E292-43BF-4CF6-F9FB-7EE8274BE77E}"/>
              </a:ext>
            </a:extLst>
          </p:cNvPr>
          <p:cNvSpPr>
            <a:spLocks noGrp="1"/>
          </p:cNvSpPr>
          <p:nvPr>
            <p:ph idx="1"/>
          </p:nvPr>
        </p:nvSpPr>
        <p:spPr>
          <a:xfrm>
            <a:off x="480061" y="1600340"/>
            <a:ext cx="10216896" cy="4873611"/>
          </a:xfrm>
        </p:spPr>
        <p:txBody>
          <a:bodyPr>
            <a:normAutofit fontScale="55000" lnSpcReduction="20000"/>
          </a:bodyPr>
          <a:lstStyle/>
          <a:p>
            <a:pPr marL="0" indent="0" fontAlgn="base">
              <a:buNone/>
            </a:pPr>
            <a:r>
              <a:rPr lang="en-GB" sz="2900" dirty="0"/>
              <a:t>Batteries are something we use in our day-to-day life, whether it's by using  a TV remote, playing a console, using a shaving machine etc. </a:t>
            </a:r>
            <a:r>
              <a:rPr lang="en-US" sz="2900" dirty="0"/>
              <a:t>​</a:t>
            </a:r>
          </a:p>
          <a:p>
            <a:pPr marL="0" indent="0" fontAlgn="base">
              <a:buNone/>
            </a:pPr>
            <a:r>
              <a:rPr lang="en-GB" sz="2900" dirty="0" smtClean="0"/>
              <a:t>All </a:t>
            </a:r>
            <a:r>
              <a:rPr lang="en-GB" sz="2900" dirty="0"/>
              <a:t>batteries work by creating an electric current through the movement of charged particles. It stores energy so that it can be used later without having to be directly connected to any power source.</a:t>
            </a:r>
            <a:r>
              <a:rPr lang="en-US" sz="2900" dirty="0"/>
              <a:t>​</a:t>
            </a:r>
          </a:p>
          <a:p>
            <a:pPr marL="0" indent="0" fontAlgn="base">
              <a:buNone/>
            </a:pPr>
            <a:r>
              <a:rPr lang="en-GB" sz="2900" dirty="0"/>
              <a:t>Batteries were created by Alessandro Volta in the 1800s, this is where we get the term volts/voltage.</a:t>
            </a:r>
            <a:r>
              <a:rPr lang="en-US" sz="2900" dirty="0"/>
              <a:t>​</a:t>
            </a:r>
          </a:p>
          <a:p>
            <a:pPr fontAlgn="base"/>
            <a:r>
              <a:rPr lang="en-GB" sz="2900" dirty="0"/>
              <a:t>4x single AA  rechargeable batteries, producing 6V in total to power the 5V DC motor</a:t>
            </a:r>
            <a:r>
              <a:rPr lang="en-US" sz="2900" dirty="0"/>
              <a:t>​</a:t>
            </a:r>
          </a:p>
          <a:p>
            <a:pPr fontAlgn="base"/>
            <a:r>
              <a:rPr lang="en-GB" sz="2900" dirty="0"/>
              <a:t>Low cost</a:t>
            </a:r>
            <a:r>
              <a:rPr lang="en-US" sz="2900" dirty="0"/>
              <a:t>​</a:t>
            </a:r>
          </a:p>
          <a:p>
            <a:pPr fontAlgn="base"/>
            <a:r>
              <a:rPr lang="en-GB" sz="2900" dirty="0"/>
              <a:t>Easily accessible </a:t>
            </a:r>
            <a:r>
              <a:rPr lang="en-US" sz="2900" dirty="0"/>
              <a:t>​</a:t>
            </a:r>
          </a:p>
          <a:p>
            <a:pPr fontAlgn="base"/>
            <a:r>
              <a:rPr lang="en-GB" sz="2900" dirty="0"/>
              <a:t>Despite their small size, AA batteries especially in alkaline, offer reasonable</a:t>
            </a:r>
            <a:r>
              <a:rPr lang="en-US" sz="2900" dirty="0"/>
              <a:t>​</a:t>
            </a:r>
          </a:p>
          <a:p>
            <a:pPr fontAlgn="base"/>
            <a:r>
              <a:rPr lang="en-GB" sz="2900" dirty="0"/>
              <a:t>energy density, making it suitable for many types of applications for e.g. small electronic devices, or kid's toys. </a:t>
            </a:r>
            <a:r>
              <a:rPr lang="en-US" sz="2900" dirty="0"/>
              <a:t>​</a:t>
            </a:r>
          </a:p>
          <a:p>
            <a:pPr fontAlgn="base"/>
            <a:r>
              <a:rPr lang="en-GB" sz="2900" dirty="0"/>
              <a:t>Modern day AA batteries have a low self-discharge rate, meaning minimal energy is lost when the batteries are not in use</a:t>
            </a:r>
            <a:r>
              <a:rPr lang="en-US" sz="2900" dirty="0"/>
              <a:t>​</a:t>
            </a:r>
          </a:p>
          <a:p>
            <a:pPr fontAlgn="base"/>
            <a:r>
              <a:rPr lang="en-GB" sz="2900" dirty="0"/>
              <a:t>Environmentally friendly, recharge able, meaning reducing impact of disposable batteries.</a:t>
            </a:r>
            <a:r>
              <a:rPr lang="en-US" sz="2900" dirty="0"/>
              <a:t>​</a:t>
            </a:r>
          </a:p>
          <a:p>
            <a:pPr fontAlgn="base"/>
            <a:r>
              <a:rPr lang="en-GB" sz="2900" dirty="0"/>
              <a:t>Can be reused multiple times, contributing to sustainability</a:t>
            </a:r>
            <a:r>
              <a:rPr lang="en-US" sz="2900" dirty="0"/>
              <a:t>​</a:t>
            </a:r>
          </a:p>
          <a:p>
            <a:pPr fontAlgn="base"/>
            <a:r>
              <a:rPr lang="en-GB" sz="2900" dirty="0"/>
              <a:t>The batteries are lightweight, reducing load on the car </a:t>
            </a:r>
            <a:r>
              <a:rPr lang="en-US" sz="2900" dirty="0"/>
              <a:t>​</a:t>
            </a:r>
          </a:p>
          <a:p>
            <a:pPr fontAlgn="base"/>
            <a:r>
              <a:rPr lang="en-GB" sz="2900" dirty="0"/>
              <a:t>R</a:t>
            </a:r>
            <a:r>
              <a:rPr lang="en-GB" sz="2900" dirty="0" smtClean="0"/>
              <a:t>echargeable</a:t>
            </a:r>
            <a:r>
              <a:rPr lang="en-GB" sz="2900" dirty="0"/>
              <a:t> batteries can be charged using various methods for example, wall chargers, USB chargers, solar chargers, </a:t>
            </a:r>
            <a:r>
              <a:rPr lang="en-GB" sz="2900" dirty="0" smtClean="0"/>
              <a:t>this</a:t>
            </a:r>
            <a:r>
              <a:rPr lang="en-GB" sz="2900" dirty="0"/>
              <a:t> provides flexibility and convenience when it comes to charging options. </a:t>
            </a:r>
            <a:r>
              <a:rPr lang="en-US" sz="2900" dirty="0"/>
              <a:t>​</a:t>
            </a:r>
          </a:p>
          <a:p>
            <a:pPr fontAlgn="base"/>
            <a:endParaRPr lang="en-GB" dirty="0"/>
          </a:p>
        </p:txBody>
      </p:sp>
      <p:sp>
        <p:nvSpPr>
          <p:cNvPr id="4" name="TextBox 3"/>
          <p:cNvSpPr txBox="1"/>
          <p:nvPr/>
        </p:nvSpPr>
        <p:spPr>
          <a:xfrm>
            <a:off x="48945" y="0"/>
            <a:ext cx="1749197" cy="646331"/>
          </a:xfrm>
          <a:prstGeom prst="rect">
            <a:avLst/>
          </a:prstGeom>
          <a:noFill/>
        </p:spPr>
        <p:txBody>
          <a:bodyPr wrap="none" rtlCol="0">
            <a:spAutoFit/>
          </a:bodyPr>
          <a:lstStyle/>
          <a:p>
            <a:r>
              <a:rPr lang="en-GB" dirty="0" err="1" smtClean="0"/>
              <a:t>Munty</a:t>
            </a:r>
            <a:r>
              <a:rPr lang="en-GB" dirty="0" smtClean="0"/>
              <a:t> Rahman</a:t>
            </a:r>
          </a:p>
          <a:p>
            <a:endParaRPr lang="en-US" dirty="0"/>
          </a:p>
        </p:txBody>
      </p:sp>
      <p:pic>
        <p:nvPicPr>
          <p:cNvPr id="6" name="Picture 5"/>
          <p:cNvPicPr>
            <a:picLocks noChangeAspect="1"/>
          </p:cNvPicPr>
          <p:nvPr/>
        </p:nvPicPr>
        <p:blipFill rotWithShape="1">
          <a:blip r:embed="rId3"/>
          <a:srcRect l="12579" r="14466"/>
          <a:stretch/>
        </p:blipFill>
        <p:spPr>
          <a:xfrm>
            <a:off x="10594848" y="52545"/>
            <a:ext cx="1516381" cy="2204457"/>
          </a:xfrm>
          <a:prstGeom prst="rect">
            <a:avLst/>
          </a:prstGeom>
        </p:spPr>
      </p:pic>
      <p:pic>
        <p:nvPicPr>
          <p:cNvPr id="7" name="Picture 6"/>
          <p:cNvPicPr>
            <a:picLocks noChangeAspect="1"/>
          </p:cNvPicPr>
          <p:nvPr/>
        </p:nvPicPr>
        <p:blipFill>
          <a:blip r:embed="rId4"/>
          <a:stretch>
            <a:fillRect/>
          </a:stretch>
        </p:blipFill>
        <p:spPr>
          <a:xfrm>
            <a:off x="9410645" y="2734012"/>
            <a:ext cx="2572624" cy="1309282"/>
          </a:xfrm>
          <a:prstGeom prst="rect">
            <a:avLst/>
          </a:prstGeom>
        </p:spPr>
      </p:pic>
    </p:spTree>
    <p:extLst>
      <p:ext uri="{BB962C8B-B14F-4D97-AF65-F5344CB8AC3E}">
        <p14:creationId xmlns:p14="http://schemas.microsoft.com/office/powerpoint/2010/main" val="28501154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8821"/>
            <a:ext cx="10515600" cy="1325563"/>
          </a:xfrm>
        </p:spPr>
        <p:txBody>
          <a:bodyPr>
            <a:normAutofit/>
          </a:bodyPr>
          <a:lstStyle/>
          <a:p>
            <a:r>
              <a:rPr lang="en-GB" sz="3600" dirty="0"/>
              <a:t>Energy/Power​</a:t>
            </a:r>
            <a:endParaRPr lang="en-US" sz="3600" dirty="0"/>
          </a:p>
        </p:txBody>
      </p:sp>
      <p:sp>
        <p:nvSpPr>
          <p:cNvPr id="3" name="Content Placeholder 2"/>
          <p:cNvSpPr>
            <a:spLocks noGrp="1"/>
          </p:cNvSpPr>
          <p:nvPr>
            <p:ph idx="1"/>
          </p:nvPr>
        </p:nvSpPr>
        <p:spPr>
          <a:xfrm>
            <a:off x="838200" y="1544384"/>
            <a:ext cx="10515600" cy="4632579"/>
          </a:xfrm>
        </p:spPr>
        <p:txBody>
          <a:bodyPr>
            <a:noAutofit/>
          </a:bodyPr>
          <a:lstStyle/>
          <a:p>
            <a:pPr marL="0" indent="0" fontAlgn="base">
              <a:buNone/>
            </a:pPr>
            <a:r>
              <a:rPr lang="en-GB" sz="2000" dirty="0"/>
              <a:t>To ensure the battery pack can power the car, and to work out how long the batteries can last, we will need to use the following formula; </a:t>
            </a:r>
            <a:r>
              <a:rPr lang="en-US" sz="2000" dirty="0"/>
              <a:t>​</a:t>
            </a:r>
          </a:p>
          <a:p>
            <a:pPr marL="0" indent="0" fontAlgn="base">
              <a:buNone/>
            </a:pPr>
            <a:r>
              <a:rPr lang="en-GB" sz="2000" dirty="0"/>
              <a:t>Current (I) x Time (s) = Q – Electric charge (C) </a:t>
            </a:r>
            <a:r>
              <a:rPr lang="en-US" sz="2000" dirty="0"/>
              <a:t>​</a:t>
            </a:r>
          </a:p>
          <a:p>
            <a:pPr marL="0" indent="0" fontAlgn="base">
              <a:buNone/>
            </a:pPr>
            <a:r>
              <a:rPr lang="en-GB" sz="2000" dirty="0"/>
              <a:t>Therefore, 2200mAh x 3.6 x10^3 (3600 seconds in an hour) = 7920C</a:t>
            </a:r>
            <a:r>
              <a:rPr lang="en-US" sz="2000" dirty="0"/>
              <a:t>​</a:t>
            </a:r>
          </a:p>
          <a:p>
            <a:pPr marL="0" indent="0" fontAlgn="base">
              <a:buNone/>
            </a:pPr>
            <a:endParaRPr lang="en-GB" sz="2000" dirty="0"/>
          </a:p>
          <a:p>
            <a:pPr marL="0" indent="0" fontAlgn="base">
              <a:buNone/>
            </a:pPr>
            <a:r>
              <a:rPr lang="en-GB" sz="2000" dirty="0"/>
              <a:t>To calculate the electrical energy used we will need to use;</a:t>
            </a:r>
            <a:r>
              <a:rPr lang="en-US" sz="2000" dirty="0"/>
              <a:t>​</a:t>
            </a:r>
          </a:p>
          <a:p>
            <a:pPr marL="0" indent="0" fontAlgn="base">
              <a:buNone/>
            </a:pPr>
            <a:r>
              <a:rPr lang="en-GB" sz="2000" dirty="0"/>
              <a:t>E Electrical energy (J) = Voltage (v) x Q Electric charge (C) </a:t>
            </a:r>
            <a:r>
              <a:rPr lang="en-US" sz="2000" dirty="0"/>
              <a:t>​</a:t>
            </a:r>
          </a:p>
          <a:p>
            <a:pPr marL="0" indent="0" fontAlgn="base">
              <a:buNone/>
            </a:pPr>
            <a:r>
              <a:rPr lang="en-GB" sz="2000" dirty="0"/>
              <a:t>E= 6x7920 = 47,520J or 47.520kJ</a:t>
            </a:r>
            <a:r>
              <a:rPr lang="en-US" sz="2000" dirty="0" smtClean="0"/>
              <a:t>​</a:t>
            </a:r>
          </a:p>
          <a:p>
            <a:pPr marL="0" indent="0" fontAlgn="base">
              <a:buNone/>
            </a:pPr>
            <a:endParaRPr lang="en-US" sz="2000" dirty="0"/>
          </a:p>
          <a:p>
            <a:pPr marL="0" indent="0" fontAlgn="base">
              <a:buNone/>
            </a:pPr>
            <a:r>
              <a:rPr lang="en-GB" sz="2000" dirty="0" smtClean="0"/>
              <a:t>Now </a:t>
            </a:r>
            <a:r>
              <a:rPr lang="en-GB" sz="2000" dirty="0"/>
              <a:t>we multiply Current x Voltage x Time to understand how much Electrical energy is used;</a:t>
            </a:r>
            <a:r>
              <a:rPr lang="en-US" sz="2000" dirty="0"/>
              <a:t>​</a:t>
            </a:r>
          </a:p>
          <a:p>
            <a:pPr marL="0" indent="0" fontAlgn="base">
              <a:buNone/>
            </a:pPr>
            <a:r>
              <a:rPr lang="en-GB" sz="2000" dirty="0"/>
              <a:t>7920C x 6v x 120s = 5,702,400J or 5702.4kJ</a:t>
            </a:r>
            <a:r>
              <a:rPr lang="en-US" sz="2000" dirty="0"/>
              <a:t>​</a:t>
            </a:r>
          </a:p>
          <a:p>
            <a:pPr fontAlgn="base"/>
            <a:endParaRPr lang="en-GB" sz="2000" dirty="0"/>
          </a:p>
          <a:p>
            <a:pPr fontAlgn="base"/>
            <a:endParaRPr lang="en-GB" sz="2000" dirty="0"/>
          </a:p>
          <a:p>
            <a:pPr fontAlgn="base"/>
            <a:endParaRPr lang="en-GB" sz="2000" dirty="0"/>
          </a:p>
        </p:txBody>
      </p:sp>
      <p:sp>
        <p:nvSpPr>
          <p:cNvPr id="4" name="TextBox 3"/>
          <p:cNvSpPr txBox="1"/>
          <p:nvPr/>
        </p:nvSpPr>
        <p:spPr>
          <a:xfrm>
            <a:off x="0" y="0"/>
            <a:ext cx="1749197" cy="646331"/>
          </a:xfrm>
          <a:prstGeom prst="rect">
            <a:avLst/>
          </a:prstGeom>
          <a:noFill/>
        </p:spPr>
        <p:txBody>
          <a:bodyPr wrap="none" rtlCol="0">
            <a:spAutoFit/>
          </a:bodyPr>
          <a:lstStyle/>
          <a:p>
            <a:r>
              <a:rPr lang="en-GB" dirty="0" err="1" smtClean="0"/>
              <a:t>Munty</a:t>
            </a:r>
            <a:r>
              <a:rPr lang="en-GB" dirty="0" smtClean="0"/>
              <a:t> Rahman</a:t>
            </a:r>
          </a:p>
          <a:p>
            <a:endParaRPr lang="en-US" dirty="0"/>
          </a:p>
        </p:txBody>
      </p:sp>
    </p:spTree>
    <p:extLst>
      <p:ext uri="{BB962C8B-B14F-4D97-AF65-F5344CB8AC3E}">
        <p14:creationId xmlns:p14="http://schemas.microsoft.com/office/powerpoint/2010/main" val="17438901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2556"/>
            <a:ext cx="10515600" cy="1325563"/>
          </a:xfrm>
        </p:spPr>
        <p:txBody>
          <a:bodyPr/>
          <a:lstStyle/>
          <a:p>
            <a:r>
              <a:rPr lang="en-GB" sz="3600" dirty="0"/>
              <a:t>Sensors</a:t>
            </a:r>
            <a:r>
              <a:rPr lang="en-GB" dirty="0"/>
              <a:t> ​</a:t>
            </a:r>
            <a:endParaRPr lang="en-US" sz="3600" dirty="0"/>
          </a:p>
        </p:txBody>
      </p:sp>
      <p:sp>
        <p:nvSpPr>
          <p:cNvPr id="3" name="Content Placeholder 2"/>
          <p:cNvSpPr>
            <a:spLocks noGrp="1"/>
          </p:cNvSpPr>
          <p:nvPr>
            <p:ph idx="1"/>
          </p:nvPr>
        </p:nvSpPr>
        <p:spPr>
          <a:xfrm>
            <a:off x="838200" y="1386713"/>
            <a:ext cx="10515600" cy="3160903"/>
          </a:xfrm>
        </p:spPr>
        <p:txBody>
          <a:bodyPr>
            <a:noAutofit/>
          </a:bodyPr>
          <a:lstStyle/>
          <a:p>
            <a:pPr fontAlgn="base"/>
            <a:r>
              <a:rPr lang="en-GB" sz="1800" dirty="0"/>
              <a:t>Ultrasonic sensors, these sensors emit ultrasonic waves and measure the time it takes the waves to hit an obstacle and bounce back to the sensor. This is a sensor we looked at as we can code it to calculate the distance from the target to the wall, setting it up to hit the target and return to start position. </a:t>
            </a:r>
            <a:r>
              <a:rPr lang="en-US" sz="1800" dirty="0"/>
              <a:t>​</a:t>
            </a:r>
          </a:p>
          <a:p>
            <a:pPr fontAlgn="base"/>
            <a:r>
              <a:rPr lang="en-GB" sz="1800" dirty="0"/>
              <a:t>Infrared (IR) distance sensors, this is also a sensor we looked into which allows you to set a distance for the car to stop/return to start position. This sensor work on the principle of reflection or time-of-flight measurement. </a:t>
            </a:r>
            <a:r>
              <a:rPr lang="en-US" sz="1800" dirty="0"/>
              <a:t>​</a:t>
            </a:r>
          </a:p>
          <a:p>
            <a:pPr fontAlgn="base"/>
            <a:r>
              <a:rPr lang="en-GB" sz="1800" dirty="0"/>
              <a:t>LIDAR (Light Detection and Ranging), is a sensor which uses a laser light to measure distances with high precision, although they offer accurate distance measurements and are commonly used for obstacle avoidance in vehicles , also used in robots, they are more advanced and expensive than other sensors.</a:t>
            </a:r>
            <a:r>
              <a:rPr lang="en-US" sz="1800" dirty="0"/>
              <a:t>​</a:t>
            </a:r>
          </a:p>
          <a:p>
            <a:endParaRPr lang="en-US" sz="1800" dirty="0"/>
          </a:p>
        </p:txBody>
      </p:sp>
      <p:sp>
        <p:nvSpPr>
          <p:cNvPr id="4" name="TextBox 3"/>
          <p:cNvSpPr txBox="1"/>
          <p:nvPr/>
        </p:nvSpPr>
        <p:spPr>
          <a:xfrm>
            <a:off x="0" y="0"/>
            <a:ext cx="1749197" cy="646331"/>
          </a:xfrm>
          <a:prstGeom prst="rect">
            <a:avLst/>
          </a:prstGeom>
          <a:noFill/>
        </p:spPr>
        <p:txBody>
          <a:bodyPr wrap="none" rtlCol="0">
            <a:spAutoFit/>
          </a:bodyPr>
          <a:lstStyle/>
          <a:p>
            <a:r>
              <a:rPr lang="en-GB" dirty="0" err="1" smtClean="0"/>
              <a:t>Munty</a:t>
            </a:r>
            <a:r>
              <a:rPr lang="en-GB" dirty="0" smtClean="0"/>
              <a:t> Rahman</a:t>
            </a:r>
          </a:p>
          <a:p>
            <a:endParaRPr lang="en-US" dirty="0"/>
          </a:p>
        </p:txBody>
      </p:sp>
      <p:pic>
        <p:nvPicPr>
          <p:cNvPr id="5" name="Picture 4"/>
          <p:cNvPicPr>
            <a:picLocks noChangeAspect="1"/>
          </p:cNvPicPr>
          <p:nvPr/>
        </p:nvPicPr>
        <p:blipFill>
          <a:blip r:embed="rId3"/>
          <a:stretch>
            <a:fillRect/>
          </a:stretch>
        </p:blipFill>
        <p:spPr>
          <a:xfrm>
            <a:off x="0" y="4696623"/>
            <a:ext cx="4642960" cy="2161377"/>
          </a:xfrm>
          <a:prstGeom prst="rect">
            <a:avLst/>
          </a:prstGeom>
        </p:spPr>
      </p:pic>
      <p:pic>
        <p:nvPicPr>
          <p:cNvPr id="6" name="Picture 5"/>
          <p:cNvPicPr>
            <a:picLocks noChangeAspect="1"/>
          </p:cNvPicPr>
          <p:nvPr/>
        </p:nvPicPr>
        <p:blipFill>
          <a:blip r:embed="rId4"/>
          <a:stretch>
            <a:fillRect/>
          </a:stretch>
        </p:blipFill>
        <p:spPr>
          <a:xfrm>
            <a:off x="5258296" y="4696623"/>
            <a:ext cx="3669930" cy="2161377"/>
          </a:xfrm>
          <a:prstGeom prst="rect">
            <a:avLst/>
          </a:prstGeom>
        </p:spPr>
      </p:pic>
      <p:pic>
        <p:nvPicPr>
          <p:cNvPr id="7" name="Picture 6"/>
          <p:cNvPicPr>
            <a:picLocks noChangeAspect="1"/>
          </p:cNvPicPr>
          <p:nvPr/>
        </p:nvPicPr>
        <p:blipFill>
          <a:blip r:embed="rId5"/>
          <a:stretch>
            <a:fillRect/>
          </a:stretch>
        </p:blipFill>
        <p:spPr>
          <a:xfrm>
            <a:off x="9543562" y="4651484"/>
            <a:ext cx="2648438" cy="2103664"/>
          </a:xfrm>
          <a:prstGeom prst="rect">
            <a:avLst/>
          </a:prstGeom>
        </p:spPr>
      </p:pic>
    </p:spTree>
    <p:extLst>
      <p:ext uri="{BB962C8B-B14F-4D97-AF65-F5344CB8AC3E}">
        <p14:creationId xmlns:p14="http://schemas.microsoft.com/office/powerpoint/2010/main" val="4290455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33BF-9618-C7C9-3C1A-E4B17F353296}"/>
              </a:ext>
            </a:extLst>
          </p:cNvPr>
          <p:cNvSpPr>
            <a:spLocks noGrp="1"/>
          </p:cNvSpPr>
          <p:nvPr>
            <p:ph type="title"/>
          </p:nvPr>
        </p:nvSpPr>
        <p:spPr>
          <a:xfrm>
            <a:off x="838200" y="206629"/>
            <a:ext cx="10515600" cy="1325563"/>
          </a:xfrm>
        </p:spPr>
        <p:txBody>
          <a:bodyPr>
            <a:normAutofit/>
          </a:bodyPr>
          <a:lstStyle/>
          <a:p>
            <a:r>
              <a:rPr lang="en-US" sz="3600" dirty="0"/>
              <a:t>Basic model (chassis)</a:t>
            </a:r>
          </a:p>
        </p:txBody>
      </p:sp>
      <p:pic>
        <p:nvPicPr>
          <p:cNvPr id="5" name="Content Placeholder 4"/>
          <p:cNvPicPr>
            <a:picLocks noGrp="1" noChangeAspect="1"/>
          </p:cNvPicPr>
          <p:nvPr>
            <p:ph idx="1"/>
          </p:nvPr>
        </p:nvPicPr>
        <p:blipFill>
          <a:blip r:embed="rId3"/>
          <a:stretch>
            <a:fillRect/>
          </a:stretch>
        </p:blipFill>
        <p:spPr>
          <a:xfrm>
            <a:off x="544303" y="1921717"/>
            <a:ext cx="5051825" cy="2532758"/>
          </a:xfrm>
          <a:prstGeom prst="rect">
            <a:avLst/>
          </a:prstGeom>
        </p:spPr>
      </p:pic>
      <p:sp>
        <p:nvSpPr>
          <p:cNvPr id="4" name="TextBox 3"/>
          <p:cNvSpPr txBox="1"/>
          <p:nvPr/>
        </p:nvSpPr>
        <p:spPr>
          <a:xfrm>
            <a:off x="0" y="21963"/>
            <a:ext cx="2287806" cy="369332"/>
          </a:xfrm>
          <a:prstGeom prst="rect">
            <a:avLst/>
          </a:prstGeom>
          <a:noFill/>
        </p:spPr>
        <p:txBody>
          <a:bodyPr wrap="none" rtlCol="0">
            <a:spAutoFit/>
          </a:bodyPr>
          <a:lstStyle/>
          <a:p>
            <a:r>
              <a:rPr lang="en-GB" dirty="0" smtClean="0"/>
              <a:t>Badrakh Nyamsuren</a:t>
            </a:r>
            <a:endParaRPr lang="en-US" dirty="0"/>
          </a:p>
        </p:txBody>
      </p:sp>
      <p:sp>
        <p:nvSpPr>
          <p:cNvPr id="6" name="TextBox 5"/>
          <p:cNvSpPr txBox="1"/>
          <p:nvPr/>
        </p:nvSpPr>
        <p:spPr>
          <a:xfrm>
            <a:off x="838200" y="1347526"/>
            <a:ext cx="1441420" cy="369332"/>
          </a:xfrm>
          <a:prstGeom prst="rect">
            <a:avLst/>
          </a:prstGeom>
          <a:noFill/>
        </p:spPr>
        <p:txBody>
          <a:bodyPr wrap="none" rtlCol="0">
            <a:spAutoFit/>
          </a:bodyPr>
          <a:lstStyle/>
          <a:p>
            <a:r>
              <a:rPr lang="en-GB" dirty="0" smtClean="0"/>
              <a:t>First design </a:t>
            </a:r>
            <a:endParaRPr lang="en-US" dirty="0"/>
          </a:p>
        </p:txBody>
      </p:sp>
      <p:pic>
        <p:nvPicPr>
          <p:cNvPr id="7" name="Picture 6"/>
          <p:cNvPicPr>
            <a:picLocks noChangeAspect="1"/>
          </p:cNvPicPr>
          <p:nvPr/>
        </p:nvPicPr>
        <p:blipFill>
          <a:blip r:embed="rId4"/>
          <a:stretch>
            <a:fillRect/>
          </a:stretch>
        </p:blipFill>
        <p:spPr>
          <a:xfrm>
            <a:off x="6096000" y="1921716"/>
            <a:ext cx="5791856" cy="2532759"/>
          </a:xfrm>
          <a:prstGeom prst="rect">
            <a:avLst/>
          </a:prstGeom>
        </p:spPr>
      </p:pic>
      <p:sp>
        <p:nvSpPr>
          <p:cNvPr id="8" name="TextBox 7"/>
          <p:cNvSpPr txBox="1"/>
          <p:nvPr/>
        </p:nvSpPr>
        <p:spPr>
          <a:xfrm>
            <a:off x="6217920" y="1325356"/>
            <a:ext cx="1710725" cy="369332"/>
          </a:xfrm>
          <a:prstGeom prst="rect">
            <a:avLst/>
          </a:prstGeom>
          <a:noFill/>
        </p:spPr>
        <p:txBody>
          <a:bodyPr wrap="none" rtlCol="0">
            <a:spAutoFit/>
          </a:bodyPr>
          <a:lstStyle/>
          <a:p>
            <a:r>
              <a:rPr lang="en-GB" dirty="0" smtClean="0"/>
              <a:t>Second design</a:t>
            </a:r>
            <a:endParaRPr lang="en-US" dirty="0"/>
          </a:p>
        </p:txBody>
      </p:sp>
      <p:sp>
        <p:nvSpPr>
          <p:cNvPr id="9" name="TextBox 8"/>
          <p:cNvSpPr txBox="1"/>
          <p:nvPr/>
        </p:nvSpPr>
        <p:spPr>
          <a:xfrm>
            <a:off x="838200" y="4796759"/>
            <a:ext cx="3903585"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High centre of gravity</a:t>
            </a:r>
          </a:p>
          <a:p>
            <a:pPr marL="285750" indent="-285750">
              <a:buFont typeface="Arial" panose="020B0604020202020204" pitchFamily="34" charset="0"/>
              <a:buChar char="•"/>
            </a:pPr>
            <a:r>
              <a:rPr lang="en-GB" dirty="0" smtClean="0"/>
              <a:t>Short wheelbase</a:t>
            </a:r>
          </a:p>
          <a:p>
            <a:pPr marL="285750" indent="-285750">
              <a:buFont typeface="Arial" panose="020B0604020202020204" pitchFamily="34" charset="0"/>
              <a:buChar char="•"/>
            </a:pPr>
            <a:r>
              <a:rPr lang="en-GB" dirty="0" smtClean="0"/>
              <a:t>Big wheels – More speed &amp; better inertia but need more power.</a:t>
            </a:r>
            <a:endParaRPr lang="en-US" dirty="0"/>
          </a:p>
        </p:txBody>
      </p:sp>
      <p:sp>
        <p:nvSpPr>
          <p:cNvPr id="10" name="TextBox 9"/>
          <p:cNvSpPr txBox="1"/>
          <p:nvPr/>
        </p:nvSpPr>
        <p:spPr>
          <a:xfrm>
            <a:off x="6644640" y="4796759"/>
            <a:ext cx="3633216"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Low centre of gravity</a:t>
            </a:r>
          </a:p>
          <a:p>
            <a:pPr marL="285750" indent="-285750">
              <a:buFont typeface="Arial" panose="020B0604020202020204" pitchFamily="34" charset="0"/>
              <a:buChar char="•"/>
            </a:pPr>
            <a:r>
              <a:rPr lang="en-GB" dirty="0" smtClean="0"/>
              <a:t>Long wheelbase</a:t>
            </a:r>
          </a:p>
          <a:p>
            <a:pPr marL="285750" indent="-285750">
              <a:buFont typeface="Arial" panose="020B0604020202020204" pitchFamily="34" charset="0"/>
              <a:buChar char="•"/>
            </a:pPr>
            <a:r>
              <a:rPr lang="en-GB" dirty="0" smtClean="0"/>
              <a:t>Small wheels - Fast acceleration time but slow run time.</a:t>
            </a:r>
          </a:p>
          <a:p>
            <a:pPr marL="285750" indent="-285750">
              <a:buFont typeface="Arial" panose="020B0604020202020204" pitchFamily="34" charset="0"/>
              <a:buChar char="•"/>
            </a:pPr>
            <a:endParaRPr lang="en-GB" dirty="0" smtClean="0"/>
          </a:p>
        </p:txBody>
      </p:sp>
    </p:spTree>
    <p:extLst>
      <p:ext uri="{BB962C8B-B14F-4D97-AF65-F5344CB8AC3E}">
        <p14:creationId xmlns:p14="http://schemas.microsoft.com/office/powerpoint/2010/main" val="26856957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5C82-63F0-D8C9-344B-41F088E427A1}"/>
              </a:ext>
            </a:extLst>
          </p:cNvPr>
          <p:cNvSpPr>
            <a:spLocks noGrp="1"/>
          </p:cNvSpPr>
          <p:nvPr>
            <p:ph type="title"/>
          </p:nvPr>
        </p:nvSpPr>
        <p:spPr>
          <a:xfrm>
            <a:off x="838200" y="182245"/>
            <a:ext cx="10515600" cy="1325563"/>
          </a:xfrm>
        </p:spPr>
        <p:txBody>
          <a:bodyPr>
            <a:normAutofit/>
          </a:bodyPr>
          <a:lstStyle/>
          <a:p>
            <a:r>
              <a:rPr lang="en-GB" sz="3600" dirty="0" smtClean="0"/>
              <a:t>First chassis build</a:t>
            </a:r>
            <a:endParaRPr lang="en-GB" sz="3600" dirty="0"/>
          </a:p>
        </p:txBody>
      </p:sp>
      <p:pic>
        <p:nvPicPr>
          <p:cNvPr id="5" name="Content Placeholder 4"/>
          <p:cNvPicPr>
            <a:picLocks noGrp="1" noChangeAspect="1"/>
          </p:cNvPicPr>
          <p:nvPr>
            <p:ph idx="1"/>
          </p:nvPr>
        </p:nvPicPr>
        <p:blipFill rotWithShape="1">
          <a:blip r:embed="rId5">
            <a:extLst>
              <a:ext uri="{28A0092B-C50C-407E-A947-70E740481C1C}">
                <a14:useLocalDpi xmlns:a14="http://schemas.microsoft.com/office/drawing/2010/main" val="0"/>
              </a:ext>
            </a:extLst>
          </a:blip>
          <a:srcRect l="28198" r="25290"/>
          <a:stretch/>
        </p:blipFill>
        <p:spPr>
          <a:xfrm rot="16200000">
            <a:off x="2752170" y="32752"/>
            <a:ext cx="2332072" cy="5013962"/>
          </a:xfrm>
        </p:spPr>
      </p:pic>
      <p:sp>
        <p:nvSpPr>
          <p:cNvPr id="4" name="TextBox 3"/>
          <p:cNvSpPr txBox="1"/>
          <p:nvPr/>
        </p:nvSpPr>
        <p:spPr>
          <a:xfrm>
            <a:off x="0" y="0"/>
            <a:ext cx="2287806" cy="369332"/>
          </a:xfrm>
          <a:prstGeom prst="rect">
            <a:avLst/>
          </a:prstGeom>
          <a:noFill/>
        </p:spPr>
        <p:txBody>
          <a:bodyPr wrap="none" rtlCol="0">
            <a:spAutoFit/>
          </a:bodyPr>
          <a:lstStyle/>
          <a:p>
            <a:r>
              <a:rPr lang="en-GB" dirty="0" smtClean="0"/>
              <a:t>Badrakh Nyamsuren</a:t>
            </a:r>
            <a:endParaRPr lang="en-US" dirty="0"/>
          </a:p>
        </p:txBody>
      </p:sp>
      <p:pic>
        <p:nvPicPr>
          <p:cNvPr id="8" name="408676737_7276846599037487_1802186148033979343_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433815" y="774492"/>
            <a:ext cx="2919985" cy="5079385"/>
          </a:xfrm>
          <a:prstGeom prst="rect">
            <a:avLst/>
          </a:prstGeom>
        </p:spPr>
      </p:pic>
      <p:graphicFrame>
        <p:nvGraphicFramePr>
          <p:cNvPr id="9" name="Table 8"/>
          <p:cNvGraphicFramePr>
            <a:graphicFrameLocks noGrp="1"/>
          </p:cNvGraphicFramePr>
          <p:nvPr>
            <p:extLst>
              <p:ext uri="{D42A27DB-BD31-4B8C-83A1-F6EECF244321}">
                <p14:modId xmlns:p14="http://schemas.microsoft.com/office/powerpoint/2010/main" val="1908225951"/>
              </p:ext>
            </p:extLst>
          </p:nvPr>
        </p:nvGraphicFramePr>
        <p:xfrm>
          <a:off x="606552" y="4169232"/>
          <a:ext cx="6989063" cy="2030873"/>
        </p:xfrm>
        <a:graphic>
          <a:graphicData uri="http://schemas.openxmlformats.org/drawingml/2006/table">
            <a:tbl>
              <a:tblPr/>
              <a:tblGrid>
                <a:gridCol w="625687">
                  <a:extLst>
                    <a:ext uri="{9D8B030D-6E8A-4147-A177-3AD203B41FA5}">
                      <a16:colId xmlns:a16="http://schemas.microsoft.com/office/drawing/2014/main" val="1272665110"/>
                    </a:ext>
                  </a:extLst>
                </a:gridCol>
                <a:gridCol w="1304625">
                  <a:extLst>
                    <a:ext uri="{9D8B030D-6E8A-4147-A177-3AD203B41FA5}">
                      <a16:colId xmlns:a16="http://schemas.microsoft.com/office/drawing/2014/main" val="47788032"/>
                    </a:ext>
                  </a:extLst>
                </a:gridCol>
                <a:gridCol w="825376">
                  <a:extLst>
                    <a:ext uri="{9D8B030D-6E8A-4147-A177-3AD203B41FA5}">
                      <a16:colId xmlns:a16="http://schemas.microsoft.com/office/drawing/2014/main" val="2979249059"/>
                    </a:ext>
                  </a:extLst>
                </a:gridCol>
                <a:gridCol w="625687">
                  <a:extLst>
                    <a:ext uri="{9D8B030D-6E8A-4147-A177-3AD203B41FA5}">
                      <a16:colId xmlns:a16="http://schemas.microsoft.com/office/drawing/2014/main" val="1131342786"/>
                    </a:ext>
                  </a:extLst>
                </a:gridCol>
                <a:gridCol w="745500">
                  <a:extLst>
                    <a:ext uri="{9D8B030D-6E8A-4147-A177-3AD203B41FA5}">
                      <a16:colId xmlns:a16="http://schemas.microsoft.com/office/drawing/2014/main" val="1930701042"/>
                    </a:ext>
                  </a:extLst>
                </a:gridCol>
                <a:gridCol w="1065000">
                  <a:extLst>
                    <a:ext uri="{9D8B030D-6E8A-4147-A177-3AD203B41FA5}">
                      <a16:colId xmlns:a16="http://schemas.microsoft.com/office/drawing/2014/main" val="1754487617"/>
                    </a:ext>
                  </a:extLst>
                </a:gridCol>
                <a:gridCol w="1171501">
                  <a:extLst>
                    <a:ext uri="{9D8B030D-6E8A-4147-A177-3AD203B41FA5}">
                      <a16:colId xmlns:a16="http://schemas.microsoft.com/office/drawing/2014/main" val="2088044961"/>
                    </a:ext>
                  </a:extLst>
                </a:gridCol>
                <a:gridCol w="625687">
                  <a:extLst>
                    <a:ext uri="{9D8B030D-6E8A-4147-A177-3AD203B41FA5}">
                      <a16:colId xmlns:a16="http://schemas.microsoft.com/office/drawing/2014/main" val="3757447984"/>
                    </a:ext>
                  </a:extLst>
                </a:gridCol>
              </a:tblGrid>
              <a:tr h="375955">
                <a:tc>
                  <a:txBody>
                    <a:bodyPr/>
                    <a:lstStyle/>
                    <a:p>
                      <a:pPr algn="ctr" fontAlgn="ctr"/>
                      <a:endParaRPr lang="en-US" sz="1400" b="0" i="0" u="none" strike="noStrike" dirty="0">
                        <a:solidFill>
                          <a:srgbClr val="000000"/>
                        </a:solidFill>
                        <a:effectLst/>
                        <a:latin typeface="Calibri" panose="020F0502020204030204" pitchFamily="34" charset="0"/>
                      </a:endParaRP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Chassis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Durability</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Cost</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Efficiency</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Time (delivery)</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Ease of assembly</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Total</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3703233"/>
                  </a:ext>
                </a:extLst>
              </a:tr>
              <a:tr h="563932">
                <a:tc>
                  <a:txBody>
                    <a:bodyPr/>
                    <a:lstStyle/>
                    <a:p>
                      <a:pPr algn="ctr" fontAlgn="ctr"/>
                      <a:r>
                        <a:rPr lang="en-US" sz="1400" b="0" i="0" u="none" strike="noStrike" dirty="0">
                          <a:solidFill>
                            <a:srgbClr val="000000"/>
                          </a:solidFill>
                          <a:effectLst/>
                          <a:latin typeface="Calibri" panose="020F0502020204030204" pitchFamily="34" charset="0"/>
                        </a:rPr>
                        <a:t>1</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Metal sheet</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5</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3</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20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36583608"/>
                  </a:ext>
                </a:extLst>
              </a:tr>
              <a:tr h="501273">
                <a:tc>
                  <a:txBody>
                    <a:bodyPr/>
                    <a:lstStyle/>
                    <a:p>
                      <a:pPr algn="ctr" fontAlgn="ctr"/>
                      <a:r>
                        <a:rPr lang="en-US" sz="1400" b="0" i="0" u="none" strike="noStrike" dirty="0">
                          <a:solidFill>
                            <a:srgbClr val="000000"/>
                          </a:solidFill>
                          <a:effectLst/>
                          <a:latin typeface="Calibri" panose="020F0502020204030204" pitchFamily="34" charset="0"/>
                        </a:rPr>
                        <a:t>2</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Plywood</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5</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5</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5</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23</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63413939"/>
                  </a:ext>
                </a:extLst>
              </a:tr>
              <a:tr h="485608">
                <a:tc>
                  <a:txBody>
                    <a:bodyPr/>
                    <a:lstStyle/>
                    <a:p>
                      <a:pPr algn="ctr" fontAlgn="ctr"/>
                      <a:r>
                        <a:rPr lang="en-US" sz="1400" b="0" i="0" u="none" strike="noStrike" dirty="0">
                          <a:solidFill>
                            <a:srgbClr val="000000"/>
                          </a:solidFill>
                          <a:effectLst/>
                          <a:latin typeface="Calibri" panose="020F0502020204030204" pitchFamily="34" charset="0"/>
                        </a:rPr>
                        <a:t>3</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Plastic</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5</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5</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400" b="0" i="0" u="none" strike="noStrike" dirty="0">
                          <a:solidFill>
                            <a:srgbClr val="000000"/>
                          </a:solidFill>
                          <a:effectLst/>
                          <a:latin typeface="Calibri" panose="020F0502020204030204" pitchFamily="34" charset="0"/>
                        </a:rPr>
                        <a:t>22</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497717"/>
                  </a:ext>
                </a:extLst>
              </a:tr>
            </a:tbl>
          </a:graphicData>
        </a:graphic>
      </p:graphicFrame>
    </p:spTree>
    <p:extLst>
      <p:ext uri="{BB962C8B-B14F-4D97-AF65-F5344CB8AC3E}">
        <p14:creationId xmlns:p14="http://schemas.microsoft.com/office/powerpoint/2010/main" val="26042185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mute="1">
                <p:cTn id="7" fill="hold" display="0">
                  <p:stCondLst>
                    <p:cond delay="indefinite"/>
                  </p:stCondLst>
                </p:cTn>
                <p:tgtEl>
                  <p:spTgt spid="8"/>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FE05D-F127-072A-468D-09CCCE56F6FF}"/>
              </a:ext>
            </a:extLst>
          </p:cNvPr>
          <p:cNvSpPr>
            <a:spLocks noGrp="1"/>
          </p:cNvSpPr>
          <p:nvPr>
            <p:ph type="title"/>
          </p:nvPr>
        </p:nvSpPr>
        <p:spPr>
          <a:xfrm>
            <a:off x="923544" y="170053"/>
            <a:ext cx="10515600" cy="1325563"/>
          </a:xfrm>
        </p:spPr>
        <p:txBody>
          <a:bodyPr>
            <a:normAutofit/>
          </a:bodyPr>
          <a:lstStyle/>
          <a:p>
            <a:r>
              <a:rPr lang="en-GB" sz="3600" dirty="0" smtClean="0"/>
              <a:t>Bill of Materials</a:t>
            </a:r>
            <a:endParaRPr lang="en-GB" sz="3600" dirty="0"/>
          </a:p>
        </p:txBody>
      </p:sp>
      <p:sp>
        <p:nvSpPr>
          <p:cNvPr id="4" name="TextBox 3"/>
          <p:cNvSpPr txBox="1"/>
          <p:nvPr/>
        </p:nvSpPr>
        <p:spPr>
          <a:xfrm>
            <a:off x="0" y="11557"/>
            <a:ext cx="2287806" cy="369332"/>
          </a:xfrm>
          <a:prstGeom prst="rect">
            <a:avLst/>
          </a:prstGeom>
          <a:noFill/>
        </p:spPr>
        <p:txBody>
          <a:bodyPr wrap="none" rtlCol="0">
            <a:spAutoFit/>
          </a:bodyPr>
          <a:lstStyle/>
          <a:p>
            <a:r>
              <a:rPr lang="en-GB" dirty="0" smtClean="0"/>
              <a:t>Badrakh Nyamsuren</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102011068"/>
              </p:ext>
            </p:extLst>
          </p:nvPr>
        </p:nvGraphicFramePr>
        <p:xfrm>
          <a:off x="723014" y="1265276"/>
          <a:ext cx="10064961" cy="4837584"/>
        </p:xfrm>
        <a:graphic>
          <a:graphicData uri="http://schemas.openxmlformats.org/drawingml/2006/table">
            <a:tbl>
              <a:tblPr/>
              <a:tblGrid>
                <a:gridCol w="4930961">
                  <a:extLst>
                    <a:ext uri="{9D8B030D-6E8A-4147-A177-3AD203B41FA5}">
                      <a16:colId xmlns:a16="http://schemas.microsoft.com/office/drawing/2014/main" val="1175611787"/>
                    </a:ext>
                  </a:extLst>
                </a:gridCol>
                <a:gridCol w="1624316">
                  <a:extLst>
                    <a:ext uri="{9D8B030D-6E8A-4147-A177-3AD203B41FA5}">
                      <a16:colId xmlns:a16="http://schemas.microsoft.com/office/drawing/2014/main" val="3402690397"/>
                    </a:ext>
                  </a:extLst>
                </a:gridCol>
                <a:gridCol w="3509684">
                  <a:extLst>
                    <a:ext uri="{9D8B030D-6E8A-4147-A177-3AD203B41FA5}">
                      <a16:colId xmlns:a16="http://schemas.microsoft.com/office/drawing/2014/main" val="3114540128"/>
                    </a:ext>
                  </a:extLst>
                </a:gridCol>
              </a:tblGrid>
              <a:tr h="717657">
                <a:tc>
                  <a:txBody>
                    <a:bodyPr/>
                    <a:lstStyle/>
                    <a:p>
                      <a:pPr algn="ctr" fontAlgn="ctr"/>
                      <a:r>
                        <a:rPr lang="en-US" sz="2000" b="0" i="0" u="none" strike="noStrike">
                          <a:solidFill>
                            <a:srgbClr val="000000"/>
                          </a:solidFill>
                          <a:effectLst/>
                          <a:latin typeface="Calibri" panose="020F0502020204030204" pitchFamily="34" charset="0"/>
                        </a:rPr>
                        <a:t>Items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6EE"/>
                    </a:solidFill>
                  </a:tcPr>
                </a:tc>
                <a:tc>
                  <a:txBody>
                    <a:bodyPr/>
                    <a:lstStyle/>
                    <a:p>
                      <a:pPr algn="ctr" fontAlgn="ctr"/>
                      <a:r>
                        <a:rPr lang="en-US" sz="2000" b="0" i="0" u="none" strike="noStrike">
                          <a:solidFill>
                            <a:srgbClr val="000000"/>
                          </a:solidFill>
                          <a:effectLst/>
                          <a:latin typeface="Calibri" panose="020F0502020204030204" pitchFamily="34" charset="0"/>
                        </a:rPr>
                        <a:t>Price</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6EE"/>
                    </a:solidFill>
                  </a:tcPr>
                </a:tc>
                <a:tc>
                  <a:txBody>
                    <a:bodyPr/>
                    <a:lstStyle/>
                    <a:p>
                      <a:pPr algn="ctr" fontAlgn="ctr"/>
                      <a:r>
                        <a:rPr lang="en-US" sz="2000" b="0" i="0" u="none" strike="noStrike">
                          <a:solidFill>
                            <a:srgbClr val="000000"/>
                          </a:solidFill>
                          <a:effectLst/>
                          <a:latin typeface="Calibri" panose="020F0502020204030204" pitchFamily="34" charset="0"/>
                        </a:rPr>
                        <a:t>Manufacturer/Company</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6EE"/>
                    </a:solidFill>
                  </a:tcPr>
                </a:tc>
                <a:extLst>
                  <a:ext uri="{0D108BD9-81ED-4DB2-BD59-A6C34878D82A}">
                    <a16:rowId xmlns:a16="http://schemas.microsoft.com/office/drawing/2014/main" val="1871831462"/>
                  </a:ext>
                </a:extLst>
              </a:tr>
              <a:tr h="349176">
                <a:tc>
                  <a:txBody>
                    <a:bodyPr/>
                    <a:lstStyle/>
                    <a:p>
                      <a:pPr algn="ctr" fontAlgn="ctr"/>
                      <a:r>
                        <a:rPr lang="en-US" sz="2000" b="0" i="0" u="none" strike="noStrike">
                          <a:solidFill>
                            <a:srgbClr val="000000"/>
                          </a:solidFill>
                          <a:effectLst/>
                          <a:latin typeface="Calibri" panose="020F0502020204030204" pitchFamily="34" charset="0"/>
                        </a:rPr>
                        <a:t>Black and white plastiuc sheet</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£1.50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2000" b="0" i="0" u="none" strike="noStrike">
                          <a:solidFill>
                            <a:srgbClr val="000000"/>
                          </a:solidFill>
                          <a:effectLst/>
                          <a:latin typeface="Calibri" panose="020F0502020204030204" pitchFamily="34" charset="0"/>
                        </a:rPr>
                        <a:t>Plasticsheets.com</a:t>
                      </a:r>
                    </a:p>
                  </a:txBody>
                  <a:tcPr marL="7620" marR="7620" marT="762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9083196"/>
                  </a:ext>
                </a:extLst>
              </a:tr>
              <a:tr h="349176">
                <a:tc>
                  <a:txBody>
                    <a:bodyPr/>
                    <a:lstStyle/>
                    <a:p>
                      <a:pPr algn="ctr" fontAlgn="ctr"/>
                      <a:r>
                        <a:rPr lang="en-US" sz="2000" b="0" i="0" u="none" strike="noStrike">
                          <a:solidFill>
                            <a:srgbClr val="000000"/>
                          </a:solidFill>
                          <a:effectLst/>
                          <a:latin typeface="Calibri" panose="020F0502020204030204" pitchFamily="34" charset="0"/>
                        </a:rPr>
                        <a:t>DPDT switch</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£3.50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Appliance electronics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579091"/>
                  </a:ext>
                </a:extLst>
              </a:tr>
              <a:tr h="349176">
                <a:tc>
                  <a:txBody>
                    <a:bodyPr/>
                    <a:lstStyle/>
                    <a:p>
                      <a:pPr algn="ctr" fontAlgn="ctr"/>
                      <a:r>
                        <a:rPr lang="en-US" sz="2000" b="0" i="0" u="none" strike="noStrike">
                          <a:solidFill>
                            <a:srgbClr val="000000"/>
                          </a:solidFill>
                          <a:effectLst/>
                          <a:latin typeface="Calibri" panose="020F0502020204030204" pitchFamily="34" charset="0"/>
                        </a:rPr>
                        <a:t>Electrical wires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£8.50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Amazon</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2172143"/>
                  </a:ext>
                </a:extLst>
              </a:tr>
              <a:tr h="349176">
                <a:tc>
                  <a:txBody>
                    <a:bodyPr/>
                    <a:lstStyle/>
                    <a:p>
                      <a:pPr algn="ctr" fontAlgn="ctr"/>
                      <a:r>
                        <a:rPr lang="en-US" sz="2000" b="0" i="0" u="none" strike="noStrike">
                          <a:solidFill>
                            <a:srgbClr val="000000"/>
                          </a:solidFill>
                          <a:effectLst/>
                          <a:latin typeface="Calibri" panose="020F0502020204030204" pitchFamily="34" charset="0"/>
                        </a:rPr>
                        <a:t>4 Wheels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£8.50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Proto-Pic rc Uk</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94530753"/>
                  </a:ext>
                </a:extLst>
              </a:tr>
              <a:tr h="349176">
                <a:tc>
                  <a:txBody>
                    <a:bodyPr/>
                    <a:lstStyle/>
                    <a:p>
                      <a:pPr algn="ctr" fontAlgn="ctr"/>
                      <a:r>
                        <a:rPr lang="en-US" sz="2000" b="0" i="0" u="none" strike="noStrike">
                          <a:solidFill>
                            <a:srgbClr val="000000"/>
                          </a:solidFill>
                          <a:effectLst/>
                          <a:latin typeface="Calibri" panose="020F0502020204030204" pitchFamily="34" charset="0"/>
                        </a:rPr>
                        <a:t>AA battery </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£4</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Amazon</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8122194"/>
                  </a:ext>
                </a:extLst>
              </a:tr>
              <a:tr h="349176">
                <a:tc>
                  <a:txBody>
                    <a:bodyPr/>
                    <a:lstStyle/>
                    <a:p>
                      <a:pPr algn="ctr" fontAlgn="ctr"/>
                      <a:r>
                        <a:rPr lang="en-US" sz="2000" b="0" i="0" u="none" strike="noStrike">
                          <a:solidFill>
                            <a:srgbClr val="000000"/>
                          </a:solidFill>
                          <a:effectLst/>
                          <a:latin typeface="Calibri" panose="020F0502020204030204" pitchFamily="34" charset="0"/>
                        </a:rPr>
                        <a:t>Motor with multi ration gearbox</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£4.88</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Technobots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9674640"/>
                  </a:ext>
                </a:extLst>
              </a:tr>
              <a:tr h="349176">
                <a:tc>
                  <a:txBody>
                    <a:bodyPr/>
                    <a:lstStyle/>
                    <a:p>
                      <a:pPr algn="ctr" fontAlgn="ctr"/>
                      <a:r>
                        <a:rPr lang="en-US" sz="2000" b="0" i="0" u="none" strike="noStrike">
                          <a:solidFill>
                            <a:srgbClr val="000000"/>
                          </a:solidFill>
                          <a:effectLst/>
                          <a:latin typeface="Calibri" panose="020F0502020204030204" pitchFamily="34" charset="0"/>
                        </a:rPr>
                        <a:t>Arduino Uno </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£24.50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ThePiHut</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11742874"/>
                  </a:ext>
                </a:extLst>
              </a:tr>
              <a:tr h="349176">
                <a:tc>
                  <a:txBody>
                    <a:bodyPr/>
                    <a:lstStyle/>
                    <a:p>
                      <a:pPr algn="ctr" fontAlgn="ctr"/>
                      <a:r>
                        <a:rPr lang="en-US" sz="2000" b="0" i="0" u="none" strike="noStrike">
                          <a:solidFill>
                            <a:srgbClr val="000000"/>
                          </a:solidFill>
                          <a:effectLst/>
                          <a:latin typeface="Calibri" panose="020F0502020204030204" pitchFamily="34" charset="0"/>
                        </a:rPr>
                        <a:t>Ultrasonic Distance Sensor</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£3.90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ThePiHut</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3669111"/>
                  </a:ext>
                </a:extLst>
              </a:tr>
              <a:tr h="556875">
                <a:tc>
                  <a:txBody>
                    <a:bodyPr/>
                    <a:lstStyle/>
                    <a:p>
                      <a:pPr algn="ctr" fontAlgn="ctr"/>
                      <a:r>
                        <a:rPr lang="en-US" sz="2000" b="0" i="0" u="none" strike="noStrike">
                          <a:solidFill>
                            <a:srgbClr val="000000"/>
                          </a:solidFill>
                          <a:effectLst/>
                          <a:latin typeface="Calibri" panose="020F0502020204030204" pitchFamily="34" charset="0"/>
                        </a:rPr>
                        <a:t>Miniature Model Bearing 681 1x3x1</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£6.72</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2000" b="0" i="0" u="none" strike="noStrike">
                          <a:solidFill>
                            <a:srgbClr val="000000"/>
                          </a:solidFill>
                          <a:effectLst/>
                          <a:latin typeface="Calibri" panose="020F0502020204030204" pitchFamily="34" charset="0"/>
                        </a:rPr>
                        <a:t>Technobots</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90193953"/>
                  </a:ext>
                </a:extLst>
              </a:tr>
              <a:tr h="697932">
                <a:tc>
                  <a:txBody>
                    <a:bodyPr/>
                    <a:lstStyle/>
                    <a:p>
                      <a:pPr algn="ctr" fontAlgn="ctr"/>
                      <a:r>
                        <a:rPr lang="en-US" sz="2000" b="0" i="0" u="none" strike="noStrike">
                          <a:solidFill>
                            <a:srgbClr val="000000"/>
                          </a:solidFill>
                          <a:effectLst/>
                          <a:latin typeface="Calibri" panose="020F0502020204030204" pitchFamily="34" charset="0"/>
                        </a:rPr>
                        <a:t>Total</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ctr"/>
                      <a:r>
                        <a:rPr lang="en-US" sz="2000" b="0" i="0" u="none" strike="noStrike">
                          <a:solidFill>
                            <a:srgbClr val="000000"/>
                          </a:solidFill>
                          <a:effectLst/>
                          <a:latin typeface="Calibri" panose="020F0502020204030204" pitchFamily="34" charset="0"/>
                        </a:rPr>
                        <a:t>£67.00</a:t>
                      </a: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ctr"/>
                      <a:endParaRPr lang="en-US" sz="2000" b="0" i="0" u="none" strike="noStrike" dirty="0">
                        <a:solidFill>
                          <a:srgbClr val="000000"/>
                        </a:solidFill>
                        <a:effectLst/>
                        <a:latin typeface="Calibri" panose="020F0502020204030204" pitchFamily="34" charset="0"/>
                      </a:endParaRPr>
                    </a:p>
                  </a:txBody>
                  <a:tcPr marL="7620" marR="7620" marT="762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extLst>
                  <a:ext uri="{0D108BD9-81ED-4DB2-BD59-A6C34878D82A}">
                    <a16:rowId xmlns:a16="http://schemas.microsoft.com/office/drawing/2014/main" val="866538589"/>
                  </a:ext>
                </a:extLst>
              </a:tr>
            </a:tbl>
          </a:graphicData>
        </a:graphic>
      </p:graphicFrame>
    </p:spTree>
    <p:extLst>
      <p:ext uri="{BB962C8B-B14F-4D97-AF65-F5344CB8AC3E}">
        <p14:creationId xmlns:p14="http://schemas.microsoft.com/office/powerpoint/2010/main" val="15974473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34339-85DB-1623-851C-B2F6306AD84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55D25F7-A8CC-97E4-2060-F78944BF65E0}"/>
              </a:ext>
            </a:extLst>
          </p:cNvPr>
          <p:cNvSpPr>
            <a:spLocks noGrp="1"/>
          </p:cNvSpPr>
          <p:nvPr>
            <p:ph idx="1"/>
          </p:nvPr>
        </p:nvSpPr>
        <p:spPr/>
        <p:txBody>
          <a:bodyPr>
            <a:normAutofit/>
          </a:bodyPr>
          <a:lstStyle/>
          <a:p>
            <a:r>
              <a:rPr lang="en-GB" sz="2400" dirty="0">
                <a:latin typeface="+mj-lt"/>
              </a:rPr>
              <a:t>Carling Technologies, Switch poles, (2022), </a:t>
            </a:r>
            <a:r>
              <a:rPr lang="en-GB" sz="2400" dirty="0">
                <a:latin typeface="+mj-lt"/>
                <a:hlinkClick r:id="rId2"/>
              </a:rPr>
              <a:t>https://www.carlingtech.com/poles</a:t>
            </a:r>
            <a:r>
              <a:rPr lang="en-GB" sz="2400" dirty="0">
                <a:latin typeface="+mj-lt"/>
              </a:rPr>
              <a:t>. Accessed on 12/11/2023</a:t>
            </a:r>
          </a:p>
          <a:p>
            <a:r>
              <a:rPr lang="en-GB" sz="2400" dirty="0" err="1">
                <a:latin typeface="+mj-lt"/>
              </a:rPr>
              <a:t>Collegedunia</a:t>
            </a:r>
            <a:r>
              <a:rPr lang="en-GB" sz="2400" dirty="0">
                <a:latin typeface="+mj-lt"/>
              </a:rPr>
              <a:t> Team, </a:t>
            </a:r>
            <a:r>
              <a:rPr lang="en-GB" sz="2400" dirty="0">
                <a:solidFill>
                  <a:srgbClr val="333333"/>
                </a:solidFill>
                <a:latin typeface="+mj-lt"/>
              </a:rPr>
              <a:t>Types of AC Motors: Working Principle, Classification, and Applications, (2023), </a:t>
            </a:r>
            <a:r>
              <a:rPr lang="en-GB" sz="2400" dirty="0">
                <a:solidFill>
                  <a:srgbClr val="333333"/>
                </a:solidFill>
                <a:latin typeface="+mj-lt"/>
                <a:hlinkClick r:id="rId3"/>
              </a:rPr>
              <a:t>https://collegedunia.com/exams/types-of-ac-motors-physics-articleid-964</a:t>
            </a:r>
            <a:r>
              <a:rPr lang="en-GB" sz="2400" dirty="0">
                <a:solidFill>
                  <a:srgbClr val="333333"/>
                </a:solidFill>
                <a:latin typeface="+mj-lt"/>
              </a:rPr>
              <a:t>. Accessed on 13/11/2023</a:t>
            </a:r>
          </a:p>
          <a:p>
            <a:r>
              <a:rPr lang="en-GB" sz="2400" dirty="0">
                <a:latin typeface="+mj-lt"/>
              </a:rPr>
              <a:t>IMECHE, Design challenge project specification and rules 2024, (2023). Accessed on 6/10/2023. </a:t>
            </a:r>
          </a:p>
          <a:p>
            <a:r>
              <a:rPr lang="en-GB" sz="2400" dirty="0">
                <a:latin typeface="+mj-lt"/>
              </a:rPr>
              <a:t>Industrial quick search, DC Motors, (2023), </a:t>
            </a:r>
            <a:r>
              <a:rPr lang="en-GB" sz="2400" dirty="0">
                <a:latin typeface="+mj-lt"/>
                <a:hlinkClick r:id="rId4"/>
              </a:rPr>
              <a:t>https://www.iqsdirectory.com/articles/electric-motor/dc-motors.html</a:t>
            </a:r>
            <a:r>
              <a:rPr lang="en-GB" sz="2400" dirty="0">
                <a:latin typeface="+mj-lt"/>
              </a:rPr>
              <a:t>. Accessed on 12/11/2023</a:t>
            </a:r>
          </a:p>
          <a:p>
            <a:pPr marL="0" indent="0">
              <a:buNone/>
            </a:pPr>
            <a:endParaRPr lang="en-GB" dirty="0"/>
          </a:p>
        </p:txBody>
      </p:sp>
    </p:spTree>
    <p:extLst>
      <p:ext uri="{BB962C8B-B14F-4D97-AF65-F5344CB8AC3E}">
        <p14:creationId xmlns:p14="http://schemas.microsoft.com/office/powerpoint/2010/main" val="26784881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3703" y="2393003"/>
            <a:ext cx="9075908" cy="1410511"/>
          </a:xfrm>
        </p:spPr>
        <p:txBody>
          <a:bodyPr>
            <a:normAutofit/>
          </a:bodyPr>
          <a:lstStyle/>
          <a:p>
            <a:pPr algn="ctr"/>
            <a:r>
              <a:rPr lang="en-GB" sz="3600" dirty="0" smtClean="0"/>
              <a:t>Thank you for your attention.</a:t>
            </a:r>
            <a:endParaRPr lang="en-US" sz="3600" dirty="0"/>
          </a:p>
        </p:txBody>
      </p:sp>
      <p:pic>
        <p:nvPicPr>
          <p:cNvPr id="3" name="Picture 2"/>
          <p:cNvPicPr>
            <a:picLocks noChangeAspect="1"/>
          </p:cNvPicPr>
          <p:nvPr/>
        </p:nvPicPr>
        <p:blipFill>
          <a:blip r:embed="rId2"/>
          <a:stretch>
            <a:fillRect/>
          </a:stretch>
        </p:blipFill>
        <p:spPr>
          <a:xfrm>
            <a:off x="0" y="473882"/>
            <a:ext cx="662997" cy="777307"/>
          </a:xfrm>
          <a:prstGeom prst="rect">
            <a:avLst/>
          </a:prstGeom>
        </p:spPr>
      </p:pic>
      <p:pic>
        <p:nvPicPr>
          <p:cNvPr id="4" name="Picture 2" descr="Institution of Mechanical Engineers - Digital Strategy, Design and Delivery  - DigitalFirst">
            <a:extLst>
              <a:ext uri="{FF2B5EF4-FFF2-40B4-BE49-F238E27FC236}">
                <a16:creationId xmlns:a16="http://schemas.microsoft.com/office/drawing/2014/main" id="{95B1B3DA-A70D-D776-CB99-5BA70F141D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8521" y="516362"/>
            <a:ext cx="4535258" cy="1469653"/>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926600" y="4441315"/>
            <a:ext cx="6096000" cy="1477328"/>
          </a:xfrm>
          <a:prstGeom prst="rect">
            <a:avLst/>
          </a:prstGeom>
        </p:spPr>
        <p:txBody>
          <a:bodyPr>
            <a:spAutoFit/>
          </a:bodyPr>
          <a:lstStyle/>
          <a:p>
            <a:pPr algn="ctr"/>
            <a:r>
              <a:rPr lang="en-US" dirty="0"/>
              <a:t>-Group 1-</a:t>
            </a:r>
          </a:p>
          <a:p>
            <a:pPr algn="ctr"/>
            <a:r>
              <a:rPr lang="en-US" dirty="0"/>
              <a:t>Sophie Reed</a:t>
            </a:r>
          </a:p>
          <a:p>
            <a:pPr algn="ctr"/>
            <a:r>
              <a:rPr lang="en-GB" dirty="0"/>
              <a:t>Badrakh Nyamsuren</a:t>
            </a:r>
          </a:p>
          <a:p>
            <a:pPr algn="ctr"/>
            <a:r>
              <a:rPr lang="en-GB" dirty="0"/>
              <a:t> Evan Craig</a:t>
            </a:r>
          </a:p>
          <a:p>
            <a:pPr algn="ctr"/>
            <a:r>
              <a:rPr lang="en-GB" dirty="0" err="1"/>
              <a:t>Munty</a:t>
            </a:r>
            <a:r>
              <a:rPr lang="en-GB" dirty="0"/>
              <a:t> Rahman</a:t>
            </a:r>
            <a:endParaRPr lang="en-US" dirty="0"/>
          </a:p>
        </p:txBody>
      </p:sp>
    </p:spTree>
    <p:extLst>
      <p:ext uri="{BB962C8B-B14F-4D97-AF65-F5344CB8AC3E}">
        <p14:creationId xmlns:p14="http://schemas.microsoft.com/office/powerpoint/2010/main" val="994930487"/>
      </p:ext>
    </p:extLst>
  </p:cSld>
  <p:clrMapOvr>
    <a:masterClrMapping/>
  </p:clrMapOvr>
  <p:timing>
    <p:tnLst>
      <p:par>
        <p:cTn id="1" dur="indefinite" restart="never" nodeType="tmRoot"/>
      </p:par>
    </p:tnLst>
  </p:timing>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9A08CBFD486647BF8862992E184252" ma:contentTypeVersion="9" ma:contentTypeDescription="Create a new document." ma:contentTypeScope="" ma:versionID="b28ab16c198529c6e2da2959ec6a5a82">
  <xsd:schema xmlns:xsd="http://www.w3.org/2001/XMLSchema" xmlns:xs="http://www.w3.org/2001/XMLSchema" xmlns:p="http://schemas.microsoft.com/office/2006/metadata/properties" xmlns:ns2="11daa861-175c-4ea9-8f45-031933e610dd" targetNamespace="http://schemas.microsoft.com/office/2006/metadata/properties" ma:root="true" ma:fieldsID="4deb2d7d29bf73bd93f0207b879bdbc8" ns2:_="">
    <xsd:import namespace="11daa861-175c-4ea9-8f45-031933e610d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lcf76f155ced4ddcb4097134ff3c332f"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daa861-175c-4ea9-8f45-031933e610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1daa861-175c-4ea9-8f45-031933e610d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372070-C7EB-473C-AADF-B0A49D09BD70}">
  <ds:schemaRefs>
    <ds:schemaRef ds:uri="11daa861-175c-4ea9-8f45-031933e610d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F90C5D8-EAB6-4922-AB0D-97663110DE02}">
  <ds:schemaRefs>
    <ds:schemaRef ds:uri="http://schemas.microsoft.com/office/infopath/2007/PartnerControls"/>
    <ds:schemaRef ds:uri="http://purl.org/dc/dcmitype/"/>
    <ds:schemaRef ds:uri="http://purl.org/dc/terms/"/>
    <ds:schemaRef ds:uri="http://schemas.microsoft.com/office/2006/documentManagement/types"/>
    <ds:schemaRef ds:uri="http://purl.org/dc/elements/1.1/"/>
    <ds:schemaRef ds:uri="http://www.w3.org/XML/1998/namespace"/>
    <ds:schemaRef ds:uri="11daa861-175c-4ea9-8f45-031933e610dd"/>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123B1F22-6D49-4504-B854-D505BF3EB03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938</TotalTime>
  <Words>1419</Words>
  <Application>Microsoft Office PowerPoint</Application>
  <PresentationFormat>Widescreen</PresentationFormat>
  <Paragraphs>286</Paragraphs>
  <Slides>20</Slides>
  <Notes>13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Source Sans Pro</vt:lpstr>
      <vt:lpstr>Source Sans Pro SemiBold</vt:lpstr>
      <vt:lpstr>FunkyShapesVTI</vt:lpstr>
      <vt:lpstr>Autonomous vehicle design</vt:lpstr>
      <vt:lpstr>Work scope &amp; Project aims</vt:lpstr>
      <vt:lpstr>Rules and Regulations</vt:lpstr>
      <vt:lpstr>PowerPoint Presentation</vt:lpstr>
      <vt:lpstr>Initial coding - MicroBit</vt:lpstr>
      <vt:lpstr>Switches research</vt:lpstr>
      <vt:lpstr>Arduino Kit</vt:lpstr>
      <vt:lpstr>Motor Research </vt:lpstr>
      <vt:lpstr>PowerPoint Presentation</vt:lpstr>
      <vt:lpstr>RS Pro 5v DC Motor ​</vt:lpstr>
      <vt:lpstr>RS Pro 3v DC Motor ​</vt:lpstr>
      <vt:lpstr>Battery selection</vt:lpstr>
      <vt:lpstr>Energy/power</vt:lpstr>
      <vt:lpstr>Energy/Power​</vt:lpstr>
      <vt:lpstr>Sensors ​</vt:lpstr>
      <vt:lpstr>Basic model (chassis)</vt:lpstr>
      <vt:lpstr>First chassis build</vt:lpstr>
      <vt:lpstr>Bill of Materials</vt:lpstr>
      <vt:lpstr>References</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Autonomous vehicle design</dc:title>
  <dc:creator>Sophie Reed (2000492)</dc:creator>
  <cp:lastModifiedBy>user</cp:lastModifiedBy>
  <cp:revision>50</cp:revision>
  <dcterms:created xsi:type="dcterms:W3CDTF">2023-12-06T15:16:39Z</dcterms:created>
  <dcterms:modified xsi:type="dcterms:W3CDTF">2023-12-12T08:08:41Z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0x010100869A08CBFD486647BF8862992E184252</vt:lpwstr>
  </property>
  <property fmtid="{D5CDD505-2E9C-101B-9397-08002B2CF9AE}" pid="3" name="MediaServiceImageTags">
    <vt:lpwstr/>
  </property>
</Properties>
</file>