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suite.com/portal/resource/articles/business-strategy/ai-hospitality.shtml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Artificial Intelligence in Hospitality and Tourism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Alexandra-Maria </a:t>
            </a:r>
            <a:r>
              <a:rPr lang="en-GB" dirty="0" err="1"/>
              <a:t>Ganea</a:t>
            </a:r>
            <a:endParaRPr lang="en-GB" dirty="0"/>
          </a:p>
          <a:p>
            <a:r>
              <a:rPr lang="en-GB" dirty="0"/>
              <a:t>2022141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71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– AI in Hospitality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093495"/>
            <a:ext cx="4895055" cy="369770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AI </a:t>
            </a:r>
            <a:r>
              <a:rPr lang="en-US" dirty="0"/>
              <a:t>is reshaping hospitality by automating processes and enhancing guest experiences</a:t>
            </a:r>
          </a:p>
          <a:p>
            <a:r>
              <a:rPr lang="en-US" dirty="0"/>
              <a:t>Hotels implement AI for customer service, revenue management, and security (</a:t>
            </a:r>
            <a:r>
              <a:rPr lang="en-US" dirty="0" err="1"/>
              <a:t>Buhalis</a:t>
            </a:r>
            <a:r>
              <a:rPr lang="en-US" dirty="0"/>
              <a:t> and </a:t>
            </a:r>
            <a:r>
              <a:rPr lang="en-US" dirty="0" err="1"/>
              <a:t>Moldavska</a:t>
            </a:r>
            <a:r>
              <a:rPr lang="en-US" dirty="0"/>
              <a:t> 2022)</a:t>
            </a:r>
          </a:p>
          <a:p>
            <a:r>
              <a:rPr lang="en-US" dirty="0"/>
              <a:t>Smart technologies, such as </a:t>
            </a:r>
            <a:r>
              <a:rPr lang="en-US" dirty="0" err="1"/>
              <a:t>chatbots</a:t>
            </a:r>
            <a:r>
              <a:rPr lang="en-US" dirty="0"/>
              <a:t>, virtual assistants, and automated check-ins, improve efficiency</a:t>
            </a:r>
          </a:p>
          <a:p>
            <a:r>
              <a:rPr lang="en-US" dirty="0"/>
              <a:t>AI enables real-time data analysis to </a:t>
            </a:r>
            <a:r>
              <a:rPr lang="en-US" dirty="0" err="1"/>
              <a:t>personalise</a:t>
            </a:r>
            <a:r>
              <a:rPr lang="en-US" dirty="0"/>
              <a:t> services and </a:t>
            </a:r>
            <a:r>
              <a:rPr lang="en-US" dirty="0" err="1"/>
              <a:t>optimise</a:t>
            </a:r>
            <a:r>
              <a:rPr lang="en-US" dirty="0"/>
              <a:t> hotel operations</a:t>
            </a:r>
          </a:p>
          <a:p>
            <a:r>
              <a:rPr lang="en-US" dirty="0"/>
              <a:t>Industry-wide investment in AI is increasing to stay competitive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948019"/>
            <a:ext cx="4895850" cy="2562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81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– Why AI is Essential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Hospitality </a:t>
            </a:r>
            <a:r>
              <a:rPr lang="en-US" dirty="0"/>
              <a:t>industry faces rising guest expectations for seamless, digital experiences</a:t>
            </a:r>
          </a:p>
          <a:p>
            <a:r>
              <a:rPr lang="en-US" dirty="0" err="1"/>
              <a:t>Labour</a:t>
            </a:r>
            <a:r>
              <a:rPr lang="en-US" dirty="0"/>
              <a:t> shortages and increasing costs drive demand for automation (Nam et al 2021)</a:t>
            </a:r>
          </a:p>
          <a:p>
            <a:r>
              <a:rPr lang="en-US" dirty="0"/>
              <a:t>AI enhances security through facial recognition and keyless entry systems</a:t>
            </a:r>
          </a:p>
          <a:p>
            <a:r>
              <a:rPr lang="en-US" dirty="0"/>
              <a:t>Smart energy management reduces operational costs and promotes sustainability</a:t>
            </a:r>
          </a:p>
          <a:p>
            <a:r>
              <a:rPr lang="en-US" dirty="0"/>
              <a:t>AI-driven big data analytics help in forecasting trends and managing demand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2142"/>
            <a:ext cx="4895850" cy="275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613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Literature Review – AI Applications in Hospitality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AI </a:t>
            </a:r>
            <a:r>
              <a:rPr lang="en-US" dirty="0" err="1"/>
              <a:t>optimises</a:t>
            </a:r>
            <a:r>
              <a:rPr lang="en-US" dirty="0"/>
              <a:t> customer interactions through </a:t>
            </a:r>
            <a:r>
              <a:rPr lang="en-US" dirty="0" err="1"/>
              <a:t>chatbots</a:t>
            </a:r>
            <a:r>
              <a:rPr lang="en-US" dirty="0"/>
              <a:t>, voice assistants, and service robots</a:t>
            </a:r>
          </a:p>
          <a:p>
            <a:r>
              <a:rPr lang="en-US" dirty="0"/>
              <a:t>AI-driven </a:t>
            </a:r>
            <a:r>
              <a:rPr lang="en-US" dirty="0" err="1"/>
              <a:t>personalisation</a:t>
            </a:r>
            <a:r>
              <a:rPr lang="en-US" dirty="0"/>
              <a:t> enhances guest experiences and improves satisfaction (Sousa et al 2024)</a:t>
            </a:r>
          </a:p>
          <a:p>
            <a:r>
              <a:rPr lang="en-US" dirty="0"/>
              <a:t>AI automates repetitive tasks, allowing human staff to focus on complex guest needs</a:t>
            </a:r>
          </a:p>
          <a:p>
            <a:r>
              <a:rPr lang="en-US" dirty="0"/>
              <a:t>AI-powered forecasting assists in pricing, revenue management, and inventory control</a:t>
            </a:r>
          </a:p>
          <a:p>
            <a:r>
              <a:rPr lang="en-US" dirty="0"/>
              <a:t>Ethical and data security concerns need to be addressed for effective AI adoption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6630"/>
            <a:ext cx="4895850" cy="274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078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Benefits of AI in Hospitality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AI </a:t>
            </a:r>
            <a:r>
              <a:rPr lang="en-US" dirty="0"/>
              <a:t>reduces operational costs by improving efficiency and </a:t>
            </a:r>
            <a:r>
              <a:rPr lang="en-US" dirty="0" err="1"/>
              <a:t>minimising</a:t>
            </a:r>
            <a:r>
              <a:rPr lang="en-US" dirty="0"/>
              <a:t> human error</a:t>
            </a:r>
          </a:p>
          <a:p>
            <a:r>
              <a:rPr lang="en-US" dirty="0"/>
              <a:t>24/7 customer support through AI-driven </a:t>
            </a:r>
            <a:r>
              <a:rPr lang="en-US" dirty="0" err="1"/>
              <a:t>chatbots</a:t>
            </a:r>
            <a:r>
              <a:rPr lang="en-US" dirty="0"/>
              <a:t> and virtual assistants (</a:t>
            </a:r>
            <a:r>
              <a:rPr lang="en-US" dirty="0" err="1"/>
              <a:t>Melián</a:t>
            </a:r>
            <a:r>
              <a:rPr lang="en-US" dirty="0"/>
              <a:t>-González et al 2021)</a:t>
            </a:r>
          </a:p>
          <a:p>
            <a:r>
              <a:rPr lang="en-US" dirty="0"/>
              <a:t>Smart rooms adjust lighting, temperature, and entertainment to guest preferences</a:t>
            </a:r>
          </a:p>
          <a:p>
            <a:r>
              <a:rPr lang="en-US" dirty="0"/>
              <a:t>Predictive analytics enhance marketing and pricing strategies</a:t>
            </a:r>
          </a:p>
          <a:p>
            <a:r>
              <a:rPr lang="en-US" dirty="0"/>
              <a:t>AI-powered robots improve housekeeping, room service, and concierge services (Ivanov and Webster 2019)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93000" y="2667000"/>
            <a:ext cx="31242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57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Literature Review – Challenges of AI in Hospitality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b="1" dirty="0" smtClean="0"/>
          </a:p>
          <a:p>
            <a:r>
              <a:rPr lang="en-US" dirty="0" smtClean="0"/>
              <a:t>High </a:t>
            </a:r>
            <a:r>
              <a:rPr lang="en-US" dirty="0"/>
              <a:t>implementation costs pose barriers for small and medium-sized hotels (Nam et al 2021)</a:t>
            </a:r>
          </a:p>
          <a:p>
            <a:r>
              <a:rPr lang="en-US" dirty="0"/>
              <a:t>Over-reliance on AI may reduce the human touch in customer interactions</a:t>
            </a:r>
          </a:p>
          <a:p>
            <a:r>
              <a:rPr lang="en-US" dirty="0"/>
              <a:t>Data privacy concerns arise from AI-driven surveillance and </a:t>
            </a:r>
            <a:r>
              <a:rPr lang="en-US" dirty="0" err="1"/>
              <a:t>personalisation</a:t>
            </a:r>
            <a:r>
              <a:rPr lang="en-US" dirty="0"/>
              <a:t> (Rodríguez Bolívar et al 2024)</a:t>
            </a:r>
          </a:p>
          <a:p>
            <a:r>
              <a:rPr lang="en-US" dirty="0"/>
              <a:t>AI systems require continuous updates, cybersecurity enhancements, and ethical governance</a:t>
            </a:r>
          </a:p>
          <a:p>
            <a:r>
              <a:rPr lang="en-US" dirty="0"/>
              <a:t>Job displacement risks must be addressed to ensure balanced AI-human collaboration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8262"/>
            <a:ext cx="4895850" cy="2741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800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Systematic </a:t>
            </a:r>
            <a:r>
              <a:rPr lang="en-US" dirty="0"/>
              <a:t>review of literature including journal articles, case studies, and industry reports</a:t>
            </a:r>
          </a:p>
          <a:p>
            <a:r>
              <a:rPr lang="en-US" dirty="0"/>
              <a:t>PEST analysis applied to examine AI’s political, economic, social, and technological impact</a:t>
            </a:r>
          </a:p>
          <a:p>
            <a:r>
              <a:rPr lang="en-US" dirty="0"/>
              <a:t>Case studies of AI-driven hotels, including Henn-</a:t>
            </a:r>
            <a:r>
              <a:rPr lang="en-US" dirty="0" err="1"/>
              <a:t>na</a:t>
            </a:r>
            <a:r>
              <a:rPr lang="en-US" dirty="0"/>
              <a:t> Hotel in Japan (Reis et al 2020)</a:t>
            </a:r>
          </a:p>
          <a:p>
            <a:r>
              <a:rPr lang="en-US" dirty="0"/>
              <a:t>Data collected from credible sources such as academic papers and hospitality industry insights</a:t>
            </a:r>
          </a:p>
          <a:p>
            <a:r>
              <a:rPr lang="en-US" dirty="0"/>
              <a:t>Key themes identified: operational efficiency, guest satisfaction, privacy concerns, and cost implications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8262"/>
            <a:ext cx="4895850" cy="2741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543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Impact Analysis – Political Factors</a:t>
            </a:r>
            <a:br>
              <a:rPr lang="en-US" dirty="0"/>
            </a:b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6222"/>
            <a:ext cx="4895850" cy="2745755"/>
          </a:xfrm>
          <a:prstGeom prst="rect">
            <a:avLst/>
          </a:prstGeom>
        </p:spPr>
      </p:pic>
      <p:sp>
        <p:nvSpPr>
          <p:cNvPr id="6" name="AutoShape 4" descr="AI in hospitality industry examples"/>
          <p:cNvSpPr>
            <a:spLocks noGrp="1" noChangeAspect="1" noChangeArrowheads="1"/>
          </p:cNvSpPr>
          <p:nvPr>
            <p:ph sz="half"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US" dirty="0" smtClean="0"/>
              <a:t>AI </a:t>
            </a:r>
            <a:r>
              <a:rPr lang="en-US" dirty="0"/>
              <a:t>must comply with GDPR and international data protection laws (Rodríguez Bolívar et al 2024)</a:t>
            </a:r>
          </a:p>
          <a:p>
            <a:r>
              <a:rPr lang="en-US" dirty="0"/>
              <a:t>Regulations influence AI-driven facial recognition and automated security systems</a:t>
            </a:r>
          </a:p>
          <a:p>
            <a:r>
              <a:rPr lang="en-US" dirty="0"/>
              <a:t>Government policies provide funding and incentives for AI adoption in tourism</a:t>
            </a:r>
          </a:p>
          <a:p>
            <a:r>
              <a:rPr lang="en-US" dirty="0"/>
              <a:t>Ethical concerns drive the need for transparency in AI-driven decision-making</a:t>
            </a:r>
          </a:p>
          <a:p>
            <a:r>
              <a:rPr lang="en-US" dirty="0"/>
              <a:t>Future AI legislation will shape industry-wide practices and guest data usage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519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Impact Analysis – Economic Factors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AI </a:t>
            </a:r>
            <a:r>
              <a:rPr lang="en-US" dirty="0"/>
              <a:t>reduces </a:t>
            </a:r>
            <a:r>
              <a:rPr lang="en-US" dirty="0" err="1"/>
              <a:t>labour</a:t>
            </a:r>
            <a:r>
              <a:rPr lang="en-US" dirty="0"/>
              <a:t> costs by automating guest services and operations (Ivanov and Webster 2017)</a:t>
            </a:r>
          </a:p>
          <a:p>
            <a:r>
              <a:rPr lang="en-US" dirty="0"/>
              <a:t>AI </a:t>
            </a:r>
            <a:r>
              <a:rPr lang="en-US" dirty="0" err="1"/>
              <a:t>chatbots</a:t>
            </a:r>
            <a:r>
              <a:rPr lang="en-US" dirty="0"/>
              <a:t> handle customer queries instantly, reducing staffing needs</a:t>
            </a:r>
          </a:p>
          <a:p>
            <a:r>
              <a:rPr lang="en-US" dirty="0"/>
              <a:t>AI-driven forecasting </a:t>
            </a:r>
            <a:r>
              <a:rPr lang="en-US" dirty="0" err="1"/>
              <a:t>optimises</a:t>
            </a:r>
            <a:r>
              <a:rPr lang="en-US" dirty="0"/>
              <a:t> revenue management and pricing strategies</a:t>
            </a:r>
          </a:p>
          <a:p>
            <a:r>
              <a:rPr lang="en-US" dirty="0"/>
              <a:t>Smaller hotels face financial barriers due to AI’s high initial investment costs</a:t>
            </a:r>
          </a:p>
          <a:p>
            <a:r>
              <a:rPr lang="en-US" dirty="0"/>
              <a:t>Long-term profitability is expected as AI adoption grows across the industry (Schwarz 2025)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20602"/>
            <a:ext cx="4895850" cy="2816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242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Impact Analysis – Social Factors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AI </a:t>
            </a:r>
            <a:r>
              <a:rPr lang="en-US" dirty="0"/>
              <a:t>enhances guest </a:t>
            </a:r>
            <a:r>
              <a:rPr lang="en-US" dirty="0" err="1"/>
              <a:t>personalisation</a:t>
            </a:r>
            <a:r>
              <a:rPr lang="en-US" dirty="0"/>
              <a:t>, making stays more convenient and efficient</a:t>
            </a:r>
          </a:p>
          <a:p>
            <a:r>
              <a:rPr lang="en-US" dirty="0"/>
              <a:t>Some </a:t>
            </a:r>
            <a:r>
              <a:rPr lang="en-US" dirty="0" err="1"/>
              <a:t>travellers</a:t>
            </a:r>
            <a:r>
              <a:rPr lang="en-US" dirty="0"/>
              <a:t> prefer human interactions, raising concerns about service quality (Milton 2024)</a:t>
            </a:r>
          </a:p>
          <a:p>
            <a:r>
              <a:rPr lang="en-US" dirty="0"/>
              <a:t>AI improves accessibility for disabled guests, ensuring inclusive services</a:t>
            </a:r>
          </a:p>
          <a:p>
            <a:r>
              <a:rPr lang="en-US" dirty="0"/>
              <a:t>Ethical concerns include AI surveillance, bias, and consumer trust in automated decision-making</a:t>
            </a:r>
          </a:p>
          <a:p>
            <a:r>
              <a:rPr lang="en-US" dirty="0"/>
              <a:t>Hotels must balance automation with traditional guest services to maintain brand identity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26350" y="2847975"/>
            <a:ext cx="2857500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595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Impact Analysis – Technological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AI </a:t>
            </a:r>
            <a:r>
              <a:rPr lang="en-US" dirty="0"/>
              <a:t>uses machine learning and big data analytics to predict guest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AI-powered security systems improve hotel safety and reduce fraud risks (Girard 2024)</a:t>
            </a:r>
          </a:p>
          <a:p>
            <a:r>
              <a:rPr lang="en-US" dirty="0"/>
              <a:t>Virtual assistants allow voice-controlled room adjustments and concierge services</a:t>
            </a:r>
          </a:p>
          <a:p>
            <a:r>
              <a:rPr lang="en-US" dirty="0"/>
              <a:t>Predictive analytics support dynamic pricing and customer segmentation strategies</a:t>
            </a:r>
          </a:p>
          <a:p>
            <a:r>
              <a:rPr lang="en-US" dirty="0"/>
              <a:t>AI and </a:t>
            </a:r>
            <a:r>
              <a:rPr lang="en-US" dirty="0" err="1"/>
              <a:t>IoT</a:t>
            </a:r>
            <a:r>
              <a:rPr lang="en-US" dirty="0"/>
              <a:t> integration will create smarter, more interactive hotel experiences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0102"/>
            <a:ext cx="4895850" cy="27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459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Responses to AI Challenges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Hotels </a:t>
            </a:r>
            <a:r>
              <a:rPr lang="en-US" dirty="0"/>
              <a:t>are adopting a hybrid AI-human approach to maintain service quality (</a:t>
            </a:r>
            <a:r>
              <a:rPr lang="en-US" dirty="0" err="1"/>
              <a:t>Zahidi</a:t>
            </a:r>
            <a:r>
              <a:rPr lang="en-US" dirty="0"/>
              <a:t> et al 2024)</a:t>
            </a:r>
          </a:p>
          <a:p>
            <a:r>
              <a:rPr lang="en-US" dirty="0"/>
              <a:t>Staff training programs help employees adapt to AI integration</a:t>
            </a:r>
          </a:p>
          <a:p>
            <a:r>
              <a:rPr lang="en-US" dirty="0"/>
              <a:t>Cybersecurity investments enhance data protection and build customer trust</a:t>
            </a:r>
          </a:p>
          <a:p>
            <a:r>
              <a:rPr lang="en-US" dirty="0"/>
              <a:t>Ethical frameworks ensure responsible AI usage in hospitality</a:t>
            </a:r>
          </a:p>
          <a:p>
            <a:r>
              <a:rPr lang="en-US" dirty="0"/>
              <a:t>Collaborations with AI developers enable continuous technological advancements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852142"/>
            <a:ext cx="4895850" cy="275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874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205789"/>
            <a:ext cx="8918993" cy="3585411"/>
          </a:xfrm>
        </p:spPr>
        <p:txBody>
          <a:bodyPr>
            <a:normAutofit/>
          </a:bodyPr>
          <a:lstStyle/>
          <a:p>
            <a:r>
              <a:rPr lang="en-US" dirty="0" smtClean="0"/>
              <a:t>AI </a:t>
            </a:r>
            <a:r>
              <a:rPr lang="en-US" dirty="0"/>
              <a:t>is transforming the hospitality industry by improving efficiency and guest satisfaction</a:t>
            </a:r>
          </a:p>
          <a:p>
            <a:r>
              <a:rPr lang="en-US" dirty="0"/>
              <a:t>Benefits include automation, cost savings, and enhanced security features</a:t>
            </a:r>
          </a:p>
          <a:p>
            <a:r>
              <a:rPr lang="en-US" dirty="0"/>
              <a:t>Key challenges such as privacy risks, ethical concerns, and job displacement must be managed (Schwarz 2025)</a:t>
            </a:r>
          </a:p>
          <a:p>
            <a:r>
              <a:rPr lang="en-US" dirty="0"/>
              <a:t>AI’s future role will depend on how well it integrates with </a:t>
            </a:r>
            <a:r>
              <a:rPr lang="en-US" dirty="0" err="1"/>
              <a:t>IoT</a:t>
            </a:r>
            <a:r>
              <a:rPr lang="en-US" dirty="0"/>
              <a:t>, AR, and emerging technologies</a:t>
            </a:r>
          </a:p>
          <a:p>
            <a:r>
              <a:rPr lang="en-US" dirty="0"/>
              <a:t>The industry must balance automation with human interaction to maintain customer engagement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728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7642" y="1981201"/>
            <a:ext cx="10716126" cy="38100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AI </a:t>
            </a:r>
            <a:r>
              <a:rPr lang="en-US" sz="2400" dirty="0"/>
              <a:t>should be used to complement, not replace, human customer service (Sousa et al 2024)</a:t>
            </a:r>
          </a:p>
          <a:p>
            <a:r>
              <a:rPr lang="en-US" sz="2400" dirty="0"/>
              <a:t>Hotels should invest in AI-powered </a:t>
            </a:r>
            <a:r>
              <a:rPr lang="en-US" sz="2400" dirty="0" err="1"/>
              <a:t>personalisation</a:t>
            </a:r>
            <a:r>
              <a:rPr lang="en-US" sz="2400" dirty="0"/>
              <a:t> to enhance guest experiences</a:t>
            </a:r>
          </a:p>
          <a:p>
            <a:r>
              <a:rPr lang="en-US" sz="2400" dirty="0"/>
              <a:t>Stronger data protection policies are necessary to comply with privacy laws</a:t>
            </a:r>
          </a:p>
          <a:p>
            <a:r>
              <a:rPr lang="en-US" sz="2400" dirty="0"/>
              <a:t>AI should be integrated with </a:t>
            </a:r>
            <a:r>
              <a:rPr lang="en-US" sz="2400" dirty="0" err="1"/>
              <a:t>IoT</a:t>
            </a:r>
            <a:r>
              <a:rPr lang="en-US" sz="2400" dirty="0"/>
              <a:t> and AR for immersive and interactive hotel services</a:t>
            </a:r>
          </a:p>
          <a:p>
            <a:r>
              <a:rPr lang="en-US" sz="2400" dirty="0"/>
              <a:t>Ongoing staff training is essential to ensure smooth AI adoption and implementation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8228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0158"/>
            <a:ext cx="10018713" cy="966537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0358" y="882316"/>
            <a:ext cx="10531642" cy="4908885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Avula</a:t>
            </a:r>
            <a:r>
              <a:rPr lang="en-US" dirty="0"/>
              <a:t>, M. and </a:t>
            </a:r>
            <a:r>
              <a:rPr lang="en-US" dirty="0" err="1"/>
              <a:t>Sithole</a:t>
            </a:r>
            <a:r>
              <a:rPr lang="en-US" dirty="0"/>
              <a:t>, T. (2024) ‘Artificial Intelligence's Potential to Improve Operational Efficiency and Customer Experience in the Hospitality and Tourism Sectors’, in </a:t>
            </a:r>
            <a:r>
              <a:rPr lang="en-US" i="1" dirty="0"/>
              <a:t>Impact of AI and Tech-Driven Solutions in Hospitality and Tourism</a:t>
            </a:r>
            <a:r>
              <a:rPr lang="en-US" dirty="0"/>
              <a:t>, IGI Global, pp. 351-382. DOI: 10.4018/979-8-3693-6755-1.ch018.</a:t>
            </a:r>
          </a:p>
          <a:p>
            <a:r>
              <a:rPr lang="en-US" dirty="0" err="1"/>
              <a:t>Buhalis</a:t>
            </a:r>
            <a:r>
              <a:rPr lang="en-US" dirty="0"/>
              <a:t>, D. and </a:t>
            </a:r>
            <a:r>
              <a:rPr lang="en-US" dirty="0" err="1"/>
              <a:t>Moldavska</a:t>
            </a:r>
            <a:r>
              <a:rPr lang="en-US" dirty="0"/>
              <a:t>, I. (2022) ‘Voice assistants in hospitality: using artificial intelligence for customer service’, </a:t>
            </a:r>
            <a:r>
              <a:rPr lang="en-US" i="1" dirty="0"/>
              <a:t>Journal of Hospitality and Tourism Technology</a:t>
            </a:r>
            <a:r>
              <a:rPr lang="en-US" dirty="0"/>
              <a:t>, 13(3), pp. 386-403. DOI: 10.1108/JHTT-03-2021-0104.</a:t>
            </a:r>
          </a:p>
          <a:p>
            <a:r>
              <a:rPr lang="en-US" dirty="0" err="1"/>
              <a:t>Bulchand-Gidumal</a:t>
            </a:r>
            <a:r>
              <a:rPr lang="en-US" dirty="0"/>
              <a:t>, J. (2022) ‘Impact of artificial intelligence in travel, tourism, and hospitality’, in </a:t>
            </a:r>
            <a:r>
              <a:rPr lang="en-US" i="1" dirty="0"/>
              <a:t>Handbook of e-Tourism</a:t>
            </a:r>
            <a:r>
              <a:rPr lang="en-US" dirty="0"/>
              <a:t>, Cham: Springer International Publishing, pp. 1943-1962.</a:t>
            </a:r>
          </a:p>
          <a:p>
            <a:r>
              <a:rPr lang="en-US" dirty="0" err="1"/>
              <a:t>Gajić</a:t>
            </a:r>
            <a:r>
              <a:rPr lang="en-US" dirty="0"/>
              <a:t>, T., </a:t>
            </a:r>
            <a:r>
              <a:rPr lang="en-US" dirty="0" err="1"/>
              <a:t>Petrović</a:t>
            </a:r>
            <a:r>
              <a:rPr lang="en-US" dirty="0"/>
              <a:t>, M.D., </a:t>
            </a:r>
            <a:r>
              <a:rPr lang="en-US" dirty="0" err="1"/>
              <a:t>Pešić</a:t>
            </a:r>
            <a:r>
              <a:rPr lang="en-US" dirty="0"/>
              <a:t>, A.M., </a:t>
            </a:r>
            <a:r>
              <a:rPr lang="en-US" dirty="0" err="1"/>
              <a:t>Conić</a:t>
            </a:r>
            <a:r>
              <a:rPr lang="en-US" dirty="0"/>
              <a:t>, M. and </a:t>
            </a:r>
            <a:r>
              <a:rPr lang="en-US" dirty="0" err="1"/>
              <a:t>Gligorijević</a:t>
            </a:r>
            <a:r>
              <a:rPr lang="en-US" dirty="0"/>
              <a:t>, N. (2024) ‘Innovative Approaches in Hotel Management: Integrating Artificial Intelligence (AI) and the Internet of Things (</a:t>
            </a:r>
            <a:r>
              <a:rPr lang="en-US" dirty="0" err="1"/>
              <a:t>IoT</a:t>
            </a:r>
            <a:r>
              <a:rPr lang="en-US" dirty="0"/>
              <a:t>) to Enhance Operational Efficiency and Sustainability’, </a:t>
            </a:r>
            <a:r>
              <a:rPr lang="en-US" i="1" dirty="0"/>
              <a:t>Sustainability</a:t>
            </a:r>
            <a:r>
              <a:rPr lang="en-US" dirty="0"/>
              <a:t>, 16(17), p. 7279. DOI: 10.3390/su16177279.</a:t>
            </a:r>
          </a:p>
          <a:p>
            <a:r>
              <a:rPr lang="en-US" dirty="0"/>
              <a:t>Ivanov, S. and Webster, C. (2019) ‘Economic fundamentals of the use of robots, artificial intelligence, and service automation in travel, tourism, and hospitality’, in </a:t>
            </a:r>
            <a:r>
              <a:rPr lang="en-US" i="1" dirty="0"/>
              <a:t>Robots, Artificial Intelligence, and Service Automation in Travel, Tourism and Hospitality</a:t>
            </a:r>
            <a:r>
              <a:rPr lang="en-US" dirty="0"/>
              <a:t>, Emerald Publishing, pp. 39-55. DOI: 10.1108/978-1-78756-687-320191002.</a:t>
            </a:r>
          </a:p>
          <a:p>
            <a:r>
              <a:rPr lang="en-US" dirty="0"/>
              <a:t>Nam, K., </a:t>
            </a:r>
            <a:r>
              <a:rPr lang="en-US" dirty="0" err="1"/>
              <a:t>Dutt</a:t>
            </a:r>
            <a:r>
              <a:rPr lang="en-US" dirty="0"/>
              <a:t>, C.S., </a:t>
            </a:r>
            <a:r>
              <a:rPr lang="en-US" dirty="0" err="1"/>
              <a:t>Chathoth</a:t>
            </a:r>
            <a:r>
              <a:rPr lang="en-US" dirty="0"/>
              <a:t>, P., </a:t>
            </a:r>
            <a:r>
              <a:rPr lang="en-US" dirty="0" err="1"/>
              <a:t>Daghfous</a:t>
            </a:r>
            <a:r>
              <a:rPr lang="en-US" dirty="0"/>
              <a:t>, A. and Khan, M.S. (2021) ‘The adoption of artificial intelligence and robotics in the hotel industry: prospects and challenges’, </a:t>
            </a:r>
            <a:r>
              <a:rPr lang="en-US" i="1" dirty="0"/>
              <a:t>Electronic Markets</a:t>
            </a:r>
            <a:r>
              <a:rPr lang="en-US" dirty="0"/>
              <a:t>, 31, pp. 553-574. DOI: 10.1007/s12525-020-00442-3.</a:t>
            </a:r>
          </a:p>
          <a:p>
            <a:r>
              <a:rPr lang="en-US" dirty="0"/>
              <a:t>Rodríguez Bolívar, M.P., </a:t>
            </a:r>
            <a:r>
              <a:rPr lang="en-US" dirty="0" err="1"/>
              <a:t>Sepe</a:t>
            </a:r>
            <a:r>
              <a:rPr lang="en-US" dirty="0"/>
              <a:t>, F., </a:t>
            </a:r>
            <a:r>
              <a:rPr lang="en-US" dirty="0" err="1"/>
              <a:t>Nanu</a:t>
            </a:r>
            <a:r>
              <a:rPr lang="en-US" dirty="0"/>
              <a:t>, L. and Roberto, F. (2024) ‘Perceptions and challenges of </a:t>
            </a:r>
            <a:r>
              <a:rPr lang="en-US" dirty="0" err="1"/>
              <a:t>blockchain</a:t>
            </a:r>
            <a:r>
              <a:rPr lang="en-US" dirty="0"/>
              <a:t> adoption in the tourism industry: a study on trust, privacy and security’, </a:t>
            </a:r>
            <a:r>
              <a:rPr lang="en-US" i="1" dirty="0"/>
              <a:t>Journal of Hospitality and Tourism Technology</a:t>
            </a:r>
            <a:r>
              <a:rPr lang="en-US" dirty="0"/>
              <a:t>. DOI: 10.1108/JHTT-03-2024-0193.</a:t>
            </a:r>
          </a:p>
          <a:p>
            <a:r>
              <a:rPr lang="en-US" dirty="0"/>
              <a:t>Schwartz, L. (2025) ‘AI in Hospitality: Advantages &amp; Use Cases’, </a:t>
            </a:r>
            <a:r>
              <a:rPr lang="en-US" i="1" dirty="0"/>
              <a:t>Oracle NetSuite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https://www.netsuite.com/portal/resource/articles/business-strategy/ai-hospitality.shtml</a:t>
            </a:r>
            <a:r>
              <a:rPr lang="en-US" dirty="0"/>
              <a:t> (Accessed: [insert date]).</a:t>
            </a:r>
          </a:p>
          <a:p>
            <a:r>
              <a:rPr lang="en-US" dirty="0"/>
              <a:t>Thakur, N. (2024) ‘AI and Technology Are Used in Hospitality and Tourism’, in </a:t>
            </a:r>
            <a:r>
              <a:rPr lang="en-US" i="1" dirty="0"/>
              <a:t>Hotel and Travel Management in the AI Era</a:t>
            </a:r>
            <a:r>
              <a:rPr lang="en-US" dirty="0"/>
              <a:t>, IGI Global, pp. 55-78.</a:t>
            </a:r>
          </a:p>
          <a:p>
            <a:r>
              <a:rPr lang="en-US" dirty="0" err="1"/>
              <a:t>Zahidi</a:t>
            </a:r>
            <a:r>
              <a:rPr lang="en-US" dirty="0"/>
              <a:t>, F., </a:t>
            </a:r>
            <a:r>
              <a:rPr lang="en-US" dirty="0" err="1"/>
              <a:t>Kaluvilla</a:t>
            </a:r>
            <a:r>
              <a:rPr lang="en-US" dirty="0"/>
              <a:t>, B.B. and </a:t>
            </a:r>
            <a:r>
              <a:rPr lang="en-US" dirty="0" err="1"/>
              <a:t>Mulla</a:t>
            </a:r>
            <a:r>
              <a:rPr lang="en-US" dirty="0"/>
              <a:t>, T. (2024) ‘Embracing the new era: Artificial intelligence and its multifaceted impact on the hospitality industry’, </a:t>
            </a:r>
            <a:r>
              <a:rPr lang="en-US" i="1" dirty="0"/>
              <a:t>Journal of Open Innovation: Technology, Market, and Complexity</a:t>
            </a:r>
            <a:r>
              <a:rPr lang="en-US" dirty="0"/>
              <a:t>, 10(4), p. 100390. DOI: 10.1016/j.joitmc.2024.100390.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5826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28</TotalTime>
  <Words>1381</Words>
  <Application>Microsoft Office PowerPoint</Application>
  <PresentationFormat>Widescreen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Corbel</vt:lpstr>
      <vt:lpstr>Parallax</vt:lpstr>
      <vt:lpstr>Artificial Intelligence in Hospitality and Tourism</vt:lpstr>
      <vt:lpstr>Introduction – AI in Hospitality </vt:lpstr>
      <vt:lpstr>Background – Why AI is Essential </vt:lpstr>
      <vt:lpstr>Literature Review – AI Applications in Hospitality </vt:lpstr>
      <vt:lpstr>Literature Review – Benefits of AI in Hospitality </vt:lpstr>
      <vt:lpstr>Literature Review – Challenges of AI in Hospitality </vt:lpstr>
      <vt:lpstr>Research Methodology </vt:lpstr>
      <vt:lpstr>Theme Impact Analysis – Political Factors </vt:lpstr>
      <vt:lpstr>Theme Impact Analysis – Economic Factors </vt:lpstr>
      <vt:lpstr>Theme Impact Analysis – Social Factors </vt:lpstr>
      <vt:lpstr>Theme Impact Analysis – Technological Factors</vt:lpstr>
      <vt:lpstr>Industry Responses to AI Challenges </vt:lpstr>
      <vt:lpstr>Conclusion </vt:lpstr>
      <vt:lpstr>Recommendations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in Hospitality and Tourism</dc:title>
  <dc:creator>New</dc:creator>
  <cp:lastModifiedBy>New</cp:lastModifiedBy>
  <cp:revision>3</cp:revision>
  <dcterms:created xsi:type="dcterms:W3CDTF">2025-02-24T20:14:58Z</dcterms:created>
  <dcterms:modified xsi:type="dcterms:W3CDTF">2025-02-24T20:43:28Z</dcterms:modified>
</cp:coreProperties>
</file>