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133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7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007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193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5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991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374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28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20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425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09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7000BA9-F32B-4A4A-9BA8-B5A42C68214A}" type="datetimeFigureOut">
              <a:rPr lang="en-GB" smtClean="0"/>
              <a:t>11/03/2017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1FEB73C-6F44-4FF4-9BCB-A2FE45728CE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6071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Classical Mythology and Art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HEROES: JASON AND HERACLES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3724" y="5204826"/>
            <a:ext cx="2993395" cy="10486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3704" y="218941"/>
            <a:ext cx="6442934" cy="31796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072212" y="305278"/>
            <a:ext cx="292370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Athenian red-figure </a:t>
            </a:r>
            <a:r>
              <a:rPr lang="en-GB" dirty="0" err="1" smtClean="0"/>
              <a:t>stamnos</a:t>
            </a:r>
            <a:r>
              <a:rPr lang="en-GB" dirty="0" smtClean="0"/>
              <a:t> </a:t>
            </a:r>
          </a:p>
          <a:p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century B.C.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31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Jason and Heracles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455" y="1845733"/>
            <a:ext cx="11784169" cy="45164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You have 15 minutes to search online for information about Jason (</a:t>
            </a:r>
            <a:r>
              <a:rPr lang="en-GB" sz="2400" dirty="0" err="1" smtClean="0"/>
              <a:t>Iason</a:t>
            </a:r>
            <a:r>
              <a:rPr lang="en-GB" sz="2400" dirty="0" smtClean="0"/>
              <a:t>) OR Heracles (Herakles/Hercules).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You can use any website </a:t>
            </a:r>
            <a:r>
              <a:rPr lang="en-GB" sz="2400" u="sng" dirty="0" smtClean="0"/>
              <a:t>except</a:t>
            </a:r>
            <a:r>
              <a:rPr lang="en-GB" sz="2400" dirty="0" smtClean="0"/>
              <a:t> Wikipedia!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Make sure that between you, you can answer the following questions: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What are the main ancient texts which tell stories about this hero (name two)?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What are the key distinguishing traits of this hero?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Find two pieces of art (both ancient, or one ancient and one modern) which feature this hero.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5977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429312" cy="1450757"/>
          </a:xfrm>
        </p:spPr>
        <p:txBody>
          <a:bodyPr/>
          <a:lstStyle/>
          <a:p>
            <a:r>
              <a:rPr lang="en-GB" sz="5400" dirty="0" smtClean="0"/>
              <a:t>Heroes: </a:t>
            </a:r>
            <a:r>
              <a:rPr lang="en-GB" dirty="0" smtClean="0"/>
              <a:t>Achilles, Aeneas, Jason, Heracles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276" y="1845734"/>
            <a:ext cx="11024316" cy="4023360"/>
          </a:xfrm>
        </p:spPr>
        <p:txBody>
          <a:bodyPr>
            <a:normAutofit lnSpcReduction="10000"/>
          </a:bodyPr>
          <a:lstStyle/>
          <a:p>
            <a:pPr algn="ctr"/>
            <a:endParaRPr lang="en-GB" sz="3200" dirty="0" smtClean="0"/>
          </a:p>
          <a:p>
            <a:pPr algn="ctr"/>
            <a:r>
              <a:rPr lang="en-GB" sz="3200" dirty="0" smtClean="0"/>
              <a:t>What are the key similarities shared by all these heroes?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 smtClean="0"/>
              <a:t>Does this help us </a:t>
            </a:r>
            <a:r>
              <a:rPr lang="en-GB" sz="3200" smtClean="0"/>
              <a:t>to form a </a:t>
            </a:r>
            <a:r>
              <a:rPr lang="en-GB" sz="3200" dirty="0" smtClean="0"/>
              <a:t>definition of what a hero is?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 smtClean="0"/>
              <a:t>Why are heroes an important part of Greek and Roman mythology?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2148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</TotalTime>
  <Words>152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Calibri</vt:lpstr>
      <vt:lpstr>Calibri Light</vt:lpstr>
      <vt:lpstr>Wingdings</vt:lpstr>
      <vt:lpstr>Retrospect</vt:lpstr>
      <vt:lpstr>Classical Mythology and Art</vt:lpstr>
      <vt:lpstr>Jason and Heracles</vt:lpstr>
      <vt:lpstr>Heroes: Achilles, Aeneas, Jason, Heracles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Classical Mythology and Art</dc:title>
  <dc:creator>Catherine Goode</dc:creator>
  <cp:lastModifiedBy>Catherine Goode</cp:lastModifiedBy>
  <cp:revision>5</cp:revision>
  <dcterms:created xsi:type="dcterms:W3CDTF">2017-03-11T12:17:20Z</dcterms:created>
  <dcterms:modified xsi:type="dcterms:W3CDTF">2017-03-11T12:30:50Z</dcterms:modified>
</cp:coreProperties>
</file>