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2" r:id="rId26"/>
    <p:sldId id="283" r:id="rId27"/>
    <p:sldId id="284" r:id="rId28"/>
    <p:sldId id="287" r:id="rId29"/>
    <p:sldId id="288" r:id="rId30"/>
    <p:sldId id="289" r:id="rId31"/>
    <p:sldId id="290" r:id="rId32"/>
    <p:sldId id="291" r:id="rId33"/>
    <p:sldId id="292" r:id="rId34"/>
    <p:sldId id="293" r:id="rId35"/>
    <p:sldId id="294" r:id="rId36"/>
    <p:sldId id="295" r:id="rId37"/>
    <p:sldId id="296" r:id="rId38"/>
    <p:sldId id="297" r:id="rId39"/>
    <p:sldId id="298" r:id="rId40"/>
    <p:sldId id="299" r:id="rId41"/>
    <p:sldId id="304" r:id="rId42"/>
    <p:sldId id="303" r:id="rId43"/>
    <p:sldId id="307" r:id="rId44"/>
    <p:sldId id="308" r:id="rId45"/>
    <p:sldId id="309" r:id="rId46"/>
    <p:sldId id="310" r:id="rId47"/>
    <p:sldId id="311" r:id="rId48"/>
    <p:sldId id="312" r:id="rId49"/>
    <p:sldId id="313" r:id="rId50"/>
    <p:sldId id="320" r:id="rId51"/>
    <p:sldId id="317" r:id="rId52"/>
    <p:sldId id="318" r:id="rId5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DC9733-AB70-4D25-9188-4EF5EBAECCA7}" v="76" dt="2023-04-20T14:40:26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20" autoAdjust="0"/>
    <p:restoredTop sz="94660"/>
  </p:normalViewPr>
  <p:slideViewPr>
    <p:cSldViewPr snapToGrid="0">
      <p:cViewPr varScale="1">
        <p:scale>
          <a:sx n="86" d="100"/>
          <a:sy n="86" d="100"/>
        </p:scale>
        <p:origin x="69" y="2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D04ED0-5B11-4105-BB8E-E03BFDB17439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648474-3436-4227-A232-D58FFD2BD518}">
      <dgm:prSet/>
      <dgm:spPr/>
      <dgm:t>
        <a:bodyPr/>
        <a:lstStyle/>
        <a:p>
          <a:r>
            <a:rPr lang="en-GB" baseline="0"/>
            <a:t>Aims and Learning Objectives. </a:t>
          </a:r>
          <a:endParaRPr lang="en-US"/>
        </a:p>
      </dgm:t>
    </dgm:pt>
    <dgm:pt modelId="{292912A7-CDAC-4B4B-8BA0-50B9F71EF1FC}" type="parTrans" cxnId="{B8B5B10B-CFD9-44BF-A9F2-28B95A9479B2}">
      <dgm:prSet/>
      <dgm:spPr/>
      <dgm:t>
        <a:bodyPr/>
        <a:lstStyle/>
        <a:p>
          <a:endParaRPr lang="en-US"/>
        </a:p>
      </dgm:t>
    </dgm:pt>
    <dgm:pt modelId="{D374BE8C-FA67-4841-BD00-6CDD603B8A27}" type="sibTrans" cxnId="{B8B5B10B-CFD9-44BF-A9F2-28B95A9479B2}">
      <dgm:prSet/>
      <dgm:spPr/>
      <dgm:t>
        <a:bodyPr/>
        <a:lstStyle/>
        <a:p>
          <a:endParaRPr lang="en-US"/>
        </a:p>
      </dgm:t>
    </dgm:pt>
    <dgm:pt modelId="{2E150D69-7F63-4E68-9EC7-E4EC96D6B095}">
      <dgm:prSet/>
      <dgm:spPr/>
      <dgm:t>
        <a:bodyPr/>
        <a:lstStyle/>
        <a:p>
          <a:r>
            <a:rPr lang="en-GB" baseline="0"/>
            <a:t>Automatism. </a:t>
          </a:r>
          <a:endParaRPr lang="en-US"/>
        </a:p>
      </dgm:t>
    </dgm:pt>
    <dgm:pt modelId="{21FFDE24-CADD-4B40-A915-F9DB1BBE7CA4}" type="parTrans" cxnId="{9B5895C7-46FF-47BE-B14D-BB02C1E90614}">
      <dgm:prSet/>
      <dgm:spPr/>
      <dgm:t>
        <a:bodyPr/>
        <a:lstStyle/>
        <a:p>
          <a:endParaRPr lang="en-US"/>
        </a:p>
      </dgm:t>
    </dgm:pt>
    <dgm:pt modelId="{E1DEDE83-7C22-44DB-972D-FA96644B011B}" type="sibTrans" cxnId="{9B5895C7-46FF-47BE-B14D-BB02C1E90614}">
      <dgm:prSet/>
      <dgm:spPr/>
      <dgm:t>
        <a:bodyPr/>
        <a:lstStyle/>
        <a:p>
          <a:endParaRPr lang="en-US"/>
        </a:p>
      </dgm:t>
    </dgm:pt>
    <dgm:pt modelId="{DAA6C9EC-DA6D-487F-8C92-CC57367ABCCA}">
      <dgm:prSet/>
      <dgm:spPr/>
      <dgm:t>
        <a:bodyPr/>
        <a:lstStyle/>
        <a:p>
          <a:r>
            <a:rPr lang="en-GB" baseline="0"/>
            <a:t>Insanity. </a:t>
          </a:r>
          <a:endParaRPr lang="en-US"/>
        </a:p>
      </dgm:t>
    </dgm:pt>
    <dgm:pt modelId="{5A769861-D704-4178-9A23-F4663ADC4A2D}" type="parTrans" cxnId="{FCBE6425-BDB5-4C4B-BDE3-91F430850F4A}">
      <dgm:prSet/>
      <dgm:spPr/>
      <dgm:t>
        <a:bodyPr/>
        <a:lstStyle/>
        <a:p>
          <a:endParaRPr lang="en-US"/>
        </a:p>
      </dgm:t>
    </dgm:pt>
    <dgm:pt modelId="{9D89D5CB-23FB-4E10-935A-4B6AD350CDB3}" type="sibTrans" cxnId="{FCBE6425-BDB5-4C4B-BDE3-91F430850F4A}">
      <dgm:prSet/>
      <dgm:spPr/>
      <dgm:t>
        <a:bodyPr/>
        <a:lstStyle/>
        <a:p>
          <a:endParaRPr lang="en-US"/>
        </a:p>
      </dgm:t>
    </dgm:pt>
    <dgm:pt modelId="{C36CE700-6EB6-42DD-B5E1-7E4EB1AB973D}">
      <dgm:prSet/>
      <dgm:spPr/>
      <dgm:t>
        <a:bodyPr/>
        <a:lstStyle/>
        <a:p>
          <a:r>
            <a:rPr lang="en-GB" baseline="0"/>
            <a:t>Self defence. </a:t>
          </a:r>
          <a:endParaRPr lang="en-US"/>
        </a:p>
      </dgm:t>
    </dgm:pt>
    <dgm:pt modelId="{44150D45-8ED9-4BBD-9B4B-F2FCC4406997}" type="parTrans" cxnId="{76204941-F38B-4E24-A1A7-95984C232508}">
      <dgm:prSet/>
      <dgm:spPr/>
      <dgm:t>
        <a:bodyPr/>
        <a:lstStyle/>
        <a:p>
          <a:endParaRPr lang="en-US"/>
        </a:p>
      </dgm:t>
    </dgm:pt>
    <dgm:pt modelId="{E14D198E-914D-4312-8EA8-BBDE76B08D27}" type="sibTrans" cxnId="{76204941-F38B-4E24-A1A7-95984C232508}">
      <dgm:prSet/>
      <dgm:spPr/>
      <dgm:t>
        <a:bodyPr/>
        <a:lstStyle/>
        <a:p>
          <a:endParaRPr lang="en-US"/>
        </a:p>
      </dgm:t>
    </dgm:pt>
    <dgm:pt modelId="{5AD2B82D-E259-4663-BB1A-F571F39BC059}">
      <dgm:prSet/>
      <dgm:spPr/>
      <dgm:t>
        <a:bodyPr/>
        <a:lstStyle/>
        <a:p>
          <a:r>
            <a:rPr lang="en-GB" baseline="0" dirty="0"/>
            <a:t>Other defences. </a:t>
          </a:r>
          <a:endParaRPr lang="en-US" dirty="0"/>
        </a:p>
      </dgm:t>
    </dgm:pt>
    <dgm:pt modelId="{0264C740-C592-4E67-82CE-E948AFA07E95}" type="parTrans" cxnId="{45087084-77F6-444B-8A81-3202C6454FFA}">
      <dgm:prSet/>
      <dgm:spPr/>
      <dgm:t>
        <a:bodyPr/>
        <a:lstStyle/>
        <a:p>
          <a:endParaRPr lang="en-US"/>
        </a:p>
      </dgm:t>
    </dgm:pt>
    <dgm:pt modelId="{D2942FB2-B411-46FD-A3FB-921E4D5BBCC6}" type="sibTrans" cxnId="{45087084-77F6-444B-8A81-3202C6454FFA}">
      <dgm:prSet/>
      <dgm:spPr/>
      <dgm:t>
        <a:bodyPr/>
        <a:lstStyle/>
        <a:p>
          <a:endParaRPr lang="en-US"/>
        </a:p>
      </dgm:t>
    </dgm:pt>
    <dgm:pt modelId="{654390D9-0A86-49DC-8DE0-64A98C8D020B}">
      <dgm:prSet/>
      <dgm:spPr/>
      <dgm:t>
        <a:bodyPr/>
        <a:lstStyle/>
        <a:p>
          <a:r>
            <a:rPr lang="en-GB" baseline="0"/>
            <a:t>Summary. </a:t>
          </a:r>
          <a:endParaRPr lang="en-US"/>
        </a:p>
      </dgm:t>
    </dgm:pt>
    <dgm:pt modelId="{AD1E89F6-AA5D-4B07-A29C-645CEB499102}" type="parTrans" cxnId="{68C672FC-A69B-4485-B632-4EB0ED2735F2}">
      <dgm:prSet/>
      <dgm:spPr/>
      <dgm:t>
        <a:bodyPr/>
        <a:lstStyle/>
        <a:p>
          <a:endParaRPr lang="en-US"/>
        </a:p>
      </dgm:t>
    </dgm:pt>
    <dgm:pt modelId="{F382A93A-DFE6-4D76-911C-3B72EB0A6853}" type="sibTrans" cxnId="{68C672FC-A69B-4485-B632-4EB0ED2735F2}">
      <dgm:prSet/>
      <dgm:spPr/>
      <dgm:t>
        <a:bodyPr/>
        <a:lstStyle/>
        <a:p>
          <a:endParaRPr lang="en-US"/>
        </a:p>
      </dgm:t>
    </dgm:pt>
    <dgm:pt modelId="{957EFE3D-11F4-42FE-950D-B38A625E4B49}">
      <dgm:prSet/>
      <dgm:spPr/>
      <dgm:t>
        <a:bodyPr/>
        <a:lstStyle/>
        <a:p>
          <a:r>
            <a:rPr lang="en-GB" baseline="0"/>
            <a:t>Thank you, any questions?</a:t>
          </a:r>
          <a:endParaRPr lang="en-US"/>
        </a:p>
      </dgm:t>
    </dgm:pt>
    <dgm:pt modelId="{44239DC5-182A-4D1F-8473-9D83334CCD76}" type="parTrans" cxnId="{6F2E425A-55CB-4808-88F9-749848E83EA0}">
      <dgm:prSet/>
      <dgm:spPr/>
      <dgm:t>
        <a:bodyPr/>
        <a:lstStyle/>
        <a:p>
          <a:endParaRPr lang="en-US"/>
        </a:p>
      </dgm:t>
    </dgm:pt>
    <dgm:pt modelId="{3CEABB93-B451-40F3-B37C-2BC0A8915A54}" type="sibTrans" cxnId="{6F2E425A-55CB-4808-88F9-749848E83EA0}">
      <dgm:prSet/>
      <dgm:spPr/>
      <dgm:t>
        <a:bodyPr/>
        <a:lstStyle/>
        <a:p>
          <a:endParaRPr lang="en-US"/>
        </a:p>
      </dgm:t>
    </dgm:pt>
    <dgm:pt modelId="{4F355988-06C7-4FD8-ABD3-93B50416D01E}" type="pres">
      <dgm:prSet presAssocID="{FBD04ED0-5B11-4105-BB8E-E03BFDB17439}" presName="vert0" presStyleCnt="0">
        <dgm:presLayoutVars>
          <dgm:dir/>
          <dgm:animOne val="branch"/>
          <dgm:animLvl val="lvl"/>
        </dgm:presLayoutVars>
      </dgm:prSet>
      <dgm:spPr/>
    </dgm:pt>
    <dgm:pt modelId="{FAD667D9-7738-4269-881F-A1A3803C32D8}" type="pres">
      <dgm:prSet presAssocID="{58648474-3436-4227-A232-D58FFD2BD518}" presName="thickLine" presStyleLbl="alignNode1" presStyleIdx="0" presStyleCnt="7"/>
      <dgm:spPr/>
    </dgm:pt>
    <dgm:pt modelId="{87725839-DFE3-4511-A9AD-99342C4B9D60}" type="pres">
      <dgm:prSet presAssocID="{58648474-3436-4227-A232-D58FFD2BD518}" presName="horz1" presStyleCnt="0"/>
      <dgm:spPr/>
    </dgm:pt>
    <dgm:pt modelId="{5168220B-CF0B-4F6C-A136-A07536047F51}" type="pres">
      <dgm:prSet presAssocID="{58648474-3436-4227-A232-D58FFD2BD518}" presName="tx1" presStyleLbl="revTx" presStyleIdx="0" presStyleCnt="7"/>
      <dgm:spPr/>
    </dgm:pt>
    <dgm:pt modelId="{315622F0-D387-45B7-BE8A-9E79E80413F9}" type="pres">
      <dgm:prSet presAssocID="{58648474-3436-4227-A232-D58FFD2BD518}" presName="vert1" presStyleCnt="0"/>
      <dgm:spPr/>
    </dgm:pt>
    <dgm:pt modelId="{5D814754-C64F-4392-9C9A-58EC4DDBB2C8}" type="pres">
      <dgm:prSet presAssocID="{2E150D69-7F63-4E68-9EC7-E4EC96D6B095}" presName="thickLine" presStyleLbl="alignNode1" presStyleIdx="1" presStyleCnt="7"/>
      <dgm:spPr/>
    </dgm:pt>
    <dgm:pt modelId="{88675C8B-B4BE-430F-ABAC-CFDDCA5EABC5}" type="pres">
      <dgm:prSet presAssocID="{2E150D69-7F63-4E68-9EC7-E4EC96D6B095}" presName="horz1" presStyleCnt="0"/>
      <dgm:spPr/>
    </dgm:pt>
    <dgm:pt modelId="{C5E378FD-4DEB-4201-8B0F-AE7140538841}" type="pres">
      <dgm:prSet presAssocID="{2E150D69-7F63-4E68-9EC7-E4EC96D6B095}" presName="tx1" presStyleLbl="revTx" presStyleIdx="1" presStyleCnt="7"/>
      <dgm:spPr/>
    </dgm:pt>
    <dgm:pt modelId="{F0DEA96E-F3CA-4CA9-97BC-345FED34DEBC}" type="pres">
      <dgm:prSet presAssocID="{2E150D69-7F63-4E68-9EC7-E4EC96D6B095}" presName="vert1" presStyleCnt="0"/>
      <dgm:spPr/>
    </dgm:pt>
    <dgm:pt modelId="{D95048A6-9983-4297-A2ED-2A38DE590385}" type="pres">
      <dgm:prSet presAssocID="{DAA6C9EC-DA6D-487F-8C92-CC57367ABCCA}" presName="thickLine" presStyleLbl="alignNode1" presStyleIdx="2" presStyleCnt="7"/>
      <dgm:spPr/>
    </dgm:pt>
    <dgm:pt modelId="{1A8C80D1-24CC-4522-8B6D-7A2F87F2BCD7}" type="pres">
      <dgm:prSet presAssocID="{DAA6C9EC-DA6D-487F-8C92-CC57367ABCCA}" presName="horz1" presStyleCnt="0"/>
      <dgm:spPr/>
    </dgm:pt>
    <dgm:pt modelId="{EEE524CB-C746-4BCB-8E64-4B97A5899762}" type="pres">
      <dgm:prSet presAssocID="{DAA6C9EC-DA6D-487F-8C92-CC57367ABCCA}" presName="tx1" presStyleLbl="revTx" presStyleIdx="2" presStyleCnt="7"/>
      <dgm:spPr/>
    </dgm:pt>
    <dgm:pt modelId="{3E0528C5-AAA8-478E-A410-E0B98D86DEF4}" type="pres">
      <dgm:prSet presAssocID="{DAA6C9EC-DA6D-487F-8C92-CC57367ABCCA}" presName="vert1" presStyleCnt="0"/>
      <dgm:spPr/>
    </dgm:pt>
    <dgm:pt modelId="{43EE417A-1E5A-47FC-B05C-135F4D3FA36A}" type="pres">
      <dgm:prSet presAssocID="{C36CE700-6EB6-42DD-B5E1-7E4EB1AB973D}" presName="thickLine" presStyleLbl="alignNode1" presStyleIdx="3" presStyleCnt="7"/>
      <dgm:spPr/>
    </dgm:pt>
    <dgm:pt modelId="{2380C252-77C3-4023-801D-142D551FA465}" type="pres">
      <dgm:prSet presAssocID="{C36CE700-6EB6-42DD-B5E1-7E4EB1AB973D}" presName="horz1" presStyleCnt="0"/>
      <dgm:spPr/>
    </dgm:pt>
    <dgm:pt modelId="{5C5C0095-7A6F-486E-8279-AD96E3C9F19D}" type="pres">
      <dgm:prSet presAssocID="{C36CE700-6EB6-42DD-B5E1-7E4EB1AB973D}" presName="tx1" presStyleLbl="revTx" presStyleIdx="3" presStyleCnt="7"/>
      <dgm:spPr/>
    </dgm:pt>
    <dgm:pt modelId="{82F7D4ED-71DE-4F96-BD61-7AE88348542C}" type="pres">
      <dgm:prSet presAssocID="{C36CE700-6EB6-42DD-B5E1-7E4EB1AB973D}" presName="vert1" presStyleCnt="0"/>
      <dgm:spPr/>
    </dgm:pt>
    <dgm:pt modelId="{1394973F-073C-4F29-AF6B-E5C30AA84B1C}" type="pres">
      <dgm:prSet presAssocID="{5AD2B82D-E259-4663-BB1A-F571F39BC059}" presName="thickLine" presStyleLbl="alignNode1" presStyleIdx="4" presStyleCnt="7"/>
      <dgm:spPr/>
    </dgm:pt>
    <dgm:pt modelId="{F98B87C2-52E1-4873-A243-5447FC7D2A60}" type="pres">
      <dgm:prSet presAssocID="{5AD2B82D-E259-4663-BB1A-F571F39BC059}" presName="horz1" presStyleCnt="0"/>
      <dgm:spPr/>
    </dgm:pt>
    <dgm:pt modelId="{6CBA7F48-2398-4312-98E3-11ADCFB35A6B}" type="pres">
      <dgm:prSet presAssocID="{5AD2B82D-E259-4663-BB1A-F571F39BC059}" presName="tx1" presStyleLbl="revTx" presStyleIdx="4" presStyleCnt="7"/>
      <dgm:spPr/>
    </dgm:pt>
    <dgm:pt modelId="{B9FADE90-9026-4570-8827-73C8974ABFD8}" type="pres">
      <dgm:prSet presAssocID="{5AD2B82D-E259-4663-BB1A-F571F39BC059}" presName="vert1" presStyleCnt="0"/>
      <dgm:spPr/>
    </dgm:pt>
    <dgm:pt modelId="{9BC14B09-A74E-41AF-B5DA-4110D3547EF6}" type="pres">
      <dgm:prSet presAssocID="{654390D9-0A86-49DC-8DE0-64A98C8D020B}" presName="thickLine" presStyleLbl="alignNode1" presStyleIdx="5" presStyleCnt="7"/>
      <dgm:spPr/>
    </dgm:pt>
    <dgm:pt modelId="{4C136296-A734-494C-8171-B50CF6B1E59A}" type="pres">
      <dgm:prSet presAssocID="{654390D9-0A86-49DC-8DE0-64A98C8D020B}" presName="horz1" presStyleCnt="0"/>
      <dgm:spPr/>
    </dgm:pt>
    <dgm:pt modelId="{FC8CA795-BA61-4BFD-8BEE-CC58F4286891}" type="pres">
      <dgm:prSet presAssocID="{654390D9-0A86-49DC-8DE0-64A98C8D020B}" presName="tx1" presStyleLbl="revTx" presStyleIdx="5" presStyleCnt="7"/>
      <dgm:spPr/>
    </dgm:pt>
    <dgm:pt modelId="{8F862A9E-EFEB-425E-BCA2-0876E0A232E3}" type="pres">
      <dgm:prSet presAssocID="{654390D9-0A86-49DC-8DE0-64A98C8D020B}" presName="vert1" presStyleCnt="0"/>
      <dgm:spPr/>
    </dgm:pt>
    <dgm:pt modelId="{F45CD35F-726A-4CF0-A92C-331BD23AFECF}" type="pres">
      <dgm:prSet presAssocID="{957EFE3D-11F4-42FE-950D-B38A625E4B49}" presName="thickLine" presStyleLbl="alignNode1" presStyleIdx="6" presStyleCnt="7"/>
      <dgm:spPr/>
    </dgm:pt>
    <dgm:pt modelId="{DC554A38-4532-46FF-A691-11ECC1A623E1}" type="pres">
      <dgm:prSet presAssocID="{957EFE3D-11F4-42FE-950D-B38A625E4B49}" presName="horz1" presStyleCnt="0"/>
      <dgm:spPr/>
    </dgm:pt>
    <dgm:pt modelId="{51D88563-79D4-4810-BF38-506D4F69F3A8}" type="pres">
      <dgm:prSet presAssocID="{957EFE3D-11F4-42FE-950D-B38A625E4B49}" presName="tx1" presStyleLbl="revTx" presStyleIdx="6" presStyleCnt="7"/>
      <dgm:spPr/>
    </dgm:pt>
    <dgm:pt modelId="{EB7BB769-4832-48FB-A575-FA0BDFC608C6}" type="pres">
      <dgm:prSet presAssocID="{957EFE3D-11F4-42FE-950D-B38A625E4B49}" presName="vert1" presStyleCnt="0"/>
      <dgm:spPr/>
    </dgm:pt>
  </dgm:ptLst>
  <dgm:cxnLst>
    <dgm:cxn modelId="{B8B5B10B-CFD9-44BF-A9F2-28B95A9479B2}" srcId="{FBD04ED0-5B11-4105-BB8E-E03BFDB17439}" destId="{58648474-3436-4227-A232-D58FFD2BD518}" srcOrd="0" destOrd="0" parTransId="{292912A7-CDAC-4B4B-8BA0-50B9F71EF1FC}" sibTransId="{D374BE8C-FA67-4841-BD00-6CDD603B8A27}"/>
    <dgm:cxn modelId="{FCBE6425-BDB5-4C4B-BDE3-91F430850F4A}" srcId="{FBD04ED0-5B11-4105-BB8E-E03BFDB17439}" destId="{DAA6C9EC-DA6D-487F-8C92-CC57367ABCCA}" srcOrd="2" destOrd="0" parTransId="{5A769861-D704-4178-9A23-F4663ADC4A2D}" sibTransId="{9D89D5CB-23FB-4E10-935A-4B6AD350CDB3}"/>
    <dgm:cxn modelId="{76204941-F38B-4E24-A1A7-95984C232508}" srcId="{FBD04ED0-5B11-4105-BB8E-E03BFDB17439}" destId="{C36CE700-6EB6-42DD-B5E1-7E4EB1AB973D}" srcOrd="3" destOrd="0" parTransId="{44150D45-8ED9-4BBD-9B4B-F2FCC4406997}" sibTransId="{E14D198E-914D-4312-8EA8-BBDE76B08D27}"/>
    <dgm:cxn modelId="{6F2E425A-55CB-4808-88F9-749848E83EA0}" srcId="{FBD04ED0-5B11-4105-BB8E-E03BFDB17439}" destId="{957EFE3D-11F4-42FE-950D-B38A625E4B49}" srcOrd="6" destOrd="0" parTransId="{44239DC5-182A-4D1F-8473-9D83334CCD76}" sibTransId="{3CEABB93-B451-40F3-B37C-2BC0A8915A54}"/>
    <dgm:cxn modelId="{669D807E-5861-46D0-86E1-56F6C08F46AA}" type="presOf" srcId="{5AD2B82D-E259-4663-BB1A-F571F39BC059}" destId="{6CBA7F48-2398-4312-98E3-11ADCFB35A6B}" srcOrd="0" destOrd="0" presId="urn:microsoft.com/office/officeart/2008/layout/LinedList"/>
    <dgm:cxn modelId="{45087084-77F6-444B-8A81-3202C6454FFA}" srcId="{FBD04ED0-5B11-4105-BB8E-E03BFDB17439}" destId="{5AD2B82D-E259-4663-BB1A-F571F39BC059}" srcOrd="4" destOrd="0" parTransId="{0264C740-C592-4E67-82CE-E948AFA07E95}" sibTransId="{D2942FB2-B411-46FD-A3FB-921E4D5BBCC6}"/>
    <dgm:cxn modelId="{943E9785-94AA-4857-B50A-42191FA04332}" type="presOf" srcId="{2E150D69-7F63-4E68-9EC7-E4EC96D6B095}" destId="{C5E378FD-4DEB-4201-8B0F-AE7140538841}" srcOrd="0" destOrd="0" presId="urn:microsoft.com/office/officeart/2008/layout/LinedList"/>
    <dgm:cxn modelId="{9B5895C7-46FF-47BE-B14D-BB02C1E90614}" srcId="{FBD04ED0-5B11-4105-BB8E-E03BFDB17439}" destId="{2E150D69-7F63-4E68-9EC7-E4EC96D6B095}" srcOrd="1" destOrd="0" parTransId="{21FFDE24-CADD-4B40-A915-F9DB1BBE7CA4}" sibTransId="{E1DEDE83-7C22-44DB-972D-FA96644B011B}"/>
    <dgm:cxn modelId="{5D509CC8-E6A1-4FAF-8C81-4A7DE70F0F3B}" type="presOf" srcId="{58648474-3436-4227-A232-D58FFD2BD518}" destId="{5168220B-CF0B-4F6C-A136-A07536047F51}" srcOrd="0" destOrd="0" presId="urn:microsoft.com/office/officeart/2008/layout/LinedList"/>
    <dgm:cxn modelId="{52F171D7-FF38-4310-83A9-9246A891A340}" type="presOf" srcId="{C36CE700-6EB6-42DD-B5E1-7E4EB1AB973D}" destId="{5C5C0095-7A6F-486E-8279-AD96E3C9F19D}" srcOrd="0" destOrd="0" presId="urn:microsoft.com/office/officeart/2008/layout/LinedList"/>
    <dgm:cxn modelId="{2CB17ADE-EA45-4F58-828C-A0465890AD53}" type="presOf" srcId="{DAA6C9EC-DA6D-487F-8C92-CC57367ABCCA}" destId="{EEE524CB-C746-4BCB-8E64-4B97A5899762}" srcOrd="0" destOrd="0" presId="urn:microsoft.com/office/officeart/2008/layout/LinedList"/>
    <dgm:cxn modelId="{F5ABA7E8-0333-4B20-9762-8BAB62838FE3}" type="presOf" srcId="{957EFE3D-11F4-42FE-950D-B38A625E4B49}" destId="{51D88563-79D4-4810-BF38-506D4F69F3A8}" srcOrd="0" destOrd="0" presId="urn:microsoft.com/office/officeart/2008/layout/LinedList"/>
    <dgm:cxn modelId="{824A16F8-D5B4-4517-8003-3434CA285931}" type="presOf" srcId="{654390D9-0A86-49DC-8DE0-64A98C8D020B}" destId="{FC8CA795-BA61-4BFD-8BEE-CC58F4286891}" srcOrd="0" destOrd="0" presId="urn:microsoft.com/office/officeart/2008/layout/LinedList"/>
    <dgm:cxn modelId="{68C672FC-A69B-4485-B632-4EB0ED2735F2}" srcId="{FBD04ED0-5B11-4105-BB8E-E03BFDB17439}" destId="{654390D9-0A86-49DC-8DE0-64A98C8D020B}" srcOrd="5" destOrd="0" parTransId="{AD1E89F6-AA5D-4B07-A29C-645CEB499102}" sibTransId="{F382A93A-DFE6-4D76-911C-3B72EB0A6853}"/>
    <dgm:cxn modelId="{ED37A3FC-FA0C-40C4-A901-AFC741A874CC}" type="presOf" srcId="{FBD04ED0-5B11-4105-BB8E-E03BFDB17439}" destId="{4F355988-06C7-4FD8-ABD3-93B50416D01E}" srcOrd="0" destOrd="0" presId="urn:microsoft.com/office/officeart/2008/layout/LinedList"/>
    <dgm:cxn modelId="{939FA529-0A7C-4F86-AB4C-EC0A9F6AB417}" type="presParOf" srcId="{4F355988-06C7-4FD8-ABD3-93B50416D01E}" destId="{FAD667D9-7738-4269-881F-A1A3803C32D8}" srcOrd="0" destOrd="0" presId="urn:microsoft.com/office/officeart/2008/layout/LinedList"/>
    <dgm:cxn modelId="{AFADFD0A-7D73-4475-8703-6C4741DBB998}" type="presParOf" srcId="{4F355988-06C7-4FD8-ABD3-93B50416D01E}" destId="{87725839-DFE3-4511-A9AD-99342C4B9D60}" srcOrd="1" destOrd="0" presId="urn:microsoft.com/office/officeart/2008/layout/LinedList"/>
    <dgm:cxn modelId="{281E9BFD-3215-4C1D-9AEF-14C63470D8AA}" type="presParOf" srcId="{87725839-DFE3-4511-A9AD-99342C4B9D60}" destId="{5168220B-CF0B-4F6C-A136-A07536047F51}" srcOrd="0" destOrd="0" presId="urn:microsoft.com/office/officeart/2008/layout/LinedList"/>
    <dgm:cxn modelId="{899FD0B6-B90C-4286-87F9-EE4AC9E4E16D}" type="presParOf" srcId="{87725839-DFE3-4511-A9AD-99342C4B9D60}" destId="{315622F0-D387-45B7-BE8A-9E79E80413F9}" srcOrd="1" destOrd="0" presId="urn:microsoft.com/office/officeart/2008/layout/LinedList"/>
    <dgm:cxn modelId="{7287117B-5D6B-45DA-8DCF-8C8C7FECAAE1}" type="presParOf" srcId="{4F355988-06C7-4FD8-ABD3-93B50416D01E}" destId="{5D814754-C64F-4392-9C9A-58EC4DDBB2C8}" srcOrd="2" destOrd="0" presId="urn:microsoft.com/office/officeart/2008/layout/LinedList"/>
    <dgm:cxn modelId="{DBC54C34-A266-4D72-9D6F-D3299825BE27}" type="presParOf" srcId="{4F355988-06C7-4FD8-ABD3-93B50416D01E}" destId="{88675C8B-B4BE-430F-ABAC-CFDDCA5EABC5}" srcOrd="3" destOrd="0" presId="urn:microsoft.com/office/officeart/2008/layout/LinedList"/>
    <dgm:cxn modelId="{BA35A424-4B5D-402B-A785-1B6C8F462BD0}" type="presParOf" srcId="{88675C8B-B4BE-430F-ABAC-CFDDCA5EABC5}" destId="{C5E378FD-4DEB-4201-8B0F-AE7140538841}" srcOrd="0" destOrd="0" presId="urn:microsoft.com/office/officeart/2008/layout/LinedList"/>
    <dgm:cxn modelId="{444CFAC9-FD74-4A31-9E66-18CFF52188F0}" type="presParOf" srcId="{88675C8B-B4BE-430F-ABAC-CFDDCA5EABC5}" destId="{F0DEA96E-F3CA-4CA9-97BC-345FED34DEBC}" srcOrd="1" destOrd="0" presId="urn:microsoft.com/office/officeart/2008/layout/LinedList"/>
    <dgm:cxn modelId="{E8AFD33C-F472-4656-8B43-6E4AB037FC61}" type="presParOf" srcId="{4F355988-06C7-4FD8-ABD3-93B50416D01E}" destId="{D95048A6-9983-4297-A2ED-2A38DE590385}" srcOrd="4" destOrd="0" presId="urn:microsoft.com/office/officeart/2008/layout/LinedList"/>
    <dgm:cxn modelId="{93CD7ABF-18B1-47F2-8B56-C2C28C17A77D}" type="presParOf" srcId="{4F355988-06C7-4FD8-ABD3-93B50416D01E}" destId="{1A8C80D1-24CC-4522-8B6D-7A2F87F2BCD7}" srcOrd="5" destOrd="0" presId="urn:microsoft.com/office/officeart/2008/layout/LinedList"/>
    <dgm:cxn modelId="{176727F8-44AB-4667-995B-850846A43DCA}" type="presParOf" srcId="{1A8C80D1-24CC-4522-8B6D-7A2F87F2BCD7}" destId="{EEE524CB-C746-4BCB-8E64-4B97A5899762}" srcOrd="0" destOrd="0" presId="urn:microsoft.com/office/officeart/2008/layout/LinedList"/>
    <dgm:cxn modelId="{B5ADA429-1004-47E0-8AC5-1DC7365D7FF7}" type="presParOf" srcId="{1A8C80D1-24CC-4522-8B6D-7A2F87F2BCD7}" destId="{3E0528C5-AAA8-478E-A410-E0B98D86DEF4}" srcOrd="1" destOrd="0" presId="urn:microsoft.com/office/officeart/2008/layout/LinedList"/>
    <dgm:cxn modelId="{5E690FCE-7306-439B-8EFE-5F0DACEE0C83}" type="presParOf" srcId="{4F355988-06C7-4FD8-ABD3-93B50416D01E}" destId="{43EE417A-1E5A-47FC-B05C-135F4D3FA36A}" srcOrd="6" destOrd="0" presId="urn:microsoft.com/office/officeart/2008/layout/LinedList"/>
    <dgm:cxn modelId="{E804C347-599E-44B4-B699-FC318573306F}" type="presParOf" srcId="{4F355988-06C7-4FD8-ABD3-93B50416D01E}" destId="{2380C252-77C3-4023-801D-142D551FA465}" srcOrd="7" destOrd="0" presId="urn:microsoft.com/office/officeart/2008/layout/LinedList"/>
    <dgm:cxn modelId="{D70D7BA2-A692-42B4-B876-958344A9F74A}" type="presParOf" srcId="{2380C252-77C3-4023-801D-142D551FA465}" destId="{5C5C0095-7A6F-486E-8279-AD96E3C9F19D}" srcOrd="0" destOrd="0" presId="urn:microsoft.com/office/officeart/2008/layout/LinedList"/>
    <dgm:cxn modelId="{6BCA056F-1A7D-4F52-AB52-F8F322259FA9}" type="presParOf" srcId="{2380C252-77C3-4023-801D-142D551FA465}" destId="{82F7D4ED-71DE-4F96-BD61-7AE88348542C}" srcOrd="1" destOrd="0" presId="urn:microsoft.com/office/officeart/2008/layout/LinedList"/>
    <dgm:cxn modelId="{5C27186C-C08E-4B43-AB6F-98A97B80E4CE}" type="presParOf" srcId="{4F355988-06C7-4FD8-ABD3-93B50416D01E}" destId="{1394973F-073C-4F29-AF6B-E5C30AA84B1C}" srcOrd="8" destOrd="0" presId="urn:microsoft.com/office/officeart/2008/layout/LinedList"/>
    <dgm:cxn modelId="{D115BB04-9618-4DBA-B46B-E6C2F5621F14}" type="presParOf" srcId="{4F355988-06C7-4FD8-ABD3-93B50416D01E}" destId="{F98B87C2-52E1-4873-A243-5447FC7D2A60}" srcOrd="9" destOrd="0" presId="urn:microsoft.com/office/officeart/2008/layout/LinedList"/>
    <dgm:cxn modelId="{5B3CC9D0-04F3-4FDE-95D5-E4A35BCBA5D1}" type="presParOf" srcId="{F98B87C2-52E1-4873-A243-5447FC7D2A60}" destId="{6CBA7F48-2398-4312-98E3-11ADCFB35A6B}" srcOrd="0" destOrd="0" presId="urn:microsoft.com/office/officeart/2008/layout/LinedList"/>
    <dgm:cxn modelId="{FD1AC80C-48D0-42D3-BBE0-320EA0618337}" type="presParOf" srcId="{F98B87C2-52E1-4873-A243-5447FC7D2A60}" destId="{B9FADE90-9026-4570-8827-73C8974ABFD8}" srcOrd="1" destOrd="0" presId="urn:microsoft.com/office/officeart/2008/layout/LinedList"/>
    <dgm:cxn modelId="{EDCAD00B-D470-4222-ADC0-45D8A5ACAA44}" type="presParOf" srcId="{4F355988-06C7-4FD8-ABD3-93B50416D01E}" destId="{9BC14B09-A74E-41AF-B5DA-4110D3547EF6}" srcOrd="10" destOrd="0" presId="urn:microsoft.com/office/officeart/2008/layout/LinedList"/>
    <dgm:cxn modelId="{1AC62AEE-990D-4E20-AE62-825EB27714C1}" type="presParOf" srcId="{4F355988-06C7-4FD8-ABD3-93B50416D01E}" destId="{4C136296-A734-494C-8171-B50CF6B1E59A}" srcOrd="11" destOrd="0" presId="urn:microsoft.com/office/officeart/2008/layout/LinedList"/>
    <dgm:cxn modelId="{DCD5E35E-36F1-4658-8431-89737C8A7970}" type="presParOf" srcId="{4C136296-A734-494C-8171-B50CF6B1E59A}" destId="{FC8CA795-BA61-4BFD-8BEE-CC58F4286891}" srcOrd="0" destOrd="0" presId="urn:microsoft.com/office/officeart/2008/layout/LinedList"/>
    <dgm:cxn modelId="{4CE8842A-53BD-4D37-8BE5-6B3A144AE2C1}" type="presParOf" srcId="{4C136296-A734-494C-8171-B50CF6B1E59A}" destId="{8F862A9E-EFEB-425E-BCA2-0876E0A232E3}" srcOrd="1" destOrd="0" presId="urn:microsoft.com/office/officeart/2008/layout/LinedList"/>
    <dgm:cxn modelId="{495E8359-CAC5-4A51-95D2-54C55421EB33}" type="presParOf" srcId="{4F355988-06C7-4FD8-ABD3-93B50416D01E}" destId="{F45CD35F-726A-4CF0-A92C-331BD23AFECF}" srcOrd="12" destOrd="0" presId="urn:microsoft.com/office/officeart/2008/layout/LinedList"/>
    <dgm:cxn modelId="{2925962E-2193-4104-B263-9879618DA2E2}" type="presParOf" srcId="{4F355988-06C7-4FD8-ABD3-93B50416D01E}" destId="{DC554A38-4532-46FF-A691-11ECC1A623E1}" srcOrd="13" destOrd="0" presId="urn:microsoft.com/office/officeart/2008/layout/LinedList"/>
    <dgm:cxn modelId="{785B50B3-E556-4E4C-8C88-D3C07FB0804E}" type="presParOf" srcId="{DC554A38-4532-46FF-A691-11ECC1A623E1}" destId="{51D88563-79D4-4810-BF38-506D4F69F3A8}" srcOrd="0" destOrd="0" presId="urn:microsoft.com/office/officeart/2008/layout/LinedList"/>
    <dgm:cxn modelId="{5E6D62D5-51DC-4989-B3C4-8E33E93FFEE3}" type="presParOf" srcId="{DC554A38-4532-46FF-A691-11ECC1A623E1}" destId="{EB7BB769-4832-48FB-A575-FA0BDFC608C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3270E7-072A-4726-A4C4-893BB9ECF5C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D05D08-B667-488A-A38D-87E30AD4DD1F}">
      <dgm:prSet/>
      <dgm:spPr/>
      <dgm:t>
        <a:bodyPr/>
        <a:lstStyle/>
        <a:p>
          <a:r>
            <a:rPr lang="en-GB"/>
            <a:t>The aim of today’s session is to discuss the defences to criminal offences. </a:t>
          </a:r>
          <a:endParaRPr lang="en-US"/>
        </a:p>
      </dgm:t>
    </dgm:pt>
    <dgm:pt modelId="{714DAAEC-2607-476D-B4D5-DD6E43535406}" type="parTrans" cxnId="{F755DF1E-3F8A-4723-B8D8-BA1E240BE1C5}">
      <dgm:prSet/>
      <dgm:spPr/>
      <dgm:t>
        <a:bodyPr/>
        <a:lstStyle/>
        <a:p>
          <a:endParaRPr lang="en-US"/>
        </a:p>
      </dgm:t>
    </dgm:pt>
    <dgm:pt modelId="{E841BE8B-156D-4589-8A5C-526858374B50}" type="sibTrans" cxnId="{F755DF1E-3F8A-4723-B8D8-BA1E240BE1C5}">
      <dgm:prSet/>
      <dgm:spPr/>
      <dgm:t>
        <a:bodyPr/>
        <a:lstStyle/>
        <a:p>
          <a:endParaRPr lang="en-US"/>
        </a:p>
      </dgm:t>
    </dgm:pt>
    <dgm:pt modelId="{21500A97-BCB1-4039-AE5D-CFCBDAF5D4AB}">
      <dgm:prSet/>
      <dgm:spPr/>
      <dgm:t>
        <a:bodyPr/>
        <a:lstStyle/>
        <a:p>
          <a:r>
            <a:rPr lang="en-GB"/>
            <a:t>By the end of today’s session students should be able to demonstrate their understanding of the defences to criminal offences. </a:t>
          </a:r>
          <a:endParaRPr lang="en-US"/>
        </a:p>
      </dgm:t>
    </dgm:pt>
    <dgm:pt modelId="{601E625C-3FBD-4F84-B631-618A8480A412}" type="parTrans" cxnId="{45B10315-6C90-462F-89D3-5C8976F7F848}">
      <dgm:prSet/>
      <dgm:spPr/>
      <dgm:t>
        <a:bodyPr/>
        <a:lstStyle/>
        <a:p>
          <a:endParaRPr lang="en-US"/>
        </a:p>
      </dgm:t>
    </dgm:pt>
    <dgm:pt modelId="{42EB15FF-ACA8-48EB-BC7F-52482E0994D5}" type="sibTrans" cxnId="{45B10315-6C90-462F-89D3-5C8976F7F848}">
      <dgm:prSet/>
      <dgm:spPr/>
      <dgm:t>
        <a:bodyPr/>
        <a:lstStyle/>
        <a:p>
          <a:endParaRPr lang="en-US"/>
        </a:p>
      </dgm:t>
    </dgm:pt>
    <dgm:pt modelId="{11C83313-7316-4967-A74F-E1F01A7EE239}" type="pres">
      <dgm:prSet presAssocID="{5D3270E7-072A-4726-A4C4-893BB9ECF5CD}" presName="linear" presStyleCnt="0">
        <dgm:presLayoutVars>
          <dgm:animLvl val="lvl"/>
          <dgm:resizeHandles val="exact"/>
        </dgm:presLayoutVars>
      </dgm:prSet>
      <dgm:spPr/>
    </dgm:pt>
    <dgm:pt modelId="{764465B9-433A-47D2-A5A3-A843306E3194}" type="pres">
      <dgm:prSet presAssocID="{A1D05D08-B667-488A-A38D-87E30AD4DD1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67054A7-9FFE-4A6C-9179-3E20DD882F5E}" type="pres">
      <dgm:prSet presAssocID="{E841BE8B-156D-4589-8A5C-526858374B50}" presName="spacer" presStyleCnt="0"/>
      <dgm:spPr/>
    </dgm:pt>
    <dgm:pt modelId="{14448B02-E127-40ED-BD30-837750A72121}" type="pres">
      <dgm:prSet presAssocID="{21500A97-BCB1-4039-AE5D-CFCBDAF5D4A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5B10315-6C90-462F-89D3-5C8976F7F848}" srcId="{5D3270E7-072A-4726-A4C4-893BB9ECF5CD}" destId="{21500A97-BCB1-4039-AE5D-CFCBDAF5D4AB}" srcOrd="1" destOrd="0" parTransId="{601E625C-3FBD-4F84-B631-618A8480A412}" sibTransId="{42EB15FF-ACA8-48EB-BC7F-52482E0994D5}"/>
    <dgm:cxn modelId="{F755DF1E-3F8A-4723-B8D8-BA1E240BE1C5}" srcId="{5D3270E7-072A-4726-A4C4-893BB9ECF5CD}" destId="{A1D05D08-B667-488A-A38D-87E30AD4DD1F}" srcOrd="0" destOrd="0" parTransId="{714DAAEC-2607-476D-B4D5-DD6E43535406}" sibTransId="{E841BE8B-156D-4589-8A5C-526858374B50}"/>
    <dgm:cxn modelId="{AFA8E554-90D2-43D5-BC19-086612F47070}" type="presOf" srcId="{21500A97-BCB1-4039-AE5D-CFCBDAF5D4AB}" destId="{14448B02-E127-40ED-BD30-837750A72121}" srcOrd="0" destOrd="0" presId="urn:microsoft.com/office/officeart/2005/8/layout/vList2"/>
    <dgm:cxn modelId="{0614E984-F150-4F66-A395-5B3B26995A2F}" type="presOf" srcId="{5D3270E7-072A-4726-A4C4-893BB9ECF5CD}" destId="{11C83313-7316-4967-A74F-E1F01A7EE239}" srcOrd="0" destOrd="0" presId="urn:microsoft.com/office/officeart/2005/8/layout/vList2"/>
    <dgm:cxn modelId="{E69302DA-8125-41E6-B2D0-7D7AA64FBA25}" type="presOf" srcId="{A1D05D08-B667-488A-A38D-87E30AD4DD1F}" destId="{764465B9-433A-47D2-A5A3-A843306E3194}" srcOrd="0" destOrd="0" presId="urn:microsoft.com/office/officeart/2005/8/layout/vList2"/>
    <dgm:cxn modelId="{89D7465C-90FA-44F6-9638-9AD37C884982}" type="presParOf" srcId="{11C83313-7316-4967-A74F-E1F01A7EE239}" destId="{764465B9-433A-47D2-A5A3-A843306E3194}" srcOrd="0" destOrd="0" presId="urn:microsoft.com/office/officeart/2005/8/layout/vList2"/>
    <dgm:cxn modelId="{8404127E-C4BC-4FFB-AB38-B6705C3719C9}" type="presParOf" srcId="{11C83313-7316-4967-A74F-E1F01A7EE239}" destId="{067054A7-9FFE-4A6C-9179-3E20DD882F5E}" srcOrd="1" destOrd="0" presId="urn:microsoft.com/office/officeart/2005/8/layout/vList2"/>
    <dgm:cxn modelId="{75DC7E4D-DDC8-4A1B-A303-2C6AAEDE1048}" type="presParOf" srcId="{11C83313-7316-4967-A74F-E1F01A7EE239}" destId="{14448B02-E127-40ED-BD30-837750A7212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8E4CDB-08CC-4A75-AB4E-0E84AFB91AA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A472A66-444D-43D0-98E5-29B81CF65B7B}">
      <dgm:prSet/>
      <dgm:spPr/>
      <dgm:t>
        <a:bodyPr/>
        <a:lstStyle/>
        <a:p>
          <a:r>
            <a:rPr lang="en-GB"/>
            <a:t>Defence to criminal offences. </a:t>
          </a:r>
          <a:endParaRPr lang="en-US"/>
        </a:p>
      </dgm:t>
    </dgm:pt>
    <dgm:pt modelId="{82BBC6BC-0042-4EDE-8A0B-78E54244738F}" type="parTrans" cxnId="{622677CC-1515-4A11-A8EB-27F29D9D2D7E}">
      <dgm:prSet/>
      <dgm:spPr/>
      <dgm:t>
        <a:bodyPr/>
        <a:lstStyle/>
        <a:p>
          <a:endParaRPr lang="en-US"/>
        </a:p>
      </dgm:t>
    </dgm:pt>
    <dgm:pt modelId="{316068A2-F485-467D-AD02-CFB197D842A4}" type="sibTrans" cxnId="{622677CC-1515-4A11-A8EB-27F29D9D2D7E}">
      <dgm:prSet/>
      <dgm:spPr/>
      <dgm:t>
        <a:bodyPr/>
        <a:lstStyle/>
        <a:p>
          <a:endParaRPr lang="en-US"/>
        </a:p>
      </dgm:t>
    </dgm:pt>
    <dgm:pt modelId="{E491E101-1DBF-41F0-A8E8-61A271599408}">
      <dgm:prSet/>
      <dgm:spPr/>
      <dgm:t>
        <a:bodyPr/>
        <a:lstStyle/>
        <a:p>
          <a:r>
            <a:rPr lang="en-GB"/>
            <a:t>Not </a:t>
          </a:r>
          <a:r>
            <a:rPr lang="en-GB" b="1" u="sng"/>
            <a:t>Automatism. </a:t>
          </a:r>
          <a:endParaRPr lang="en-US"/>
        </a:p>
      </dgm:t>
    </dgm:pt>
    <dgm:pt modelId="{7E883AAC-AEE0-4980-A33E-9D3D5E87914C}" type="parTrans" cxnId="{1C42FF90-F7D8-4C7B-9BC5-CA2688C1A08D}">
      <dgm:prSet/>
      <dgm:spPr/>
      <dgm:t>
        <a:bodyPr/>
        <a:lstStyle/>
        <a:p>
          <a:endParaRPr lang="en-US"/>
        </a:p>
      </dgm:t>
    </dgm:pt>
    <dgm:pt modelId="{1C1283A3-3EDE-46E8-B103-C89E15EBFB2E}" type="sibTrans" cxnId="{1C42FF90-F7D8-4C7B-9BC5-CA2688C1A08D}">
      <dgm:prSet/>
      <dgm:spPr/>
      <dgm:t>
        <a:bodyPr/>
        <a:lstStyle/>
        <a:p>
          <a:endParaRPr lang="en-US"/>
        </a:p>
      </dgm:t>
    </dgm:pt>
    <dgm:pt modelId="{72EE5942-AB1E-4273-AF2D-E5A7F790A317}">
      <dgm:prSet/>
      <dgm:spPr/>
      <dgm:t>
        <a:bodyPr/>
        <a:lstStyle/>
        <a:p>
          <a:r>
            <a:rPr lang="en-GB"/>
            <a:t>Important to know the difference between the two.</a:t>
          </a:r>
          <a:endParaRPr lang="en-US"/>
        </a:p>
      </dgm:t>
    </dgm:pt>
    <dgm:pt modelId="{F8C31E75-AF1D-49BF-B23C-731F87EC05A5}" type="parTrans" cxnId="{B3774555-4798-40A5-8ABB-A54D70D85321}">
      <dgm:prSet/>
      <dgm:spPr/>
      <dgm:t>
        <a:bodyPr/>
        <a:lstStyle/>
        <a:p>
          <a:endParaRPr lang="en-US"/>
        </a:p>
      </dgm:t>
    </dgm:pt>
    <dgm:pt modelId="{0E61B0E3-BB20-4657-A0D8-D80BE5C20E6B}" type="sibTrans" cxnId="{B3774555-4798-40A5-8ABB-A54D70D85321}">
      <dgm:prSet/>
      <dgm:spPr/>
      <dgm:t>
        <a:bodyPr/>
        <a:lstStyle/>
        <a:p>
          <a:endParaRPr lang="en-US"/>
        </a:p>
      </dgm:t>
    </dgm:pt>
    <dgm:pt modelId="{DECDE494-4523-4BF0-9499-0C0EC5CB7F30}" type="pres">
      <dgm:prSet presAssocID="{548E4CDB-08CC-4A75-AB4E-0E84AFB91AA9}" presName="linear" presStyleCnt="0">
        <dgm:presLayoutVars>
          <dgm:animLvl val="lvl"/>
          <dgm:resizeHandles val="exact"/>
        </dgm:presLayoutVars>
      </dgm:prSet>
      <dgm:spPr/>
    </dgm:pt>
    <dgm:pt modelId="{8818ADF7-FCCC-4D54-8955-CCAB17AFE5CF}" type="pres">
      <dgm:prSet presAssocID="{5A472A66-444D-43D0-98E5-29B81CF65B7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AE501C2-D83D-4DE6-A4E9-0B0F82E1C6A1}" type="pres">
      <dgm:prSet presAssocID="{316068A2-F485-467D-AD02-CFB197D842A4}" presName="spacer" presStyleCnt="0"/>
      <dgm:spPr/>
    </dgm:pt>
    <dgm:pt modelId="{3BB673C8-9E10-4CD9-936E-142D5CC1A5C5}" type="pres">
      <dgm:prSet presAssocID="{E491E101-1DBF-41F0-A8E8-61A27159940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11FEDE8-8517-47F6-AB6B-1B21C3618017}" type="pres">
      <dgm:prSet presAssocID="{1C1283A3-3EDE-46E8-B103-C89E15EBFB2E}" presName="spacer" presStyleCnt="0"/>
      <dgm:spPr/>
    </dgm:pt>
    <dgm:pt modelId="{D27B41CB-6F29-443C-B4EA-C09C6143C7B4}" type="pres">
      <dgm:prSet presAssocID="{72EE5942-AB1E-4273-AF2D-E5A7F790A31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BFFE201-97F2-4796-ABE8-58BC1A98F309}" type="presOf" srcId="{5A472A66-444D-43D0-98E5-29B81CF65B7B}" destId="{8818ADF7-FCCC-4D54-8955-CCAB17AFE5CF}" srcOrd="0" destOrd="0" presId="urn:microsoft.com/office/officeart/2005/8/layout/vList2"/>
    <dgm:cxn modelId="{5343340F-6222-4B94-A387-404BFACD7087}" type="presOf" srcId="{548E4CDB-08CC-4A75-AB4E-0E84AFB91AA9}" destId="{DECDE494-4523-4BF0-9499-0C0EC5CB7F30}" srcOrd="0" destOrd="0" presId="urn:microsoft.com/office/officeart/2005/8/layout/vList2"/>
    <dgm:cxn modelId="{B3774555-4798-40A5-8ABB-A54D70D85321}" srcId="{548E4CDB-08CC-4A75-AB4E-0E84AFB91AA9}" destId="{72EE5942-AB1E-4273-AF2D-E5A7F790A317}" srcOrd="2" destOrd="0" parTransId="{F8C31E75-AF1D-49BF-B23C-731F87EC05A5}" sibTransId="{0E61B0E3-BB20-4657-A0D8-D80BE5C20E6B}"/>
    <dgm:cxn modelId="{38ABD181-7C7F-45C8-BE72-13C834CFCC6C}" type="presOf" srcId="{E491E101-1DBF-41F0-A8E8-61A271599408}" destId="{3BB673C8-9E10-4CD9-936E-142D5CC1A5C5}" srcOrd="0" destOrd="0" presId="urn:microsoft.com/office/officeart/2005/8/layout/vList2"/>
    <dgm:cxn modelId="{1C42FF90-F7D8-4C7B-9BC5-CA2688C1A08D}" srcId="{548E4CDB-08CC-4A75-AB4E-0E84AFB91AA9}" destId="{E491E101-1DBF-41F0-A8E8-61A271599408}" srcOrd="1" destOrd="0" parTransId="{7E883AAC-AEE0-4980-A33E-9D3D5E87914C}" sibTransId="{1C1283A3-3EDE-46E8-B103-C89E15EBFB2E}"/>
    <dgm:cxn modelId="{F233BD9F-ED40-447C-B876-4ECAAD07FF1F}" type="presOf" srcId="{72EE5942-AB1E-4273-AF2D-E5A7F790A317}" destId="{D27B41CB-6F29-443C-B4EA-C09C6143C7B4}" srcOrd="0" destOrd="0" presId="urn:microsoft.com/office/officeart/2005/8/layout/vList2"/>
    <dgm:cxn modelId="{622677CC-1515-4A11-A8EB-27F29D9D2D7E}" srcId="{548E4CDB-08CC-4A75-AB4E-0E84AFB91AA9}" destId="{5A472A66-444D-43D0-98E5-29B81CF65B7B}" srcOrd="0" destOrd="0" parTransId="{82BBC6BC-0042-4EDE-8A0B-78E54244738F}" sibTransId="{316068A2-F485-467D-AD02-CFB197D842A4}"/>
    <dgm:cxn modelId="{034447CB-8D9F-4C5C-A6D7-7C819F118D65}" type="presParOf" srcId="{DECDE494-4523-4BF0-9499-0C0EC5CB7F30}" destId="{8818ADF7-FCCC-4D54-8955-CCAB17AFE5CF}" srcOrd="0" destOrd="0" presId="urn:microsoft.com/office/officeart/2005/8/layout/vList2"/>
    <dgm:cxn modelId="{55D38FD8-7722-4CBE-82D4-8746A1CDEE1B}" type="presParOf" srcId="{DECDE494-4523-4BF0-9499-0C0EC5CB7F30}" destId="{FAE501C2-D83D-4DE6-A4E9-0B0F82E1C6A1}" srcOrd="1" destOrd="0" presId="urn:microsoft.com/office/officeart/2005/8/layout/vList2"/>
    <dgm:cxn modelId="{E482D3EB-C4BA-4A14-84E1-0C92DCF8E6AA}" type="presParOf" srcId="{DECDE494-4523-4BF0-9499-0C0EC5CB7F30}" destId="{3BB673C8-9E10-4CD9-936E-142D5CC1A5C5}" srcOrd="2" destOrd="0" presId="urn:microsoft.com/office/officeart/2005/8/layout/vList2"/>
    <dgm:cxn modelId="{85B7E71F-7446-4FFD-847D-2861CFAC7012}" type="presParOf" srcId="{DECDE494-4523-4BF0-9499-0C0EC5CB7F30}" destId="{111FEDE8-8517-47F6-AB6B-1B21C3618017}" srcOrd="3" destOrd="0" presId="urn:microsoft.com/office/officeart/2005/8/layout/vList2"/>
    <dgm:cxn modelId="{17B3978E-2D6A-46BF-9FD8-3F0351B4DDCD}" type="presParOf" srcId="{DECDE494-4523-4BF0-9499-0C0EC5CB7F30}" destId="{D27B41CB-6F29-443C-B4EA-C09C6143C7B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DB5F3AF-6C14-433B-9A52-DD20490067B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20449F7-E464-4522-86DF-EA96CDBF11B0}">
      <dgm:prSet/>
      <dgm:spPr/>
      <dgm:t>
        <a:bodyPr/>
        <a:lstStyle/>
        <a:p>
          <a:r>
            <a:rPr lang="en-GB"/>
            <a:t>Mc Naughten rules. </a:t>
          </a:r>
          <a:endParaRPr lang="en-US"/>
        </a:p>
      </dgm:t>
    </dgm:pt>
    <dgm:pt modelId="{9191A5B8-0C99-4720-A488-97E21F6D55D6}" type="parTrans" cxnId="{0DFF26E8-FA00-4268-94CB-520D73DFF786}">
      <dgm:prSet/>
      <dgm:spPr/>
      <dgm:t>
        <a:bodyPr/>
        <a:lstStyle/>
        <a:p>
          <a:endParaRPr lang="en-US"/>
        </a:p>
      </dgm:t>
    </dgm:pt>
    <dgm:pt modelId="{4327E4A7-0F11-433D-844E-1918CE4F0B29}" type="sibTrans" cxnId="{0DFF26E8-FA00-4268-94CB-520D73DFF786}">
      <dgm:prSet/>
      <dgm:spPr/>
      <dgm:t>
        <a:bodyPr/>
        <a:lstStyle/>
        <a:p>
          <a:endParaRPr lang="en-US"/>
        </a:p>
      </dgm:t>
    </dgm:pt>
    <dgm:pt modelId="{A598234A-7C8F-4FF5-AA4B-D5CBC703908A}">
      <dgm:prSet/>
      <dgm:spPr/>
      <dgm:t>
        <a:bodyPr/>
        <a:lstStyle/>
        <a:p>
          <a:r>
            <a:rPr lang="en-GB"/>
            <a:t>Let’s look at the case. </a:t>
          </a:r>
          <a:endParaRPr lang="en-US" dirty="0"/>
        </a:p>
      </dgm:t>
    </dgm:pt>
    <dgm:pt modelId="{C16424FC-F0E0-4ED5-A4D7-D1EB3F0729B2}" type="parTrans" cxnId="{278D8993-1B59-48B8-8909-84502185F99B}">
      <dgm:prSet/>
      <dgm:spPr/>
      <dgm:t>
        <a:bodyPr/>
        <a:lstStyle/>
        <a:p>
          <a:endParaRPr lang="en-US"/>
        </a:p>
      </dgm:t>
    </dgm:pt>
    <dgm:pt modelId="{FD6662EB-284D-40A7-B391-EBEAC2615AB7}" type="sibTrans" cxnId="{278D8993-1B59-48B8-8909-84502185F99B}">
      <dgm:prSet/>
      <dgm:spPr/>
      <dgm:t>
        <a:bodyPr/>
        <a:lstStyle/>
        <a:p>
          <a:endParaRPr lang="en-US"/>
        </a:p>
      </dgm:t>
    </dgm:pt>
    <dgm:pt modelId="{A5808223-B31E-4963-B54C-FDA12222D2B0}" type="pres">
      <dgm:prSet presAssocID="{1DB5F3AF-6C14-433B-9A52-DD20490067B1}" presName="linear" presStyleCnt="0">
        <dgm:presLayoutVars>
          <dgm:animLvl val="lvl"/>
          <dgm:resizeHandles val="exact"/>
        </dgm:presLayoutVars>
      </dgm:prSet>
      <dgm:spPr/>
    </dgm:pt>
    <dgm:pt modelId="{D9C551BF-DD5E-4358-BE19-15BED254C819}" type="pres">
      <dgm:prSet presAssocID="{A20449F7-E464-4522-86DF-EA96CDBF11B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B20CB9D-376B-4404-A371-0A6308832A07}" type="pres">
      <dgm:prSet presAssocID="{4327E4A7-0F11-433D-844E-1918CE4F0B29}" presName="spacer" presStyleCnt="0"/>
      <dgm:spPr/>
    </dgm:pt>
    <dgm:pt modelId="{CEF48694-CA79-46CF-9CF8-8C9464E9DF08}" type="pres">
      <dgm:prSet presAssocID="{A598234A-7C8F-4FF5-AA4B-D5CBC703908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421BF18-ADED-4B16-A243-F483171BB3EA}" type="presOf" srcId="{A20449F7-E464-4522-86DF-EA96CDBF11B0}" destId="{D9C551BF-DD5E-4358-BE19-15BED254C819}" srcOrd="0" destOrd="0" presId="urn:microsoft.com/office/officeart/2005/8/layout/vList2"/>
    <dgm:cxn modelId="{DC88A721-52B6-41AC-B408-56AB1588E5E5}" type="presOf" srcId="{A598234A-7C8F-4FF5-AA4B-D5CBC703908A}" destId="{CEF48694-CA79-46CF-9CF8-8C9464E9DF08}" srcOrd="0" destOrd="0" presId="urn:microsoft.com/office/officeart/2005/8/layout/vList2"/>
    <dgm:cxn modelId="{278D8993-1B59-48B8-8909-84502185F99B}" srcId="{1DB5F3AF-6C14-433B-9A52-DD20490067B1}" destId="{A598234A-7C8F-4FF5-AA4B-D5CBC703908A}" srcOrd="1" destOrd="0" parTransId="{C16424FC-F0E0-4ED5-A4D7-D1EB3F0729B2}" sibTransId="{FD6662EB-284D-40A7-B391-EBEAC2615AB7}"/>
    <dgm:cxn modelId="{56C98FB2-DE33-4570-9491-566933BF4B3D}" type="presOf" srcId="{1DB5F3AF-6C14-433B-9A52-DD20490067B1}" destId="{A5808223-B31E-4963-B54C-FDA12222D2B0}" srcOrd="0" destOrd="0" presId="urn:microsoft.com/office/officeart/2005/8/layout/vList2"/>
    <dgm:cxn modelId="{0DFF26E8-FA00-4268-94CB-520D73DFF786}" srcId="{1DB5F3AF-6C14-433B-9A52-DD20490067B1}" destId="{A20449F7-E464-4522-86DF-EA96CDBF11B0}" srcOrd="0" destOrd="0" parTransId="{9191A5B8-0C99-4720-A488-97E21F6D55D6}" sibTransId="{4327E4A7-0F11-433D-844E-1918CE4F0B29}"/>
    <dgm:cxn modelId="{194E6C6E-A1D5-4641-A710-034A7E932135}" type="presParOf" srcId="{A5808223-B31E-4963-B54C-FDA12222D2B0}" destId="{D9C551BF-DD5E-4358-BE19-15BED254C819}" srcOrd="0" destOrd="0" presId="urn:microsoft.com/office/officeart/2005/8/layout/vList2"/>
    <dgm:cxn modelId="{F89BD53F-6CFC-482A-B6E5-31CFB29D6301}" type="presParOf" srcId="{A5808223-B31E-4963-B54C-FDA12222D2B0}" destId="{3B20CB9D-376B-4404-A371-0A6308832A07}" srcOrd="1" destOrd="0" presId="urn:microsoft.com/office/officeart/2005/8/layout/vList2"/>
    <dgm:cxn modelId="{6F2F62D6-760F-499F-9D6F-F3F53DA9B94E}" type="presParOf" srcId="{A5808223-B31E-4963-B54C-FDA12222D2B0}" destId="{CEF48694-CA79-46CF-9CF8-8C9464E9DF0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4C5C4DE-F33C-4517-AC2D-28F415B74B7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EA803EE-C74C-4FED-9460-A9763E743BBE}">
      <dgm:prSet/>
      <dgm:spPr/>
      <dgm:t>
        <a:bodyPr/>
        <a:lstStyle/>
        <a:p>
          <a:r>
            <a:rPr lang="en-GB"/>
            <a:t>Shot someone by mistake – Sir Robert Peel’s Private Secretary. </a:t>
          </a:r>
          <a:endParaRPr lang="en-US"/>
        </a:p>
      </dgm:t>
    </dgm:pt>
    <dgm:pt modelId="{918207D6-3D21-4D90-B61A-E1154A39E1BC}" type="parTrans" cxnId="{BEDD3462-195B-408A-9136-8689768F8BAF}">
      <dgm:prSet/>
      <dgm:spPr/>
      <dgm:t>
        <a:bodyPr/>
        <a:lstStyle/>
        <a:p>
          <a:endParaRPr lang="en-US"/>
        </a:p>
      </dgm:t>
    </dgm:pt>
    <dgm:pt modelId="{09FD3DDB-6F9D-4077-90ED-1EA28FBAE4AA}" type="sibTrans" cxnId="{BEDD3462-195B-408A-9136-8689768F8BAF}">
      <dgm:prSet/>
      <dgm:spPr/>
      <dgm:t>
        <a:bodyPr/>
        <a:lstStyle/>
        <a:p>
          <a:endParaRPr lang="en-US"/>
        </a:p>
      </dgm:t>
    </dgm:pt>
    <dgm:pt modelId="{0F17EE08-3093-443E-9DAF-2E658FF25994}">
      <dgm:prSet/>
      <dgm:spPr/>
      <dgm:t>
        <a:bodyPr/>
        <a:lstStyle/>
        <a:p>
          <a:r>
            <a:rPr lang="en-GB"/>
            <a:t>Morbid delusions – not sure of moral and shooting someone was wrong. </a:t>
          </a:r>
          <a:endParaRPr lang="en-US"/>
        </a:p>
      </dgm:t>
    </dgm:pt>
    <dgm:pt modelId="{88EB0074-A1C9-4B50-AFB2-0F13C8DD7164}" type="parTrans" cxnId="{7FFF8CE9-DDD4-4636-BB53-985A2170C9DF}">
      <dgm:prSet/>
      <dgm:spPr/>
      <dgm:t>
        <a:bodyPr/>
        <a:lstStyle/>
        <a:p>
          <a:endParaRPr lang="en-US"/>
        </a:p>
      </dgm:t>
    </dgm:pt>
    <dgm:pt modelId="{0485414E-CBCB-4FD9-9BE5-4DA66C2A5B06}" type="sibTrans" cxnId="{7FFF8CE9-DDD4-4636-BB53-985A2170C9DF}">
      <dgm:prSet/>
      <dgm:spPr/>
      <dgm:t>
        <a:bodyPr/>
        <a:lstStyle/>
        <a:p>
          <a:endParaRPr lang="en-US"/>
        </a:p>
      </dgm:t>
    </dgm:pt>
    <dgm:pt modelId="{090E8517-C7A5-4EDE-9E29-3F19F9226795}">
      <dgm:prSet/>
      <dgm:spPr/>
      <dgm:t>
        <a:bodyPr/>
        <a:lstStyle/>
        <a:p>
          <a:r>
            <a:rPr lang="en-GB"/>
            <a:t>Acquittal on the grounds of insantity. </a:t>
          </a:r>
          <a:endParaRPr lang="en-US"/>
        </a:p>
      </dgm:t>
    </dgm:pt>
    <dgm:pt modelId="{0A1DD750-1039-4208-8597-F602F3AEA38E}" type="parTrans" cxnId="{43A20A27-1658-4C37-9D58-61FE45A2E8DF}">
      <dgm:prSet/>
      <dgm:spPr/>
      <dgm:t>
        <a:bodyPr/>
        <a:lstStyle/>
        <a:p>
          <a:endParaRPr lang="en-US"/>
        </a:p>
      </dgm:t>
    </dgm:pt>
    <dgm:pt modelId="{9FBB8D7B-887F-40CB-9249-658BB348E078}" type="sibTrans" cxnId="{43A20A27-1658-4C37-9D58-61FE45A2E8DF}">
      <dgm:prSet/>
      <dgm:spPr/>
      <dgm:t>
        <a:bodyPr/>
        <a:lstStyle/>
        <a:p>
          <a:endParaRPr lang="en-US"/>
        </a:p>
      </dgm:t>
    </dgm:pt>
    <dgm:pt modelId="{00FC265B-5F40-463D-A750-F4E35E9F134A}" type="pres">
      <dgm:prSet presAssocID="{C4C5C4DE-F33C-4517-AC2D-28F415B74B70}" presName="linear" presStyleCnt="0">
        <dgm:presLayoutVars>
          <dgm:animLvl val="lvl"/>
          <dgm:resizeHandles val="exact"/>
        </dgm:presLayoutVars>
      </dgm:prSet>
      <dgm:spPr/>
    </dgm:pt>
    <dgm:pt modelId="{FDA18CE5-F704-4564-9229-583D5D3575AB}" type="pres">
      <dgm:prSet presAssocID="{4EA803EE-C74C-4FED-9460-A9763E743BB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75F9133-410E-4084-AA9A-3E87D4811A9F}" type="pres">
      <dgm:prSet presAssocID="{09FD3DDB-6F9D-4077-90ED-1EA28FBAE4AA}" presName="spacer" presStyleCnt="0"/>
      <dgm:spPr/>
    </dgm:pt>
    <dgm:pt modelId="{304172E3-A25A-4B9C-AAEE-E389057AD7DF}" type="pres">
      <dgm:prSet presAssocID="{0F17EE08-3093-443E-9DAF-2E658FF2599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867C5AF-B900-4232-9233-AFDF6B5BFB79}" type="pres">
      <dgm:prSet presAssocID="{0485414E-CBCB-4FD9-9BE5-4DA66C2A5B06}" presName="spacer" presStyleCnt="0"/>
      <dgm:spPr/>
    </dgm:pt>
    <dgm:pt modelId="{39A84754-464F-467D-8C82-173ABF2B0A10}" type="pres">
      <dgm:prSet presAssocID="{090E8517-C7A5-4EDE-9E29-3F19F922679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3A20A27-1658-4C37-9D58-61FE45A2E8DF}" srcId="{C4C5C4DE-F33C-4517-AC2D-28F415B74B70}" destId="{090E8517-C7A5-4EDE-9E29-3F19F9226795}" srcOrd="2" destOrd="0" parTransId="{0A1DD750-1039-4208-8597-F602F3AEA38E}" sibTransId="{9FBB8D7B-887F-40CB-9249-658BB348E078}"/>
    <dgm:cxn modelId="{7CE32142-340D-40F6-8009-BA29FD862D53}" type="presOf" srcId="{0F17EE08-3093-443E-9DAF-2E658FF25994}" destId="{304172E3-A25A-4B9C-AAEE-E389057AD7DF}" srcOrd="0" destOrd="0" presId="urn:microsoft.com/office/officeart/2005/8/layout/vList2"/>
    <dgm:cxn modelId="{BEDD3462-195B-408A-9136-8689768F8BAF}" srcId="{C4C5C4DE-F33C-4517-AC2D-28F415B74B70}" destId="{4EA803EE-C74C-4FED-9460-A9763E743BBE}" srcOrd="0" destOrd="0" parTransId="{918207D6-3D21-4D90-B61A-E1154A39E1BC}" sibTransId="{09FD3DDB-6F9D-4077-90ED-1EA28FBAE4AA}"/>
    <dgm:cxn modelId="{BE770551-6846-4989-AFBC-41082D184F6D}" type="presOf" srcId="{C4C5C4DE-F33C-4517-AC2D-28F415B74B70}" destId="{00FC265B-5F40-463D-A750-F4E35E9F134A}" srcOrd="0" destOrd="0" presId="urn:microsoft.com/office/officeart/2005/8/layout/vList2"/>
    <dgm:cxn modelId="{9009B2A8-A072-4792-87A6-9D9E7AD3E84E}" type="presOf" srcId="{090E8517-C7A5-4EDE-9E29-3F19F9226795}" destId="{39A84754-464F-467D-8C82-173ABF2B0A10}" srcOrd="0" destOrd="0" presId="urn:microsoft.com/office/officeart/2005/8/layout/vList2"/>
    <dgm:cxn modelId="{7FFF8CE9-DDD4-4636-BB53-985A2170C9DF}" srcId="{C4C5C4DE-F33C-4517-AC2D-28F415B74B70}" destId="{0F17EE08-3093-443E-9DAF-2E658FF25994}" srcOrd="1" destOrd="0" parTransId="{88EB0074-A1C9-4B50-AFB2-0F13C8DD7164}" sibTransId="{0485414E-CBCB-4FD9-9BE5-4DA66C2A5B06}"/>
    <dgm:cxn modelId="{60AFD1F6-1536-460A-8916-096D57BDA137}" type="presOf" srcId="{4EA803EE-C74C-4FED-9460-A9763E743BBE}" destId="{FDA18CE5-F704-4564-9229-583D5D3575AB}" srcOrd="0" destOrd="0" presId="urn:microsoft.com/office/officeart/2005/8/layout/vList2"/>
    <dgm:cxn modelId="{BFA42F09-9E8F-4234-9B4B-89A603A2A799}" type="presParOf" srcId="{00FC265B-5F40-463D-A750-F4E35E9F134A}" destId="{FDA18CE5-F704-4564-9229-583D5D3575AB}" srcOrd="0" destOrd="0" presId="urn:microsoft.com/office/officeart/2005/8/layout/vList2"/>
    <dgm:cxn modelId="{B6CB889F-6DCC-4FE0-92DC-3FB89C1941AB}" type="presParOf" srcId="{00FC265B-5F40-463D-A750-F4E35E9F134A}" destId="{F75F9133-410E-4084-AA9A-3E87D4811A9F}" srcOrd="1" destOrd="0" presId="urn:microsoft.com/office/officeart/2005/8/layout/vList2"/>
    <dgm:cxn modelId="{216E5511-4108-4111-B47D-524075AED0E4}" type="presParOf" srcId="{00FC265B-5F40-463D-A750-F4E35E9F134A}" destId="{304172E3-A25A-4B9C-AAEE-E389057AD7DF}" srcOrd="2" destOrd="0" presId="urn:microsoft.com/office/officeart/2005/8/layout/vList2"/>
    <dgm:cxn modelId="{E47C6B63-B457-4AC9-982C-A09E9B8B1218}" type="presParOf" srcId="{00FC265B-5F40-463D-A750-F4E35E9F134A}" destId="{D867C5AF-B900-4232-9233-AFDF6B5BFB79}" srcOrd="3" destOrd="0" presId="urn:microsoft.com/office/officeart/2005/8/layout/vList2"/>
    <dgm:cxn modelId="{00402F9E-6703-4727-8A49-1A43C553D28A}" type="presParOf" srcId="{00FC265B-5F40-463D-A750-F4E35E9F134A}" destId="{39A84754-464F-467D-8C82-173ABF2B0A1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800D7A-2C37-46AE-A22B-4440DF79241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5D68B39-8C65-4147-86CF-3C941F7F8C29}">
      <dgm:prSet/>
      <dgm:spPr/>
      <dgm:t>
        <a:bodyPr/>
        <a:lstStyle/>
        <a:p>
          <a:r>
            <a:rPr lang="en-GB"/>
            <a:t>Can include; </a:t>
          </a:r>
          <a:endParaRPr lang="en-US"/>
        </a:p>
      </dgm:t>
    </dgm:pt>
    <dgm:pt modelId="{673F336F-A478-4DB0-AE52-B522524EB9B6}" type="parTrans" cxnId="{953D767A-6DB8-4761-8C25-5EFEF798D72E}">
      <dgm:prSet/>
      <dgm:spPr/>
      <dgm:t>
        <a:bodyPr/>
        <a:lstStyle/>
        <a:p>
          <a:endParaRPr lang="en-US"/>
        </a:p>
      </dgm:t>
    </dgm:pt>
    <dgm:pt modelId="{8B7D3D08-48B5-45C3-AE9F-AF58D10743BD}" type="sibTrans" cxnId="{953D767A-6DB8-4761-8C25-5EFEF798D72E}">
      <dgm:prSet/>
      <dgm:spPr/>
      <dgm:t>
        <a:bodyPr/>
        <a:lstStyle/>
        <a:p>
          <a:endParaRPr lang="en-US"/>
        </a:p>
      </dgm:t>
    </dgm:pt>
    <dgm:pt modelId="{5AD6AD6E-7F82-4A8B-A0C7-8AC79F3B078B}">
      <dgm:prSet/>
      <dgm:spPr/>
      <dgm:t>
        <a:bodyPr/>
        <a:lstStyle/>
        <a:p>
          <a:r>
            <a:rPr lang="en-GB"/>
            <a:t>Brain tumours. </a:t>
          </a:r>
          <a:endParaRPr lang="en-US"/>
        </a:p>
      </dgm:t>
    </dgm:pt>
    <dgm:pt modelId="{C2B8265B-359E-48A8-9DC2-E34CCF671EFE}" type="parTrans" cxnId="{5FD09C02-42F9-45F5-BC6A-2624F88300E6}">
      <dgm:prSet/>
      <dgm:spPr/>
      <dgm:t>
        <a:bodyPr/>
        <a:lstStyle/>
        <a:p>
          <a:endParaRPr lang="en-US"/>
        </a:p>
      </dgm:t>
    </dgm:pt>
    <dgm:pt modelId="{6F99EB31-C71E-4195-A414-FABCA2105F0D}" type="sibTrans" cxnId="{5FD09C02-42F9-45F5-BC6A-2624F88300E6}">
      <dgm:prSet/>
      <dgm:spPr/>
      <dgm:t>
        <a:bodyPr/>
        <a:lstStyle/>
        <a:p>
          <a:endParaRPr lang="en-US"/>
        </a:p>
      </dgm:t>
    </dgm:pt>
    <dgm:pt modelId="{F5D7DE49-0F1C-4F02-A8BC-B19E5D59629E}">
      <dgm:prSet/>
      <dgm:spPr/>
      <dgm:t>
        <a:bodyPr/>
        <a:lstStyle/>
        <a:p>
          <a:r>
            <a:rPr lang="en-GB"/>
            <a:t>Diabetes. </a:t>
          </a:r>
          <a:endParaRPr lang="en-US"/>
        </a:p>
      </dgm:t>
    </dgm:pt>
    <dgm:pt modelId="{03C67129-0673-42EA-B11B-9C910A5B4C91}" type="parTrans" cxnId="{B8ECF0D0-AEBF-4F20-91E8-5E4134A82DA4}">
      <dgm:prSet/>
      <dgm:spPr/>
      <dgm:t>
        <a:bodyPr/>
        <a:lstStyle/>
        <a:p>
          <a:endParaRPr lang="en-US"/>
        </a:p>
      </dgm:t>
    </dgm:pt>
    <dgm:pt modelId="{B2783E60-F2FE-4971-B1F5-DC245968D72A}" type="sibTrans" cxnId="{B8ECF0D0-AEBF-4F20-91E8-5E4134A82DA4}">
      <dgm:prSet/>
      <dgm:spPr/>
      <dgm:t>
        <a:bodyPr/>
        <a:lstStyle/>
        <a:p>
          <a:endParaRPr lang="en-US"/>
        </a:p>
      </dgm:t>
    </dgm:pt>
    <dgm:pt modelId="{0F216188-0308-41A8-83A5-857C5BB8B332}">
      <dgm:prSet/>
      <dgm:spPr/>
      <dgm:t>
        <a:bodyPr/>
        <a:lstStyle/>
        <a:p>
          <a:r>
            <a:rPr lang="en-GB"/>
            <a:t>Epilepsy. </a:t>
          </a:r>
          <a:endParaRPr lang="en-US"/>
        </a:p>
      </dgm:t>
    </dgm:pt>
    <dgm:pt modelId="{5111B713-7BEB-48FD-BCA0-019834BA172B}" type="parTrans" cxnId="{08BD2607-CF08-4B09-87F9-75449A5A3E3E}">
      <dgm:prSet/>
      <dgm:spPr/>
      <dgm:t>
        <a:bodyPr/>
        <a:lstStyle/>
        <a:p>
          <a:endParaRPr lang="en-US"/>
        </a:p>
      </dgm:t>
    </dgm:pt>
    <dgm:pt modelId="{8613A8D2-5D1F-4E20-A7FD-51615BE23B4C}" type="sibTrans" cxnId="{08BD2607-CF08-4B09-87F9-75449A5A3E3E}">
      <dgm:prSet/>
      <dgm:spPr/>
      <dgm:t>
        <a:bodyPr/>
        <a:lstStyle/>
        <a:p>
          <a:endParaRPr lang="en-US"/>
        </a:p>
      </dgm:t>
    </dgm:pt>
    <dgm:pt modelId="{13091B97-4050-4C78-8C9E-9DE0647B63DB}">
      <dgm:prSet/>
      <dgm:spPr/>
      <dgm:t>
        <a:bodyPr/>
        <a:lstStyle/>
        <a:p>
          <a:r>
            <a:rPr lang="en-GB"/>
            <a:t>Sleepwalking. </a:t>
          </a:r>
          <a:endParaRPr lang="en-US"/>
        </a:p>
      </dgm:t>
    </dgm:pt>
    <dgm:pt modelId="{2404405B-1153-4DF5-97A9-C6DA5C6B84E1}" type="parTrans" cxnId="{3A43D642-248B-4F1F-A407-124903718BCC}">
      <dgm:prSet/>
      <dgm:spPr/>
      <dgm:t>
        <a:bodyPr/>
        <a:lstStyle/>
        <a:p>
          <a:endParaRPr lang="en-US"/>
        </a:p>
      </dgm:t>
    </dgm:pt>
    <dgm:pt modelId="{BE525A9B-E7D2-4BF7-8267-71B4314313C5}" type="sibTrans" cxnId="{3A43D642-248B-4F1F-A407-124903718BCC}">
      <dgm:prSet/>
      <dgm:spPr/>
      <dgm:t>
        <a:bodyPr/>
        <a:lstStyle/>
        <a:p>
          <a:endParaRPr lang="en-US"/>
        </a:p>
      </dgm:t>
    </dgm:pt>
    <dgm:pt modelId="{231F9FAC-E2EB-4473-9F52-DBB947C95BB2}">
      <dgm:prSet/>
      <dgm:spPr/>
      <dgm:t>
        <a:bodyPr/>
        <a:lstStyle/>
        <a:p>
          <a:r>
            <a:rPr lang="en-GB"/>
            <a:t>And more. </a:t>
          </a:r>
          <a:endParaRPr lang="en-US"/>
        </a:p>
      </dgm:t>
    </dgm:pt>
    <dgm:pt modelId="{C3E2E11F-F7A5-4A71-8E1F-E62F9C1A94DC}" type="parTrans" cxnId="{AC602970-AF30-4F33-9D73-0CA156E84846}">
      <dgm:prSet/>
      <dgm:spPr/>
      <dgm:t>
        <a:bodyPr/>
        <a:lstStyle/>
        <a:p>
          <a:endParaRPr lang="en-US"/>
        </a:p>
      </dgm:t>
    </dgm:pt>
    <dgm:pt modelId="{15CC3F5B-778C-4364-A088-DB0FDE09C1C9}" type="sibTrans" cxnId="{AC602970-AF30-4F33-9D73-0CA156E84846}">
      <dgm:prSet/>
      <dgm:spPr/>
      <dgm:t>
        <a:bodyPr/>
        <a:lstStyle/>
        <a:p>
          <a:endParaRPr lang="en-US"/>
        </a:p>
      </dgm:t>
    </dgm:pt>
    <dgm:pt modelId="{D0530BFD-B731-4298-A438-CF1B2B3D70A5}" type="pres">
      <dgm:prSet presAssocID="{BD800D7A-2C37-46AE-A22B-4440DF79241D}" presName="linear" presStyleCnt="0">
        <dgm:presLayoutVars>
          <dgm:animLvl val="lvl"/>
          <dgm:resizeHandles val="exact"/>
        </dgm:presLayoutVars>
      </dgm:prSet>
      <dgm:spPr/>
    </dgm:pt>
    <dgm:pt modelId="{34022853-51DA-4187-8B3B-B31E514BDCBD}" type="pres">
      <dgm:prSet presAssocID="{85D68B39-8C65-4147-86CF-3C941F7F8C2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DA06C23-A5F5-4394-952B-40C86CD2EC9B}" type="pres">
      <dgm:prSet presAssocID="{8B7D3D08-48B5-45C3-AE9F-AF58D10743BD}" presName="spacer" presStyleCnt="0"/>
      <dgm:spPr/>
    </dgm:pt>
    <dgm:pt modelId="{B2F18060-6202-4561-A2CD-ADA5C1E767AF}" type="pres">
      <dgm:prSet presAssocID="{5AD6AD6E-7F82-4A8B-A0C7-8AC79F3B078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0FA7C2C-AA8B-4497-BD79-731F93646085}" type="pres">
      <dgm:prSet presAssocID="{6F99EB31-C71E-4195-A414-FABCA2105F0D}" presName="spacer" presStyleCnt="0"/>
      <dgm:spPr/>
    </dgm:pt>
    <dgm:pt modelId="{FD0705EF-3CB9-4E17-B4C4-D4A34EE77CE7}" type="pres">
      <dgm:prSet presAssocID="{F5D7DE49-0F1C-4F02-A8BC-B19E5D59629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9C98DD5-77F7-472D-B207-12F78F613FF0}" type="pres">
      <dgm:prSet presAssocID="{B2783E60-F2FE-4971-B1F5-DC245968D72A}" presName="spacer" presStyleCnt="0"/>
      <dgm:spPr/>
    </dgm:pt>
    <dgm:pt modelId="{F90D427B-3907-4EBD-8B81-7794165B8A5D}" type="pres">
      <dgm:prSet presAssocID="{0F216188-0308-41A8-83A5-857C5BB8B33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48F038A-F113-4450-A030-E8FC77E2043D}" type="pres">
      <dgm:prSet presAssocID="{8613A8D2-5D1F-4E20-A7FD-51615BE23B4C}" presName="spacer" presStyleCnt="0"/>
      <dgm:spPr/>
    </dgm:pt>
    <dgm:pt modelId="{64757EBB-1A14-424A-9789-00808C1A001F}" type="pres">
      <dgm:prSet presAssocID="{13091B97-4050-4C78-8C9E-9DE0647B63D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3B80931-405B-42FD-A744-F88327C4285D}" type="pres">
      <dgm:prSet presAssocID="{BE525A9B-E7D2-4BF7-8267-71B4314313C5}" presName="spacer" presStyleCnt="0"/>
      <dgm:spPr/>
    </dgm:pt>
    <dgm:pt modelId="{1CC5BFAC-1144-4B6E-9275-95F7AF0C0602}" type="pres">
      <dgm:prSet presAssocID="{231F9FAC-E2EB-4473-9F52-DBB947C95BB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FD09C02-42F9-45F5-BC6A-2624F88300E6}" srcId="{BD800D7A-2C37-46AE-A22B-4440DF79241D}" destId="{5AD6AD6E-7F82-4A8B-A0C7-8AC79F3B078B}" srcOrd="1" destOrd="0" parTransId="{C2B8265B-359E-48A8-9DC2-E34CCF671EFE}" sibTransId="{6F99EB31-C71E-4195-A414-FABCA2105F0D}"/>
    <dgm:cxn modelId="{08BD2607-CF08-4B09-87F9-75449A5A3E3E}" srcId="{BD800D7A-2C37-46AE-A22B-4440DF79241D}" destId="{0F216188-0308-41A8-83A5-857C5BB8B332}" srcOrd="3" destOrd="0" parTransId="{5111B713-7BEB-48FD-BCA0-019834BA172B}" sibTransId="{8613A8D2-5D1F-4E20-A7FD-51615BE23B4C}"/>
    <dgm:cxn modelId="{FF21F307-24D3-4555-81C0-175833077DBE}" type="presOf" srcId="{5AD6AD6E-7F82-4A8B-A0C7-8AC79F3B078B}" destId="{B2F18060-6202-4561-A2CD-ADA5C1E767AF}" srcOrd="0" destOrd="0" presId="urn:microsoft.com/office/officeart/2005/8/layout/vList2"/>
    <dgm:cxn modelId="{77123010-8B5C-42AF-862B-32C7AE043065}" type="presOf" srcId="{13091B97-4050-4C78-8C9E-9DE0647B63DB}" destId="{64757EBB-1A14-424A-9789-00808C1A001F}" srcOrd="0" destOrd="0" presId="urn:microsoft.com/office/officeart/2005/8/layout/vList2"/>
    <dgm:cxn modelId="{B0312112-DF51-485C-921E-2F0D71CFB577}" type="presOf" srcId="{0F216188-0308-41A8-83A5-857C5BB8B332}" destId="{F90D427B-3907-4EBD-8B81-7794165B8A5D}" srcOrd="0" destOrd="0" presId="urn:microsoft.com/office/officeart/2005/8/layout/vList2"/>
    <dgm:cxn modelId="{4336F121-351E-433F-B01D-4576293A8718}" type="presOf" srcId="{F5D7DE49-0F1C-4F02-A8BC-B19E5D59629E}" destId="{FD0705EF-3CB9-4E17-B4C4-D4A34EE77CE7}" srcOrd="0" destOrd="0" presId="urn:microsoft.com/office/officeart/2005/8/layout/vList2"/>
    <dgm:cxn modelId="{E072CD37-05F8-4BA4-973E-19007EA38AC9}" type="presOf" srcId="{BD800D7A-2C37-46AE-A22B-4440DF79241D}" destId="{D0530BFD-B731-4298-A438-CF1B2B3D70A5}" srcOrd="0" destOrd="0" presId="urn:microsoft.com/office/officeart/2005/8/layout/vList2"/>
    <dgm:cxn modelId="{3A43D642-248B-4F1F-A407-124903718BCC}" srcId="{BD800D7A-2C37-46AE-A22B-4440DF79241D}" destId="{13091B97-4050-4C78-8C9E-9DE0647B63DB}" srcOrd="4" destOrd="0" parTransId="{2404405B-1153-4DF5-97A9-C6DA5C6B84E1}" sibTransId="{BE525A9B-E7D2-4BF7-8267-71B4314313C5}"/>
    <dgm:cxn modelId="{AC602970-AF30-4F33-9D73-0CA156E84846}" srcId="{BD800D7A-2C37-46AE-A22B-4440DF79241D}" destId="{231F9FAC-E2EB-4473-9F52-DBB947C95BB2}" srcOrd="5" destOrd="0" parTransId="{C3E2E11F-F7A5-4A71-8E1F-E62F9C1A94DC}" sibTransId="{15CC3F5B-778C-4364-A088-DB0FDE09C1C9}"/>
    <dgm:cxn modelId="{953D767A-6DB8-4761-8C25-5EFEF798D72E}" srcId="{BD800D7A-2C37-46AE-A22B-4440DF79241D}" destId="{85D68B39-8C65-4147-86CF-3C941F7F8C29}" srcOrd="0" destOrd="0" parTransId="{673F336F-A478-4DB0-AE52-B522524EB9B6}" sibTransId="{8B7D3D08-48B5-45C3-AE9F-AF58D10743BD}"/>
    <dgm:cxn modelId="{540E73D0-22CB-40F6-A48F-E8FD7E8B4CBB}" type="presOf" srcId="{231F9FAC-E2EB-4473-9F52-DBB947C95BB2}" destId="{1CC5BFAC-1144-4B6E-9275-95F7AF0C0602}" srcOrd="0" destOrd="0" presId="urn:microsoft.com/office/officeart/2005/8/layout/vList2"/>
    <dgm:cxn modelId="{B8ECF0D0-AEBF-4F20-91E8-5E4134A82DA4}" srcId="{BD800D7A-2C37-46AE-A22B-4440DF79241D}" destId="{F5D7DE49-0F1C-4F02-A8BC-B19E5D59629E}" srcOrd="2" destOrd="0" parTransId="{03C67129-0673-42EA-B11B-9C910A5B4C91}" sibTransId="{B2783E60-F2FE-4971-B1F5-DC245968D72A}"/>
    <dgm:cxn modelId="{BF4706F7-230B-4FC6-B5D1-1515B09ABFE5}" type="presOf" srcId="{85D68B39-8C65-4147-86CF-3C941F7F8C29}" destId="{34022853-51DA-4187-8B3B-B31E514BDCBD}" srcOrd="0" destOrd="0" presId="urn:microsoft.com/office/officeart/2005/8/layout/vList2"/>
    <dgm:cxn modelId="{F9FEA367-4EF1-4453-BB6D-B4877F19F36A}" type="presParOf" srcId="{D0530BFD-B731-4298-A438-CF1B2B3D70A5}" destId="{34022853-51DA-4187-8B3B-B31E514BDCBD}" srcOrd="0" destOrd="0" presId="urn:microsoft.com/office/officeart/2005/8/layout/vList2"/>
    <dgm:cxn modelId="{36ED85D9-9852-4370-9483-D77B7E4B6FAC}" type="presParOf" srcId="{D0530BFD-B731-4298-A438-CF1B2B3D70A5}" destId="{7DA06C23-A5F5-4394-952B-40C86CD2EC9B}" srcOrd="1" destOrd="0" presId="urn:microsoft.com/office/officeart/2005/8/layout/vList2"/>
    <dgm:cxn modelId="{14D065BC-9E3F-4F98-8058-026BE5A13EF3}" type="presParOf" srcId="{D0530BFD-B731-4298-A438-CF1B2B3D70A5}" destId="{B2F18060-6202-4561-A2CD-ADA5C1E767AF}" srcOrd="2" destOrd="0" presId="urn:microsoft.com/office/officeart/2005/8/layout/vList2"/>
    <dgm:cxn modelId="{4CB3AE88-2C18-4CF8-AD85-D900374E2858}" type="presParOf" srcId="{D0530BFD-B731-4298-A438-CF1B2B3D70A5}" destId="{00FA7C2C-AA8B-4497-BD79-731F93646085}" srcOrd="3" destOrd="0" presId="urn:microsoft.com/office/officeart/2005/8/layout/vList2"/>
    <dgm:cxn modelId="{A4832CC2-E3DA-41FC-9C93-85416D052C6E}" type="presParOf" srcId="{D0530BFD-B731-4298-A438-CF1B2B3D70A5}" destId="{FD0705EF-3CB9-4E17-B4C4-D4A34EE77CE7}" srcOrd="4" destOrd="0" presId="urn:microsoft.com/office/officeart/2005/8/layout/vList2"/>
    <dgm:cxn modelId="{AB9979B2-8D8D-4BA8-9D71-5224C0CC0495}" type="presParOf" srcId="{D0530BFD-B731-4298-A438-CF1B2B3D70A5}" destId="{99C98DD5-77F7-472D-B207-12F78F613FF0}" srcOrd="5" destOrd="0" presId="urn:microsoft.com/office/officeart/2005/8/layout/vList2"/>
    <dgm:cxn modelId="{B4577AE6-1410-48B8-A2E0-100713D536D0}" type="presParOf" srcId="{D0530BFD-B731-4298-A438-CF1B2B3D70A5}" destId="{F90D427B-3907-4EBD-8B81-7794165B8A5D}" srcOrd="6" destOrd="0" presId="urn:microsoft.com/office/officeart/2005/8/layout/vList2"/>
    <dgm:cxn modelId="{AE4096CD-198A-4030-901B-A2D52C97AF4A}" type="presParOf" srcId="{D0530BFD-B731-4298-A438-CF1B2B3D70A5}" destId="{648F038A-F113-4450-A030-E8FC77E2043D}" srcOrd="7" destOrd="0" presId="urn:microsoft.com/office/officeart/2005/8/layout/vList2"/>
    <dgm:cxn modelId="{DC487BA2-182C-4F0D-B352-DFB092D9C84D}" type="presParOf" srcId="{D0530BFD-B731-4298-A438-CF1B2B3D70A5}" destId="{64757EBB-1A14-424A-9789-00808C1A001F}" srcOrd="8" destOrd="0" presId="urn:microsoft.com/office/officeart/2005/8/layout/vList2"/>
    <dgm:cxn modelId="{0B904780-1010-42E2-B6BE-99BB952C2C4B}" type="presParOf" srcId="{D0530BFD-B731-4298-A438-CF1B2B3D70A5}" destId="{53B80931-405B-42FD-A744-F88327C4285D}" srcOrd="9" destOrd="0" presId="urn:microsoft.com/office/officeart/2005/8/layout/vList2"/>
    <dgm:cxn modelId="{FDEAF03D-96E9-4CE4-8527-512034C97957}" type="presParOf" srcId="{D0530BFD-B731-4298-A438-CF1B2B3D70A5}" destId="{1CC5BFAC-1144-4B6E-9275-95F7AF0C060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71C6426-9A1C-4B68-9C26-5CF1B7D04FC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AEBE6A-A1D3-4593-8533-79650183FDA3}">
      <dgm:prSet/>
      <dgm:spPr/>
      <dgm:t>
        <a:bodyPr/>
        <a:lstStyle/>
        <a:p>
          <a:r>
            <a:rPr lang="en-GB"/>
            <a:t>Did they know the nature and quality of the act? </a:t>
          </a:r>
          <a:endParaRPr lang="en-US"/>
        </a:p>
      </dgm:t>
    </dgm:pt>
    <dgm:pt modelId="{FD51D946-1299-4636-9B86-964066F4BBDA}" type="parTrans" cxnId="{3AADCC8B-D5A5-4DD2-BC7B-507BDAB8BDAD}">
      <dgm:prSet/>
      <dgm:spPr/>
      <dgm:t>
        <a:bodyPr/>
        <a:lstStyle/>
        <a:p>
          <a:endParaRPr lang="en-US"/>
        </a:p>
      </dgm:t>
    </dgm:pt>
    <dgm:pt modelId="{8E8D8C6D-E71E-42DA-BA01-56481597D565}" type="sibTrans" cxnId="{3AADCC8B-D5A5-4DD2-BC7B-507BDAB8BDAD}">
      <dgm:prSet/>
      <dgm:spPr/>
      <dgm:t>
        <a:bodyPr/>
        <a:lstStyle/>
        <a:p>
          <a:endParaRPr lang="en-US"/>
        </a:p>
      </dgm:t>
    </dgm:pt>
    <dgm:pt modelId="{BAA54E21-313F-4574-B511-642297619989}">
      <dgm:prSet/>
      <dgm:spPr/>
      <dgm:t>
        <a:bodyPr/>
        <a:lstStyle/>
        <a:p>
          <a:r>
            <a:rPr lang="en-GB"/>
            <a:t>Did they know that what they was doing was wrong? </a:t>
          </a:r>
          <a:endParaRPr lang="en-US"/>
        </a:p>
      </dgm:t>
    </dgm:pt>
    <dgm:pt modelId="{7C92C5BC-ED73-450C-BDC7-DA22BEB1A8C1}" type="parTrans" cxnId="{20438A49-D1B3-441E-AEB1-9D316FC31098}">
      <dgm:prSet/>
      <dgm:spPr/>
      <dgm:t>
        <a:bodyPr/>
        <a:lstStyle/>
        <a:p>
          <a:endParaRPr lang="en-US"/>
        </a:p>
      </dgm:t>
    </dgm:pt>
    <dgm:pt modelId="{A89989B6-AD43-4D14-BE0C-7DA08FEDABB6}" type="sibTrans" cxnId="{20438A49-D1B3-441E-AEB1-9D316FC31098}">
      <dgm:prSet/>
      <dgm:spPr/>
      <dgm:t>
        <a:bodyPr/>
        <a:lstStyle/>
        <a:p>
          <a:endParaRPr lang="en-US"/>
        </a:p>
      </dgm:t>
    </dgm:pt>
    <dgm:pt modelId="{0B1C4FED-0D17-4F2B-8A0E-CF21CEE63806}" type="pres">
      <dgm:prSet presAssocID="{271C6426-9A1C-4B68-9C26-5CF1B7D04FC8}" presName="linear" presStyleCnt="0">
        <dgm:presLayoutVars>
          <dgm:animLvl val="lvl"/>
          <dgm:resizeHandles val="exact"/>
        </dgm:presLayoutVars>
      </dgm:prSet>
      <dgm:spPr/>
    </dgm:pt>
    <dgm:pt modelId="{C3529677-D2F9-417C-B89E-3BD7D8AD9A44}" type="pres">
      <dgm:prSet presAssocID="{0BAEBE6A-A1D3-4593-8533-79650183FD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7BFB3BD-6E7A-41FD-A1DE-8CF493234187}" type="pres">
      <dgm:prSet presAssocID="{8E8D8C6D-E71E-42DA-BA01-56481597D565}" presName="spacer" presStyleCnt="0"/>
      <dgm:spPr/>
    </dgm:pt>
    <dgm:pt modelId="{54180267-EB4A-4D14-BD21-D71B990E1F30}" type="pres">
      <dgm:prSet presAssocID="{BAA54E21-313F-4574-B511-64229761998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0438A49-D1B3-441E-AEB1-9D316FC31098}" srcId="{271C6426-9A1C-4B68-9C26-5CF1B7D04FC8}" destId="{BAA54E21-313F-4574-B511-642297619989}" srcOrd="1" destOrd="0" parTransId="{7C92C5BC-ED73-450C-BDC7-DA22BEB1A8C1}" sibTransId="{A89989B6-AD43-4D14-BE0C-7DA08FEDABB6}"/>
    <dgm:cxn modelId="{3AADCC8B-D5A5-4DD2-BC7B-507BDAB8BDAD}" srcId="{271C6426-9A1C-4B68-9C26-5CF1B7D04FC8}" destId="{0BAEBE6A-A1D3-4593-8533-79650183FDA3}" srcOrd="0" destOrd="0" parTransId="{FD51D946-1299-4636-9B86-964066F4BBDA}" sibTransId="{8E8D8C6D-E71E-42DA-BA01-56481597D565}"/>
    <dgm:cxn modelId="{659988BB-93C3-48C4-926F-19709248D4F0}" type="presOf" srcId="{0BAEBE6A-A1D3-4593-8533-79650183FDA3}" destId="{C3529677-D2F9-417C-B89E-3BD7D8AD9A44}" srcOrd="0" destOrd="0" presId="urn:microsoft.com/office/officeart/2005/8/layout/vList2"/>
    <dgm:cxn modelId="{096A9FC8-52A2-4586-92EF-C7F5F353DF54}" type="presOf" srcId="{271C6426-9A1C-4B68-9C26-5CF1B7D04FC8}" destId="{0B1C4FED-0D17-4F2B-8A0E-CF21CEE63806}" srcOrd="0" destOrd="0" presId="urn:microsoft.com/office/officeart/2005/8/layout/vList2"/>
    <dgm:cxn modelId="{80DAE1D4-4901-43D2-9FDC-23D5A35DFCAC}" type="presOf" srcId="{BAA54E21-313F-4574-B511-642297619989}" destId="{54180267-EB4A-4D14-BD21-D71B990E1F30}" srcOrd="0" destOrd="0" presId="urn:microsoft.com/office/officeart/2005/8/layout/vList2"/>
    <dgm:cxn modelId="{DA69C0D9-CBC5-4F40-9D72-AAA4FFE7D23C}" type="presParOf" srcId="{0B1C4FED-0D17-4F2B-8A0E-CF21CEE63806}" destId="{C3529677-D2F9-417C-B89E-3BD7D8AD9A44}" srcOrd="0" destOrd="0" presId="urn:microsoft.com/office/officeart/2005/8/layout/vList2"/>
    <dgm:cxn modelId="{D56C44E1-9CFF-4AD5-8944-1160A5394F1E}" type="presParOf" srcId="{0B1C4FED-0D17-4F2B-8A0E-CF21CEE63806}" destId="{57BFB3BD-6E7A-41FD-A1DE-8CF493234187}" srcOrd="1" destOrd="0" presId="urn:microsoft.com/office/officeart/2005/8/layout/vList2"/>
    <dgm:cxn modelId="{AF01002A-7A15-4BE9-AC9E-899E6BDD710C}" type="presParOf" srcId="{0B1C4FED-0D17-4F2B-8A0E-CF21CEE63806}" destId="{54180267-EB4A-4D14-BD21-D71B990E1F3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125D1C5-3E51-4CE8-B134-89A6FC5629B6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A80917-591C-4A9D-842D-1B8611F60E93}">
      <dgm:prSet/>
      <dgm:spPr/>
      <dgm:t>
        <a:bodyPr/>
        <a:lstStyle/>
        <a:p>
          <a:r>
            <a:rPr lang="en-GB"/>
            <a:t>The test for automatism – Bratty v Attorney General for Northern Ireland; </a:t>
          </a:r>
          <a:endParaRPr lang="en-US"/>
        </a:p>
      </dgm:t>
    </dgm:pt>
    <dgm:pt modelId="{81145788-591F-40B1-8D4C-BE0847753EB8}" type="parTrans" cxnId="{AE3DE0D2-7C92-4F77-BA86-F2A3A77F652C}">
      <dgm:prSet/>
      <dgm:spPr/>
      <dgm:t>
        <a:bodyPr/>
        <a:lstStyle/>
        <a:p>
          <a:endParaRPr lang="en-US"/>
        </a:p>
      </dgm:t>
    </dgm:pt>
    <dgm:pt modelId="{FB7FF133-04D3-4BBD-A33B-678630777178}" type="sibTrans" cxnId="{AE3DE0D2-7C92-4F77-BA86-F2A3A77F652C}">
      <dgm:prSet/>
      <dgm:spPr/>
      <dgm:t>
        <a:bodyPr/>
        <a:lstStyle/>
        <a:p>
          <a:endParaRPr lang="en-US"/>
        </a:p>
      </dgm:t>
    </dgm:pt>
    <dgm:pt modelId="{D591667F-7351-4200-8946-BBD1467655CD}">
      <dgm:prSet/>
      <dgm:spPr/>
      <dgm:t>
        <a:bodyPr/>
        <a:lstStyle/>
        <a:p>
          <a:r>
            <a:rPr lang="en-GB"/>
            <a:t>‘’ An act which is done by the muscles without any control by the mind, such as a spasm, a reflex, action or a convulsion; or an act done by a person who is not conscious of what he is doing, such as an act done whilst suffering from Concussion o whilst sleepwalking’’. </a:t>
          </a:r>
          <a:endParaRPr lang="en-US"/>
        </a:p>
      </dgm:t>
    </dgm:pt>
    <dgm:pt modelId="{596C93C7-48A8-48EA-B507-090F530BE089}" type="parTrans" cxnId="{FF45CC15-730B-4BFC-AC0E-7AB782DC60F3}">
      <dgm:prSet/>
      <dgm:spPr/>
      <dgm:t>
        <a:bodyPr/>
        <a:lstStyle/>
        <a:p>
          <a:endParaRPr lang="en-US"/>
        </a:p>
      </dgm:t>
    </dgm:pt>
    <dgm:pt modelId="{3C3FB089-BE07-4F0D-8AF6-987D115F9C15}" type="sibTrans" cxnId="{FF45CC15-730B-4BFC-AC0E-7AB782DC60F3}">
      <dgm:prSet/>
      <dgm:spPr/>
      <dgm:t>
        <a:bodyPr/>
        <a:lstStyle/>
        <a:p>
          <a:endParaRPr lang="en-US"/>
        </a:p>
      </dgm:t>
    </dgm:pt>
    <dgm:pt modelId="{7625A088-099B-4AA3-BCB4-D13DCD5257BE}" type="pres">
      <dgm:prSet presAssocID="{4125D1C5-3E51-4CE8-B134-89A6FC5629B6}" presName="Name0" presStyleCnt="0">
        <dgm:presLayoutVars>
          <dgm:dir/>
          <dgm:animLvl val="lvl"/>
          <dgm:resizeHandles val="exact"/>
        </dgm:presLayoutVars>
      </dgm:prSet>
      <dgm:spPr/>
    </dgm:pt>
    <dgm:pt modelId="{69795982-E9B7-454D-B930-04645D24A89E}" type="pres">
      <dgm:prSet presAssocID="{D591667F-7351-4200-8946-BBD1467655CD}" presName="boxAndChildren" presStyleCnt="0"/>
      <dgm:spPr/>
    </dgm:pt>
    <dgm:pt modelId="{464C5D87-ABBC-43DE-8C01-6C4B2294E2E0}" type="pres">
      <dgm:prSet presAssocID="{D591667F-7351-4200-8946-BBD1467655CD}" presName="parentTextBox" presStyleLbl="node1" presStyleIdx="0" presStyleCnt="2"/>
      <dgm:spPr/>
    </dgm:pt>
    <dgm:pt modelId="{96121060-CA4C-4522-92BE-3AE5B83AA09A}" type="pres">
      <dgm:prSet presAssocID="{FB7FF133-04D3-4BBD-A33B-678630777178}" presName="sp" presStyleCnt="0"/>
      <dgm:spPr/>
    </dgm:pt>
    <dgm:pt modelId="{0191F9E4-0573-4804-9D83-5A2F7A3FD070}" type="pres">
      <dgm:prSet presAssocID="{38A80917-591C-4A9D-842D-1B8611F60E93}" presName="arrowAndChildren" presStyleCnt="0"/>
      <dgm:spPr/>
    </dgm:pt>
    <dgm:pt modelId="{50A62753-D1A0-4BC0-8752-7EFF64573BE9}" type="pres">
      <dgm:prSet presAssocID="{38A80917-591C-4A9D-842D-1B8611F60E93}" presName="parentTextArrow" presStyleLbl="node1" presStyleIdx="1" presStyleCnt="2"/>
      <dgm:spPr/>
    </dgm:pt>
  </dgm:ptLst>
  <dgm:cxnLst>
    <dgm:cxn modelId="{FF45CC15-730B-4BFC-AC0E-7AB782DC60F3}" srcId="{4125D1C5-3E51-4CE8-B134-89A6FC5629B6}" destId="{D591667F-7351-4200-8946-BBD1467655CD}" srcOrd="1" destOrd="0" parTransId="{596C93C7-48A8-48EA-B507-090F530BE089}" sibTransId="{3C3FB089-BE07-4F0D-8AF6-987D115F9C15}"/>
    <dgm:cxn modelId="{E7F8FB67-7A61-48C4-97FE-15B02889FA56}" type="presOf" srcId="{4125D1C5-3E51-4CE8-B134-89A6FC5629B6}" destId="{7625A088-099B-4AA3-BCB4-D13DCD5257BE}" srcOrd="0" destOrd="0" presId="urn:microsoft.com/office/officeart/2005/8/layout/process4"/>
    <dgm:cxn modelId="{507C236D-42A9-419F-A9AD-19D96A3D0FF6}" type="presOf" srcId="{D591667F-7351-4200-8946-BBD1467655CD}" destId="{464C5D87-ABBC-43DE-8C01-6C4B2294E2E0}" srcOrd="0" destOrd="0" presId="urn:microsoft.com/office/officeart/2005/8/layout/process4"/>
    <dgm:cxn modelId="{309744BD-6DAA-4014-9A6D-551527E8AB26}" type="presOf" srcId="{38A80917-591C-4A9D-842D-1B8611F60E93}" destId="{50A62753-D1A0-4BC0-8752-7EFF64573BE9}" srcOrd="0" destOrd="0" presId="urn:microsoft.com/office/officeart/2005/8/layout/process4"/>
    <dgm:cxn modelId="{AE3DE0D2-7C92-4F77-BA86-F2A3A77F652C}" srcId="{4125D1C5-3E51-4CE8-B134-89A6FC5629B6}" destId="{38A80917-591C-4A9D-842D-1B8611F60E93}" srcOrd="0" destOrd="0" parTransId="{81145788-591F-40B1-8D4C-BE0847753EB8}" sibTransId="{FB7FF133-04D3-4BBD-A33B-678630777178}"/>
    <dgm:cxn modelId="{95B146DB-72C5-4A39-AEDC-D41C714B3D7F}" type="presParOf" srcId="{7625A088-099B-4AA3-BCB4-D13DCD5257BE}" destId="{69795982-E9B7-454D-B930-04645D24A89E}" srcOrd="0" destOrd="0" presId="urn:microsoft.com/office/officeart/2005/8/layout/process4"/>
    <dgm:cxn modelId="{4A68993A-612B-4B33-9B7A-AEFAAF26A195}" type="presParOf" srcId="{69795982-E9B7-454D-B930-04645D24A89E}" destId="{464C5D87-ABBC-43DE-8C01-6C4B2294E2E0}" srcOrd="0" destOrd="0" presId="urn:microsoft.com/office/officeart/2005/8/layout/process4"/>
    <dgm:cxn modelId="{62AD1806-558E-49EE-90AE-30D0DC996A84}" type="presParOf" srcId="{7625A088-099B-4AA3-BCB4-D13DCD5257BE}" destId="{96121060-CA4C-4522-92BE-3AE5B83AA09A}" srcOrd="1" destOrd="0" presId="urn:microsoft.com/office/officeart/2005/8/layout/process4"/>
    <dgm:cxn modelId="{F0899E19-E129-483B-A085-21231937A4E9}" type="presParOf" srcId="{7625A088-099B-4AA3-BCB4-D13DCD5257BE}" destId="{0191F9E4-0573-4804-9D83-5A2F7A3FD070}" srcOrd="2" destOrd="0" presId="urn:microsoft.com/office/officeart/2005/8/layout/process4"/>
    <dgm:cxn modelId="{67A33C67-095E-4915-BFDE-06CB805EDDFC}" type="presParOf" srcId="{0191F9E4-0573-4804-9D83-5A2F7A3FD070}" destId="{50A62753-D1A0-4BC0-8752-7EFF64573BE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2FAB682-633D-488D-86A9-2BAEB8E5A26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CDD015-1AF9-4AEB-BC74-DB62065BF9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Test is; </a:t>
          </a:r>
          <a:endParaRPr lang="en-US"/>
        </a:p>
      </dgm:t>
    </dgm:pt>
    <dgm:pt modelId="{95C60CBD-C226-468B-9F5D-605E22CB4E2F}" type="parTrans" cxnId="{B6E75798-5727-4943-81DE-4462DD42F3C9}">
      <dgm:prSet/>
      <dgm:spPr/>
      <dgm:t>
        <a:bodyPr/>
        <a:lstStyle/>
        <a:p>
          <a:endParaRPr lang="en-US"/>
        </a:p>
      </dgm:t>
    </dgm:pt>
    <dgm:pt modelId="{4850E6B0-307E-4E37-9E05-82CF42EC7FC9}" type="sibTrans" cxnId="{B6E75798-5727-4943-81DE-4462DD42F3C9}">
      <dgm:prSet/>
      <dgm:spPr/>
      <dgm:t>
        <a:bodyPr/>
        <a:lstStyle/>
        <a:p>
          <a:endParaRPr lang="en-US"/>
        </a:p>
      </dgm:t>
    </dgm:pt>
    <dgm:pt modelId="{889B6BB2-F798-4F00-885A-0251AD27B0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A. The defendant is not in control of his actions or</a:t>
          </a:r>
          <a:endParaRPr lang="en-US"/>
        </a:p>
      </dgm:t>
    </dgm:pt>
    <dgm:pt modelId="{B3C63D9A-51C9-4FB6-A694-67B404D55C58}" type="parTrans" cxnId="{19C9005F-168B-45A7-8E89-21D6BD53B78B}">
      <dgm:prSet/>
      <dgm:spPr/>
      <dgm:t>
        <a:bodyPr/>
        <a:lstStyle/>
        <a:p>
          <a:endParaRPr lang="en-US"/>
        </a:p>
      </dgm:t>
    </dgm:pt>
    <dgm:pt modelId="{0E4A9E87-550D-461E-B568-784FFC8B4741}" type="sibTrans" cxnId="{19C9005F-168B-45A7-8E89-21D6BD53B78B}">
      <dgm:prSet/>
      <dgm:spPr/>
      <dgm:t>
        <a:bodyPr/>
        <a:lstStyle/>
        <a:p>
          <a:endParaRPr lang="en-US"/>
        </a:p>
      </dgm:t>
    </dgm:pt>
    <dgm:pt modelId="{23C6DD33-4B48-44D5-8B4B-3B76370120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B. The defendant is unaware of what he is doing. </a:t>
          </a:r>
          <a:endParaRPr lang="en-US"/>
        </a:p>
      </dgm:t>
    </dgm:pt>
    <dgm:pt modelId="{668412D4-82FC-43B4-90EB-79F1BB78A2EB}" type="parTrans" cxnId="{81EFC5EE-EE1D-4404-9D4A-AF2A8D7342C9}">
      <dgm:prSet/>
      <dgm:spPr/>
      <dgm:t>
        <a:bodyPr/>
        <a:lstStyle/>
        <a:p>
          <a:endParaRPr lang="en-US"/>
        </a:p>
      </dgm:t>
    </dgm:pt>
    <dgm:pt modelId="{810FCAA2-8C32-4714-9DB3-847F05F455D9}" type="sibTrans" cxnId="{81EFC5EE-EE1D-4404-9D4A-AF2A8D7342C9}">
      <dgm:prSet/>
      <dgm:spPr/>
      <dgm:t>
        <a:bodyPr/>
        <a:lstStyle/>
        <a:p>
          <a:endParaRPr lang="en-US"/>
        </a:p>
      </dgm:t>
    </dgm:pt>
    <dgm:pt modelId="{C7CEF9D6-B0F8-4D5C-8B47-C0D76B41F77B}" type="pres">
      <dgm:prSet presAssocID="{82FAB682-633D-488D-86A9-2BAEB8E5A26B}" presName="root" presStyleCnt="0">
        <dgm:presLayoutVars>
          <dgm:dir/>
          <dgm:resizeHandles val="exact"/>
        </dgm:presLayoutVars>
      </dgm:prSet>
      <dgm:spPr/>
    </dgm:pt>
    <dgm:pt modelId="{3FD1E889-6E3B-4421-AAB7-36ACAE4AA369}" type="pres">
      <dgm:prSet presAssocID="{04CDD015-1AF9-4AEB-BC74-DB62065BF9D4}" presName="compNode" presStyleCnt="0"/>
      <dgm:spPr/>
    </dgm:pt>
    <dgm:pt modelId="{DB064D29-8AE2-4A54-B072-B41B0AF92FD0}" type="pres">
      <dgm:prSet presAssocID="{04CDD015-1AF9-4AEB-BC74-DB62065BF9D4}" presName="bgRect" presStyleLbl="bgShp" presStyleIdx="0" presStyleCnt="3"/>
      <dgm:spPr/>
    </dgm:pt>
    <dgm:pt modelId="{8ADC6934-4AFC-46DB-BA67-1235B1C04D81}" type="pres">
      <dgm:prSet presAssocID="{04CDD015-1AF9-4AEB-BC74-DB62065BF9D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3C3FFBE0-D514-48DE-97DF-8BFE9FABAB8D}" type="pres">
      <dgm:prSet presAssocID="{04CDD015-1AF9-4AEB-BC74-DB62065BF9D4}" presName="spaceRect" presStyleCnt="0"/>
      <dgm:spPr/>
    </dgm:pt>
    <dgm:pt modelId="{EC162D15-CD53-4752-B5EE-458DBDF8DF43}" type="pres">
      <dgm:prSet presAssocID="{04CDD015-1AF9-4AEB-BC74-DB62065BF9D4}" presName="parTx" presStyleLbl="revTx" presStyleIdx="0" presStyleCnt="3">
        <dgm:presLayoutVars>
          <dgm:chMax val="0"/>
          <dgm:chPref val="0"/>
        </dgm:presLayoutVars>
      </dgm:prSet>
      <dgm:spPr/>
    </dgm:pt>
    <dgm:pt modelId="{DA0F55D2-1ADE-4FA6-BD4F-A9A5AD432719}" type="pres">
      <dgm:prSet presAssocID="{4850E6B0-307E-4E37-9E05-82CF42EC7FC9}" presName="sibTrans" presStyleCnt="0"/>
      <dgm:spPr/>
    </dgm:pt>
    <dgm:pt modelId="{D5468ED8-1D83-4EE5-9B12-28AB88201C4C}" type="pres">
      <dgm:prSet presAssocID="{889B6BB2-F798-4F00-885A-0251AD27B0A2}" presName="compNode" presStyleCnt="0"/>
      <dgm:spPr/>
    </dgm:pt>
    <dgm:pt modelId="{908D1366-EE11-47FF-8752-90AFF7CAD17F}" type="pres">
      <dgm:prSet presAssocID="{889B6BB2-F798-4F00-885A-0251AD27B0A2}" presName="bgRect" presStyleLbl="bgShp" presStyleIdx="1" presStyleCnt="3"/>
      <dgm:spPr/>
    </dgm:pt>
    <dgm:pt modelId="{3DB5AE5C-2AD3-4370-83D7-07256B2DC7B5}" type="pres">
      <dgm:prSet presAssocID="{889B6BB2-F798-4F00-885A-0251AD27B0A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2140BB1-E4DB-4B14-8730-DE8FCDCC10CE}" type="pres">
      <dgm:prSet presAssocID="{889B6BB2-F798-4F00-885A-0251AD27B0A2}" presName="spaceRect" presStyleCnt="0"/>
      <dgm:spPr/>
    </dgm:pt>
    <dgm:pt modelId="{E0D2E6BE-072F-4892-9BE7-3328476AF83A}" type="pres">
      <dgm:prSet presAssocID="{889B6BB2-F798-4F00-885A-0251AD27B0A2}" presName="parTx" presStyleLbl="revTx" presStyleIdx="1" presStyleCnt="3">
        <dgm:presLayoutVars>
          <dgm:chMax val="0"/>
          <dgm:chPref val="0"/>
        </dgm:presLayoutVars>
      </dgm:prSet>
      <dgm:spPr/>
    </dgm:pt>
    <dgm:pt modelId="{21A3ED42-1BE9-4C3C-9C9F-440086B37DCB}" type="pres">
      <dgm:prSet presAssocID="{0E4A9E87-550D-461E-B568-784FFC8B4741}" presName="sibTrans" presStyleCnt="0"/>
      <dgm:spPr/>
    </dgm:pt>
    <dgm:pt modelId="{ED1FC1B3-DB5F-4A3B-8264-782A48A1D3B6}" type="pres">
      <dgm:prSet presAssocID="{23C6DD33-4B48-44D5-8B4B-3B76370120C9}" presName="compNode" presStyleCnt="0"/>
      <dgm:spPr/>
    </dgm:pt>
    <dgm:pt modelId="{26C3483A-AE79-4B8B-ADF1-E68753ED2588}" type="pres">
      <dgm:prSet presAssocID="{23C6DD33-4B48-44D5-8B4B-3B76370120C9}" presName="bgRect" presStyleLbl="bgShp" presStyleIdx="2" presStyleCnt="3"/>
      <dgm:spPr/>
    </dgm:pt>
    <dgm:pt modelId="{E56D92C0-53F4-4AE6-BA2A-340DBEF26E91}" type="pres">
      <dgm:prSet presAssocID="{23C6DD33-4B48-44D5-8B4B-3B76370120C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8AAF8D0-2A8E-4DDA-9EFC-5FC56DE04F77}" type="pres">
      <dgm:prSet presAssocID="{23C6DD33-4B48-44D5-8B4B-3B76370120C9}" presName="spaceRect" presStyleCnt="0"/>
      <dgm:spPr/>
    </dgm:pt>
    <dgm:pt modelId="{0DA318BB-3AEE-469F-8705-57492B77E508}" type="pres">
      <dgm:prSet presAssocID="{23C6DD33-4B48-44D5-8B4B-3B76370120C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4D5DA2E-C550-45B2-A089-23BC814403A6}" type="presOf" srcId="{23C6DD33-4B48-44D5-8B4B-3B76370120C9}" destId="{0DA318BB-3AEE-469F-8705-57492B77E508}" srcOrd="0" destOrd="0" presId="urn:microsoft.com/office/officeart/2018/2/layout/IconVerticalSolidList"/>
    <dgm:cxn modelId="{13524138-A6FB-4C2B-B75C-A8AA11EDC764}" type="presOf" srcId="{82FAB682-633D-488D-86A9-2BAEB8E5A26B}" destId="{C7CEF9D6-B0F8-4D5C-8B47-C0D76B41F77B}" srcOrd="0" destOrd="0" presId="urn:microsoft.com/office/officeart/2018/2/layout/IconVerticalSolidList"/>
    <dgm:cxn modelId="{19C9005F-168B-45A7-8E89-21D6BD53B78B}" srcId="{82FAB682-633D-488D-86A9-2BAEB8E5A26B}" destId="{889B6BB2-F798-4F00-885A-0251AD27B0A2}" srcOrd="1" destOrd="0" parTransId="{B3C63D9A-51C9-4FB6-A694-67B404D55C58}" sibTransId="{0E4A9E87-550D-461E-B568-784FFC8B4741}"/>
    <dgm:cxn modelId="{B6E75798-5727-4943-81DE-4462DD42F3C9}" srcId="{82FAB682-633D-488D-86A9-2BAEB8E5A26B}" destId="{04CDD015-1AF9-4AEB-BC74-DB62065BF9D4}" srcOrd="0" destOrd="0" parTransId="{95C60CBD-C226-468B-9F5D-605E22CB4E2F}" sibTransId="{4850E6B0-307E-4E37-9E05-82CF42EC7FC9}"/>
    <dgm:cxn modelId="{C81A34C0-DE20-4526-9254-F6E4000FBC4D}" type="presOf" srcId="{889B6BB2-F798-4F00-885A-0251AD27B0A2}" destId="{E0D2E6BE-072F-4892-9BE7-3328476AF83A}" srcOrd="0" destOrd="0" presId="urn:microsoft.com/office/officeart/2018/2/layout/IconVerticalSolidList"/>
    <dgm:cxn modelId="{808EFFCD-D252-46A8-8030-C61F53063929}" type="presOf" srcId="{04CDD015-1AF9-4AEB-BC74-DB62065BF9D4}" destId="{EC162D15-CD53-4752-B5EE-458DBDF8DF43}" srcOrd="0" destOrd="0" presId="urn:microsoft.com/office/officeart/2018/2/layout/IconVerticalSolidList"/>
    <dgm:cxn modelId="{81EFC5EE-EE1D-4404-9D4A-AF2A8D7342C9}" srcId="{82FAB682-633D-488D-86A9-2BAEB8E5A26B}" destId="{23C6DD33-4B48-44D5-8B4B-3B76370120C9}" srcOrd="2" destOrd="0" parTransId="{668412D4-82FC-43B4-90EB-79F1BB78A2EB}" sibTransId="{810FCAA2-8C32-4714-9DB3-847F05F455D9}"/>
    <dgm:cxn modelId="{A6938026-71F1-4CD2-A3B0-5E79324E0DD5}" type="presParOf" srcId="{C7CEF9D6-B0F8-4D5C-8B47-C0D76B41F77B}" destId="{3FD1E889-6E3B-4421-AAB7-36ACAE4AA369}" srcOrd="0" destOrd="0" presId="urn:microsoft.com/office/officeart/2018/2/layout/IconVerticalSolidList"/>
    <dgm:cxn modelId="{039837CE-FE67-4204-ABF8-E34A4BBE1F42}" type="presParOf" srcId="{3FD1E889-6E3B-4421-AAB7-36ACAE4AA369}" destId="{DB064D29-8AE2-4A54-B072-B41B0AF92FD0}" srcOrd="0" destOrd="0" presId="urn:microsoft.com/office/officeart/2018/2/layout/IconVerticalSolidList"/>
    <dgm:cxn modelId="{FA9D7257-933F-4ACD-98F1-CCD57AABAB48}" type="presParOf" srcId="{3FD1E889-6E3B-4421-AAB7-36ACAE4AA369}" destId="{8ADC6934-4AFC-46DB-BA67-1235B1C04D81}" srcOrd="1" destOrd="0" presId="urn:microsoft.com/office/officeart/2018/2/layout/IconVerticalSolidList"/>
    <dgm:cxn modelId="{0CEEB654-2FB1-4E47-8410-7FF18001C9DF}" type="presParOf" srcId="{3FD1E889-6E3B-4421-AAB7-36ACAE4AA369}" destId="{3C3FFBE0-D514-48DE-97DF-8BFE9FABAB8D}" srcOrd="2" destOrd="0" presId="urn:microsoft.com/office/officeart/2018/2/layout/IconVerticalSolidList"/>
    <dgm:cxn modelId="{1BDBB536-C03B-4588-AFF4-B3A81E0540AB}" type="presParOf" srcId="{3FD1E889-6E3B-4421-AAB7-36ACAE4AA369}" destId="{EC162D15-CD53-4752-B5EE-458DBDF8DF43}" srcOrd="3" destOrd="0" presId="urn:microsoft.com/office/officeart/2018/2/layout/IconVerticalSolidList"/>
    <dgm:cxn modelId="{66E0028A-13FF-496B-BE78-8BD1F082193A}" type="presParOf" srcId="{C7CEF9D6-B0F8-4D5C-8B47-C0D76B41F77B}" destId="{DA0F55D2-1ADE-4FA6-BD4F-A9A5AD432719}" srcOrd="1" destOrd="0" presId="urn:microsoft.com/office/officeart/2018/2/layout/IconVerticalSolidList"/>
    <dgm:cxn modelId="{7A59DEFB-D2BD-4D67-9E0D-C10078B50A5E}" type="presParOf" srcId="{C7CEF9D6-B0F8-4D5C-8B47-C0D76B41F77B}" destId="{D5468ED8-1D83-4EE5-9B12-28AB88201C4C}" srcOrd="2" destOrd="0" presId="urn:microsoft.com/office/officeart/2018/2/layout/IconVerticalSolidList"/>
    <dgm:cxn modelId="{CCB9682F-9FC0-4265-8A14-8B4118F87BC4}" type="presParOf" srcId="{D5468ED8-1D83-4EE5-9B12-28AB88201C4C}" destId="{908D1366-EE11-47FF-8752-90AFF7CAD17F}" srcOrd="0" destOrd="0" presId="urn:microsoft.com/office/officeart/2018/2/layout/IconVerticalSolidList"/>
    <dgm:cxn modelId="{188D5C84-14F9-487C-82D9-0B9C37800A1A}" type="presParOf" srcId="{D5468ED8-1D83-4EE5-9B12-28AB88201C4C}" destId="{3DB5AE5C-2AD3-4370-83D7-07256B2DC7B5}" srcOrd="1" destOrd="0" presId="urn:microsoft.com/office/officeart/2018/2/layout/IconVerticalSolidList"/>
    <dgm:cxn modelId="{170D9922-0F87-4262-81BE-9AE9FEDFE192}" type="presParOf" srcId="{D5468ED8-1D83-4EE5-9B12-28AB88201C4C}" destId="{E2140BB1-E4DB-4B14-8730-DE8FCDCC10CE}" srcOrd="2" destOrd="0" presId="urn:microsoft.com/office/officeart/2018/2/layout/IconVerticalSolidList"/>
    <dgm:cxn modelId="{F25D2061-D916-4458-8EA2-B29D27C7A2A0}" type="presParOf" srcId="{D5468ED8-1D83-4EE5-9B12-28AB88201C4C}" destId="{E0D2E6BE-072F-4892-9BE7-3328476AF83A}" srcOrd="3" destOrd="0" presId="urn:microsoft.com/office/officeart/2018/2/layout/IconVerticalSolidList"/>
    <dgm:cxn modelId="{5D09F9C3-BBED-4E5B-BAEC-4EA990EA146D}" type="presParOf" srcId="{C7CEF9D6-B0F8-4D5C-8B47-C0D76B41F77B}" destId="{21A3ED42-1BE9-4C3C-9C9F-440086B37DCB}" srcOrd="3" destOrd="0" presId="urn:microsoft.com/office/officeart/2018/2/layout/IconVerticalSolidList"/>
    <dgm:cxn modelId="{543E9EDC-FF6B-4780-B309-231C2FBBF60B}" type="presParOf" srcId="{C7CEF9D6-B0F8-4D5C-8B47-C0D76B41F77B}" destId="{ED1FC1B3-DB5F-4A3B-8264-782A48A1D3B6}" srcOrd="4" destOrd="0" presId="urn:microsoft.com/office/officeart/2018/2/layout/IconVerticalSolidList"/>
    <dgm:cxn modelId="{2FDE9D90-D5C5-44C1-80FA-978214375FB2}" type="presParOf" srcId="{ED1FC1B3-DB5F-4A3B-8264-782A48A1D3B6}" destId="{26C3483A-AE79-4B8B-ADF1-E68753ED2588}" srcOrd="0" destOrd="0" presId="urn:microsoft.com/office/officeart/2018/2/layout/IconVerticalSolidList"/>
    <dgm:cxn modelId="{096D0228-456A-4D98-92D9-1CD069542E10}" type="presParOf" srcId="{ED1FC1B3-DB5F-4A3B-8264-782A48A1D3B6}" destId="{E56D92C0-53F4-4AE6-BA2A-340DBEF26E91}" srcOrd="1" destOrd="0" presId="urn:microsoft.com/office/officeart/2018/2/layout/IconVerticalSolidList"/>
    <dgm:cxn modelId="{667D4699-E425-46D2-8DA5-6954582558C4}" type="presParOf" srcId="{ED1FC1B3-DB5F-4A3B-8264-782A48A1D3B6}" destId="{F8AAF8D0-2A8E-4DDA-9EFC-5FC56DE04F77}" srcOrd="2" destOrd="0" presId="urn:microsoft.com/office/officeart/2018/2/layout/IconVerticalSolidList"/>
    <dgm:cxn modelId="{6C61803A-6BAD-4472-B641-92DC74D1E100}" type="presParOf" srcId="{ED1FC1B3-DB5F-4A3B-8264-782A48A1D3B6}" destId="{0DA318BB-3AEE-469F-8705-57492B77E5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46B45E3-17A6-4A47-919F-74DDD84177C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7AEADD3-C4EE-4784-8BF7-311014BBAA4F}">
      <dgm:prSet/>
      <dgm:spPr/>
      <dgm:t>
        <a:bodyPr/>
        <a:lstStyle/>
        <a:p>
          <a:r>
            <a:rPr lang="en-GB"/>
            <a:t>Number of things that can be included, including diabetes. </a:t>
          </a:r>
          <a:endParaRPr lang="en-US"/>
        </a:p>
      </dgm:t>
    </dgm:pt>
    <dgm:pt modelId="{D01A7A24-8429-4D78-B67D-6712F34C275C}" type="parTrans" cxnId="{FD91A2CD-92E1-4867-8435-CE6F7B7E78DC}">
      <dgm:prSet/>
      <dgm:spPr/>
      <dgm:t>
        <a:bodyPr/>
        <a:lstStyle/>
        <a:p>
          <a:endParaRPr lang="en-US"/>
        </a:p>
      </dgm:t>
    </dgm:pt>
    <dgm:pt modelId="{DC1BC5B7-ECC7-404C-BDDB-96959DAA1960}" type="sibTrans" cxnId="{FD91A2CD-92E1-4867-8435-CE6F7B7E78DC}">
      <dgm:prSet/>
      <dgm:spPr/>
      <dgm:t>
        <a:bodyPr/>
        <a:lstStyle/>
        <a:p>
          <a:endParaRPr lang="en-US"/>
        </a:p>
      </dgm:t>
    </dgm:pt>
    <dgm:pt modelId="{2582038D-B4CE-4B4A-86A7-30466FF32F16}">
      <dgm:prSet/>
      <dgm:spPr/>
      <dgm:t>
        <a:bodyPr/>
        <a:lstStyle/>
        <a:p>
          <a:r>
            <a:rPr lang="en-GB"/>
            <a:t>Hypoglycaemic attack- Broome v Perkins [1987] </a:t>
          </a:r>
          <a:endParaRPr lang="en-US"/>
        </a:p>
      </dgm:t>
    </dgm:pt>
    <dgm:pt modelId="{1B83FBB3-E374-4406-9ED4-CE10C80E3892}" type="parTrans" cxnId="{12321089-5BA8-4008-B1B1-46DA8EBB4BB8}">
      <dgm:prSet/>
      <dgm:spPr/>
      <dgm:t>
        <a:bodyPr/>
        <a:lstStyle/>
        <a:p>
          <a:endParaRPr lang="en-US"/>
        </a:p>
      </dgm:t>
    </dgm:pt>
    <dgm:pt modelId="{FB5DAD22-28A1-488E-AB69-DB4D6A20DC9F}" type="sibTrans" cxnId="{12321089-5BA8-4008-B1B1-46DA8EBB4BB8}">
      <dgm:prSet/>
      <dgm:spPr/>
      <dgm:t>
        <a:bodyPr/>
        <a:lstStyle/>
        <a:p>
          <a:endParaRPr lang="en-US"/>
        </a:p>
      </dgm:t>
    </dgm:pt>
    <dgm:pt modelId="{6EB71415-39EF-4562-9C04-5F08A59EE490}">
      <dgm:prSet/>
      <dgm:spPr/>
      <dgm:t>
        <a:bodyPr/>
        <a:lstStyle/>
        <a:p>
          <a:r>
            <a:rPr lang="en-GB"/>
            <a:t>Hill v Baxter. </a:t>
          </a:r>
          <a:endParaRPr lang="en-US"/>
        </a:p>
      </dgm:t>
    </dgm:pt>
    <dgm:pt modelId="{B3F1CB19-494F-4260-A9D8-13277C7817F6}" type="parTrans" cxnId="{69D86161-7DEB-4295-B0D4-06DF9FB51D67}">
      <dgm:prSet/>
      <dgm:spPr/>
      <dgm:t>
        <a:bodyPr/>
        <a:lstStyle/>
        <a:p>
          <a:endParaRPr lang="en-US"/>
        </a:p>
      </dgm:t>
    </dgm:pt>
    <dgm:pt modelId="{0A157AC6-D65F-41F7-8C3E-58500A2ED1C8}" type="sibTrans" cxnId="{69D86161-7DEB-4295-B0D4-06DF9FB51D67}">
      <dgm:prSet/>
      <dgm:spPr/>
      <dgm:t>
        <a:bodyPr/>
        <a:lstStyle/>
        <a:p>
          <a:endParaRPr lang="en-US"/>
        </a:p>
      </dgm:t>
    </dgm:pt>
    <dgm:pt modelId="{C27D4F1A-90AF-4DF4-8EFE-722A7F5E42B2}">
      <dgm:prSet/>
      <dgm:spPr/>
      <dgm:t>
        <a:bodyPr/>
        <a:lstStyle/>
        <a:p>
          <a:r>
            <a:rPr lang="en-GB"/>
            <a:t>Attorney General’s Reference No.4 of 2000 [2001] </a:t>
          </a:r>
          <a:endParaRPr lang="en-US"/>
        </a:p>
      </dgm:t>
    </dgm:pt>
    <dgm:pt modelId="{8AE1AC9D-6750-484A-A5BD-89B6B1A528EA}" type="parTrans" cxnId="{8C024D57-A6F9-437B-B44F-0E2611F9DF8F}">
      <dgm:prSet/>
      <dgm:spPr/>
      <dgm:t>
        <a:bodyPr/>
        <a:lstStyle/>
        <a:p>
          <a:endParaRPr lang="en-US"/>
        </a:p>
      </dgm:t>
    </dgm:pt>
    <dgm:pt modelId="{8DE2CEC2-5FF8-43E5-8685-715B46B9200D}" type="sibTrans" cxnId="{8C024D57-A6F9-437B-B44F-0E2611F9DF8F}">
      <dgm:prSet/>
      <dgm:spPr/>
      <dgm:t>
        <a:bodyPr/>
        <a:lstStyle/>
        <a:p>
          <a:endParaRPr lang="en-US"/>
        </a:p>
      </dgm:t>
    </dgm:pt>
    <dgm:pt modelId="{5A7F3656-E79E-461D-BE9C-8F10A7EED20A}" type="pres">
      <dgm:prSet presAssocID="{D46B45E3-17A6-4A47-919F-74DDD84177CB}" presName="linear" presStyleCnt="0">
        <dgm:presLayoutVars>
          <dgm:animLvl val="lvl"/>
          <dgm:resizeHandles val="exact"/>
        </dgm:presLayoutVars>
      </dgm:prSet>
      <dgm:spPr/>
    </dgm:pt>
    <dgm:pt modelId="{628D80AD-41C7-47E1-806D-796B29227CD5}" type="pres">
      <dgm:prSet presAssocID="{07AEADD3-C4EE-4784-8BF7-311014BBAA4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16BCA29-6154-48BD-A7E2-87FFF584065F}" type="pres">
      <dgm:prSet presAssocID="{DC1BC5B7-ECC7-404C-BDDB-96959DAA1960}" presName="spacer" presStyleCnt="0"/>
      <dgm:spPr/>
    </dgm:pt>
    <dgm:pt modelId="{5CEB0095-4418-4169-9933-1F614541A8E2}" type="pres">
      <dgm:prSet presAssocID="{2582038D-B4CE-4B4A-86A7-30466FF32F1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64403D8-77AB-4D73-9DFB-02ED4C4E756C}" type="pres">
      <dgm:prSet presAssocID="{FB5DAD22-28A1-488E-AB69-DB4D6A20DC9F}" presName="spacer" presStyleCnt="0"/>
      <dgm:spPr/>
    </dgm:pt>
    <dgm:pt modelId="{8C130DDF-8ED8-44EE-8B4E-6CBF0D87F8D3}" type="pres">
      <dgm:prSet presAssocID="{6EB71415-39EF-4562-9C04-5F08A59EE49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907DB11-DDC4-4AFA-B019-81653579C3D4}" type="pres">
      <dgm:prSet presAssocID="{0A157AC6-D65F-41F7-8C3E-58500A2ED1C8}" presName="spacer" presStyleCnt="0"/>
      <dgm:spPr/>
    </dgm:pt>
    <dgm:pt modelId="{C3DEFC60-1903-43B9-8376-77AE2C1B8A4B}" type="pres">
      <dgm:prSet presAssocID="{C27D4F1A-90AF-4DF4-8EFE-722A7F5E42B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09EA710-24F8-40C4-9F83-7194DDD5F3A7}" type="presOf" srcId="{D46B45E3-17A6-4A47-919F-74DDD84177CB}" destId="{5A7F3656-E79E-461D-BE9C-8F10A7EED20A}" srcOrd="0" destOrd="0" presId="urn:microsoft.com/office/officeart/2005/8/layout/vList2"/>
    <dgm:cxn modelId="{43977538-9F7E-4AB1-910F-2934FDC24CBB}" type="presOf" srcId="{2582038D-B4CE-4B4A-86A7-30466FF32F16}" destId="{5CEB0095-4418-4169-9933-1F614541A8E2}" srcOrd="0" destOrd="0" presId="urn:microsoft.com/office/officeart/2005/8/layout/vList2"/>
    <dgm:cxn modelId="{69D86161-7DEB-4295-B0D4-06DF9FB51D67}" srcId="{D46B45E3-17A6-4A47-919F-74DDD84177CB}" destId="{6EB71415-39EF-4562-9C04-5F08A59EE490}" srcOrd="2" destOrd="0" parTransId="{B3F1CB19-494F-4260-A9D8-13277C7817F6}" sibTransId="{0A157AC6-D65F-41F7-8C3E-58500A2ED1C8}"/>
    <dgm:cxn modelId="{2C99C467-670C-4142-88B0-9BED6CF79768}" type="presOf" srcId="{6EB71415-39EF-4562-9C04-5F08A59EE490}" destId="{8C130DDF-8ED8-44EE-8B4E-6CBF0D87F8D3}" srcOrd="0" destOrd="0" presId="urn:microsoft.com/office/officeart/2005/8/layout/vList2"/>
    <dgm:cxn modelId="{8C024D57-A6F9-437B-B44F-0E2611F9DF8F}" srcId="{D46B45E3-17A6-4A47-919F-74DDD84177CB}" destId="{C27D4F1A-90AF-4DF4-8EFE-722A7F5E42B2}" srcOrd="3" destOrd="0" parTransId="{8AE1AC9D-6750-484A-A5BD-89B6B1A528EA}" sibTransId="{8DE2CEC2-5FF8-43E5-8685-715B46B9200D}"/>
    <dgm:cxn modelId="{12321089-5BA8-4008-B1B1-46DA8EBB4BB8}" srcId="{D46B45E3-17A6-4A47-919F-74DDD84177CB}" destId="{2582038D-B4CE-4B4A-86A7-30466FF32F16}" srcOrd="1" destOrd="0" parTransId="{1B83FBB3-E374-4406-9ED4-CE10C80E3892}" sibTransId="{FB5DAD22-28A1-488E-AB69-DB4D6A20DC9F}"/>
    <dgm:cxn modelId="{5DB543A0-F719-43ED-AD68-6BF9E030B328}" type="presOf" srcId="{C27D4F1A-90AF-4DF4-8EFE-722A7F5E42B2}" destId="{C3DEFC60-1903-43B9-8376-77AE2C1B8A4B}" srcOrd="0" destOrd="0" presId="urn:microsoft.com/office/officeart/2005/8/layout/vList2"/>
    <dgm:cxn modelId="{FD91A2CD-92E1-4867-8435-CE6F7B7E78DC}" srcId="{D46B45E3-17A6-4A47-919F-74DDD84177CB}" destId="{07AEADD3-C4EE-4784-8BF7-311014BBAA4F}" srcOrd="0" destOrd="0" parTransId="{D01A7A24-8429-4D78-B67D-6712F34C275C}" sibTransId="{DC1BC5B7-ECC7-404C-BDDB-96959DAA1960}"/>
    <dgm:cxn modelId="{6F4A80F7-FB1D-4B67-B106-606E8F4E76DA}" type="presOf" srcId="{07AEADD3-C4EE-4784-8BF7-311014BBAA4F}" destId="{628D80AD-41C7-47E1-806D-796B29227CD5}" srcOrd="0" destOrd="0" presId="urn:microsoft.com/office/officeart/2005/8/layout/vList2"/>
    <dgm:cxn modelId="{7366A0C3-49AA-44D2-99E5-8E3D8FBD14DB}" type="presParOf" srcId="{5A7F3656-E79E-461D-BE9C-8F10A7EED20A}" destId="{628D80AD-41C7-47E1-806D-796B29227CD5}" srcOrd="0" destOrd="0" presId="urn:microsoft.com/office/officeart/2005/8/layout/vList2"/>
    <dgm:cxn modelId="{2D1D0CF6-80A8-48A8-923B-50C993EED13A}" type="presParOf" srcId="{5A7F3656-E79E-461D-BE9C-8F10A7EED20A}" destId="{416BCA29-6154-48BD-A7E2-87FFF584065F}" srcOrd="1" destOrd="0" presId="urn:microsoft.com/office/officeart/2005/8/layout/vList2"/>
    <dgm:cxn modelId="{7A77CABE-37F7-472B-A9BF-FB7994C27F58}" type="presParOf" srcId="{5A7F3656-E79E-461D-BE9C-8F10A7EED20A}" destId="{5CEB0095-4418-4169-9933-1F614541A8E2}" srcOrd="2" destOrd="0" presId="urn:microsoft.com/office/officeart/2005/8/layout/vList2"/>
    <dgm:cxn modelId="{E895281F-D4F2-42C5-BD72-1D9A00BF469D}" type="presParOf" srcId="{5A7F3656-E79E-461D-BE9C-8F10A7EED20A}" destId="{F64403D8-77AB-4D73-9DFB-02ED4C4E756C}" srcOrd="3" destOrd="0" presId="urn:microsoft.com/office/officeart/2005/8/layout/vList2"/>
    <dgm:cxn modelId="{7B72F7D8-04D0-453B-87DF-00A7C049604D}" type="presParOf" srcId="{5A7F3656-E79E-461D-BE9C-8F10A7EED20A}" destId="{8C130DDF-8ED8-44EE-8B4E-6CBF0D87F8D3}" srcOrd="4" destOrd="0" presId="urn:microsoft.com/office/officeart/2005/8/layout/vList2"/>
    <dgm:cxn modelId="{0C024E14-0235-44EC-B628-398A9EA235A2}" type="presParOf" srcId="{5A7F3656-E79E-461D-BE9C-8F10A7EED20A}" destId="{D907DB11-DDC4-4AFA-B019-81653579C3D4}" srcOrd="5" destOrd="0" presId="urn:microsoft.com/office/officeart/2005/8/layout/vList2"/>
    <dgm:cxn modelId="{17C425DE-86EC-499E-B20F-40386D01228E}" type="presParOf" srcId="{5A7F3656-E79E-461D-BE9C-8F10A7EED20A}" destId="{C3DEFC60-1903-43B9-8376-77AE2C1B8A4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A2381B0-97A2-4DB7-BEA2-593351DDE36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22C7D3C-C0A8-4CFA-9832-6660579D226B}">
      <dgm:prSet/>
      <dgm:spPr/>
      <dgm:t>
        <a:bodyPr/>
        <a:lstStyle/>
        <a:p>
          <a:r>
            <a:rPr lang="en-GB"/>
            <a:t>Quick and Paddison [1973] </a:t>
          </a:r>
          <a:endParaRPr lang="en-US"/>
        </a:p>
      </dgm:t>
    </dgm:pt>
    <dgm:pt modelId="{6C64D702-32B1-46E0-9EF6-344053041349}" type="parTrans" cxnId="{B4F652BE-098D-4B01-AE80-DE32D831BD87}">
      <dgm:prSet/>
      <dgm:spPr/>
      <dgm:t>
        <a:bodyPr/>
        <a:lstStyle/>
        <a:p>
          <a:endParaRPr lang="en-US"/>
        </a:p>
      </dgm:t>
    </dgm:pt>
    <dgm:pt modelId="{2E1636E0-98FD-403B-85A7-4D9E98C90498}" type="sibTrans" cxnId="{B4F652BE-098D-4B01-AE80-DE32D831BD87}">
      <dgm:prSet/>
      <dgm:spPr/>
      <dgm:t>
        <a:bodyPr/>
        <a:lstStyle/>
        <a:p>
          <a:endParaRPr lang="en-US"/>
        </a:p>
      </dgm:t>
    </dgm:pt>
    <dgm:pt modelId="{2D656901-AC10-44BD-A7A3-7FF5A72A3083}">
      <dgm:prSet/>
      <dgm:spPr/>
      <dgm:t>
        <a:bodyPr/>
        <a:lstStyle/>
        <a:p>
          <a:r>
            <a:rPr lang="en-GB"/>
            <a:t>PTSD- R v T [1990] </a:t>
          </a:r>
          <a:endParaRPr lang="en-US"/>
        </a:p>
      </dgm:t>
    </dgm:pt>
    <dgm:pt modelId="{9A7B3D2E-2783-4112-914C-28DF3255BB50}" type="parTrans" cxnId="{72166F02-BE1E-40F3-98C0-4AF4E4986FC1}">
      <dgm:prSet/>
      <dgm:spPr/>
      <dgm:t>
        <a:bodyPr/>
        <a:lstStyle/>
        <a:p>
          <a:endParaRPr lang="en-US"/>
        </a:p>
      </dgm:t>
    </dgm:pt>
    <dgm:pt modelId="{570E3B2E-181D-4A5C-926C-8EE1FEDE9D83}" type="sibTrans" cxnId="{72166F02-BE1E-40F3-98C0-4AF4E4986FC1}">
      <dgm:prSet/>
      <dgm:spPr/>
      <dgm:t>
        <a:bodyPr/>
        <a:lstStyle/>
        <a:p>
          <a:endParaRPr lang="en-US"/>
        </a:p>
      </dgm:t>
    </dgm:pt>
    <dgm:pt modelId="{5AB99FC5-345E-4309-9539-D3187DBEB7A0}">
      <dgm:prSet/>
      <dgm:spPr/>
      <dgm:t>
        <a:bodyPr/>
        <a:lstStyle/>
        <a:p>
          <a:r>
            <a:rPr lang="en-GB"/>
            <a:t>What about drugs?</a:t>
          </a:r>
          <a:endParaRPr lang="en-US"/>
        </a:p>
      </dgm:t>
    </dgm:pt>
    <dgm:pt modelId="{AB44596E-AC19-4995-96B4-1B8D643539CC}" type="parTrans" cxnId="{2848E60B-7571-4860-BAA1-8284B2DE37CE}">
      <dgm:prSet/>
      <dgm:spPr/>
      <dgm:t>
        <a:bodyPr/>
        <a:lstStyle/>
        <a:p>
          <a:endParaRPr lang="en-US"/>
        </a:p>
      </dgm:t>
    </dgm:pt>
    <dgm:pt modelId="{D1BE6166-4F52-4693-9447-A0774FCA177C}" type="sibTrans" cxnId="{2848E60B-7571-4860-BAA1-8284B2DE37CE}">
      <dgm:prSet/>
      <dgm:spPr/>
      <dgm:t>
        <a:bodyPr/>
        <a:lstStyle/>
        <a:p>
          <a:endParaRPr lang="en-US"/>
        </a:p>
      </dgm:t>
    </dgm:pt>
    <dgm:pt modelId="{9E0B03D7-0C5F-4664-A0BE-BB1D44CD36E0}" type="pres">
      <dgm:prSet presAssocID="{8A2381B0-97A2-4DB7-BEA2-593351DDE36C}" presName="linear" presStyleCnt="0">
        <dgm:presLayoutVars>
          <dgm:animLvl val="lvl"/>
          <dgm:resizeHandles val="exact"/>
        </dgm:presLayoutVars>
      </dgm:prSet>
      <dgm:spPr/>
    </dgm:pt>
    <dgm:pt modelId="{318A8DF4-44B3-49D6-8839-DE7AB883357C}" type="pres">
      <dgm:prSet presAssocID="{E22C7D3C-C0A8-4CFA-9832-6660579D226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6427D47-8E02-4ED0-A773-A11025797A03}" type="pres">
      <dgm:prSet presAssocID="{2E1636E0-98FD-403B-85A7-4D9E98C90498}" presName="spacer" presStyleCnt="0"/>
      <dgm:spPr/>
    </dgm:pt>
    <dgm:pt modelId="{C1871A44-4284-45E4-89AF-4F191277F7F0}" type="pres">
      <dgm:prSet presAssocID="{2D656901-AC10-44BD-A7A3-7FF5A72A30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E4D6E1A-8C43-47D1-AA53-40E234A7CE91}" type="pres">
      <dgm:prSet presAssocID="{570E3B2E-181D-4A5C-926C-8EE1FEDE9D83}" presName="spacer" presStyleCnt="0"/>
      <dgm:spPr/>
    </dgm:pt>
    <dgm:pt modelId="{FCF79F42-F2E5-4D22-BC4F-18BEA4BE44C7}" type="pres">
      <dgm:prSet presAssocID="{5AB99FC5-345E-4309-9539-D3187DBEB7A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2166F02-BE1E-40F3-98C0-4AF4E4986FC1}" srcId="{8A2381B0-97A2-4DB7-BEA2-593351DDE36C}" destId="{2D656901-AC10-44BD-A7A3-7FF5A72A3083}" srcOrd="1" destOrd="0" parTransId="{9A7B3D2E-2783-4112-914C-28DF3255BB50}" sibTransId="{570E3B2E-181D-4A5C-926C-8EE1FEDE9D83}"/>
    <dgm:cxn modelId="{2848E60B-7571-4860-BAA1-8284B2DE37CE}" srcId="{8A2381B0-97A2-4DB7-BEA2-593351DDE36C}" destId="{5AB99FC5-345E-4309-9539-D3187DBEB7A0}" srcOrd="2" destOrd="0" parTransId="{AB44596E-AC19-4995-96B4-1B8D643539CC}" sibTransId="{D1BE6166-4F52-4693-9447-A0774FCA177C}"/>
    <dgm:cxn modelId="{6B50561D-8C3F-44A1-9D7B-7F4764F08E12}" type="presOf" srcId="{E22C7D3C-C0A8-4CFA-9832-6660579D226B}" destId="{318A8DF4-44B3-49D6-8839-DE7AB883357C}" srcOrd="0" destOrd="0" presId="urn:microsoft.com/office/officeart/2005/8/layout/vList2"/>
    <dgm:cxn modelId="{E3CFC29B-5F10-4643-B70C-0879F92733F4}" type="presOf" srcId="{2D656901-AC10-44BD-A7A3-7FF5A72A3083}" destId="{C1871A44-4284-45E4-89AF-4F191277F7F0}" srcOrd="0" destOrd="0" presId="urn:microsoft.com/office/officeart/2005/8/layout/vList2"/>
    <dgm:cxn modelId="{B4F652BE-098D-4B01-AE80-DE32D831BD87}" srcId="{8A2381B0-97A2-4DB7-BEA2-593351DDE36C}" destId="{E22C7D3C-C0A8-4CFA-9832-6660579D226B}" srcOrd="0" destOrd="0" parTransId="{6C64D702-32B1-46E0-9EF6-344053041349}" sibTransId="{2E1636E0-98FD-403B-85A7-4D9E98C90498}"/>
    <dgm:cxn modelId="{841E31E1-2922-4DDA-BF98-7AEBDB598014}" type="presOf" srcId="{8A2381B0-97A2-4DB7-BEA2-593351DDE36C}" destId="{9E0B03D7-0C5F-4664-A0BE-BB1D44CD36E0}" srcOrd="0" destOrd="0" presId="urn:microsoft.com/office/officeart/2005/8/layout/vList2"/>
    <dgm:cxn modelId="{EAC48BF1-6883-4395-9360-0347C019EC25}" type="presOf" srcId="{5AB99FC5-345E-4309-9539-D3187DBEB7A0}" destId="{FCF79F42-F2E5-4D22-BC4F-18BEA4BE44C7}" srcOrd="0" destOrd="0" presId="urn:microsoft.com/office/officeart/2005/8/layout/vList2"/>
    <dgm:cxn modelId="{5BFEBCE4-E1AF-4129-8C0E-AF2716417464}" type="presParOf" srcId="{9E0B03D7-0C5F-4664-A0BE-BB1D44CD36E0}" destId="{318A8DF4-44B3-49D6-8839-DE7AB883357C}" srcOrd="0" destOrd="0" presId="urn:microsoft.com/office/officeart/2005/8/layout/vList2"/>
    <dgm:cxn modelId="{861FFEB0-8BDF-47E7-AE8A-CE9A6025F8FE}" type="presParOf" srcId="{9E0B03D7-0C5F-4664-A0BE-BB1D44CD36E0}" destId="{E6427D47-8E02-4ED0-A773-A11025797A03}" srcOrd="1" destOrd="0" presId="urn:microsoft.com/office/officeart/2005/8/layout/vList2"/>
    <dgm:cxn modelId="{076884E2-FE7E-43EB-975F-96FD74283624}" type="presParOf" srcId="{9E0B03D7-0C5F-4664-A0BE-BB1D44CD36E0}" destId="{C1871A44-4284-45E4-89AF-4F191277F7F0}" srcOrd="2" destOrd="0" presId="urn:microsoft.com/office/officeart/2005/8/layout/vList2"/>
    <dgm:cxn modelId="{6E8342D3-8561-43EF-9234-F8B13E80365A}" type="presParOf" srcId="{9E0B03D7-0C5F-4664-A0BE-BB1D44CD36E0}" destId="{BE4D6E1A-8C43-47D1-AA53-40E234A7CE91}" srcOrd="3" destOrd="0" presId="urn:microsoft.com/office/officeart/2005/8/layout/vList2"/>
    <dgm:cxn modelId="{8F6AC5E7-87CA-452B-B125-6D69D025CDFB}" type="presParOf" srcId="{9E0B03D7-0C5F-4664-A0BE-BB1D44CD36E0}" destId="{FCF79F42-F2E5-4D22-BC4F-18BEA4BE44C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019A777-520A-4144-9160-0623EC63466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CF88198-F126-4953-9E42-ADD24D5064C7}">
      <dgm:prSet/>
      <dgm:spPr/>
      <dgm:t>
        <a:bodyPr/>
        <a:lstStyle/>
        <a:p>
          <a:r>
            <a:rPr lang="en-GB"/>
            <a:t>Difference between dangerous and non dangerous drugs. </a:t>
          </a:r>
          <a:endParaRPr lang="en-US"/>
        </a:p>
      </dgm:t>
    </dgm:pt>
    <dgm:pt modelId="{B3039127-1813-4A0D-8AC7-38E809474265}" type="parTrans" cxnId="{673A39C2-8D62-43EB-98BC-BC09E8F04D6A}">
      <dgm:prSet/>
      <dgm:spPr/>
      <dgm:t>
        <a:bodyPr/>
        <a:lstStyle/>
        <a:p>
          <a:endParaRPr lang="en-US"/>
        </a:p>
      </dgm:t>
    </dgm:pt>
    <dgm:pt modelId="{7FA16B4E-6C50-43A5-8EFD-F2FD498E6E20}" type="sibTrans" cxnId="{673A39C2-8D62-43EB-98BC-BC09E8F04D6A}">
      <dgm:prSet/>
      <dgm:spPr/>
      <dgm:t>
        <a:bodyPr/>
        <a:lstStyle/>
        <a:p>
          <a:endParaRPr lang="en-US"/>
        </a:p>
      </dgm:t>
    </dgm:pt>
    <dgm:pt modelId="{F73D6711-5271-40B8-83CF-77BC73F07146}">
      <dgm:prSet/>
      <dgm:spPr/>
      <dgm:t>
        <a:bodyPr/>
        <a:lstStyle/>
        <a:p>
          <a:r>
            <a:rPr lang="en-GB"/>
            <a:t>Can only be used for basic intent offences. </a:t>
          </a:r>
          <a:endParaRPr lang="en-US"/>
        </a:p>
      </dgm:t>
    </dgm:pt>
    <dgm:pt modelId="{6A88D1F8-E609-4251-B0EE-A62A22AD561C}" type="parTrans" cxnId="{27CA3360-F9F9-4740-A240-452308A79C1B}">
      <dgm:prSet/>
      <dgm:spPr/>
      <dgm:t>
        <a:bodyPr/>
        <a:lstStyle/>
        <a:p>
          <a:endParaRPr lang="en-US"/>
        </a:p>
      </dgm:t>
    </dgm:pt>
    <dgm:pt modelId="{AEEA9318-3466-4155-8C53-1481E466EEC6}" type="sibTrans" cxnId="{27CA3360-F9F9-4740-A240-452308A79C1B}">
      <dgm:prSet/>
      <dgm:spPr/>
      <dgm:t>
        <a:bodyPr/>
        <a:lstStyle/>
        <a:p>
          <a:endParaRPr lang="en-US"/>
        </a:p>
      </dgm:t>
    </dgm:pt>
    <dgm:pt modelId="{CC7B2131-ADB1-4702-8B82-0E0C80364A55}">
      <dgm:prSet/>
      <dgm:spPr/>
      <dgm:t>
        <a:bodyPr/>
        <a:lstStyle/>
        <a:p>
          <a:r>
            <a:rPr lang="en-GB"/>
            <a:t>Key case law. </a:t>
          </a:r>
          <a:endParaRPr lang="en-US"/>
        </a:p>
      </dgm:t>
    </dgm:pt>
    <dgm:pt modelId="{E1CDA80D-05B1-4985-B3B1-C3215DEF91E4}" type="parTrans" cxnId="{00078CCC-0294-41C6-936F-016DC9A6130B}">
      <dgm:prSet/>
      <dgm:spPr/>
      <dgm:t>
        <a:bodyPr/>
        <a:lstStyle/>
        <a:p>
          <a:endParaRPr lang="en-US"/>
        </a:p>
      </dgm:t>
    </dgm:pt>
    <dgm:pt modelId="{38871F57-D95B-4010-ACDD-A062DAFAD35C}" type="sibTrans" cxnId="{00078CCC-0294-41C6-936F-016DC9A6130B}">
      <dgm:prSet/>
      <dgm:spPr/>
      <dgm:t>
        <a:bodyPr/>
        <a:lstStyle/>
        <a:p>
          <a:endParaRPr lang="en-US"/>
        </a:p>
      </dgm:t>
    </dgm:pt>
    <dgm:pt modelId="{EB68737C-5168-4088-AEDC-C0721225325A}" type="pres">
      <dgm:prSet presAssocID="{6019A777-520A-4144-9160-0623EC63466C}" presName="linear" presStyleCnt="0">
        <dgm:presLayoutVars>
          <dgm:animLvl val="lvl"/>
          <dgm:resizeHandles val="exact"/>
        </dgm:presLayoutVars>
      </dgm:prSet>
      <dgm:spPr/>
    </dgm:pt>
    <dgm:pt modelId="{67B28E16-C473-4767-B303-D43821335289}" type="pres">
      <dgm:prSet presAssocID="{0CF88198-F126-4953-9E42-ADD24D5064C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37CD22F-56DA-4E99-AEAE-D476D7FAC320}" type="pres">
      <dgm:prSet presAssocID="{7FA16B4E-6C50-43A5-8EFD-F2FD498E6E20}" presName="spacer" presStyleCnt="0"/>
      <dgm:spPr/>
    </dgm:pt>
    <dgm:pt modelId="{B65B3048-BFF7-4CC9-ABC7-BAD87BDF9F04}" type="pres">
      <dgm:prSet presAssocID="{F73D6711-5271-40B8-83CF-77BC73F0714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D583E41-8ACC-4E41-A16B-C899AB93EB63}" type="pres">
      <dgm:prSet presAssocID="{AEEA9318-3466-4155-8C53-1481E466EEC6}" presName="spacer" presStyleCnt="0"/>
      <dgm:spPr/>
    </dgm:pt>
    <dgm:pt modelId="{8E8DFE27-C324-4D77-BD3D-890B5B9BF2AB}" type="pres">
      <dgm:prSet presAssocID="{CC7B2131-ADB1-4702-8B82-0E0C80364A5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7CA3360-F9F9-4740-A240-452308A79C1B}" srcId="{6019A777-520A-4144-9160-0623EC63466C}" destId="{F73D6711-5271-40B8-83CF-77BC73F07146}" srcOrd="1" destOrd="0" parTransId="{6A88D1F8-E609-4251-B0EE-A62A22AD561C}" sibTransId="{AEEA9318-3466-4155-8C53-1481E466EEC6}"/>
    <dgm:cxn modelId="{27736194-88AA-4CD0-81E2-32BD20BFB81F}" type="presOf" srcId="{CC7B2131-ADB1-4702-8B82-0E0C80364A55}" destId="{8E8DFE27-C324-4D77-BD3D-890B5B9BF2AB}" srcOrd="0" destOrd="0" presId="urn:microsoft.com/office/officeart/2005/8/layout/vList2"/>
    <dgm:cxn modelId="{673A39C2-8D62-43EB-98BC-BC09E8F04D6A}" srcId="{6019A777-520A-4144-9160-0623EC63466C}" destId="{0CF88198-F126-4953-9E42-ADD24D5064C7}" srcOrd="0" destOrd="0" parTransId="{B3039127-1813-4A0D-8AC7-38E809474265}" sibTransId="{7FA16B4E-6C50-43A5-8EFD-F2FD498E6E20}"/>
    <dgm:cxn modelId="{00078CCC-0294-41C6-936F-016DC9A6130B}" srcId="{6019A777-520A-4144-9160-0623EC63466C}" destId="{CC7B2131-ADB1-4702-8B82-0E0C80364A55}" srcOrd="2" destOrd="0" parTransId="{E1CDA80D-05B1-4985-B3B1-C3215DEF91E4}" sibTransId="{38871F57-D95B-4010-ACDD-A062DAFAD35C}"/>
    <dgm:cxn modelId="{F32059D7-66D4-4E85-A2D2-2CB4F9BE191D}" type="presOf" srcId="{6019A777-520A-4144-9160-0623EC63466C}" destId="{EB68737C-5168-4088-AEDC-C0721225325A}" srcOrd="0" destOrd="0" presId="urn:microsoft.com/office/officeart/2005/8/layout/vList2"/>
    <dgm:cxn modelId="{8A3F22FB-28F0-489D-8568-9FBAE816D573}" type="presOf" srcId="{0CF88198-F126-4953-9E42-ADD24D5064C7}" destId="{67B28E16-C473-4767-B303-D43821335289}" srcOrd="0" destOrd="0" presId="urn:microsoft.com/office/officeart/2005/8/layout/vList2"/>
    <dgm:cxn modelId="{9C02F0FD-A420-4503-B3A2-93065A43B3F0}" type="presOf" srcId="{F73D6711-5271-40B8-83CF-77BC73F07146}" destId="{B65B3048-BFF7-4CC9-ABC7-BAD87BDF9F04}" srcOrd="0" destOrd="0" presId="urn:microsoft.com/office/officeart/2005/8/layout/vList2"/>
    <dgm:cxn modelId="{433746E2-84BA-4CB0-80F4-CBF33CAD95B6}" type="presParOf" srcId="{EB68737C-5168-4088-AEDC-C0721225325A}" destId="{67B28E16-C473-4767-B303-D43821335289}" srcOrd="0" destOrd="0" presId="urn:microsoft.com/office/officeart/2005/8/layout/vList2"/>
    <dgm:cxn modelId="{D194960C-B4F5-4A90-8461-38A2B3B30A09}" type="presParOf" srcId="{EB68737C-5168-4088-AEDC-C0721225325A}" destId="{237CD22F-56DA-4E99-AEAE-D476D7FAC320}" srcOrd="1" destOrd="0" presId="urn:microsoft.com/office/officeart/2005/8/layout/vList2"/>
    <dgm:cxn modelId="{F8B9D21C-F708-44E6-A128-D3982B4EC933}" type="presParOf" srcId="{EB68737C-5168-4088-AEDC-C0721225325A}" destId="{B65B3048-BFF7-4CC9-ABC7-BAD87BDF9F04}" srcOrd="2" destOrd="0" presId="urn:microsoft.com/office/officeart/2005/8/layout/vList2"/>
    <dgm:cxn modelId="{6D630590-4059-4C84-A3FC-80003963262F}" type="presParOf" srcId="{EB68737C-5168-4088-AEDC-C0721225325A}" destId="{0D583E41-8ACC-4E41-A16B-C899AB93EB63}" srcOrd="3" destOrd="0" presId="urn:microsoft.com/office/officeart/2005/8/layout/vList2"/>
    <dgm:cxn modelId="{6E8B08BB-51CA-44EB-8E58-2294E23CAF40}" type="presParOf" srcId="{EB68737C-5168-4088-AEDC-C0721225325A}" destId="{8E8DFE27-C324-4D77-BD3D-890B5B9BF2A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0F1B393-A09D-4856-A1CD-96D6ECDD2A9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A4D787-CA97-4DE8-93E0-FC3440324A5F}">
      <dgm:prSet/>
      <dgm:spPr/>
      <dgm:t>
        <a:bodyPr/>
        <a:lstStyle/>
        <a:p>
          <a:r>
            <a:rPr lang="en-GB"/>
            <a:t>LSD. </a:t>
          </a:r>
          <a:endParaRPr lang="en-US"/>
        </a:p>
      </dgm:t>
    </dgm:pt>
    <dgm:pt modelId="{4CEC280B-79E9-4F66-83E6-F0B1FF163081}" type="parTrans" cxnId="{E7C01A12-3350-4E68-AE26-EF1CC4672CD8}">
      <dgm:prSet/>
      <dgm:spPr/>
      <dgm:t>
        <a:bodyPr/>
        <a:lstStyle/>
        <a:p>
          <a:endParaRPr lang="en-US"/>
        </a:p>
      </dgm:t>
    </dgm:pt>
    <dgm:pt modelId="{454C9F40-29A1-467F-B412-6A8572A5EEBE}" type="sibTrans" cxnId="{E7C01A12-3350-4E68-AE26-EF1CC4672CD8}">
      <dgm:prSet/>
      <dgm:spPr/>
      <dgm:t>
        <a:bodyPr/>
        <a:lstStyle/>
        <a:p>
          <a:endParaRPr lang="en-US"/>
        </a:p>
      </dgm:t>
    </dgm:pt>
    <dgm:pt modelId="{86D701E7-3666-42CC-9284-421686A462AD}">
      <dgm:prSet/>
      <dgm:spPr/>
      <dgm:t>
        <a:bodyPr/>
        <a:lstStyle/>
        <a:p>
          <a:r>
            <a:rPr lang="en-GB"/>
            <a:t>Snakes. </a:t>
          </a:r>
          <a:endParaRPr lang="en-US"/>
        </a:p>
      </dgm:t>
    </dgm:pt>
    <dgm:pt modelId="{BFF8F0F3-108E-47DB-BB90-698AB18373DC}" type="parTrans" cxnId="{83F37F84-4CC3-46EE-9F4A-388F664479C4}">
      <dgm:prSet/>
      <dgm:spPr/>
      <dgm:t>
        <a:bodyPr/>
        <a:lstStyle/>
        <a:p>
          <a:endParaRPr lang="en-US"/>
        </a:p>
      </dgm:t>
    </dgm:pt>
    <dgm:pt modelId="{05DD8D3B-8856-4BB2-8477-B42C8558B612}" type="sibTrans" cxnId="{83F37F84-4CC3-46EE-9F4A-388F664479C4}">
      <dgm:prSet/>
      <dgm:spPr/>
      <dgm:t>
        <a:bodyPr/>
        <a:lstStyle/>
        <a:p>
          <a:endParaRPr lang="en-US"/>
        </a:p>
      </dgm:t>
    </dgm:pt>
    <dgm:pt modelId="{7BDD402C-AC19-4536-B7FE-0920D62F9DAF}">
      <dgm:prSet/>
      <dgm:spPr/>
      <dgm:t>
        <a:bodyPr/>
        <a:lstStyle/>
        <a:p>
          <a:r>
            <a:rPr lang="en-GB"/>
            <a:t>Hit head and stuffed bed sheets. </a:t>
          </a:r>
          <a:endParaRPr lang="en-US"/>
        </a:p>
      </dgm:t>
    </dgm:pt>
    <dgm:pt modelId="{1251556F-7B86-401A-9CEC-68E4173475C5}" type="parTrans" cxnId="{46F7C817-2B99-4241-A71C-69C83F9AD29C}">
      <dgm:prSet/>
      <dgm:spPr/>
      <dgm:t>
        <a:bodyPr/>
        <a:lstStyle/>
        <a:p>
          <a:endParaRPr lang="en-US"/>
        </a:p>
      </dgm:t>
    </dgm:pt>
    <dgm:pt modelId="{932B2D63-B437-4966-84E9-F60836F3ABB3}" type="sibTrans" cxnId="{46F7C817-2B99-4241-A71C-69C83F9AD29C}">
      <dgm:prSet/>
      <dgm:spPr/>
      <dgm:t>
        <a:bodyPr/>
        <a:lstStyle/>
        <a:p>
          <a:endParaRPr lang="en-US"/>
        </a:p>
      </dgm:t>
    </dgm:pt>
    <dgm:pt modelId="{4786268A-7BAD-4F18-8CAD-A48FBADB0FF9}">
      <dgm:prSet/>
      <dgm:spPr/>
      <dgm:t>
        <a:bodyPr/>
        <a:lstStyle/>
        <a:p>
          <a:r>
            <a:rPr lang="en-GB"/>
            <a:t>No defence. </a:t>
          </a:r>
          <a:endParaRPr lang="en-US"/>
        </a:p>
      </dgm:t>
    </dgm:pt>
    <dgm:pt modelId="{D3ACD557-F2E6-49DC-8327-F8A1B0A9711C}" type="parTrans" cxnId="{3A5CD34C-6A22-41EA-B2E1-DF22CB8F43F2}">
      <dgm:prSet/>
      <dgm:spPr/>
      <dgm:t>
        <a:bodyPr/>
        <a:lstStyle/>
        <a:p>
          <a:endParaRPr lang="en-US"/>
        </a:p>
      </dgm:t>
    </dgm:pt>
    <dgm:pt modelId="{4DCA3A89-D8A0-4E9A-A58B-A15E17502742}" type="sibTrans" cxnId="{3A5CD34C-6A22-41EA-B2E1-DF22CB8F43F2}">
      <dgm:prSet/>
      <dgm:spPr/>
      <dgm:t>
        <a:bodyPr/>
        <a:lstStyle/>
        <a:p>
          <a:endParaRPr lang="en-US"/>
        </a:p>
      </dgm:t>
    </dgm:pt>
    <dgm:pt modelId="{F0317900-5DBD-4722-A637-76D296E04D6F}" type="pres">
      <dgm:prSet presAssocID="{F0F1B393-A09D-4856-A1CD-96D6ECDD2A9F}" presName="linear" presStyleCnt="0">
        <dgm:presLayoutVars>
          <dgm:animLvl val="lvl"/>
          <dgm:resizeHandles val="exact"/>
        </dgm:presLayoutVars>
      </dgm:prSet>
      <dgm:spPr/>
    </dgm:pt>
    <dgm:pt modelId="{751354C3-A522-4599-AA28-32D90E9467DC}" type="pres">
      <dgm:prSet presAssocID="{BEA4D787-CA97-4DE8-93E0-FC3440324A5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37D9ADB-5FBD-4099-A91B-F1531453B83E}" type="pres">
      <dgm:prSet presAssocID="{454C9F40-29A1-467F-B412-6A8572A5EEBE}" presName="spacer" presStyleCnt="0"/>
      <dgm:spPr/>
    </dgm:pt>
    <dgm:pt modelId="{8B93708F-C4C4-40B4-BAEE-5964FE05BA2D}" type="pres">
      <dgm:prSet presAssocID="{86D701E7-3666-42CC-9284-421686A462A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67E6F38-CAF0-4C8B-891A-5B8F92420A88}" type="pres">
      <dgm:prSet presAssocID="{05DD8D3B-8856-4BB2-8477-B42C8558B612}" presName="spacer" presStyleCnt="0"/>
      <dgm:spPr/>
    </dgm:pt>
    <dgm:pt modelId="{A5255D53-93E6-41DA-99AC-41C743347A0E}" type="pres">
      <dgm:prSet presAssocID="{7BDD402C-AC19-4536-B7FE-0920D62F9DA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5DE2901-ED08-41BA-834C-A8B097433790}" type="pres">
      <dgm:prSet presAssocID="{932B2D63-B437-4966-84E9-F60836F3ABB3}" presName="spacer" presStyleCnt="0"/>
      <dgm:spPr/>
    </dgm:pt>
    <dgm:pt modelId="{CA1FA842-90B1-4350-8B45-559FBB879B44}" type="pres">
      <dgm:prSet presAssocID="{4786268A-7BAD-4F18-8CAD-A48FBADB0FF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7C01A12-3350-4E68-AE26-EF1CC4672CD8}" srcId="{F0F1B393-A09D-4856-A1CD-96D6ECDD2A9F}" destId="{BEA4D787-CA97-4DE8-93E0-FC3440324A5F}" srcOrd="0" destOrd="0" parTransId="{4CEC280B-79E9-4F66-83E6-F0B1FF163081}" sibTransId="{454C9F40-29A1-467F-B412-6A8572A5EEBE}"/>
    <dgm:cxn modelId="{46F7C817-2B99-4241-A71C-69C83F9AD29C}" srcId="{F0F1B393-A09D-4856-A1CD-96D6ECDD2A9F}" destId="{7BDD402C-AC19-4536-B7FE-0920D62F9DAF}" srcOrd="2" destOrd="0" parTransId="{1251556F-7B86-401A-9CEC-68E4173475C5}" sibTransId="{932B2D63-B437-4966-84E9-F60836F3ABB3}"/>
    <dgm:cxn modelId="{F4E96541-AB5A-4A7D-B936-234AEBA99720}" type="presOf" srcId="{4786268A-7BAD-4F18-8CAD-A48FBADB0FF9}" destId="{CA1FA842-90B1-4350-8B45-559FBB879B44}" srcOrd="0" destOrd="0" presId="urn:microsoft.com/office/officeart/2005/8/layout/vList2"/>
    <dgm:cxn modelId="{071C7366-CC84-403B-B7AD-B068144642AA}" type="presOf" srcId="{86D701E7-3666-42CC-9284-421686A462AD}" destId="{8B93708F-C4C4-40B4-BAEE-5964FE05BA2D}" srcOrd="0" destOrd="0" presId="urn:microsoft.com/office/officeart/2005/8/layout/vList2"/>
    <dgm:cxn modelId="{1C64394A-8986-4A32-8838-8D5229D7C6EB}" type="presOf" srcId="{BEA4D787-CA97-4DE8-93E0-FC3440324A5F}" destId="{751354C3-A522-4599-AA28-32D90E9467DC}" srcOrd="0" destOrd="0" presId="urn:microsoft.com/office/officeart/2005/8/layout/vList2"/>
    <dgm:cxn modelId="{3A5CD34C-6A22-41EA-B2E1-DF22CB8F43F2}" srcId="{F0F1B393-A09D-4856-A1CD-96D6ECDD2A9F}" destId="{4786268A-7BAD-4F18-8CAD-A48FBADB0FF9}" srcOrd="3" destOrd="0" parTransId="{D3ACD557-F2E6-49DC-8327-F8A1B0A9711C}" sibTransId="{4DCA3A89-D8A0-4E9A-A58B-A15E17502742}"/>
    <dgm:cxn modelId="{83F37F84-4CC3-46EE-9F4A-388F664479C4}" srcId="{F0F1B393-A09D-4856-A1CD-96D6ECDD2A9F}" destId="{86D701E7-3666-42CC-9284-421686A462AD}" srcOrd="1" destOrd="0" parTransId="{BFF8F0F3-108E-47DB-BB90-698AB18373DC}" sibTransId="{05DD8D3B-8856-4BB2-8477-B42C8558B612}"/>
    <dgm:cxn modelId="{D6B55E97-8AFA-4870-A091-20D3946BA7AE}" type="presOf" srcId="{F0F1B393-A09D-4856-A1CD-96D6ECDD2A9F}" destId="{F0317900-5DBD-4722-A637-76D296E04D6F}" srcOrd="0" destOrd="0" presId="urn:microsoft.com/office/officeart/2005/8/layout/vList2"/>
    <dgm:cxn modelId="{09CB24F8-8ECE-44C9-98F1-FA973790BE58}" type="presOf" srcId="{7BDD402C-AC19-4536-B7FE-0920D62F9DAF}" destId="{A5255D53-93E6-41DA-99AC-41C743347A0E}" srcOrd="0" destOrd="0" presId="urn:microsoft.com/office/officeart/2005/8/layout/vList2"/>
    <dgm:cxn modelId="{ED2845A2-A2A7-46B2-8077-9F6A116862DD}" type="presParOf" srcId="{F0317900-5DBD-4722-A637-76D296E04D6F}" destId="{751354C3-A522-4599-AA28-32D90E9467DC}" srcOrd="0" destOrd="0" presId="urn:microsoft.com/office/officeart/2005/8/layout/vList2"/>
    <dgm:cxn modelId="{7DB671DA-0AE9-4D95-BCF6-D0CA88EC8523}" type="presParOf" srcId="{F0317900-5DBD-4722-A637-76D296E04D6F}" destId="{537D9ADB-5FBD-4099-A91B-F1531453B83E}" srcOrd="1" destOrd="0" presId="urn:microsoft.com/office/officeart/2005/8/layout/vList2"/>
    <dgm:cxn modelId="{A1C165AA-9DDC-41A2-AD9C-D9C1ACDADF4E}" type="presParOf" srcId="{F0317900-5DBD-4722-A637-76D296E04D6F}" destId="{8B93708F-C4C4-40B4-BAEE-5964FE05BA2D}" srcOrd="2" destOrd="0" presId="urn:microsoft.com/office/officeart/2005/8/layout/vList2"/>
    <dgm:cxn modelId="{03A0D822-0F85-4FB4-B7CD-ED7B701CE45F}" type="presParOf" srcId="{F0317900-5DBD-4722-A637-76D296E04D6F}" destId="{067E6F38-CAF0-4C8B-891A-5B8F92420A88}" srcOrd="3" destOrd="0" presId="urn:microsoft.com/office/officeart/2005/8/layout/vList2"/>
    <dgm:cxn modelId="{0AB86F79-C5EE-4DC2-A7AA-466A846D35A8}" type="presParOf" srcId="{F0317900-5DBD-4722-A637-76D296E04D6F}" destId="{A5255D53-93E6-41DA-99AC-41C743347A0E}" srcOrd="4" destOrd="0" presId="urn:microsoft.com/office/officeart/2005/8/layout/vList2"/>
    <dgm:cxn modelId="{0741B05C-6A6E-4E54-A3CF-97D3A2D2B0FF}" type="presParOf" srcId="{F0317900-5DBD-4722-A637-76D296E04D6F}" destId="{75DE2901-ED08-41BA-834C-A8B097433790}" srcOrd="5" destOrd="0" presId="urn:microsoft.com/office/officeart/2005/8/layout/vList2"/>
    <dgm:cxn modelId="{F6CDD8B1-4C1F-4916-8C12-C8D6C04158E9}" type="presParOf" srcId="{F0317900-5DBD-4722-A637-76D296E04D6F}" destId="{CA1FA842-90B1-4350-8B45-559FBB879B4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DEC1F1E-8289-4DF6-AF8B-8DB0ED30851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819B4CB-CEED-496F-B348-A94B03113DC4}">
      <dgm:prSet/>
      <dgm:spPr/>
      <dgm:t>
        <a:bodyPr/>
        <a:lstStyle/>
        <a:p>
          <a:r>
            <a:rPr lang="en-GB"/>
            <a:t>Done voluntarily. </a:t>
          </a:r>
          <a:endParaRPr lang="en-US"/>
        </a:p>
      </dgm:t>
    </dgm:pt>
    <dgm:pt modelId="{AFA8B013-DA03-441F-AC11-912B2C0702D0}" type="parTrans" cxnId="{8C8CC58C-4612-44C7-8537-11A98C354BB8}">
      <dgm:prSet/>
      <dgm:spPr/>
      <dgm:t>
        <a:bodyPr/>
        <a:lstStyle/>
        <a:p>
          <a:endParaRPr lang="en-US"/>
        </a:p>
      </dgm:t>
    </dgm:pt>
    <dgm:pt modelId="{3BFD8E75-86A8-4757-A555-0DC2F1B2687B}" type="sibTrans" cxnId="{8C8CC58C-4612-44C7-8537-11A98C354BB8}">
      <dgm:prSet/>
      <dgm:spPr/>
      <dgm:t>
        <a:bodyPr/>
        <a:lstStyle/>
        <a:p>
          <a:endParaRPr lang="en-US"/>
        </a:p>
      </dgm:t>
    </dgm:pt>
    <dgm:pt modelId="{05D57D6B-8108-4DDC-987E-0B3E9D371DB6}">
      <dgm:prSet/>
      <dgm:spPr/>
      <dgm:t>
        <a:bodyPr/>
        <a:lstStyle/>
        <a:p>
          <a:r>
            <a:rPr lang="en-GB"/>
            <a:t>No defence to a criminal offence which is a basic intent offence. </a:t>
          </a:r>
          <a:endParaRPr lang="en-US" dirty="0"/>
        </a:p>
      </dgm:t>
    </dgm:pt>
    <dgm:pt modelId="{7BDDEDFA-373E-423A-9469-6CC5D1742818}" type="parTrans" cxnId="{4C45C467-4799-4DED-AED8-51B5B67627D1}">
      <dgm:prSet/>
      <dgm:spPr/>
      <dgm:t>
        <a:bodyPr/>
        <a:lstStyle/>
        <a:p>
          <a:endParaRPr lang="en-US"/>
        </a:p>
      </dgm:t>
    </dgm:pt>
    <dgm:pt modelId="{49EFCD38-2926-4133-B7D0-012190B7B68C}" type="sibTrans" cxnId="{4C45C467-4799-4DED-AED8-51B5B67627D1}">
      <dgm:prSet/>
      <dgm:spPr/>
      <dgm:t>
        <a:bodyPr/>
        <a:lstStyle/>
        <a:p>
          <a:endParaRPr lang="en-US"/>
        </a:p>
      </dgm:t>
    </dgm:pt>
    <dgm:pt modelId="{51B021D8-2469-4EC6-8095-25795B1BE76C}">
      <dgm:prSet/>
      <dgm:spPr/>
      <dgm:t>
        <a:bodyPr/>
        <a:lstStyle/>
        <a:p>
          <a:r>
            <a:rPr lang="en-GB"/>
            <a:t>Dpp v Majewski. </a:t>
          </a:r>
          <a:endParaRPr lang="en-US"/>
        </a:p>
      </dgm:t>
    </dgm:pt>
    <dgm:pt modelId="{B27FD8A5-9363-422C-A99E-750C02FC0C32}" type="parTrans" cxnId="{3C360116-7331-45E7-8FA1-F8BA98381636}">
      <dgm:prSet/>
      <dgm:spPr/>
      <dgm:t>
        <a:bodyPr/>
        <a:lstStyle/>
        <a:p>
          <a:endParaRPr lang="en-US"/>
        </a:p>
      </dgm:t>
    </dgm:pt>
    <dgm:pt modelId="{38B1BDBB-EEDE-41AA-A6F3-E18E6F0F29CD}" type="sibTrans" cxnId="{3C360116-7331-45E7-8FA1-F8BA98381636}">
      <dgm:prSet/>
      <dgm:spPr/>
      <dgm:t>
        <a:bodyPr/>
        <a:lstStyle/>
        <a:p>
          <a:endParaRPr lang="en-US"/>
        </a:p>
      </dgm:t>
    </dgm:pt>
    <dgm:pt modelId="{A34EA1E3-29AB-4C94-BFB2-D22C25DB1913}">
      <dgm:prSet/>
      <dgm:spPr/>
      <dgm:t>
        <a:bodyPr/>
        <a:lstStyle/>
        <a:p>
          <a:r>
            <a:rPr lang="en-GB"/>
            <a:t>Can be used for a specific intent offence. </a:t>
          </a:r>
          <a:endParaRPr lang="en-US"/>
        </a:p>
      </dgm:t>
    </dgm:pt>
    <dgm:pt modelId="{B4910394-0D12-4C58-BC53-A117C955FF8B}" type="parTrans" cxnId="{9678163D-033A-4FFE-A796-826D6862285D}">
      <dgm:prSet/>
      <dgm:spPr/>
      <dgm:t>
        <a:bodyPr/>
        <a:lstStyle/>
        <a:p>
          <a:endParaRPr lang="en-US"/>
        </a:p>
      </dgm:t>
    </dgm:pt>
    <dgm:pt modelId="{9C4185FA-18F9-4A22-8DDA-622FB9634041}" type="sibTrans" cxnId="{9678163D-033A-4FFE-A796-826D6862285D}">
      <dgm:prSet/>
      <dgm:spPr/>
      <dgm:t>
        <a:bodyPr/>
        <a:lstStyle/>
        <a:p>
          <a:endParaRPr lang="en-US"/>
        </a:p>
      </dgm:t>
    </dgm:pt>
    <dgm:pt modelId="{3A6F8AF1-F67A-48A9-8AD0-61F3AFA364F4}">
      <dgm:prSet/>
      <dgm:spPr/>
      <dgm:t>
        <a:bodyPr/>
        <a:lstStyle/>
        <a:p>
          <a:r>
            <a:rPr lang="en-GB"/>
            <a:t>This means that it can be used to show that did not form the men’s rea of the offence because they were intoxicated. </a:t>
          </a:r>
          <a:endParaRPr lang="en-US"/>
        </a:p>
      </dgm:t>
    </dgm:pt>
    <dgm:pt modelId="{350F2D30-506F-4B5A-9226-2216217014F4}" type="parTrans" cxnId="{44A01598-8207-48DF-B605-C307C3E99332}">
      <dgm:prSet/>
      <dgm:spPr/>
      <dgm:t>
        <a:bodyPr/>
        <a:lstStyle/>
        <a:p>
          <a:endParaRPr lang="en-US"/>
        </a:p>
      </dgm:t>
    </dgm:pt>
    <dgm:pt modelId="{C7FF7F96-73D4-4DD6-8EA4-898E25B2A2F6}" type="sibTrans" cxnId="{44A01598-8207-48DF-B605-C307C3E99332}">
      <dgm:prSet/>
      <dgm:spPr/>
      <dgm:t>
        <a:bodyPr/>
        <a:lstStyle/>
        <a:p>
          <a:endParaRPr lang="en-US"/>
        </a:p>
      </dgm:t>
    </dgm:pt>
    <dgm:pt modelId="{3601B5AE-829C-4A1F-AEAF-FE1EFBA69040}" type="pres">
      <dgm:prSet presAssocID="{7DEC1F1E-8289-4DF6-AF8B-8DB0ED308512}" presName="outerComposite" presStyleCnt="0">
        <dgm:presLayoutVars>
          <dgm:chMax val="5"/>
          <dgm:dir/>
          <dgm:resizeHandles val="exact"/>
        </dgm:presLayoutVars>
      </dgm:prSet>
      <dgm:spPr/>
    </dgm:pt>
    <dgm:pt modelId="{51B22069-51D7-4FC1-A5D7-FEE9AF56A6ED}" type="pres">
      <dgm:prSet presAssocID="{7DEC1F1E-8289-4DF6-AF8B-8DB0ED308512}" presName="dummyMaxCanvas" presStyleCnt="0">
        <dgm:presLayoutVars/>
      </dgm:prSet>
      <dgm:spPr/>
    </dgm:pt>
    <dgm:pt modelId="{B5CB9245-9879-4CF2-96E1-9E35104EAC7F}" type="pres">
      <dgm:prSet presAssocID="{7DEC1F1E-8289-4DF6-AF8B-8DB0ED308512}" presName="FiveNodes_1" presStyleLbl="node1" presStyleIdx="0" presStyleCnt="5">
        <dgm:presLayoutVars>
          <dgm:bulletEnabled val="1"/>
        </dgm:presLayoutVars>
      </dgm:prSet>
      <dgm:spPr/>
    </dgm:pt>
    <dgm:pt modelId="{3DDEDFE9-58B9-4BD4-B65F-E20631871D0A}" type="pres">
      <dgm:prSet presAssocID="{7DEC1F1E-8289-4DF6-AF8B-8DB0ED308512}" presName="FiveNodes_2" presStyleLbl="node1" presStyleIdx="1" presStyleCnt="5">
        <dgm:presLayoutVars>
          <dgm:bulletEnabled val="1"/>
        </dgm:presLayoutVars>
      </dgm:prSet>
      <dgm:spPr/>
    </dgm:pt>
    <dgm:pt modelId="{5740B66E-EA8E-4F96-A322-8981B6E7949A}" type="pres">
      <dgm:prSet presAssocID="{7DEC1F1E-8289-4DF6-AF8B-8DB0ED308512}" presName="FiveNodes_3" presStyleLbl="node1" presStyleIdx="2" presStyleCnt="5">
        <dgm:presLayoutVars>
          <dgm:bulletEnabled val="1"/>
        </dgm:presLayoutVars>
      </dgm:prSet>
      <dgm:spPr/>
    </dgm:pt>
    <dgm:pt modelId="{E31BAA57-D46B-485C-918E-0A46D4142034}" type="pres">
      <dgm:prSet presAssocID="{7DEC1F1E-8289-4DF6-AF8B-8DB0ED308512}" presName="FiveNodes_4" presStyleLbl="node1" presStyleIdx="3" presStyleCnt="5">
        <dgm:presLayoutVars>
          <dgm:bulletEnabled val="1"/>
        </dgm:presLayoutVars>
      </dgm:prSet>
      <dgm:spPr/>
    </dgm:pt>
    <dgm:pt modelId="{9C270946-5215-42B1-A011-4339049C6FB7}" type="pres">
      <dgm:prSet presAssocID="{7DEC1F1E-8289-4DF6-AF8B-8DB0ED308512}" presName="FiveNodes_5" presStyleLbl="node1" presStyleIdx="4" presStyleCnt="5">
        <dgm:presLayoutVars>
          <dgm:bulletEnabled val="1"/>
        </dgm:presLayoutVars>
      </dgm:prSet>
      <dgm:spPr/>
    </dgm:pt>
    <dgm:pt modelId="{82F5DAD7-CAEB-4D9E-B4E7-7C1B178FEAEC}" type="pres">
      <dgm:prSet presAssocID="{7DEC1F1E-8289-4DF6-AF8B-8DB0ED308512}" presName="FiveConn_1-2" presStyleLbl="fgAccFollowNode1" presStyleIdx="0" presStyleCnt="4">
        <dgm:presLayoutVars>
          <dgm:bulletEnabled val="1"/>
        </dgm:presLayoutVars>
      </dgm:prSet>
      <dgm:spPr/>
    </dgm:pt>
    <dgm:pt modelId="{9FCA74D2-E5CC-4CDA-968C-56053F223919}" type="pres">
      <dgm:prSet presAssocID="{7DEC1F1E-8289-4DF6-AF8B-8DB0ED308512}" presName="FiveConn_2-3" presStyleLbl="fgAccFollowNode1" presStyleIdx="1" presStyleCnt="4">
        <dgm:presLayoutVars>
          <dgm:bulletEnabled val="1"/>
        </dgm:presLayoutVars>
      </dgm:prSet>
      <dgm:spPr/>
    </dgm:pt>
    <dgm:pt modelId="{6BD69B3A-D74C-4D68-9201-F48293989372}" type="pres">
      <dgm:prSet presAssocID="{7DEC1F1E-8289-4DF6-AF8B-8DB0ED308512}" presName="FiveConn_3-4" presStyleLbl="fgAccFollowNode1" presStyleIdx="2" presStyleCnt="4">
        <dgm:presLayoutVars>
          <dgm:bulletEnabled val="1"/>
        </dgm:presLayoutVars>
      </dgm:prSet>
      <dgm:spPr/>
    </dgm:pt>
    <dgm:pt modelId="{96A0B378-39DF-4079-9C7B-4D8B0422B696}" type="pres">
      <dgm:prSet presAssocID="{7DEC1F1E-8289-4DF6-AF8B-8DB0ED308512}" presName="FiveConn_4-5" presStyleLbl="fgAccFollowNode1" presStyleIdx="3" presStyleCnt="4">
        <dgm:presLayoutVars>
          <dgm:bulletEnabled val="1"/>
        </dgm:presLayoutVars>
      </dgm:prSet>
      <dgm:spPr/>
    </dgm:pt>
    <dgm:pt modelId="{0EF8C113-50BC-44BE-BA71-5264F525F2F8}" type="pres">
      <dgm:prSet presAssocID="{7DEC1F1E-8289-4DF6-AF8B-8DB0ED308512}" presName="FiveNodes_1_text" presStyleLbl="node1" presStyleIdx="4" presStyleCnt="5">
        <dgm:presLayoutVars>
          <dgm:bulletEnabled val="1"/>
        </dgm:presLayoutVars>
      </dgm:prSet>
      <dgm:spPr/>
    </dgm:pt>
    <dgm:pt modelId="{AFDCA173-11DD-49A0-A987-53CDB0C53F2F}" type="pres">
      <dgm:prSet presAssocID="{7DEC1F1E-8289-4DF6-AF8B-8DB0ED308512}" presName="FiveNodes_2_text" presStyleLbl="node1" presStyleIdx="4" presStyleCnt="5">
        <dgm:presLayoutVars>
          <dgm:bulletEnabled val="1"/>
        </dgm:presLayoutVars>
      </dgm:prSet>
      <dgm:spPr/>
    </dgm:pt>
    <dgm:pt modelId="{4F519237-67B5-4057-8CD8-C550E6CF870E}" type="pres">
      <dgm:prSet presAssocID="{7DEC1F1E-8289-4DF6-AF8B-8DB0ED308512}" presName="FiveNodes_3_text" presStyleLbl="node1" presStyleIdx="4" presStyleCnt="5">
        <dgm:presLayoutVars>
          <dgm:bulletEnabled val="1"/>
        </dgm:presLayoutVars>
      </dgm:prSet>
      <dgm:spPr/>
    </dgm:pt>
    <dgm:pt modelId="{A4ED9B74-6F0A-4E5B-8AA6-D6919DC5F30A}" type="pres">
      <dgm:prSet presAssocID="{7DEC1F1E-8289-4DF6-AF8B-8DB0ED308512}" presName="FiveNodes_4_text" presStyleLbl="node1" presStyleIdx="4" presStyleCnt="5">
        <dgm:presLayoutVars>
          <dgm:bulletEnabled val="1"/>
        </dgm:presLayoutVars>
      </dgm:prSet>
      <dgm:spPr/>
    </dgm:pt>
    <dgm:pt modelId="{20A88994-6CF3-473D-A9CC-1F4D68661A90}" type="pres">
      <dgm:prSet presAssocID="{7DEC1F1E-8289-4DF6-AF8B-8DB0ED30851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C360116-7331-45E7-8FA1-F8BA98381636}" srcId="{7DEC1F1E-8289-4DF6-AF8B-8DB0ED308512}" destId="{51B021D8-2469-4EC6-8095-25795B1BE76C}" srcOrd="2" destOrd="0" parTransId="{B27FD8A5-9363-422C-A99E-750C02FC0C32}" sibTransId="{38B1BDBB-EEDE-41AA-A6F3-E18E6F0F29CD}"/>
    <dgm:cxn modelId="{6F922A1D-315F-4670-9B76-AB927FC05D0A}" type="presOf" srcId="{3A6F8AF1-F67A-48A9-8AD0-61F3AFA364F4}" destId="{20A88994-6CF3-473D-A9CC-1F4D68661A90}" srcOrd="1" destOrd="0" presId="urn:microsoft.com/office/officeart/2005/8/layout/vProcess5"/>
    <dgm:cxn modelId="{A8999128-5F9F-4416-973F-B53BD9172B7E}" type="presOf" srcId="{7DEC1F1E-8289-4DF6-AF8B-8DB0ED308512}" destId="{3601B5AE-829C-4A1F-AEAF-FE1EFBA69040}" srcOrd="0" destOrd="0" presId="urn:microsoft.com/office/officeart/2005/8/layout/vProcess5"/>
    <dgm:cxn modelId="{62DF6B37-6210-4024-BB1A-A6F1EDB95468}" type="presOf" srcId="{2819B4CB-CEED-496F-B348-A94B03113DC4}" destId="{0EF8C113-50BC-44BE-BA71-5264F525F2F8}" srcOrd="1" destOrd="0" presId="urn:microsoft.com/office/officeart/2005/8/layout/vProcess5"/>
    <dgm:cxn modelId="{9678163D-033A-4FFE-A796-826D6862285D}" srcId="{7DEC1F1E-8289-4DF6-AF8B-8DB0ED308512}" destId="{A34EA1E3-29AB-4C94-BFB2-D22C25DB1913}" srcOrd="3" destOrd="0" parTransId="{B4910394-0D12-4C58-BC53-A117C955FF8B}" sibTransId="{9C4185FA-18F9-4A22-8DDA-622FB9634041}"/>
    <dgm:cxn modelId="{1BA22E44-0714-4943-8CF4-27E8F97C4BB1}" type="presOf" srcId="{9C4185FA-18F9-4A22-8DDA-622FB9634041}" destId="{96A0B378-39DF-4079-9C7B-4D8B0422B696}" srcOrd="0" destOrd="0" presId="urn:microsoft.com/office/officeart/2005/8/layout/vProcess5"/>
    <dgm:cxn modelId="{4C45C467-4799-4DED-AED8-51B5B67627D1}" srcId="{7DEC1F1E-8289-4DF6-AF8B-8DB0ED308512}" destId="{05D57D6B-8108-4DDC-987E-0B3E9D371DB6}" srcOrd="1" destOrd="0" parTransId="{7BDDEDFA-373E-423A-9469-6CC5D1742818}" sibTransId="{49EFCD38-2926-4133-B7D0-012190B7B68C}"/>
    <dgm:cxn modelId="{612E5F4C-2910-43F9-913C-165A0046A857}" type="presOf" srcId="{3A6F8AF1-F67A-48A9-8AD0-61F3AFA364F4}" destId="{9C270946-5215-42B1-A011-4339049C6FB7}" srcOrd="0" destOrd="0" presId="urn:microsoft.com/office/officeart/2005/8/layout/vProcess5"/>
    <dgm:cxn modelId="{F3965F52-BCAB-4787-89A9-4B3BE4FB4A37}" type="presOf" srcId="{A34EA1E3-29AB-4C94-BFB2-D22C25DB1913}" destId="{E31BAA57-D46B-485C-918E-0A46D4142034}" srcOrd="0" destOrd="0" presId="urn:microsoft.com/office/officeart/2005/8/layout/vProcess5"/>
    <dgm:cxn modelId="{8C618355-B28B-477E-852E-2B30BFFFFF29}" type="presOf" srcId="{38B1BDBB-EEDE-41AA-A6F3-E18E6F0F29CD}" destId="{6BD69B3A-D74C-4D68-9201-F48293989372}" srcOrd="0" destOrd="0" presId="urn:microsoft.com/office/officeart/2005/8/layout/vProcess5"/>
    <dgm:cxn modelId="{56F4D080-DBF4-4149-959C-0623C28DF04C}" type="presOf" srcId="{51B021D8-2469-4EC6-8095-25795B1BE76C}" destId="{4F519237-67B5-4057-8CD8-C550E6CF870E}" srcOrd="1" destOrd="0" presId="urn:microsoft.com/office/officeart/2005/8/layout/vProcess5"/>
    <dgm:cxn modelId="{F68F6D86-91D9-44B8-A9BD-71964266748F}" type="presOf" srcId="{51B021D8-2469-4EC6-8095-25795B1BE76C}" destId="{5740B66E-EA8E-4F96-A322-8981B6E7949A}" srcOrd="0" destOrd="0" presId="urn:microsoft.com/office/officeart/2005/8/layout/vProcess5"/>
    <dgm:cxn modelId="{8C8CC58C-4612-44C7-8537-11A98C354BB8}" srcId="{7DEC1F1E-8289-4DF6-AF8B-8DB0ED308512}" destId="{2819B4CB-CEED-496F-B348-A94B03113DC4}" srcOrd="0" destOrd="0" parTransId="{AFA8B013-DA03-441F-AC11-912B2C0702D0}" sibTransId="{3BFD8E75-86A8-4757-A555-0DC2F1B2687B}"/>
    <dgm:cxn modelId="{CCD91990-CF3A-4B59-B717-9926FC551FF5}" type="presOf" srcId="{2819B4CB-CEED-496F-B348-A94B03113DC4}" destId="{B5CB9245-9879-4CF2-96E1-9E35104EAC7F}" srcOrd="0" destOrd="0" presId="urn:microsoft.com/office/officeart/2005/8/layout/vProcess5"/>
    <dgm:cxn modelId="{44A01598-8207-48DF-B605-C307C3E99332}" srcId="{7DEC1F1E-8289-4DF6-AF8B-8DB0ED308512}" destId="{3A6F8AF1-F67A-48A9-8AD0-61F3AFA364F4}" srcOrd="4" destOrd="0" parTransId="{350F2D30-506F-4B5A-9226-2216217014F4}" sibTransId="{C7FF7F96-73D4-4DD6-8EA4-898E25B2A2F6}"/>
    <dgm:cxn modelId="{AAF74AD4-3065-479A-81BC-7AA1814FB228}" type="presOf" srcId="{05D57D6B-8108-4DDC-987E-0B3E9D371DB6}" destId="{3DDEDFE9-58B9-4BD4-B65F-E20631871D0A}" srcOrd="0" destOrd="0" presId="urn:microsoft.com/office/officeart/2005/8/layout/vProcess5"/>
    <dgm:cxn modelId="{93C67EE3-8F2E-4AA4-9676-0BAC7496F696}" type="presOf" srcId="{A34EA1E3-29AB-4C94-BFB2-D22C25DB1913}" destId="{A4ED9B74-6F0A-4E5B-8AA6-D6919DC5F30A}" srcOrd="1" destOrd="0" presId="urn:microsoft.com/office/officeart/2005/8/layout/vProcess5"/>
    <dgm:cxn modelId="{8E6A26EE-A5DC-4DDA-895D-1AF90AAA9067}" type="presOf" srcId="{49EFCD38-2926-4133-B7D0-012190B7B68C}" destId="{9FCA74D2-E5CC-4CDA-968C-56053F223919}" srcOrd="0" destOrd="0" presId="urn:microsoft.com/office/officeart/2005/8/layout/vProcess5"/>
    <dgm:cxn modelId="{63EC99F4-6A16-4DEF-A8F0-69947B8F3422}" type="presOf" srcId="{05D57D6B-8108-4DDC-987E-0B3E9D371DB6}" destId="{AFDCA173-11DD-49A0-A987-53CDB0C53F2F}" srcOrd="1" destOrd="0" presId="urn:microsoft.com/office/officeart/2005/8/layout/vProcess5"/>
    <dgm:cxn modelId="{2C634EF8-A133-42F1-8663-1790A471A0C1}" type="presOf" srcId="{3BFD8E75-86A8-4757-A555-0DC2F1B2687B}" destId="{82F5DAD7-CAEB-4D9E-B4E7-7C1B178FEAEC}" srcOrd="0" destOrd="0" presId="urn:microsoft.com/office/officeart/2005/8/layout/vProcess5"/>
    <dgm:cxn modelId="{BF84BAF7-02EA-43FF-9EDB-DB00066FD0B3}" type="presParOf" srcId="{3601B5AE-829C-4A1F-AEAF-FE1EFBA69040}" destId="{51B22069-51D7-4FC1-A5D7-FEE9AF56A6ED}" srcOrd="0" destOrd="0" presId="urn:microsoft.com/office/officeart/2005/8/layout/vProcess5"/>
    <dgm:cxn modelId="{D05BB1AA-7E4C-44A7-981E-790B230BE1AC}" type="presParOf" srcId="{3601B5AE-829C-4A1F-AEAF-FE1EFBA69040}" destId="{B5CB9245-9879-4CF2-96E1-9E35104EAC7F}" srcOrd="1" destOrd="0" presId="urn:microsoft.com/office/officeart/2005/8/layout/vProcess5"/>
    <dgm:cxn modelId="{BA24DFD1-E4F6-425B-BA72-6A0B04CFBF76}" type="presParOf" srcId="{3601B5AE-829C-4A1F-AEAF-FE1EFBA69040}" destId="{3DDEDFE9-58B9-4BD4-B65F-E20631871D0A}" srcOrd="2" destOrd="0" presId="urn:microsoft.com/office/officeart/2005/8/layout/vProcess5"/>
    <dgm:cxn modelId="{9962F78D-54A5-445C-93DE-F5108E38BB34}" type="presParOf" srcId="{3601B5AE-829C-4A1F-AEAF-FE1EFBA69040}" destId="{5740B66E-EA8E-4F96-A322-8981B6E7949A}" srcOrd="3" destOrd="0" presId="urn:microsoft.com/office/officeart/2005/8/layout/vProcess5"/>
    <dgm:cxn modelId="{3DE668EA-8EE9-4DA6-977E-2C220B19D6E9}" type="presParOf" srcId="{3601B5AE-829C-4A1F-AEAF-FE1EFBA69040}" destId="{E31BAA57-D46B-485C-918E-0A46D4142034}" srcOrd="4" destOrd="0" presId="urn:microsoft.com/office/officeart/2005/8/layout/vProcess5"/>
    <dgm:cxn modelId="{F96E18A2-58F1-46E7-8FEA-C86387080E13}" type="presParOf" srcId="{3601B5AE-829C-4A1F-AEAF-FE1EFBA69040}" destId="{9C270946-5215-42B1-A011-4339049C6FB7}" srcOrd="5" destOrd="0" presId="urn:microsoft.com/office/officeart/2005/8/layout/vProcess5"/>
    <dgm:cxn modelId="{9715BA8A-11BB-461D-8CE0-F27C7992E820}" type="presParOf" srcId="{3601B5AE-829C-4A1F-AEAF-FE1EFBA69040}" destId="{82F5DAD7-CAEB-4D9E-B4E7-7C1B178FEAEC}" srcOrd="6" destOrd="0" presId="urn:microsoft.com/office/officeart/2005/8/layout/vProcess5"/>
    <dgm:cxn modelId="{251E5D2B-E148-4A07-95CD-A14E40BCB9B0}" type="presParOf" srcId="{3601B5AE-829C-4A1F-AEAF-FE1EFBA69040}" destId="{9FCA74D2-E5CC-4CDA-968C-56053F223919}" srcOrd="7" destOrd="0" presId="urn:microsoft.com/office/officeart/2005/8/layout/vProcess5"/>
    <dgm:cxn modelId="{758C01FB-345D-4F48-9BA8-97654CAAA36F}" type="presParOf" srcId="{3601B5AE-829C-4A1F-AEAF-FE1EFBA69040}" destId="{6BD69B3A-D74C-4D68-9201-F48293989372}" srcOrd="8" destOrd="0" presId="urn:microsoft.com/office/officeart/2005/8/layout/vProcess5"/>
    <dgm:cxn modelId="{47707FB3-0538-45A5-8E7B-5269497D1C65}" type="presParOf" srcId="{3601B5AE-829C-4A1F-AEAF-FE1EFBA69040}" destId="{96A0B378-39DF-4079-9C7B-4D8B0422B696}" srcOrd="9" destOrd="0" presId="urn:microsoft.com/office/officeart/2005/8/layout/vProcess5"/>
    <dgm:cxn modelId="{4DE48A39-2014-469E-9E09-04BED6FBC7E7}" type="presParOf" srcId="{3601B5AE-829C-4A1F-AEAF-FE1EFBA69040}" destId="{0EF8C113-50BC-44BE-BA71-5264F525F2F8}" srcOrd="10" destOrd="0" presId="urn:microsoft.com/office/officeart/2005/8/layout/vProcess5"/>
    <dgm:cxn modelId="{6548CCB5-4952-4D99-BCB3-851DF6C07CFF}" type="presParOf" srcId="{3601B5AE-829C-4A1F-AEAF-FE1EFBA69040}" destId="{AFDCA173-11DD-49A0-A987-53CDB0C53F2F}" srcOrd="11" destOrd="0" presId="urn:microsoft.com/office/officeart/2005/8/layout/vProcess5"/>
    <dgm:cxn modelId="{E7A1AE68-7615-4CB8-BC27-C7D5F38C95A1}" type="presParOf" srcId="{3601B5AE-829C-4A1F-AEAF-FE1EFBA69040}" destId="{4F519237-67B5-4057-8CD8-C550E6CF870E}" srcOrd="12" destOrd="0" presId="urn:microsoft.com/office/officeart/2005/8/layout/vProcess5"/>
    <dgm:cxn modelId="{15C7C3FF-F5C4-4778-88FB-A7850A2952E3}" type="presParOf" srcId="{3601B5AE-829C-4A1F-AEAF-FE1EFBA69040}" destId="{A4ED9B74-6F0A-4E5B-8AA6-D6919DC5F30A}" srcOrd="13" destOrd="0" presId="urn:microsoft.com/office/officeart/2005/8/layout/vProcess5"/>
    <dgm:cxn modelId="{B05320F3-4B71-4885-A1AF-B80FC9A0028B}" type="presParOf" srcId="{3601B5AE-829C-4A1F-AEAF-FE1EFBA69040}" destId="{20A88994-6CF3-473D-A9CC-1F4D68661A9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4E0D629-8B60-4CC5-AC2E-D75E70B0C11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9E70BD9-0FB6-444C-9824-9419303B42F0}">
      <dgm:prSet/>
      <dgm:spPr/>
      <dgm:t>
        <a:bodyPr/>
        <a:lstStyle/>
        <a:p>
          <a:r>
            <a:rPr lang="en-GB"/>
            <a:t>Not voluntary in certain circumstances.</a:t>
          </a:r>
          <a:endParaRPr lang="en-US"/>
        </a:p>
      </dgm:t>
    </dgm:pt>
    <dgm:pt modelId="{028A6905-091B-4C6B-9682-782D7FA46F61}" type="parTrans" cxnId="{30FA8077-EC73-4E78-93FF-64B0BB0E6B61}">
      <dgm:prSet/>
      <dgm:spPr/>
      <dgm:t>
        <a:bodyPr/>
        <a:lstStyle/>
        <a:p>
          <a:endParaRPr lang="en-US"/>
        </a:p>
      </dgm:t>
    </dgm:pt>
    <dgm:pt modelId="{05A5633E-C409-4265-A34A-4CA9AC0984FF}" type="sibTrans" cxnId="{30FA8077-EC73-4E78-93FF-64B0BB0E6B61}">
      <dgm:prSet/>
      <dgm:spPr/>
      <dgm:t>
        <a:bodyPr/>
        <a:lstStyle/>
        <a:p>
          <a:endParaRPr lang="en-US"/>
        </a:p>
      </dgm:t>
    </dgm:pt>
    <dgm:pt modelId="{705A07E7-DDBB-4B39-854B-F487067215E2}">
      <dgm:prSet/>
      <dgm:spPr/>
      <dgm:t>
        <a:bodyPr/>
        <a:lstStyle/>
        <a:p>
          <a:r>
            <a:rPr lang="en-GB"/>
            <a:t>1. When prescribed by a doctor. </a:t>
          </a:r>
          <a:endParaRPr lang="en-US"/>
        </a:p>
      </dgm:t>
    </dgm:pt>
    <dgm:pt modelId="{C7A8A079-26D5-4169-B9BB-375569192205}" type="parTrans" cxnId="{721C6891-4850-47A4-8148-20484BDE5896}">
      <dgm:prSet/>
      <dgm:spPr/>
      <dgm:t>
        <a:bodyPr/>
        <a:lstStyle/>
        <a:p>
          <a:endParaRPr lang="en-US"/>
        </a:p>
      </dgm:t>
    </dgm:pt>
    <dgm:pt modelId="{1D7F0F9E-0A7F-42FA-9C64-DAD4CABBDD3E}" type="sibTrans" cxnId="{721C6891-4850-47A4-8148-20484BDE5896}">
      <dgm:prSet/>
      <dgm:spPr/>
      <dgm:t>
        <a:bodyPr/>
        <a:lstStyle/>
        <a:p>
          <a:endParaRPr lang="en-US"/>
        </a:p>
      </dgm:t>
    </dgm:pt>
    <dgm:pt modelId="{275ADF0C-143B-40D3-BF6D-4B69F0359E81}">
      <dgm:prSet/>
      <dgm:spPr/>
      <dgm:t>
        <a:bodyPr/>
        <a:lstStyle/>
        <a:p>
          <a:r>
            <a:rPr lang="en-GB"/>
            <a:t>2. When given drink and drugs without your knowledge or consent.</a:t>
          </a:r>
          <a:endParaRPr lang="en-US"/>
        </a:p>
      </dgm:t>
    </dgm:pt>
    <dgm:pt modelId="{2E05DA6C-0C9B-4F78-B360-4BC428EBAEBB}" type="parTrans" cxnId="{80173DF8-6DE9-47F7-9474-70E3CBD0BD70}">
      <dgm:prSet/>
      <dgm:spPr/>
      <dgm:t>
        <a:bodyPr/>
        <a:lstStyle/>
        <a:p>
          <a:endParaRPr lang="en-US"/>
        </a:p>
      </dgm:t>
    </dgm:pt>
    <dgm:pt modelId="{BB01D233-E003-44CC-A7F6-C2DDD1AA496F}" type="sibTrans" cxnId="{80173DF8-6DE9-47F7-9474-70E3CBD0BD70}">
      <dgm:prSet/>
      <dgm:spPr/>
      <dgm:t>
        <a:bodyPr/>
        <a:lstStyle/>
        <a:p>
          <a:endParaRPr lang="en-US"/>
        </a:p>
      </dgm:t>
    </dgm:pt>
    <dgm:pt modelId="{561A83F5-6992-4262-B7D6-4DC1BEFC7E69}" type="pres">
      <dgm:prSet presAssocID="{D4E0D629-8B60-4CC5-AC2E-D75E70B0C11D}" presName="linear" presStyleCnt="0">
        <dgm:presLayoutVars>
          <dgm:animLvl val="lvl"/>
          <dgm:resizeHandles val="exact"/>
        </dgm:presLayoutVars>
      </dgm:prSet>
      <dgm:spPr/>
    </dgm:pt>
    <dgm:pt modelId="{6C910DAE-F002-4F2A-90D3-E8992DEADBD5}" type="pres">
      <dgm:prSet presAssocID="{89E70BD9-0FB6-444C-9824-9419303B42F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1F89D62-B49B-42D2-A78E-E96A9631A71E}" type="pres">
      <dgm:prSet presAssocID="{05A5633E-C409-4265-A34A-4CA9AC0984FF}" presName="spacer" presStyleCnt="0"/>
      <dgm:spPr/>
    </dgm:pt>
    <dgm:pt modelId="{584F977E-A2FB-4D7B-B7AE-C4478CC41FFB}" type="pres">
      <dgm:prSet presAssocID="{705A07E7-DDBB-4B39-854B-F487067215E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CD4DA31-88F7-49FE-A17D-55EAA83092DD}" type="pres">
      <dgm:prSet presAssocID="{1D7F0F9E-0A7F-42FA-9C64-DAD4CABBDD3E}" presName="spacer" presStyleCnt="0"/>
      <dgm:spPr/>
    </dgm:pt>
    <dgm:pt modelId="{14B29042-21CA-43F8-8335-C82CF3E06197}" type="pres">
      <dgm:prSet presAssocID="{275ADF0C-143B-40D3-BF6D-4B69F0359E8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E59151A-918B-4B41-A5B1-628618E26232}" type="presOf" srcId="{D4E0D629-8B60-4CC5-AC2E-D75E70B0C11D}" destId="{561A83F5-6992-4262-B7D6-4DC1BEFC7E69}" srcOrd="0" destOrd="0" presId="urn:microsoft.com/office/officeart/2005/8/layout/vList2"/>
    <dgm:cxn modelId="{30FA8077-EC73-4E78-93FF-64B0BB0E6B61}" srcId="{D4E0D629-8B60-4CC5-AC2E-D75E70B0C11D}" destId="{89E70BD9-0FB6-444C-9824-9419303B42F0}" srcOrd="0" destOrd="0" parTransId="{028A6905-091B-4C6B-9682-782D7FA46F61}" sibTransId="{05A5633E-C409-4265-A34A-4CA9AC0984FF}"/>
    <dgm:cxn modelId="{0D10BB80-5B1C-45E6-8C38-0C622789D9B2}" type="presOf" srcId="{89E70BD9-0FB6-444C-9824-9419303B42F0}" destId="{6C910DAE-F002-4F2A-90D3-E8992DEADBD5}" srcOrd="0" destOrd="0" presId="urn:microsoft.com/office/officeart/2005/8/layout/vList2"/>
    <dgm:cxn modelId="{1283D58A-96CF-4443-9192-F975F105F6B9}" type="presOf" srcId="{275ADF0C-143B-40D3-BF6D-4B69F0359E81}" destId="{14B29042-21CA-43F8-8335-C82CF3E06197}" srcOrd="0" destOrd="0" presId="urn:microsoft.com/office/officeart/2005/8/layout/vList2"/>
    <dgm:cxn modelId="{721C6891-4850-47A4-8148-20484BDE5896}" srcId="{D4E0D629-8B60-4CC5-AC2E-D75E70B0C11D}" destId="{705A07E7-DDBB-4B39-854B-F487067215E2}" srcOrd="1" destOrd="0" parTransId="{C7A8A079-26D5-4169-B9BB-375569192205}" sibTransId="{1D7F0F9E-0A7F-42FA-9C64-DAD4CABBDD3E}"/>
    <dgm:cxn modelId="{80173DF8-6DE9-47F7-9474-70E3CBD0BD70}" srcId="{D4E0D629-8B60-4CC5-AC2E-D75E70B0C11D}" destId="{275ADF0C-143B-40D3-BF6D-4B69F0359E81}" srcOrd="2" destOrd="0" parTransId="{2E05DA6C-0C9B-4F78-B360-4BC428EBAEBB}" sibTransId="{BB01D233-E003-44CC-A7F6-C2DDD1AA496F}"/>
    <dgm:cxn modelId="{D0F93EF9-0B65-4566-8B3A-BB00F8812FF9}" type="presOf" srcId="{705A07E7-DDBB-4B39-854B-F487067215E2}" destId="{584F977E-A2FB-4D7B-B7AE-C4478CC41FFB}" srcOrd="0" destOrd="0" presId="urn:microsoft.com/office/officeart/2005/8/layout/vList2"/>
    <dgm:cxn modelId="{09B9CD41-B8E3-4205-8CD8-848DDFC89227}" type="presParOf" srcId="{561A83F5-6992-4262-B7D6-4DC1BEFC7E69}" destId="{6C910DAE-F002-4F2A-90D3-E8992DEADBD5}" srcOrd="0" destOrd="0" presId="urn:microsoft.com/office/officeart/2005/8/layout/vList2"/>
    <dgm:cxn modelId="{D58C8F65-F7DA-421C-B2BF-24AAAC6C4D41}" type="presParOf" srcId="{561A83F5-6992-4262-B7D6-4DC1BEFC7E69}" destId="{01F89D62-B49B-42D2-A78E-E96A9631A71E}" srcOrd="1" destOrd="0" presId="urn:microsoft.com/office/officeart/2005/8/layout/vList2"/>
    <dgm:cxn modelId="{34E933CD-8D31-4B52-A1EB-4DF27EF8934B}" type="presParOf" srcId="{561A83F5-6992-4262-B7D6-4DC1BEFC7E69}" destId="{584F977E-A2FB-4D7B-B7AE-C4478CC41FFB}" srcOrd="2" destOrd="0" presId="urn:microsoft.com/office/officeart/2005/8/layout/vList2"/>
    <dgm:cxn modelId="{52DE4A12-3BCB-4637-A0BE-6FC3E9EA754F}" type="presParOf" srcId="{561A83F5-6992-4262-B7D6-4DC1BEFC7E69}" destId="{2CD4DA31-88F7-49FE-A17D-55EAA83092DD}" srcOrd="3" destOrd="0" presId="urn:microsoft.com/office/officeart/2005/8/layout/vList2"/>
    <dgm:cxn modelId="{049814E0-5422-4F8E-AE2B-DDD302B74755}" type="presParOf" srcId="{561A83F5-6992-4262-B7D6-4DC1BEFC7E69}" destId="{14B29042-21CA-43F8-8335-C82CF3E0619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F2A51E50-2A7B-4FD3-9514-6C1F922147C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3E0791B-FA1A-4B34-B78E-106F343B781C}">
      <dgm:prSet/>
      <dgm:spPr/>
      <dgm:t>
        <a:bodyPr/>
        <a:lstStyle/>
        <a:p>
          <a:r>
            <a:rPr lang="en-GB" dirty="0"/>
            <a:t>Several elements that need to be taken into consideration. </a:t>
          </a:r>
          <a:endParaRPr lang="en-US" dirty="0"/>
        </a:p>
      </dgm:t>
    </dgm:pt>
    <dgm:pt modelId="{AE76BC6A-F717-4E93-9C45-E3348E7E634A}" type="parTrans" cxnId="{78A6D7BA-6F19-4C70-97EC-98A3813979F0}">
      <dgm:prSet/>
      <dgm:spPr/>
      <dgm:t>
        <a:bodyPr/>
        <a:lstStyle/>
        <a:p>
          <a:endParaRPr lang="en-US"/>
        </a:p>
      </dgm:t>
    </dgm:pt>
    <dgm:pt modelId="{CAC10363-F911-4C6A-898C-C4E5A240764D}" type="sibTrans" cxnId="{78A6D7BA-6F19-4C70-97EC-98A3813979F0}">
      <dgm:prSet/>
      <dgm:spPr/>
      <dgm:t>
        <a:bodyPr/>
        <a:lstStyle/>
        <a:p>
          <a:endParaRPr lang="en-US"/>
        </a:p>
      </dgm:t>
    </dgm:pt>
    <dgm:pt modelId="{B566C5F4-7F49-4287-A4CA-8B0714B9811B}">
      <dgm:prSet/>
      <dgm:spPr/>
      <dgm:t>
        <a:bodyPr/>
        <a:lstStyle/>
        <a:p>
          <a:r>
            <a:rPr lang="en-GB"/>
            <a:t>Just because someone is drunk does not mean that they do not commit or form the mens rea. </a:t>
          </a:r>
          <a:endParaRPr lang="en-US"/>
        </a:p>
      </dgm:t>
    </dgm:pt>
    <dgm:pt modelId="{F1AEFC8F-D220-4293-AD4B-AECAA6A06B38}" type="parTrans" cxnId="{440AE6F3-9873-4E07-B524-99473A009A02}">
      <dgm:prSet/>
      <dgm:spPr/>
      <dgm:t>
        <a:bodyPr/>
        <a:lstStyle/>
        <a:p>
          <a:endParaRPr lang="en-US"/>
        </a:p>
      </dgm:t>
    </dgm:pt>
    <dgm:pt modelId="{16D359AE-2BB0-4787-B85C-B70210D143CA}" type="sibTrans" cxnId="{440AE6F3-9873-4E07-B524-99473A009A02}">
      <dgm:prSet/>
      <dgm:spPr/>
      <dgm:t>
        <a:bodyPr/>
        <a:lstStyle/>
        <a:p>
          <a:endParaRPr lang="en-US"/>
        </a:p>
      </dgm:t>
    </dgm:pt>
    <dgm:pt modelId="{DD3B514E-079F-44D3-AEB6-563F49F6616F}">
      <dgm:prSet/>
      <dgm:spPr/>
      <dgm:t>
        <a:bodyPr/>
        <a:lstStyle/>
        <a:p>
          <a:r>
            <a:rPr lang="en-GB"/>
            <a:t>R v Kingston [1995] – Indecent exposure- 15 year old boy- drunk- but drunk intent is still intent. </a:t>
          </a:r>
          <a:endParaRPr lang="en-US"/>
        </a:p>
      </dgm:t>
    </dgm:pt>
    <dgm:pt modelId="{4ED23A20-7A96-48A1-B184-8C57DE7F8785}" type="parTrans" cxnId="{105637F8-F276-486E-B77D-D788ED667837}">
      <dgm:prSet/>
      <dgm:spPr/>
      <dgm:t>
        <a:bodyPr/>
        <a:lstStyle/>
        <a:p>
          <a:endParaRPr lang="en-US"/>
        </a:p>
      </dgm:t>
    </dgm:pt>
    <dgm:pt modelId="{08B27E9F-3EE0-48FA-92E2-CD6228BACBC9}" type="sibTrans" cxnId="{105637F8-F276-486E-B77D-D788ED667837}">
      <dgm:prSet/>
      <dgm:spPr/>
      <dgm:t>
        <a:bodyPr/>
        <a:lstStyle/>
        <a:p>
          <a:endParaRPr lang="en-US"/>
        </a:p>
      </dgm:t>
    </dgm:pt>
    <dgm:pt modelId="{240CCEEF-FB1E-4164-8D2C-8BA01E8BDE69}">
      <dgm:prSet/>
      <dgm:spPr/>
      <dgm:t>
        <a:bodyPr/>
        <a:lstStyle/>
        <a:p>
          <a:r>
            <a:rPr lang="en-GB"/>
            <a:t>Depends on the facts of the case. </a:t>
          </a:r>
          <a:endParaRPr lang="en-US"/>
        </a:p>
      </dgm:t>
    </dgm:pt>
    <dgm:pt modelId="{D4910953-B7B8-42FE-ABC8-039930BE7666}" type="parTrans" cxnId="{985BD64B-6A21-4299-BE83-90762DF78A89}">
      <dgm:prSet/>
      <dgm:spPr/>
      <dgm:t>
        <a:bodyPr/>
        <a:lstStyle/>
        <a:p>
          <a:endParaRPr lang="en-US"/>
        </a:p>
      </dgm:t>
    </dgm:pt>
    <dgm:pt modelId="{EF6F8522-0C05-494D-B9D6-F92AA9737E02}" type="sibTrans" cxnId="{985BD64B-6A21-4299-BE83-90762DF78A89}">
      <dgm:prSet/>
      <dgm:spPr/>
      <dgm:t>
        <a:bodyPr/>
        <a:lstStyle/>
        <a:p>
          <a:endParaRPr lang="en-US"/>
        </a:p>
      </dgm:t>
    </dgm:pt>
    <dgm:pt modelId="{B9052738-705A-4EAF-94D2-0479E2C97B44}" type="pres">
      <dgm:prSet presAssocID="{F2A51E50-2A7B-4FD3-9514-6C1F922147CD}" presName="linear" presStyleCnt="0">
        <dgm:presLayoutVars>
          <dgm:animLvl val="lvl"/>
          <dgm:resizeHandles val="exact"/>
        </dgm:presLayoutVars>
      </dgm:prSet>
      <dgm:spPr/>
    </dgm:pt>
    <dgm:pt modelId="{F0194F45-F8D5-4292-ACA5-CEEF524E3689}" type="pres">
      <dgm:prSet presAssocID="{93E0791B-FA1A-4B34-B78E-106F343B781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7331FCD-8AD3-478F-8254-CF119B89BCF3}" type="pres">
      <dgm:prSet presAssocID="{CAC10363-F911-4C6A-898C-C4E5A240764D}" presName="spacer" presStyleCnt="0"/>
      <dgm:spPr/>
    </dgm:pt>
    <dgm:pt modelId="{227E3A10-8B5A-430B-835C-5905B1D6A029}" type="pres">
      <dgm:prSet presAssocID="{B566C5F4-7F49-4287-A4CA-8B0714B9811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635C0B8-6E99-4F84-8DA4-72FF2EC5C9F3}" type="pres">
      <dgm:prSet presAssocID="{16D359AE-2BB0-4787-B85C-B70210D143CA}" presName="spacer" presStyleCnt="0"/>
      <dgm:spPr/>
    </dgm:pt>
    <dgm:pt modelId="{2AE40954-97D5-4D87-AC80-62726513CC6D}" type="pres">
      <dgm:prSet presAssocID="{DD3B514E-079F-44D3-AEB6-563F49F6616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5718402-79BD-443F-BCA3-6685E50DEC0D}" type="pres">
      <dgm:prSet presAssocID="{08B27E9F-3EE0-48FA-92E2-CD6228BACBC9}" presName="spacer" presStyleCnt="0"/>
      <dgm:spPr/>
    </dgm:pt>
    <dgm:pt modelId="{1ACE7EAF-7EAA-403C-ACCD-7708CE197D07}" type="pres">
      <dgm:prSet presAssocID="{240CCEEF-FB1E-4164-8D2C-8BA01E8BDE6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8124F0A-7D82-46D3-AAD8-1DBC177BFE69}" type="presOf" srcId="{240CCEEF-FB1E-4164-8D2C-8BA01E8BDE69}" destId="{1ACE7EAF-7EAA-403C-ACCD-7708CE197D07}" srcOrd="0" destOrd="0" presId="urn:microsoft.com/office/officeart/2005/8/layout/vList2"/>
    <dgm:cxn modelId="{369D7122-8E8C-4063-A1E0-A2640791C5B4}" type="presOf" srcId="{93E0791B-FA1A-4B34-B78E-106F343B781C}" destId="{F0194F45-F8D5-4292-ACA5-CEEF524E3689}" srcOrd="0" destOrd="0" presId="urn:microsoft.com/office/officeart/2005/8/layout/vList2"/>
    <dgm:cxn modelId="{E330255C-724D-48F7-A208-75F356F6472D}" type="presOf" srcId="{B566C5F4-7F49-4287-A4CA-8B0714B9811B}" destId="{227E3A10-8B5A-430B-835C-5905B1D6A029}" srcOrd="0" destOrd="0" presId="urn:microsoft.com/office/officeart/2005/8/layout/vList2"/>
    <dgm:cxn modelId="{985BD64B-6A21-4299-BE83-90762DF78A89}" srcId="{F2A51E50-2A7B-4FD3-9514-6C1F922147CD}" destId="{240CCEEF-FB1E-4164-8D2C-8BA01E8BDE69}" srcOrd="3" destOrd="0" parTransId="{D4910953-B7B8-42FE-ABC8-039930BE7666}" sibTransId="{EF6F8522-0C05-494D-B9D6-F92AA9737E02}"/>
    <dgm:cxn modelId="{44570E6F-EA61-4364-931A-7C3CEF150DD9}" type="presOf" srcId="{DD3B514E-079F-44D3-AEB6-563F49F6616F}" destId="{2AE40954-97D5-4D87-AC80-62726513CC6D}" srcOrd="0" destOrd="0" presId="urn:microsoft.com/office/officeart/2005/8/layout/vList2"/>
    <dgm:cxn modelId="{3FDDC950-01CE-4CE5-B02C-F62B95382B67}" type="presOf" srcId="{F2A51E50-2A7B-4FD3-9514-6C1F922147CD}" destId="{B9052738-705A-4EAF-94D2-0479E2C97B44}" srcOrd="0" destOrd="0" presId="urn:microsoft.com/office/officeart/2005/8/layout/vList2"/>
    <dgm:cxn modelId="{78A6D7BA-6F19-4C70-97EC-98A3813979F0}" srcId="{F2A51E50-2A7B-4FD3-9514-6C1F922147CD}" destId="{93E0791B-FA1A-4B34-B78E-106F343B781C}" srcOrd="0" destOrd="0" parTransId="{AE76BC6A-F717-4E93-9C45-E3348E7E634A}" sibTransId="{CAC10363-F911-4C6A-898C-C4E5A240764D}"/>
    <dgm:cxn modelId="{440AE6F3-9873-4E07-B524-99473A009A02}" srcId="{F2A51E50-2A7B-4FD3-9514-6C1F922147CD}" destId="{B566C5F4-7F49-4287-A4CA-8B0714B9811B}" srcOrd="1" destOrd="0" parTransId="{F1AEFC8F-D220-4293-AD4B-AECAA6A06B38}" sibTransId="{16D359AE-2BB0-4787-B85C-B70210D143CA}"/>
    <dgm:cxn modelId="{105637F8-F276-486E-B77D-D788ED667837}" srcId="{F2A51E50-2A7B-4FD3-9514-6C1F922147CD}" destId="{DD3B514E-079F-44D3-AEB6-563F49F6616F}" srcOrd="2" destOrd="0" parTransId="{4ED23A20-7A96-48A1-B184-8C57DE7F8785}" sibTransId="{08B27E9F-3EE0-48FA-92E2-CD6228BACBC9}"/>
    <dgm:cxn modelId="{0485C725-3700-45D8-90C6-915BA13D0675}" type="presParOf" srcId="{B9052738-705A-4EAF-94D2-0479E2C97B44}" destId="{F0194F45-F8D5-4292-ACA5-CEEF524E3689}" srcOrd="0" destOrd="0" presId="urn:microsoft.com/office/officeart/2005/8/layout/vList2"/>
    <dgm:cxn modelId="{934CF74B-D70F-4F18-A1D8-E1FC722F74F7}" type="presParOf" srcId="{B9052738-705A-4EAF-94D2-0479E2C97B44}" destId="{D7331FCD-8AD3-478F-8254-CF119B89BCF3}" srcOrd="1" destOrd="0" presId="urn:microsoft.com/office/officeart/2005/8/layout/vList2"/>
    <dgm:cxn modelId="{5A840B92-D63C-425F-B69A-30BC76B93B59}" type="presParOf" srcId="{B9052738-705A-4EAF-94D2-0479E2C97B44}" destId="{227E3A10-8B5A-430B-835C-5905B1D6A029}" srcOrd="2" destOrd="0" presId="urn:microsoft.com/office/officeart/2005/8/layout/vList2"/>
    <dgm:cxn modelId="{B90CFDA4-BF99-493D-B9A7-F5788BCF956B}" type="presParOf" srcId="{B9052738-705A-4EAF-94D2-0479E2C97B44}" destId="{0635C0B8-6E99-4F84-8DA4-72FF2EC5C9F3}" srcOrd="3" destOrd="0" presId="urn:microsoft.com/office/officeart/2005/8/layout/vList2"/>
    <dgm:cxn modelId="{616B871B-BE7A-4974-98DA-42FD9BD028B5}" type="presParOf" srcId="{B9052738-705A-4EAF-94D2-0479E2C97B44}" destId="{2AE40954-97D5-4D87-AC80-62726513CC6D}" srcOrd="4" destOrd="0" presId="urn:microsoft.com/office/officeart/2005/8/layout/vList2"/>
    <dgm:cxn modelId="{1A4A3BD1-7731-4F9E-A6C3-AEA40BF3F610}" type="presParOf" srcId="{B9052738-705A-4EAF-94D2-0479E2C97B44}" destId="{C5718402-79BD-443F-BCA3-6685E50DEC0D}" srcOrd="5" destOrd="0" presId="urn:microsoft.com/office/officeart/2005/8/layout/vList2"/>
    <dgm:cxn modelId="{3BC10235-28E8-446F-95C9-F9144643851A}" type="presParOf" srcId="{B9052738-705A-4EAF-94D2-0479E2C97B44}" destId="{1ACE7EAF-7EAA-403C-ACCD-7708CE197D0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0636192-3631-4237-875E-11A72B982C9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013217-5C34-4868-80AC-E282BCE353B9}">
      <dgm:prSet/>
      <dgm:spPr/>
      <dgm:t>
        <a:bodyPr/>
        <a:lstStyle/>
        <a:p>
          <a:r>
            <a:rPr lang="en-GB"/>
            <a:t>Prescribed medication can be classed as involuntary intoxication – only if you follow the instructions on the medication. </a:t>
          </a:r>
          <a:endParaRPr lang="en-US"/>
        </a:p>
      </dgm:t>
    </dgm:pt>
    <dgm:pt modelId="{E1C859C8-417D-44A3-BF5F-0C789F5658CB}" type="parTrans" cxnId="{FBFC4AAC-0C31-4E02-9BBE-8B08A7733468}">
      <dgm:prSet/>
      <dgm:spPr/>
      <dgm:t>
        <a:bodyPr/>
        <a:lstStyle/>
        <a:p>
          <a:endParaRPr lang="en-US"/>
        </a:p>
      </dgm:t>
    </dgm:pt>
    <dgm:pt modelId="{08767CE1-4915-43FD-B7AD-55ABE10330C3}" type="sibTrans" cxnId="{FBFC4AAC-0C31-4E02-9BBE-8B08A7733468}">
      <dgm:prSet/>
      <dgm:spPr/>
      <dgm:t>
        <a:bodyPr/>
        <a:lstStyle/>
        <a:p>
          <a:endParaRPr lang="en-US"/>
        </a:p>
      </dgm:t>
    </dgm:pt>
    <dgm:pt modelId="{B6CD7480-DAEE-4A2C-AC4C-A38BEE64D310}">
      <dgm:prSet/>
      <dgm:spPr/>
      <dgm:t>
        <a:bodyPr/>
        <a:lstStyle/>
        <a:p>
          <a:r>
            <a:rPr lang="en-GB" dirty="0"/>
            <a:t>R v Hardie [1985] – Valium not prescribed to him. He took it and set fire to a wardrobe. He could not use the defence of intoxication because the medication was not prescribed to him. </a:t>
          </a:r>
          <a:endParaRPr lang="en-US" dirty="0"/>
        </a:p>
      </dgm:t>
    </dgm:pt>
    <dgm:pt modelId="{5B4A3D6E-5AFB-4DCD-8D38-AFD06EAC6D18}" type="parTrans" cxnId="{74EB9C7B-4A6A-4249-BFDB-C2A495295240}">
      <dgm:prSet/>
      <dgm:spPr/>
      <dgm:t>
        <a:bodyPr/>
        <a:lstStyle/>
        <a:p>
          <a:endParaRPr lang="en-US"/>
        </a:p>
      </dgm:t>
    </dgm:pt>
    <dgm:pt modelId="{F42AC126-D9FF-412D-8BED-27332B2871B9}" type="sibTrans" cxnId="{74EB9C7B-4A6A-4249-BFDB-C2A495295240}">
      <dgm:prSet/>
      <dgm:spPr/>
      <dgm:t>
        <a:bodyPr/>
        <a:lstStyle/>
        <a:p>
          <a:endParaRPr lang="en-US"/>
        </a:p>
      </dgm:t>
    </dgm:pt>
    <dgm:pt modelId="{3FE17735-DD89-4520-992B-D6B42C5B8F8C}" type="pres">
      <dgm:prSet presAssocID="{10636192-3631-4237-875E-11A72B982C9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7284186-65F0-4083-84EF-CED33EF1613C}" type="pres">
      <dgm:prSet presAssocID="{B7013217-5C34-4868-80AC-E282BCE353B9}" presName="hierRoot1" presStyleCnt="0"/>
      <dgm:spPr/>
    </dgm:pt>
    <dgm:pt modelId="{83EDB8CD-0995-432C-A0AB-235221E8241B}" type="pres">
      <dgm:prSet presAssocID="{B7013217-5C34-4868-80AC-E282BCE353B9}" presName="composite" presStyleCnt="0"/>
      <dgm:spPr/>
    </dgm:pt>
    <dgm:pt modelId="{872E0366-0650-4FAC-B8B3-ACCAAA9ACE82}" type="pres">
      <dgm:prSet presAssocID="{B7013217-5C34-4868-80AC-E282BCE353B9}" presName="background" presStyleLbl="node0" presStyleIdx="0" presStyleCnt="2"/>
      <dgm:spPr/>
    </dgm:pt>
    <dgm:pt modelId="{2948369E-F940-4339-B343-FFE0ACF9D92B}" type="pres">
      <dgm:prSet presAssocID="{B7013217-5C34-4868-80AC-E282BCE353B9}" presName="text" presStyleLbl="fgAcc0" presStyleIdx="0" presStyleCnt="2">
        <dgm:presLayoutVars>
          <dgm:chPref val="3"/>
        </dgm:presLayoutVars>
      </dgm:prSet>
      <dgm:spPr/>
    </dgm:pt>
    <dgm:pt modelId="{781B0AB6-C092-41F2-AEFD-DF31676768D4}" type="pres">
      <dgm:prSet presAssocID="{B7013217-5C34-4868-80AC-E282BCE353B9}" presName="hierChild2" presStyleCnt="0"/>
      <dgm:spPr/>
    </dgm:pt>
    <dgm:pt modelId="{FACA5A49-ED11-48CD-A6DB-19CD36D90E59}" type="pres">
      <dgm:prSet presAssocID="{B6CD7480-DAEE-4A2C-AC4C-A38BEE64D310}" presName="hierRoot1" presStyleCnt="0"/>
      <dgm:spPr/>
    </dgm:pt>
    <dgm:pt modelId="{32AEE406-5D1D-4015-BE60-5D79D8375F55}" type="pres">
      <dgm:prSet presAssocID="{B6CD7480-DAEE-4A2C-AC4C-A38BEE64D310}" presName="composite" presStyleCnt="0"/>
      <dgm:spPr/>
    </dgm:pt>
    <dgm:pt modelId="{B5CC1142-1B20-4014-88A3-5ABED9B53F29}" type="pres">
      <dgm:prSet presAssocID="{B6CD7480-DAEE-4A2C-AC4C-A38BEE64D310}" presName="background" presStyleLbl="node0" presStyleIdx="1" presStyleCnt="2"/>
      <dgm:spPr/>
    </dgm:pt>
    <dgm:pt modelId="{118635DE-57B8-438C-8CCC-35EE15C32223}" type="pres">
      <dgm:prSet presAssocID="{B6CD7480-DAEE-4A2C-AC4C-A38BEE64D310}" presName="text" presStyleLbl="fgAcc0" presStyleIdx="1" presStyleCnt="2">
        <dgm:presLayoutVars>
          <dgm:chPref val="3"/>
        </dgm:presLayoutVars>
      </dgm:prSet>
      <dgm:spPr/>
    </dgm:pt>
    <dgm:pt modelId="{D94FF231-21E6-4CB1-96F5-9BB1EFD55785}" type="pres">
      <dgm:prSet presAssocID="{B6CD7480-DAEE-4A2C-AC4C-A38BEE64D310}" presName="hierChild2" presStyleCnt="0"/>
      <dgm:spPr/>
    </dgm:pt>
  </dgm:ptLst>
  <dgm:cxnLst>
    <dgm:cxn modelId="{31113440-F4EC-4DC4-AA3C-D4863AA1B39A}" type="presOf" srcId="{B6CD7480-DAEE-4A2C-AC4C-A38BEE64D310}" destId="{118635DE-57B8-438C-8CCC-35EE15C32223}" srcOrd="0" destOrd="0" presId="urn:microsoft.com/office/officeart/2005/8/layout/hierarchy1"/>
    <dgm:cxn modelId="{9474C671-217F-4918-BC41-C0BC827AFB7B}" type="presOf" srcId="{B7013217-5C34-4868-80AC-E282BCE353B9}" destId="{2948369E-F940-4339-B343-FFE0ACF9D92B}" srcOrd="0" destOrd="0" presId="urn:microsoft.com/office/officeart/2005/8/layout/hierarchy1"/>
    <dgm:cxn modelId="{74EB9C7B-4A6A-4249-BFDB-C2A495295240}" srcId="{10636192-3631-4237-875E-11A72B982C94}" destId="{B6CD7480-DAEE-4A2C-AC4C-A38BEE64D310}" srcOrd="1" destOrd="0" parTransId="{5B4A3D6E-5AFB-4DCD-8D38-AFD06EAC6D18}" sibTransId="{F42AC126-D9FF-412D-8BED-27332B2871B9}"/>
    <dgm:cxn modelId="{F16F4A8C-920D-4CB7-A638-7289F7A6F9DC}" type="presOf" srcId="{10636192-3631-4237-875E-11A72B982C94}" destId="{3FE17735-DD89-4520-992B-D6B42C5B8F8C}" srcOrd="0" destOrd="0" presId="urn:microsoft.com/office/officeart/2005/8/layout/hierarchy1"/>
    <dgm:cxn modelId="{FBFC4AAC-0C31-4E02-9BBE-8B08A7733468}" srcId="{10636192-3631-4237-875E-11A72B982C94}" destId="{B7013217-5C34-4868-80AC-E282BCE353B9}" srcOrd="0" destOrd="0" parTransId="{E1C859C8-417D-44A3-BF5F-0C789F5658CB}" sibTransId="{08767CE1-4915-43FD-B7AD-55ABE10330C3}"/>
    <dgm:cxn modelId="{8A7CAD22-F246-4A46-8EE2-BBC27F283F9C}" type="presParOf" srcId="{3FE17735-DD89-4520-992B-D6B42C5B8F8C}" destId="{17284186-65F0-4083-84EF-CED33EF1613C}" srcOrd="0" destOrd="0" presId="urn:microsoft.com/office/officeart/2005/8/layout/hierarchy1"/>
    <dgm:cxn modelId="{BAB4D6FA-3818-4A40-B427-CF3AA7F2091C}" type="presParOf" srcId="{17284186-65F0-4083-84EF-CED33EF1613C}" destId="{83EDB8CD-0995-432C-A0AB-235221E8241B}" srcOrd="0" destOrd="0" presId="urn:microsoft.com/office/officeart/2005/8/layout/hierarchy1"/>
    <dgm:cxn modelId="{212589E6-6B5E-46C0-B30D-424E6AED6A50}" type="presParOf" srcId="{83EDB8CD-0995-432C-A0AB-235221E8241B}" destId="{872E0366-0650-4FAC-B8B3-ACCAAA9ACE82}" srcOrd="0" destOrd="0" presId="urn:microsoft.com/office/officeart/2005/8/layout/hierarchy1"/>
    <dgm:cxn modelId="{0324A9E7-41B4-45CC-95FD-1D3193755CD7}" type="presParOf" srcId="{83EDB8CD-0995-432C-A0AB-235221E8241B}" destId="{2948369E-F940-4339-B343-FFE0ACF9D92B}" srcOrd="1" destOrd="0" presId="urn:microsoft.com/office/officeart/2005/8/layout/hierarchy1"/>
    <dgm:cxn modelId="{EA232165-EB42-4E51-96A3-8E5CFA4E1B3D}" type="presParOf" srcId="{17284186-65F0-4083-84EF-CED33EF1613C}" destId="{781B0AB6-C092-41F2-AEFD-DF31676768D4}" srcOrd="1" destOrd="0" presId="urn:microsoft.com/office/officeart/2005/8/layout/hierarchy1"/>
    <dgm:cxn modelId="{0C24B415-638E-4304-BE77-071688F41F69}" type="presParOf" srcId="{3FE17735-DD89-4520-992B-D6B42C5B8F8C}" destId="{FACA5A49-ED11-48CD-A6DB-19CD36D90E59}" srcOrd="1" destOrd="0" presId="urn:microsoft.com/office/officeart/2005/8/layout/hierarchy1"/>
    <dgm:cxn modelId="{FF746608-00E4-4689-96AB-774C269C3F0E}" type="presParOf" srcId="{FACA5A49-ED11-48CD-A6DB-19CD36D90E59}" destId="{32AEE406-5D1D-4015-BE60-5D79D8375F55}" srcOrd="0" destOrd="0" presId="urn:microsoft.com/office/officeart/2005/8/layout/hierarchy1"/>
    <dgm:cxn modelId="{B672695E-1FCF-4274-A0B9-2111E64BEF69}" type="presParOf" srcId="{32AEE406-5D1D-4015-BE60-5D79D8375F55}" destId="{B5CC1142-1B20-4014-88A3-5ABED9B53F29}" srcOrd="0" destOrd="0" presId="urn:microsoft.com/office/officeart/2005/8/layout/hierarchy1"/>
    <dgm:cxn modelId="{A4E71877-313D-4635-B3F1-99FF0AD379B9}" type="presParOf" srcId="{32AEE406-5D1D-4015-BE60-5D79D8375F55}" destId="{118635DE-57B8-438C-8CCC-35EE15C32223}" srcOrd="1" destOrd="0" presId="urn:microsoft.com/office/officeart/2005/8/layout/hierarchy1"/>
    <dgm:cxn modelId="{E59A7FD0-A9D0-407A-91E9-95F8C52215D9}" type="presParOf" srcId="{FACA5A49-ED11-48CD-A6DB-19CD36D90E59}" destId="{D94FF231-21E6-4CB1-96F5-9BB1EFD5578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ADCB6AE-6593-4F7B-8B6F-ABC1B690E45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95CC9D0-8B4D-4EC3-ACD9-B614AD4D3995}">
      <dgm:prSet/>
      <dgm:spPr/>
      <dgm:t>
        <a:bodyPr/>
        <a:lstStyle/>
        <a:p>
          <a:r>
            <a:rPr lang="en-GB"/>
            <a:t>Two types. </a:t>
          </a:r>
          <a:endParaRPr lang="en-US"/>
        </a:p>
      </dgm:t>
    </dgm:pt>
    <dgm:pt modelId="{A00C090C-034F-4E72-8C3B-BB1CE0FB535A}" type="parTrans" cxnId="{9B049113-09F0-4C70-8C87-DF5852201376}">
      <dgm:prSet/>
      <dgm:spPr/>
      <dgm:t>
        <a:bodyPr/>
        <a:lstStyle/>
        <a:p>
          <a:endParaRPr lang="en-US"/>
        </a:p>
      </dgm:t>
    </dgm:pt>
    <dgm:pt modelId="{57C1DFBC-A69B-4A57-A377-19025111CAC3}" type="sibTrans" cxnId="{9B049113-09F0-4C70-8C87-DF5852201376}">
      <dgm:prSet/>
      <dgm:spPr/>
      <dgm:t>
        <a:bodyPr/>
        <a:lstStyle/>
        <a:p>
          <a:endParaRPr lang="en-US"/>
        </a:p>
      </dgm:t>
    </dgm:pt>
    <dgm:pt modelId="{7A9230C6-E569-4635-BD3B-26D651BF4FCD}">
      <dgm:prSet/>
      <dgm:spPr/>
      <dgm:t>
        <a:bodyPr/>
        <a:lstStyle/>
        <a:p>
          <a:r>
            <a:rPr lang="en-GB"/>
            <a:t>Duress of circumstances. </a:t>
          </a:r>
          <a:endParaRPr lang="en-US"/>
        </a:p>
      </dgm:t>
    </dgm:pt>
    <dgm:pt modelId="{9B7DCABA-1F8B-4DE7-BA00-3F3B89A54682}" type="parTrans" cxnId="{BC1B62B5-CC47-47F5-939E-C6D76D69CB0F}">
      <dgm:prSet/>
      <dgm:spPr/>
      <dgm:t>
        <a:bodyPr/>
        <a:lstStyle/>
        <a:p>
          <a:endParaRPr lang="en-US"/>
        </a:p>
      </dgm:t>
    </dgm:pt>
    <dgm:pt modelId="{855B9CB4-37EE-49C5-A5E0-4CC2942C4317}" type="sibTrans" cxnId="{BC1B62B5-CC47-47F5-939E-C6D76D69CB0F}">
      <dgm:prSet/>
      <dgm:spPr/>
      <dgm:t>
        <a:bodyPr/>
        <a:lstStyle/>
        <a:p>
          <a:endParaRPr lang="en-US"/>
        </a:p>
      </dgm:t>
    </dgm:pt>
    <dgm:pt modelId="{A9DFFBE8-F4B7-47F5-A797-B98D17F90F2A}">
      <dgm:prSet/>
      <dgm:spPr/>
      <dgm:t>
        <a:bodyPr/>
        <a:lstStyle/>
        <a:p>
          <a:r>
            <a:rPr lang="en-GB"/>
            <a:t>Duress by Threats. </a:t>
          </a:r>
          <a:endParaRPr lang="en-US"/>
        </a:p>
      </dgm:t>
    </dgm:pt>
    <dgm:pt modelId="{3700B428-DB13-439A-87A2-49A20E06754B}" type="parTrans" cxnId="{11C201EB-B337-4CC0-A006-78473BE66F4A}">
      <dgm:prSet/>
      <dgm:spPr/>
      <dgm:t>
        <a:bodyPr/>
        <a:lstStyle/>
        <a:p>
          <a:endParaRPr lang="en-US"/>
        </a:p>
      </dgm:t>
    </dgm:pt>
    <dgm:pt modelId="{AA1E579B-3664-42FE-9CFD-78D8B55AA3FE}" type="sibTrans" cxnId="{11C201EB-B337-4CC0-A006-78473BE66F4A}">
      <dgm:prSet/>
      <dgm:spPr/>
      <dgm:t>
        <a:bodyPr/>
        <a:lstStyle/>
        <a:p>
          <a:endParaRPr lang="en-US"/>
        </a:p>
      </dgm:t>
    </dgm:pt>
    <dgm:pt modelId="{FDD6DA81-8D92-4201-97BE-6BF0A07887C1}" type="pres">
      <dgm:prSet presAssocID="{5ADCB6AE-6593-4F7B-8B6F-ABC1B690E456}" presName="linear" presStyleCnt="0">
        <dgm:presLayoutVars>
          <dgm:animLvl val="lvl"/>
          <dgm:resizeHandles val="exact"/>
        </dgm:presLayoutVars>
      </dgm:prSet>
      <dgm:spPr/>
    </dgm:pt>
    <dgm:pt modelId="{9016C97B-1CA8-41F8-9CE8-6B5D9BC40991}" type="pres">
      <dgm:prSet presAssocID="{B95CC9D0-8B4D-4EC3-ACD9-B614AD4D399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221F6E8-437B-4396-880C-6A3CC0A0B888}" type="pres">
      <dgm:prSet presAssocID="{57C1DFBC-A69B-4A57-A377-19025111CAC3}" presName="spacer" presStyleCnt="0"/>
      <dgm:spPr/>
    </dgm:pt>
    <dgm:pt modelId="{F471219F-B620-4853-AB79-08B8728E225B}" type="pres">
      <dgm:prSet presAssocID="{7A9230C6-E569-4635-BD3B-26D651BF4FC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E10A99C-7AAC-4BAB-B210-575992C3A035}" type="pres">
      <dgm:prSet presAssocID="{855B9CB4-37EE-49C5-A5E0-4CC2942C4317}" presName="spacer" presStyleCnt="0"/>
      <dgm:spPr/>
    </dgm:pt>
    <dgm:pt modelId="{F7BCFC8E-C14E-4143-A603-9B6011B3E520}" type="pres">
      <dgm:prSet presAssocID="{A9DFFBE8-F4B7-47F5-A797-B98D17F90F2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B049113-09F0-4C70-8C87-DF5852201376}" srcId="{5ADCB6AE-6593-4F7B-8B6F-ABC1B690E456}" destId="{B95CC9D0-8B4D-4EC3-ACD9-B614AD4D3995}" srcOrd="0" destOrd="0" parTransId="{A00C090C-034F-4E72-8C3B-BB1CE0FB535A}" sibTransId="{57C1DFBC-A69B-4A57-A377-19025111CAC3}"/>
    <dgm:cxn modelId="{D263D71F-BAA7-4FD4-8285-61EFB860FB27}" type="presOf" srcId="{B95CC9D0-8B4D-4EC3-ACD9-B614AD4D3995}" destId="{9016C97B-1CA8-41F8-9CE8-6B5D9BC40991}" srcOrd="0" destOrd="0" presId="urn:microsoft.com/office/officeart/2005/8/layout/vList2"/>
    <dgm:cxn modelId="{E86F0885-9330-4D55-AD88-500A8EA0B884}" type="presOf" srcId="{A9DFFBE8-F4B7-47F5-A797-B98D17F90F2A}" destId="{F7BCFC8E-C14E-4143-A603-9B6011B3E520}" srcOrd="0" destOrd="0" presId="urn:microsoft.com/office/officeart/2005/8/layout/vList2"/>
    <dgm:cxn modelId="{536D71A7-D2C0-4399-B0CD-A36DEC8F3383}" type="presOf" srcId="{5ADCB6AE-6593-4F7B-8B6F-ABC1B690E456}" destId="{FDD6DA81-8D92-4201-97BE-6BF0A07887C1}" srcOrd="0" destOrd="0" presId="urn:microsoft.com/office/officeart/2005/8/layout/vList2"/>
    <dgm:cxn modelId="{BC1B62B5-CC47-47F5-939E-C6D76D69CB0F}" srcId="{5ADCB6AE-6593-4F7B-8B6F-ABC1B690E456}" destId="{7A9230C6-E569-4635-BD3B-26D651BF4FCD}" srcOrd="1" destOrd="0" parTransId="{9B7DCABA-1F8B-4DE7-BA00-3F3B89A54682}" sibTransId="{855B9CB4-37EE-49C5-A5E0-4CC2942C4317}"/>
    <dgm:cxn modelId="{11C201EB-B337-4CC0-A006-78473BE66F4A}" srcId="{5ADCB6AE-6593-4F7B-8B6F-ABC1B690E456}" destId="{A9DFFBE8-F4B7-47F5-A797-B98D17F90F2A}" srcOrd="2" destOrd="0" parTransId="{3700B428-DB13-439A-87A2-49A20E06754B}" sibTransId="{AA1E579B-3664-42FE-9CFD-78D8B55AA3FE}"/>
    <dgm:cxn modelId="{BDB142F3-1534-41AA-AF66-A48FC2A622E1}" type="presOf" srcId="{7A9230C6-E569-4635-BD3B-26D651BF4FCD}" destId="{F471219F-B620-4853-AB79-08B8728E225B}" srcOrd="0" destOrd="0" presId="urn:microsoft.com/office/officeart/2005/8/layout/vList2"/>
    <dgm:cxn modelId="{CB59F358-8FE3-465A-9142-87C7604AE10A}" type="presParOf" srcId="{FDD6DA81-8D92-4201-97BE-6BF0A07887C1}" destId="{9016C97B-1CA8-41F8-9CE8-6B5D9BC40991}" srcOrd="0" destOrd="0" presId="urn:microsoft.com/office/officeart/2005/8/layout/vList2"/>
    <dgm:cxn modelId="{C2B206E2-DAB9-4382-8C38-47D71E5FF5F6}" type="presParOf" srcId="{FDD6DA81-8D92-4201-97BE-6BF0A07887C1}" destId="{C221F6E8-437B-4396-880C-6A3CC0A0B888}" srcOrd="1" destOrd="0" presId="urn:microsoft.com/office/officeart/2005/8/layout/vList2"/>
    <dgm:cxn modelId="{9748264E-1F44-4369-892E-9CE870C0218B}" type="presParOf" srcId="{FDD6DA81-8D92-4201-97BE-6BF0A07887C1}" destId="{F471219F-B620-4853-AB79-08B8728E225B}" srcOrd="2" destOrd="0" presId="urn:microsoft.com/office/officeart/2005/8/layout/vList2"/>
    <dgm:cxn modelId="{511FA317-6381-4955-AFF9-6F8DC5470F86}" type="presParOf" srcId="{FDD6DA81-8D92-4201-97BE-6BF0A07887C1}" destId="{0E10A99C-7AAC-4BAB-B210-575992C3A035}" srcOrd="3" destOrd="0" presId="urn:microsoft.com/office/officeart/2005/8/layout/vList2"/>
    <dgm:cxn modelId="{4AB12DE1-E745-4CF0-A961-ACCB814FA25F}" type="presParOf" srcId="{FDD6DA81-8D92-4201-97BE-6BF0A07887C1}" destId="{F7BCFC8E-C14E-4143-A603-9B6011B3E52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EB4554D-607D-48A3-B51C-6E360F616FF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D5FBFF-2DDB-4310-B459-17DB53785445}">
      <dgm:prSet/>
      <dgm:spPr/>
      <dgm:t>
        <a:bodyPr/>
        <a:lstStyle/>
        <a:p>
          <a:r>
            <a:rPr lang="en-GB"/>
            <a:t>Has the individual been threatened in order to commit an offence. </a:t>
          </a:r>
          <a:endParaRPr lang="en-US"/>
        </a:p>
      </dgm:t>
    </dgm:pt>
    <dgm:pt modelId="{AF532C17-22D5-4D70-9861-352D5FE95109}" type="parTrans" cxnId="{DA947F41-F81E-4C52-B65B-B0FBED6E774B}">
      <dgm:prSet/>
      <dgm:spPr/>
      <dgm:t>
        <a:bodyPr/>
        <a:lstStyle/>
        <a:p>
          <a:endParaRPr lang="en-US"/>
        </a:p>
      </dgm:t>
    </dgm:pt>
    <dgm:pt modelId="{227BA64A-50E8-4AF8-B23B-3A9284BE7379}" type="sibTrans" cxnId="{DA947F41-F81E-4C52-B65B-B0FBED6E774B}">
      <dgm:prSet/>
      <dgm:spPr/>
      <dgm:t>
        <a:bodyPr/>
        <a:lstStyle/>
        <a:p>
          <a:endParaRPr lang="en-US"/>
        </a:p>
      </dgm:t>
    </dgm:pt>
    <dgm:pt modelId="{1578B8C0-0103-47C7-9A1A-9FAFFEA4271C}">
      <dgm:prSet/>
      <dgm:spPr/>
      <dgm:t>
        <a:bodyPr/>
        <a:lstStyle/>
        <a:p>
          <a:r>
            <a:rPr lang="en-GB"/>
            <a:t>This is up to the defence to prove. </a:t>
          </a:r>
          <a:endParaRPr lang="en-US"/>
        </a:p>
      </dgm:t>
    </dgm:pt>
    <dgm:pt modelId="{8044CB2E-9871-4879-B059-094297E6AEB6}" type="parTrans" cxnId="{A2E4E404-3DEC-4256-867A-F1F1CF01056F}">
      <dgm:prSet/>
      <dgm:spPr/>
      <dgm:t>
        <a:bodyPr/>
        <a:lstStyle/>
        <a:p>
          <a:endParaRPr lang="en-US"/>
        </a:p>
      </dgm:t>
    </dgm:pt>
    <dgm:pt modelId="{6EC70F03-197E-4F61-91D5-D9FDD548490D}" type="sibTrans" cxnId="{A2E4E404-3DEC-4256-867A-F1F1CF01056F}">
      <dgm:prSet/>
      <dgm:spPr/>
      <dgm:t>
        <a:bodyPr/>
        <a:lstStyle/>
        <a:p>
          <a:endParaRPr lang="en-US"/>
        </a:p>
      </dgm:t>
    </dgm:pt>
    <dgm:pt modelId="{9CC437E9-3498-4ACF-ADCC-D309756CE93E}">
      <dgm:prSet/>
      <dgm:spPr/>
      <dgm:t>
        <a:bodyPr/>
        <a:lstStyle/>
        <a:p>
          <a:r>
            <a:rPr lang="en-GB"/>
            <a:t>Important to note that it is a criminal defence to all offences expect serious offences such as murder and manslaughter. </a:t>
          </a:r>
          <a:endParaRPr lang="en-US"/>
        </a:p>
      </dgm:t>
    </dgm:pt>
    <dgm:pt modelId="{1944053B-2287-4255-918B-76F71113317D}" type="parTrans" cxnId="{B0B07ADA-7330-46C9-BFE8-4C04B67C6580}">
      <dgm:prSet/>
      <dgm:spPr/>
      <dgm:t>
        <a:bodyPr/>
        <a:lstStyle/>
        <a:p>
          <a:endParaRPr lang="en-US"/>
        </a:p>
      </dgm:t>
    </dgm:pt>
    <dgm:pt modelId="{49811330-E535-48BA-AA5D-73E951C8DD69}" type="sibTrans" cxnId="{B0B07ADA-7330-46C9-BFE8-4C04B67C6580}">
      <dgm:prSet/>
      <dgm:spPr/>
      <dgm:t>
        <a:bodyPr/>
        <a:lstStyle/>
        <a:p>
          <a:endParaRPr lang="en-US"/>
        </a:p>
      </dgm:t>
    </dgm:pt>
    <dgm:pt modelId="{2B413D57-21A6-4DE3-8C1A-6FD770C6E657}" type="pres">
      <dgm:prSet presAssocID="{BEB4554D-607D-48A3-B51C-6E360F616FFC}" presName="linear" presStyleCnt="0">
        <dgm:presLayoutVars>
          <dgm:animLvl val="lvl"/>
          <dgm:resizeHandles val="exact"/>
        </dgm:presLayoutVars>
      </dgm:prSet>
      <dgm:spPr/>
    </dgm:pt>
    <dgm:pt modelId="{4F87A5EE-D335-4C72-A921-1701D6BE0A3F}" type="pres">
      <dgm:prSet presAssocID="{CBD5FBFF-2DDB-4310-B459-17DB5378544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112A54D-D506-4DFA-8597-D224833F299B}" type="pres">
      <dgm:prSet presAssocID="{227BA64A-50E8-4AF8-B23B-3A9284BE7379}" presName="spacer" presStyleCnt="0"/>
      <dgm:spPr/>
    </dgm:pt>
    <dgm:pt modelId="{75F218CB-076F-4270-99FF-CB199FA435B2}" type="pres">
      <dgm:prSet presAssocID="{1578B8C0-0103-47C7-9A1A-9FAFFEA4271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976DB85-DC15-4446-9FE1-86308C075D04}" type="pres">
      <dgm:prSet presAssocID="{6EC70F03-197E-4F61-91D5-D9FDD548490D}" presName="spacer" presStyleCnt="0"/>
      <dgm:spPr/>
    </dgm:pt>
    <dgm:pt modelId="{F1021921-470B-481C-BB31-BE91D79E2F81}" type="pres">
      <dgm:prSet presAssocID="{9CC437E9-3498-4ACF-ADCC-D309756CE93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2E4E404-3DEC-4256-867A-F1F1CF01056F}" srcId="{BEB4554D-607D-48A3-B51C-6E360F616FFC}" destId="{1578B8C0-0103-47C7-9A1A-9FAFFEA4271C}" srcOrd="1" destOrd="0" parTransId="{8044CB2E-9871-4879-B059-094297E6AEB6}" sibTransId="{6EC70F03-197E-4F61-91D5-D9FDD548490D}"/>
    <dgm:cxn modelId="{3AE8ED22-CA96-4DC4-829C-7369F42E4D65}" type="presOf" srcId="{9CC437E9-3498-4ACF-ADCC-D309756CE93E}" destId="{F1021921-470B-481C-BB31-BE91D79E2F81}" srcOrd="0" destOrd="0" presId="urn:microsoft.com/office/officeart/2005/8/layout/vList2"/>
    <dgm:cxn modelId="{DA947F41-F81E-4C52-B65B-B0FBED6E774B}" srcId="{BEB4554D-607D-48A3-B51C-6E360F616FFC}" destId="{CBD5FBFF-2DDB-4310-B459-17DB53785445}" srcOrd="0" destOrd="0" parTransId="{AF532C17-22D5-4D70-9861-352D5FE95109}" sibTransId="{227BA64A-50E8-4AF8-B23B-3A9284BE7379}"/>
    <dgm:cxn modelId="{FA65EA61-98E7-4BE3-A1E0-C5EDFDC5DA61}" type="presOf" srcId="{BEB4554D-607D-48A3-B51C-6E360F616FFC}" destId="{2B413D57-21A6-4DE3-8C1A-6FD770C6E657}" srcOrd="0" destOrd="0" presId="urn:microsoft.com/office/officeart/2005/8/layout/vList2"/>
    <dgm:cxn modelId="{058ACE6B-724B-450A-8C1C-A605625101AD}" type="presOf" srcId="{CBD5FBFF-2DDB-4310-B459-17DB53785445}" destId="{4F87A5EE-D335-4C72-A921-1701D6BE0A3F}" srcOrd="0" destOrd="0" presId="urn:microsoft.com/office/officeart/2005/8/layout/vList2"/>
    <dgm:cxn modelId="{63DCA455-364C-484D-AB81-EF8FD50940A6}" type="presOf" srcId="{1578B8C0-0103-47C7-9A1A-9FAFFEA4271C}" destId="{75F218CB-076F-4270-99FF-CB199FA435B2}" srcOrd="0" destOrd="0" presId="urn:microsoft.com/office/officeart/2005/8/layout/vList2"/>
    <dgm:cxn modelId="{B0B07ADA-7330-46C9-BFE8-4C04B67C6580}" srcId="{BEB4554D-607D-48A3-B51C-6E360F616FFC}" destId="{9CC437E9-3498-4ACF-ADCC-D309756CE93E}" srcOrd="2" destOrd="0" parTransId="{1944053B-2287-4255-918B-76F71113317D}" sibTransId="{49811330-E535-48BA-AA5D-73E951C8DD69}"/>
    <dgm:cxn modelId="{68B024B7-B4F8-468C-B858-2FB2657927FA}" type="presParOf" srcId="{2B413D57-21A6-4DE3-8C1A-6FD770C6E657}" destId="{4F87A5EE-D335-4C72-A921-1701D6BE0A3F}" srcOrd="0" destOrd="0" presId="urn:microsoft.com/office/officeart/2005/8/layout/vList2"/>
    <dgm:cxn modelId="{0D7E96D9-16D7-4586-AFDD-CA14567804F6}" type="presParOf" srcId="{2B413D57-21A6-4DE3-8C1A-6FD770C6E657}" destId="{7112A54D-D506-4DFA-8597-D224833F299B}" srcOrd="1" destOrd="0" presId="urn:microsoft.com/office/officeart/2005/8/layout/vList2"/>
    <dgm:cxn modelId="{85D42599-98D9-450C-B4CB-659E78F868A5}" type="presParOf" srcId="{2B413D57-21A6-4DE3-8C1A-6FD770C6E657}" destId="{75F218CB-076F-4270-99FF-CB199FA435B2}" srcOrd="2" destOrd="0" presId="urn:microsoft.com/office/officeart/2005/8/layout/vList2"/>
    <dgm:cxn modelId="{6898195F-68E3-4006-A610-5310BE88C406}" type="presParOf" srcId="{2B413D57-21A6-4DE3-8C1A-6FD770C6E657}" destId="{A976DB85-DC15-4446-9FE1-86308C075D04}" srcOrd="3" destOrd="0" presId="urn:microsoft.com/office/officeart/2005/8/layout/vList2"/>
    <dgm:cxn modelId="{C1DF9918-CF10-4ACB-AE91-BDD22E417B13}" type="presParOf" srcId="{2B413D57-21A6-4DE3-8C1A-6FD770C6E657}" destId="{F1021921-470B-481C-BB31-BE91D79E2F8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5F9EC930-2B66-4822-AB18-B6F3AFBBEAC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607FABA-4E77-4C05-A957-38981F914E19}">
      <dgm:prSet/>
      <dgm:spPr/>
      <dgm:t>
        <a:bodyPr/>
        <a:lstStyle/>
        <a:p>
          <a:r>
            <a:rPr lang="en-GB"/>
            <a:t>If the defence is successful then the individual will be acquitted. </a:t>
          </a:r>
          <a:endParaRPr lang="en-US"/>
        </a:p>
      </dgm:t>
    </dgm:pt>
    <dgm:pt modelId="{8EBD5AE6-B4C6-424B-94D8-F12C3A06196D}" type="parTrans" cxnId="{8EE14F42-1099-497F-BF52-5E980EA24D52}">
      <dgm:prSet/>
      <dgm:spPr/>
      <dgm:t>
        <a:bodyPr/>
        <a:lstStyle/>
        <a:p>
          <a:endParaRPr lang="en-US"/>
        </a:p>
      </dgm:t>
    </dgm:pt>
    <dgm:pt modelId="{564AB0E9-FE53-4A1F-9749-1A2524EB8EE7}" type="sibTrans" cxnId="{8EE14F42-1099-497F-BF52-5E980EA24D52}">
      <dgm:prSet/>
      <dgm:spPr/>
      <dgm:t>
        <a:bodyPr/>
        <a:lstStyle/>
        <a:p>
          <a:endParaRPr lang="en-US"/>
        </a:p>
      </dgm:t>
    </dgm:pt>
    <dgm:pt modelId="{946385D3-0E6A-46A9-B58D-7A4D21DAFE0F}">
      <dgm:prSet/>
      <dgm:spPr/>
      <dgm:t>
        <a:bodyPr/>
        <a:lstStyle/>
        <a:p>
          <a:r>
            <a:rPr lang="en-GB"/>
            <a:t>But there is a test must be followed. </a:t>
          </a:r>
          <a:endParaRPr lang="en-US"/>
        </a:p>
      </dgm:t>
    </dgm:pt>
    <dgm:pt modelId="{F10DE04D-63BD-4757-9FA1-7575FCD5A5FB}" type="parTrans" cxnId="{38989A8C-C2F5-4242-9560-A8598BC9E2B1}">
      <dgm:prSet/>
      <dgm:spPr/>
      <dgm:t>
        <a:bodyPr/>
        <a:lstStyle/>
        <a:p>
          <a:endParaRPr lang="en-US"/>
        </a:p>
      </dgm:t>
    </dgm:pt>
    <dgm:pt modelId="{13030066-49D7-498C-865F-766A806CC466}" type="sibTrans" cxnId="{38989A8C-C2F5-4242-9560-A8598BC9E2B1}">
      <dgm:prSet/>
      <dgm:spPr/>
      <dgm:t>
        <a:bodyPr/>
        <a:lstStyle/>
        <a:p>
          <a:endParaRPr lang="en-US"/>
        </a:p>
      </dgm:t>
    </dgm:pt>
    <dgm:pt modelId="{51B661FE-C906-4A99-BDB3-E2A54FDEBD40}">
      <dgm:prSet/>
      <dgm:spPr/>
      <dgm:t>
        <a:bodyPr/>
        <a:lstStyle/>
        <a:p>
          <a:r>
            <a:rPr lang="en-GB"/>
            <a:t>Duress by threats is shown in cases such as the case of R v Howe [1987]. </a:t>
          </a:r>
          <a:endParaRPr lang="en-US"/>
        </a:p>
      </dgm:t>
    </dgm:pt>
    <dgm:pt modelId="{7DCD12BA-CCA6-4C27-9052-0FF4F344DD16}" type="parTrans" cxnId="{2BF25E02-5544-4DFA-8142-92A64D367EC3}">
      <dgm:prSet/>
      <dgm:spPr/>
      <dgm:t>
        <a:bodyPr/>
        <a:lstStyle/>
        <a:p>
          <a:endParaRPr lang="en-US"/>
        </a:p>
      </dgm:t>
    </dgm:pt>
    <dgm:pt modelId="{2C79852E-846A-4F2B-B75D-7A65F3FC018B}" type="sibTrans" cxnId="{2BF25E02-5544-4DFA-8142-92A64D367EC3}">
      <dgm:prSet/>
      <dgm:spPr/>
      <dgm:t>
        <a:bodyPr/>
        <a:lstStyle/>
        <a:p>
          <a:endParaRPr lang="en-US"/>
        </a:p>
      </dgm:t>
    </dgm:pt>
    <dgm:pt modelId="{D5BF09FA-8408-4D73-9D25-5FBE5142C3A8}" type="pres">
      <dgm:prSet presAssocID="{5F9EC930-2B66-4822-AB18-B6F3AFBBEAC8}" presName="linear" presStyleCnt="0">
        <dgm:presLayoutVars>
          <dgm:animLvl val="lvl"/>
          <dgm:resizeHandles val="exact"/>
        </dgm:presLayoutVars>
      </dgm:prSet>
      <dgm:spPr/>
    </dgm:pt>
    <dgm:pt modelId="{E71548F5-2B42-4233-841F-C0EFEC2C5CAB}" type="pres">
      <dgm:prSet presAssocID="{A607FABA-4E77-4C05-A957-38981F914E1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272168B-2972-4EEF-ADA8-58EC5EDEC4EA}" type="pres">
      <dgm:prSet presAssocID="{564AB0E9-FE53-4A1F-9749-1A2524EB8EE7}" presName="spacer" presStyleCnt="0"/>
      <dgm:spPr/>
    </dgm:pt>
    <dgm:pt modelId="{65AA328F-F114-4D27-A310-19216FDB4DCD}" type="pres">
      <dgm:prSet presAssocID="{946385D3-0E6A-46A9-B58D-7A4D21DAFE0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4B29C62-4EBA-47D3-89D3-9FED18951A8E}" type="pres">
      <dgm:prSet presAssocID="{13030066-49D7-498C-865F-766A806CC466}" presName="spacer" presStyleCnt="0"/>
      <dgm:spPr/>
    </dgm:pt>
    <dgm:pt modelId="{EEA6C405-8FAB-4840-9A7E-3D8F33D36C36}" type="pres">
      <dgm:prSet presAssocID="{51B661FE-C906-4A99-BDB3-E2A54FDEBD4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BF25E02-5544-4DFA-8142-92A64D367EC3}" srcId="{5F9EC930-2B66-4822-AB18-B6F3AFBBEAC8}" destId="{51B661FE-C906-4A99-BDB3-E2A54FDEBD40}" srcOrd="2" destOrd="0" parTransId="{7DCD12BA-CCA6-4C27-9052-0FF4F344DD16}" sibTransId="{2C79852E-846A-4F2B-B75D-7A65F3FC018B}"/>
    <dgm:cxn modelId="{EF5F5715-E65E-48E8-92C5-4AD9DDC2C607}" type="presOf" srcId="{5F9EC930-2B66-4822-AB18-B6F3AFBBEAC8}" destId="{D5BF09FA-8408-4D73-9D25-5FBE5142C3A8}" srcOrd="0" destOrd="0" presId="urn:microsoft.com/office/officeart/2005/8/layout/vList2"/>
    <dgm:cxn modelId="{3C63632C-37FB-4C9F-A6E4-3DEB1439D47F}" type="presOf" srcId="{51B661FE-C906-4A99-BDB3-E2A54FDEBD40}" destId="{EEA6C405-8FAB-4840-9A7E-3D8F33D36C36}" srcOrd="0" destOrd="0" presId="urn:microsoft.com/office/officeart/2005/8/layout/vList2"/>
    <dgm:cxn modelId="{D3B14440-9CA5-46AF-9ADE-BA9A9842751C}" type="presOf" srcId="{946385D3-0E6A-46A9-B58D-7A4D21DAFE0F}" destId="{65AA328F-F114-4D27-A310-19216FDB4DCD}" srcOrd="0" destOrd="0" presId="urn:microsoft.com/office/officeart/2005/8/layout/vList2"/>
    <dgm:cxn modelId="{8EE14F42-1099-497F-BF52-5E980EA24D52}" srcId="{5F9EC930-2B66-4822-AB18-B6F3AFBBEAC8}" destId="{A607FABA-4E77-4C05-A957-38981F914E19}" srcOrd="0" destOrd="0" parTransId="{8EBD5AE6-B4C6-424B-94D8-F12C3A06196D}" sibTransId="{564AB0E9-FE53-4A1F-9749-1A2524EB8EE7}"/>
    <dgm:cxn modelId="{38989A8C-C2F5-4242-9560-A8598BC9E2B1}" srcId="{5F9EC930-2B66-4822-AB18-B6F3AFBBEAC8}" destId="{946385D3-0E6A-46A9-B58D-7A4D21DAFE0F}" srcOrd="1" destOrd="0" parTransId="{F10DE04D-63BD-4757-9FA1-7575FCD5A5FB}" sibTransId="{13030066-49D7-498C-865F-766A806CC466}"/>
    <dgm:cxn modelId="{3F8B529D-EB9D-489D-9F1A-254E7F748A74}" type="presOf" srcId="{A607FABA-4E77-4C05-A957-38981F914E19}" destId="{E71548F5-2B42-4233-841F-C0EFEC2C5CAB}" srcOrd="0" destOrd="0" presId="urn:microsoft.com/office/officeart/2005/8/layout/vList2"/>
    <dgm:cxn modelId="{7212D906-A543-45CA-B037-83A6C452976E}" type="presParOf" srcId="{D5BF09FA-8408-4D73-9D25-5FBE5142C3A8}" destId="{E71548F5-2B42-4233-841F-C0EFEC2C5CAB}" srcOrd="0" destOrd="0" presId="urn:microsoft.com/office/officeart/2005/8/layout/vList2"/>
    <dgm:cxn modelId="{E44A629D-9570-4255-A324-DADA244A0B18}" type="presParOf" srcId="{D5BF09FA-8408-4D73-9D25-5FBE5142C3A8}" destId="{0272168B-2972-4EEF-ADA8-58EC5EDEC4EA}" srcOrd="1" destOrd="0" presId="urn:microsoft.com/office/officeart/2005/8/layout/vList2"/>
    <dgm:cxn modelId="{773A9088-8946-46DA-90DD-15BCB9F48243}" type="presParOf" srcId="{D5BF09FA-8408-4D73-9D25-5FBE5142C3A8}" destId="{65AA328F-F114-4D27-A310-19216FDB4DCD}" srcOrd="2" destOrd="0" presId="urn:microsoft.com/office/officeart/2005/8/layout/vList2"/>
    <dgm:cxn modelId="{B6439DA3-F436-48EF-9456-B02B50E4BB3E}" type="presParOf" srcId="{D5BF09FA-8408-4D73-9D25-5FBE5142C3A8}" destId="{34B29C62-4EBA-47D3-89D3-9FED18951A8E}" srcOrd="3" destOrd="0" presId="urn:microsoft.com/office/officeart/2005/8/layout/vList2"/>
    <dgm:cxn modelId="{04C401DE-4CF3-48AA-9E19-E4CBB902D783}" type="presParOf" srcId="{D5BF09FA-8408-4D73-9D25-5FBE5142C3A8}" destId="{EEA6C405-8FAB-4840-9A7E-3D8F33D36C3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5B457938-84A2-45FA-A0B7-FD0E65AEC83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83B83AD-8492-4339-A877-17CFDB51CA24}">
      <dgm:prSet/>
      <dgm:spPr/>
      <dgm:t>
        <a:bodyPr/>
        <a:lstStyle/>
        <a:p>
          <a:r>
            <a:rPr lang="en-GB"/>
            <a:t>Duress by threats must include serious injury or death. </a:t>
          </a:r>
          <a:endParaRPr lang="en-US"/>
        </a:p>
      </dgm:t>
    </dgm:pt>
    <dgm:pt modelId="{3DE768E0-099A-44AC-83F8-6AFBB72D0C2D}" type="parTrans" cxnId="{E1606664-E9B1-4D64-83D7-6A197B12CA2F}">
      <dgm:prSet/>
      <dgm:spPr/>
      <dgm:t>
        <a:bodyPr/>
        <a:lstStyle/>
        <a:p>
          <a:endParaRPr lang="en-US"/>
        </a:p>
      </dgm:t>
    </dgm:pt>
    <dgm:pt modelId="{B04C1022-6074-4925-B113-AD8A629A8F5F}" type="sibTrans" cxnId="{E1606664-E9B1-4D64-83D7-6A197B12CA2F}">
      <dgm:prSet/>
      <dgm:spPr/>
      <dgm:t>
        <a:bodyPr/>
        <a:lstStyle/>
        <a:p>
          <a:endParaRPr lang="en-US"/>
        </a:p>
      </dgm:t>
    </dgm:pt>
    <dgm:pt modelId="{BC472B8C-4842-46D3-AD1A-772C6990803C}">
      <dgm:prSet/>
      <dgm:spPr/>
      <dgm:t>
        <a:bodyPr/>
        <a:lstStyle/>
        <a:p>
          <a:r>
            <a:rPr lang="en-GB"/>
            <a:t>It has to be immediate at the time that the crime is committed. </a:t>
          </a:r>
          <a:endParaRPr lang="en-US"/>
        </a:p>
      </dgm:t>
    </dgm:pt>
    <dgm:pt modelId="{6598E5A9-A8DA-478D-8116-8325A3FBAA46}" type="parTrans" cxnId="{A62609F7-ABB1-4561-B452-AF4B5D7FD587}">
      <dgm:prSet/>
      <dgm:spPr/>
      <dgm:t>
        <a:bodyPr/>
        <a:lstStyle/>
        <a:p>
          <a:endParaRPr lang="en-US"/>
        </a:p>
      </dgm:t>
    </dgm:pt>
    <dgm:pt modelId="{295C16D6-E408-4911-B5AE-C76C0DF75839}" type="sibTrans" cxnId="{A62609F7-ABB1-4561-B452-AF4B5D7FD587}">
      <dgm:prSet/>
      <dgm:spPr/>
      <dgm:t>
        <a:bodyPr/>
        <a:lstStyle/>
        <a:p>
          <a:endParaRPr lang="en-US"/>
        </a:p>
      </dgm:t>
    </dgm:pt>
    <dgm:pt modelId="{AD7177BF-B5FA-499B-BE42-61740AEF2CAC}">
      <dgm:prSet/>
      <dgm:spPr/>
      <dgm:t>
        <a:bodyPr/>
        <a:lstStyle/>
        <a:p>
          <a:r>
            <a:rPr lang="en-GB"/>
            <a:t>R v Hudson and Taylor.</a:t>
          </a:r>
          <a:endParaRPr lang="en-US"/>
        </a:p>
      </dgm:t>
    </dgm:pt>
    <dgm:pt modelId="{7297273B-2EED-494B-9284-C567D07591C4}" type="parTrans" cxnId="{6BCA3E26-378B-47F2-99D9-981EFC352DEE}">
      <dgm:prSet/>
      <dgm:spPr/>
      <dgm:t>
        <a:bodyPr/>
        <a:lstStyle/>
        <a:p>
          <a:endParaRPr lang="en-US"/>
        </a:p>
      </dgm:t>
    </dgm:pt>
    <dgm:pt modelId="{30F1D9F0-FDF4-41F6-AC0C-38527DA2CF5B}" type="sibTrans" cxnId="{6BCA3E26-378B-47F2-99D9-981EFC352DEE}">
      <dgm:prSet/>
      <dgm:spPr/>
      <dgm:t>
        <a:bodyPr/>
        <a:lstStyle/>
        <a:p>
          <a:endParaRPr lang="en-US"/>
        </a:p>
      </dgm:t>
    </dgm:pt>
    <dgm:pt modelId="{4B26E1B6-DB0D-4BCF-AFA9-F68191C0D8BF}" type="pres">
      <dgm:prSet presAssocID="{5B457938-84A2-45FA-A0B7-FD0E65AEC835}" presName="outerComposite" presStyleCnt="0">
        <dgm:presLayoutVars>
          <dgm:chMax val="5"/>
          <dgm:dir/>
          <dgm:resizeHandles val="exact"/>
        </dgm:presLayoutVars>
      </dgm:prSet>
      <dgm:spPr/>
    </dgm:pt>
    <dgm:pt modelId="{B6B56682-C303-42BA-8A66-83928DA72D00}" type="pres">
      <dgm:prSet presAssocID="{5B457938-84A2-45FA-A0B7-FD0E65AEC835}" presName="dummyMaxCanvas" presStyleCnt="0">
        <dgm:presLayoutVars/>
      </dgm:prSet>
      <dgm:spPr/>
    </dgm:pt>
    <dgm:pt modelId="{DD7F5E86-CB0C-47A1-B432-4CD3C16AB59C}" type="pres">
      <dgm:prSet presAssocID="{5B457938-84A2-45FA-A0B7-FD0E65AEC835}" presName="ThreeNodes_1" presStyleLbl="node1" presStyleIdx="0" presStyleCnt="3">
        <dgm:presLayoutVars>
          <dgm:bulletEnabled val="1"/>
        </dgm:presLayoutVars>
      </dgm:prSet>
      <dgm:spPr/>
    </dgm:pt>
    <dgm:pt modelId="{7CDD8929-F938-4E0D-92A4-BD1037835B97}" type="pres">
      <dgm:prSet presAssocID="{5B457938-84A2-45FA-A0B7-FD0E65AEC835}" presName="ThreeNodes_2" presStyleLbl="node1" presStyleIdx="1" presStyleCnt="3">
        <dgm:presLayoutVars>
          <dgm:bulletEnabled val="1"/>
        </dgm:presLayoutVars>
      </dgm:prSet>
      <dgm:spPr/>
    </dgm:pt>
    <dgm:pt modelId="{F20DC26B-A697-4E5C-8F76-2FE1AF31F0DB}" type="pres">
      <dgm:prSet presAssocID="{5B457938-84A2-45FA-A0B7-FD0E65AEC835}" presName="ThreeNodes_3" presStyleLbl="node1" presStyleIdx="2" presStyleCnt="3">
        <dgm:presLayoutVars>
          <dgm:bulletEnabled val="1"/>
        </dgm:presLayoutVars>
      </dgm:prSet>
      <dgm:spPr/>
    </dgm:pt>
    <dgm:pt modelId="{F46729C8-F236-40E8-9CDC-F764F1289690}" type="pres">
      <dgm:prSet presAssocID="{5B457938-84A2-45FA-A0B7-FD0E65AEC835}" presName="ThreeConn_1-2" presStyleLbl="fgAccFollowNode1" presStyleIdx="0" presStyleCnt="2">
        <dgm:presLayoutVars>
          <dgm:bulletEnabled val="1"/>
        </dgm:presLayoutVars>
      </dgm:prSet>
      <dgm:spPr/>
    </dgm:pt>
    <dgm:pt modelId="{A7056404-1558-4B8D-A318-3EBEE514AC4A}" type="pres">
      <dgm:prSet presAssocID="{5B457938-84A2-45FA-A0B7-FD0E65AEC835}" presName="ThreeConn_2-3" presStyleLbl="fgAccFollowNode1" presStyleIdx="1" presStyleCnt="2">
        <dgm:presLayoutVars>
          <dgm:bulletEnabled val="1"/>
        </dgm:presLayoutVars>
      </dgm:prSet>
      <dgm:spPr/>
    </dgm:pt>
    <dgm:pt modelId="{48629957-3698-419A-99A3-0F4D2D338E89}" type="pres">
      <dgm:prSet presAssocID="{5B457938-84A2-45FA-A0B7-FD0E65AEC835}" presName="ThreeNodes_1_text" presStyleLbl="node1" presStyleIdx="2" presStyleCnt="3">
        <dgm:presLayoutVars>
          <dgm:bulletEnabled val="1"/>
        </dgm:presLayoutVars>
      </dgm:prSet>
      <dgm:spPr/>
    </dgm:pt>
    <dgm:pt modelId="{23A59416-EAD5-415C-83FE-955F72395FB3}" type="pres">
      <dgm:prSet presAssocID="{5B457938-84A2-45FA-A0B7-FD0E65AEC835}" presName="ThreeNodes_2_text" presStyleLbl="node1" presStyleIdx="2" presStyleCnt="3">
        <dgm:presLayoutVars>
          <dgm:bulletEnabled val="1"/>
        </dgm:presLayoutVars>
      </dgm:prSet>
      <dgm:spPr/>
    </dgm:pt>
    <dgm:pt modelId="{CF2E02DB-6B9B-466A-8FC1-A279977CF884}" type="pres">
      <dgm:prSet presAssocID="{5B457938-84A2-45FA-A0B7-FD0E65AEC83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A064118-A903-4CB0-AA6B-A3A36683DA42}" type="presOf" srcId="{AD7177BF-B5FA-499B-BE42-61740AEF2CAC}" destId="{CF2E02DB-6B9B-466A-8FC1-A279977CF884}" srcOrd="1" destOrd="0" presId="urn:microsoft.com/office/officeart/2005/8/layout/vProcess5"/>
    <dgm:cxn modelId="{6BCA3E26-378B-47F2-99D9-981EFC352DEE}" srcId="{5B457938-84A2-45FA-A0B7-FD0E65AEC835}" destId="{AD7177BF-B5FA-499B-BE42-61740AEF2CAC}" srcOrd="2" destOrd="0" parTransId="{7297273B-2EED-494B-9284-C567D07591C4}" sibTransId="{30F1D9F0-FDF4-41F6-AC0C-38527DA2CF5B}"/>
    <dgm:cxn modelId="{715DC026-A740-4129-A2B3-8C3BCD3CECD7}" type="presOf" srcId="{A83B83AD-8492-4339-A877-17CFDB51CA24}" destId="{DD7F5E86-CB0C-47A1-B432-4CD3C16AB59C}" srcOrd="0" destOrd="0" presId="urn:microsoft.com/office/officeart/2005/8/layout/vProcess5"/>
    <dgm:cxn modelId="{69D11D5D-367A-4336-BCFD-6AAAB80C3F4F}" type="presOf" srcId="{BC472B8C-4842-46D3-AD1A-772C6990803C}" destId="{23A59416-EAD5-415C-83FE-955F72395FB3}" srcOrd="1" destOrd="0" presId="urn:microsoft.com/office/officeart/2005/8/layout/vProcess5"/>
    <dgm:cxn modelId="{A5BE6064-141B-4BD7-98C0-A8E2E17B1299}" type="presOf" srcId="{BC472B8C-4842-46D3-AD1A-772C6990803C}" destId="{7CDD8929-F938-4E0D-92A4-BD1037835B97}" srcOrd="0" destOrd="0" presId="urn:microsoft.com/office/officeart/2005/8/layout/vProcess5"/>
    <dgm:cxn modelId="{E1606664-E9B1-4D64-83D7-6A197B12CA2F}" srcId="{5B457938-84A2-45FA-A0B7-FD0E65AEC835}" destId="{A83B83AD-8492-4339-A877-17CFDB51CA24}" srcOrd="0" destOrd="0" parTransId="{3DE768E0-099A-44AC-83F8-6AFBB72D0C2D}" sibTransId="{B04C1022-6074-4925-B113-AD8A629A8F5F}"/>
    <dgm:cxn modelId="{7BD07146-FFDB-460C-90D7-C47EF15B43E8}" type="presOf" srcId="{5B457938-84A2-45FA-A0B7-FD0E65AEC835}" destId="{4B26E1B6-DB0D-4BCF-AFA9-F68191C0D8BF}" srcOrd="0" destOrd="0" presId="urn:microsoft.com/office/officeart/2005/8/layout/vProcess5"/>
    <dgm:cxn modelId="{F7559E7A-B815-447B-A69A-7E777666BF2B}" type="presOf" srcId="{AD7177BF-B5FA-499B-BE42-61740AEF2CAC}" destId="{F20DC26B-A697-4E5C-8F76-2FE1AF31F0DB}" srcOrd="0" destOrd="0" presId="urn:microsoft.com/office/officeart/2005/8/layout/vProcess5"/>
    <dgm:cxn modelId="{DE572D82-6DF0-4975-B4BE-A72D84890591}" type="presOf" srcId="{295C16D6-E408-4911-B5AE-C76C0DF75839}" destId="{A7056404-1558-4B8D-A318-3EBEE514AC4A}" srcOrd="0" destOrd="0" presId="urn:microsoft.com/office/officeart/2005/8/layout/vProcess5"/>
    <dgm:cxn modelId="{5A81B28F-7993-4113-8F29-6054F1F0B5F7}" type="presOf" srcId="{B04C1022-6074-4925-B113-AD8A629A8F5F}" destId="{F46729C8-F236-40E8-9CDC-F764F1289690}" srcOrd="0" destOrd="0" presId="urn:microsoft.com/office/officeart/2005/8/layout/vProcess5"/>
    <dgm:cxn modelId="{A62609F7-ABB1-4561-B452-AF4B5D7FD587}" srcId="{5B457938-84A2-45FA-A0B7-FD0E65AEC835}" destId="{BC472B8C-4842-46D3-AD1A-772C6990803C}" srcOrd="1" destOrd="0" parTransId="{6598E5A9-A8DA-478D-8116-8325A3FBAA46}" sibTransId="{295C16D6-E408-4911-B5AE-C76C0DF75839}"/>
    <dgm:cxn modelId="{29F8F6F8-88C8-45FC-8D38-2C2E83BD1E08}" type="presOf" srcId="{A83B83AD-8492-4339-A877-17CFDB51CA24}" destId="{48629957-3698-419A-99A3-0F4D2D338E89}" srcOrd="1" destOrd="0" presId="urn:microsoft.com/office/officeart/2005/8/layout/vProcess5"/>
    <dgm:cxn modelId="{111A8A83-FBEF-45BE-988E-FF3A2C14621F}" type="presParOf" srcId="{4B26E1B6-DB0D-4BCF-AFA9-F68191C0D8BF}" destId="{B6B56682-C303-42BA-8A66-83928DA72D00}" srcOrd="0" destOrd="0" presId="urn:microsoft.com/office/officeart/2005/8/layout/vProcess5"/>
    <dgm:cxn modelId="{88FF73C7-8086-43DB-B1EB-9BD4E5652E85}" type="presParOf" srcId="{4B26E1B6-DB0D-4BCF-AFA9-F68191C0D8BF}" destId="{DD7F5E86-CB0C-47A1-B432-4CD3C16AB59C}" srcOrd="1" destOrd="0" presId="urn:microsoft.com/office/officeart/2005/8/layout/vProcess5"/>
    <dgm:cxn modelId="{7D434D2C-3E0D-45D0-BC51-53BCD65C1999}" type="presParOf" srcId="{4B26E1B6-DB0D-4BCF-AFA9-F68191C0D8BF}" destId="{7CDD8929-F938-4E0D-92A4-BD1037835B97}" srcOrd="2" destOrd="0" presId="urn:microsoft.com/office/officeart/2005/8/layout/vProcess5"/>
    <dgm:cxn modelId="{D9EEDA3C-8E48-4393-817E-3B14AAA6279D}" type="presParOf" srcId="{4B26E1B6-DB0D-4BCF-AFA9-F68191C0D8BF}" destId="{F20DC26B-A697-4E5C-8F76-2FE1AF31F0DB}" srcOrd="3" destOrd="0" presId="urn:microsoft.com/office/officeart/2005/8/layout/vProcess5"/>
    <dgm:cxn modelId="{975D756D-0B51-4F98-B5B6-CEBD90E56F58}" type="presParOf" srcId="{4B26E1B6-DB0D-4BCF-AFA9-F68191C0D8BF}" destId="{F46729C8-F236-40E8-9CDC-F764F1289690}" srcOrd="4" destOrd="0" presId="urn:microsoft.com/office/officeart/2005/8/layout/vProcess5"/>
    <dgm:cxn modelId="{04D504F2-D6EE-4CFA-9138-BFCF92CC61E1}" type="presParOf" srcId="{4B26E1B6-DB0D-4BCF-AFA9-F68191C0D8BF}" destId="{A7056404-1558-4B8D-A318-3EBEE514AC4A}" srcOrd="5" destOrd="0" presId="urn:microsoft.com/office/officeart/2005/8/layout/vProcess5"/>
    <dgm:cxn modelId="{AF060F06-0BCE-4B93-80A7-AE69385C4158}" type="presParOf" srcId="{4B26E1B6-DB0D-4BCF-AFA9-F68191C0D8BF}" destId="{48629957-3698-419A-99A3-0F4D2D338E89}" srcOrd="6" destOrd="0" presId="urn:microsoft.com/office/officeart/2005/8/layout/vProcess5"/>
    <dgm:cxn modelId="{DF4EDF42-EB4B-4834-AF96-F3D482C265AF}" type="presParOf" srcId="{4B26E1B6-DB0D-4BCF-AFA9-F68191C0D8BF}" destId="{23A59416-EAD5-415C-83FE-955F72395FB3}" srcOrd="7" destOrd="0" presId="urn:microsoft.com/office/officeart/2005/8/layout/vProcess5"/>
    <dgm:cxn modelId="{5101DA90-8200-4E34-9BA7-CA46E982B0FF}" type="presParOf" srcId="{4B26E1B6-DB0D-4BCF-AFA9-F68191C0D8BF}" destId="{CF2E02DB-6B9B-466A-8FC1-A279977CF88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3CCEC389-815B-4DFC-9C0F-F7BD822FD46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CEA5F9-D4E8-432D-AA51-3FD5C1E70E3B}">
      <dgm:prSet/>
      <dgm:spPr/>
      <dgm:t>
        <a:bodyPr/>
        <a:lstStyle/>
        <a:p>
          <a:r>
            <a:rPr lang="en-GB"/>
            <a:t>Can be towards yourself or someone that you care for or are ‘’ responsible for’’. </a:t>
          </a:r>
          <a:endParaRPr lang="en-US"/>
        </a:p>
      </dgm:t>
    </dgm:pt>
    <dgm:pt modelId="{EEF96923-235F-4F03-A77A-E70DD79D10C5}" type="parTrans" cxnId="{7FDB1F8D-5509-42FD-875D-5BAB86B5B01B}">
      <dgm:prSet/>
      <dgm:spPr/>
      <dgm:t>
        <a:bodyPr/>
        <a:lstStyle/>
        <a:p>
          <a:endParaRPr lang="en-US"/>
        </a:p>
      </dgm:t>
    </dgm:pt>
    <dgm:pt modelId="{BB1593F0-D645-430B-BDAB-89EB8F384713}" type="sibTrans" cxnId="{7FDB1F8D-5509-42FD-875D-5BAB86B5B01B}">
      <dgm:prSet/>
      <dgm:spPr/>
      <dgm:t>
        <a:bodyPr/>
        <a:lstStyle/>
        <a:p>
          <a:endParaRPr lang="en-US"/>
        </a:p>
      </dgm:t>
    </dgm:pt>
    <dgm:pt modelId="{05BBE34A-6271-4FD0-92AC-866F6AFF6F2A}">
      <dgm:prSet/>
      <dgm:spPr/>
      <dgm:t>
        <a:bodyPr/>
        <a:lstStyle/>
        <a:p>
          <a:r>
            <a:rPr lang="en-GB"/>
            <a:t>R v Writght [2000]. </a:t>
          </a:r>
          <a:endParaRPr lang="en-US"/>
        </a:p>
      </dgm:t>
    </dgm:pt>
    <dgm:pt modelId="{5216F5DD-D91C-4AB5-869B-82219EBD40B0}" type="parTrans" cxnId="{6718BC09-70D0-42AD-86EC-955AEA1412BC}">
      <dgm:prSet/>
      <dgm:spPr/>
      <dgm:t>
        <a:bodyPr/>
        <a:lstStyle/>
        <a:p>
          <a:endParaRPr lang="en-US"/>
        </a:p>
      </dgm:t>
    </dgm:pt>
    <dgm:pt modelId="{3F24524D-2184-4057-8A5A-953C5305A0D8}" type="sibTrans" cxnId="{6718BC09-70D0-42AD-86EC-955AEA1412BC}">
      <dgm:prSet/>
      <dgm:spPr/>
      <dgm:t>
        <a:bodyPr/>
        <a:lstStyle/>
        <a:p>
          <a:endParaRPr lang="en-US"/>
        </a:p>
      </dgm:t>
    </dgm:pt>
    <dgm:pt modelId="{5AB15126-9F9D-40B8-842C-DDF4F721B209}">
      <dgm:prSet/>
      <dgm:spPr/>
      <dgm:t>
        <a:bodyPr/>
        <a:lstStyle/>
        <a:p>
          <a:r>
            <a:rPr lang="en-GB"/>
            <a:t>It can be because of not just one threat but a wide variety. </a:t>
          </a:r>
          <a:endParaRPr lang="en-US"/>
        </a:p>
      </dgm:t>
    </dgm:pt>
    <dgm:pt modelId="{DEF7E52E-5EA1-4D00-B376-E67FB59DD4ED}" type="parTrans" cxnId="{30CF7204-AB0C-424C-9F6B-D6BFC4781949}">
      <dgm:prSet/>
      <dgm:spPr/>
      <dgm:t>
        <a:bodyPr/>
        <a:lstStyle/>
        <a:p>
          <a:endParaRPr lang="en-US"/>
        </a:p>
      </dgm:t>
    </dgm:pt>
    <dgm:pt modelId="{E1387E11-1473-42A9-BD3A-7416DB847EE7}" type="sibTrans" cxnId="{30CF7204-AB0C-424C-9F6B-D6BFC4781949}">
      <dgm:prSet/>
      <dgm:spPr/>
      <dgm:t>
        <a:bodyPr/>
        <a:lstStyle/>
        <a:p>
          <a:endParaRPr lang="en-US"/>
        </a:p>
      </dgm:t>
    </dgm:pt>
    <dgm:pt modelId="{019D2136-FF01-4EB9-B855-4908E36B9CAC}">
      <dgm:prSet/>
      <dgm:spPr/>
      <dgm:t>
        <a:bodyPr/>
        <a:lstStyle/>
        <a:p>
          <a:r>
            <a:rPr lang="en-GB"/>
            <a:t>R v Valderrama- Vega [1985].</a:t>
          </a:r>
          <a:endParaRPr lang="en-US"/>
        </a:p>
      </dgm:t>
    </dgm:pt>
    <dgm:pt modelId="{97FD708E-AD0D-4421-A5BB-C120C2285B63}" type="parTrans" cxnId="{62C98836-8538-4031-AE22-C05523204015}">
      <dgm:prSet/>
      <dgm:spPr/>
      <dgm:t>
        <a:bodyPr/>
        <a:lstStyle/>
        <a:p>
          <a:endParaRPr lang="en-US"/>
        </a:p>
      </dgm:t>
    </dgm:pt>
    <dgm:pt modelId="{7F796859-7FCD-4710-93FC-AB5FB6A65CB4}" type="sibTrans" cxnId="{62C98836-8538-4031-AE22-C05523204015}">
      <dgm:prSet/>
      <dgm:spPr/>
      <dgm:t>
        <a:bodyPr/>
        <a:lstStyle/>
        <a:p>
          <a:endParaRPr lang="en-US"/>
        </a:p>
      </dgm:t>
    </dgm:pt>
    <dgm:pt modelId="{17CE7808-4AA5-4880-9510-EFE57FB04EE3}" type="pres">
      <dgm:prSet presAssocID="{3CCEC389-815B-4DFC-9C0F-F7BD822FD462}" presName="outerComposite" presStyleCnt="0">
        <dgm:presLayoutVars>
          <dgm:chMax val="5"/>
          <dgm:dir/>
          <dgm:resizeHandles val="exact"/>
        </dgm:presLayoutVars>
      </dgm:prSet>
      <dgm:spPr/>
    </dgm:pt>
    <dgm:pt modelId="{A1CE714C-486E-48AD-9379-E63F55168D6A}" type="pres">
      <dgm:prSet presAssocID="{3CCEC389-815B-4DFC-9C0F-F7BD822FD462}" presName="dummyMaxCanvas" presStyleCnt="0">
        <dgm:presLayoutVars/>
      </dgm:prSet>
      <dgm:spPr/>
    </dgm:pt>
    <dgm:pt modelId="{48414BBF-E50A-4BF1-9176-1ED740D4C4BF}" type="pres">
      <dgm:prSet presAssocID="{3CCEC389-815B-4DFC-9C0F-F7BD822FD462}" presName="FourNodes_1" presStyleLbl="node1" presStyleIdx="0" presStyleCnt="4">
        <dgm:presLayoutVars>
          <dgm:bulletEnabled val="1"/>
        </dgm:presLayoutVars>
      </dgm:prSet>
      <dgm:spPr/>
    </dgm:pt>
    <dgm:pt modelId="{AED2F4F6-98A4-48EC-AA76-BFDBE5E210CC}" type="pres">
      <dgm:prSet presAssocID="{3CCEC389-815B-4DFC-9C0F-F7BD822FD462}" presName="FourNodes_2" presStyleLbl="node1" presStyleIdx="1" presStyleCnt="4">
        <dgm:presLayoutVars>
          <dgm:bulletEnabled val="1"/>
        </dgm:presLayoutVars>
      </dgm:prSet>
      <dgm:spPr/>
    </dgm:pt>
    <dgm:pt modelId="{84E1ACD6-66EE-46FA-BB57-D6276F981828}" type="pres">
      <dgm:prSet presAssocID="{3CCEC389-815B-4DFC-9C0F-F7BD822FD462}" presName="FourNodes_3" presStyleLbl="node1" presStyleIdx="2" presStyleCnt="4">
        <dgm:presLayoutVars>
          <dgm:bulletEnabled val="1"/>
        </dgm:presLayoutVars>
      </dgm:prSet>
      <dgm:spPr/>
    </dgm:pt>
    <dgm:pt modelId="{EC5E0E54-003D-4B14-B9ED-78C66A152E81}" type="pres">
      <dgm:prSet presAssocID="{3CCEC389-815B-4DFC-9C0F-F7BD822FD462}" presName="FourNodes_4" presStyleLbl="node1" presStyleIdx="3" presStyleCnt="4">
        <dgm:presLayoutVars>
          <dgm:bulletEnabled val="1"/>
        </dgm:presLayoutVars>
      </dgm:prSet>
      <dgm:spPr/>
    </dgm:pt>
    <dgm:pt modelId="{96C291E6-6FC8-4373-865E-C29B87A89DD5}" type="pres">
      <dgm:prSet presAssocID="{3CCEC389-815B-4DFC-9C0F-F7BD822FD462}" presName="FourConn_1-2" presStyleLbl="fgAccFollowNode1" presStyleIdx="0" presStyleCnt="3">
        <dgm:presLayoutVars>
          <dgm:bulletEnabled val="1"/>
        </dgm:presLayoutVars>
      </dgm:prSet>
      <dgm:spPr/>
    </dgm:pt>
    <dgm:pt modelId="{EE5A7B46-1DF2-4B38-9BD0-A395246337E0}" type="pres">
      <dgm:prSet presAssocID="{3CCEC389-815B-4DFC-9C0F-F7BD822FD462}" presName="FourConn_2-3" presStyleLbl="fgAccFollowNode1" presStyleIdx="1" presStyleCnt="3">
        <dgm:presLayoutVars>
          <dgm:bulletEnabled val="1"/>
        </dgm:presLayoutVars>
      </dgm:prSet>
      <dgm:spPr/>
    </dgm:pt>
    <dgm:pt modelId="{EB274A99-46F8-4266-AE0A-BD871A6C0BF8}" type="pres">
      <dgm:prSet presAssocID="{3CCEC389-815B-4DFC-9C0F-F7BD822FD462}" presName="FourConn_3-4" presStyleLbl="fgAccFollowNode1" presStyleIdx="2" presStyleCnt="3">
        <dgm:presLayoutVars>
          <dgm:bulletEnabled val="1"/>
        </dgm:presLayoutVars>
      </dgm:prSet>
      <dgm:spPr/>
    </dgm:pt>
    <dgm:pt modelId="{427C7C2C-9E65-4B3C-88A0-0E28676231D4}" type="pres">
      <dgm:prSet presAssocID="{3CCEC389-815B-4DFC-9C0F-F7BD822FD462}" presName="FourNodes_1_text" presStyleLbl="node1" presStyleIdx="3" presStyleCnt="4">
        <dgm:presLayoutVars>
          <dgm:bulletEnabled val="1"/>
        </dgm:presLayoutVars>
      </dgm:prSet>
      <dgm:spPr/>
    </dgm:pt>
    <dgm:pt modelId="{A4CED3FA-BC29-41D4-9ADB-D6E27BC9FD10}" type="pres">
      <dgm:prSet presAssocID="{3CCEC389-815B-4DFC-9C0F-F7BD822FD462}" presName="FourNodes_2_text" presStyleLbl="node1" presStyleIdx="3" presStyleCnt="4">
        <dgm:presLayoutVars>
          <dgm:bulletEnabled val="1"/>
        </dgm:presLayoutVars>
      </dgm:prSet>
      <dgm:spPr/>
    </dgm:pt>
    <dgm:pt modelId="{38C51BF9-54EA-44A2-B2B1-D85CB2CBC891}" type="pres">
      <dgm:prSet presAssocID="{3CCEC389-815B-4DFC-9C0F-F7BD822FD462}" presName="FourNodes_3_text" presStyleLbl="node1" presStyleIdx="3" presStyleCnt="4">
        <dgm:presLayoutVars>
          <dgm:bulletEnabled val="1"/>
        </dgm:presLayoutVars>
      </dgm:prSet>
      <dgm:spPr/>
    </dgm:pt>
    <dgm:pt modelId="{BB24DC1A-AC92-4695-9852-1E30173E7005}" type="pres">
      <dgm:prSet presAssocID="{3CCEC389-815B-4DFC-9C0F-F7BD822FD46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0CF7204-AB0C-424C-9F6B-D6BFC4781949}" srcId="{3CCEC389-815B-4DFC-9C0F-F7BD822FD462}" destId="{5AB15126-9F9D-40B8-842C-DDF4F721B209}" srcOrd="2" destOrd="0" parTransId="{DEF7E52E-5EA1-4D00-B376-E67FB59DD4ED}" sibTransId="{E1387E11-1473-42A9-BD3A-7416DB847EE7}"/>
    <dgm:cxn modelId="{6718BC09-70D0-42AD-86EC-955AEA1412BC}" srcId="{3CCEC389-815B-4DFC-9C0F-F7BD822FD462}" destId="{05BBE34A-6271-4FD0-92AC-866F6AFF6F2A}" srcOrd="1" destOrd="0" parTransId="{5216F5DD-D91C-4AB5-869B-82219EBD40B0}" sibTransId="{3F24524D-2184-4057-8A5A-953C5305A0D8}"/>
    <dgm:cxn modelId="{57F46811-8069-4945-94F9-B2222CDF6631}" type="presOf" srcId="{5AB15126-9F9D-40B8-842C-DDF4F721B209}" destId="{38C51BF9-54EA-44A2-B2B1-D85CB2CBC891}" srcOrd="1" destOrd="0" presId="urn:microsoft.com/office/officeart/2005/8/layout/vProcess5"/>
    <dgm:cxn modelId="{21039A22-8BBA-4211-BDAB-B0058300A07B}" type="presOf" srcId="{A4CEA5F9-D4E8-432D-AA51-3FD5C1E70E3B}" destId="{427C7C2C-9E65-4B3C-88A0-0E28676231D4}" srcOrd="1" destOrd="0" presId="urn:microsoft.com/office/officeart/2005/8/layout/vProcess5"/>
    <dgm:cxn modelId="{62C98836-8538-4031-AE22-C05523204015}" srcId="{3CCEC389-815B-4DFC-9C0F-F7BD822FD462}" destId="{019D2136-FF01-4EB9-B855-4908E36B9CAC}" srcOrd="3" destOrd="0" parTransId="{97FD708E-AD0D-4421-A5BB-C120C2285B63}" sibTransId="{7F796859-7FCD-4710-93FC-AB5FB6A65CB4}"/>
    <dgm:cxn modelId="{EA466342-8FA6-4316-98A1-99FE5ABE9B5D}" type="presOf" srcId="{BB1593F0-D645-430B-BDAB-89EB8F384713}" destId="{96C291E6-6FC8-4373-865E-C29B87A89DD5}" srcOrd="0" destOrd="0" presId="urn:microsoft.com/office/officeart/2005/8/layout/vProcess5"/>
    <dgm:cxn modelId="{1D45C348-486D-4C83-BB45-6FAAE558CDA0}" type="presOf" srcId="{A4CEA5F9-D4E8-432D-AA51-3FD5C1E70E3B}" destId="{48414BBF-E50A-4BF1-9176-1ED740D4C4BF}" srcOrd="0" destOrd="0" presId="urn:microsoft.com/office/officeart/2005/8/layout/vProcess5"/>
    <dgm:cxn modelId="{54E98A7B-2612-4914-8517-BD990F55DA2A}" type="presOf" srcId="{E1387E11-1473-42A9-BD3A-7416DB847EE7}" destId="{EB274A99-46F8-4266-AE0A-BD871A6C0BF8}" srcOrd="0" destOrd="0" presId="urn:microsoft.com/office/officeart/2005/8/layout/vProcess5"/>
    <dgm:cxn modelId="{7FDB1F8D-5509-42FD-875D-5BAB86B5B01B}" srcId="{3CCEC389-815B-4DFC-9C0F-F7BD822FD462}" destId="{A4CEA5F9-D4E8-432D-AA51-3FD5C1E70E3B}" srcOrd="0" destOrd="0" parTransId="{EEF96923-235F-4F03-A77A-E70DD79D10C5}" sibTransId="{BB1593F0-D645-430B-BDAB-89EB8F384713}"/>
    <dgm:cxn modelId="{5F9C7D9B-9DFF-4E05-831A-AA0D2083434B}" type="presOf" srcId="{019D2136-FF01-4EB9-B855-4908E36B9CAC}" destId="{EC5E0E54-003D-4B14-B9ED-78C66A152E81}" srcOrd="0" destOrd="0" presId="urn:microsoft.com/office/officeart/2005/8/layout/vProcess5"/>
    <dgm:cxn modelId="{EB05D3C9-F43B-4196-A44D-77136DD1386A}" type="presOf" srcId="{05BBE34A-6271-4FD0-92AC-866F6AFF6F2A}" destId="{AED2F4F6-98A4-48EC-AA76-BFDBE5E210CC}" srcOrd="0" destOrd="0" presId="urn:microsoft.com/office/officeart/2005/8/layout/vProcess5"/>
    <dgm:cxn modelId="{32A2F8CB-D08A-427D-B9F8-399A091790A4}" type="presOf" srcId="{5AB15126-9F9D-40B8-842C-DDF4F721B209}" destId="{84E1ACD6-66EE-46FA-BB57-D6276F981828}" srcOrd="0" destOrd="0" presId="urn:microsoft.com/office/officeart/2005/8/layout/vProcess5"/>
    <dgm:cxn modelId="{1296F2D4-816E-40D9-BA59-66B898C4EE95}" type="presOf" srcId="{3CCEC389-815B-4DFC-9C0F-F7BD822FD462}" destId="{17CE7808-4AA5-4880-9510-EFE57FB04EE3}" srcOrd="0" destOrd="0" presId="urn:microsoft.com/office/officeart/2005/8/layout/vProcess5"/>
    <dgm:cxn modelId="{184006F4-B1F7-491E-B32B-5B76F32F2BC6}" type="presOf" srcId="{3F24524D-2184-4057-8A5A-953C5305A0D8}" destId="{EE5A7B46-1DF2-4B38-9BD0-A395246337E0}" srcOrd="0" destOrd="0" presId="urn:microsoft.com/office/officeart/2005/8/layout/vProcess5"/>
    <dgm:cxn modelId="{D4BC6CF5-5769-42DF-A9DF-4B43D4AE28C3}" type="presOf" srcId="{05BBE34A-6271-4FD0-92AC-866F6AFF6F2A}" destId="{A4CED3FA-BC29-41D4-9ADB-D6E27BC9FD10}" srcOrd="1" destOrd="0" presId="urn:microsoft.com/office/officeart/2005/8/layout/vProcess5"/>
    <dgm:cxn modelId="{B92935F8-C1DE-46E5-A0C4-89EF3483C122}" type="presOf" srcId="{019D2136-FF01-4EB9-B855-4908E36B9CAC}" destId="{BB24DC1A-AC92-4695-9852-1E30173E7005}" srcOrd="1" destOrd="0" presId="urn:microsoft.com/office/officeart/2005/8/layout/vProcess5"/>
    <dgm:cxn modelId="{611E12E0-F403-4F90-814C-040110E2A8D3}" type="presParOf" srcId="{17CE7808-4AA5-4880-9510-EFE57FB04EE3}" destId="{A1CE714C-486E-48AD-9379-E63F55168D6A}" srcOrd="0" destOrd="0" presId="urn:microsoft.com/office/officeart/2005/8/layout/vProcess5"/>
    <dgm:cxn modelId="{E378C846-9244-4139-9282-2C62A35F9C93}" type="presParOf" srcId="{17CE7808-4AA5-4880-9510-EFE57FB04EE3}" destId="{48414BBF-E50A-4BF1-9176-1ED740D4C4BF}" srcOrd="1" destOrd="0" presId="urn:microsoft.com/office/officeart/2005/8/layout/vProcess5"/>
    <dgm:cxn modelId="{8EADD174-C2E8-4B7C-A5A0-CE2EFD321811}" type="presParOf" srcId="{17CE7808-4AA5-4880-9510-EFE57FB04EE3}" destId="{AED2F4F6-98A4-48EC-AA76-BFDBE5E210CC}" srcOrd="2" destOrd="0" presId="urn:microsoft.com/office/officeart/2005/8/layout/vProcess5"/>
    <dgm:cxn modelId="{0128A47B-2087-45D9-A263-1787E7F36EDF}" type="presParOf" srcId="{17CE7808-4AA5-4880-9510-EFE57FB04EE3}" destId="{84E1ACD6-66EE-46FA-BB57-D6276F981828}" srcOrd="3" destOrd="0" presId="urn:microsoft.com/office/officeart/2005/8/layout/vProcess5"/>
    <dgm:cxn modelId="{98FE8772-A192-4E00-9495-989851ADD213}" type="presParOf" srcId="{17CE7808-4AA5-4880-9510-EFE57FB04EE3}" destId="{EC5E0E54-003D-4B14-B9ED-78C66A152E81}" srcOrd="4" destOrd="0" presId="urn:microsoft.com/office/officeart/2005/8/layout/vProcess5"/>
    <dgm:cxn modelId="{73143153-9DAD-4479-B929-8A2D3BCE267F}" type="presParOf" srcId="{17CE7808-4AA5-4880-9510-EFE57FB04EE3}" destId="{96C291E6-6FC8-4373-865E-C29B87A89DD5}" srcOrd="5" destOrd="0" presId="urn:microsoft.com/office/officeart/2005/8/layout/vProcess5"/>
    <dgm:cxn modelId="{F70EF95A-8A63-4DA6-800E-990E43DBB7A3}" type="presParOf" srcId="{17CE7808-4AA5-4880-9510-EFE57FB04EE3}" destId="{EE5A7B46-1DF2-4B38-9BD0-A395246337E0}" srcOrd="6" destOrd="0" presId="urn:microsoft.com/office/officeart/2005/8/layout/vProcess5"/>
    <dgm:cxn modelId="{3CD00B2C-E126-4D94-98D1-CFD61F8F069B}" type="presParOf" srcId="{17CE7808-4AA5-4880-9510-EFE57FB04EE3}" destId="{EB274A99-46F8-4266-AE0A-BD871A6C0BF8}" srcOrd="7" destOrd="0" presId="urn:microsoft.com/office/officeart/2005/8/layout/vProcess5"/>
    <dgm:cxn modelId="{67F94174-3889-46BA-94DF-8E85D22748C8}" type="presParOf" srcId="{17CE7808-4AA5-4880-9510-EFE57FB04EE3}" destId="{427C7C2C-9E65-4B3C-88A0-0E28676231D4}" srcOrd="8" destOrd="0" presId="urn:microsoft.com/office/officeart/2005/8/layout/vProcess5"/>
    <dgm:cxn modelId="{387D0807-BD56-4071-829C-F95725C01B18}" type="presParOf" srcId="{17CE7808-4AA5-4880-9510-EFE57FB04EE3}" destId="{A4CED3FA-BC29-41D4-9ADB-D6E27BC9FD10}" srcOrd="9" destOrd="0" presId="urn:microsoft.com/office/officeart/2005/8/layout/vProcess5"/>
    <dgm:cxn modelId="{502AD21F-76BF-4BB0-B0B4-4F174218BBA1}" type="presParOf" srcId="{17CE7808-4AA5-4880-9510-EFE57FB04EE3}" destId="{38C51BF9-54EA-44A2-B2B1-D85CB2CBC891}" srcOrd="10" destOrd="0" presId="urn:microsoft.com/office/officeart/2005/8/layout/vProcess5"/>
    <dgm:cxn modelId="{E6DE199A-BA7D-4848-AE8D-9882B0D32156}" type="presParOf" srcId="{17CE7808-4AA5-4880-9510-EFE57FB04EE3}" destId="{BB24DC1A-AC92-4695-9852-1E30173E700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C6A05ABE-85F3-43A9-96C8-96A644B1D74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F484A2F-6F79-4CD9-A4D8-27C5A2E1A343}">
      <dgm:prSet/>
      <dgm:spPr/>
      <dgm:t>
        <a:bodyPr/>
        <a:lstStyle/>
        <a:p>
          <a:r>
            <a:rPr lang="en-GB"/>
            <a:t>The threat does not have to exist. But if the person believes that it does then they can bring up the defence of duress by threats. </a:t>
          </a:r>
          <a:endParaRPr lang="en-US"/>
        </a:p>
      </dgm:t>
    </dgm:pt>
    <dgm:pt modelId="{C75D2CCD-6A65-4DC2-8064-66DC41D8C183}" type="parTrans" cxnId="{193E3EE5-8DC1-4AFA-8EB1-C64B12BFB3E7}">
      <dgm:prSet/>
      <dgm:spPr/>
      <dgm:t>
        <a:bodyPr/>
        <a:lstStyle/>
        <a:p>
          <a:endParaRPr lang="en-US"/>
        </a:p>
      </dgm:t>
    </dgm:pt>
    <dgm:pt modelId="{53647419-1A61-4DC4-B20C-7185AA94EB90}" type="sibTrans" cxnId="{193E3EE5-8DC1-4AFA-8EB1-C64B12BFB3E7}">
      <dgm:prSet/>
      <dgm:spPr/>
      <dgm:t>
        <a:bodyPr/>
        <a:lstStyle/>
        <a:p>
          <a:endParaRPr lang="en-US"/>
        </a:p>
      </dgm:t>
    </dgm:pt>
    <dgm:pt modelId="{D1B0678F-521D-4957-A9F4-AF2DE24FA6DC}">
      <dgm:prSet/>
      <dgm:spPr/>
      <dgm:t>
        <a:bodyPr/>
        <a:lstStyle/>
        <a:p>
          <a:r>
            <a:rPr lang="en-GB"/>
            <a:t>R v Safi [2003]. </a:t>
          </a:r>
          <a:endParaRPr lang="en-US"/>
        </a:p>
      </dgm:t>
    </dgm:pt>
    <dgm:pt modelId="{11766821-247D-4254-9EF2-2550F8B1CCD0}" type="parTrans" cxnId="{9C47B786-A0F4-47AC-8E4A-FE4DAC5590CB}">
      <dgm:prSet/>
      <dgm:spPr/>
      <dgm:t>
        <a:bodyPr/>
        <a:lstStyle/>
        <a:p>
          <a:endParaRPr lang="en-US"/>
        </a:p>
      </dgm:t>
    </dgm:pt>
    <dgm:pt modelId="{3347D6DF-8DF1-4112-ABA2-B20605813BDE}" type="sibTrans" cxnId="{9C47B786-A0F4-47AC-8E4A-FE4DAC5590CB}">
      <dgm:prSet/>
      <dgm:spPr/>
      <dgm:t>
        <a:bodyPr/>
        <a:lstStyle/>
        <a:p>
          <a:endParaRPr lang="en-US"/>
        </a:p>
      </dgm:t>
    </dgm:pt>
    <dgm:pt modelId="{2E94346D-2D89-4904-9D56-DACC00EBD144}">
      <dgm:prSet/>
      <dgm:spPr/>
      <dgm:t>
        <a:bodyPr/>
        <a:lstStyle/>
        <a:p>
          <a:r>
            <a:rPr lang="en-GB"/>
            <a:t>Sometimes this may arise from mental health conditions, these are taken into account by the courts. R v Martin [2000].</a:t>
          </a:r>
          <a:endParaRPr lang="en-US"/>
        </a:p>
      </dgm:t>
    </dgm:pt>
    <dgm:pt modelId="{34EE2C00-D403-4050-BE0D-F9E953E4534C}" type="parTrans" cxnId="{2A6C70DD-9536-40A5-AB36-C8EBB9E6D3E5}">
      <dgm:prSet/>
      <dgm:spPr/>
      <dgm:t>
        <a:bodyPr/>
        <a:lstStyle/>
        <a:p>
          <a:endParaRPr lang="en-US"/>
        </a:p>
      </dgm:t>
    </dgm:pt>
    <dgm:pt modelId="{FAAFDE28-0390-470E-A000-87C49F683537}" type="sibTrans" cxnId="{2A6C70DD-9536-40A5-AB36-C8EBB9E6D3E5}">
      <dgm:prSet/>
      <dgm:spPr/>
      <dgm:t>
        <a:bodyPr/>
        <a:lstStyle/>
        <a:p>
          <a:endParaRPr lang="en-US"/>
        </a:p>
      </dgm:t>
    </dgm:pt>
    <dgm:pt modelId="{232B8F31-5E46-45BD-A700-D2DFA7F2932B}" type="pres">
      <dgm:prSet presAssocID="{C6A05ABE-85F3-43A9-96C8-96A644B1D743}" presName="outerComposite" presStyleCnt="0">
        <dgm:presLayoutVars>
          <dgm:chMax val="5"/>
          <dgm:dir/>
          <dgm:resizeHandles val="exact"/>
        </dgm:presLayoutVars>
      </dgm:prSet>
      <dgm:spPr/>
    </dgm:pt>
    <dgm:pt modelId="{6E4FFB5D-04CA-46B9-BF6D-B5C0E5A14B22}" type="pres">
      <dgm:prSet presAssocID="{C6A05ABE-85F3-43A9-96C8-96A644B1D743}" presName="dummyMaxCanvas" presStyleCnt="0">
        <dgm:presLayoutVars/>
      </dgm:prSet>
      <dgm:spPr/>
    </dgm:pt>
    <dgm:pt modelId="{1696A247-5D12-4164-9E0F-46CDCD6D5383}" type="pres">
      <dgm:prSet presAssocID="{C6A05ABE-85F3-43A9-96C8-96A644B1D743}" presName="ThreeNodes_1" presStyleLbl="node1" presStyleIdx="0" presStyleCnt="3">
        <dgm:presLayoutVars>
          <dgm:bulletEnabled val="1"/>
        </dgm:presLayoutVars>
      </dgm:prSet>
      <dgm:spPr/>
    </dgm:pt>
    <dgm:pt modelId="{F6AD8DA4-6C01-4697-8347-067952F9572B}" type="pres">
      <dgm:prSet presAssocID="{C6A05ABE-85F3-43A9-96C8-96A644B1D743}" presName="ThreeNodes_2" presStyleLbl="node1" presStyleIdx="1" presStyleCnt="3">
        <dgm:presLayoutVars>
          <dgm:bulletEnabled val="1"/>
        </dgm:presLayoutVars>
      </dgm:prSet>
      <dgm:spPr/>
    </dgm:pt>
    <dgm:pt modelId="{8E2998BE-0E0E-4740-90AA-174F99B3F434}" type="pres">
      <dgm:prSet presAssocID="{C6A05ABE-85F3-43A9-96C8-96A644B1D743}" presName="ThreeNodes_3" presStyleLbl="node1" presStyleIdx="2" presStyleCnt="3">
        <dgm:presLayoutVars>
          <dgm:bulletEnabled val="1"/>
        </dgm:presLayoutVars>
      </dgm:prSet>
      <dgm:spPr/>
    </dgm:pt>
    <dgm:pt modelId="{87D6333D-5DAB-4DF5-8A6D-9C51E728394E}" type="pres">
      <dgm:prSet presAssocID="{C6A05ABE-85F3-43A9-96C8-96A644B1D743}" presName="ThreeConn_1-2" presStyleLbl="fgAccFollowNode1" presStyleIdx="0" presStyleCnt="2">
        <dgm:presLayoutVars>
          <dgm:bulletEnabled val="1"/>
        </dgm:presLayoutVars>
      </dgm:prSet>
      <dgm:spPr/>
    </dgm:pt>
    <dgm:pt modelId="{84B016C1-2564-43BC-BB79-02C1AC224D63}" type="pres">
      <dgm:prSet presAssocID="{C6A05ABE-85F3-43A9-96C8-96A644B1D743}" presName="ThreeConn_2-3" presStyleLbl="fgAccFollowNode1" presStyleIdx="1" presStyleCnt="2">
        <dgm:presLayoutVars>
          <dgm:bulletEnabled val="1"/>
        </dgm:presLayoutVars>
      </dgm:prSet>
      <dgm:spPr/>
    </dgm:pt>
    <dgm:pt modelId="{29E4B7C2-D223-41C7-BD8A-2E9E0CFF09BB}" type="pres">
      <dgm:prSet presAssocID="{C6A05ABE-85F3-43A9-96C8-96A644B1D743}" presName="ThreeNodes_1_text" presStyleLbl="node1" presStyleIdx="2" presStyleCnt="3">
        <dgm:presLayoutVars>
          <dgm:bulletEnabled val="1"/>
        </dgm:presLayoutVars>
      </dgm:prSet>
      <dgm:spPr/>
    </dgm:pt>
    <dgm:pt modelId="{1F4A0317-D101-48DA-A0B3-C635D8E39392}" type="pres">
      <dgm:prSet presAssocID="{C6A05ABE-85F3-43A9-96C8-96A644B1D743}" presName="ThreeNodes_2_text" presStyleLbl="node1" presStyleIdx="2" presStyleCnt="3">
        <dgm:presLayoutVars>
          <dgm:bulletEnabled val="1"/>
        </dgm:presLayoutVars>
      </dgm:prSet>
      <dgm:spPr/>
    </dgm:pt>
    <dgm:pt modelId="{517FDE1F-FCAF-4155-9152-60B501A8CDE1}" type="pres">
      <dgm:prSet presAssocID="{C6A05ABE-85F3-43A9-96C8-96A644B1D74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0C7461A-107A-4DB4-9064-6EE5E7E53D49}" type="presOf" srcId="{D1B0678F-521D-4957-A9F4-AF2DE24FA6DC}" destId="{F6AD8DA4-6C01-4697-8347-067952F9572B}" srcOrd="0" destOrd="0" presId="urn:microsoft.com/office/officeart/2005/8/layout/vProcess5"/>
    <dgm:cxn modelId="{B446B42C-A9F8-47CE-BFD4-7C1228DB3A40}" type="presOf" srcId="{2E94346D-2D89-4904-9D56-DACC00EBD144}" destId="{517FDE1F-FCAF-4155-9152-60B501A8CDE1}" srcOrd="1" destOrd="0" presId="urn:microsoft.com/office/officeart/2005/8/layout/vProcess5"/>
    <dgm:cxn modelId="{2D5D9139-EA95-4F09-8FA2-9919E365000E}" type="presOf" srcId="{2E94346D-2D89-4904-9D56-DACC00EBD144}" destId="{8E2998BE-0E0E-4740-90AA-174F99B3F434}" srcOrd="0" destOrd="0" presId="urn:microsoft.com/office/officeart/2005/8/layout/vProcess5"/>
    <dgm:cxn modelId="{DB77FB5A-314E-4AB1-9F05-7C048B082B0E}" type="presOf" srcId="{FF484A2F-6F79-4CD9-A4D8-27C5A2E1A343}" destId="{29E4B7C2-D223-41C7-BD8A-2E9E0CFF09BB}" srcOrd="1" destOrd="0" presId="urn:microsoft.com/office/officeart/2005/8/layout/vProcess5"/>
    <dgm:cxn modelId="{0EC6D784-9727-4B9F-8C87-B03A09388D4D}" type="presOf" srcId="{3347D6DF-8DF1-4112-ABA2-B20605813BDE}" destId="{84B016C1-2564-43BC-BB79-02C1AC224D63}" srcOrd="0" destOrd="0" presId="urn:microsoft.com/office/officeart/2005/8/layout/vProcess5"/>
    <dgm:cxn modelId="{9C47B786-A0F4-47AC-8E4A-FE4DAC5590CB}" srcId="{C6A05ABE-85F3-43A9-96C8-96A644B1D743}" destId="{D1B0678F-521D-4957-A9F4-AF2DE24FA6DC}" srcOrd="1" destOrd="0" parTransId="{11766821-247D-4254-9EF2-2550F8B1CCD0}" sibTransId="{3347D6DF-8DF1-4112-ABA2-B20605813BDE}"/>
    <dgm:cxn modelId="{2DE5A388-0CE0-490F-8543-28E2AA52D07F}" type="presOf" srcId="{FF484A2F-6F79-4CD9-A4D8-27C5A2E1A343}" destId="{1696A247-5D12-4164-9E0F-46CDCD6D5383}" srcOrd="0" destOrd="0" presId="urn:microsoft.com/office/officeart/2005/8/layout/vProcess5"/>
    <dgm:cxn modelId="{D69C85A9-630D-4447-94CA-1054A78E3F96}" type="presOf" srcId="{C6A05ABE-85F3-43A9-96C8-96A644B1D743}" destId="{232B8F31-5E46-45BD-A700-D2DFA7F2932B}" srcOrd="0" destOrd="0" presId="urn:microsoft.com/office/officeart/2005/8/layout/vProcess5"/>
    <dgm:cxn modelId="{865B5FD6-6076-473F-AAD6-9C0A8999FAEC}" type="presOf" srcId="{D1B0678F-521D-4957-A9F4-AF2DE24FA6DC}" destId="{1F4A0317-D101-48DA-A0B3-C635D8E39392}" srcOrd="1" destOrd="0" presId="urn:microsoft.com/office/officeart/2005/8/layout/vProcess5"/>
    <dgm:cxn modelId="{2A6C70DD-9536-40A5-AB36-C8EBB9E6D3E5}" srcId="{C6A05ABE-85F3-43A9-96C8-96A644B1D743}" destId="{2E94346D-2D89-4904-9D56-DACC00EBD144}" srcOrd="2" destOrd="0" parTransId="{34EE2C00-D403-4050-BE0D-F9E953E4534C}" sibTransId="{FAAFDE28-0390-470E-A000-87C49F683537}"/>
    <dgm:cxn modelId="{A514B0E4-2D9A-4B60-A1EA-B48E455CE741}" type="presOf" srcId="{53647419-1A61-4DC4-B20C-7185AA94EB90}" destId="{87D6333D-5DAB-4DF5-8A6D-9C51E728394E}" srcOrd="0" destOrd="0" presId="urn:microsoft.com/office/officeart/2005/8/layout/vProcess5"/>
    <dgm:cxn modelId="{193E3EE5-8DC1-4AFA-8EB1-C64B12BFB3E7}" srcId="{C6A05ABE-85F3-43A9-96C8-96A644B1D743}" destId="{FF484A2F-6F79-4CD9-A4D8-27C5A2E1A343}" srcOrd="0" destOrd="0" parTransId="{C75D2CCD-6A65-4DC2-8064-66DC41D8C183}" sibTransId="{53647419-1A61-4DC4-B20C-7185AA94EB90}"/>
    <dgm:cxn modelId="{B59F73EC-C0E0-41BE-B48D-0A3E102ED640}" type="presParOf" srcId="{232B8F31-5E46-45BD-A700-D2DFA7F2932B}" destId="{6E4FFB5D-04CA-46B9-BF6D-B5C0E5A14B22}" srcOrd="0" destOrd="0" presId="urn:microsoft.com/office/officeart/2005/8/layout/vProcess5"/>
    <dgm:cxn modelId="{E8CC04AA-8829-4396-BA6B-40E548A3F563}" type="presParOf" srcId="{232B8F31-5E46-45BD-A700-D2DFA7F2932B}" destId="{1696A247-5D12-4164-9E0F-46CDCD6D5383}" srcOrd="1" destOrd="0" presId="urn:microsoft.com/office/officeart/2005/8/layout/vProcess5"/>
    <dgm:cxn modelId="{DFC70BB5-F318-47E4-9B4A-ABDF1A20F806}" type="presParOf" srcId="{232B8F31-5E46-45BD-A700-D2DFA7F2932B}" destId="{F6AD8DA4-6C01-4697-8347-067952F9572B}" srcOrd="2" destOrd="0" presId="urn:microsoft.com/office/officeart/2005/8/layout/vProcess5"/>
    <dgm:cxn modelId="{2C098396-A8E7-4786-A8CF-45B1C741ACB0}" type="presParOf" srcId="{232B8F31-5E46-45BD-A700-D2DFA7F2932B}" destId="{8E2998BE-0E0E-4740-90AA-174F99B3F434}" srcOrd="3" destOrd="0" presId="urn:microsoft.com/office/officeart/2005/8/layout/vProcess5"/>
    <dgm:cxn modelId="{F45EBD18-E517-496F-BFC0-C99E4826FDE2}" type="presParOf" srcId="{232B8F31-5E46-45BD-A700-D2DFA7F2932B}" destId="{87D6333D-5DAB-4DF5-8A6D-9C51E728394E}" srcOrd="4" destOrd="0" presId="urn:microsoft.com/office/officeart/2005/8/layout/vProcess5"/>
    <dgm:cxn modelId="{E95501A1-F39E-4282-8417-27080C2CEB29}" type="presParOf" srcId="{232B8F31-5E46-45BD-A700-D2DFA7F2932B}" destId="{84B016C1-2564-43BC-BB79-02C1AC224D63}" srcOrd="5" destOrd="0" presId="urn:microsoft.com/office/officeart/2005/8/layout/vProcess5"/>
    <dgm:cxn modelId="{6AC3DC70-7CC9-4AAF-BD94-AE83090F3C20}" type="presParOf" srcId="{232B8F31-5E46-45BD-A700-D2DFA7F2932B}" destId="{29E4B7C2-D223-41C7-BD8A-2E9E0CFF09BB}" srcOrd="6" destOrd="0" presId="urn:microsoft.com/office/officeart/2005/8/layout/vProcess5"/>
    <dgm:cxn modelId="{C60C0161-E741-4CEB-BB6E-FA6944D0AB60}" type="presParOf" srcId="{232B8F31-5E46-45BD-A700-D2DFA7F2932B}" destId="{1F4A0317-D101-48DA-A0B3-C635D8E39392}" srcOrd="7" destOrd="0" presId="urn:microsoft.com/office/officeart/2005/8/layout/vProcess5"/>
    <dgm:cxn modelId="{D1BAFCDC-236C-49B2-8E84-141D7F86BE69}" type="presParOf" srcId="{232B8F31-5E46-45BD-A700-D2DFA7F2932B}" destId="{517FDE1F-FCAF-4155-9152-60B501A8CDE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204C3291-B72C-4E5B-9E6D-315B2BD890A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A8FB992-46AE-4614-B592-6EDA445AD2F1}">
      <dgm:prSet/>
      <dgm:spPr/>
      <dgm:t>
        <a:bodyPr/>
        <a:lstStyle/>
        <a:p>
          <a:r>
            <a:rPr lang="en-GB"/>
            <a:t>Objective test. </a:t>
          </a:r>
          <a:endParaRPr lang="en-US"/>
        </a:p>
      </dgm:t>
    </dgm:pt>
    <dgm:pt modelId="{31F3DF8B-0CC3-4457-98AA-6EFD5E90CA5E}" type="parTrans" cxnId="{5A93D9EA-9106-4A07-A5E4-5A7607B93726}">
      <dgm:prSet/>
      <dgm:spPr/>
      <dgm:t>
        <a:bodyPr/>
        <a:lstStyle/>
        <a:p>
          <a:endParaRPr lang="en-US"/>
        </a:p>
      </dgm:t>
    </dgm:pt>
    <dgm:pt modelId="{823774CF-C982-4D43-B458-80319D3DF7CF}" type="sibTrans" cxnId="{5A93D9EA-9106-4A07-A5E4-5A7607B93726}">
      <dgm:prSet/>
      <dgm:spPr/>
      <dgm:t>
        <a:bodyPr/>
        <a:lstStyle/>
        <a:p>
          <a:endParaRPr lang="en-US"/>
        </a:p>
      </dgm:t>
    </dgm:pt>
    <dgm:pt modelId="{41F7FA8D-958F-4A4D-9F6C-FBBE3A88AACA}">
      <dgm:prSet/>
      <dgm:spPr/>
      <dgm:t>
        <a:bodyPr/>
        <a:lstStyle/>
        <a:p>
          <a:r>
            <a:rPr lang="en-GB"/>
            <a:t>Looks at the reasonable person. </a:t>
          </a:r>
          <a:endParaRPr lang="en-US"/>
        </a:p>
      </dgm:t>
    </dgm:pt>
    <dgm:pt modelId="{1025C46A-D665-4446-ACD0-DC07B7887656}" type="parTrans" cxnId="{8003A706-FD20-45CF-9AC4-FC0C354F1D26}">
      <dgm:prSet/>
      <dgm:spPr/>
      <dgm:t>
        <a:bodyPr/>
        <a:lstStyle/>
        <a:p>
          <a:endParaRPr lang="en-US"/>
        </a:p>
      </dgm:t>
    </dgm:pt>
    <dgm:pt modelId="{8FCBAC53-D28E-42BD-BD91-42A612D82351}" type="sibTrans" cxnId="{8003A706-FD20-45CF-9AC4-FC0C354F1D26}">
      <dgm:prSet/>
      <dgm:spPr/>
      <dgm:t>
        <a:bodyPr/>
        <a:lstStyle/>
        <a:p>
          <a:endParaRPr lang="en-US"/>
        </a:p>
      </dgm:t>
    </dgm:pt>
    <dgm:pt modelId="{29E8BC3B-3FD1-4C39-9AE6-94ABA4E69561}">
      <dgm:prSet/>
      <dgm:spPr/>
      <dgm:t>
        <a:bodyPr/>
        <a:lstStyle/>
        <a:p>
          <a:r>
            <a:rPr lang="en-GB"/>
            <a:t>Would a reasonable person with the same characteristics as the defendant have done the same thing?</a:t>
          </a:r>
          <a:endParaRPr lang="en-US"/>
        </a:p>
      </dgm:t>
    </dgm:pt>
    <dgm:pt modelId="{A64A637F-96BC-4C7F-A57A-20929B8FA2B4}" type="parTrans" cxnId="{E1228DCA-3CC3-43E4-B48C-0C8CA9C86B31}">
      <dgm:prSet/>
      <dgm:spPr/>
      <dgm:t>
        <a:bodyPr/>
        <a:lstStyle/>
        <a:p>
          <a:endParaRPr lang="en-US"/>
        </a:p>
      </dgm:t>
    </dgm:pt>
    <dgm:pt modelId="{99D86246-8CF3-4183-A0C6-1CD0B77A5A46}" type="sibTrans" cxnId="{E1228DCA-3CC3-43E4-B48C-0C8CA9C86B31}">
      <dgm:prSet/>
      <dgm:spPr/>
      <dgm:t>
        <a:bodyPr/>
        <a:lstStyle/>
        <a:p>
          <a:endParaRPr lang="en-US"/>
        </a:p>
      </dgm:t>
    </dgm:pt>
    <dgm:pt modelId="{5C85B497-5385-4B4B-BED2-124F7BF93951}" type="pres">
      <dgm:prSet presAssocID="{204C3291-B72C-4E5B-9E6D-315B2BD890AA}" presName="root" presStyleCnt="0">
        <dgm:presLayoutVars>
          <dgm:dir/>
          <dgm:resizeHandles val="exact"/>
        </dgm:presLayoutVars>
      </dgm:prSet>
      <dgm:spPr/>
    </dgm:pt>
    <dgm:pt modelId="{09CD2893-2BB0-4859-8CC6-DB98E883DEDF}" type="pres">
      <dgm:prSet presAssocID="{1A8FB992-46AE-4614-B592-6EDA445AD2F1}" presName="compNode" presStyleCnt="0"/>
      <dgm:spPr/>
    </dgm:pt>
    <dgm:pt modelId="{9A2F9703-E043-42F0-A1F8-5E1E0C0ED14B}" type="pres">
      <dgm:prSet presAssocID="{1A8FB992-46AE-4614-B592-6EDA445AD2F1}" presName="bgRect" presStyleLbl="bgShp" presStyleIdx="0" presStyleCnt="3"/>
      <dgm:spPr/>
    </dgm:pt>
    <dgm:pt modelId="{C799D09D-84A3-4463-8C82-08E967B4A394}" type="pres">
      <dgm:prSet presAssocID="{1A8FB992-46AE-4614-B592-6EDA445AD2F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24E0DB4-FA20-4FC2-B2EC-073E5B2EBD2E}" type="pres">
      <dgm:prSet presAssocID="{1A8FB992-46AE-4614-B592-6EDA445AD2F1}" presName="spaceRect" presStyleCnt="0"/>
      <dgm:spPr/>
    </dgm:pt>
    <dgm:pt modelId="{9ABC7412-9C16-4B81-A021-46142422A49A}" type="pres">
      <dgm:prSet presAssocID="{1A8FB992-46AE-4614-B592-6EDA445AD2F1}" presName="parTx" presStyleLbl="revTx" presStyleIdx="0" presStyleCnt="3">
        <dgm:presLayoutVars>
          <dgm:chMax val="0"/>
          <dgm:chPref val="0"/>
        </dgm:presLayoutVars>
      </dgm:prSet>
      <dgm:spPr/>
    </dgm:pt>
    <dgm:pt modelId="{5E51E792-4AE9-41FF-B093-66870824572A}" type="pres">
      <dgm:prSet presAssocID="{823774CF-C982-4D43-B458-80319D3DF7CF}" presName="sibTrans" presStyleCnt="0"/>
      <dgm:spPr/>
    </dgm:pt>
    <dgm:pt modelId="{4A20ED10-2AE2-458E-907B-9FE5B02EC874}" type="pres">
      <dgm:prSet presAssocID="{41F7FA8D-958F-4A4D-9F6C-FBBE3A88AACA}" presName="compNode" presStyleCnt="0"/>
      <dgm:spPr/>
    </dgm:pt>
    <dgm:pt modelId="{690AA921-6EC1-4FF6-9AA9-18B38C619166}" type="pres">
      <dgm:prSet presAssocID="{41F7FA8D-958F-4A4D-9F6C-FBBE3A88AACA}" presName="bgRect" presStyleLbl="bgShp" presStyleIdx="1" presStyleCnt="3"/>
      <dgm:spPr/>
    </dgm:pt>
    <dgm:pt modelId="{EE8DBB9F-4C21-46A2-8C51-C45591F90FF8}" type="pres">
      <dgm:prSet presAssocID="{41F7FA8D-958F-4A4D-9F6C-FBBE3A88AAC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ind"/>
        </a:ext>
      </dgm:extLst>
    </dgm:pt>
    <dgm:pt modelId="{390676D5-FD30-4399-A290-31AADB3B2294}" type="pres">
      <dgm:prSet presAssocID="{41F7FA8D-958F-4A4D-9F6C-FBBE3A88AACA}" presName="spaceRect" presStyleCnt="0"/>
      <dgm:spPr/>
    </dgm:pt>
    <dgm:pt modelId="{42CBA95A-B16A-4579-BF28-CA26BAF380B7}" type="pres">
      <dgm:prSet presAssocID="{41F7FA8D-958F-4A4D-9F6C-FBBE3A88AACA}" presName="parTx" presStyleLbl="revTx" presStyleIdx="1" presStyleCnt="3">
        <dgm:presLayoutVars>
          <dgm:chMax val="0"/>
          <dgm:chPref val="0"/>
        </dgm:presLayoutVars>
      </dgm:prSet>
      <dgm:spPr/>
    </dgm:pt>
    <dgm:pt modelId="{EC02E30A-87EB-425D-8FD0-4CE79EB05637}" type="pres">
      <dgm:prSet presAssocID="{8FCBAC53-D28E-42BD-BD91-42A612D82351}" presName="sibTrans" presStyleCnt="0"/>
      <dgm:spPr/>
    </dgm:pt>
    <dgm:pt modelId="{989417CC-7249-43F9-B41B-1A0C0BB988E8}" type="pres">
      <dgm:prSet presAssocID="{29E8BC3B-3FD1-4C39-9AE6-94ABA4E69561}" presName="compNode" presStyleCnt="0"/>
      <dgm:spPr/>
    </dgm:pt>
    <dgm:pt modelId="{CFF7E29B-A1F6-4620-A3E5-D41E4D21D369}" type="pres">
      <dgm:prSet presAssocID="{29E8BC3B-3FD1-4C39-9AE6-94ABA4E69561}" presName="bgRect" presStyleLbl="bgShp" presStyleIdx="2" presStyleCnt="3"/>
      <dgm:spPr/>
    </dgm:pt>
    <dgm:pt modelId="{ECB3BBC9-C901-4968-A3F6-F0B5329F0BAE}" type="pres">
      <dgm:prSet presAssocID="{29E8BC3B-3FD1-4C39-9AE6-94ABA4E6956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7A50A0FE-C5F4-4658-A582-3C19B4262976}" type="pres">
      <dgm:prSet presAssocID="{29E8BC3B-3FD1-4C39-9AE6-94ABA4E69561}" presName="spaceRect" presStyleCnt="0"/>
      <dgm:spPr/>
    </dgm:pt>
    <dgm:pt modelId="{5537CAC0-D378-41A9-91F5-41ADD4491C02}" type="pres">
      <dgm:prSet presAssocID="{29E8BC3B-3FD1-4C39-9AE6-94ABA4E6956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003A706-FD20-45CF-9AC4-FC0C354F1D26}" srcId="{204C3291-B72C-4E5B-9E6D-315B2BD890AA}" destId="{41F7FA8D-958F-4A4D-9F6C-FBBE3A88AACA}" srcOrd="1" destOrd="0" parTransId="{1025C46A-D665-4446-ACD0-DC07B7887656}" sibTransId="{8FCBAC53-D28E-42BD-BD91-42A612D82351}"/>
    <dgm:cxn modelId="{99869674-60F8-444F-AA74-C23B78941208}" type="presOf" srcId="{204C3291-B72C-4E5B-9E6D-315B2BD890AA}" destId="{5C85B497-5385-4B4B-BED2-124F7BF93951}" srcOrd="0" destOrd="0" presId="urn:microsoft.com/office/officeart/2018/2/layout/IconVerticalSolidList"/>
    <dgm:cxn modelId="{13B4A778-E283-480F-83A2-E47A291C6439}" type="presOf" srcId="{41F7FA8D-958F-4A4D-9F6C-FBBE3A88AACA}" destId="{42CBA95A-B16A-4579-BF28-CA26BAF380B7}" srcOrd="0" destOrd="0" presId="urn:microsoft.com/office/officeart/2018/2/layout/IconVerticalSolidList"/>
    <dgm:cxn modelId="{771136BD-29B6-4D82-AB63-286CAEE9E33A}" type="presOf" srcId="{1A8FB992-46AE-4614-B592-6EDA445AD2F1}" destId="{9ABC7412-9C16-4B81-A021-46142422A49A}" srcOrd="0" destOrd="0" presId="urn:microsoft.com/office/officeart/2018/2/layout/IconVerticalSolidList"/>
    <dgm:cxn modelId="{E1228DCA-3CC3-43E4-B48C-0C8CA9C86B31}" srcId="{204C3291-B72C-4E5B-9E6D-315B2BD890AA}" destId="{29E8BC3B-3FD1-4C39-9AE6-94ABA4E69561}" srcOrd="2" destOrd="0" parTransId="{A64A637F-96BC-4C7F-A57A-20929B8FA2B4}" sibTransId="{99D86246-8CF3-4183-A0C6-1CD0B77A5A46}"/>
    <dgm:cxn modelId="{E7C2EDDC-7B1D-466F-B0DC-AFD955692A02}" type="presOf" srcId="{29E8BC3B-3FD1-4C39-9AE6-94ABA4E69561}" destId="{5537CAC0-D378-41A9-91F5-41ADD4491C02}" srcOrd="0" destOrd="0" presId="urn:microsoft.com/office/officeart/2018/2/layout/IconVerticalSolidList"/>
    <dgm:cxn modelId="{5A93D9EA-9106-4A07-A5E4-5A7607B93726}" srcId="{204C3291-B72C-4E5B-9E6D-315B2BD890AA}" destId="{1A8FB992-46AE-4614-B592-6EDA445AD2F1}" srcOrd="0" destOrd="0" parTransId="{31F3DF8B-0CC3-4457-98AA-6EFD5E90CA5E}" sibTransId="{823774CF-C982-4D43-B458-80319D3DF7CF}"/>
    <dgm:cxn modelId="{D7AD507B-A00E-4C74-8A95-32E6184F2D72}" type="presParOf" srcId="{5C85B497-5385-4B4B-BED2-124F7BF93951}" destId="{09CD2893-2BB0-4859-8CC6-DB98E883DEDF}" srcOrd="0" destOrd="0" presId="urn:microsoft.com/office/officeart/2018/2/layout/IconVerticalSolidList"/>
    <dgm:cxn modelId="{63AEAAE0-33B3-49E5-A0AC-97C6A088B6A0}" type="presParOf" srcId="{09CD2893-2BB0-4859-8CC6-DB98E883DEDF}" destId="{9A2F9703-E043-42F0-A1F8-5E1E0C0ED14B}" srcOrd="0" destOrd="0" presId="urn:microsoft.com/office/officeart/2018/2/layout/IconVerticalSolidList"/>
    <dgm:cxn modelId="{8CC1E3D9-AE63-4132-85AD-ED7A58A5B915}" type="presParOf" srcId="{09CD2893-2BB0-4859-8CC6-DB98E883DEDF}" destId="{C799D09D-84A3-4463-8C82-08E967B4A394}" srcOrd="1" destOrd="0" presId="urn:microsoft.com/office/officeart/2018/2/layout/IconVerticalSolidList"/>
    <dgm:cxn modelId="{3A45C5F4-67EB-4908-8229-08CC6E824BA2}" type="presParOf" srcId="{09CD2893-2BB0-4859-8CC6-DB98E883DEDF}" destId="{F24E0DB4-FA20-4FC2-B2EC-073E5B2EBD2E}" srcOrd="2" destOrd="0" presId="urn:microsoft.com/office/officeart/2018/2/layout/IconVerticalSolidList"/>
    <dgm:cxn modelId="{97446D29-97A2-4253-A159-C29423CE48C7}" type="presParOf" srcId="{09CD2893-2BB0-4859-8CC6-DB98E883DEDF}" destId="{9ABC7412-9C16-4B81-A021-46142422A49A}" srcOrd="3" destOrd="0" presId="urn:microsoft.com/office/officeart/2018/2/layout/IconVerticalSolidList"/>
    <dgm:cxn modelId="{2B103327-9486-4454-B2F3-9DC489124761}" type="presParOf" srcId="{5C85B497-5385-4B4B-BED2-124F7BF93951}" destId="{5E51E792-4AE9-41FF-B093-66870824572A}" srcOrd="1" destOrd="0" presId="urn:microsoft.com/office/officeart/2018/2/layout/IconVerticalSolidList"/>
    <dgm:cxn modelId="{F9FD91DA-0CD8-46D1-B861-4530358DE98D}" type="presParOf" srcId="{5C85B497-5385-4B4B-BED2-124F7BF93951}" destId="{4A20ED10-2AE2-458E-907B-9FE5B02EC874}" srcOrd="2" destOrd="0" presId="urn:microsoft.com/office/officeart/2018/2/layout/IconVerticalSolidList"/>
    <dgm:cxn modelId="{16834D54-FCE2-46C3-B787-242C4CF47C66}" type="presParOf" srcId="{4A20ED10-2AE2-458E-907B-9FE5B02EC874}" destId="{690AA921-6EC1-4FF6-9AA9-18B38C619166}" srcOrd="0" destOrd="0" presId="urn:microsoft.com/office/officeart/2018/2/layout/IconVerticalSolidList"/>
    <dgm:cxn modelId="{2BEBD9FE-4408-46FA-A8B2-02137E34ED9B}" type="presParOf" srcId="{4A20ED10-2AE2-458E-907B-9FE5B02EC874}" destId="{EE8DBB9F-4C21-46A2-8C51-C45591F90FF8}" srcOrd="1" destOrd="0" presId="urn:microsoft.com/office/officeart/2018/2/layout/IconVerticalSolidList"/>
    <dgm:cxn modelId="{DE2249AD-D39D-4CE2-8552-B19E6CE3D26B}" type="presParOf" srcId="{4A20ED10-2AE2-458E-907B-9FE5B02EC874}" destId="{390676D5-FD30-4399-A290-31AADB3B2294}" srcOrd="2" destOrd="0" presId="urn:microsoft.com/office/officeart/2018/2/layout/IconVerticalSolidList"/>
    <dgm:cxn modelId="{F0CF55AE-C30B-4488-8CB3-59E4AA35C432}" type="presParOf" srcId="{4A20ED10-2AE2-458E-907B-9FE5B02EC874}" destId="{42CBA95A-B16A-4579-BF28-CA26BAF380B7}" srcOrd="3" destOrd="0" presId="urn:microsoft.com/office/officeart/2018/2/layout/IconVerticalSolidList"/>
    <dgm:cxn modelId="{F6B08DED-C401-4657-9EFF-9EF479C7EF12}" type="presParOf" srcId="{5C85B497-5385-4B4B-BED2-124F7BF93951}" destId="{EC02E30A-87EB-425D-8FD0-4CE79EB05637}" srcOrd="3" destOrd="0" presId="urn:microsoft.com/office/officeart/2018/2/layout/IconVerticalSolidList"/>
    <dgm:cxn modelId="{9999FA1A-C988-4A39-B51A-CD3899C4FCFE}" type="presParOf" srcId="{5C85B497-5385-4B4B-BED2-124F7BF93951}" destId="{989417CC-7249-43F9-B41B-1A0C0BB988E8}" srcOrd="4" destOrd="0" presId="urn:microsoft.com/office/officeart/2018/2/layout/IconVerticalSolidList"/>
    <dgm:cxn modelId="{184DEBFE-B9DB-4210-9F31-67401904CA90}" type="presParOf" srcId="{989417CC-7249-43F9-B41B-1A0C0BB988E8}" destId="{CFF7E29B-A1F6-4620-A3E5-D41E4D21D369}" srcOrd="0" destOrd="0" presId="urn:microsoft.com/office/officeart/2018/2/layout/IconVerticalSolidList"/>
    <dgm:cxn modelId="{CADC43F8-7B8C-4FD2-B8FF-6AEB1693351A}" type="presParOf" srcId="{989417CC-7249-43F9-B41B-1A0C0BB988E8}" destId="{ECB3BBC9-C901-4968-A3F6-F0B5329F0BAE}" srcOrd="1" destOrd="0" presId="urn:microsoft.com/office/officeart/2018/2/layout/IconVerticalSolidList"/>
    <dgm:cxn modelId="{1107393B-29E1-4F36-B084-F93B5BBA35B0}" type="presParOf" srcId="{989417CC-7249-43F9-B41B-1A0C0BB988E8}" destId="{7A50A0FE-C5F4-4658-A582-3C19B4262976}" srcOrd="2" destOrd="0" presId="urn:microsoft.com/office/officeart/2018/2/layout/IconVerticalSolidList"/>
    <dgm:cxn modelId="{052A24C0-11E8-48B3-9E4A-495F179F2C50}" type="presParOf" srcId="{989417CC-7249-43F9-B41B-1A0C0BB988E8}" destId="{5537CAC0-D378-41A9-91F5-41ADD4491C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2F82EA8A-54DA-4431-9226-84AEC47A8EE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061277A-4097-43A6-AA8E-DC04A49DE3CB}">
      <dgm:prSet/>
      <dgm:spPr/>
      <dgm:t>
        <a:bodyPr/>
        <a:lstStyle/>
        <a:p>
          <a:r>
            <a:rPr lang="en-GB" baseline="0"/>
            <a:t>A number of elements are taken into consideration including; </a:t>
          </a:r>
          <a:endParaRPr lang="en-US"/>
        </a:p>
      </dgm:t>
    </dgm:pt>
    <dgm:pt modelId="{9E76A7CA-29EB-4CF8-B78E-06ECF911CE9B}" type="parTrans" cxnId="{26C29EB2-FBB3-40DE-84EA-653317183BB2}">
      <dgm:prSet/>
      <dgm:spPr/>
      <dgm:t>
        <a:bodyPr/>
        <a:lstStyle/>
        <a:p>
          <a:endParaRPr lang="en-US"/>
        </a:p>
      </dgm:t>
    </dgm:pt>
    <dgm:pt modelId="{4C8FB831-7BC0-4CBA-987E-F5719A1F371A}" type="sibTrans" cxnId="{26C29EB2-FBB3-40DE-84EA-653317183BB2}">
      <dgm:prSet/>
      <dgm:spPr/>
      <dgm:t>
        <a:bodyPr/>
        <a:lstStyle/>
        <a:p>
          <a:endParaRPr lang="en-US"/>
        </a:p>
      </dgm:t>
    </dgm:pt>
    <dgm:pt modelId="{5855C867-1F5C-479D-B83F-858E49F55569}">
      <dgm:prSet/>
      <dgm:spPr/>
      <dgm:t>
        <a:bodyPr/>
        <a:lstStyle/>
        <a:p>
          <a:r>
            <a:rPr lang="en-GB" baseline="0"/>
            <a:t>1. Age. </a:t>
          </a:r>
          <a:endParaRPr lang="en-US"/>
        </a:p>
      </dgm:t>
    </dgm:pt>
    <dgm:pt modelId="{BD2BC7BF-CD53-44B0-80D7-9AF2AD044273}" type="parTrans" cxnId="{C36C8E50-7CEF-4828-AEA8-C01743A5E3CD}">
      <dgm:prSet/>
      <dgm:spPr/>
      <dgm:t>
        <a:bodyPr/>
        <a:lstStyle/>
        <a:p>
          <a:endParaRPr lang="en-US"/>
        </a:p>
      </dgm:t>
    </dgm:pt>
    <dgm:pt modelId="{C310EDEF-33AA-4DE1-8027-9F4233CAA68C}" type="sibTrans" cxnId="{C36C8E50-7CEF-4828-AEA8-C01743A5E3CD}">
      <dgm:prSet/>
      <dgm:spPr/>
      <dgm:t>
        <a:bodyPr/>
        <a:lstStyle/>
        <a:p>
          <a:endParaRPr lang="en-US"/>
        </a:p>
      </dgm:t>
    </dgm:pt>
    <dgm:pt modelId="{930B228D-899A-44EE-9022-3B7D4BBE2157}">
      <dgm:prSet/>
      <dgm:spPr/>
      <dgm:t>
        <a:bodyPr/>
        <a:lstStyle/>
        <a:p>
          <a:r>
            <a:rPr lang="en-GB" baseline="0"/>
            <a:t>2. Gender. </a:t>
          </a:r>
          <a:endParaRPr lang="en-US"/>
        </a:p>
      </dgm:t>
    </dgm:pt>
    <dgm:pt modelId="{623C3733-8DA4-4A28-BDCD-3071C17CBF5D}" type="parTrans" cxnId="{91FE5390-8519-400A-8A63-42E221484CDE}">
      <dgm:prSet/>
      <dgm:spPr/>
      <dgm:t>
        <a:bodyPr/>
        <a:lstStyle/>
        <a:p>
          <a:endParaRPr lang="en-US"/>
        </a:p>
      </dgm:t>
    </dgm:pt>
    <dgm:pt modelId="{35F2FEB5-0D0A-41C9-A50A-71D250C62F56}" type="sibTrans" cxnId="{91FE5390-8519-400A-8A63-42E221484CDE}">
      <dgm:prSet/>
      <dgm:spPr/>
      <dgm:t>
        <a:bodyPr/>
        <a:lstStyle/>
        <a:p>
          <a:endParaRPr lang="en-US"/>
        </a:p>
      </dgm:t>
    </dgm:pt>
    <dgm:pt modelId="{1C0EA474-6741-4983-821B-83226FB280CB}">
      <dgm:prSet/>
      <dgm:spPr/>
      <dgm:t>
        <a:bodyPr/>
        <a:lstStyle/>
        <a:p>
          <a:r>
            <a:rPr lang="en-GB" baseline="0"/>
            <a:t>3. Ethnicity. </a:t>
          </a:r>
          <a:endParaRPr lang="en-US"/>
        </a:p>
      </dgm:t>
    </dgm:pt>
    <dgm:pt modelId="{7170B6BF-38FC-4D7E-90F9-035460CE2354}" type="parTrans" cxnId="{4E051735-4616-46A6-8550-ED0EE0C86159}">
      <dgm:prSet/>
      <dgm:spPr/>
      <dgm:t>
        <a:bodyPr/>
        <a:lstStyle/>
        <a:p>
          <a:endParaRPr lang="en-US"/>
        </a:p>
      </dgm:t>
    </dgm:pt>
    <dgm:pt modelId="{ED86F175-2C33-4E8F-9DCC-A1888AD71A4E}" type="sibTrans" cxnId="{4E051735-4616-46A6-8550-ED0EE0C86159}">
      <dgm:prSet/>
      <dgm:spPr/>
      <dgm:t>
        <a:bodyPr/>
        <a:lstStyle/>
        <a:p>
          <a:endParaRPr lang="en-US"/>
        </a:p>
      </dgm:t>
    </dgm:pt>
    <dgm:pt modelId="{F9043405-4BC8-48DB-B017-8D32C40517C6}">
      <dgm:prSet/>
      <dgm:spPr/>
      <dgm:t>
        <a:bodyPr/>
        <a:lstStyle/>
        <a:p>
          <a:r>
            <a:rPr lang="en-GB" baseline="0"/>
            <a:t>4. Sexual orientation. </a:t>
          </a:r>
          <a:endParaRPr lang="en-US"/>
        </a:p>
      </dgm:t>
    </dgm:pt>
    <dgm:pt modelId="{1457757F-5E24-4AAE-AE7F-3155C920496E}" type="parTrans" cxnId="{53AE4F43-7034-4CDA-B8E5-09C656B0EDAC}">
      <dgm:prSet/>
      <dgm:spPr/>
      <dgm:t>
        <a:bodyPr/>
        <a:lstStyle/>
        <a:p>
          <a:endParaRPr lang="en-US"/>
        </a:p>
      </dgm:t>
    </dgm:pt>
    <dgm:pt modelId="{53A431B2-5CC5-4F25-95AF-367AADC59AAC}" type="sibTrans" cxnId="{53AE4F43-7034-4CDA-B8E5-09C656B0EDAC}">
      <dgm:prSet/>
      <dgm:spPr/>
      <dgm:t>
        <a:bodyPr/>
        <a:lstStyle/>
        <a:p>
          <a:endParaRPr lang="en-US"/>
        </a:p>
      </dgm:t>
    </dgm:pt>
    <dgm:pt modelId="{48F72273-E40C-4A43-92AD-754996C2E025}">
      <dgm:prSet/>
      <dgm:spPr/>
      <dgm:t>
        <a:bodyPr/>
        <a:lstStyle/>
        <a:p>
          <a:r>
            <a:rPr lang="en-GB" baseline="0"/>
            <a:t>And much more. </a:t>
          </a:r>
          <a:endParaRPr lang="en-US"/>
        </a:p>
      </dgm:t>
    </dgm:pt>
    <dgm:pt modelId="{F245D2BB-1BCE-4C87-AF14-07AFDB0DA893}" type="parTrans" cxnId="{E1E35FBF-A694-4757-90B8-782AC3F37A16}">
      <dgm:prSet/>
      <dgm:spPr/>
      <dgm:t>
        <a:bodyPr/>
        <a:lstStyle/>
        <a:p>
          <a:endParaRPr lang="en-US"/>
        </a:p>
      </dgm:t>
    </dgm:pt>
    <dgm:pt modelId="{3F9F9B25-6872-49E0-81C0-324F639E9A1F}" type="sibTrans" cxnId="{E1E35FBF-A694-4757-90B8-782AC3F37A16}">
      <dgm:prSet/>
      <dgm:spPr/>
      <dgm:t>
        <a:bodyPr/>
        <a:lstStyle/>
        <a:p>
          <a:endParaRPr lang="en-US"/>
        </a:p>
      </dgm:t>
    </dgm:pt>
    <dgm:pt modelId="{F6E628E9-CA2E-4C90-A173-7BC553CB2398}" type="pres">
      <dgm:prSet presAssocID="{2F82EA8A-54DA-4431-9226-84AEC47A8EE2}" presName="linear" presStyleCnt="0">
        <dgm:presLayoutVars>
          <dgm:animLvl val="lvl"/>
          <dgm:resizeHandles val="exact"/>
        </dgm:presLayoutVars>
      </dgm:prSet>
      <dgm:spPr/>
    </dgm:pt>
    <dgm:pt modelId="{5C149F57-772C-4E9C-AF15-06536CDCAA56}" type="pres">
      <dgm:prSet presAssocID="{1061277A-4097-43A6-AA8E-DC04A49DE3C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B121CD7-0222-44E7-99B0-4708730AA856}" type="pres">
      <dgm:prSet presAssocID="{4C8FB831-7BC0-4CBA-987E-F5719A1F371A}" presName="spacer" presStyleCnt="0"/>
      <dgm:spPr/>
    </dgm:pt>
    <dgm:pt modelId="{28713DDA-DA3D-4752-AA78-9E12F7FFA5AF}" type="pres">
      <dgm:prSet presAssocID="{5855C867-1F5C-479D-B83F-858E49F5556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9AC00D7-AD33-4701-98B0-9BD877949070}" type="pres">
      <dgm:prSet presAssocID="{C310EDEF-33AA-4DE1-8027-9F4233CAA68C}" presName="spacer" presStyleCnt="0"/>
      <dgm:spPr/>
    </dgm:pt>
    <dgm:pt modelId="{787DF4DD-FD6F-4B98-BF5C-C78256171E6B}" type="pres">
      <dgm:prSet presAssocID="{930B228D-899A-44EE-9022-3B7D4BBE215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01CEEDA-0250-461D-BC38-BAB751DE14A3}" type="pres">
      <dgm:prSet presAssocID="{35F2FEB5-0D0A-41C9-A50A-71D250C62F56}" presName="spacer" presStyleCnt="0"/>
      <dgm:spPr/>
    </dgm:pt>
    <dgm:pt modelId="{68CC8260-5D7F-4F9B-AB1E-C8A9698FC3CC}" type="pres">
      <dgm:prSet presAssocID="{1C0EA474-6741-4983-821B-83226FB280C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EDD70A0-C29C-4506-A7D7-3B38583A9B4E}" type="pres">
      <dgm:prSet presAssocID="{ED86F175-2C33-4E8F-9DCC-A1888AD71A4E}" presName="spacer" presStyleCnt="0"/>
      <dgm:spPr/>
    </dgm:pt>
    <dgm:pt modelId="{898BD2A5-5A58-4773-8420-11E5382DCB72}" type="pres">
      <dgm:prSet presAssocID="{F9043405-4BC8-48DB-B017-8D32C40517C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D7F87DD-90B6-485E-94BA-7DD511730F42}" type="pres">
      <dgm:prSet presAssocID="{53A431B2-5CC5-4F25-95AF-367AADC59AAC}" presName="spacer" presStyleCnt="0"/>
      <dgm:spPr/>
    </dgm:pt>
    <dgm:pt modelId="{F190183B-CA83-4AFA-B549-E4445E0CC39E}" type="pres">
      <dgm:prSet presAssocID="{48F72273-E40C-4A43-92AD-754996C2E02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874B516-7042-4FB7-B1AE-BD6CF8A11338}" type="presOf" srcId="{1061277A-4097-43A6-AA8E-DC04A49DE3CB}" destId="{5C149F57-772C-4E9C-AF15-06536CDCAA56}" srcOrd="0" destOrd="0" presId="urn:microsoft.com/office/officeart/2005/8/layout/vList2"/>
    <dgm:cxn modelId="{4E051735-4616-46A6-8550-ED0EE0C86159}" srcId="{2F82EA8A-54DA-4431-9226-84AEC47A8EE2}" destId="{1C0EA474-6741-4983-821B-83226FB280CB}" srcOrd="3" destOrd="0" parTransId="{7170B6BF-38FC-4D7E-90F9-035460CE2354}" sibTransId="{ED86F175-2C33-4E8F-9DCC-A1888AD71A4E}"/>
    <dgm:cxn modelId="{53AE4F43-7034-4CDA-B8E5-09C656B0EDAC}" srcId="{2F82EA8A-54DA-4431-9226-84AEC47A8EE2}" destId="{F9043405-4BC8-48DB-B017-8D32C40517C6}" srcOrd="4" destOrd="0" parTransId="{1457757F-5E24-4AAE-AE7F-3155C920496E}" sibTransId="{53A431B2-5CC5-4F25-95AF-367AADC59AAC}"/>
    <dgm:cxn modelId="{1E825870-DF7F-40D3-88CB-2E791E51E2F1}" type="presOf" srcId="{2F82EA8A-54DA-4431-9226-84AEC47A8EE2}" destId="{F6E628E9-CA2E-4C90-A173-7BC553CB2398}" srcOrd="0" destOrd="0" presId="urn:microsoft.com/office/officeart/2005/8/layout/vList2"/>
    <dgm:cxn modelId="{C36C8E50-7CEF-4828-AEA8-C01743A5E3CD}" srcId="{2F82EA8A-54DA-4431-9226-84AEC47A8EE2}" destId="{5855C867-1F5C-479D-B83F-858E49F55569}" srcOrd="1" destOrd="0" parTransId="{BD2BC7BF-CD53-44B0-80D7-9AF2AD044273}" sibTransId="{C310EDEF-33AA-4DE1-8027-9F4233CAA68C}"/>
    <dgm:cxn modelId="{832C6254-6977-476B-AED7-A95BA0710C56}" type="presOf" srcId="{930B228D-899A-44EE-9022-3B7D4BBE2157}" destId="{787DF4DD-FD6F-4B98-BF5C-C78256171E6B}" srcOrd="0" destOrd="0" presId="urn:microsoft.com/office/officeart/2005/8/layout/vList2"/>
    <dgm:cxn modelId="{C8F5BA75-6B3D-4067-B11C-65980FF2CFD1}" type="presOf" srcId="{1C0EA474-6741-4983-821B-83226FB280CB}" destId="{68CC8260-5D7F-4F9B-AB1E-C8A9698FC3CC}" srcOrd="0" destOrd="0" presId="urn:microsoft.com/office/officeart/2005/8/layout/vList2"/>
    <dgm:cxn modelId="{91FE5390-8519-400A-8A63-42E221484CDE}" srcId="{2F82EA8A-54DA-4431-9226-84AEC47A8EE2}" destId="{930B228D-899A-44EE-9022-3B7D4BBE2157}" srcOrd="2" destOrd="0" parTransId="{623C3733-8DA4-4A28-BDCD-3071C17CBF5D}" sibTransId="{35F2FEB5-0D0A-41C9-A50A-71D250C62F56}"/>
    <dgm:cxn modelId="{26C29EB2-FBB3-40DE-84EA-653317183BB2}" srcId="{2F82EA8A-54DA-4431-9226-84AEC47A8EE2}" destId="{1061277A-4097-43A6-AA8E-DC04A49DE3CB}" srcOrd="0" destOrd="0" parTransId="{9E76A7CA-29EB-4CF8-B78E-06ECF911CE9B}" sibTransId="{4C8FB831-7BC0-4CBA-987E-F5719A1F371A}"/>
    <dgm:cxn modelId="{E1E35FBF-A694-4757-90B8-782AC3F37A16}" srcId="{2F82EA8A-54DA-4431-9226-84AEC47A8EE2}" destId="{48F72273-E40C-4A43-92AD-754996C2E025}" srcOrd="5" destOrd="0" parTransId="{F245D2BB-1BCE-4C87-AF14-07AFDB0DA893}" sibTransId="{3F9F9B25-6872-49E0-81C0-324F639E9A1F}"/>
    <dgm:cxn modelId="{0DC8EED5-E9AF-4201-8026-05FDED8415A6}" type="presOf" srcId="{F9043405-4BC8-48DB-B017-8D32C40517C6}" destId="{898BD2A5-5A58-4773-8420-11E5382DCB72}" srcOrd="0" destOrd="0" presId="urn:microsoft.com/office/officeart/2005/8/layout/vList2"/>
    <dgm:cxn modelId="{A5FABADE-9CB6-4EA9-8993-2F7E78EEFD03}" type="presOf" srcId="{48F72273-E40C-4A43-92AD-754996C2E025}" destId="{F190183B-CA83-4AFA-B549-E4445E0CC39E}" srcOrd="0" destOrd="0" presId="urn:microsoft.com/office/officeart/2005/8/layout/vList2"/>
    <dgm:cxn modelId="{61CB9EF1-F6C1-4336-9CBA-9101FCF6684A}" type="presOf" srcId="{5855C867-1F5C-479D-B83F-858E49F55569}" destId="{28713DDA-DA3D-4752-AA78-9E12F7FFA5AF}" srcOrd="0" destOrd="0" presId="urn:microsoft.com/office/officeart/2005/8/layout/vList2"/>
    <dgm:cxn modelId="{144062E8-8B57-4C87-87C5-8A6AF11E154B}" type="presParOf" srcId="{F6E628E9-CA2E-4C90-A173-7BC553CB2398}" destId="{5C149F57-772C-4E9C-AF15-06536CDCAA56}" srcOrd="0" destOrd="0" presId="urn:microsoft.com/office/officeart/2005/8/layout/vList2"/>
    <dgm:cxn modelId="{B189C254-2AED-425F-9A08-2A6778EEC849}" type="presParOf" srcId="{F6E628E9-CA2E-4C90-A173-7BC553CB2398}" destId="{7B121CD7-0222-44E7-99B0-4708730AA856}" srcOrd="1" destOrd="0" presId="urn:microsoft.com/office/officeart/2005/8/layout/vList2"/>
    <dgm:cxn modelId="{B10F4DA2-5D68-4238-84AA-BF5D807F0FE2}" type="presParOf" srcId="{F6E628E9-CA2E-4C90-A173-7BC553CB2398}" destId="{28713DDA-DA3D-4752-AA78-9E12F7FFA5AF}" srcOrd="2" destOrd="0" presId="urn:microsoft.com/office/officeart/2005/8/layout/vList2"/>
    <dgm:cxn modelId="{322249B2-2E01-4E23-B144-C679F1CA9674}" type="presParOf" srcId="{F6E628E9-CA2E-4C90-A173-7BC553CB2398}" destId="{79AC00D7-AD33-4701-98B0-9BD877949070}" srcOrd="3" destOrd="0" presId="urn:microsoft.com/office/officeart/2005/8/layout/vList2"/>
    <dgm:cxn modelId="{BF059837-5201-414F-BA42-6967A93F11B2}" type="presParOf" srcId="{F6E628E9-CA2E-4C90-A173-7BC553CB2398}" destId="{787DF4DD-FD6F-4B98-BF5C-C78256171E6B}" srcOrd="4" destOrd="0" presId="urn:microsoft.com/office/officeart/2005/8/layout/vList2"/>
    <dgm:cxn modelId="{2060FA28-3EDE-4E32-8043-831B07C80C3B}" type="presParOf" srcId="{F6E628E9-CA2E-4C90-A173-7BC553CB2398}" destId="{801CEEDA-0250-461D-BC38-BAB751DE14A3}" srcOrd="5" destOrd="0" presId="urn:microsoft.com/office/officeart/2005/8/layout/vList2"/>
    <dgm:cxn modelId="{3C143E3D-67F1-45C5-AD1C-733B2B822ED7}" type="presParOf" srcId="{F6E628E9-CA2E-4C90-A173-7BC553CB2398}" destId="{68CC8260-5D7F-4F9B-AB1E-C8A9698FC3CC}" srcOrd="6" destOrd="0" presId="urn:microsoft.com/office/officeart/2005/8/layout/vList2"/>
    <dgm:cxn modelId="{C2D6924D-20C7-4A25-B622-B70B4171F4D8}" type="presParOf" srcId="{F6E628E9-CA2E-4C90-A173-7BC553CB2398}" destId="{EEDD70A0-C29C-4506-A7D7-3B38583A9B4E}" srcOrd="7" destOrd="0" presId="urn:microsoft.com/office/officeart/2005/8/layout/vList2"/>
    <dgm:cxn modelId="{3626B9E4-3BBF-43A2-8C7A-8FE70DC85826}" type="presParOf" srcId="{F6E628E9-CA2E-4C90-A173-7BC553CB2398}" destId="{898BD2A5-5A58-4773-8420-11E5382DCB72}" srcOrd="8" destOrd="0" presId="urn:microsoft.com/office/officeart/2005/8/layout/vList2"/>
    <dgm:cxn modelId="{A6B90B75-5C6F-43C7-8728-09345CDA6D4E}" type="presParOf" srcId="{F6E628E9-CA2E-4C90-A173-7BC553CB2398}" destId="{ED7F87DD-90B6-485E-94BA-7DD511730F42}" srcOrd="9" destOrd="0" presId="urn:microsoft.com/office/officeart/2005/8/layout/vList2"/>
    <dgm:cxn modelId="{02EF22D7-4750-4DBB-8A6E-9252903A490A}" type="presParOf" srcId="{F6E628E9-CA2E-4C90-A173-7BC553CB2398}" destId="{F190183B-CA83-4AFA-B549-E4445E0CC39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4130A4BE-D8E9-4A8B-B9A5-34A4001EAB5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D51A193-D741-4A1A-B597-63949508E83D}">
      <dgm:prSet/>
      <dgm:spPr/>
      <dgm:t>
        <a:bodyPr/>
        <a:lstStyle/>
        <a:p>
          <a:r>
            <a:rPr lang="en-GB"/>
            <a:t>If you knowingly get involved with people who are violent, then you cannot use the defence of duress by threats as you are aware of the events. </a:t>
          </a:r>
          <a:endParaRPr lang="en-US"/>
        </a:p>
      </dgm:t>
    </dgm:pt>
    <dgm:pt modelId="{0EFF60AF-F145-4AFF-8BFC-A1D2368322A2}" type="parTrans" cxnId="{06ACA085-F3A2-4649-95CC-A78BC19B22F7}">
      <dgm:prSet/>
      <dgm:spPr/>
      <dgm:t>
        <a:bodyPr/>
        <a:lstStyle/>
        <a:p>
          <a:endParaRPr lang="en-US"/>
        </a:p>
      </dgm:t>
    </dgm:pt>
    <dgm:pt modelId="{368DADDF-D75A-4FBB-947B-3F9508E82AF2}" type="sibTrans" cxnId="{06ACA085-F3A2-4649-95CC-A78BC19B22F7}">
      <dgm:prSet/>
      <dgm:spPr/>
      <dgm:t>
        <a:bodyPr/>
        <a:lstStyle/>
        <a:p>
          <a:endParaRPr lang="en-US"/>
        </a:p>
      </dgm:t>
    </dgm:pt>
    <dgm:pt modelId="{B3575B02-3AAA-413F-A4B0-5ED0DBA4C918}">
      <dgm:prSet/>
      <dgm:spPr/>
      <dgm:t>
        <a:bodyPr/>
        <a:lstStyle/>
        <a:p>
          <a:r>
            <a:rPr lang="en-GB"/>
            <a:t>But if you do not know that they are violent then you can use the defence of duress by threats. </a:t>
          </a:r>
          <a:endParaRPr lang="en-US"/>
        </a:p>
      </dgm:t>
    </dgm:pt>
    <dgm:pt modelId="{339A6E2B-9048-490E-B211-F2CB4CBB79EF}" type="parTrans" cxnId="{F6950F59-FAD1-4995-AD78-AB3280B45FEF}">
      <dgm:prSet/>
      <dgm:spPr/>
      <dgm:t>
        <a:bodyPr/>
        <a:lstStyle/>
        <a:p>
          <a:endParaRPr lang="en-US"/>
        </a:p>
      </dgm:t>
    </dgm:pt>
    <dgm:pt modelId="{8BD61153-3FFF-4734-8E27-CB0D7FEB15AC}" type="sibTrans" cxnId="{F6950F59-FAD1-4995-AD78-AB3280B45FEF}">
      <dgm:prSet/>
      <dgm:spPr/>
      <dgm:t>
        <a:bodyPr/>
        <a:lstStyle/>
        <a:p>
          <a:endParaRPr lang="en-US"/>
        </a:p>
      </dgm:t>
    </dgm:pt>
    <dgm:pt modelId="{4D4C387F-85A9-4B18-8640-BC969229D686}">
      <dgm:prSet/>
      <dgm:spPr/>
      <dgm:t>
        <a:bodyPr/>
        <a:lstStyle/>
        <a:p>
          <a:r>
            <a:rPr lang="en-GB"/>
            <a:t>All depends on the circumstances. </a:t>
          </a:r>
          <a:endParaRPr lang="en-US"/>
        </a:p>
      </dgm:t>
    </dgm:pt>
    <dgm:pt modelId="{0A9BB33C-8759-4B94-BC48-03525CCA0C31}" type="parTrans" cxnId="{6A56CDA0-33B1-4E0D-8E33-24FEFDC4AE7C}">
      <dgm:prSet/>
      <dgm:spPr/>
      <dgm:t>
        <a:bodyPr/>
        <a:lstStyle/>
        <a:p>
          <a:endParaRPr lang="en-US"/>
        </a:p>
      </dgm:t>
    </dgm:pt>
    <dgm:pt modelId="{22387CFD-A6E3-4B11-BD6B-B473638A7C49}" type="sibTrans" cxnId="{6A56CDA0-33B1-4E0D-8E33-24FEFDC4AE7C}">
      <dgm:prSet/>
      <dgm:spPr/>
      <dgm:t>
        <a:bodyPr/>
        <a:lstStyle/>
        <a:p>
          <a:endParaRPr lang="en-US"/>
        </a:p>
      </dgm:t>
    </dgm:pt>
    <dgm:pt modelId="{7F1B52E1-E4B1-4821-89C7-C1B0BEA628CC}" type="pres">
      <dgm:prSet presAssocID="{4130A4BE-D8E9-4A8B-B9A5-34A4001EAB5C}" presName="linear" presStyleCnt="0">
        <dgm:presLayoutVars>
          <dgm:animLvl val="lvl"/>
          <dgm:resizeHandles val="exact"/>
        </dgm:presLayoutVars>
      </dgm:prSet>
      <dgm:spPr/>
    </dgm:pt>
    <dgm:pt modelId="{8AA8CD0F-96FB-45C1-A171-7167CF5D0E09}" type="pres">
      <dgm:prSet presAssocID="{9D51A193-D741-4A1A-B597-63949508E83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A9A27BD-6889-4222-BE7C-B168C8D2AB45}" type="pres">
      <dgm:prSet presAssocID="{368DADDF-D75A-4FBB-947B-3F9508E82AF2}" presName="spacer" presStyleCnt="0"/>
      <dgm:spPr/>
    </dgm:pt>
    <dgm:pt modelId="{7E4E940F-4DD6-439F-9FA1-301DBC8A6FEE}" type="pres">
      <dgm:prSet presAssocID="{B3575B02-3AAA-413F-A4B0-5ED0DBA4C91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77409D3-3120-4FB9-BF5B-8DD8D2B880A4}" type="pres">
      <dgm:prSet presAssocID="{8BD61153-3FFF-4734-8E27-CB0D7FEB15AC}" presName="spacer" presStyleCnt="0"/>
      <dgm:spPr/>
    </dgm:pt>
    <dgm:pt modelId="{85DC0F71-0DB3-4807-AFA0-717C1CDA59AF}" type="pres">
      <dgm:prSet presAssocID="{4D4C387F-85A9-4B18-8640-BC969229D68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5F61065-D2DB-452A-96CC-73C59C0F2166}" type="presOf" srcId="{9D51A193-D741-4A1A-B597-63949508E83D}" destId="{8AA8CD0F-96FB-45C1-A171-7167CF5D0E09}" srcOrd="0" destOrd="0" presId="urn:microsoft.com/office/officeart/2005/8/layout/vList2"/>
    <dgm:cxn modelId="{F6950F59-FAD1-4995-AD78-AB3280B45FEF}" srcId="{4130A4BE-D8E9-4A8B-B9A5-34A4001EAB5C}" destId="{B3575B02-3AAA-413F-A4B0-5ED0DBA4C918}" srcOrd="1" destOrd="0" parTransId="{339A6E2B-9048-490E-B211-F2CB4CBB79EF}" sibTransId="{8BD61153-3FFF-4734-8E27-CB0D7FEB15AC}"/>
    <dgm:cxn modelId="{06ACA085-F3A2-4649-95CC-A78BC19B22F7}" srcId="{4130A4BE-D8E9-4A8B-B9A5-34A4001EAB5C}" destId="{9D51A193-D741-4A1A-B597-63949508E83D}" srcOrd="0" destOrd="0" parTransId="{0EFF60AF-F145-4AFF-8BFC-A1D2368322A2}" sibTransId="{368DADDF-D75A-4FBB-947B-3F9508E82AF2}"/>
    <dgm:cxn modelId="{D7618B89-9726-4FA6-9DEC-4F4E0B92D60A}" type="presOf" srcId="{4D4C387F-85A9-4B18-8640-BC969229D686}" destId="{85DC0F71-0DB3-4807-AFA0-717C1CDA59AF}" srcOrd="0" destOrd="0" presId="urn:microsoft.com/office/officeart/2005/8/layout/vList2"/>
    <dgm:cxn modelId="{6A56CDA0-33B1-4E0D-8E33-24FEFDC4AE7C}" srcId="{4130A4BE-D8E9-4A8B-B9A5-34A4001EAB5C}" destId="{4D4C387F-85A9-4B18-8640-BC969229D686}" srcOrd="2" destOrd="0" parTransId="{0A9BB33C-8759-4B94-BC48-03525CCA0C31}" sibTransId="{22387CFD-A6E3-4B11-BD6B-B473638A7C49}"/>
    <dgm:cxn modelId="{F700C8C5-3197-4B7C-9A14-E411E776A834}" type="presOf" srcId="{B3575B02-3AAA-413F-A4B0-5ED0DBA4C918}" destId="{7E4E940F-4DD6-439F-9FA1-301DBC8A6FEE}" srcOrd="0" destOrd="0" presId="urn:microsoft.com/office/officeart/2005/8/layout/vList2"/>
    <dgm:cxn modelId="{A07F02EA-C111-490E-A90F-0FC42F77F72F}" type="presOf" srcId="{4130A4BE-D8E9-4A8B-B9A5-34A4001EAB5C}" destId="{7F1B52E1-E4B1-4821-89C7-C1B0BEA628CC}" srcOrd="0" destOrd="0" presId="urn:microsoft.com/office/officeart/2005/8/layout/vList2"/>
    <dgm:cxn modelId="{161540DE-7A2E-492B-994D-7B41FACC88B6}" type="presParOf" srcId="{7F1B52E1-E4B1-4821-89C7-C1B0BEA628CC}" destId="{8AA8CD0F-96FB-45C1-A171-7167CF5D0E09}" srcOrd="0" destOrd="0" presId="urn:microsoft.com/office/officeart/2005/8/layout/vList2"/>
    <dgm:cxn modelId="{A2779524-594A-4F38-8190-E7C6474B77EC}" type="presParOf" srcId="{7F1B52E1-E4B1-4821-89C7-C1B0BEA628CC}" destId="{7A9A27BD-6889-4222-BE7C-B168C8D2AB45}" srcOrd="1" destOrd="0" presId="urn:microsoft.com/office/officeart/2005/8/layout/vList2"/>
    <dgm:cxn modelId="{D84B1C1A-CC52-4B0E-AA56-A4FA5C4E80FA}" type="presParOf" srcId="{7F1B52E1-E4B1-4821-89C7-C1B0BEA628CC}" destId="{7E4E940F-4DD6-439F-9FA1-301DBC8A6FEE}" srcOrd="2" destOrd="0" presId="urn:microsoft.com/office/officeart/2005/8/layout/vList2"/>
    <dgm:cxn modelId="{99DF96D1-FA9A-4FB4-AB9B-0B3ADEFDFBBB}" type="presParOf" srcId="{7F1B52E1-E4B1-4821-89C7-C1B0BEA628CC}" destId="{777409D3-3120-4FB9-BF5B-8DD8D2B880A4}" srcOrd="3" destOrd="0" presId="urn:microsoft.com/office/officeart/2005/8/layout/vList2"/>
    <dgm:cxn modelId="{27DDFB37-A455-4740-991B-19EF43A0B633}" type="presParOf" srcId="{7F1B52E1-E4B1-4821-89C7-C1B0BEA628CC}" destId="{85DC0F71-0DB3-4807-AFA0-717C1CDA59A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ADC3A259-A523-4C74-AA86-674E924D2F8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C80B1F6-3B04-4CFE-BF38-ABA36F5EBC31}">
      <dgm:prSet/>
      <dgm:spPr/>
      <dgm:t>
        <a:bodyPr/>
        <a:lstStyle/>
        <a:p>
          <a:r>
            <a:rPr lang="en-GB" dirty="0"/>
            <a:t>Do the circumstances mean that you need to commit a criminal offence? </a:t>
          </a:r>
          <a:endParaRPr lang="en-US" dirty="0"/>
        </a:p>
      </dgm:t>
    </dgm:pt>
    <dgm:pt modelId="{58019EE5-B47C-4C67-8238-778D2CDDFAAE}" type="parTrans" cxnId="{64A531F2-A948-4F6C-A98F-07F9FDB30B01}">
      <dgm:prSet/>
      <dgm:spPr/>
      <dgm:t>
        <a:bodyPr/>
        <a:lstStyle/>
        <a:p>
          <a:endParaRPr lang="en-US"/>
        </a:p>
      </dgm:t>
    </dgm:pt>
    <dgm:pt modelId="{79986E1D-BE20-4843-AE02-FD4287667AFA}" type="sibTrans" cxnId="{64A531F2-A948-4F6C-A98F-07F9FDB30B01}">
      <dgm:prSet/>
      <dgm:spPr/>
      <dgm:t>
        <a:bodyPr/>
        <a:lstStyle/>
        <a:p>
          <a:endParaRPr lang="en-US"/>
        </a:p>
      </dgm:t>
    </dgm:pt>
    <dgm:pt modelId="{EAD7C352-9C65-498C-8B21-6F492FB10248}">
      <dgm:prSet/>
      <dgm:spPr/>
      <dgm:t>
        <a:bodyPr/>
        <a:lstStyle/>
        <a:p>
          <a:r>
            <a:rPr lang="en-GB"/>
            <a:t>Are the circumstances forcing you to do something?</a:t>
          </a:r>
          <a:endParaRPr lang="en-US"/>
        </a:p>
      </dgm:t>
    </dgm:pt>
    <dgm:pt modelId="{5E097C60-9A1C-4DA3-B0CC-68E4646F6D2E}" type="parTrans" cxnId="{620F59DA-EC3D-4903-86C8-697BCF3CFF1F}">
      <dgm:prSet/>
      <dgm:spPr/>
      <dgm:t>
        <a:bodyPr/>
        <a:lstStyle/>
        <a:p>
          <a:endParaRPr lang="en-US"/>
        </a:p>
      </dgm:t>
    </dgm:pt>
    <dgm:pt modelId="{28689597-F0EB-4CEC-B397-470E7C5EA39C}" type="sibTrans" cxnId="{620F59DA-EC3D-4903-86C8-697BCF3CFF1F}">
      <dgm:prSet/>
      <dgm:spPr/>
      <dgm:t>
        <a:bodyPr/>
        <a:lstStyle/>
        <a:p>
          <a:endParaRPr lang="en-US"/>
        </a:p>
      </dgm:t>
    </dgm:pt>
    <dgm:pt modelId="{0136FC1A-66F6-49E9-AB80-380C0A0E4CE7}">
      <dgm:prSet/>
      <dgm:spPr/>
      <dgm:t>
        <a:bodyPr/>
        <a:lstStyle/>
        <a:p>
          <a:r>
            <a:rPr lang="en-GB"/>
            <a:t>This is duress by Circumstances. </a:t>
          </a:r>
          <a:endParaRPr lang="en-US"/>
        </a:p>
      </dgm:t>
    </dgm:pt>
    <dgm:pt modelId="{369B037E-5E1F-4777-B74F-AF7A774FFDCA}" type="parTrans" cxnId="{B45722F2-7A09-4490-8776-555F5F026F25}">
      <dgm:prSet/>
      <dgm:spPr/>
      <dgm:t>
        <a:bodyPr/>
        <a:lstStyle/>
        <a:p>
          <a:endParaRPr lang="en-US"/>
        </a:p>
      </dgm:t>
    </dgm:pt>
    <dgm:pt modelId="{1BF8F375-347E-4456-9350-3FCA84774807}" type="sibTrans" cxnId="{B45722F2-7A09-4490-8776-555F5F026F25}">
      <dgm:prSet/>
      <dgm:spPr/>
      <dgm:t>
        <a:bodyPr/>
        <a:lstStyle/>
        <a:p>
          <a:endParaRPr lang="en-US"/>
        </a:p>
      </dgm:t>
    </dgm:pt>
    <dgm:pt modelId="{B88DBE1D-5DAC-4256-846B-C6AB140B97AC}" type="pres">
      <dgm:prSet presAssocID="{ADC3A259-A523-4C74-AA86-674E924D2F85}" presName="linear" presStyleCnt="0">
        <dgm:presLayoutVars>
          <dgm:animLvl val="lvl"/>
          <dgm:resizeHandles val="exact"/>
        </dgm:presLayoutVars>
      </dgm:prSet>
      <dgm:spPr/>
    </dgm:pt>
    <dgm:pt modelId="{191E593F-C4E7-4B9F-882F-B6DBEE8976B9}" type="pres">
      <dgm:prSet presAssocID="{AC80B1F6-3B04-4CFE-BF38-ABA36F5EBC3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C60B011-A72C-4A4C-82F6-5F433003E915}" type="pres">
      <dgm:prSet presAssocID="{79986E1D-BE20-4843-AE02-FD4287667AFA}" presName="spacer" presStyleCnt="0"/>
      <dgm:spPr/>
    </dgm:pt>
    <dgm:pt modelId="{2E0216A5-A5EB-436F-9E5E-40C650B7ED85}" type="pres">
      <dgm:prSet presAssocID="{EAD7C352-9C65-498C-8B21-6F492FB1024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3AF36D0-B2BB-426A-9E14-197717A4CAE7}" type="pres">
      <dgm:prSet presAssocID="{28689597-F0EB-4CEC-B397-470E7C5EA39C}" presName="spacer" presStyleCnt="0"/>
      <dgm:spPr/>
    </dgm:pt>
    <dgm:pt modelId="{FFF4BCD6-50E2-4F03-9021-BBE4BEAEA743}" type="pres">
      <dgm:prSet presAssocID="{0136FC1A-66F6-49E9-AB80-380C0A0E4CE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8D9BA74-799E-48B2-80C1-98F373A0ADC4}" type="presOf" srcId="{EAD7C352-9C65-498C-8B21-6F492FB10248}" destId="{2E0216A5-A5EB-436F-9E5E-40C650B7ED85}" srcOrd="0" destOrd="0" presId="urn:microsoft.com/office/officeart/2005/8/layout/vList2"/>
    <dgm:cxn modelId="{38D74D8F-14A9-41F1-B1AD-A6AFC8057286}" type="presOf" srcId="{AC80B1F6-3B04-4CFE-BF38-ABA36F5EBC31}" destId="{191E593F-C4E7-4B9F-882F-B6DBEE8976B9}" srcOrd="0" destOrd="0" presId="urn:microsoft.com/office/officeart/2005/8/layout/vList2"/>
    <dgm:cxn modelId="{515F21AA-A228-400E-A0EB-F8DC884123F2}" type="presOf" srcId="{ADC3A259-A523-4C74-AA86-674E924D2F85}" destId="{B88DBE1D-5DAC-4256-846B-C6AB140B97AC}" srcOrd="0" destOrd="0" presId="urn:microsoft.com/office/officeart/2005/8/layout/vList2"/>
    <dgm:cxn modelId="{E8F344BC-E810-43D5-BAB6-68CE18B53A73}" type="presOf" srcId="{0136FC1A-66F6-49E9-AB80-380C0A0E4CE7}" destId="{FFF4BCD6-50E2-4F03-9021-BBE4BEAEA743}" srcOrd="0" destOrd="0" presId="urn:microsoft.com/office/officeart/2005/8/layout/vList2"/>
    <dgm:cxn modelId="{620F59DA-EC3D-4903-86C8-697BCF3CFF1F}" srcId="{ADC3A259-A523-4C74-AA86-674E924D2F85}" destId="{EAD7C352-9C65-498C-8B21-6F492FB10248}" srcOrd="1" destOrd="0" parTransId="{5E097C60-9A1C-4DA3-B0CC-68E4646F6D2E}" sibTransId="{28689597-F0EB-4CEC-B397-470E7C5EA39C}"/>
    <dgm:cxn modelId="{B45722F2-7A09-4490-8776-555F5F026F25}" srcId="{ADC3A259-A523-4C74-AA86-674E924D2F85}" destId="{0136FC1A-66F6-49E9-AB80-380C0A0E4CE7}" srcOrd="2" destOrd="0" parTransId="{369B037E-5E1F-4777-B74F-AF7A774FFDCA}" sibTransId="{1BF8F375-347E-4456-9350-3FCA84774807}"/>
    <dgm:cxn modelId="{64A531F2-A948-4F6C-A98F-07F9FDB30B01}" srcId="{ADC3A259-A523-4C74-AA86-674E924D2F85}" destId="{AC80B1F6-3B04-4CFE-BF38-ABA36F5EBC31}" srcOrd="0" destOrd="0" parTransId="{58019EE5-B47C-4C67-8238-778D2CDDFAAE}" sibTransId="{79986E1D-BE20-4843-AE02-FD4287667AFA}"/>
    <dgm:cxn modelId="{A1C35B1E-EB2E-46EF-9F1A-A7A1AC89E0C6}" type="presParOf" srcId="{B88DBE1D-5DAC-4256-846B-C6AB140B97AC}" destId="{191E593F-C4E7-4B9F-882F-B6DBEE8976B9}" srcOrd="0" destOrd="0" presId="urn:microsoft.com/office/officeart/2005/8/layout/vList2"/>
    <dgm:cxn modelId="{C84611B0-616A-451A-86C1-610EBF40D1F4}" type="presParOf" srcId="{B88DBE1D-5DAC-4256-846B-C6AB140B97AC}" destId="{3C60B011-A72C-4A4C-82F6-5F433003E915}" srcOrd="1" destOrd="0" presId="urn:microsoft.com/office/officeart/2005/8/layout/vList2"/>
    <dgm:cxn modelId="{7B5E340F-0C03-418E-AAA4-E9371B6F73F3}" type="presParOf" srcId="{B88DBE1D-5DAC-4256-846B-C6AB140B97AC}" destId="{2E0216A5-A5EB-436F-9E5E-40C650B7ED85}" srcOrd="2" destOrd="0" presId="urn:microsoft.com/office/officeart/2005/8/layout/vList2"/>
    <dgm:cxn modelId="{10BC9F55-8148-4F50-A25B-9FB7B3FC91FE}" type="presParOf" srcId="{B88DBE1D-5DAC-4256-846B-C6AB140B97AC}" destId="{E3AF36D0-B2BB-426A-9E14-197717A4CAE7}" srcOrd="3" destOrd="0" presId="urn:microsoft.com/office/officeart/2005/8/layout/vList2"/>
    <dgm:cxn modelId="{95CF9CBF-7A12-4BEA-B31C-2B83CF99BEBD}" type="presParOf" srcId="{B88DBE1D-5DAC-4256-846B-C6AB140B97AC}" destId="{FFF4BCD6-50E2-4F03-9021-BBE4BEAEA74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787CCD54-A2CC-459D-B395-2348E0933EE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694135-C893-40F3-892F-1FB9E4A0F4C9}">
      <dgm:prSet/>
      <dgm:spPr/>
      <dgm:t>
        <a:bodyPr/>
        <a:lstStyle/>
        <a:p>
          <a:r>
            <a:rPr lang="en-GB"/>
            <a:t>‘’ D was impelled to act out of a reasonable fear that the circumstances would kill him or cause him serious injury. </a:t>
          </a:r>
          <a:endParaRPr lang="en-US"/>
        </a:p>
      </dgm:t>
    </dgm:pt>
    <dgm:pt modelId="{FEC5571F-51BB-43DE-A68D-9EBEE8D1C264}" type="parTrans" cxnId="{7C5CD22E-E88A-4B7D-8981-AFA0BF052940}">
      <dgm:prSet/>
      <dgm:spPr/>
      <dgm:t>
        <a:bodyPr/>
        <a:lstStyle/>
        <a:p>
          <a:endParaRPr lang="en-US"/>
        </a:p>
      </dgm:t>
    </dgm:pt>
    <dgm:pt modelId="{C64E46C4-4A7A-4D22-B444-C62E76DBD41D}" type="sibTrans" cxnId="{7C5CD22E-E88A-4B7D-8981-AFA0BF052940}">
      <dgm:prSet/>
      <dgm:spPr/>
      <dgm:t>
        <a:bodyPr/>
        <a:lstStyle/>
        <a:p>
          <a:endParaRPr lang="en-US"/>
        </a:p>
      </dgm:t>
    </dgm:pt>
    <dgm:pt modelId="{4ED1B6E3-AC98-49FB-82A1-00B8BE715CCF}">
      <dgm:prSet/>
      <dgm:spPr/>
      <dgm:t>
        <a:bodyPr/>
        <a:lstStyle/>
        <a:p>
          <a:r>
            <a:rPr lang="en-GB"/>
            <a:t>A sober person of reasonable firmness, sharing D’s Characteristics, would have responded in the same way’’. </a:t>
          </a:r>
          <a:endParaRPr lang="en-US"/>
        </a:p>
      </dgm:t>
    </dgm:pt>
    <dgm:pt modelId="{AB961CC3-8FDF-437C-8DB3-E857B97E0BC9}" type="parTrans" cxnId="{641CD3E8-D23B-4AF7-9F09-FEE10303FB40}">
      <dgm:prSet/>
      <dgm:spPr/>
      <dgm:t>
        <a:bodyPr/>
        <a:lstStyle/>
        <a:p>
          <a:endParaRPr lang="en-US"/>
        </a:p>
      </dgm:t>
    </dgm:pt>
    <dgm:pt modelId="{12583CD9-C999-438B-A2F0-D1D3CEFA9125}" type="sibTrans" cxnId="{641CD3E8-D23B-4AF7-9F09-FEE10303FB40}">
      <dgm:prSet/>
      <dgm:spPr/>
      <dgm:t>
        <a:bodyPr/>
        <a:lstStyle/>
        <a:p>
          <a:endParaRPr lang="en-US"/>
        </a:p>
      </dgm:t>
    </dgm:pt>
    <dgm:pt modelId="{FFB840D9-E6AE-41C3-AD8E-598EC6ADF55E}" type="pres">
      <dgm:prSet presAssocID="{787CCD54-A2CC-459D-B395-2348E0933EE4}" presName="linear" presStyleCnt="0">
        <dgm:presLayoutVars>
          <dgm:animLvl val="lvl"/>
          <dgm:resizeHandles val="exact"/>
        </dgm:presLayoutVars>
      </dgm:prSet>
      <dgm:spPr/>
    </dgm:pt>
    <dgm:pt modelId="{60E2649C-4850-4BB4-847E-57C5DC4AE6BC}" type="pres">
      <dgm:prSet presAssocID="{04694135-C893-40F3-892F-1FB9E4A0F4C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67FF7AA-6CE6-4A91-A2E3-3C6B9BF12AED}" type="pres">
      <dgm:prSet presAssocID="{C64E46C4-4A7A-4D22-B444-C62E76DBD41D}" presName="spacer" presStyleCnt="0"/>
      <dgm:spPr/>
    </dgm:pt>
    <dgm:pt modelId="{17667F25-6177-4725-A873-409610C7BBB1}" type="pres">
      <dgm:prSet presAssocID="{4ED1B6E3-AC98-49FB-82A1-00B8BE715CC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C5CD22E-E88A-4B7D-8981-AFA0BF052940}" srcId="{787CCD54-A2CC-459D-B395-2348E0933EE4}" destId="{04694135-C893-40F3-892F-1FB9E4A0F4C9}" srcOrd="0" destOrd="0" parTransId="{FEC5571F-51BB-43DE-A68D-9EBEE8D1C264}" sibTransId="{C64E46C4-4A7A-4D22-B444-C62E76DBD41D}"/>
    <dgm:cxn modelId="{0485C992-76AE-44F9-B5C3-B3A5B30FA032}" type="presOf" srcId="{787CCD54-A2CC-459D-B395-2348E0933EE4}" destId="{FFB840D9-E6AE-41C3-AD8E-598EC6ADF55E}" srcOrd="0" destOrd="0" presId="urn:microsoft.com/office/officeart/2005/8/layout/vList2"/>
    <dgm:cxn modelId="{42D62AA0-6FE8-4EBB-B42D-EB61F1A9AE71}" type="presOf" srcId="{04694135-C893-40F3-892F-1FB9E4A0F4C9}" destId="{60E2649C-4850-4BB4-847E-57C5DC4AE6BC}" srcOrd="0" destOrd="0" presId="urn:microsoft.com/office/officeart/2005/8/layout/vList2"/>
    <dgm:cxn modelId="{641CD3E8-D23B-4AF7-9F09-FEE10303FB40}" srcId="{787CCD54-A2CC-459D-B395-2348E0933EE4}" destId="{4ED1B6E3-AC98-49FB-82A1-00B8BE715CCF}" srcOrd="1" destOrd="0" parTransId="{AB961CC3-8FDF-437C-8DB3-E857B97E0BC9}" sibTransId="{12583CD9-C999-438B-A2F0-D1D3CEFA9125}"/>
    <dgm:cxn modelId="{0199A9E9-161E-47F3-ADB1-336511A65640}" type="presOf" srcId="{4ED1B6E3-AC98-49FB-82A1-00B8BE715CCF}" destId="{17667F25-6177-4725-A873-409610C7BBB1}" srcOrd="0" destOrd="0" presId="urn:microsoft.com/office/officeart/2005/8/layout/vList2"/>
    <dgm:cxn modelId="{FD032658-D3D5-45E5-8F80-653F459DBCC5}" type="presParOf" srcId="{FFB840D9-E6AE-41C3-AD8E-598EC6ADF55E}" destId="{60E2649C-4850-4BB4-847E-57C5DC4AE6BC}" srcOrd="0" destOrd="0" presId="urn:microsoft.com/office/officeart/2005/8/layout/vList2"/>
    <dgm:cxn modelId="{2BFA08B4-9D44-4156-8F41-2F35BCA6D6E3}" type="presParOf" srcId="{FFB840D9-E6AE-41C3-AD8E-598EC6ADF55E}" destId="{767FF7AA-6CE6-4A91-A2E3-3C6B9BF12AED}" srcOrd="1" destOrd="0" presId="urn:microsoft.com/office/officeart/2005/8/layout/vList2"/>
    <dgm:cxn modelId="{4DD42EAF-B21C-40C8-96CF-8E965E2D867E}" type="presParOf" srcId="{FFB840D9-E6AE-41C3-AD8E-598EC6ADF55E}" destId="{17667F25-6177-4725-A873-409610C7BBB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025707F4-77B8-4DEF-863F-040E09921C63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C012D1D-3B9C-4988-AF29-A5A74B5E8903}">
      <dgm:prSet/>
      <dgm:spPr/>
      <dgm:t>
        <a:bodyPr/>
        <a:lstStyle/>
        <a:p>
          <a:r>
            <a:rPr lang="en-GB"/>
            <a:t>A number of pieces of case law relate to duress by Circumstances. </a:t>
          </a:r>
          <a:endParaRPr lang="en-US"/>
        </a:p>
      </dgm:t>
    </dgm:pt>
    <dgm:pt modelId="{E1F33644-5C13-4A40-BEC2-7E5B66EBD5AA}" type="parTrans" cxnId="{6ACB3B0E-1DD6-4505-AE9D-E1AC523D6D64}">
      <dgm:prSet/>
      <dgm:spPr/>
      <dgm:t>
        <a:bodyPr/>
        <a:lstStyle/>
        <a:p>
          <a:endParaRPr lang="en-US"/>
        </a:p>
      </dgm:t>
    </dgm:pt>
    <dgm:pt modelId="{C034C084-0356-4624-934E-3B2E50BEC419}" type="sibTrans" cxnId="{6ACB3B0E-1DD6-4505-AE9D-E1AC523D6D64}">
      <dgm:prSet/>
      <dgm:spPr/>
      <dgm:t>
        <a:bodyPr/>
        <a:lstStyle/>
        <a:p>
          <a:endParaRPr lang="en-US"/>
        </a:p>
      </dgm:t>
    </dgm:pt>
    <dgm:pt modelId="{7DFE15BD-A99A-45A4-8517-2D7C857738EA}">
      <dgm:prSet/>
      <dgm:spPr/>
      <dgm:t>
        <a:bodyPr/>
        <a:lstStyle/>
        <a:p>
          <a:r>
            <a:rPr lang="en-GB"/>
            <a:t>This includes the cases of; </a:t>
          </a:r>
          <a:endParaRPr lang="en-US"/>
        </a:p>
      </dgm:t>
    </dgm:pt>
    <dgm:pt modelId="{14C221A7-5BD8-4BE6-BB6E-CB4A0813DE82}" type="parTrans" cxnId="{C2DCC887-594E-4D18-8A35-13961A39C19B}">
      <dgm:prSet/>
      <dgm:spPr/>
      <dgm:t>
        <a:bodyPr/>
        <a:lstStyle/>
        <a:p>
          <a:endParaRPr lang="en-US"/>
        </a:p>
      </dgm:t>
    </dgm:pt>
    <dgm:pt modelId="{F17473EA-D166-43C1-B21F-89987602BAF6}" type="sibTrans" cxnId="{C2DCC887-594E-4D18-8A35-13961A39C19B}">
      <dgm:prSet/>
      <dgm:spPr/>
      <dgm:t>
        <a:bodyPr/>
        <a:lstStyle/>
        <a:p>
          <a:endParaRPr lang="en-US"/>
        </a:p>
      </dgm:t>
    </dgm:pt>
    <dgm:pt modelId="{F1E99095-282E-498C-BD3F-8DCEA166FB5C}">
      <dgm:prSet/>
      <dgm:spPr/>
      <dgm:t>
        <a:bodyPr/>
        <a:lstStyle/>
        <a:p>
          <a:r>
            <a:rPr lang="en-GB"/>
            <a:t>1. R v Windle [1986] </a:t>
          </a:r>
          <a:endParaRPr lang="en-US"/>
        </a:p>
      </dgm:t>
    </dgm:pt>
    <dgm:pt modelId="{02B09F82-67AB-4799-AE15-2DCD835103EF}" type="parTrans" cxnId="{4635E862-6682-4775-817A-CC365CA88397}">
      <dgm:prSet/>
      <dgm:spPr/>
      <dgm:t>
        <a:bodyPr/>
        <a:lstStyle/>
        <a:p>
          <a:endParaRPr lang="en-US"/>
        </a:p>
      </dgm:t>
    </dgm:pt>
    <dgm:pt modelId="{8A977753-8ED9-4C7E-A491-4FB709FEBD27}" type="sibTrans" cxnId="{4635E862-6682-4775-817A-CC365CA88397}">
      <dgm:prSet/>
      <dgm:spPr/>
      <dgm:t>
        <a:bodyPr/>
        <a:lstStyle/>
        <a:p>
          <a:endParaRPr lang="en-US"/>
        </a:p>
      </dgm:t>
    </dgm:pt>
    <dgm:pt modelId="{F65D088D-114A-45FF-9C11-7703A66566F8}">
      <dgm:prSet/>
      <dgm:spPr/>
      <dgm:t>
        <a:bodyPr/>
        <a:lstStyle/>
        <a:p>
          <a:r>
            <a:rPr lang="en-GB" dirty="0"/>
            <a:t>2. R v Conway </a:t>
          </a:r>
          <a:endParaRPr lang="en-US" dirty="0"/>
        </a:p>
      </dgm:t>
    </dgm:pt>
    <dgm:pt modelId="{830C36A4-91B5-4047-945D-DB1EDF991652}" type="parTrans" cxnId="{D96B9EC4-B79A-497E-BE9A-DCA287D70111}">
      <dgm:prSet/>
      <dgm:spPr/>
      <dgm:t>
        <a:bodyPr/>
        <a:lstStyle/>
        <a:p>
          <a:endParaRPr lang="en-US"/>
        </a:p>
      </dgm:t>
    </dgm:pt>
    <dgm:pt modelId="{1668195D-2061-4E75-AE64-1540D393F62F}" type="sibTrans" cxnId="{D96B9EC4-B79A-497E-BE9A-DCA287D70111}">
      <dgm:prSet/>
      <dgm:spPr/>
      <dgm:t>
        <a:bodyPr/>
        <a:lstStyle/>
        <a:p>
          <a:endParaRPr lang="en-US"/>
        </a:p>
      </dgm:t>
    </dgm:pt>
    <dgm:pt modelId="{10CF4D40-47F6-4198-92E0-CB473043D318}">
      <dgm:prSet/>
      <dgm:spPr/>
      <dgm:t>
        <a:bodyPr/>
        <a:lstStyle/>
        <a:p>
          <a:r>
            <a:rPr lang="en-GB"/>
            <a:t>3. R v Martin [1989] </a:t>
          </a:r>
          <a:endParaRPr lang="en-US"/>
        </a:p>
      </dgm:t>
    </dgm:pt>
    <dgm:pt modelId="{2074F32D-6166-4EDA-9F40-4D73A08033FC}" type="parTrans" cxnId="{DEADEEE7-6563-4A36-9071-BDC2013A7CBC}">
      <dgm:prSet/>
      <dgm:spPr/>
      <dgm:t>
        <a:bodyPr/>
        <a:lstStyle/>
        <a:p>
          <a:endParaRPr lang="en-US"/>
        </a:p>
      </dgm:t>
    </dgm:pt>
    <dgm:pt modelId="{6B382D00-5EB0-4AA6-8D31-5EA2C744995A}" type="sibTrans" cxnId="{DEADEEE7-6563-4A36-9071-BDC2013A7CBC}">
      <dgm:prSet/>
      <dgm:spPr/>
      <dgm:t>
        <a:bodyPr/>
        <a:lstStyle/>
        <a:p>
          <a:endParaRPr lang="en-US"/>
        </a:p>
      </dgm:t>
    </dgm:pt>
    <dgm:pt modelId="{0789202F-907D-42FE-A365-F25E2A9FE5EC}" type="pres">
      <dgm:prSet presAssocID="{025707F4-77B8-4DEF-863F-040E09921C63}" presName="vert0" presStyleCnt="0">
        <dgm:presLayoutVars>
          <dgm:dir/>
          <dgm:animOne val="branch"/>
          <dgm:animLvl val="lvl"/>
        </dgm:presLayoutVars>
      </dgm:prSet>
      <dgm:spPr/>
    </dgm:pt>
    <dgm:pt modelId="{ECF28960-F0A8-46A2-8D0F-F532118FB2C2}" type="pres">
      <dgm:prSet presAssocID="{3C012D1D-3B9C-4988-AF29-A5A74B5E8903}" presName="thickLine" presStyleLbl="alignNode1" presStyleIdx="0" presStyleCnt="5"/>
      <dgm:spPr/>
    </dgm:pt>
    <dgm:pt modelId="{9830E1D6-1831-45E3-8284-B5E694C232BD}" type="pres">
      <dgm:prSet presAssocID="{3C012D1D-3B9C-4988-AF29-A5A74B5E8903}" presName="horz1" presStyleCnt="0"/>
      <dgm:spPr/>
    </dgm:pt>
    <dgm:pt modelId="{F74FA148-D9FF-4FC0-AB10-4F48DF8EA2DD}" type="pres">
      <dgm:prSet presAssocID="{3C012D1D-3B9C-4988-AF29-A5A74B5E8903}" presName="tx1" presStyleLbl="revTx" presStyleIdx="0" presStyleCnt="5"/>
      <dgm:spPr/>
    </dgm:pt>
    <dgm:pt modelId="{ED4482F9-6A37-4EE5-9D5F-E9AF13C88889}" type="pres">
      <dgm:prSet presAssocID="{3C012D1D-3B9C-4988-AF29-A5A74B5E8903}" presName="vert1" presStyleCnt="0"/>
      <dgm:spPr/>
    </dgm:pt>
    <dgm:pt modelId="{5F52BB20-0F59-4B6D-92F1-33BABB30E296}" type="pres">
      <dgm:prSet presAssocID="{7DFE15BD-A99A-45A4-8517-2D7C857738EA}" presName="thickLine" presStyleLbl="alignNode1" presStyleIdx="1" presStyleCnt="5"/>
      <dgm:spPr/>
    </dgm:pt>
    <dgm:pt modelId="{99888D55-2A76-4307-B39D-1B4F725F9168}" type="pres">
      <dgm:prSet presAssocID="{7DFE15BD-A99A-45A4-8517-2D7C857738EA}" presName="horz1" presStyleCnt="0"/>
      <dgm:spPr/>
    </dgm:pt>
    <dgm:pt modelId="{64E389F1-6858-4BE7-A3DF-14F59A636FC9}" type="pres">
      <dgm:prSet presAssocID="{7DFE15BD-A99A-45A4-8517-2D7C857738EA}" presName="tx1" presStyleLbl="revTx" presStyleIdx="1" presStyleCnt="5"/>
      <dgm:spPr/>
    </dgm:pt>
    <dgm:pt modelId="{0B89505A-F4A1-4C7B-9EE3-C94606450672}" type="pres">
      <dgm:prSet presAssocID="{7DFE15BD-A99A-45A4-8517-2D7C857738EA}" presName="vert1" presStyleCnt="0"/>
      <dgm:spPr/>
    </dgm:pt>
    <dgm:pt modelId="{4AE7993D-39A1-4AD4-921B-1144542BB722}" type="pres">
      <dgm:prSet presAssocID="{F1E99095-282E-498C-BD3F-8DCEA166FB5C}" presName="thickLine" presStyleLbl="alignNode1" presStyleIdx="2" presStyleCnt="5"/>
      <dgm:spPr/>
    </dgm:pt>
    <dgm:pt modelId="{B763AA0B-8290-4849-9721-0B7E50CC6637}" type="pres">
      <dgm:prSet presAssocID="{F1E99095-282E-498C-BD3F-8DCEA166FB5C}" presName="horz1" presStyleCnt="0"/>
      <dgm:spPr/>
    </dgm:pt>
    <dgm:pt modelId="{2F823322-F996-4716-A7F6-347CAA9738F9}" type="pres">
      <dgm:prSet presAssocID="{F1E99095-282E-498C-BD3F-8DCEA166FB5C}" presName="tx1" presStyleLbl="revTx" presStyleIdx="2" presStyleCnt="5"/>
      <dgm:spPr/>
    </dgm:pt>
    <dgm:pt modelId="{2239ABC1-9479-4B0D-A1DA-0230A306ED0B}" type="pres">
      <dgm:prSet presAssocID="{F1E99095-282E-498C-BD3F-8DCEA166FB5C}" presName="vert1" presStyleCnt="0"/>
      <dgm:spPr/>
    </dgm:pt>
    <dgm:pt modelId="{13708076-2E3E-4655-BE6A-936F597AB9CD}" type="pres">
      <dgm:prSet presAssocID="{F65D088D-114A-45FF-9C11-7703A66566F8}" presName="thickLine" presStyleLbl="alignNode1" presStyleIdx="3" presStyleCnt="5"/>
      <dgm:spPr/>
    </dgm:pt>
    <dgm:pt modelId="{2B49AFB2-0F18-4E90-ABA1-736319B732DF}" type="pres">
      <dgm:prSet presAssocID="{F65D088D-114A-45FF-9C11-7703A66566F8}" presName="horz1" presStyleCnt="0"/>
      <dgm:spPr/>
    </dgm:pt>
    <dgm:pt modelId="{6ADEA452-905B-4999-9B05-0EB36A94F291}" type="pres">
      <dgm:prSet presAssocID="{F65D088D-114A-45FF-9C11-7703A66566F8}" presName="tx1" presStyleLbl="revTx" presStyleIdx="3" presStyleCnt="5"/>
      <dgm:spPr/>
    </dgm:pt>
    <dgm:pt modelId="{736AB52C-3D61-4682-BDD5-25C544B6FF23}" type="pres">
      <dgm:prSet presAssocID="{F65D088D-114A-45FF-9C11-7703A66566F8}" presName="vert1" presStyleCnt="0"/>
      <dgm:spPr/>
    </dgm:pt>
    <dgm:pt modelId="{E8498368-E701-41D7-B153-F94FD64C224C}" type="pres">
      <dgm:prSet presAssocID="{10CF4D40-47F6-4198-92E0-CB473043D318}" presName="thickLine" presStyleLbl="alignNode1" presStyleIdx="4" presStyleCnt="5"/>
      <dgm:spPr/>
    </dgm:pt>
    <dgm:pt modelId="{71609273-45B2-4FB2-ACAB-58409BC5237D}" type="pres">
      <dgm:prSet presAssocID="{10CF4D40-47F6-4198-92E0-CB473043D318}" presName="horz1" presStyleCnt="0"/>
      <dgm:spPr/>
    </dgm:pt>
    <dgm:pt modelId="{7E27DE20-F8A9-4EF6-8350-61DC1BF8A7F7}" type="pres">
      <dgm:prSet presAssocID="{10CF4D40-47F6-4198-92E0-CB473043D318}" presName="tx1" presStyleLbl="revTx" presStyleIdx="4" presStyleCnt="5"/>
      <dgm:spPr/>
    </dgm:pt>
    <dgm:pt modelId="{413724CE-54B9-4AC7-8320-8074B9EE6B13}" type="pres">
      <dgm:prSet presAssocID="{10CF4D40-47F6-4198-92E0-CB473043D318}" presName="vert1" presStyleCnt="0"/>
      <dgm:spPr/>
    </dgm:pt>
  </dgm:ptLst>
  <dgm:cxnLst>
    <dgm:cxn modelId="{F0858507-C639-4888-8E1F-7A0B94015BD5}" type="presOf" srcId="{3C012D1D-3B9C-4988-AF29-A5A74B5E8903}" destId="{F74FA148-D9FF-4FC0-AB10-4F48DF8EA2DD}" srcOrd="0" destOrd="0" presId="urn:microsoft.com/office/officeart/2008/layout/LinedList"/>
    <dgm:cxn modelId="{6ACB3B0E-1DD6-4505-AE9D-E1AC523D6D64}" srcId="{025707F4-77B8-4DEF-863F-040E09921C63}" destId="{3C012D1D-3B9C-4988-AF29-A5A74B5E8903}" srcOrd="0" destOrd="0" parTransId="{E1F33644-5C13-4A40-BEC2-7E5B66EBD5AA}" sibTransId="{C034C084-0356-4624-934E-3B2E50BEC419}"/>
    <dgm:cxn modelId="{4635E862-6682-4775-817A-CC365CA88397}" srcId="{025707F4-77B8-4DEF-863F-040E09921C63}" destId="{F1E99095-282E-498C-BD3F-8DCEA166FB5C}" srcOrd="2" destOrd="0" parTransId="{02B09F82-67AB-4799-AE15-2DCD835103EF}" sibTransId="{8A977753-8ED9-4C7E-A491-4FB709FEBD27}"/>
    <dgm:cxn modelId="{34391D7D-BC68-4E81-8C86-7C5C06B5FA93}" type="presOf" srcId="{7DFE15BD-A99A-45A4-8517-2D7C857738EA}" destId="{64E389F1-6858-4BE7-A3DF-14F59A636FC9}" srcOrd="0" destOrd="0" presId="urn:microsoft.com/office/officeart/2008/layout/LinedList"/>
    <dgm:cxn modelId="{F27B9C84-BE10-4630-9793-2B8C3BAD047C}" type="presOf" srcId="{F65D088D-114A-45FF-9C11-7703A66566F8}" destId="{6ADEA452-905B-4999-9B05-0EB36A94F291}" srcOrd="0" destOrd="0" presId="urn:microsoft.com/office/officeart/2008/layout/LinedList"/>
    <dgm:cxn modelId="{C2DCC887-594E-4D18-8A35-13961A39C19B}" srcId="{025707F4-77B8-4DEF-863F-040E09921C63}" destId="{7DFE15BD-A99A-45A4-8517-2D7C857738EA}" srcOrd="1" destOrd="0" parTransId="{14C221A7-5BD8-4BE6-BB6E-CB4A0813DE82}" sibTransId="{F17473EA-D166-43C1-B21F-89987602BAF6}"/>
    <dgm:cxn modelId="{F079ED90-8E47-43B7-8664-A8EEEE2E7824}" type="presOf" srcId="{10CF4D40-47F6-4198-92E0-CB473043D318}" destId="{7E27DE20-F8A9-4EF6-8350-61DC1BF8A7F7}" srcOrd="0" destOrd="0" presId="urn:microsoft.com/office/officeart/2008/layout/LinedList"/>
    <dgm:cxn modelId="{D96B9EC4-B79A-497E-BE9A-DCA287D70111}" srcId="{025707F4-77B8-4DEF-863F-040E09921C63}" destId="{F65D088D-114A-45FF-9C11-7703A66566F8}" srcOrd="3" destOrd="0" parTransId="{830C36A4-91B5-4047-945D-DB1EDF991652}" sibTransId="{1668195D-2061-4E75-AE64-1540D393F62F}"/>
    <dgm:cxn modelId="{E4FF0FDF-9B83-4E2E-83F4-193035C02176}" type="presOf" srcId="{025707F4-77B8-4DEF-863F-040E09921C63}" destId="{0789202F-907D-42FE-A365-F25E2A9FE5EC}" srcOrd="0" destOrd="0" presId="urn:microsoft.com/office/officeart/2008/layout/LinedList"/>
    <dgm:cxn modelId="{DEADEEE7-6563-4A36-9071-BDC2013A7CBC}" srcId="{025707F4-77B8-4DEF-863F-040E09921C63}" destId="{10CF4D40-47F6-4198-92E0-CB473043D318}" srcOrd="4" destOrd="0" parTransId="{2074F32D-6166-4EDA-9F40-4D73A08033FC}" sibTransId="{6B382D00-5EB0-4AA6-8D31-5EA2C744995A}"/>
    <dgm:cxn modelId="{1B9C98F6-3FAB-40A1-AC65-29AC11B82E02}" type="presOf" srcId="{F1E99095-282E-498C-BD3F-8DCEA166FB5C}" destId="{2F823322-F996-4716-A7F6-347CAA9738F9}" srcOrd="0" destOrd="0" presId="urn:microsoft.com/office/officeart/2008/layout/LinedList"/>
    <dgm:cxn modelId="{6AA3AF60-C46F-491D-BB61-024832567A60}" type="presParOf" srcId="{0789202F-907D-42FE-A365-F25E2A9FE5EC}" destId="{ECF28960-F0A8-46A2-8D0F-F532118FB2C2}" srcOrd="0" destOrd="0" presId="urn:microsoft.com/office/officeart/2008/layout/LinedList"/>
    <dgm:cxn modelId="{7B30A94B-044D-4E06-80E4-0F1947F49C6B}" type="presParOf" srcId="{0789202F-907D-42FE-A365-F25E2A9FE5EC}" destId="{9830E1D6-1831-45E3-8284-B5E694C232BD}" srcOrd="1" destOrd="0" presId="urn:microsoft.com/office/officeart/2008/layout/LinedList"/>
    <dgm:cxn modelId="{87076352-A6BA-4EC6-8A3B-95477E83DE89}" type="presParOf" srcId="{9830E1D6-1831-45E3-8284-B5E694C232BD}" destId="{F74FA148-D9FF-4FC0-AB10-4F48DF8EA2DD}" srcOrd="0" destOrd="0" presId="urn:microsoft.com/office/officeart/2008/layout/LinedList"/>
    <dgm:cxn modelId="{F8DF0C43-EC83-4E9C-9F71-2C488EBCBCBF}" type="presParOf" srcId="{9830E1D6-1831-45E3-8284-B5E694C232BD}" destId="{ED4482F9-6A37-4EE5-9D5F-E9AF13C88889}" srcOrd="1" destOrd="0" presId="urn:microsoft.com/office/officeart/2008/layout/LinedList"/>
    <dgm:cxn modelId="{CD5ED766-A423-460B-BAB5-D22A67C1C8F4}" type="presParOf" srcId="{0789202F-907D-42FE-A365-F25E2A9FE5EC}" destId="{5F52BB20-0F59-4B6D-92F1-33BABB30E296}" srcOrd="2" destOrd="0" presId="urn:microsoft.com/office/officeart/2008/layout/LinedList"/>
    <dgm:cxn modelId="{670EA0F5-F888-456E-9C8C-3CC058D7A99E}" type="presParOf" srcId="{0789202F-907D-42FE-A365-F25E2A9FE5EC}" destId="{99888D55-2A76-4307-B39D-1B4F725F9168}" srcOrd="3" destOrd="0" presId="urn:microsoft.com/office/officeart/2008/layout/LinedList"/>
    <dgm:cxn modelId="{D88DE94F-AC1A-4F73-BFCE-CE08F4B523AA}" type="presParOf" srcId="{99888D55-2A76-4307-B39D-1B4F725F9168}" destId="{64E389F1-6858-4BE7-A3DF-14F59A636FC9}" srcOrd="0" destOrd="0" presId="urn:microsoft.com/office/officeart/2008/layout/LinedList"/>
    <dgm:cxn modelId="{49191019-4FA6-4E97-84AE-9E8212A65DB5}" type="presParOf" srcId="{99888D55-2A76-4307-B39D-1B4F725F9168}" destId="{0B89505A-F4A1-4C7B-9EE3-C94606450672}" srcOrd="1" destOrd="0" presId="urn:microsoft.com/office/officeart/2008/layout/LinedList"/>
    <dgm:cxn modelId="{58812F0D-D9AF-4667-813A-B058815E2207}" type="presParOf" srcId="{0789202F-907D-42FE-A365-F25E2A9FE5EC}" destId="{4AE7993D-39A1-4AD4-921B-1144542BB722}" srcOrd="4" destOrd="0" presId="urn:microsoft.com/office/officeart/2008/layout/LinedList"/>
    <dgm:cxn modelId="{CA41044E-01CD-4E3B-9A64-597A54912732}" type="presParOf" srcId="{0789202F-907D-42FE-A365-F25E2A9FE5EC}" destId="{B763AA0B-8290-4849-9721-0B7E50CC6637}" srcOrd="5" destOrd="0" presId="urn:microsoft.com/office/officeart/2008/layout/LinedList"/>
    <dgm:cxn modelId="{158CD181-062A-48C1-A334-4A83FE2553FC}" type="presParOf" srcId="{B763AA0B-8290-4849-9721-0B7E50CC6637}" destId="{2F823322-F996-4716-A7F6-347CAA9738F9}" srcOrd="0" destOrd="0" presId="urn:microsoft.com/office/officeart/2008/layout/LinedList"/>
    <dgm:cxn modelId="{B1DE055E-49A0-4C85-A48F-75AAB21F024E}" type="presParOf" srcId="{B763AA0B-8290-4849-9721-0B7E50CC6637}" destId="{2239ABC1-9479-4B0D-A1DA-0230A306ED0B}" srcOrd="1" destOrd="0" presId="urn:microsoft.com/office/officeart/2008/layout/LinedList"/>
    <dgm:cxn modelId="{5FD33E2D-61C8-4BBE-988B-92EDE1B57781}" type="presParOf" srcId="{0789202F-907D-42FE-A365-F25E2A9FE5EC}" destId="{13708076-2E3E-4655-BE6A-936F597AB9CD}" srcOrd="6" destOrd="0" presId="urn:microsoft.com/office/officeart/2008/layout/LinedList"/>
    <dgm:cxn modelId="{8C6E73E6-9B86-4692-8A51-19C2D7FA2EB8}" type="presParOf" srcId="{0789202F-907D-42FE-A365-F25E2A9FE5EC}" destId="{2B49AFB2-0F18-4E90-ABA1-736319B732DF}" srcOrd="7" destOrd="0" presId="urn:microsoft.com/office/officeart/2008/layout/LinedList"/>
    <dgm:cxn modelId="{5BD57FC6-7AF6-40F6-9B95-89AA813A6C5B}" type="presParOf" srcId="{2B49AFB2-0F18-4E90-ABA1-736319B732DF}" destId="{6ADEA452-905B-4999-9B05-0EB36A94F291}" srcOrd="0" destOrd="0" presId="urn:microsoft.com/office/officeart/2008/layout/LinedList"/>
    <dgm:cxn modelId="{BFB5582E-89F4-4840-85AD-1B9944B3A653}" type="presParOf" srcId="{2B49AFB2-0F18-4E90-ABA1-736319B732DF}" destId="{736AB52C-3D61-4682-BDD5-25C544B6FF23}" srcOrd="1" destOrd="0" presId="urn:microsoft.com/office/officeart/2008/layout/LinedList"/>
    <dgm:cxn modelId="{4F9C672C-787F-41F1-B64F-8888177E9301}" type="presParOf" srcId="{0789202F-907D-42FE-A365-F25E2A9FE5EC}" destId="{E8498368-E701-41D7-B153-F94FD64C224C}" srcOrd="8" destOrd="0" presId="urn:microsoft.com/office/officeart/2008/layout/LinedList"/>
    <dgm:cxn modelId="{9E44C6EC-6371-41DC-8CAA-712E6CD2AAE3}" type="presParOf" srcId="{0789202F-907D-42FE-A365-F25E2A9FE5EC}" destId="{71609273-45B2-4FB2-ACAB-58409BC5237D}" srcOrd="9" destOrd="0" presId="urn:microsoft.com/office/officeart/2008/layout/LinedList"/>
    <dgm:cxn modelId="{751CD9DF-599B-439B-9A2B-EC1E7A7FA217}" type="presParOf" srcId="{71609273-45B2-4FB2-ACAB-58409BC5237D}" destId="{7E27DE20-F8A9-4EF6-8350-61DC1BF8A7F7}" srcOrd="0" destOrd="0" presId="urn:microsoft.com/office/officeart/2008/layout/LinedList"/>
    <dgm:cxn modelId="{DFC2F26A-F728-454B-B93B-833AF3073534}" type="presParOf" srcId="{71609273-45B2-4FB2-ACAB-58409BC5237D}" destId="{413724CE-54B9-4AC7-8320-8074B9EE6B1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F1231D1A-721F-40FE-94A5-3B8CFCF1B87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5310328-4329-468F-8C52-1B58C82021ED}">
      <dgm:prSet/>
      <dgm:spPr/>
      <dgm:t>
        <a:bodyPr/>
        <a:lstStyle/>
        <a:p>
          <a:r>
            <a:rPr lang="en-GB"/>
            <a:t>Stopping an offence taking place. </a:t>
          </a:r>
          <a:endParaRPr lang="en-US"/>
        </a:p>
      </dgm:t>
    </dgm:pt>
    <dgm:pt modelId="{4026EB60-4936-41F2-B791-2876A1C915C4}" type="parTrans" cxnId="{CC44919B-7D87-4E65-B712-BFE12A5790E9}">
      <dgm:prSet/>
      <dgm:spPr/>
      <dgm:t>
        <a:bodyPr/>
        <a:lstStyle/>
        <a:p>
          <a:endParaRPr lang="en-US"/>
        </a:p>
      </dgm:t>
    </dgm:pt>
    <dgm:pt modelId="{3419ED1C-16F0-4A6D-B656-A697F802628C}" type="sibTrans" cxnId="{CC44919B-7D87-4E65-B712-BFE12A5790E9}">
      <dgm:prSet/>
      <dgm:spPr/>
      <dgm:t>
        <a:bodyPr/>
        <a:lstStyle/>
        <a:p>
          <a:endParaRPr lang="en-US"/>
        </a:p>
      </dgm:t>
    </dgm:pt>
    <dgm:pt modelId="{539BFD89-F029-47D7-994F-DBBE277296CA}">
      <dgm:prSet/>
      <dgm:spPr/>
      <dgm:t>
        <a:bodyPr/>
        <a:lstStyle/>
        <a:p>
          <a:r>
            <a:rPr lang="en-GB"/>
            <a:t>Protecting yourself, someone else or property. </a:t>
          </a:r>
          <a:endParaRPr lang="en-US"/>
        </a:p>
      </dgm:t>
    </dgm:pt>
    <dgm:pt modelId="{42CD2023-ACE4-4708-870D-0D61B650E9EA}" type="parTrans" cxnId="{4AF95A5A-5EEE-478F-9EF2-69AFFB9784BB}">
      <dgm:prSet/>
      <dgm:spPr/>
      <dgm:t>
        <a:bodyPr/>
        <a:lstStyle/>
        <a:p>
          <a:endParaRPr lang="en-US"/>
        </a:p>
      </dgm:t>
    </dgm:pt>
    <dgm:pt modelId="{D930E363-8438-4C33-A0E5-02ED7631AE07}" type="sibTrans" cxnId="{4AF95A5A-5EEE-478F-9EF2-69AFFB9784BB}">
      <dgm:prSet/>
      <dgm:spPr/>
      <dgm:t>
        <a:bodyPr/>
        <a:lstStyle/>
        <a:p>
          <a:endParaRPr lang="en-US"/>
        </a:p>
      </dgm:t>
    </dgm:pt>
    <dgm:pt modelId="{191C1582-3C1E-4E91-A283-C5047C37D66F}">
      <dgm:prSet/>
      <dgm:spPr/>
      <dgm:t>
        <a:bodyPr/>
        <a:lstStyle/>
        <a:p>
          <a:r>
            <a:rPr lang="en-GB"/>
            <a:t>Reasonable force must be used. </a:t>
          </a:r>
          <a:endParaRPr lang="en-US"/>
        </a:p>
      </dgm:t>
    </dgm:pt>
    <dgm:pt modelId="{4B2E537D-B72C-4E56-9976-73AE0A4EE7A6}" type="parTrans" cxnId="{EE929DD8-2234-450F-A553-32EAB32FB9F6}">
      <dgm:prSet/>
      <dgm:spPr/>
      <dgm:t>
        <a:bodyPr/>
        <a:lstStyle/>
        <a:p>
          <a:endParaRPr lang="en-US"/>
        </a:p>
      </dgm:t>
    </dgm:pt>
    <dgm:pt modelId="{89307911-9042-4B8B-8CD0-32B0455304FC}" type="sibTrans" cxnId="{EE929DD8-2234-450F-A553-32EAB32FB9F6}">
      <dgm:prSet/>
      <dgm:spPr/>
      <dgm:t>
        <a:bodyPr/>
        <a:lstStyle/>
        <a:p>
          <a:endParaRPr lang="en-US"/>
        </a:p>
      </dgm:t>
    </dgm:pt>
    <dgm:pt modelId="{CF98D957-6365-43D7-85A7-70C3F9F5FA5B}" type="pres">
      <dgm:prSet presAssocID="{F1231D1A-721F-40FE-94A5-3B8CFCF1B87D}" presName="linear" presStyleCnt="0">
        <dgm:presLayoutVars>
          <dgm:animLvl val="lvl"/>
          <dgm:resizeHandles val="exact"/>
        </dgm:presLayoutVars>
      </dgm:prSet>
      <dgm:spPr/>
    </dgm:pt>
    <dgm:pt modelId="{849A893E-9A89-46D6-B634-CF8CBFC802DF}" type="pres">
      <dgm:prSet presAssocID="{15310328-4329-468F-8C52-1B58C82021E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082656B-005B-4644-99B6-F626F5017857}" type="pres">
      <dgm:prSet presAssocID="{3419ED1C-16F0-4A6D-B656-A697F802628C}" presName="spacer" presStyleCnt="0"/>
      <dgm:spPr/>
    </dgm:pt>
    <dgm:pt modelId="{35482120-CDC5-483B-BAB4-BC8E6A5EE801}" type="pres">
      <dgm:prSet presAssocID="{539BFD89-F029-47D7-994F-DBBE277296C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CEF1641-7937-458C-93A5-2DE46BAB27F2}" type="pres">
      <dgm:prSet presAssocID="{D930E363-8438-4C33-A0E5-02ED7631AE07}" presName="spacer" presStyleCnt="0"/>
      <dgm:spPr/>
    </dgm:pt>
    <dgm:pt modelId="{D1A2DAB7-3CD1-49D5-BD6C-E9F57557D466}" type="pres">
      <dgm:prSet presAssocID="{191C1582-3C1E-4E91-A283-C5047C37D66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31FAC3D-2ADD-4BC9-898E-B90C2B7EFDBD}" type="presOf" srcId="{15310328-4329-468F-8C52-1B58C82021ED}" destId="{849A893E-9A89-46D6-B634-CF8CBFC802DF}" srcOrd="0" destOrd="0" presId="urn:microsoft.com/office/officeart/2005/8/layout/vList2"/>
    <dgm:cxn modelId="{75C5984F-379B-43E1-B62C-883EDB4934D8}" type="presOf" srcId="{191C1582-3C1E-4E91-A283-C5047C37D66F}" destId="{D1A2DAB7-3CD1-49D5-BD6C-E9F57557D466}" srcOrd="0" destOrd="0" presId="urn:microsoft.com/office/officeart/2005/8/layout/vList2"/>
    <dgm:cxn modelId="{4AF95A5A-5EEE-478F-9EF2-69AFFB9784BB}" srcId="{F1231D1A-721F-40FE-94A5-3B8CFCF1B87D}" destId="{539BFD89-F029-47D7-994F-DBBE277296CA}" srcOrd="1" destOrd="0" parTransId="{42CD2023-ACE4-4708-870D-0D61B650E9EA}" sibTransId="{D930E363-8438-4C33-A0E5-02ED7631AE07}"/>
    <dgm:cxn modelId="{CC44919B-7D87-4E65-B712-BFE12A5790E9}" srcId="{F1231D1A-721F-40FE-94A5-3B8CFCF1B87D}" destId="{15310328-4329-468F-8C52-1B58C82021ED}" srcOrd="0" destOrd="0" parTransId="{4026EB60-4936-41F2-B791-2876A1C915C4}" sibTransId="{3419ED1C-16F0-4A6D-B656-A697F802628C}"/>
    <dgm:cxn modelId="{9FDDDCA7-F405-45DF-BB3B-B6452BB53922}" type="presOf" srcId="{539BFD89-F029-47D7-994F-DBBE277296CA}" destId="{35482120-CDC5-483B-BAB4-BC8E6A5EE801}" srcOrd="0" destOrd="0" presId="urn:microsoft.com/office/officeart/2005/8/layout/vList2"/>
    <dgm:cxn modelId="{C59813BE-2AD1-47FE-9ADD-1F66D797C0AF}" type="presOf" srcId="{F1231D1A-721F-40FE-94A5-3B8CFCF1B87D}" destId="{CF98D957-6365-43D7-85A7-70C3F9F5FA5B}" srcOrd="0" destOrd="0" presId="urn:microsoft.com/office/officeart/2005/8/layout/vList2"/>
    <dgm:cxn modelId="{EE929DD8-2234-450F-A553-32EAB32FB9F6}" srcId="{F1231D1A-721F-40FE-94A5-3B8CFCF1B87D}" destId="{191C1582-3C1E-4E91-A283-C5047C37D66F}" srcOrd="2" destOrd="0" parTransId="{4B2E537D-B72C-4E56-9976-73AE0A4EE7A6}" sibTransId="{89307911-9042-4B8B-8CD0-32B0455304FC}"/>
    <dgm:cxn modelId="{96C032FA-0518-4EA0-99F4-BDBC57ADE25C}" type="presParOf" srcId="{CF98D957-6365-43D7-85A7-70C3F9F5FA5B}" destId="{849A893E-9A89-46D6-B634-CF8CBFC802DF}" srcOrd="0" destOrd="0" presId="urn:microsoft.com/office/officeart/2005/8/layout/vList2"/>
    <dgm:cxn modelId="{4D601A2F-C0BB-4498-B41C-71B9DDD7517D}" type="presParOf" srcId="{CF98D957-6365-43D7-85A7-70C3F9F5FA5B}" destId="{D082656B-005B-4644-99B6-F626F5017857}" srcOrd="1" destOrd="0" presId="urn:microsoft.com/office/officeart/2005/8/layout/vList2"/>
    <dgm:cxn modelId="{FAEEC2F6-3B1C-4BE2-A819-B250CF837379}" type="presParOf" srcId="{CF98D957-6365-43D7-85A7-70C3F9F5FA5B}" destId="{35482120-CDC5-483B-BAB4-BC8E6A5EE801}" srcOrd="2" destOrd="0" presId="urn:microsoft.com/office/officeart/2005/8/layout/vList2"/>
    <dgm:cxn modelId="{3DC7E09F-5E2B-47A2-8F28-7D968F3B98A5}" type="presParOf" srcId="{CF98D957-6365-43D7-85A7-70C3F9F5FA5B}" destId="{7CEF1641-7937-458C-93A5-2DE46BAB27F2}" srcOrd="3" destOrd="0" presId="urn:microsoft.com/office/officeart/2005/8/layout/vList2"/>
    <dgm:cxn modelId="{49A65CB7-EA1F-47C0-B045-12817FB367FA}" type="presParOf" srcId="{CF98D957-6365-43D7-85A7-70C3F9F5FA5B}" destId="{D1A2DAB7-3CD1-49D5-BD6C-E9F57557D46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C9EB019F-B060-43E4-8020-E9028906DFD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C6D07FE-382D-4D1D-9E3F-AE4A9DE7EE78}">
      <dgm:prSet/>
      <dgm:spPr/>
      <dgm:t>
        <a:bodyPr/>
        <a:lstStyle/>
        <a:p>
          <a:r>
            <a:rPr lang="en-GB"/>
            <a:t>Common law defence but is defined in legislation. </a:t>
          </a:r>
          <a:endParaRPr lang="en-US"/>
        </a:p>
      </dgm:t>
    </dgm:pt>
    <dgm:pt modelId="{3BD0D786-372D-4F01-97CD-3E8E7487429B}" type="parTrans" cxnId="{081A185F-E6BA-4F1C-A80D-CA65E7701634}">
      <dgm:prSet/>
      <dgm:spPr/>
      <dgm:t>
        <a:bodyPr/>
        <a:lstStyle/>
        <a:p>
          <a:endParaRPr lang="en-US"/>
        </a:p>
      </dgm:t>
    </dgm:pt>
    <dgm:pt modelId="{1776FAB5-74FC-44F4-91A5-7FCA754D53EB}" type="sibTrans" cxnId="{081A185F-E6BA-4F1C-A80D-CA65E7701634}">
      <dgm:prSet/>
      <dgm:spPr/>
      <dgm:t>
        <a:bodyPr/>
        <a:lstStyle/>
        <a:p>
          <a:endParaRPr lang="en-US"/>
        </a:p>
      </dgm:t>
    </dgm:pt>
    <dgm:pt modelId="{DF01B420-E07E-4511-99A1-477AE554E333}">
      <dgm:prSet/>
      <dgm:spPr/>
      <dgm:t>
        <a:bodyPr/>
        <a:lstStyle/>
        <a:p>
          <a:r>
            <a:rPr lang="en-GB"/>
            <a:t>Criminal Justice and Immigration Act 2008 – S.76. </a:t>
          </a:r>
          <a:endParaRPr lang="en-US"/>
        </a:p>
      </dgm:t>
    </dgm:pt>
    <dgm:pt modelId="{F72613CE-8BBB-424E-B964-E999B731E264}" type="parTrans" cxnId="{74E14235-E1C1-4E54-BC4B-43C1C73A1B48}">
      <dgm:prSet/>
      <dgm:spPr/>
      <dgm:t>
        <a:bodyPr/>
        <a:lstStyle/>
        <a:p>
          <a:endParaRPr lang="en-US"/>
        </a:p>
      </dgm:t>
    </dgm:pt>
    <dgm:pt modelId="{9807E5FF-F6B7-4675-B637-34CE7A7A8824}" type="sibTrans" cxnId="{74E14235-E1C1-4E54-BC4B-43C1C73A1B48}">
      <dgm:prSet/>
      <dgm:spPr/>
      <dgm:t>
        <a:bodyPr/>
        <a:lstStyle/>
        <a:p>
          <a:endParaRPr lang="en-US"/>
        </a:p>
      </dgm:t>
    </dgm:pt>
    <dgm:pt modelId="{64D4A9B5-3277-4919-BB35-2A8DDF830B4B}">
      <dgm:prSet/>
      <dgm:spPr/>
      <dgm:t>
        <a:bodyPr/>
        <a:lstStyle/>
        <a:p>
          <a:r>
            <a:rPr lang="en-GB"/>
            <a:t>Common law now in the legislation. </a:t>
          </a:r>
          <a:endParaRPr lang="en-US"/>
        </a:p>
      </dgm:t>
    </dgm:pt>
    <dgm:pt modelId="{D1252D56-E849-4B4C-8C50-73B71EA2FF6D}" type="parTrans" cxnId="{17D04EFE-8B56-4751-AF8C-A53F63D544A2}">
      <dgm:prSet/>
      <dgm:spPr/>
      <dgm:t>
        <a:bodyPr/>
        <a:lstStyle/>
        <a:p>
          <a:endParaRPr lang="en-US"/>
        </a:p>
      </dgm:t>
    </dgm:pt>
    <dgm:pt modelId="{84D3A618-D1F3-4843-BEAD-0F976E77CDB8}" type="sibTrans" cxnId="{17D04EFE-8B56-4751-AF8C-A53F63D544A2}">
      <dgm:prSet/>
      <dgm:spPr/>
      <dgm:t>
        <a:bodyPr/>
        <a:lstStyle/>
        <a:p>
          <a:endParaRPr lang="en-US"/>
        </a:p>
      </dgm:t>
    </dgm:pt>
    <dgm:pt modelId="{F12706EE-8F57-4E15-8D1E-757BED3CB750}">
      <dgm:prSet/>
      <dgm:spPr/>
      <dgm:t>
        <a:bodyPr/>
        <a:lstStyle/>
        <a:p>
          <a:r>
            <a:rPr lang="en-GB"/>
            <a:t>Important.  </a:t>
          </a:r>
          <a:endParaRPr lang="en-US"/>
        </a:p>
      </dgm:t>
    </dgm:pt>
    <dgm:pt modelId="{E8A2F5CC-99B3-4C19-B28E-F5A84CF771E3}" type="parTrans" cxnId="{C4939F18-7E8C-4511-97FB-DA2ECEFEC285}">
      <dgm:prSet/>
      <dgm:spPr/>
      <dgm:t>
        <a:bodyPr/>
        <a:lstStyle/>
        <a:p>
          <a:endParaRPr lang="en-US"/>
        </a:p>
      </dgm:t>
    </dgm:pt>
    <dgm:pt modelId="{143FC804-E952-4D44-9BB6-9762B368474E}" type="sibTrans" cxnId="{C4939F18-7E8C-4511-97FB-DA2ECEFEC285}">
      <dgm:prSet/>
      <dgm:spPr/>
      <dgm:t>
        <a:bodyPr/>
        <a:lstStyle/>
        <a:p>
          <a:endParaRPr lang="en-US"/>
        </a:p>
      </dgm:t>
    </dgm:pt>
    <dgm:pt modelId="{BF2EBC76-6123-4FCC-BD46-E6BF378CD959}" type="pres">
      <dgm:prSet presAssocID="{C9EB019F-B060-43E4-8020-E9028906DFDD}" presName="linear" presStyleCnt="0">
        <dgm:presLayoutVars>
          <dgm:animLvl val="lvl"/>
          <dgm:resizeHandles val="exact"/>
        </dgm:presLayoutVars>
      </dgm:prSet>
      <dgm:spPr/>
    </dgm:pt>
    <dgm:pt modelId="{11B4610D-53B7-4530-84CA-684BF1ADDC85}" type="pres">
      <dgm:prSet presAssocID="{1C6D07FE-382D-4D1D-9E3F-AE4A9DE7EE7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593DC67-8C3F-41F0-AAAB-3A8EE0989DAF}" type="pres">
      <dgm:prSet presAssocID="{1776FAB5-74FC-44F4-91A5-7FCA754D53EB}" presName="spacer" presStyleCnt="0"/>
      <dgm:spPr/>
    </dgm:pt>
    <dgm:pt modelId="{F70E474A-D393-4F91-B979-1DD77794666E}" type="pres">
      <dgm:prSet presAssocID="{DF01B420-E07E-4511-99A1-477AE554E33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BD5B3F6-F518-4E44-9E42-1047914883CD}" type="pres">
      <dgm:prSet presAssocID="{9807E5FF-F6B7-4675-B637-34CE7A7A8824}" presName="spacer" presStyleCnt="0"/>
      <dgm:spPr/>
    </dgm:pt>
    <dgm:pt modelId="{55AE18DD-B889-42D1-8FA5-27B45A3F046C}" type="pres">
      <dgm:prSet presAssocID="{64D4A9B5-3277-4919-BB35-2A8DDF830B4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0645695-C256-4871-AA3C-834BC5002BC1}" type="pres">
      <dgm:prSet presAssocID="{84D3A618-D1F3-4843-BEAD-0F976E77CDB8}" presName="spacer" presStyleCnt="0"/>
      <dgm:spPr/>
    </dgm:pt>
    <dgm:pt modelId="{EC3AC389-0843-47C6-A905-A1829EF7B4DB}" type="pres">
      <dgm:prSet presAssocID="{F12706EE-8F57-4E15-8D1E-757BED3CB75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4939F18-7E8C-4511-97FB-DA2ECEFEC285}" srcId="{C9EB019F-B060-43E4-8020-E9028906DFDD}" destId="{F12706EE-8F57-4E15-8D1E-757BED3CB750}" srcOrd="3" destOrd="0" parTransId="{E8A2F5CC-99B3-4C19-B28E-F5A84CF771E3}" sibTransId="{143FC804-E952-4D44-9BB6-9762B368474E}"/>
    <dgm:cxn modelId="{D8910919-C715-49C9-832E-0E4598C19C5D}" type="presOf" srcId="{F12706EE-8F57-4E15-8D1E-757BED3CB750}" destId="{EC3AC389-0843-47C6-A905-A1829EF7B4DB}" srcOrd="0" destOrd="0" presId="urn:microsoft.com/office/officeart/2005/8/layout/vList2"/>
    <dgm:cxn modelId="{74E14235-E1C1-4E54-BC4B-43C1C73A1B48}" srcId="{C9EB019F-B060-43E4-8020-E9028906DFDD}" destId="{DF01B420-E07E-4511-99A1-477AE554E333}" srcOrd="1" destOrd="0" parTransId="{F72613CE-8BBB-424E-B964-E999B731E264}" sibTransId="{9807E5FF-F6B7-4675-B637-34CE7A7A8824}"/>
    <dgm:cxn modelId="{081A185F-E6BA-4F1C-A80D-CA65E7701634}" srcId="{C9EB019F-B060-43E4-8020-E9028906DFDD}" destId="{1C6D07FE-382D-4D1D-9E3F-AE4A9DE7EE78}" srcOrd="0" destOrd="0" parTransId="{3BD0D786-372D-4F01-97CD-3E8E7487429B}" sibTransId="{1776FAB5-74FC-44F4-91A5-7FCA754D53EB}"/>
    <dgm:cxn modelId="{CC82C091-87D2-4C7A-8E64-C6DE07342F66}" type="presOf" srcId="{64D4A9B5-3277-4919-BB35-2A8DDF830B4B}" destId="{55AE18DD-B889-42D1-8FA5-27B45A3F046C}" srcOrd="0" destOrd="0" presId="urn:microsoft.com/office/officeart/2005/8/layout/vList2"/>
    <dgm:cxn modelId="{D943F898-9B08-4AE3-9A81-AB9FE92988DD}" type="presOf" srcId="{1C6D07FE-382D-4D1D-9E3F-AE4A9DE7EE78}" destId="{11B4610D-53B7-4530-84CA-684BF1ADDC85}" srcOrd="0" destOrd="0" presId="urn:microsoft.com/office/officeart/2005/8/layout/vList2"/>
    <dgm:cxn modelId="{358801B3-C3A9-4BA2-9E64-3749EC02BD6D}" type="presOf" srcId="{C9EB019F-B060-43E4-8020-E9028906DFDD}" destId="{BF2EBC76-6123-4FCC-BD46-E6BF378CD959}" srcOrd="0" destOrd="0" presId="urn:microsoft.com/office/officeart/2005/8/layout/vList2"/>
    <dgm:cxn modelId="{0EB57DE7-44C6-4AFF-B010-A0D47F5570C1}" type="presOf" srcId="{DF01B420-E07E-4511-99A1-477AE554E333}" destId="{F70E474A-D393-4F91-B979-1DD77794666E}" srcOrd="0" destOrd="0" presId="urn:microsoft.com/office/officeart/2005/8/layout/vList2"/>
    <dgm:cxn modelId="{17D04EFE-8B56-4751-AF8C-A53F63D544A2}" srcId="{C9EB019F-B060-43E4-8020-E9028906DFDD}" destId="{64D4A9B5-3277-4919-BB35-2A8DDF830B4B}" srcOrd="2" destOrd="0" parTransId="{D1252D56-E849-4B4C-8C50-73B71EA2FF6D}" sibTransId="{84D3A618-D1F3-4843-BEAD-0F976E77CDB8}"/>
    <dgm:cxn modelId="{908D2452-61FD-453A-B468-CEF3CB8EBBDF}" type="presParOf" srcId="{BF2EBC76-6123-4FCC-BD46-E6BF378CD959}" destId="{11B4610D-53B7-4530-84CA-684BF1ADDC85}" srcOrd="0" destOrd="0" presId="urn:microsoft.com/office/officeart/2005/8/layout/vList2"/>
    <dgm:cxn modelId="{AEB475C7-B073-4074-88B1-D516F5FF21F1}" type="presParOf" srcId="{BF2EBC76-6123-4FCC-BD46-E6BF378CD959}" destId="{E593DC67-8C3F-41F0-AAAB-3A8EE0989DAF}" srcOrd="1" destOrd="0" presId="urn:microsoft.com/office/officeart/2005/8/layout/vList2"/>
    <dgm:cxn modelId="{708C4E29-91B6-4083-B111-C6DC66E46446}" type="presParOf" srcId="{BF2EBC76-6123-4FCC-BD46-E6BF378CD959}" destId="{F70E474A-D393-4F91-B979-1DD77794666E}" srcOrd="2" destOrd="0" presId="urn:microsoft.com/office/officeart/2005/8/layout/vList2"/>
    <dgm:cxn modelId="{BFB7F05D-1674-4466-AFBD-485B0957D83D}" type="presParOf" srcId="{BF2EBC76-6123-4FCC-BD46-E6BF378CD959}" destId="{7BD5B3F6-F518-4E44-9E42-1047914883CD}" srcOrd="3" destOrd="0" presId="urn:microsoft.com/office/officeart/2005/8/layout/vList2"/>
    <dgm:cxn modelId="{D92D571A-FDF3-4E01-B1EF-6F5CEEEA7BD0}" type="presParOf" srcId="{BF2EBC76-6123-4FCC-BD46-E6BF378CD959}" destId="{55AE18DD-B889-42D1-8FA5-27B45A3F046C}" srcOrd="4" destOrd="0" presId="urn:microsoft.com/office/officeart/2005/8/layout/vList2"/>
    <dgm:cxn modelId="{12A7FE20-F51A-4BD1-A50B-4E7DF9A03F12}" type="presParOf" srcId="{BF2EBC76-6123-4FCC-BD46-E6BF378CD959}" destId="{60645695-C256-4871-AA3C-834BC5002BC1}" srcOrd="5" destOrd="0" presId="urn:microsoft.com/office/officeart/2005/8/layout/vList2"/>
    <dgm:cxn modelId="{F22AE51D-34B9-416D-9BB4-3DCFDC780BB3}" type="presParOf" srcId="{BF2EBC76-6123-4FCC-BD46-E6BF378CD959}" destId="{EC3AC389-0843-47C6-A905-A1829EF7B4D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EBEEEB00-1321-4C6D-9241-BE4EA69B082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0AB836-162D-4D94-B772-CBB84A84843C}">
      <dgm:prSet/>
      <dgm:spPr/>
      <dgm:t>
        <a:bodyPr/>
        <a:lstStyle/>
        <a:p>
          <a:r>
            <a:rPr lang="en-GB"/>
            <a:t>How do we test for self defence; </a:t>
          </a:r>
          <a:endParaRPr lang="en-US"/>
        </a:p>
      </dgm:t>
    </dgm:pt>
    <dgm:pt modelId="{F1770112-D7D4-4079-A81C-7F069CEC5995}" type="parTrans" cxnId="{53396F49-9965-4228-9A49-C862E882F56D}">
      <dgm:prSet/>
      <dgm:spPr/>
      <dgm:t>
        <a:bodyPr/>
        <a:lstStyle/>
        <a:p>
          <a:endParaRPr lang="en-US"/>
        </a:p>
      </dgm:t>
    </dgm:pt>
    <dgm:pt modelId="{59C1BCC1-65AD-4ECA-A142-345193B200C8}" type="sibTrans" cxnId="{53396F49-9965-4228-9A49-C862E882F56D}">
      <dgm:prSet/>
      <dgm:spPr/>
      <dgm:t>
        <a:bodyPr/>
        <a:lstStyle/>
        <a:p>
          <a:endParaRPr lang="en-US"/>
        </a:p>
      </dgm:t>
    </dgm:pt>
    <dgm:pt modelId="{46ACF006-076D-415B-A26E-B8CEC5D42FBA}">
      <dgm:prSet/>
      <dgm:spPr/>
      <dgm:t>
        <a:bodyPr/>
        <a:lstStyle/>
        <a:p>
          <a:r>
            <a:rPr lang="en-GB"/>
            <a:t>1. ‘’D honestly believed that force was necessary. </a:t>
          </a:r>
          <a:endParaRPr lang="en-US"/>
        </a:p>
      </dgm:t>
    </dgm:pt>
    <dgm:pt modelId="{4931AE20-46F0-4B72-8979-A0BC8D75E686}" type="parTrans" cxnId="{3758ABCA-5F1E-4D74-8F11-DC1BE20CE335}">
      <dgm:prSet/>
      <dgm:spPr/>
      <dgm:t>
        <a:bodyPr/>
        <a:lstStyle/>
        <a:p>
          <a:endParaRPr lang="en-US"/>
        </a:p>
      </dgm:t>
    </dgm:pt>
    <dgm:pt modelId="{FA768A2F-82CB-4ADB-A552-6B02194A9B49}" type="sibTrans" cxnId="{3758ABCA-5F1E-4D74-8F11-DC1BE20CE335}">
      <dgm:prSet/>
      <dgm:spPr/>
      <dgm:t>
        <a:bodyPr/>
        <a:lstStyle/>
        <a:p>
          <a:endParaRPr lang="en-US"/>
        </a:p>
      </dgm:t>
    </dgm:pt>
    <dgm:pt modelId="{9E329B99-B9B8-485D-9A27-2B08F94CCE0A}">
      <dgm:prSet/>
      <dgm:spPr/>
      <dgm:t>
        <a:bodyPr/>
        <a:lstStyle/>
        <a:p>
          <a:r>
            <a:rPr lang="en-GB"/>
            <a:t>2. D used reasonable force in the circumstances as he believed them to be’’</a:t>
          </a:r>
          <a:endParaRPr lang="en-US"/>
        </a:p>
      </dgm:t>
    </dgm:pt>
    <dgm:pt modelId="{B211C622-73A8-4393-A3C5-880150B897F0}" type="parTrans" cxnId="{338F373D-FE26-49DB-AA0C-6AF28CDEFFA4}">
      <dgm:prSet/>
      <dgm:spPr/>
      <dgm:t>
        <a:bodyPr/>
        <a:lstStyle/>
        <a:p>
          <a:endParaRPr lang="en-US"/>
        </a:p>
      </dgm:t>
    </dgm:pt>
    <dgm:pt modelId="{8E650AA0-A7DC-452E-AC5E-EF3734D83906}" type="sibTrans" cxnId="{338F373D-FE26-49DB-AA0C-6AF28CDEFFA4}">
      <dgm:prSet/>
      <dgm:spPr/>
      <dgm:t>
        <a:bodyPr/>
        <a:lstStyle/>
        <a:p>
          <a:endParaRPr lang="en-US"/>
        </a:p>
      </dgm:t>
    </dgm:pt>
    <dgm:pt modelId="{E77F3E1B-6755-42E3-947E-88B39389E72D}" type="pres">
      <dgm:prSet presAssocID="{EBEEEB00-1321-4C6D-9241-BE4EA69B082B}" presName="linear" presStyleCnt="0">
        <dgm:presLayoutVars>
          <dgm:animLvl val="lvl"/>
          <dgm:resizeHandles val="exact"/>
        </dgm:presLayoutVars>
      </dgm:prSet>
      <dgm:spPr/>
    </dgm:pt>
    <dgm:pt modelId="{D2CD377C-9B80-4A58-AF2F-B23D6189BA59}" type="pres">
      <dgm:prSet presAssocID="{020AB836-162D-4D94-B772-CBB84A84843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7A2DF27-FDAA-40EC-A557-6026BC7B49A1}" type="pres">
      <dgm:prSet presAssocID="{59C1BCC1-65AD-4ECA-A142-345193B200C8}" presName="spacer" presStyleCnt="0"/>
      <dgm:spPr/>
    </dgm:pt>
    <dgm:pt modelId="{EA9CF9CD-6264-45C7-9C97-1A4E623E4113}" type="pres">
      <dgm:prSet presAssocID="{46ACF006-076D-415B-A26E-B8CEC5D42FB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FE4BB67-EC85-43B6-9AF6-0814E55897B1}" type="pres">
      <dgm:prSet presAssocID="{FA768A2F-82CB-4ADB-A552-6B02194A9B49}" presName="spacer" presStyleCnt="0"/>
      <dgm:spPr/>
    </dgm:pt>
    <dgm:pt modelId="{6E6C23EE-42C4-4F3D-BF5C-2AD62B7E5F68}" type="pres">
      <dgm:prSet presAssocID="{9E329B99-B9B8-485D-9A27-2B08F94CCE0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38F373D-FE26-49DB-AA0C-6AF28CDEFFA4}" srcId="{EBEEEB00-1321-4C6D-9241-BE4EA69B082B}" destId="{9E329B99-B9B8-485D-9A27-2B08F94CCE0A}" srcOrd="2" destOrd="0" parTransId="{B211C622-73A8-4393-A3C5-880150B897F0}" sibTransId="{8E650AA0-A7DC-452E-AC5E-EF3734D83906}"/>
    <dgm:cxn modelId="{41B85446-6344-4C51-B2F0-333BEF9E66F0}" type="presOf" srcId="{9E329B99-B9B8-485D-9A27-2B08F94CCE0A}" destId="{6E6C23EE-42C4-4F3D-BF5C-2AD62B7E5F68}" srcOrd="0" destOrd="0" presId="urn:microsoft.com/office/officeart/2005/8/layout/vList2"/>
    <dgm:cxn modelId="{53396F49-9965-4228-9A49-C862E882F56D}" srcId="{EBEEEB00-1321-4C6D-9241-BE4EA69B082B}" destId="{020AB836-162D-4D94-B772-CBB84A84843C}" srcOrd="0" destOrd="0" parTransId="{F1770112-D7D4-4079-A81C-7F069CEC5995}" sibTransId="{59C1BCC1-65AD-4ECA-A142-345193B200C8}"/>
    <dgm:cxn modelId="{C94B5B58-1FF8-42AB-A181-C3F7F6F35479}" type="presOf" srcId="{020AB836-162D-4D94-B772-CBB84A84843C}" destId="{D2CD377C-9B80-4A58-AF2F-B23D6189BA59}" srcOrd="0" destOrd="0" presId="urn:microsoft.com/office/officeart/2005/8/layout/vList2"/>
    <dgm:cxn modelId="{CA3DCFAB-88AC-4364-BE70-B9A73350AEAE}" type="presOf" srcId="{EBEEEB00-1321-4C6D-9241-BE4EA69B082B}" destId="{E77F3E1B-6755-42E3-947E-88B39389E72D}" srcOrd="0" destOrd="0" presId="urn:microsoft.com/office/officeart/2005/8/layout/vList2"/>
    <dgm:cxn modelId="{3758ABCA-5F1E-4D74-8F11-DC1BE20CE335}" srcId="{EBEEEB00-1321-4C6D-9241-BE4EA69B082B}" destId="{46ACF006-076D-415B-A26E-B8CEC5D42FBA}" srcOrd="1" destOrd="0" parTransId="{4931AE20-46F0-4B72-8979-A0BC8D75E686}" sibTransId="{FA768A2F-82CB-4ADB-A552-6B02194A9B49}"/>
    <dgm:cxn modelId="{FE4854CB-F118-4830-B3CA-7B1610C08584}" type="presOf" srcId="{46ACF006-076D-415B-A26E-B8CEC5D42FBA}" destId="{EA9CF9CD-6264-45C7-9C97-1A4E623E4113}" srcOrd="0" destOrd="0" presId="urn:microsoft.com/office/officeart/2005/8/layout/vList2"/>
    <dgm:cxn modelId="{EEEEF6EE-6720-4959-B423-1E6C79483A4D}" type="presParOf" srcId="{E77F3E1B-6755-42E3-947E-88B39389E72D}" destId="{D2CD377C-9B80-4A58-AF2F-B23D6189BA59}" srcOrd="0" destOrd="0" presId="urn:microsoft.com/office/officeart/2005/8/layout/vList2"/>
    <dgm:cxn modelId="{02C00649-D1D6-4D0E-B7B6-A0D3D4E4C801}" type="presParOf" srcId="{E77F3E1B-6755-42E3-947E-88B39389E72D}" destId="{87A2DF27-FDAA-40EC-A557-6026BC7B49A1}" srcOrd="1" destOrd="0" presId="urn:microsoft.com/office/officeart/2005/8/layout/vList2"/>
    <dgm:cxn modelId="{F1F0AFA4-F6BA-447F-8EE5-5CF51330F24D}" type="presParOf" srcId="{E77F3E1B-6755-42E3-947E-88B39389E72D}" destId="{EA9CF9CD-6264-45C7-9C97-1A4E623E4113}" srcOrd="2" destOrd="0" presId="urn:microsoft.com/office/officeart/2005/8/layout/vList2"/>
    <dgm:cxn modelId="{8C6FE59A-A700-4145-B10F-7821EC480205}" type="presParOf" srcId="{E77F3E1B-6755-42E3-947E-88B39389E72D}" destId="{4FE4BB67-EC85-43B6-9AF6-0814E55897B1}" srcOrd="3" destOrd="0" presId="urn:microsoft.com/office/officeart/2005/8/layout/vList2"/>
    <dgm:cxn modelId="{200F0CBE-F4F3-480E-B53D-4EC65C88FBE2}" type="presParOf" srcId="{E77F3E1B-6755-42E3-947E-88B39389E72D}" destId="{6E6C23EE-42C4-4F3D-BF5C-2AD62B7E5F6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6D3D6597-260F-4E4E-85AC-A0F4492B360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29CA39-61D9-478A-9A6B-BB0ACEEE97EB}">
      <dgm:prSet/>
      <dgm:spPr/>
      <dgm:t>
        <a:bodyPr/>
        <a:lstStyle/>
        <a:p>
          <a:r>
            <a:rPr lang="en-GB" dirty="0"/>
            <a:t>2 part test one is subjective and the other is objective. </a:t>
          </a:r>
          <a:endParaRPr lang="en-US" dirty="0"/>
        </a:p>
      </dgm:t>
    </dgm:pt>
    <dgm:pt modelId="{A25FEB4F-0BC6-469A-ADB4-A71B868AFCF7}" type="parTrans" cxnId="{FBD6BF85-2F13-4EF6-9843-B08DF8EF78E0}">
      <dgm:prSet/>
      <dgm:spPr/>
      <dgm:t>
        <a:bodyPr/>
        <a:lstStyle/>
        <a:p>
          <a:endParaRPr lang="en-US"/>
        </a:p>
      </dgm:t>
    </dgm:pt>
    <dgm:pt modelId="{59010187-3614-4AA3-AF24-F8725D067225}" type="sibTrans" cxnId="{FBD6BF85-2F13-4EF6-9843-B08DF8EF78E0}">
      <dgm:prSet/>
      <dgm:spPr/>
      <dgm:t>
        <a:bodyPr/>
        <a:lstStyle/>
        <a:p>
          <a:endParaRPr lang="en-US"/>
        </a:p>
      </dgm:t>
    </dgm:pt>
    <dgm:pt modelId="{735B0837-D75A-448D-A1D0-A60B177A2EC3}">
      <dgm:prSet/>
      <dgm:spPr/>
      <dgm:t>
        <a:bodyPr/>
        <a:lstStyle/>
        <a:p>
          <a:r>
            <a:rPr lang="en-GB"/>
            <a:t>This was defined and the test arose from the case of Palmer v R [1971] – where the individual killed someone and tried to use the defence but it was not available for murder cases. </a:t>
          </a:r>
          <a:endParaRPr lang="en-US"/>
        </a:p>
      </dgm:t>
    </dgm:pt>
    <dgm:pt modelId="{FDF5C8EC-B389-4F4C-A286-17533E85AE22}" type="parTrans" cxnId="{EF857993-1F7A-43BB-8BAE-DAD41C56ADB2}">
      <dgm:prSet/>
      <dgm:spPr/>
      <dgm:t>
        <a:bodyPr/>
        <a:lstStyle/>
        <a:p>
          <a:endParaRPr lang="en-US"/>
        </a:p>
      </dgm:t>
    </dgm:pt>
    <dgm:pt modelId="{F0404E4F-95FA-48B9-9C68-3ED3054BF45F}" type="sibTrans" cxnId="{EF857993-1F7A-43BB-8BAE-DAD41C56ADB2}">
      <dgm:prSet/>
      <dgm:spPr/>
      <dgm:t>
        <a:bodyPr/>
        <a:lstStyle/>
        <a:p>
          <a:endParaRPr lang="en-US"/>
        </a:p>
      </dgm:t>
    </dgm:pt>
    <dgm:pt modelId="{3A87A449-1875-4727-AE5E-997EA0A12AC1}">
      <dgm:prSet/>
      <dgm:spPr/>
      <dgm:t>
        <a:bodyPr/>
        <a:lstStyle/>
        <a:p>
          <a:r>
            <a:rPr lang="en-GB"/>
            <a:t>Most importantly, the main requirement is reasonable force. </a:t>
          </a:r>
          <a:endParaRPr lang="en-US"/>
        </a:p>
      </dgm:t>
    </dgm:pt>
    <dgm:pt modelId="{977B73B1-11FC-4B59-9381-A9112162EC66}" type="parTrans" cxnId="{F55E9064-0A6D-44C2-9787-F25B31144B4C}">
      <dgm:prSet/>
      <dgm:spPr/>
      <dgm:t>
        <a:bodyPr/>
        <a:lstStyle/>
        <a:p>
          <a:endParaRPr lang="en-US"/>
        </a:p>
      </dgm:t>
    </dgm:pt>
    <dgm:pt modelId="{5AA2C2F4-AA8A-4892-B67B-CCF56D66C12C}" type="sibTrans" cxnId="{F55E9064-0A6D-44C2-9787-F25B31144B4C}">
      <dgm:prSet/>
      <dgm:spPr/>
      <dgm:t>
        <a:bodyPr/>
        <a:lstStyle/>
        <a:p>
          <a:endParaRPr lang="en-US"/>
        </a:p>
      </dgm:t>
    </dgm:pt>
    <dgm:pt modelId="{711792AF-11C1-463E-91B3-6EB1C29C0E1F}">
      <dgm:prSet/>
      <dgm:spPr/>
      <dgm:t>
        <a:bodyPr/>
        <a:lstStyle/>
        <a:p>
          <a:r>
            <a:rPr lang="en-GB"/>
            <a:t>R v William (Gladstone) [1987].</a:t>
          </a:r>
          <a:endParaRPr lang="en-US"/>
        </a:p>
      </dgm:t>
    </dgm:pt>
    <dgm:pt modelId="{28E4E447-9563-493B-9CAE-45E51C47804B}" type="parTrans" cxnId="{DE66F5F0-E462-42D8-B957-83F4DE8600BF}">
      <dgm:prSet/>
      <dgm:spPr/>
      <dgm:t>
        <a:bodyPr/>
        <a:lstStyle/>
        <a:p>
          <a:endParaRPr lang="en-US"/>
        </a:p>
      </dgm:t>
    </dgm:pt>
    <dgm:pt modelId="{545F0455-D8C6-4977-A575-591C3CD53BF6}" type="sibTrans" cxnId="{DE66F5F0-E462-42D8-B957-83F4DE8600BF}">
      <dgm:prSet/>
      <dgm:spPr/>
      <dgm:t>
        <a:bodyPr/>
        <a:lstStyle/>
        <a:p>
          <a:endParaRPr lang="en-US"/>
        </a:p>
      </dgm:t>
    </dgm:pt>
    <dgm:pt modelId="{5AE33A1D-418D-4C95-B134-51465B6D710B}" type="pres">
      <dgm:prSet presAssocID="{6D3D6597-260F-4E4E-85AC-A0F4492B360F}" presName="linear" presStyleCnt="0">
        <dgm:presLayoutVars>
          <dgm:animLvl val="lvl"/>
          <dgm:resizeHandles val="exact"/>
        </dgm:presLayoutVars>
      </dgm:prSet>
      <dgm:spPr/>
    </dgm:pt>
    <dgm:pt modelId="{49EDF0B4-6F7B-40C2-A175-7885B3A0B8C1}" type="pres">
      <dgm:prSet presAssocID="{0629CA39-61D9-478A-9A6B-BB0ACEEE97E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CFDBC89-5F0B-4039-8E0A-7656213D93BE}" type="pres">
      <dgm:prSet presAssocID="{59010187-3614-4AA3-AF24-F8725D067225}" presName="spacer" presStyleCnt="0"/>
      <dgm:spPr/>
    </dgm:pt>
    <dgm:pt modelId="{B17573E6-ADD5-41AB-AA16-7EC1B2AA6B85}" type="pres">
      <dgm:prSet presAssocID="{735B0837-D75A-448D-A1D0-A60B177A2EC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44F9DEE-90B9-4C94-A265-679CB88A9296}" type="pres">
      <dgm:prSet presAssocID="{F0404E4F-95FA-48B9-9C68-3ED3054BF45F}" presName="spacer" presStyleCnt="0"/>
      <dgm:spPr/>
    </dgm:pt>
    <dgm:pt modelId="{9D656C21-26B2-4591-8B49-7042F1B75939}" type="pres">
      <dgm:prSet presAssocID="{3A87A449-1875-4727-AE5E-997EA0A12AC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389A9EE-3BFA-4E9A-9708-A494A38B0BDE}" type="pres">
      <dgm:prSet presAssocID="{5AA2C2F4-AA8A-4892-B67B-CCF56D66C12C}" presName="spacer" presStyleCnt="0"/>
      <dgm:spPr/>
    </dgm:pt>
    <dgm:pt modelId="{E6FAFA7D-20C1-4169-AA65-55B5762F411C}" type="pres">
      <dgm:prSet presAssocID="{711792AF-11C1-463E-91B3-6EB1C29C0E1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A4FC30B-4FE0-4F4B-9874-86C9BBB1D9B9}" type="presOf" srcId="{711792AF-11C1-463E-91B3-6EB1C29C0E1F}" destId="{E6FAFA7D-20C1-4169-AA65-55B5762F411C}" srcOrd="0" destOrd="0" presId="urn:microsoft.com/office/officeart/2005/8/layout/vList2"/>
    <dgm:cxn modelId="{4CB14319-E5E9-4182-8C34-73FECE513858}" type="presOf" srcId="{735B0837-D75A-448D-A1D0-A60B177A2EC3}" destId="{B17573E6-ADD5-41AB-AA16-7EC1B2AA6B85}" srcOrd="0" destOrd="0" presId="urn:microsoft.com/office/officeart/2005/8/layout/vList2"/>
    <dgm:cxn modelId="{F55E9064-0A6D-44C2-9787-F25B31144B4C}" srcId="{6D3D6597-260F-4E4E-85AC-A0F4492B360F}" destId="{3A87A449-1875-4727-AE5E-997EA0A12AC1}" srcOrd="2" destOrd="0" parTransId="{977B73B1-11FC-4B59-9381-A9112162EC66}" sibTransId="{5AA2C2F4-AA8A-4892-B67B-CCF56D66C12C}"/>
    <dgm:cxn modelId="{FBD6BF85-2F13-4EF6-9843-B08DF8EF78E0}" srcId="{6D3D6597-260F-4E4E-85AC-A0F4492B360F}" destId="{0629CA39-61D9-478A-9A6B-BB0ACEEE97EB}" srcOrd="0" destOrd="0" parTransId="{A25FEB4F-0BC6-469A-ADB4-A71B868AFCF7}" sibTransId="{59010187-3614-4AA3-AF24-F8725D067225}"/>
    <dgm:cxn modelId="{EC4EF28E-17BE-45C0-91CF-B4699B09B4B6}" type="presOf" srcId="{6D3D6597-260F-4E4E-85AC-A0F4492B360F}" destId="{5AE33A1D-418D-4C95-B134-51465B6D710B}" srcOrd="0" destOrd="0" presId="urn:microsoft.com/office/officeart/2005/8/layout/vList2"/>
    <dgm:cxn modelId="{EF857993-1F7A-43BB-8BAE-DAD41C56ADB2}" srcId="{6D3D6597-260F-4E4E-85AC-A0F4492B360F}" destId="{735B0837-D75A-448D-A1D0-A60B177A2EC3}" srcOrd="1" destOrd="0" parTransId="{FDF5C8EC-B389-4F4C-A286-17533E85AE22}" sibTransId="{F0404E4F-95FA-48B9-9C68-3ED3054BF45F}"/>
    <dgm:cxn modelId="{0F3CE4C8-5E57-4B99-BC48-48C29E78B7A0}" type="presOf" srcId="{0629CA39-61D9-478A-9A6B-BB0ACEEE97EB}" destId="{49EDF0B4-6F7B-40C2-A175-7885B3A0B8C1}" srcOrd="0" destOrd="0" presId="urn:microsoft.com/office/officeart/2005/8/layout/vList2"/>
    <dgm:cxn modelId="{59D9EEE5-C4A7-410C-A643-42D59A39DACC}" type="presOf" srcId="{3A87A449-1875-4727-AE5E-997EA0A12AC1}" destId="{9D656C21-26B2-4591-8B49-7042F1B75939}" srcOrd="0" destOrd="0" presId="urn:microsoft.com/office/officeart/2005/8/layout/vList2"/>
    <dgm:cxn modelId="{DE66F5F0-E462-42D8-B957-83F4DE8600BF}" srcId="{6D3D6597-260F-4E4E-85AC-A0F4492B360F}" destId="{711792AF-11C1-463E-91B3-6EB1C29C0E1F}" srcOrd="3" destOrd="0" parTransId="{28E4E447-9563-493B-9CAE-45E51C47804B}" sibTransId="{545F0455-D8C6-4977-A575-591C3CD53BF6}"/>
    <dgm:cxn modelId="{1A26C58D-098A-413A-A8A5-B9E917654183}" type="presParOf" srcId="{5AE33A1D-418D-4C95-B134-51465B6D710B}" destId="{49EDF0B4-6F7B-40C2-A175-7885B3A0B8C1}" srcOrd="0" destOrd="0" presId="urn:microsoft.com/office/officeart/2005/8/layout/vList2"/>
    <dgm:cxn modelId="{CF1C73F3-6440-4B57-9AEF-EBE064486E66}" type="presParOf" srcId="{5AE33A1D-418D-4C95-B134-51465B6D710B}" destId="{BCFDBC89-5F0B-4039-8E0A-7656213D93BE}" srcOrd="1" destOrd="0" presId="urn:microsoft.com/office/officeart/2005/8/layout/vList2"/>
    <dgm:cxn modelId="{43270B12-15BF-42B8-B45F-B58D3DD8B217}" type="presParOf" srcId="{5AE33A1D-418D-4C95-B134-51465B6D710B}" destId="{B17573E6-ADD5-41AB-AA16-7EC1B2AA6B85}" srcOrd="2" destOrd="0" presId="urn:microsoft.com/office/officeart/2005/8/layout/vList2"/>
    <dgm:cxn modelId="{764E7F53-7D40-423A-B016-ED1263754302}" type="presParOf" srcId="{5AE33A1D-418D-4C95-B134-51465B6D710B}" destId="{A44F9DEE-90B9-4C94-A265-679CB88A9296}" srcOrd="3" destOrd="0" presId="urn:microsoft.com/office/officeart/2005/8/layout/vList2"/>
    <dgm:cxn modelId="{9A607E2F-A155-4BFD-A95E-C3B00C6F9AE7}" type="presParOf" srcId="{5AE33A1D-418D-4C95-B134-51465B6D710B}" destId="{9D656C21-26B2-4591-8B49-7042F1B75939}" srcOrd="4" destOrd="0" presId="urn:microsoft.com/office/officeart/2005/8/layout/vList2"/>
    <dgm:cxn modelId="{27003805-CBB3-4EA2-B5EE-E796E468AB1A}" type="presParOf" srcId="{5AE33A1D-418D-4C95-B134-51465B6D710B}" destId="{5389A9EE-3BFA-4E9A-9708-A494A38B0BDE}" srcOrd="5" destOrd="0" presId="urn:microsoft.com/office/officeart/2005/8/layout/vList2"/>
    <dgm:cxn modelId="{E46ED4DF-92F6-4039-BFC3-DEB4A9940B9F}" type="presParOf" srcId="{5AE33A1D-418D-4C95-B134-51465B6D710B}" destId="{E6FAFA7D-20C1-4169-AA65-55B5762F411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E2DA623C-5B0F-45FE-BB27-8FB01FC05EF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B0152E4-786A-4382-8319-8E1B5060DB8D}">
      <dgm:prSet/>
      <dgm:spPr/>
      <dgm:t>
        <a:bodyPr/>
        <a:lstStyle/>
        <a:p>
          <a:r>
            <a:rPr lang="en-GB"/>
            <a:t>R v Oatridge developed the test further and now we have the self defence test. </a:t>
          </a:r>
          <a:endParaRPr lang="en-US"/>
        </a:p>
      </dgm:t>
    </dgm:pt>
    <dgm:pt modelId="{C7DE7650-06C5-49FF-820C-219D5740F956}" type="parTrans" cxnId="{9644ECE1-49EA-424C-AFCB-FCB070EDF47E}">
      <dgm:prSet/>
      <dgm:spPr/>
      <dgm:t>
        <a:bodyPr/>
        <a:lstStyle/>
        <a:p>
          <a:endParaRPr lang="en-US"/>
        </a:p>
      </dgm:t>
    </dgm:pt>
    <dgm:pt modelId="{361F25F6-1726-4E84-AA98-2A2CDDE7354D}" type="sibTrans" cxnId="{9644ECE1-49EA-424C-AFCB-FCB070EDF47E}">
      <dgm:prSet/>
      <dgm:spPr/>
      <dgm:t>
        <a:bodyPr/>
        <a:lstStyle/>
        <a:p>
          <a:endParaRPr lang="en-US"/>
        </a:p>
      </dgm:t>
    </dgm:pt>
    <dgm:pt modelId="{7ED7516E-13AB-4A0D-B21A-1CC4EA0A3E99}">
      <dgm:prSet/>
      <dgm:spPr/>
      <dgm:t>
        <a:bodyPr/>
        <a:lstStyle/>
        <a:p>
          <a:r>
            <a:rPr lang="en-GB"/>
            <a:t>Necessary force – need to consider a number of elements. </a:t>
          </a:r>
          <a:endParaRPr lang="en-US"/>
        </a:p>
      </dgm:t>
    </dgm:pt>
    <dgm:pt modelId="{17BEA51E-7C70-416C-A813-89F2E5836FE8}" type="parTrans" cxnId="{1C0E6505-53D0-4204-8819-04D0ABE77F63}">
      <dgm:prSet/>
      <dgm:spPr/>
      <dgm:t>
        <a:bodyPr/>
        <a:lstStyle/>
        <a:p>
          <a:endParaRPr lang="en-US"/>
        </a:p>
      </dgm:t>
    </dgm:pt>
    <dgm:pt modelId="{2A0C4340-D6CE-42BE-AD47-3E09DC25F603}" type="sibTrans" cxnId="{1C0E6505-53D0-4204-8819-04D0ABE77F63}">
      <dgm:prSet/>
      <dgm:spPr/>
      <dgm:t>
        <a:bodyPr/>
        <a:lstStyle/>
        <a:p>
          <a:endParaRPr lang="en-US"/>
        </a:p>
      </dgm:t>
    </dgm:pt>
    <dgm:pt modelId="{AFF51B9E-FDD0-4726-B6AF-0AEBD6F67598}">
      <dgm:prSet/>
      <dgm:spPr/>
      <dgm:t>
        <a:bodyPr/>
        <a:lstStyle/>
        <a:p>
          <a:r>
            <a:rPr lang="en-GB"/>
            <a:t>When the attack is taking place, the defence must happen there and then, there is no duty to retreat. </a:t>
          </a:r>
          <a:endParaRPr lang="en-US"/>
        </a:p>
      </dgm:t>
    </dgm:pt>
    <dgm:pt modelId="{2362F620-589F-4D30-9EE0-1B2D72672A60}" type="parTrans" cxnId="{BAAE0741-84F6-4C1F-8D77-FEC4AEC024C4}">
      <dgm:prSet/>
      <dgm:spPr/>
      <dgm:t>
        <a:bodyPr/>
        <a:lstStyle/>
        <a:p>
          <a:endParaRPr lang="en-US"/>
        </a:p>
      </dgm:t>
    </dgm:pt>
    <dgm:pt modelId="{705D7172-A58A-4A5C-B29C-3AA03D201AE5}" type="sibTrans" cxnId="{BAAE0741-84F6-4C1F-8D77-FEC4AEC024C4}">
      <dgm:prSet/>
      <dgm:spPr/>
      <dgm:t>
        <a:bodyPr/>
        <a:lstStyle/>
        <a:p>
          <a:endParaRPr lang="en-US"/>
        </a:p>
      </dgm:t>
    </dgm:pt>
    <dgm:pt modelId="{65042D9C-8035-457D-845A-AE7625494911}">
      <dgm:prSet/>
      <dgm:spPr/>
      <dgm:t>
        <a:bodyPr/>
        <a:lstStyle/>
        <a:p>
          <a:r>
            <a:rPr lang="en-GB"/>
            <a:t>In addition, you do not need to wait to someone to attack you. </a:t>
          </a:r>
          <a:endParaRPr lang="en-US"/>
        </a:p>
      </dgm:t>
    </dgm:pt>
    <dgm:pt modelId="{C6650509-9510-4BD4-AD65-640216D0E55E}" type="parTrans" cxnId="{2434DC44-0362-492F-A171-72337C959762}">
      <dgm:prSet/>
      <dgm:spPr/>
      <dgm:t>
        <a:bodyPr/>
        <a:lstStyle/>
        <a:p>
          <a:endParaRPr lang="en-US"/>
        </a:p>
      </dgm:t>
    </dgm:pt>
    <dgm:pt modelId="{9E40ECC3-8563-43E0-AF6B-6B7DE9C817AB}" type="sibTrans" cxnId="{2434DC44-0362-492F-A171-72337C959762}">
      <dgm:prSet/>
      <dgm:spPr/>
      <dgm:t>
        <a:bodyPr/>
        <a:lstStyle/>
        <a:p>
          <a:endParaRPr lang="en-US"/>
        </a:p>
      </dgm:t>
    </dgm:pt>
    <dgm:pt modelId="{0452132B-6931-43F5-B1C7-54417869FD4D}" type="pres">
      <dgm:prSet presAssocID="{E2DA623C-5B0F-45FE-BB27-8FB01FC05EFC}" presName="linear" presStyleCnt="0">
        <dgm:presLayoutVars>
          <dgm:animLvl val="lvl"/>
          <dgm:resizeHandles val="exact"/>
        </dgm:presLayoutVars>
      </dgm:prSet>
      <dgm:spPr/>
    </dgm:pt>
    <dgm:pt modelId="{041D5EAE-DD2F-40CE-AF5B-A06AA9B493AC}" type="pres">
      <dgm:prSet presAssocID="{7B0152E4-786A-4382-8319-8E1B5060DB8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814ADF5-2F6D-48FE-8D83-D3B16569FF7A}" type="pres">
      <dgm:prSet presAssocID="{361F25F6-1726-4E84-AA98-2A2CDDE7354D}" presName="spacer" presStyleCnt="0"/>
      <dgm:spPr/>
    </dgm:pt>
    <dgm:pt modelId="{948430E0-D65A-4877-8A1D-EF1EC028B37E}" type="pres">
      <dgm:prSet presAssocID="{7ED7516E-13AB-4A0D-B21A-1CC4EA0A3E9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C05D5E0-6CE5-4108-9FAA-FAA7A39E0B63}" type="pres">
      <dgm:prSet presAssocID="{2A0C4340-D6CE-42BE-AD47-3E09DC25F603}" presName="spacer" presStyleCnt="0"/>
      <dgm:spPr/>
    </dgm:pt>
    <dgm:pt modelId="{B2063F35-E178-4B46-9A04-5C227B7984A2}" type="pres">
      <dgm:prSet presAssocID="{AFF51B9E-FDD0-4726-B6AF-0AEBD6F6759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20639EF-4A4D-4D78-A6BA-FE730E766079}" type="pres">
      <dgm:prSet presAssocID="{705D7172-A58A-4A5C-B29C-3AA03D201AE5}" presName="spacer" presStyleCnt="0"/>
      <dgm:spPr/>
    </dgm:pt>
    <dgm:pt modelId="{789C4E6C-5143-4BED-B770-A9F4B16AD04B}" type="pres">
      <dgm:prSet presAssocID="{65042D9C-8035-457D-845A-AE762549491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C0E6505-53D0-4204-8819-04D0ABE77F63}" srcId="{E2DA623C-5B0F-45FE-BB27-8FB01FC05EFC}" destId="{7ED7516E-13AB-4A0D-B21A-1CC4EA0A3E99}" srcOrd="1" destOrd="0" parTransId="{17BEA51E-7C70-416C-A813-89F2E5836FE8}" sibTransId="{2A0C4340-D6CE-42BE-AD47-3E09DC25F603}"/>
    <dgm:cxn modelId="{788D1711-D10B-4675-A2AC-61F5B7516C86}" type="presOf" srcId="{E2DA623C-5B0F-45FE-BB27-8FB01FC05EFC}" destId="{0452132B-6931-43F5-B1C7-54417869FD4D}" srcOrd="0" destOrd="0" presId="urn:microsoft.com/office/officeart/2005/8/layout/vList2"/>
    <dgm:cxn modelId="{967F1B35-6959-4451-9D7D-A0115C9EC3F0}" type="presOf" srcId="{AFF51B9E-FDD0-4726-B6AF-0AEBD6F67598}" destId="{B2063F35-E178-4B46-9A04-5C227B7984A2}" srcOrd="0" destOrd="0" presId="urn:microsoft.com/office/officeart/2005/8/layout/vList2"/>
    <dgm:cxn modelId="{BAAE0741-84F6-4C1F-8D77-FEC4AEC024C4}" srcId="{E2DA623C-5B0F-45FE-BB27-8FB01FC05EFC}" destId="{AFF51B9E-FDD0-4726-B6AF-0AEBD6F67598}" srcOrd="2" destOrd="0" parTransId="{2362F620-589F-4D30-9EE0-1B2D72672A60}" sibTransId="{705D7172-A58A-4A5C-B29C-3AA03D201AE5}"/>
    <dgm:cxn modelId="{A3C20962-AFCE-444F-9A7F-27E33E1CC055}" type="presOf" srcId="{7B0152E4-786A-4382-8319-8E1B5060DB8D}" destId="{041D5EAE-DD2F-40CE-AF5B-A06AA9B493AC}" srcOrd="0" destOrd="0" presId="urn:microsoft.com/office/officeart/2005/8/layout/vList2"/>
    <dgm:cxn modelId="{2434DC44-0362-492F-A171-72337C959762}" srcId="{E2DA623C-5B0F-45FE-BB27-8FB01FC05EFC}" destId="{65042D9C-8035-457D-845A-AE7625494911}" srcOrd="3" destOrd="0" parTransId="{C6650509-9510-4BD4-AD65-640216D0E55E}" sibTransId="{9E40ECC3-8563-43E0-AF6B-6B7DE9C817AB}"/>
    <dgm:cxn modelId="{BC2CE6AF-7D74-4FF6-9CAB-98BDC5A5E241}" type="presOf" srcId="{7ED7516E-13AB-4A0D-B21A-1CC4EA0A3E99}" destId="{948430E0-D65A-4877-8A1D-EF1EC028B37E}" srcOrd="0" destOrd="0" presId="urn:microsoft.com/office/officeart/2005/8/layout/vList2"/>
    <dgm:cxn modelId="{5C1189DB-08E3-457E-92C9-35CDBD959167}" type="presOf" srcId="{65042D9C-8035-457D-845A-AE7625494911}" destId="{789C4E6C-5143-4BED-B770-A9F4B16AD04B}" srcOrd="0" destOrd="0" presId="urn:microsoft.com/office/officeart/2005/8/layout/vList2"/>
    <dgm:cxn modelId="{9644ECE1-49EA-424C-AFCB-FCB070EDF47E}" srcId="{E2DA623C-5B0F-45FE-BB27-8FB01FC05EFC}" destId="{7B0152E4-786A-4382-8319-8E1B5060DB8D}" srcOrd="0" destOrd="0" parTransId="{C7DE7650-06C5-49FF-820C-219D5740F956}" sibTransId="{361F25F6-1726-4E84-AA98-2A2CDDE7354D}"/>
    <dgm:cxn modelId="{35B3D1BE-2AA4-4F71-856E-BC951957A795}" type="presParOf" srcId="{0452132B-6931-43F5-B1C7-54417869FD4D}" destId="{041D5EAE-DD2F-40CE-AF5B-A06AA9B493AC}" srcOrd="0" destOrd="0" presId="urn:microsoft.com/office/officeart/2005/8/layout/vList2"/>
    <dgm:cxn modelId="{8E3A997A-7FFD-4FE5-86A7-99FF42431CA1}" type="presParOf" srcId="{0452132B-6931-43F5-B1C7-54417869FD4D}" destId="{4814ADF5-2F6D-48FE-8D83-D3B16569FF7A}" srcOrd="1" destOrd="0" presId="urn:microsoft.com/office/officeart/2005/8/layout/vList2"/>
    <dgm:cxn modelId="{41C57FFE-C02B-412F-833A-1326F43FB85E}" type="presParOf" srcId="{0452132B-6931-43F5-B1C7-54417869FD4D}" destId="{948430E0-D65A-4877-8A1D-EF1EC028B37E}" srcOrd="2" destOrd="0" presId="urn:microsoft.com/office/officeart/2005/8/layout/vList2"/>
    <dgm:cxn modelId="{B8DEC87C-43FB-49E4-AC8C-9A9EC978C2A4}" type="presParOf" srcId="{0452132B-6931-43F5-B1C7-54417869FD4D}" destId="{1C05D5E0-6CE5-4108-9FAA-FAA7A39E0B63}" srcOrd="3" destOrd="0" presId="urn:microsoft.com/office/officeart/2005/8/layout/vList2"/>
    <dgm:cxn modelId="{39F12CD3-26F5-4AF0-8448-10333A3D8608}" type="presParOf" srcId="{0452132B-6931-43F5-B1C7-54417869FD4D}" destId="{B2063F35-E178-4B46-9A04-5C227B7984A2}" srcOrd="4" destOrd="0" presId="urn:microsoft.com/office/officeart/2005/8/layout/vList2"/>
    <dgm:cxn modelId="{73FF36EB-0F9E-4CBE-9547-AD131DC169EF}" type="presParOf" srcId="{0452132B-6931-43F5-B1C7-54417869FD4D}" destId="{120639EF-4A4D-4D78-A6BA-FE730E766079}" srcOrd="5" destOrd="0" presId="urn:microsoft.com/office/officeart/2005/8/layout/vList2"/>
    <dgm:cxn modelId="{0A7D224E-4624-4308-B203-EBCC772250D4}" type="presParOf" srcId="{0452132B-6931-43F5-B1C7-54417869FD4D}" destId="{789C4E6C-5143-4BED-B770-A9F4B16AD04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B4831F61-3937-4B4E-B727-96981FCB2D0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CC4DD2E-CE21-4647-9770-9C2E2F98722C}">
      <dgm:prSet/>
      <dgm:spPr/>
      <dgm:t>
        <a:bodyPr/>
        <a:lstStyle/>
        <a:p>
          <a:r>
            <a:rPr lang="en-GB" dirty="0"/>
            <a:t>What is someone believing that they are going to be attacked? </a:t>
          </a:r>
          <a:endParaRPr lang="en-US" dirty="0"/>
        </a:p>
      </dgm:t>
    </dgm:pt>
    <dgm:pt modelId="{D64E50AB-F7F9-4D88-B4AB-AEAC8EC8F214}" type="parTrans" cxnId="{909CE1FD-A3BA-4FE3-BE9D-4B585AA38525}">
      <dgm:prSet/>
      <dgm:spPr/>
      <dgm:t>
        <a:bodyPr/>
        <a:lstStyle/>
        <a:p>
          <a:endParaRPr lang="en-US"/>
        </a:p>
      </dgm:t>
    </dgm:pt>
    <dgm:pt modelId="{C6F8D26D-19B5-4F6C-A249-D0A032B7E3CB}" type="sibTrans" cxnId="{909CE1FD-A3BA-4FE3-BE9D-4B585AA38525}">
      <dgm:prSet/>
      <dgm:spPr/>
      <dgm:t>
        <a:bodyPr/>
        <a:lstStyle/>
        <a:p>
          <a:endParaRPr lang="en-US"/>
        </a:p>
      </dgm:t>
    </dgm:pt>
    <dgm:pt modelId="{1CB26A5B-520A-4916-ACE6-73CCC3B1DB71}">
      <dgm:prSet/>
      <dgm:spPr/>
      <dgm:t>
        <a:bodyPr/>
        <a:lstStyle/>
        <a:p>
          <a:r>
            <a:rPr lang="en-GB"/>
            <a:t>No defence – voluntary intoxication. </a:t>
          </a:r>
          <a:endParaRPr lang="en-US"/>
        </a:p>
      </dgm:t>
    </dgm:pt>
    <dgm:pt modelId="{FFD40536-6672-41C5-A665-D54DAE0C12FC}" type="parTrans" cxnId="{217CE9B3-9776-4A40-98B7-5388E5EE789B}">
      <dgm:prSet/>
      <dgm:spPr/>
      <dgm:t>
        <a:bodyPr/>
        <a:lstStyle/>
        <a:p>
          <a:endParaRPr lang="en-US"/>
        </a:p>
      </dgm:t>
    </dgm:pt>
    <dgm:pt modelId="{2C703ECF-A7BB-4962-B733-5F8A53913FC7}" type="sibTrans" cxnId="{217CE9B3-9776-4A40-98B7-5388E5EE789B}">
      <dgm:prSet/>
      <dgm:spPr/>
      <dgm:t>
        <a:bodyPr/>
        <a:lstStyle/>
        <a:p>
          <a:endParaRPr lang="en-US"/>
        </a:p>
      </dgm:t>
    </dgm:pt>
    <dgm:pt modelId="{72620C28-73F2-47F0-8ED7-DB2F1A8F67D7}">
      <dgm:prSet/>
      <dgm:spPr/>
      <dgm:t>
        <a:bodyPr/>
        <a:lstStyle/>
        <a:p>
          <a:r>
            <a:rPr lang="en-GB"/>
            <a:t>Reasonable force and not lethal force using excessive force. </a:t>
          </a:r>
          <a:endParaRPr lang="en-US"/>
        </a:p>
      </dgm:t>
    </dgm:pt>
    <dgm:pt modelId="{246CA627-8224-4375-9D31-93716A0A79BE}" type="parTrans" cxnId="{A7DA9737-2353-453D-9358-1160E7865565}">
      <dgm:prSet/>
      <dgm:spPr/>
      <dgm:t>
        <a:bodyPr/>
        <a:lstStyle/>
        <a:p>
          <a:endParaRPr lang="en-US"/>
        </a:p>
      </dgm:t>
    </dgm:pt>
    <dgm:pt modelId="{4D2939E7-F2CC-42F5-BA97-37E788015F26}" type="sibTrans" cxnId="{A7DA9737-2353-453D-9358-1160E7865565}">
      <dgm:prSet/>
      <dgm:spPr/>
      <dgm:t>
        <a:bodyPr/>
        <a:lstStyle/>
        <a:p>
          <a:endParaRPr lang="en-US"/>
        </a:p>
      </dgm:t>
    </dgm:pt>
    <dgm:pt modelId="{6A1E8D83-9AC3-4BA9-8EF1-0A82E5BAC728}">
      <dgm:prSet/>
      <dgm:spPr/>
      <dgm:t>
        <a:bodyPr/>
        <a:lstStyle/>
        <a:p>
          <a:r>
            <a:rPr lang="en-GB"/>
            <a:t>Excessive force.</a:t>
          </a:r>
          <a:endParaRPr lang="en-US"/>
        </a:p>
      </dgm:t>
    </dgm:pt>
    <dgm:pt modelId="{A6ADD05D-2629-4F91-A068-511207B5B463}" type="parTrans" cxnId="{6985994E-74A8-49F0-BBA1-9ABAFF424945}">
      <dgm:prSet/>
      <dgm:spPr/>
      <dgm:t>
        <a:bodyPr/>
        <a:lstStyle/>
        <a:p>
          <a:endParaRPr lang="en-US"/>
        </a:p>
      </dgm:t>
    </dgm:pt>
    <dgm:pt modelId="{D144F5AF-9A5C-48F0-9EC6-F9427B46B04B}" type="sibTrans" cxnId="{6985994E-74A8-49F0-BBA1-9ABAFF424945}">
      <dgm:prSet/>
      <dgm:spPr/>
      <dgm:t>
        <a:bodyPr/>
        <a:lstStyle/>
        <a:p>
          <a:endParaRPr lang="en-US"/>
        </a:p>
      </dgm:t>
    </dgm:pt>
    <dgm:pt modelId="{B61D7DB3-CED2-46AD-9308-DDC26515823C}" type="pres">
      <dgm:prSet presAssocID="{B4831F61-3937-4B4E-B727-96981FCB2D07}" presName="linear" presStyleCnt="0">
        <dgm:presLayoutVars>
          <dgm:animLvl val="lvl"/>
          <dgm:resizeHandles val="exact"/>
        </dgm:presLayoutVars>
      </dgm:prSet>
      <dgm:spPr/>
    </dgm:pt>
    <dgm:pt modelId="{6F3D71B0-37F8-4CA4-86C3-5C01142D3BB2}" type="pres">
      <dgm:prSet presAssocID="{9CC4DD2E-CE21-4647-9770-9C2E2F98722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8921858-2F47-4974-8517-52021459360E}" type="pres">
      <dgm:prSet presAssocID="{C6F8D26D-19B5-4F6C-A249-D0A032B7E3CB}" presName="spacer" presStyleCnt="0"/>
      <dgm:spPr/>
    </dgm:pt>
    <dgm:pt modelId="{EAD150A4-1E0B-4134-ACA4-00607DB1D7F2}" type="pres">
      <dgm:prSet presAssocID="{1CB26A5B-520A-4916-ACE6-73CCC3B1DB7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51D5713-9BAC-4746-AFED-58929EDBFEB1}" type="pres">
      <dgm:prSet presAssocID="{2C703ECF-A7BB-4962-B733-5F8A53913FC7}" presName="spacer" presStyleCnt="0"/>
      <dgm:spPr/>
    </dgm:pt>
    <dgm:pt modelId="{64FD6547-19BE-4588-A573-8AC0FF256016}" type="pres">
      <dgm:prSet presAssocID="{72620C28-73F2-47F0-8ED7-DB2F1A8F67D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FC04F7B-5EE6-43F6-896A-905C0DFFEF38}" type="pres">
      <dgm:prSet presAssocID="{4D2939E7-F2CC-42F5-BA97-37E788015F26}" presName="spacer" presStyleCnt="0"/>
      <dgm:spPr/>
    </dgm:pt>
    <dgm:pt modelId="{F340B29C-ED08-4C88-8BA9-6044EABD66B2}" type="pres">
      <dgm:prSet presAssocID="{6A1E8D83-9AC3-4BA9-8EF1-0A82E5BAC72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DEC201F-E77F-4891-A81D-D553D6C44CF7}" type="presOf" srcId="{9CC4DD2E-CE21-4647-9770-9C2E2F98722C}" destId="{6F3D71B0-37F8-4CA4-86C3-5C01142D3BB2}" srcOrd="0" destOrd="0" presId="urn:microsoft.com/office/officeart/2005/8/layout/vList2"/>
    <dgm:cxn modelId="{A7DA9737-2353-453D-9358-1160E7865565}" srcId="{B4831F61-3937-4B4E-B727-96981FCB2D07}" destId="{72620C28-73F2-47F0-8ED7-DB2F1A8F67D7}" srcOrd="2" destOrd="0" parTransId="{246CA627-8224-4375-9D31-93716A0A79BE}" sibTransId="{4D2939E7-F2CC-42F5-BA97-37E788015F26}"/>
    <dgm:cxn modelId="{6985994E-74A8-49F0-BBA1-9ABAFF424945}" srcId="{B4831F61-3937-4B4E-B727-96981FCB2D07}" destId="{6A1E8D83-9AC3-4BA9-8EF1-0A82E5BAC728}" srcOrd="3" destOrd="0" parTransId="{A6ADD05D-2629-4F91-A068-511207B5B463}" sibTransId="{D144F5AF-9A5C-48F0-9EC6-F9427B46B04B}"/>
    <dgm:cxn modelId="{1829346F-BDDE-445E-A3AD-4770DBB8FC09}" type="presOf" srcId="{B4831F61-3937-4B4E-B727-96981FCB2D07}" destId="{B61D7DB3-CED2-46AD-9308-DDC26515823C}" srcOrd="0" destOrd="0" presId="urn:microsoft.com/office/officeart/2005/8/layout/vList2"/>
    <dgm:cxn modelId="{7AE49B8B-FCEF-4725-A30F-803F003EABC3}" type="presOf" srcId="{6A1E8D83-9AC3-4BA9-8EF1-0A82E5BAC728}" destId="{F340B29C-ED08-4C88-8BA9-6044EABD66B2}" srcOrd="0" destOrd="0" presId="urn:microsoft.com/office/officeart/2005/8/layout/vList2"/>
    <dgm:cxn modelId="{4C1869A6-0CB1-4199-9CAD-BC8D7795B037}" type="presOf" srcId="{72620C28-73F2-47F0-8ED7-DB2F1A8F67D7}" destId="{64FD6547-19BE-4588-A573-8AC0FF256016}" srcOrd="0" destOrd="0" presId="urn:microsoft.com/office/officeart/2005/8/layout/vList2"/>
    <dgm:cxn modelId="{217CE9B3-9776-4A40-98B7-5388E5EE789B}" srcId="{B4831F61-3937-4B4E-B727-96981FCB2D07}" destId="{1CB26A5B-520A-4916-ACE6-73CCC3B1DB71}" srcOrd="1" destOrd="0" parTransId="{FFD40536-6672-41C5-A665-D54DAE0C12FC}" sibTransId="{2C703ECF-A7BB-4962-B733-5F8A53913FC7}"/>
    <dgm:cxn modelId="{6D165FEC-3F9E-4CFA-9572-DC6849260B4D}" type="presOf" srcId="{1CB26A5B-520A-4916-ACE6-73CCC3B1DB71}" destId="{EAD150A4-1E0B-4134-ACA4-00607DB1D7F2}" srcOrd="0" destOrd="0" presId="urn:microsoft.com/office/officeart/2005/8/layout/vList2"/>
    <dgm:cxn modelId="{909CE1FD-A3BA-4FE3-BE9D-4B585AA38525}" srcId="{B4831F61-3937-4B4E-B727-96981FCB2D07}" destId="{9CC4DD2E-CE21-4647-9770-9C2E2F98722C}" srcOrd="0" destOrd="0" parTransId="{D64E50AB-F7F9-4D88-B4AB-AEAC8EC8F214}" sibTransId="{C6F8D26D-19B5-4F6C-A249-D0A032B7E3CB}"/>
    <dgm:cxn modelId="{9B85751A-4395-4AD0-97DF-98B2C54757DB}" type="presParOf" srcId="{B61D7DB3-CED2-46AD-9308-DDC26515823C}" destId="{6F3D71B0-37F8-4CA4-86C3-5C01142D3BB2}" srcOrd="0" destOrd="0" presId="urn:microsoft.com/office/officeart/2005/8/layout/vList2"/>
    <dgm:cxn modelId="{3E4C1B15-1A4A-40FD-AAE2-478795EC26E9}" type="presParOf" srcId="{B61D7DB3-CED2-46AD-9308-DDC26515823C}" destId="{58921858-2F47-4974-8517-52021459360E}" srcOrd="1" destOrd="0" presId="urn:microsoft.com/office/officeart/2005/8/layout/vList2"/>
    <dgm:cxn modelId="{204D7761-C3E4-460D-88CA-E8E0DF0671BA}" type="presParOf" srcId="{B61D7DB3-CED2-46AD-9308-DDC26515823C}" destId="{EAD150A4-1E0B-4134-ACA4-00607DB1D7F2}" srcOrd="2" destOrd="0" presId="urn:microsoft.com/office/officeart/2005/8/layout/vList2"/>
    <dgm:cxn modelId="{A3F7EAD3-13E7-4770-96DC-A8E72E6E2715}" type="presParOf" srcId="{B61D7DB3-CED2-46AD-9308-DDC26515823C}" destId="{951D5713-9BAC-4746-AFED-58929EDBFEB1}" srcOrd="3" destOrd="0" presId="urn:microsoft.com/office/officeart/2005/8/layout/vList2"/>
    <dgm:cxn modelId="{C7F77EE5-4A3D-4A42-AABC-9FDB5D41EB9D}" type="presParOf" srcId="{B61D7DB3-CED2-46AD-9308-DDC26515823C}" destId="{64FD6547-19BE-4588-A573-8AC0FF256016}" srcOrd="4" destOrd="0" presId="urn:microsoft.com/office/officeart/2005/8/layout/vList2"/>
    <dgm:cxn modelId="{5E5B1FE8-CA35-4E74-9768-D279E0460621}" type="presParOf" srcId="{B61D7DB3-CED2-46AD-9308-DDC26515823C}" destId="{CFC04F7B-5EE6-43F6-896A-905C0DFFEF38}" srcOrd="5" destOrd="0" presId="urn:microsoft.com/office/officeart/2005/8/layout/vList2"/>
    <dgm:cxn modelId="{3C9FF4BC-4BDE-4C5F-8F8F-2C014AD8A232}" type="presParOf" srcId="{B61D7DB3-CED2-46AD-9308-DDC26515823C}" destId="{F340B29C-ED08-4C88-8BA9-6044EABD66B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DF314945-CD4A-4A71-8A7B-B564BE764B8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11E2CE0-2F2E-48EB-B2F0-63D27FC7E0DC}">
      <dgm:prSet/>
      <dgm:spPr/>
      <dgm:t>
        <a:bodyPr/>
        <a:lstStyle/>
        <a:p>
          <a:r>
            <a:rPr lang="en-GB"/>
            <a:t>Scenario’s. </a:t>
          </a:r>
          <a:endParaRPr lang="en-US"/>
        </a:p>
      </dgm:t>
    </dgm:pt>
    <dgm:pt modelId="{5831E5B4-F22B-4AA0-99CA-A6443188BE92}" type="parTrans" cxnId="{1EACB5D9-2783-45BD-B94B-6BCC9C6D2082}">
      <dgm:prSet/>
      <dgm:spPr/>
      <dgm:t>
        <a:bodyPr/>
        <a:lstStyle/>
        <a:p>
          <a:endParaRPr lang="en-US"/>
        </a:p>
      </dgm:t>
    </dgm:pt>
    <dgm:pt modelId="{EC70C106-5137-43CD-B22D-CD6A84B78520}" type="sibTrans" cxnId="{1EACB5D9-2783-45BD-B94B-6BCC9C6D2082}">
      <dgm:prSet/>
      <dgm:spPr/>
      <dgm:t>
        <a:bodyPr/>
        <a:lstStyle/>
        <a:p>
          <a:endParaRPr lang="en-US"/>
        </a:p>
      </dgm:t>
    </dgm:pt>
    <dgm:pt modelId="{CB5131FC-6859-469B-AE2A-D0B5DBE38BF3}">
      <dgm:prSet/>
      <dgm:spPr/>
      <dgm:t>
        <a:bodyPr/>
        <a:lstStyle/>
        <a:p>
          <a:r>
            <a:rPr lang="en-GB"/>
            <a:t>Applying what has been learnt. </a:t>
          </a:r>
          <a:endParaRPr lang="en-US"/>
        </a:p>
      </dgm:t>
    </dgm:pt>
    <dgm:pt modelId="{EF11483C-2607-4225-B442-098F2166FC71}" type="parTrans" cxnId="{D6FD279C-AD9F-4F5E-9C5F-970260DD1995}">
      <dgm:prSet/>
      <dgm:spPr/>
      <dgm:t>
        <a:bodyPr/>
        <a:lstStyle/>
        <a:p>
          <a:endParaRPr lang="en-US"/>
        </a:p>
      </dgm:t>
    </dgm:pt>
    <dgm:pt modelId="{CEAC577B-8C77-4FE5-A101-CCCDE7ABD383}" type="sibTrans" cxnId="{D6FD279C-AD9F-4F5E-9C5F-970260DD1995}">
      <dgm:prSet/>
      <dgm:spPr/>
      <dgm:t>
        <a:bodyPr/>
        <a:lstStyle/>
        <a:p>
          <a:endParaRPr lang="en-US"/>
        </a:p>
      </dgm:t>
    </dgm:pt>
    <dgm:pt modelId="{624D657C-B19A-4508-856B-F934E7EAD627}">
      <dgm:prSet/>
      <dgm:spPr/>
      <dgm:t>
        <a:bodyPr/>
        <a:lstStyle/>
        <a:p>
          <a:r>
            <a:rPr lang="en-GB"/>
            <a:t>Case law. </a:t>
          </a:r>
          <a:endParaRPr lang="en-US"/>
        </a:p>
      </dgm:t>
    </dgm:pt>
    <dgm:pt modelId="{09A914F5-472A-4CFE-8A65-3C3C112020BF}" type="parTrans" cxnId="{E1B17219-65E2-4D6E-BF3C-F51F751FDA66}">
      <dgm:prSet/>
      <dgm:spPr/>
      <dgm:t>
        <a:bodyPr/>
        <a:lstStyle/>
        <a:p>
          <a:endParaRPr lang="en-US"/>
        </a:p>
      </dgm:t>
    </dgm:pt>
    <dgm:pt modelId="{62BC8DE3-098B-4E25-8937-A3159143AB9E}" type="sibTrans" cxnId="{E1B17219-65E2-4D6E-BF3C-F51F751FDA66}">
      <dgm:prSet/>
      <dgm:spPr/>
      <dgm:t>
        <a:bodyPr/>
        <a:lstStyle/>
        <a:p>
          <a:endParaRPr lang="en-US"/>
        </a:p>
      </dgm:t>
    </dgm:pt>
    <dgm:pt modelId="{15A96212-5377-4692-82DA-16D7CEE37D0A}">
      <dgm:prSet/>
      <dgm:spPr/>
      <dgm:t>
        <a:bodyPr/>
        <a:lstStyle/>
        <a:p>
          <a:r>
            <a:rPr lang="en-GB"/>
            <a:t>Trigger warning for the workshop. </a:t>
          </a:r>
          <a:endParaRPr lang="en-US"/>
        </a:p>
      </dgm:t>
    </dgm:pt>
    <dgm:pt modelId="{6C59740A-4645-468E-9436-BA2BF09AF07F}" type="parTrans" cxnId="{1F8D1ABF-7E35-4170-B7D1-9A11FFF385F5}">
      <dgm:prSet/>
      <dgm:spPr/>
      <dgm:t>
        <a:bodyPr/>
        <a:lstStyle/>
        <a:p>
          <a:endParaRPr lang="en-US"/>
        </a:p>
      </dgm:t>
    </dgm:pt>
    <dgm:pt modelId="{D2FB9224-C9A9-4604-8CB0-5F1595C46410}" type="sibTrans" cxnId="{1F8D1ABF-7E35-4170-B7D1-9A11FFF385F5}">
      <dgm:prSet/>
      <dgm:spPr/>
      <dgm:t>
        <a:bodyPr/>
        <a:lstStyle/>
        <a:p>
          <a:endParaRPr lang="en-US"/>
        </a:p>
      </dgm:t>
    </dgm:pt>
    <dgm:pt modelId="{A5C71E6E-5E20-4F88-945C-283217DEE151}" type="pres">
      <dgm:prSet presAssocID="{DF314945-CD4A-4A71-8A7B-B564BE764B8E}" presName="linear" presStyleCnt="0">
        <dgm:presLayoutVars>
          <dgm:animLvl val="lvl"/>
          <dgm:resizeHandles val="exact"/>
        </dgm:presLayoutVars>
      </dgm:prSet>
      <dgm:spPr/>
    </dgm:pt>
    <dgm:pt modelId="{471F393C-FA38-4E40-8AD3-6ED83426BDD1}" type="pres">
      <dgm:prSet presAssocID="{311E2CE0-2F2E-48EB-B2F0-63D27FC7E0D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981F3D1-970A-4A48-B7A0-E93812978652}" type="pres">
      <dgm:prSet presAssocID="{EC70C106-5137-43CD-B22D-CD6A84B78520}" presName="spacer" presStyleCnt="0"/>
      <dgm:spPr/>
    </dgm:pt>
    <dgm:pt modelId="{E63B3805-0815-40E8-BA38-54F6132A0EF4}" type="pres">
      <dgm:prSet presAssocID="{CB5131FC-6859-469B-AE2A-D0B5DBE38BF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ED3A9BE-7966-498E-9AAF-15A95458F0C9}" type="pres">
      <dgm:prSet presAssocID="{CEAC577B-8C77-4FE5-A101-CCCDE7ABD383}" presName="spacer" presStyleCnt="0"/>
      <dgm:spPr/>
    </dgm:pt>
    <dgm:pt modelId="{71D5F320-C403-401C-9D82-5B9DD1C8A7BE}" type="pres">
      <dgm:prSet presAssocID="{624D657C-B19A-4508-856B-F934E7EAD62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03EDCF3-1B58-47E9-8A39-D5E3FA4AF813}" type="pres">
      <dgm:prSet presAssocID="{62BC8DE3-098B-4E25-8937-A3159143AB9E}" presName="spacer" presStyleCnt="0"/>
      <dgm:spPr/>
    </dgm:pt>
    <dgm:pt modelId="{C9D12B5A-29C9-4810-95C8-3F1949AF5B33}" type="pres">
      <dgm:prSet presAssocID="{15A96212-5377-4692-82DA-16D7CEE37D0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1B17219-65E2-4D6E-BF3C-F51F751FDA66}" srcId="{DF314945-CD4A-4A71-8A7B-B564BE764B8E}" destId="{624D657C-B19A-4508-856B-F934E7EAD627}" srcOrd="2" destOrd="0" parTransId="{09A914F5-472A-4CFE-8A65-3C3C112020BF}" sibTransId="{62BC8DE3-098B-4E25-8937-A3159143AB9E}"/>
    <dgm:cxn modelId="{A70C8037-F155-4056-A51D-C61DC37F8167}" type="presOf" srcId="{DF314945-CD4A-4A71-8A7B-B564BE764B8E}" destId="{A5C71E6E-5E20-4F88-945C-283217DEE151}" srcOrd="0" destOrd="0" presId="urn:microsoft.com/office/officeart/2005/8/layout/vList2"/>
    <dgm:cxn modelId="{54A23B7F-830C-4C7B-BCBB-6444481FE279}" type="presOf" srcId="{15A96212-5377-4692-82DA-16D7CEE37D0A}" destId="{C9D12B5A-29C9-4810-95C8-3F1949AF5B33}" srcOrd="0" destOrd="0" presId="urn:microsoft.com/office/officeart/2005/8/layout/vList2"/>
    <dgm:cxn modelId="{D6FD279C-AD9F-4F5E-9C5F-970260DD1995}" srcId="{DF314945-CD4A-4A71-8A7B-B564BE764B8E}" destId="{CB5131FC-6859-469B-AE2A-D0B5DBE38BF3}" srcOrd="1" destOrd="0" parTransId="{EF11483C-2607-4225-B442-098F2166FC71}" sibTransId="{CEAC577B-8C77-4FE5-A101-CCCDE7ABD383}"/>
    <dgm:cxn modelId="{1F8D1ABF-7E35-4170-B7D1-9A11FFF385F5}" srcId="{DF314945-CD4A-4A71-8A7B-B564BE764B8E}" destId="{15A96212-5377-4692-82DA-16D7CEE37D0A}" srcOrd="3" destOrd="0" parTransId="{6C59740A-4645-468E-9436-BA2BF09AF07F}" sibTransId="{D2FB9224-C9A9-4604-8CB0-5F1595C46410}"/>
    <dgm:cxn modelId="{43AF89C4-C1FB-4384-AF1E-677CDA637ACF}" type="presOf" srcId="{311E2CE0-2F2E-48EB-B2F0-63D27FC7E0DC}" destId="{471F393C-FA38-4E40-8AD3-6ED83426BDD1}" srcOrd="0" destOrd="0" presId="urn:microsoft.com/office/officeart/2005/8/layout/vList2"/>
    <dgm:cxn modelId="{84B07BD8-3CA2-4407-AA82-E75561D18E71}" type="presOf" srcId="{624D657C-B19A-4508-856B-F934E7EAD627}" destId="{71D5F320-C403-401C-9D82-5B9DD1C8A7BE}" srcOrd="0" destOrd="0" presId="urn:microsoft.com/office/officeart/2005/8/layout/vList2"/>
    <dgm:cxn modelId="{1EACB5D9-2783-45BD-B94B-6BCC9C6D2082}" srcId="{DF314945-CD4A-4A71-8A7B-B564BE764B8E}" destId="{311E2CE0-2F2E-48EB-B2F0-63D27FC7E0DC}" srcOrd="0" destOrd="0" parTransId="{5831E5B4-F22B-4AA0-99CA-A6443188BE92}" sibTransId="{EC70C106-5137-43CD-B22D-CD6A84B78520}"/>
    <dgm:cxn modelId="{54C16DEF-7DC1-4D50-BBE0-979ECE851A7A}" type="presOf" srcId="{CB5131FC-6859-469B-AE2A-D0B5DBE38BF3}" destId="{E63B3805-0815-40E8-BA38-54F6132A0EF4}" srcOrd="0" destOrd="0" presId="urn:microsoft.com/office/officeart/2005/8/layout/vList2"/>
    <dgm:cxn modelId="{964B42BF-1A3F-4897-8CE2-CDFBE463329B}" type="presParOf" srcId="{A5C71E6E-5E20-4F88-945C-283217DEE151}" destId="{471F393C-FA38-4E40-8AD3-6ED83426BDD1}" srcOrd="0" destOrd="0" presId="urn:microsoft.com/office/officeart/2005/8/layout/vList2"/>
    <dgm:cxn modelId="{27161C91-C5CD-4FD2-996F-3725CE29F1B2}" type="presParOf" srcId="{A5C71E6E-5E20-4F88-945C-283217DEE151}" destId="{F981F3D1-970A-4A48-B7A0-E93812978652}" srcOrd="1" destOrd="0" presId="urn:microsoft.com/office/officeart/2005/8/layout/vList2"/>
    <dgm:cxn modelId="{B0846EA2-DE27-4D4E-92BB-265929F2BA5E}" type="presParOf" srcId="{A5C71E6E-5E20-4F88-945C-283217DEE151}" destId="{E63B3805-0815-40E8-BA38-54F6132A0EF4}" srcOrd="2" destOrd="0" presId="urn:microsoft.com/office/officeart/2005/8/layout/vList2"/>
    <dgm:cxn modelId="{88C4FDE4-1EC2-48E3-9814-71AE2F66E99F}" type="presParOf" srcId="{A5C71E6E-5E20-4F88-945C-283217DEE151}" destId="{2ED3A9BE-7966-498E-9AAF-15A95458F0C9}" srcOrd="3" destOrd="0" presId="urn:microsoft.com/office/officeart/2005/8/layout/vList2"/>
    <dgm:cxn modelId="{5E0CF135-F924-4EAD-AFAE-B1E04A15E54D}" type="presParOf" srcId="{A5C71E6E-5E20-4F88-945C-283217DEE151}" destId="{71D5F320-C403-401C-9D82-5B9DD1C8A7BE}" srcOrd="4" destOrd="0" presId="urn:microsoft.com/office/officeart/2005/8/layout/vList2"/>
    <dgm:cxn modelId="{CEE02984-D557-4458-BB0F-2748B3DEEC49}" type="presParOf" srcId="{A5C71E6E-5E20-4F88-945C-283217DEE151}" destId="{F03EDCF3-1B58-47E9-8A39-D5E3FA4AF813}" srcOrd="5" destOrd="0" presId="urn:microsoft.com/office/officeart/2005/8/layout/vList2"/>
    <dgm:cxn modelId="{08B490D4-7669-4392-9579-794CE8E9D0EB}" type="presParOf" srcId="{A5C71E6E-5E20-4F88-945C-283217DEE151}" destId="{C9D12B5A-29C9-4810-95C8-3F1949AF5B3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95DD47A7-1D67-490E-BC13-03F169F5800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44ED6E-B953-49C4-B83A-9C5EA49E2014}">
      <dgm:prSet/>
      <dgm:spPr/>
      <dgm:t>
        <a:bodyPr/>
        <a:lstStyle/>
        <a:p>
          <a:r>
            <a:rPr lang="en-GB"/>
            <a:t>Automatism. </a:t>
          </a:r>
          <a:endParaRPr lang="en-US"/>
        </a:p>
      </dgm:t>
    </dgm:pt>
    <dgm:pt modelId="{E3B57AB8-CC14-478A-B19D-5236328E351E}" type="parTrans" cxnId="{F0AEB69C-7507-4675-A339-D6C6DC9CFF04}">
      <dgm:prSet/>
      <dgm:spPr/>
      <dgm:t>
        <a:bodyPr/>
        <a:lstStyle/>
        <a:p>
          <a:endParaRPr lang="en-US"/>
        </a:p>
      </dgm:t>
    </dgm:pt>
    <dgm:pt modelId="{1F0293D3-8B29-4B3B-84A3-CF54A2FF3C4C}" type="sibTrans" cxnId="{F0AEB69C-7507-4675-A339-D6C6DC9CFF04}">
      <dgm:prSet/>
      <dgm:spPr/>
      <dgm:t>
        <a:bodyPr/>
        <a:lstStyle/>
        <a:p>
          <a:endParaRPr lang="en-US"/>
        </a:p>
      </dgm:t>
    </dgm:pt>
    <dgm:pt modelId="{56B2B52C-F7F0-455F-BD66-7BB738A638B1}">
      <dgm:prSet/>
      <dgm:spPr/>
      <dgm:t>
        <a:bodyPr/>
        <a:lstStyle/>
        <a:p>
          <a:r>
            <a:rPr lang="en-GB"/>
            <a:t>Insanity. </a:t>
          </a:r>
          <a:endParaRPr lang="en-US"/>
        </a:p>
      </dgm:t>
    </dgm:pt>
    <dgm:pt modelId="{2E9400BE-955F-4875-9A97-C0D612A008B6}" type="parTrans" cxnId="{88D9CA88-F41E-4156-AFCB-952918E2C064}">
      <dgm:prSet/>
      <dgm:spPr/>
      <dgm:t>
        <a:bodyPr/>
        <a:lstStyle/>
        <a:p>
          <a:endParaRPr lang="en-US"/>
        </a:p>
      </dgm:t>
    </dgm:pt>
    <dgm:pt modelId="{E84F50D0-52F1-4088-952D-3FB90C5D244C}" type="sibTrans" cxnId="{88D9CA88-F41E-4156-AFCB-952918E2C064}">
      <dgm:prSet/>
      <dgm:spPr/>
      <dgm:t>
        <a:bodyPr/>
        <a:lstStyle/>
        <a:p>
          <a:endParaRPr lang="en-US"/>
        </a:p>
      </dgm:t>
    </dgm:pt>
    <dgm:pt modelId="{81CA0A71-2E44-42F5-8154-E4879FF3D896}">
      <dgm:prSet/>
      <dgm:spPr/>
      <dgm:t>
        <a:bodyPr/>
        <a:lstStyle/>
        <a:p>
          <a:r>
            <a:rPr lang="en-GB"/>
            <a:t>Duress. </a:t>
          </a:r>
          <a:endParaRPr lang="en-US"/>
        </a:p>
      </dgm:t>
    </dgm:pt>
    <dgm:pt modelId="{3F126C3B-E8CF-434A-A070-AECBB61A2D10}" type="parTrans" cxnId="{C5187ECC-EB85-4B58-A5B4-E564C538FF49}">
      <dgm:prSet/>
      <dgm:spPr/>
      <dgm:t>
        <a:bodyPr/>
        <a:lstStyle/>
        <a:p>
          <a:endParaRPr lang="en-US"/>
        </a:p>
      </dgm:t>
    </dgm:pt>
    <dgm:pt modelId="{09D19CCB-F49A-490C-8E38-4C6F6B572B78}" type="sibTrans" cxnId="{C5187ECC-EB85-4B58-A5B4-E564C538FF49}">
      <dgm:prSet/>
      <dgm:spPr/>
      <dgm:t>
        <a:bodyPr/>
        <a:lstStyle/>
        <a:p>
          <a:endParaRPr lang="en-US"/>
        </a:p>
      </dgm:t>
    </dgm:pt>
    <dgm:pt modelId="{D9C8EC21-C097-46BF-884B-4A1EB15083CE}">
      <dgm:prSet/>
      <dgm:spPr/>
      <dgm:t>
        <a:bodyPr/>
        <a:lstStyle/>
        <a:p>
          <a:r>
            <a:rPr lang="en-GB"/>
            <a:t>Others</a:t>
          </a:r>
          <a:endParaRPr lang="en-US"/>
        </a:p>
      </dgm:t>
    </dgm:pt>
    <dgm:pt modelId="{E2CF7122-F72F-4F02-9ED8-AC56C4C79970}" type="parTrans" cxnId="{E5EDC472-C92B-4637-84A9-307726DC640A}">
      <dgm:prSet/>
      <dgm:spPr/>
      <dgm:t>
        <a:bodyPr/>
        <a:lstStyle/>
        <a:p>
          <a:endParaRPr lang="en-US"/>
        </a:p>
      </dgm:t>
    </dgm:pt>
    <dgm:pt modelId="{47F15E1B-BD22-498C-93EA-FCCDC503C4AC}" type="sibTrans" cxnId="{E5EDC472-C92B-4637-84A9-307726DC640A}">
      <dgm:prSet/>
      <dgm:spPr/>
      <dgm:t>
        <a:bodyPr/>
        <a:lstStyle/>
        <a:p>
          <a:endParaRPr lang="en-US"/>
        </a:p>
      </dgm:t>
    </dgm:pt>
    <dgm:pt modelId="{86BC28A1-69BB-4899-807E-9D8EEA4639A5}" type="pres">
      <dgm:prSet presAssocID="{95DD47A7-1D67-490E-BC13-03F169F58000}" presName="linear" presStyleCnt="0">
        <dgm:presLayoutVars>
          <dgm:animLvl val="lvl"/>
          <dgm:resizeHandles val="exact"/>
        </dgm:presLayoutVars>
      </dgm:prSet>
      <dgm:spPr/>
    </dgm:pt>
    <dgm:pt modelId="{218D18AB-4EC6-4006-8F9F-6552D535D67C}" type="pres">
      <dgm:prSet presAssocID="{B644ED6E-B953-49C4-B83A-9C5EA49E201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B5EC46A-1E03-4C2E-AACE-E7E5627C7EB6}" type="pres">
      <dgm:prSet presAssocID="{1F0293D3-8B29-4B3B-84A3-CF54A2FF3C4C}" presName="spacer" presStyleCnt="0"/>
      <dgm:spPr/>
    </dgm:pt>
    <dgm:pt modelId="{1D0D5965-010E-4C30-82F2-F1F012CAEDA9}" type="pres">
      <dgm:prSet presAssocID="{56B2B52C-F7F0-455F-BD66-7BB738A638B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C2FC5DC-5864-4079-81A8-06FB9E2AD9CB}" type="pres">
      <dgm:prSet presAssocID="{E84F50D0-52F1-4088-952D-3FB90C5D244C}" presName="spacer" presStyleCnt="0"/>
      <dgm:spPr/>
    </dgm:pt>
    <dgm:pt modelId="{C319CCCC-872B-4B87-BBC9-AD98AF55FCC5}" type="pres">
      <dgm:prSet presAssocID="{81CA0A71-2E44-42F5-8154-E4879FF3D89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70E56A3-0AD4-4A31-8C4D-F2A3A0022169}" type="pres">
      <dgm:prSet presAssocID="{09D19CCB-F49A-490C-8E38-4C6F6B572B78}" presName="spacer" presStyleCnt="0"/>
      <dgm:spPr/>
    </dgm:pt>
    <dgm:pt modelId="{560300C9-BCE4-4708-8BBD-CAF7AC885D05}" type="pres">
      <dgm:prSet presAssocID="{D9C8EC21-C097-46BF-884B-4A1EB15083C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5C7941D-C7DE-4821-B01B-84A917907F8D}" type="presOf" srcId="{B644ED6E-B953-49C4-B83A-9C5EA49E2014}" destId="{218D18AB-4EC6-4006-8F9F-6552D535D67C}" srcOrd="0" destOrd="0" presId="urn:microsoft.com/office/officeart/2005/8/layout/vList2"/>
    <dgm:cxn modelId="{9E66B32F-0EA5-42FA-B274-FF351B0E5F9C}" type="presOf" srcId="{D9C8EC21-C097-46BF-884B-4A1EB15083CE}" destId="{560300C9-BCE4-4708-8BBD-CAF7AC885D05}" srcOrd="0" destOrd="0" presId="urn:microsoft.com/office/officeart/2005/8/layout/vList2"/>
    <dgm:cxn modelId="{E5EDC472-C92B-4637-84A9-307726DC640A}" srcId="{95DD47A7-1D67-490E-BC13-03F169F58000}" destId="{D9C8EC21-C097-46BF-884B-4A1EB15083CE}" srcOrd="3" destOrd="0" parTransId="{E2CF7122-F72F-4F02-9ED8-AC56C4C79970}" sibTransId="{47F15E1B-BD22-498C-93EA-FCCDC503C4AC}"/>
    <dgm:cxn modelId="{081B2E55-BB92-4204-9A39-10FE3CB56B70}" type="presOf" srcId="{56B2B52C-F7F0-455F-BD66-7BB738A638B1}" destId="{1D0D5965-010E-4C30-82F2-F1F012CAEDA9}" srcOrd="0" destOrd="0" presId="urn:microsoft.com/office/officeart/2005/8/layout/vList2"/>
    <dgm:cxn modelId="{93DFCA7C-4F81-4470-97BC-F84134EB2C1C}" type="presOf" srcId="{81CA0A71-2E44-42F5-8154-E4879FF3D896}" destId="{C319CCCC-872B-4B87-BBC9-AD98AF55FCC5}" srcOrd="0" destOrd="0" presId="urn:microsoft.com/office/officeart/2005/8/layout/vList2"/>
    <dgm:cxn modelId="{88D9CA88-F41E-4156-AFCB-952918E2C064}" srcId="{95DD47A7-1D67-490E-BC13-03F169F58000}" destId="{56B2B52C-F7F0-455F-BD66-7BB738A638B1}" srcOrd="1" destOrd="0" parTransId="{2E9400BE-955F-4875-9A97-C0D612A008B6}" sibTransId="{E84F50D0-52F1-4088-952D-3FB90C5D244C}"/>
    <dgm:cxn modelId="{8D34748E-13EF-4306-B46F-9C90E8D151DD}" type="presOf" srcId="{95DD47A7-1D67-490E-BC13-03F169F58000}" destId="{86BC28A1-69BB-4899-807E-9D8EEA4639A5}" srcOrd="0" destOrd="0" presId="urn:microsoft.com/office/officeart/2005/8/layout/vList2"/>
    <dgm:cxn modelId="{F0AEB69C-7507-4675-A339-D6C6DC9CFF04}" srcId="{95DD47A7-1D67-490E-BC13-03F169F58000}" destId="{B644ED6E-B953-49C4-B83A-9C5EA49E2014}" srcOrd="0" destOrd="0" parTransId="{E3B57AB8-CC14-478A-B19D-5236328E351E}" sibTransId="{1F0293D3-8B29-4B3B-84A3-CF54A2FF3C4C}"/>
    <dgm:cxn modelId="{C5187ECC-EB85-4B58-A5B4-E564C538FF49}" srcId="{95DD47A7-1D67-490E-BC13-03F169F58000}" destId="{81CA0A71-2E44-42F5-8154-E4879FF3D896}" srcOrd="2" destOrd="0" parTransId="{3F126C3B-E8CF-434A-A070-AECBB61A2D10}" sibTransId="{09D19CCB-F49A-490C-8E38-4C6F6B572B78}"/>
    <dgm:cxn modelId="{27337C22-B0A1-4CEB-AD61-6E11B093AF02}" type="presParOf" srcId="{86BC28A1-69BB-4899-807E-9D8EEA4639A5}" destId="{218D18AB-4EC6-4006-8F9F-6552D535D67C}" srcOrd="0" destOrd="0" presId="urn:microsoft.com/office/officeart/2005/8/layout/vList2"/>
    <dgm:cxn modelId="{CC525C8C-ED78-46A8-8F6F-47D365C8C727}" type="presParOf" srcId="{86BC28A1-69BB-4899-807E-9D8EEA4639A5}" destId="{7B5EC46A-1E03-4C2E-AACE-E7E5627C7EB6}" srcOrd="1" destOrd="0" presId="urn:microsoft.com/office/officeart/2005/8/layout/vList2"/>
    <dgm:cxn modelId="{F98F639E-9333-4840-BE75-E878E21BB4C4}" type="presParOf" srcId="{86BC28A1-69BB-4899-807E-9D8EEA4639A5}" destId="{1D0D5965-010E-4C30-82F2-F1F012CAEDA9}" srcOrd="2" destOrd="0" presId="urn:microsoft.com/office/officeart/2005/8/layout/vList2"/>
    <dgm:cxn modelId="{0510F5C0-636D-4029-A0AA-EBA97DC6E78E}" type="presParOf" srcId="{86BC28A1-69BB-4899-807E-9D8EEA4639A5}" destId="{4C2FC5DC-5864-4079-81A8-06FB9E2AD9CB}" srcOrd="3" destOrd="0" presId="urn:microsoft.com/office/officeart/2005/8/layout/vList2"/>
    <dgm:cxn modelId="{AD29ECB1-C30C-4548-8523-E82CFB50476F}" type="presParOf" srcId="{86BC28A1-69BB-4899-807E-9D8EEA4639A5}" destId="{C319CCCC-872B-4B87-BBC9-AD98AF55FCC5}" srcOrd="4" destOrd="0" presId="urn:microsoft.com/office/officeart/2005/8/layout/vList2"/>
    <dgm:cxn modelId="{5886BEA3-AD1C-4499-BBD2-B004B9B34C3E}" type="presParOf" srcId="{86BC28A1-69BB-4899-807E-9D8EEA4639A5}" destId="{670E56A3-0AD4-4A31-8C4D-F2A3A0022169}" srcOrd="5" destOrd="0" presId="urn:microsoft.com/office/officeart/2005/8/layout/vList2"/>
    <dgm:cxn modelId="{A12AF058-B207-40E3-A0CC-EC9416D20293}" type="presParOf" srcId="{86BC28A1-69BB-4899-807E-9D8EEA4639A5}" destId="{560300C9-BCE4-4708-8BBD-CAF7AC885D0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D667D9-7738-4269-881F-A1A3803C32D8}">
      <dsp:nvSpPr>
        <dsp:cNvPr id="0" name=""/>
        <dsp:cNvSpPr/>
      </dsp:nvSpPr>
      <dsp:spPr>
        <a:xfrm>
          <a:off x="0" y="56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68220B-CF0B-4F6C-A136-A07536047F51}">
      <dsp:nvSpPr>
        <dsp:cNvPr id="0" name=""/>
        <dsp:cNvSpPr/>
      </dsp:nvSpPr>
      <dsp:spPr>
        <a:xfrm>
          <a:off x="0" y="562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Aims and Learning Objectives. </a:t>
          </a:r>
          <a:endParaRPr lang="en-US" sz="3200" kern="1200"/>
        </a:p>
      </dsp:txBody>
      <dsp:txXfrm>
        <a:off x="0" y="562"/>
        <a:ext cx="6683374" cy="657971"/>
      </dsp:txXfrm>
    </dsp:sp>
    <dsp:sp modelId="{5D814754-C64F-4392-9C9A-58EC4DDBB2C8}">
      <dsp:nvSpPr>
        <dsp:cNvPr id="0" name=""/>
        <dsp:cNvSpPr/>
      </dsp:nvSpPr>
      <dsp:spPr>
        <a:xfrm>
          <a:off x="0" y="658533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557260"/>
                <a:satOff val="-2213"/>
                <a:lumOff val="140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557260"/>
                <a:satOff val="-2213"/>
                <a:lumOff val="140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557260"/>
                <a:satOff val="-2213"/>
                <a:lumOff val="140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557260"/>
              <a:satOff val="-2213"/>
              <a:lumOff val="1405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E378FD-4DEB-4201-8B0F-AE7140538841}">
      <dsp:nvSpPr>
        <dsp:cNvPr id="0" name=""/>
        <dsp:cNvSpPr/>
      </dsp:nvSpPr>
      <dsp:spPr>
        <a:xfrm>
          <a:off x="0" y="658533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Automatism. </a:t>
          </a:r>
          <a:endParaRPr lang="en-US" sz="3200" kern="1200"/>
        </a:p>
      </dsp:txBody>
      <dsp:txXfrm>
        <a:off x="0" y="658533"/>
        <a:ext cx="6683374" cy="657971"/>
      </dsp:txXfrm>
    </dsp:sp>
    <dsp:sp modelId="{D95048A6-9983-4297-A2ED-2A38DE590385}">
      <dsp:nvSpPr>
        <dsp:cNvPr id="0" name=""/>
        <dsp:cNvSpPr/>
      </dsp:nvSpPr>
      <dsp:spPr>
        <a:xfrm>
          <a:off x="0" y="1316505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114520"/>
              <a:satOff val="-4426"/>
              <a:lumOff val="281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E524CB-C746-4BCB-8E64-4B97A5899762}">
      <dsp:nvSpPr>
        <dsp:cNvPr id="0" name=""/>
        <dsp:cNvSpPr/>
      </dsp:nvSpPr>
      <dsp:spPr>
        <a:xfrm>
          <a:off x="0" y="1316505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Insanity. </a:t>
          </a:r>
          <a:endParaRPr lang="en-US" sz="3200" kern="1200"/>
        </a:p>
      </dsp:txBody>
      <dsp:txXfrm>
        <a:off x="0" y="1316505"/>
        <a:ext cx="6683374" cy="657971"/>
      </dsp:txXfrm>
    </dsp:sp>
    <dsp:sp modelId="{43EE417A-1E5A-47FC-B05C-135F4D3FA36A}">
      <dsp:nvSpPr>
        <dsp:cNvPr id="0" name=""/>
        <dsp:cNvSpPr/>
      </dsp:nvSpPr>
      <dsp:spPr>
        <a:xfrm>
          <a:off x="0" y="1974476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671780"/>
              <a:satOff val="-6640"/>
              <a:lumOff val="4216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5C0095-7A6F-486E-8279-AD96E3C9F19D}">
      <dsp:nvSpPr>
        <dsp:cNvPr id="0" name=""/>
        <dsp:cNvSpPr/>
      </dsp:nvSpPr>
      <dsp:spPr>
        <a:xfrm>
          <a:off x="0" y="1974476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Self defence. </a:t>
          </a:r>
          <a:endParaRPr lang="en-US" sz="3200" kern="1200"/>
        </a:p>
      </dsp:txBody>
      <dsp:txXfrm>
        <a:off x="0" y="1974476"/>
        <a:ext cx="6683374" cy="657971"/>
      </dsp:txXfrm>
    </dsp:sp>
    <dsp:sp modelId="{1394973F-073C-4F29-AF6B-E5C30AA84B1C}">
      <dsp:nvSpPr>
        <dsp:cNvPr id="0" name=""/>
        <dsp:cNvSpPr/>
      </dsp:nvSpPr>
      <dsp:spPr>
        <a:xfrm>
          <a:off x="0" y="2632448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229041"/>
              <a:satOff val="-8853"/>
              <a:lumOff val="562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BA7F48-2398-4312-98E3-11ADCFB35A6B}">
      <dsp:nvSpPr>
        <dsp:cNvPr id="0" name=""/>
        <dsp:cNvSpPr/>
      </dsp:nvSpPr>
      <dsp:spPr>
        <a:xfrm>
          <a:off x="0" y="2632448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 dirty="0"/>
            <a:t>Other defences. </a:t>
          </a:r>
          <a:endParaRPr lang="en-US" sz="3200" kern="1200" dirty="0"/>
        </a:p>
      </dsp:txBody>
      <dsp:txXfrm>
        <a:off x="0" y="2632448"/>
        <a:ext cx="6683374" cy="657971"/>
      </dsp:txXfrm>
    </dsp:sp>
    <dsp:sp modelId="{9BC14B09-A74E-41AF-B5DA-4110D3547EF6}">
      <dsp:nvSpPr>
        <dsp:cNvPr id="0" name=""/>
        <dsp:cNvSpPr/>
      </dsp:nvSpPr>
      <dsp:spPr>
        <a:xfrm>
          <a:off x="0" y="3290419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786301"/>
                <a:satOff val="-11066"/>
                <a:lumOff val="702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786301"/>
                <a:satOff val="-11066"/>
                <a:lumOff val="702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786301"/>
                <a:satOff val="-11066"/>
                <a:lumOff val="702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786301"/>
              <a:satOff val="-11066"/>
              <a:lumOff val="7027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8CA795-BA61-4BFD-8BEE-CC58F4286891}">
      <dsp:nvSpPr>
        <dsp:cNvPr id="0" name=""/>
        <dsp:cNvSpPr/>
      </dsp:nvSpPr>
      <dsp:spPr>
        <a:xfrm>
          <a:off x="0" y="3290419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Summary. </a:t>
          </a:r>
          <a:endParaRPr lang="en-US" sz="3200" kern="1200"/>
        </a:p>
      </dsp:txBody>
      <dsp:txXfrm>
        <a:off x="0" y="3290419"/>
        <a:ext cx="6683374" cy="657971"/>
      </dsp:txXfrm>
    </dsp:sp>
    <dsp:sp modelId="{F45CD35F-726A-4CF0-A92C-331BD23AFECF}">
      <dsp:nvSpPr>
        <dsp:cNvPr id="0" name=""/>
        <dsp:cNvSpPr/>
      </dsp:nvSpPr>
      <dsp:spPr>
        <a:xfrm>
          <a:off x="0" y="3948391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343561"/>
              <a:satOff val="-13279"/>
              <a:lumOff val="8432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D88563-79D4-4810-BF38-506D4F69F3A8}">
      <dsp:nvSpPr>
        <dsp:cNvPr id="0" name=""/>
        <dsp:cNvSpPr/>
      </dsp:nvSpPr>
      <dsp:spPr>
        <a:xfrm>
          <a:off x="0" y="3948391"/>
          <a:ext cx="6683374" cy="6579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Thank you, any questions?</a:t>
          </a:r>
          <a:endParaRPr lang="en-US" sz="3200" kern="1200"/>
        </a:p>
      </dsp:txBody>
      <dsp:txXfrm>
        <a:off x="0" y="3948391"/>
        <a:ext cx="6683374" cy="6579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4465B9-433A-47D2-A5A3-A843306E3194}">
      <dsp:nvSpPr>
        <dsp:cNvPr id="0" name=""/>
        <dsp:cNvSpPr/>
      </dsp:nvSpPr>
      <dsp:spPr>
        <a:xfrm>
          <a:off x="0" y="62873"/>
          <a:ext cx="6683374" cy="219162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The aim of today’s session is to discuss the defences to criminal offences. </a:t>
          </a:r>
          <a:endParaRPr lang="en-US" sz="3400" kern="1200"/>
        </a:p>
      </dsp:txBody>
      <dsp:txXfrm>
        <a:off x="106987" y="169860"/>
        <a:ext cx="6469400" cy="1977655"/>
      </dsp:txXfrm>
    </dsp:sp>
    <dsp:sp modelId="{14448B02-E127-40ED-BD30-837750A72121}">
      <dsp:nvSpPr>
        <dsp:cNvPr id="0" name=""/>
        <dsp:cNvSpPr/>
      </dsp:nvSpPr>
      <dsp:spPr>
        <a:xfrm>
          <a:off x="0" y="2352422"/>
          <a:ext cx="6683374" cy="2191629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By the end of today’s session students should be able to demonstrate their understanding of the defences to criminal offences. </a:t>
          </a:r>
          <a:endParaRPr lang="en-US" sz="3400" kern="1200"/>
        </a:p>
      </dsp:txBody>
      <dsp:txXfrm>
        <a:off x="106987" y="2459409"/>
        <a:ext cx="6469400" cy="19776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18ADF7-FCCC-4D54-8955-CCAB17AFE5CF}">
      <dsp:nvSpPr>
        <dsp:cNvPr id="0" name=""/>
        <dsp:cNvSpPr/>
      </dsp:nvSpPr>
      <dsp:spPr>
        <a:xfrm>
          <a:off x="0" y="6578"/>
          <a:ext cx="6683374" cy="14544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Defence to criminal offences. </a:t>
          </a:r>
          <a:endParaRPr lang="en-US" sz="4000" kern="1200"/>
        </a:p>
      </dsp:txBody>
      <dsp:txXfrm>
        <a:off x="71001" y="77579"/>
        <a:ext cx="6541372" cy="1312454"/>
      </dsp:txXfrm>
    </dsp:sp>
    <dsp:sp modelId="{3BB673C8-9E10-4CD9-936E-142D5CC1A5C5}">
      <dsp:nvSpPr>
        <dsp:cNvPr id="0" name=""/>
        <dsp:cNvSpPr/>
      </dsp:nvSpPr>
      <dsp:spPr>
        <a:xfrm>
          <a:off x="0" y="1576234"/>
          <a:ext cx="6683374" cy="1454456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Not </a:t>
          </a:r>
          <a:r>
            <a:rPr lang="en-GB" sz="4000" b="1" u="sng" kern="1200"/>
            <a:t>Automatism. </a:t>
          </a:r>
          <a:endParaRPr lang="en-US" sz="4000" kern="1200"/>
        </a:p>
      </dsp:txBody>
      <dsp:txXfrm>
        <a:off x="71001" y="1647235"/>
        <a:ext cx="6541372" cy="1312454"/>
      </dsp:txXfrm>
    </dsp:sp>
    <dsp:sp modelId="{D27B41CB-6F29-443C-B4EA-C09C6143C7B4}">
      <dsp:nvSpPr>
        <dsp:cNvPr id="0" name=""/>
        <dsp:cNvSpPr/>
      </dsp:nvSpPr>
      <dsp:spPr>
        <a:xfrm>
          <a:off x="0" y="3145890"/>
          <a:ext cx="6683374" cy="1454456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Important to know the difference between the two.</a:t>
          </a:r>
          <a:endParaRPr lang="en-US" sz="4000" kern="1200"/>
        </a:p>
      </dsp:txBody>
      <dsp:txXfrm>
        <a:off x="71001" y="3216891"/>
        <a:ext cx="6541372" cy="13124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C551BF-DD5E-4358-BE19-15BED254C819}">
      <dsp:nvSpPr>
        <dsp:cNvPr id="0" name=""/>
        <dsp:cNvSpPr/>
      </dsp:nvSpPr>
      <dsp:spPr>
        <a:xfrm>
          <a:off x="0" y="35378"/>
          <a:ext cx="6683374" cy="218168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Mc Naughten rules. </a:t>
          </a:r>
          <a:endParaRPr lang="en-US" sz="6000" kern="1200"/>
        </a:p>
      </dsp:txBody>
      <dsp:txXfrm>
        <a:off x="106501" y="141879"/>
        <a:ext cx="6470372" cy="1968682"/>
      </dsp:txXfrm>
    </dsp:sp>
    <dsp:sp modelId="{CEF48694-CA79-46CF-9CF8-8C9464E9DF08}">
      <dsp:nvSpPr>
        <dsp:cNvPr id="0" name=""/>
        <dsp:cNvSpPr/>
      </dsp:nvSpPr>
      <dsp:spPr>
        <a:xfrm>
          <a:off x="0" y="2389862"/>
          <a:ext cx="6683374" cy="2181684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Let’s look at the case. </a:t>
          </a:r>
          <a:endParaRPr lang="en-US" sz="6000" kern="1200" dirty="0"/>
        </a:p>
      </dsp:txBody>
      <dsp:txXfrm>
        <a:off x="106501" y="2496363"/>
        <a:ext cx="6470372" cy="19686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A18CE5-F704-4564-9229-583D5D3575AB}">
      <dsp:nvSpPr>
        <dsp:cNvPr id="0" name=""/>
        <dsp:cNvSpPr/>
      </dsp:nvSpPr>
      <dsp:spPr>
        <a:xfrm>
          <a:off x="0" y="355772"/>
          <a:ext cx="6683374" cy="12331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Shot someone by mistake – Sir Robert Peel’s Private Secretary. </a:t>
          </a:r>
          <a:endParaRPr lang="en-US" sz="3400" kern="1200"/>
        </a:p>
      </dsp:txBody>
      <dsp:txXfrm>
        <a:off x="60199" y="415971"/>
        <a:ext cx="6562976" cy="1112781"/>
      </dsp:txXfrm>
    </dsp:sp>
    <dsp:sp modelId="{304172E3-A25A-4B9C-AAEE-E389057AD7DF}">
      <dsp:nvSpPr>
        <dsp:cNvPr id="0" name=""/>
        <dsp:cNvSpPr/>
      </dsp:nvSpPr>
      <dsp:spPr>
        <a:xfrm>
          <a:off x="0" y="1686872"/>
          <a:ext cx="6683374" cy="1233179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Morbid delusions – not sure of moral and shooting someone was wrong. </a:t>
          </a:r>
          <a:endParaRPr lang="en-US" sz="3400" kern="1200"/>
        </a:p>
      </dsp:txBody>
      <dsp:txXfrm>
        <a:off x="60199" y="1747071"/>
        <a:ext cx="6562976" cy="1112781"/>
      </dsp:txXfrm>
    </dsp:sp>
    <dsp:sp modelId="{39A84754-464F-467D-8C82-173ABF2B0A10}">
      <dsp:nvSpPr>
        <dsp:cNvPr id="0" name=""/>
        <dsp:cNvSpPr/>
      </dsp:nvSpPr>
      <dsp:spPr>
        <a:xfrm>
          <a:off x="0" y="3017972"/>
          <a:ext cx="6683374" cy="1233179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Acquittal on the grounds of insantity. </a:t>
          </a:r>
          <a:endParaRPr lang="en-US" sz="3400" kern="1200"/>
        </a:p>
      </dsp:txBody>
      <dsp:txXfrm>
        <a:off x="60199" y="3078171"/>
        <a:ext cx="6562976" cy="111278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022853-51DA-4187-8B3B-B31E514BDCBD}">
      <dsp:nvSpPr>
        <dsp:cNvPr id="0" name=""/>
        <dsp:cNvSpPr/>
      </dsp:nvSpPr>
      <dsp:spPr>
        <a:xfrm>
          <a:off x="0" y="34112"/>
          <a:ext cx="6683374" cy="6844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include; </a:t>
          </a:r>
          <a:endParaRPr lang="en-US" sz="3000" kern="1200"/>
        </a:p>
      </dsp:txBody>
      <dsp:txXfrm>
        <a:off x="33412" y="67524"/>
        <a:ext cx="6616550" cy="617626"/>
      </dsp:txXfrm>
    </dsp:sp>
    <dsp:sp modelId="{B2F18060-6202-4561-A2CD-ADA5C1E767AF}">
      <dsp:nvSpPr>
        <dsp:cNvPr id="0" name=""/>
        <dsp:cNvSpPr/>
      </dsp:nvSpPr>
      <dsp:spPr>
        <a:xfrm>
          <a:off x="0" y="804962"/>
          <a:ext cx="6683374" cy="684450"/>
        </a:xfrm>
        <a:prstGeom prst="roundRect">
          <a:avLst/>
        </a:prstGeom>
        <a:gradFill rotWithShape="0">
          <a:gsLst>
            <a:gs pos="0">
              <a:schemeClr val="accent2">
                <a:hueOff val="-668712"/>
                <a:satOff val="-2656"/>
                <a:lumOff val="168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668712"/>
                <a:satOff val="-2656"/>
                <a:lumOff val="168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668712"/>
                <a:satOff val="-2656"/>
                <a:lumOff val="168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Brain tumours. </a:t>
          </a:r>
          <a:endParaRPr lang="en-US" sz="3000" kern="1200"/>
        </a:p>
      </dsp:txBody>
      <dsp:txXfrm>
        <a:off x="33412" y="838374"/>
        <a:ext cx="6616550" cy="617626"/>
      </dsp:txXfrm>
    </dsp:sp>
    <dsp:sp modelId="{FD0705EF-3CB9-4E17-B4C4-D4A34EE77CE7}">
      <dsp:nvSpPr>
        <dsp:cNvPr id="0" name=""/>
        <dsp:cNvSpPr/>
      </dsp:nvSpPr>
      <dsp:spPr>
        <a:xfrm>
          <a:off x="0" y="1575812"/>
          <a:ext cx="6683374" cy="684450"/>
        </a:xfrm>
        <a:prstGeom prst="roundRect">
          <a:avLst/>
        </a:prstGeom>
        <a:gradFill rotWithShape="0">
          <a:gsLst>
            <a:gs pos="0">
              <a:schemeClr val="accent2">
                <a:hueOff val="-1337424"/>
                <a:satOff val="-5312"/>
                <a:lumOff val="337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337424"/>
                <a:satOff val="-5312"/>
                <a:lumOff val="337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337424"/>
                <a:satOff val="-5312"/>
                <a:lumOff val="337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Diabetes. </a:t>
          </a:r>
          <a:endParaRPr lang="en-US" sz="3000" kern="1200"/>
        </a:p>
      </dsp:txBody>
      <dsp:txXfrm>
        <a:off x="33412" y="1609224"/>
        <a:ext cx="6616550" cy="617626"/>
      </dsp:txXfrm>
    </dsp:sp>
    <dsp:sp modelId="{F90D427B-3907-4EBD-8B81-7794165B8A5D}">
      <dsp:nvSpPr>
        <dsp:cNvPr id="0" name=""/>
        <dsp:cNvSpPr/>
      </dsp:nvSpPr>
      <dsp:spPr>
        <a:xfrm>
          <a:off x="0" y="2346662"/>
          <a:ext cx="6683374" cy="684450"/>
        </a:xfrm>
        <a:prstGeom prst="roundRect">
          <a:avLst/>
        </a:prstGeom>
        <a:gradFill rotWithShape="0">
          <a:gsLst>
            <a:gs pos="0">
              <a:schemeClr val="accent2">
                <a:hueOff val="-2006136"/>
                <a:satOff val="-7967"/>
                <a:lumOff val="5059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006136"/>
                <a:satOff val="-7967"/>
                <a:lumOff val="5059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006136"/>
                <a:satOff val="-7967"/>
                <a:lumOff val="5059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Epilepsy. </a:t>
          </a:r>
          <a:endParaRPr lang="en-US" sz="3000" kern="1200"/>
        </a:p>
      </dsp:txBody>
      <dsp:txXfrm>
        <a:off x="33412" y="2380074"/>
        <a:ext cx="6616550" cy="617626"/>
      </dsp:txXfrm>
    </dsp:sp>
    <dsp:sp modelId="{64757EBB-1A14-424A-9789-00808C1A001F}">
      <dsp:nvSpPr>
        <dsp:cNvPr id="0" name=""/>
        <dsp:cNvSpPr/>
      </dsp:nvSpPr>
      <dsp:spPr>
        <a:xfrm>
          <a:off x="0" y="3117512"/>
          <a:ext cx="6683374" cy="684450"/>
        </a:xfrm>
        <a:prstGeom prst="roundRect">
          <a:avLst/>
        </a:prstGeom>
        <a:gradFill rotWithShape="0">
          <a:gsLst>
            <a:gs pos="0">
              <a:schemeClr val="accent2">
                <a:hueOff val="-2674849"/>
                <a:satOff val="-10623"/>
                <a:lumOff val="674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674849"/>
                <a:satOff val="-10623"/>
                <a:lumOff val="674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674849"/>
                <a:satOff val="-10623"/>
                <a:lumOff val="674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Sleepwalking. </a:t>
          </a:r>
          <a:endParaRPr lang="en-US" sz="3000" kern="1200"/>
        </a:p>
      </dsp:txBody>
      <dsp:txXfrm>
        <a:off x="33412" y="3150924"/>
        <a:ext cx="6616550" cy="617626"/>
      </dsp:txXfrm>
    </dsp:sp>
    <dsp:sp modelId="{1CC5BFAC-1144-4B6E-9275-95F7AF0C0602}">
      <dsp:nvSpPr>
        <dsp:cNvPr id="0" name=""/>
        <dsp:cNvSpPr/>
      </dsp:nvSpPr>
      <dsp:spPr>
        <a:xfrm>
          <a:off x="0" y="3888362"/>
          <a:ext cx="6683374" cy="68445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And more. </a:t>
          </a:r>
          <a:endParaRPr lang="en-US" sz="3000" kern="1200"/>
        </a:p>
      </dsp:txBody>
      <dsp:txXfrm>
        <a:off x="33412" y="3921774"/>
        <a:ext cx="6616550" cy="61762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529677-D2F9-417C-B89E-3BD7D8AD9A44}">
      <dsp:nvSpPr>
        <dsp:cNvPr id="0" name=""/>
        <dsp:cNvSpPr/>
      </dsp:nvSpPr>
      <dsp:spPr>
        <a:xfrm>
          <a:off x="0" y="644222"/>
          <a:ext cx="6683374" cy="15958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Did they know the nature and quality of the act? </a:t>
          </a:r>
          <a:endParaRPr lang="en-US" sz="4400" kern="1200"/>
        </a:p>
      </dsp:txBody>
      <dsp:txXfrm>
        <a:off x="77904" y="722126"/>
        <a:ext cx="6527566" cy="1440072"/>
      </dsp:txXfrm>
    </dsp:sp>
    <dsp:sp modelId="{54180267-EB4A-4D14-BD21-D71B990E1F30}">
      <dsp:nvSpPr>
        <dsp:cNvPr id="0" name=""/>
        <dsp:cNvSpPr/>
      </dsp:nvSpPr>
      <dsp:spPr>
        <a:xfrm>
          <a:off x="0" y="2366822"/>
          <a:ext cx="6683374" cy="159588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Did they know that what they was doing was wrong? </a:t>
          </a:r>
          <a:endParaRPr lang="en-US" sz="4400" kern="1200"/>
        </a:p>
      </dsp:txBody>
      <dsp:txXfrm>
        <a:off x="77904" y="2444726"/>
        <a:ext cx="6527566" cy="144007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4C5D87-ABBC-43DE-8C01-6C4B2294E2E0}">
      <dsp:nvSpPr>
        <dsp:cNvPr id="0" name=""/>
        <dsp:cNvSpPr/>
      </dsp:nvSpPr>
      <dsp:spPr>
        <a:xfrm>
          <a:off x="0" y="2780523"/>
          <a:ext cx="6683374" cy="182432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‘’ An act which is done by the muscles without any control by the mind, such as a spasm, a reflex, action or a convulsion; or an act done by a person who is not conscious of what he is doing, such as an act done whilst suffering from Concussion o whilst sleepwalking’’. </a:t>
          </a:r>
          <a:endParaRPr lang="en-US" sz="2300" kern="1200"/>
        </a:p>
      </dsp:txBody>
      <dsp:txXfrm>
        <a:off x="0" y="2780523"/>
        <a:ext cx="6683374" cy="1824324"/>
      </dsp:txXfrm>
    </dsp:sp>
    <dsp:sp modelId="{50A62753-D1A0-4BC0-8752-7EFF64573BE9}">
      <dsp:nvSpPr>
        <dsp:cNvPr id="0" name=""/>
        <dsp:cNvSpPr/>
      </dsp:nvSpPr>
      <dsp:spPr>
        <a:xfrm rot="10800000">
          <a:off x="0" y="2077"/>
          <a:ext cx="6683374" cy="2805810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test for automatism – Bratty v Attorney General for Northern Ireland; </a:t>
          </a:r>
          <a:endParaRPr lang="en-US" sz="2300" kern="1200"/>
        </a:p>
      </dsp:txBody>
      <dsp:txXfrm rot="10800000">
        <a:off x="0" y="2077"/>
        <a:ext cx="6683374" cy="182313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064D29-8AE2-4A54-B072-B41B0AF92FD0}">
      <dsp:nvSpPr>
        <dsp:cNvPr id="0" name=""/>
        <dsp:cNvSpPr/>
      </dsp:nvSpPr>
      <dsp:spPr>
        <a:xfrm>
          <a:off x="0" y="417"/>
          <a:ext cx="10364452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DC6934-4AFC-46DB-BA67-1235B1C04D81}">
      <dsp:nvSpPr>
        <dsp:cNvPr id="0" name=""/>
        <dsp:cNvSpPr/>
      </dsp:nvSpPr>
      <dsp:spPr>
        <a:xfrm>
          <a:off x="295868" y="220485"/>
          <a:ext cx="537942" cy="537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62D15-CD53-4752-B5EE-458DBDF8DF43}">
      <dsp:nvSpPr>
        <dsp:cNvPr id="0" name=""/>
        <dsp:cNvSpPr/>
      </dsp:nvSpPr>
      <dsp:spPr>
        <a:xfrm>
          <a:off x="1129679" y="417"/>
          <a:ext cx="9234772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Test is; </a:t>
          </a:r>
          <a:endParaRPr lang="en-US" sz="2500" kern="1200"/>
        </a:p>
      </dsp:txBody>
      <dsp:txXfrm>
        <a:off x="1129679" y="417"/>
        <a:ext cx="9234772" cy="978077"/>
      </dsp:txXfrm>
    </dsp:sp>
    <dsp:sp modelId="{908D1366-EE11-47FF-8752-90AFF7CAD17F}">
      <dsp:nvSpPr>
        <dsp:cNvPr id="0" name=""/>
        <dsp:cNvSpPr/>
      </dsp:nvSpPr>
      <dsp:spPr>
        <a:xfrm>
          <a:off x="0" y="1223014"/>
          <a:ext cx="10364452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B5AE5C-2AD3-4370-83D7-07256B2DC7B5}">
      <dsp:nvSpPr>
        <dsp:cNvPr id="0" name=""/>
        <dsp:cNvSpPr/>
      </dsp:nvSpPr>
      <dsp:spPr>
        <a:xfrm>
          <a:off x="295868" y="1443082"/>
          <a:ext cx="537942" cy="537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D2E6BE-072F-4892-9BE7-3328476AF83A}">
      <dsp:nvSpPr>
        <dsp:cNvPr id="0" name=""/>
        <dsp:cNvSpPr/>
      </dsp:nvSpPr>
      <dsp:spPr>
        <a:xfrm>
          <a:off x="1129679" y="1223014"/>
          <a:ext cx="9234772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A. The defendant is not in control of his actions or</a:t>
          </a:r>
          <a:endParaRPr lang="en-US" sz="2500" kern="1200"/>
        </a:p>
      </dsp:txBody>
      <dsp:txXfrm>
        <a:off x="1129679" y="1223014"/>
        <a:ext cx="9234772" cy="978077"/>
      </dsp:txXfrm>
    </dsp:sp>
    <dsp:sp modelId="{26C3483A-AE79-4B8B-ADF1-E68753ED2588}">
      <dsp:nvSpPr>
        <dsp:cNvPr id="0" name=""/>
        <dsp:cNvSpPr/>
      </dsp:nvSpPr>
      <dsp:spPr>
        <a:xfrm>
          <a:off x="0" y="2445611"/>
          <a:ext cx="10364452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6D92C0-53F4-4AE6-BA2A-340DBEF26E91}">
      <dsp:nvSpPr>
        <dsp:cNvPr id="0" name=""/>
        <dsp:cNvSpPr/>
      </dsp:nvSpPr>
      <dsp:spPr>
        <a:xfrm>
          <a:off x="295868" y="2665679"/>
          <a:ext cx="537942" cy="537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318BB-3AEE-469F-8705-57492B77E508}">
      <dsp:nvSpPr>
        <dsp:cNvPr id="0" name=""/>
        <dsp:cNvSpPr/>
      </dsp:nvSpPr>
      <dsp:spPr>
        <a:xfrm>
          <a:off x="1129679" y="2445611"/>
          <a:ext cx="9234772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B. The defendant is unaware of what he is doing. </a:t>
          </a:r>
          <a:endParaRPr lang="en-US" sz="2500" kern="1200"/>
        </a:p>
      </dsp:txBody>
      <dsp:txXfrm>
        <a:off x="1129679" y="2445611"/>
        <a:ext cx="9234772" cy="97807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8D80AD-41C7-47E1-806D-796B29227CD5}">
      <dsp:nvSpPr>
        <dsp:cNvPr id="0" name=""/>
        <dsp:cNvSpPr/>
      </dsp:nvSpPr>
      <dsp:spPr>
        <a:xfrm>
          <a:off x="0" y="745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Number of things that can be included, including diabetes. </a:t>
          </a:r>
          <a:endParaRPr lang="en-US" sz="2900" kern="1200"/>
        </a:p>
      </dsp:txBody>
      <dsp:txXfrm>
        <a:off x="51346" y="125868"/>
        <a:ext cx="6580682" cy="949138"/>
      </dsp:txXfrm>
    </dsp:sp>
    <dsp:sp modelId="{5CEB0095-4418-4169-9933-1F614541A8E2}">
      <dsp:nvSpPr>
        <dsp:cNvPr id="0" name=""/>
        <dsp:cNvSpPr/>
      </dsp:nvSpPr>
      <dsp:spPr>
        <a:xfrm>
          <a:off x="0" y="12098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Hypoglycaemic attack- Broome v Perkins [1987] </a:t>
          </a:r>
          <a:endParaRPr lang="en-US" sz="2900" kern="1200"/>
        </a:p>
      </dsp:txBody>
      <dsp:txXfrm>
        <a:off x="51346" y="1261218"/>
        <a:ext cx="6580682" cy="949138"/>
      </dsp:txXfrm>
    </dsp:sp>
    <dsp:sp modelId="{8C130DDF-8ED8-44EE-8B4E-6CBF0D87F8D3}">
      <dsp:nvSpPr>
        <dsp:cNvPr id="0" name=""/>
        <dsp:cNvSpPr/>
      </dsp:nvSpPr>
      <dsp:spPr>
        <a:xfrm>
          <a:off x="0" y="23452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Hill v Baxter. </a:t>
          </a:r>
          <a:endParaRPr lang="en-US" sz="2900" kern="1200"/>
        </a:p>
      </dsp:txBody>
      <dsp:txXfrm>
        <a:off x="51346" y="2396568"/>
        <a:ext cx="6580682" cy="949138"/>
      </dsp:txXfrm>
    </dsp:sp>
    <dsp:sp modelId="{C3DEFC60-1903-43B9-8376-77AE2C1B8A4B}">
      <dsp:nvSpPr>
        <dsp:cNvPr id="0" name=""/>
        <dsp:cNvSpPr/>
      </dsp:nvSpPr>
      <dsp:spPr>
        <a:xfrm>
          <a:off x="0" y="34805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Attorney General’s Reference No.4 of 2000 [2001] </a:t>
          </a:r>
          <a:endParaRPr lang="en-US" sz="2900" kern="1200"/>
        </a:p>
      </dsp:txBody>
      <dsp:txXfrm>
        <a:off x="51346" y="3531918"/>
        <a:ext cx="6580682" cy="94913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8A8DF4-44B3-49D6-8839-DE7AB883357C}">
      <dsp:nvSpPr>
        <dsp:cNvPr id="0" name=""/>
        <dsp:cNvSpPr/>
      </dsp:nvSpPr>
      <dsp:spPr>
        <a:xfrm>
          <a:off x="0" y="5338"/>
          <a:ext cx="10364452" cy="1049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Quick and Paddison [1973] </a:t>
          </a:r>
          <a:endParaRPr lang="en-US" sz="4600" kern="1200"/>
        </a:p>
      </dsp:txBody>
      <dsp:txXfrm>
        <a:off x="51232" y="56570"/>
        <a:ext cx="10261988" cy="947026"/>
      </dsp:txXfrm>
    </dsp:sp>
    <dsp:sp modelId="{C1871A44-4284-45E4-89AF-4F191277F7F0}">
      <dsp:nvSpPr>
        <dsp:cNvPr id="0" name=""/>
        <dsp:cNvSpPr/>
      </dsp:nvSpPr>
      <dsp:spPr>
        <a:xfrm>
          <a:off x="0" y="1187308"/>
          <a:ext cx="10364452" cy="1049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PTSD- R v T [1990] </a:t>
          </a:r>
          <a:endParaRPr lang="en-US" sz="4600" kern="1200"/>
        </a:p>
      </dsp:txBody>
      <dsp:txXfrm>
        <a:off x="51232" y="1238540"/>
        <a:ext cx="10261988" cy="947026"/>
      </dsp:txXfrm>
    </dsp:sp>
    <dsp:sp modelId="{FCF79F42-F2E5-4D22-BC4F-18BEA4BE44C7}">
      <dsp:nvSpPr>
        <dsp:cNvPr id="0" name=""/>
        <dsp:cNvSpPr/>
      </dsp:nvSpPr>
      <dsp:spPr>
        <a:xfrm>
          <a:off x="0" y="2369278"/>
          <a:ext cx="10364452" cy="1049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What about drugs?</a:t>
          </a:r>
          <a:endParaRPr lang="en-US" sz="4600" kern="1200"/>
        </a:p>
      </dsp:txBody>
      <dsp:txXfrm>
        <a:off x="51232" y="2420510"/>
        <a:ext cx="10261988" cy="94702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B28E16-C473-4767-B303-D43821335289}">
      <dsp:nvSpPr>
        <dsp:cNvPr id="0" name=""/>
        <dsp:cNvSpPr/>
      </dsp:nvSpPr>
      <dsp:spPr>
        <a:xfrm>
          <a:off x="0" y="12062"/>
          <a:ext cx="6683374" cy="1450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Difference between dangerous and non dangerous drugs. </a:t>
          </a:r>
          <a:endParaRPr lang="en-US" sz="4000" kern="1200"/>
        </a:p>
      </dsp:txBody>
      <dsp:txXfrm>
        <a:off x="70822" y="82884"/>
        <a:ext cx="6541730" cy="1309156"/>
      </dsp:txXfrm>
    </dsp:sp>
    <dsp:sp modelId="{B65B3048-BFF7-4CC9-ABC7-BAD87BDF9F04}">
      <dsp:nvSpPr>
        <dsp:cNvPr id="0" name=""/>
        <dsp:cNvSpPr/>
      </dsp:nvSpPr>
      <dsp:spPr>
        <a:xfrm>
          <a:off x="0" y="1578062"/>
          <a:ext cx="6683374" cy="1450800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Can only be used for basic intent offences. </a:t>
          </a:r>
          <a:endParaRPr lang="en-US" sz="4000" kern="1200"/>
        </a:p>
      </dsp:txBody>
      <dsp:txXfrm>
        <a:off x="70822" y="1648884"/>
        <a:ext cx="6541730" cy="1309156"/>
      </dsp:txXfrm>
    </dsp:sp>
    <dsp:sp modelId="{8E8DFE27-C324-4D77-BD3D-890B5B9BF2AB}">
      <dsp:nvSpPr>
        <dsp:cNvPr id="0" name=""/>
        <dsp:cNvSpPr/>
      </dsp:nvSpPr>
      <dsp:spPr>
        <a:xfrm>
          <a:off x="0" y="3144062"/>
          <a:ext cx="6683374" cy="145080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Key case law. </a:t>
          </a:r>
          <a:endParaRPr lang="en-US" sz="4000" kern="1200"/>
        </a:p>
      </dsp:txBody>
      <dsp:txXfrm>
        <a:off x="70822" y="3214884"/>
        <a:ext cx="6541730" cy="130915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1354C3-A522-4599-AA28-32D90E9467DC}">
      <dsp:nvSpPr>
        <dsp:cNvPr id="0" name=""/>
        <dsp:cNvSpPr/>
      </dsp:nvSpPr>
      <dsp:spPr>
        <a:xfrm>
          <a:off x="0" y="405362"/>
          <a:ext cx="6683374" cy="8669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LSD. </a:t>
          </a:r>
          <a:endParaRPr lang="en-US" sz="3800" kern="1200"/>
        </a:p>
      </dsp:txBody>
      <dsp:txXfrm>
        <a:off x="42322" y="447684"/>
        <a:ext cx="6598730" cy="782326"/>
      </dsp:txXfrm>
    </dsp:sp>
    <dsp:sp modelId="{8B93708F-C4C4-40B4-BAEE-5964FE05BA2D}">
      <dsp:nvSpPr>
        <dsp:cNvPr id="0" name=""/>
        <dsp:cNvSpPr/>
      </dsp:nvSpPr>
      <dsp:spPr>
        <a:xfrm>
          <a:off x="0" y="1381772"/>
          <a:ext cx="6683374" cy="866970"/>
        </a:xfrm>
        <a:prstGeom prst="roundRect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Snakes. </a:t>
          </a:r>
          <a:endParaRPr lang="en-US" sz="3800" kern="1200"/>
        </a:p>
      </dsp:txBody>
      <dsp:txXfrm>
        <a:off x="42322" y="1424094"/>
        <a:ext cx="6598730" cy="782326"/>
      </dsp:txXfrm>
    </dsp:sp>
    <dsp:sp modelId="{A5255D53-93E6-41DA-99AC-41C743347A0E}">
      <dsp:nvSpPr>
        <dsp:cNvPr id="0" name=""/>
        <dsp:cNvSpPr/>
      </dsp:nvSpPr>
      <dsp:spPr>
        <a:xfrm>
          <a:off x="0" y="2358182"/>
          <a:ext cx="6683374" cy="866970"/>
        </a:xfrm>
        <a:prstGeom prst="roundRect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Hit head and stuffed bed sheets. </a:t>
          </a:r>
          <a:endParaRPr lang="en-US" sz="3800" kern="1200"/>
        </a:p>
      </dsp:txBody>
      <dsp:txXfrm>
        <a:off x="42322" y="2400504"/>
        <a:ext cx="6598730" cy="782326"/>
      </dsp:txXfrm>
    </dsp:sp>
    <dsp:sp modelId="{CA1FA842-90B1-4350-8B45-559FBB879B44}">
      <dsp:nvSpPr>
        <dsp:cNvPr id="0" name=""/>
        <dsp:cNvSpPr/>
      </dsp:nvSpPr>
      <dsp:spPr>
        <a:xfrm>
          <a:off x="0" y="3334592"/>
          <a:ext cx="6683374" cy="86697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No defence. </a:t>
          </a:r>
          <a:endParaRPr lang="en-US" sz="3800" kern="1200"/>
        </a:p>
      </dsp:txBody>
      <dsp:txXfrm>
        <a:off x="42322" y="3376914"/>
        <a:ext cx="6598730" cy="78232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CB9245-9879-4CF2-96E1-9E35104EAC7F}">
      <dsp:nvSpPr>
        <dsp:cNvPr id="0" name=""/>
        <dsp:cNvSpPr/>
      </dsp:nvSpPr>
      <dsp:spPr>
        <a:xfrm>
          <a:off x="0" y="0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Done voluntarily. </a:t>
          </a:r>
          <a:endParaRPr lang="en-US" sz="1700" kern="1200"/>
        </a:p>
      </dsp:txBody>
      <dsp:txXfrm>
        <a:off x="18052" y="18052"/>
        <a:ext cx="7243438" cy="580235"/>
      </dsp:txXfrm>
    </dsp:sp>
    <dsp:sp modelId="{3DDEDFE9-58B9-4BD4-B65F-E20631871D0A}">
      <dsp:nvSpPr>
        <dsp:cNvPr id="0" name=""/>
        <dsp:cNvSpPr/>
      </dsp:nvSpPr>
      <dsp:spPr>
        <a:xfrm>
          <a:off x="595955" y="701941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 defence to a criminal offence which is a basic intent offence. </a:t>
          </a:r>
          <a:endParaRPr lang="en-US" sz="1700" kern="1200" dirty="0"/>
        </a:p>
      </dsp:txBody>
      <dsp:txXfrm>
        <a:off x="614007" y="719993"/>
        <a:ext cx="6947947" cy="580235"/>
      </dsp:txXfrm>
    </dsp:sp>
    <dsp:sp modelId="{5740B66E-EA8E-4F96-A322-8981B6E7949A}">
      <dsp:nvSpPr>
        <dsp:cNvPr id="0" name=""/>
        <dsp:cNvSpPr/>
      </dsp:nvSpPr>
      <dsp:spPr>
        <a:xfrm>
          <a:off x="1191911" y="1403883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Dpp v Majewski. </a:t>
          </a:r>
          <a:endParaRPr lang="en-US" sz="1700" kern="1200"/>
        </a:p>
      </dsp:txBody>
      <dsp:txXfrm>
        <a:off x="1209963" y="1421935"/>
        <a:ext cx="6947947" cy="580235"/>
      </dsp:txXfrm>
    </dsp:sp>
    <dsp:sp modelId="{E31BAA57-D46B-485C-918E-0A46D4142034}">
      <dsp:nvSpPr>
        <dsp:cNvPr id="0" name=""/>
        <dsp:cNvSpPr/>
      </dsp:nvSpPr>
      <dsp:spPr>
        <a:xfrm>
          <a:off x="1787867" y="2105825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Can be used for a specific intent offence. </a:t>
          </a:r>
          <a:endParaRPr lang="en-US" sz="1700" kern="1200"/>
        </a:p>
      </dsp:txBody>
      <dsp:txXfrm>
        <a:off x="1805919" y="2123877"/>
        <a:ext cx="6947947" cy="580235"/>
      </dsp:txXfrm>
    </dsp:sp>
    <dsp:sp modelId="{9C270946-5215-42B1-A011-4339049C6FB7}">
      <dsp:nvSpPr>
        <dsp:cNvPr id="0" name=""/>
        <dsp:cNvSpPr/>
      </dsp:nvSpPr>
      <dsp:spPr>
        <a:xfrm>
          <a:off x="2383823" y="2807767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means that it can be used to show that did not form the men’s rea of the offence because they were intoxicated. </a:t>
          </a:r>
          <a:endParaRPr lang="en-US" sz="1700" kern="1200"/>
        </a:p>
      </dsp:txBody>
      <dsp:txXfrm>
        <a:off x="2401875" y="2825819"/>
        <a:ext cx="6947947" cy="580235"/>
      </dsp:txXfrm>
    </dsp:sp>
    <dsp:sp modelId="{82F5DAD7-CAEB-4D9E-B4E7-7C1B178FEAEC}">
      <dsp:nvSpPr>
        <dsp:cNvPr id="0" name=""/>
        <dsp:cNvSpPr/>
      </dsp:nvSpPr>
      <dsp:spPr>
        <a:xfrm>
          <a:off x="7580007" y="450270"/>
          <a:ext cx="400620" cy="4006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670146" y="450270"/>
        <a:ext cx="220342" cy="301467"/>
      </dsp:txXfrm>
    </dsp:sp>
    <dsp:sp modelId="{9FCA74D2-E5CC-4CDA-968C-56053F223919}">
      <dsp:nvSpPr>
        <dsp:cNvPr id="0" name=""/>
        <dsp:cNvSpPr/>
      </dsp:nvSpPr>
      <dsp:spPr>
        <a:xfrm>
          <a:off x="8175963" y="1152212"/>
          <a:ext cx="400620" cy="4006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266102" y="1152212"/>
        <a:ext cx="220342" cy="301467"/>
      </dsp:txXfrm>
    </dsp:sp>
    <dsp:sp modelId="{6BD69B3A-D74C-4D68-9201-F48293989372}">
      <dsp:nvSpPr>
        <dsp:cNvPr id="0" name=""/>
        <dsp:cNvSpPr/>
      </dsp:nvSpPr>
      <dsp:spPr>
        <a:xfrm>
          <a:off x="8771919" y="1843881"/>
          <a:ext cx="400620" cy="4006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862058" y="1843881"/>
        <a:ext cx="220342" cy="301467"/>
      </dsp:txXfrm>
    </dsp:sp>
    <dsp:sp modelId="{96A0B378-39DF-4079-9C7B-4D8B0422B696}">
      <dsp:nvSpPr>
        <dsp:cNvPr id="0" name=""/>
        <dsp:cNvSpPr/>
      </dsp:nvSpPr>
      <dsp:spPr>
        <a:xfrm>
          <a:off x="9367875" y="2552671"/>
          <a:ext cx="400620" cy="4006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458014" y="2552671"/>
        <a:ext cx="220342" cy="30146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10DAE-F002-4F2A-90D3-E8992DEADBD5}">
      <dsp:nvSpPr>
        <dsp:cNvPr id="0" name=""/>
        <dsp:cNvSpPr/>
      </dsp:nvSpPr>
      <dsp:spPr>
        <a:xfrm>
          <a:off x="0" y="298487"/>
          <a:ext cx="6683374" cy="12694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Not voluntary in certain circumstances.</a:t>
          </a:r>
          <a:endParaRPr lang="en-US" sz="3500" kern="1200"/>
        </a:p>
      </dsp:txBody>
      <dsp:txXfrm>
        <a:off x="61969" y="360456"/>
        <a:ext cx="6559436" cy="1145512"/>
      </dsp:txXfrm>
    </dsp:sp>
    <dsp:sp modelId="{584F977E-A2FB-4D7B-B7AE-C4478CC41FFB}">
      <dsp:nvSpPr>
        <dsp:cNvPr id="0" name=""/>
        <dsp:cNvSpPr/>
      </dsp:nvSpPr>
      <dsp:spPr>
        <a:xfrm>
          <a:off x="0" y="1668737"/>
          <a:ext cx="6683374" cy="1269450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1. When prescribed by a doctor. </a:t>
          </a:r>
          <a:endParaRPr lang="en-US" sz="3500" kern="1200"/>
        </a:p>
      </dsp:txBody>
      <dsp:txXfrm>
        <a:off x="61969" y="1730706"/>
        <a:ext cx="6559436" cy="1145512"/>
      </dsp:txXfrm>
    </dsp:sp>
    <dsp:sp modelId="{14B29042-21CA-43F8-8335-C82CF3E06197}">
      <dsp:nvSpPr>
        <dsp:cNvPr id="0" name=""/>
        <dsp:cNvSpPr/>
      </dsp:nvSpPr>
      <dsp:spPr>
        <a:xfrm>
          <a:off x="0" y="3038987"/>
          <a:ext cx="6683374" cy="126945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2. When given drink and drugs without your knowledge or consent.</a:t>
          </a:r>
          <a:endParaRPr lang="en-US" sz="3500" kern="1200"/>
        </a:p>
      </dsp:txBody>
      <dsp:txXfrm>
        <a:off x="61969" y="3100956"/>
        <a:ext cx="6559436" cy="1145512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194F45-F8D5-4292-ACA5-CEEF524E3689}">
      <dsp:nvSpPr>
        <dsp:cNvPr id="0" name=""/>
        <dsp:cNvSpPr/>
      </dsp:nvSpPr>
      <dsp:spPr>
        <a:xfrm>
          <a:off x="0" y="5873"/>
          <a:ext cx="6832970" cy="129665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Several elements that need to be taken into consideration. </a:t>
          </a:r>
          <a:endParaRPr lang="en-US" sz="2600" kern="1200" dirty="0"/>
        </a:p>
      </dsp:txBody>
      <dsp:txXfrm>
        <a:off x="63297" y="69170"/>
        <a:ext cx="6706376" cy="1170058"/>
      </dsp:txXfrm>
    </dsp:sp>
    <dsp:sp modelId="{227E3A10-8B5A-430B-835C-5905B1D6A029}">
      <dsp:nvSpPr>
        <dsp:cNvPr id="0" name=""/>
        <dsp:cNvSpPr/>
      </dsp:nvSpPr>
      <dsp:spPr>
        <a:xfrm>
          <a:off x="0" y="1377405"/>
          <a:ext cx="6832970" cy="1296652"/>
        </a:xfrm>
        <a:prstGeom prst="roundRect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Just because someone is drunk does not mean that they do not commit or form the mens rea. </a:t>
          </a:r>
          <a:endParaRPr lang="en-US" sz="2600" kern="1200"/>
        </a:p>
      </dsp:txBody>
      <dsp:txXfrm>
        <a:off x="63297" y="1440702"/>
        <a:ext cx="6706376" cy="1170058"/>
      </dsp:txXfrm>
    </dsp:sp>
    <dsp:sp modelId="{2AE40954-97D5-4D87-AC80-62726513CC6D}">
      <dsp:nvSpPr>
        <dsp:cNvPr id="0" name=""/>
        <dsp:cNvSpPr/>
      </dsp:nvSpPr>
      <dsp:spPr>
        <a:xfrm>
          <a:off x="0" y="2748938"/>
          <a:ext cx="6832970" cy="1296652"/>
        </a:xfrm>
        <a:prstGeom prst="roundRect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 v Kingston [1995] – Indecent exposure- 15 year old boy- drunk- but drunk intent is still intent. </a:t>
          </a:r>
          <a:endParaRPr lang="en-US" sz="2600" kern="1200"/>
        </a:p>
      </dsp:txBody>
      <dsp:txXfrm>
        <a:off x="63297" y="2812235"/>
        <a:ext cx="6706376" cy="1170058"/>
      </dsp:txXfrm>
    </dsp:sp>
    <dsp:sp modelId="{1ACE7EAF-7EAA-403C-ACCD-7708CE197D07}">
      <dsp:nvSpPr>
        <dsp:cNvPr id="0" name=""/>
        <dsp:cNvSpPr/>
      </dsp:nvSpPr>
      <dsp:spPr>
        <a:xfrm>
          <a:off x="0" y="4120471"/>
          <a:ext cx="6832970" cy="1296652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Depends on the facts of the case. </a:t>
          </a:r>
          <a:endParaRPr lang="en-US" sz="2600" kern="1200"/>
        </a:p>
      </dsp:txBody>
      <dsp:txXfrm>
        <a:off x="63297" y="4183768"/>
        <a:ext cx="6706376" cy="117005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2E0366-0650-4FAC-B8B3-ACCAAA9ACE82}">
      <dsp:nvSpPr>
        <dsp:cNvPr id="0" name=""/>
        <dsp:cNvSpPr/>
      </dsp:nvSpPr>
      <dsp:spPr>
        <a:xfrm>
          <a:off x="1265" y="67715"/>
          <a:ext cx="4440823" cy="2819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48369E-F940-4339-B343-FFE0ACF9D92B}">
      <dsp:nvSpPr>
        <dsp:cNvPr id="0" name=""/>
        <dsp:cNvSpPr/>
      </dsp:nvSpPr>
      <dsp:spPr>
        <a:xfrm>
          <a:off x="494690" y="536468"/>
          <a:ext cx="4440823" cy="28199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Prescribed medication can be classed as involuntary intoxication – only if you follow the instructions on the medication. </a:t>
          </a:r>
          <a:endParaRPr lang="en-US" sz="2800" kern="1200"/>
        </a:p>
      </dsp:txBody>
      <dsp:txXfrm>
        <a:off x="577283" y="619061"/>
        <a:ext cx="4275637" cy="2654736"/>
      </dsp:txXfrm>
    </dsp:sp>
    <dsp:sp modelId="{B5CC1142-1B20-4014-88A3-5ABED9B53F29}">
      <dsp:nvSpPr>
        <dsp:cNvPr id="0" name=""/>
        <dsp:cNvSpPr/>
      </dsp:nvSpPr>
      <dsp:spPr>
        <a:xfrm>
          <a:off x="5428938" y="67715"/>
          <a:ext cx="4440823" cy="2819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635DE-57B8-438C-8CCC-35EE15C32223}">
      <dsp:nvSpPr>
        <dsp:cNvPr id="0" name=""/>
        <dsp:cNvSpPr/>
      </dsp:nvSpPr>
      <dsp:spPr>
        <a:xfrm>
          <a:off x="5922363" y="536468"/>
          <a:ext cx="4440823" cy="28199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 v Hardie [1985] – Valium not prescribed to him. He took it and set fire to a wardrobe. He could not use the defence of intoxication because the medication was not prescribed to him. </a:t>
          </a:r>
          <a:endParaRPr lang="en-US" sz="2800" kern="1200" dirty="0"/>
        </a:p>
      </dsp:txBody>
      <dsp:txXfrm>
        <a:off x="6004956" y="619061"/>
        <a:ext cx="4275637" cy="265473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16C97B-1CA8-41F8-9CE8-6B5D9BC40991}">
      <dsp:nvSpPr>
        <dsp:cNvPr id="0" name=""/>
        <dsp:cNvSpPr/>
      </dsp:nvSpPr>
      <dsp:spPr>
        <a:xfrm>
          <a:off x="0" y="411234"/>
          <a:ext cx="6683374" cy="116356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Two types. </a:t>
          </a:r>
          <a:endParaRPr lang="en-US" sz="5100" kern="1200"/>
        </a:p>
      </dsp:txBody>
      <dsp:txXfrm>
        <a:off x="56801" y="468035"/>
        <a:ext cx="6569772" cy="1049963"/>
      </dsp:txXfrm>
    </dsp:sp>
    <dsp:sp modelId="{F471219F-B620-4853-AB79-08B8728E225B}">
      <dsp:nvSpPr>
        <dsp:cNvPr id="0" name=""/>
        <dsp:cNvSpPr/>
      </dsp:nvSpPr>
      <dsp:spPr>
        <a:xfrm>
          <a:off x="0" y="1721679"/>
          <a:ext cx="6683374" cy="1163565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Duress of circumstances. </a:t>
          </a:r>
          <a:endParaRPr lang="en-US" sz="5100" kern="1200"/>
        </a:p>
      </dsp:txBody>
      <dsp:txXfrm>
        <a:off x="56801" y="1778480"/>
        <a:ext cx="6569772" cy="1049963"/>
      </dsp:txXfrm>
    </dsp:sp>
    <dsp:sp modelId="{F7BCFC8E-C14E-4143-A603-9B6011B3E520}">
      <dsp:nvSpPr>
        <dsp:cNvPr id="0" name=""/>
        <dsp:cNvSpPr/>
      </dsp:nvSpPr>
      <dsp:spPr>
        <a:xfrm>
          <a:off x="0" y="3032124"/>
          <a:ext cx="6683374" cy="1163565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Duress by Threats. </a:t>
          </a:r>
          <a:endParaRPr lang="en-US" sz="5100" kern="1200"/>
        </a:p>
      </dsp:txBody>
      <dsp:txXfrm>
        <a:off x="56801" y="3088925"/>
        <a:ext cx="6569772" cy="104996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87A5EE-D335-4C72-A921-1701D6BE0A3F}">
      <dsp:nvSpPr>
        <dsp:cNvPr id="0" name=""/>
        <dsp:cNvSpPr/>
      </dsp:nvSpPr>
      <dsp:spPr>
        <a:xfrm>
          <a:off x="0" y="50543"/>
          <a:ext cx="6683374" cy="144626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Has the individual been threatened in order to commit an offence. </a:t>
          </a:r>
          <a:endParaRPr lang="en-US" sz="2900" kern="1200"/>
        </a:p>
      </dsp:txBody>
      <dsp:txXfrm>
        <a:off x="70601" y="121144"/>
        <a:ext cx="6542172" cy="1305064"/>
      </dsp:txXfrm>
    </dsp:sp>
    <dsp:sp modelId="{75F218CB-076F-4270-99FF-CB199FA435B2}">
      <dsp:nvSpPr>
        <dsp:cNvPr id="0" name=""/>
        <dsp:cNvSpPr/>
      </dsp:nvSpPr>
      <dsp:spPr>
        <a:xfrm>
          <a:off x="0" y="1580329"/>
          <a:ext cx="6683374" cy="1446266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This is up to the defence to prove. </a:t>
          </a:r>
          <a:endParaRPr lang="en-US" sz="2900" kern="1200"/>
        </a:p>
      </dsp:txBody>
      <dsp:txXfrm>
        <a:off x="70601" y="1650930"/>
        <a:ext cx="6542172" cy="1305064"/>
      </dsp:txXfrm>
    </dsp:sp>
    <dsp:sp modelId="{F1021921-470B-481C-BB31-BE91D79E2F81}">
      <dsp:nvSpPr>
        <dsp:cNvPr id="0" name=""/>
        <dsp:cNvSpPr/>
      </dsp:nvSpPr>
      <dsp:spPr>
        <a:xfrm>
          <a:off x="0" y="3110115"/>
          <a:ext cx="6683374" cy="1446266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Important to note that it is a criminal defence to all offences expect serious offences such as murder and manslaughter. </a:t>
          </a:r>
          <a:endParaRPr lang="en-US" sz="2900" kern="1200"/>
        </a:p>
      </dsp:txBody>
      <dsp:txXfrm>
        <a:off x="70601" y="3180716"/>
        <a:ext cx="6542172" cy="130506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1548F5-2B42-4233-841F-C0EFEC2C5CAB}">
      <dsp:nvSpPr>
        <dsp:cNvPr id="0" name=""/>
        <dsp:cNvSpPr/>
      </dsp:nvSpPr>
      <dsp:spPr>
        <a:xfrm>
          <a:off x="0" y="413057"/>
          <a:ext cx="6683374" cy="11969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If the defence is successful then the individual will be acquitted. </a:t>
          </a:r>
          <a:endParaRPr lang="en-US" sz="3300" kern="1200"/>
        </a:p>
      </dsp:txBody>
      <dsp:txXfrm>
        <a:off x="58428" y="471485"/>
        <a:ext cx="6566518" cy="1080054"/>
      </dsp:txXfrm>
    </dsp:sp>
    <dsp:sp modelId="{65AA328F-F114-4D27-A310-19216FDB4DCD}">
      <dsp:nvSpPr>
        <dsp:cNvPr id="0" name=""/>
        <dsp:cNvSpPr/>
      </dsp:nvSpPr>
      <dsp:spPr>
        <a:xfrm>
          <a:off x="0" y="1705007"/>
          <a:ext cx="6683374" cy="1196910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But there is a test must be followed. </a:t>
          </a:r>
          <a:endParaRPr lang="en-US" sz="3300" kern="1200"/>
        </a:p>
      </dsp:txBody>
      <dsp:txXfrm>
        <a:off x="58428" y="1763435"/>
        <a:ext cx="6566518" cy="1080054"/>
      </dsp:txXfrm>
    </dsp:sp>
    <dsp:sp modelId="{EEA6C405-8FAB-4840-9A7E-3D8F33D36C36}">
      <dsp:nvSpPr>
        <dsp:cNvPr id="0" name=""/>
        <dsp:cNvSpPr/>
      </dsp:nvSpPr>
      <dsp:spPr>
        <a:xfrm>
          <a:off x="0" y="2996957"/>
          <a:ext cx="6683374" cy="119691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Duress by threats is shown in cases such as the case of R v Howe [1987]. </a:t>
          </a:r>
          <a:endParaRPr lang="en-US" sz="3300" kern="1200"/>
        </a:p>
      </dsp:txBody>
      <dsp:txXfrm>
        <a:off x="58428" y="3055385"/>
        <a:ext cx="6566518" cy="108005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7F5E86-CB0C-47A1-B432-4CD3C16AB59C}">
      <dsp:nvSpPr>
        <dsp:cNvPr id="0" name=""/>
        <dsp:cNvSpPr/>
      </dsp:nvSpPr>
      <dsp:spPr>
        <a:xfrm>
          <a:off x="0" y="0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Duress by threats must include serious injury or death. </a:t>
          </a:r>
          <a:endParaRPr lang="en-US" sz="2900" kern="1200"/>
        </a:p>
      </dsp:txBody>
      <dsp:txXfrm>
        <a:off x="30087" y="30087"/>
        <a:ext cx="7701319" cy="967058"/>
      </dsp:txXfrm>
    </dsp:sp>
    <dsp:sp modelId="{7CDD8929-F938-4E0D-92A4-BD1037835B97}">
      <dsp:nvSpPr>
        <dsp:cNvPr id="0" name=""/>
        <dsp:cNvSpPr/>
      </dsp:nvSpPr>
      <dsp:spPr>
        <a:xfrm>
          <a:off x="777333" y="1198437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It has to be immediate at the time that the crime is committed. </a:t>
          </a:r>
          <a:endParaRPr lang="en-US" sz="2900" kern="1200"/>
        </a:p>
      </dsp:txBody>
      <dsp:txXfrm>
        <a:off x="807420" y="1228524"/>
        <a:ext cx="7304575" cy="967058"/>
      </dsp:txXfrm>
    </dsp:sp>
    <dsp:sp modelId="{F20DC26B-A697-4E5C-8F76-2FE1AF31F0DB}">
      <dsp:nvSpPr>
        <dsp:cNvPr id="0" name=""/>
        <dsp:cNvSpPr/>
      </dsp:nvSpPr>
      <dsp:spPr>
        <a:xfrm>
          <a:off x="1554667" y="2396874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 v Hudson and Taylor.</a:t>
          </a:r>
          <a:endParaRPr lang="en-US" sz="2900" kern="1200"/>
        </a:p>
      </dsp:txBody>
      <dsp:txXfrm>
        <a:off x="1584754" y="2426961"/>
        <a:ext cx="7304575" cy="967058"/>
      </dsp:txXfrm>
    </dsp:sp>
    <dsp:sp modelId="{F46729C8-F236-40E8-9CDC-F764F1289690}">
      <dsp:nvSpPr>
        <dsp:cNvPr id="0" name=""/>
        <dsp:cNvSpPr/>
      </dsp:nvSpPr>
      <dsp:spPr>
        <a:xfrm>
          <a:off x="8142083" y="778984"/>
          <a:ext cx="667700" cy="6677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292315" y="778984"/>
        <a:ext cx="367236" cy="502444"/>
      </dsp:txXfrm>
    </dsp:sp>
    <dsp:sp modelId="{A7056404-1558-4B8D-A318-3EBEE514AC4A}">
      <dsp:nvSpPr>
        <dsp:cNvPr id="0" name=""/>
        <dsp:cNvSpPr/>
      </dsp:nvSpPr>
      <dsp:spPr>
        <a:xfrm>
          <a:off x="8919417" y="1970573"/>
          <a:ext cx="667700" cy="6677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9069649" y="1970573"/>
        <a:ext cx="367236" cy="50244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14BBF-E50A-4BF1-9176-1ED740D4C4BF}">
      <dsp:nvSpPr>
        <dsp:cNvPr id="0" name=""/>
        <dsp:cNvSpPr/>
      </dsp:nvSpPr>
      <dsp:spPr>
        <a:xfrm>
          <a:off x="0" y="0"/>
          <a:ext cx="8291561" cy="753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 be towards yourself or someone that you care for or are ‘’ responsible for’’. </a:t>
          </a:r>
          <a:endParaRPr lang="en-US" sz="2100" kern="1200"/>
        </a:p>
      </dsp:txBody>
      <dsp:txXfrm>
        <a:off x="22063" y="22063"/>
        <a:ext cx="7415035" cy="709177"/>
      </dsp:txXfrm>
    </dsp:sp>
    <dsp:sp modelId="{AED2F4F6-98A4-48EC-AA76-BFDBE5E210CC}">
      <dsp:nvSpPr>
        <dsp:cNvPr id="0" name=""/>
        <dsp:cNvSpPr/>
      </dsp:nvSpPr>
      <dsp:spPr>
        <a:xfrm>
          <a:off x="694418" y="890267"/>
          <a:ext cx="8291561" cy="753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 v Writght [2000]. </a:t>
          </a:r>
          <a:endParaRPr lang="en-US" sz="2100" kern="1200"/>
        </a:p>
      </dsp:txBody>
      <dsp:txXfrm>
        <a:off x="716481" y="912330"/>
        <a:ext cx="7063370" cy="709177"/>
      </dsp:txXfrm>
    </dsp:sp>
    <dsp:sp modelId="{84E1ACD6-66EE-46FA-BB57-D6276F981828}">
      <dsp:nvSpPr>
        <dsp:cNvPr id="0" name=""/>
        <dsp:cNvSpPr/>
      </dsp:nvSpPr>
      <dsp:spPr>
        <a:xfrm>
          <a:off x="1378472" y="1780535"/>
          <a:ext cx="8291561" cy="753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can be because of not just one threat but a wide variety. </a:t>
          </a:r>
          <a:endParaRPr lang="en-US" sz="2100" kern="1200"/>
        </a:p>
      </dsp:txBody>
      <dsp:txXfrm>
        <a:off x="1400535" y="1802598"/>
        <a:ext cx="7073734" cy="709177"/>
      </dsp:txXfrm>
    </dsp:sp>
    <dsp:sp modelId="{EC5E0E54-003D-4B14-B9ED-78C66A152E81}">
      <dsp:nvSpPr>
        <dsp:cNvPr id="0" name=""/>
        <dsp:cNvSpPr/>
      </dsp:nvSpPr>
      <dsp:spPr>
        <a:xfrm>
          <a:off x="2072890" y="2670803"/>
          <a:ext cx="8291561" cy="753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 v Valderrama- Vega [1985].</a:t>
          </a:r>
          <a:endParaRPr lang="en-US" sz="2100" kern="1200"/>
        </a:p>
      </dsp:txBody>
      <dsp:txXfrm>
        <a:off x="2094953" y="2692866"/>
        <a:ext cx="7063370" cy="709177"/>
      </dsp:txXfrm>
    </dsp:sp>
    <dsp:sp modelId="{96C291E6-6FC8-4373-865E-C29B87A89DD5}">
      <dsp:nvSpPr>
        <dsp:cNvPr id="0" name=""/>
        <dsp:cNvSpPr/>
      </dsp:nvSpPr>
      <dsp:spPr>
        <a:xfrm>
          <a:off x="7801914" y="576962"/>
          <a:ext cx="489647" cy="4896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912085" y="576962"/>
        <a:ext cx="269305" cy="368459"/>
      </dsp:txXfrm>
    </dsp:sp>
    <dsp:sp modelId="{EE5A7B46-1DF2-4B38-9BD0-A395246337E0}">
      <dsp:nvSpPr>
        <dsp:cNvPr id="0" name=""/>
        <dsp:cNvSpPr/>
      </dsp:nvSpPr>
      <dsp:spPr>
        <a:xfrm>
          <a:off x="8496332" y="1467229"/>
          <a:ext cx="489647" cy="4896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606503" y="1467229"/>
        <a:ext cx="269305" cy="368459"/>
      </dsp:txXfrm>
    </dsp:sp>
    <dsp:sp modelId="{EB274A99-46F8-4266-AE0A-BD871A6C0BF8}">
      <dsp:nvSpPr>
        <dsp:cNvPr id="0" name=""/>
        <dsp:cNvSpPr/>
      </dsp:nvSpPr>
      <dsp:spPr>
        <a:xfrm>
          <a:off x="9180386" y="2357497"/>
          <a:ext cx="489647" cy="4896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290557" y="2357497"/>
        <a:ext cx="269305" cy="36845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96A247-5D12-4164-9E0F-46CDCD6D5383}">
      <dsp:nvSpPr>
        <dsp:cNvPr id="0" name=""/>
        <dsp:cNvSpPr/>
      </dsp:nvSpPr>
      <dsp:spPr>
        <a:xfrm>
          <a:off x="0" y="0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threat does not have to exist. But if the person believes that it does then they can bring up the defence of duress by threats. </a:t>
          </a:r>
          <a:endParaRPr lang="en-US" sz="2300" kern="1200"/>
        </a:p>
      </dsp:txBody>
      <dsp:txXfrm>
        <a:off x="30087" y="30087"/>
        <a:ext cx="7701319" cy="967058"/>
      </dsp:txXfrm>
    </dsp:sp>
    <dsp:sp modelId="{F6AD8DA4-6C01-4697-8347-067952F9572B}">
      <dsp:nvSpPr>
        <dsp:cNvPr id="0" name=""/>
        <dsp:cNvSpPr/>
      </dsp:nvSpPr>
      <dsp:spPr>
        <a:xfrm>
          <a:off x="777333" y="1198437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 v Safi [2003]. </a:t>
          </a:r>
          <a:endParaRPr lang="en-US" sz="2300" kern="1200"/>
        </a:p>
      </dsp:txBody>
      <dsp:txXfrm>
        <a:off x="807420" y="1228524"/>
        <a:ext cx="7304575" cy="967058"/>
      </dsp:txXfrm>
    </dsp:sp>
    <dsp:sp modelId="{8E2998BE-0E0E-4740-90AA-174F99B3F434}">
      <dsp:nvSpPr>
        <dsp:cNvPr id="0" name=""/>
        <dsp:cNvSpPr/>
      </dsp:nvSpPr>
      <dsp:spPr>
        <a:xfrm>
          <a:off x="1554667" y="2396874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Sometimes this may arise from mental health conditions, these are taken into account by the courts. R v Martin [2000].</a:t>
          </a:r>
          <a:endParaRPr lang="en-US" sz="2300" kern="1200"/>
        </a:p>
      </dsp:txBody>
      <dsp:txXfrm>
        <a:off x="1584754" y="2426961"/>
        <a:ext cx="7304575" cy="967058"/>
      </dsp:txXfrm>
    </dsp:sp>
    <dsp:sp modelId="{87D6333D-5DAB-4DF5-8A6D-9C51E728394E}">
      <dsp:nvSpPr>
        <dsp:cNvPr id="0" name=""/>
        <dsp:cNvSpPr/>
      </dsp:nvSpPr>
      <dsp:spPr>
        <a:xfrm>
          <a:off x="8142083" y="778984"/>
          <a:ext cx="667700" cy="6677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292315" y="778984"/>
        <a:ext cx="367236" cy="502444"/>
      </dsp:txXfrm>
    </dsp:sp>
    <dsp:sp modelId="{84B016C1-2564-43BC-BB79-02C1AC224D63}">
      <dsp:nvSpPr>
        <dsp:cNvPr id="0" name=""/>
        <dsp:cNvSpPr/>
      </dsp:nvSpPr>
      <dsp:spPr>
        <a:xfrm>
          <a:off x="8919417" y="1970573"/>
          <a:ext cx="667700" cy="6677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9069649" y="1970573"/>
        <a:ext cx="367236" cy="50244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F9703-E043-42F0-A1F8-5E1E0C0ED14B}">
      <dsp:nvSpPr>
        <dsp:cNvPr id="0" name=""/>
        <dsp:cNvSpPr/>
      </dsp:nvSpPr>
      <dsp:spPr>
        <a:xfrm>
          <a:off x="0" y="562"/>
          <a:ext cx="6683374" cy="13159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99D09D-84A3-4463-8C82-08E967B4A394}">
      <dsp:nvSpPr>
        <dsp:cNvPr id="0" name=""/>
        <dsp:cNvSpPr/>
      </dsp:nvSpPr>
      <dsp:spPr>
        <a:xfrm>
          <a:off x="398072" y="296649"/>
          <a:ext cx="723768" cy="7237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C7412-9C16-4B81-A021-46142422A49A}">
      <dsp:nvSpPr>
        <dsp:cNvPr id="0" name=""/>
        <dsp:cNvSpPr/>
      </dsp:nvSpPr>
      <dsp:spPr>
        <a:xfrm>
          <a:off x="1519914" y="562"/>
          <a:ext cx="516346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Objective test. </a:t>
          </a:r>
          <a:endParaRPr lang="en-US" sz="2500" kern="1200"/>
        </a:p>
      </dsp:txBody>
      <dsp:txXfrm>
        <a:off x="1519914" y="562"/>
        <a:ext cx="5163460" cy="1315942"/>
      </dsp:txXfrm>
    </dsp:sp>
    <dsp:sp modelId="{690AA921-6EC1-4FF6-9AA9-18B38C619166}">
      <dsp:nvSpPr>
        <dsp:cNvPr id="0" name=""/>
        <dsp:cNvSpPr/>
      </dsp:nvSpPr>
      <dsp:spPr>
        <a:xfrm>
          <a:off x="0" y="1645491"/>
          <a:ext cx="6683374" cy="13159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8DBB9F-4C21-46A2-8C51-C45591F90FF8}">
      <dsp:nvSpPr>
        <dsp:cNvPr id="0" name=""/>
        <dsp:cNvSpPr/>
      </dsp:nvSpPr>
      <dsp:spPr>
        <a:xfrm>
          <a:off x="398072" y="1941578"/>
          <a:ext cx="723768" cy="7237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CBA95A-B16A-4579-BF28-CA26BAF380B7}">
      <dsp:nvSpPr>
        <dsp:cNvPr id="0" name=""/>
        <dsp:cNvSpPr/>
      </dsp:nvSpPr>
      <dsp:spPr>
        <a:xfrm>
          <a:off x="1519914" y="1645491"/>
          <a:ext cx="516346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Looks at the reasonable person. </a:t>
          </a:r>
          <a:endParaRPr lang="en-US" sz="2500" kern="1200"/>
        </a:p>
      </dsp:txBody>
      <dsp:txXfrm>
        <a:off x="1519914" y="1645491"/>
        <a:ext cx="5163460" cy="1315942"/>
      </dsp:txXfrm>
    </dsp:sp>
    <dsp:sp modelId="{CFF7E29B-A1F6-4620-A3E5-D41E4D21D369}">
      <dsp:nvSpPr>
        <dsp:cNvPr id="0" name=""/>
        <dsp:cNvSpPr/>
      </dsp:nvSpPr>
      <dsp:spPr>
        <a:xfrm>
          <a:off x="0" y="3290419"/>
          <a:ext cx="6683374" cy="13159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3BBC9-C901-4968-A3F6-F0B5329F0BAE}">
      <dsp:nvSpPr>
        <dsp:cNvPr id="0" name=""/>
        <dsp:cNvSpPr/>
      </dsp:nvSpPr>
      <dsp:spPr>
        <a:xfrm>
          <a:off x="398072" y="3586506"/>
          <a:ext cx="723768" cy="7237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37CAC0-D378-41A9-91F5-41ADD4491C02}">
      <dsp:nvSpPr>
        <dsp:cNvPr id="0" name=""/>
        <dsp:cNvSpPr/>
      </dsp:nvSpPr>
      <dsp:spPr>
        <a:xfrm>
          <a:off x="1519914" y="3290419"/>
          <a:ext cx="516346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Would a reasonable person with the same characteristics as the defendant have done the same thing?</a:t>
          </a:r>
          <a:endParaRPr lang="en-US" sz="2500" kern="1200"/>
        </a:p>
      </dsp:txBody>
      <dsp:txXfrm>
        <a:off x="1519914" y="3290419"/>
        <a:ext cx="5163460" cy="1315942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149F57-772C-4E9C-AF15-06536CDCAA56}">
      <dsp:nvSpPr>
        <dsp:cNvPr id="0" name=""/>
        <dsp:cNvSpPr/>
      </dsp:nvSpPr>
      <dsp:spPr>
        <a:xfrm>
          <a:off x="0" y="47863"/>
          <a:ext cx="10364452" cy="501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A number of elements are taken into consideration including; </a:t>
          </a:r>
          <a:endParaRPr lang="en-US" sz="2200" kern="1200"/>
        </a:p>
      </dsp:txBody>
      <dsp:txXfrm>
        <a:off x="24502" y="72365"/>
        <a:ext cx="10315448" cy="452926"/>
      </dsp:txXfrm>
    </dsp:sp>
    <dsp:sp modelId="{28713DDA-DA3D-4752-AA78-9E12F7FFA5AF}">
      <dsp:nvSpPr>
        <dsp:cNvPr id="0" name=""/>
        <dsp:cNvSpPr/>
      </dsp:nvSpPr>
      <dsp:spPr>
        <a:xfrm>
          <a:off x="0" y="613153"/>
          <a:ext cx="10364452" cy="501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1. Age. </a:t>
          </a:r>
          <a:endParaRPr lang="en-US" sz="2200" kern="1200"/>
        </a:p>
      </dsp:txBody>
      <dsp:txXfrm>
        <a:off x="24502" y="637655"/>
        <a:ext cx="10315448" cy="452926"/>
      </dsp:txXfrm>
    </dsp:sp>
    <dsp:sp modelId="{787DF4DD-FD6F-4B98-BF5C-C78256171E6B}">
      <dsp:nvSpPr>
        <dsp:cNvPr id="0" name=""/>
        <dsp:cNvSpPr/>
      </dsp:nvSpPr>
      <dsp:spPr>
        <a:xfrm>
          <a:off x="0" y="1178443"/>
          <a:ext cx="10364452" cy="501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2. Gender. </a:t>
          </a:r>
          <a:endParaRPr lang="en-US" sz="2200" kern="1200"/>
        </a:p>
      </dsp:txBody>
      <dsp:txXfrm>
        <a:off x="24502" y="1202945"/>
        <a:ext cx="10315448" cy="452926"/>
      </dsp:txXfrm>
    </dsp:sp>
    <dsp:sp modelId="{68CC8260-5D7F-4F9B-AB1E-C8A9698FC3CC}">
      <dsp:nvSpPr>
        <dsp:cNvPr id="0" name=""/>
        <dsp:cNvSpPr/>
      </dsp:nvSpPr>
      <dsp:spPr>
        <a:xfrm>
          <a:off x="0" y="1743733"/>
          <a:ext cx="10364452" cy="501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3. Ethnicity. </a:t>
          </a:r>
          <a:endParaRPr lang="en-US" sz="2200" kern="1200"/>
        </a:p>
      </dsp:txBody>
      <dsp:txXfrm>
        <a:off x="24502" y="1768235"/>
        <a:ext cx="10315448" cy="452926"/>
      </dsp:txXfrm>
    </dsp:sp>
    <dsp:sp modelId="{898BD2A5-5A58-4773-8420-11E5382DCB72}">
      <dsp:nvSpPr>
        <dsp:cNvPr id="0" name=""/>
        <dsp:cNvSpPr/>
      </dsp:nvSpPr>
      <dsp:spPr>
        <a:xfrm>
          <a:off x="0" y="2309023"/>
          <a:ext cx="10364452" cy="501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4. Sexual orientation. </a:t>
          </a:r>
          <a:endParaRPr lang="en-US" sz="2200" kern="1200"/>
        </a:p>
      </dsp:txBody>
      <dsp:txXfrm>
        <a:off x="24502" y="2333525"/>
        <a:ext cx="10315448" cy="452926"/>
      </dsp:txXfrm>
    </dsp:sp>
    <dsp:sp modelId="{F190183B-CA83-4AFA-B549-E4445E0CC39E}">
      <dsp:nvSpPr>
        <dsp:cNvPr id="0" name=""/>
        <dsp:cNvSpPr/>
      </dsp:nvSpPr>
      <dsp:spPr>
        <a:xfrm>
          <a:off x="0" y="2874313"/>
          <a:ext cx="10364452" cy="501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baseline="0"/>
            <a:t>And much more. </a:t>
          </a:r>
          <a:endParaRPr lang="en-US" sz="2200" kern="1200"/>
        </a:p>
      </dsp:txBody>
      <dsp:txXfrm>
        <a:off x="24502" y="2898815"/>
        <a:ext cx="10315448" cy="452926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A8CD0F-96FB-45C1-A171-7167CF5D0E09}">
      <dsp:nvSpPr>
        <dsp:cNvPr id="0" name=""/>
        <dsp:cNvSpPr/>
      </dsp:nvSpPr>
      <dsp:spPr>
        <a:xfrm>
          <a:off x="0" y="344837"/>
          <a:ext cx="6683374" cy="12577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If you knowingly get involved with people who are violent, then you cannot use the defence of duress by threats as you are aware of the events. </a:t>
          </a:r>
          <a:endParaRPr lang="en-US" sz="2500" kern="1200"/>
        </a:p>
      </dsp:txBody>
      <dsp:txXfrm>
        <a:off x="61398" y="406235"/>
        <a:ext cx="6560578" cy="1134954"/>
      </dsp:txXfrm>
    </dsp:sp>
    <dsp:sp modelId="{7E4E940F-4DD6-439F-9FA1-301DBC8A6FEE}">
      <dsp:nvSpPr>
        <dsp:cNvPr id="0" name=""/>
        <dsp:cNvSpPr/>
      </dsp:nvSpPr>
      <dsp:spPr>
        <a:xfrm>
          <a:off x="0" y="1674587"/>
          <a:ext cx="6683374" cy="1257750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But if you do not know that they are violent then you can use the defence of duress by threats. </a:t>
          </a:r>
          <a:endParaRPr lang="en-US" sz="2500" kern="1200"/>
        </a:p>
      </dsp:txBody>
      <dsp:txXfrm>
        <a:off x="61398" y="1735985"/>
        <a:ext cx="6560578" cy="1134954"/>
      </dsp:txXfrm>
    </dsp:sp>
    <dsp:sp modelId="{85DC0F71-0DB3-4807-AFA0-717C1CDA59AF}">
      <dsp:nvSpPr>
        <dsp:cNvPr id="0" name=""/>
        <dsp:cNvSpPr/>
      </dsp:nvSpPr>
      <dsp:spPr>
        <a:xfrm>
          <a:off x="0" y="3004337"/>
          <a:ext cx="6683374" cy="125775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All depends on the circumstances. </a:t>
          </a:r>
          <a:endParaRPr lang="en-US" sz="2500" kern="1200"/>
        </a:p>
      </dsp:txBody>
      <dsp:txXfrm>
        <a:off x="61398" y="3065735"/>
        <a:ext cx="6560578" cy="1134954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1E593F-C4E7-4B9F-882F-B6DBEE8976B9}">
      <dsp:nvSpPr>
        <dsp:cNvPr id="0" name=""/>
        <dsp:cNvSpPr/>
      </dsp:nvSpPr>
      <dsp:spPr>
        <a:xfrm>
          <a:off x="0" y="298487"/>
          <a:ext cx="6683374" cy="12694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Do the circumstances mean that you need to commit a criminal offence? </a:t>
          </a:r>
          <a:endParaRPr lang="en-US" sz="3500" kern="1200" dirty="0"/>
        </a:p>
      </dsp:txBody>
      <dsp:txXfrm>
        <a:off x="61969" y="360456"/>
        <a:ext cx="6559436" cy="1145512"/>
      </dsp:txXfrm>
    </dsp:sp>
    <dsp:sp modelId="{2E0216A5-A5EB-436F-9E5E-40C650B7ED85}">
      <dsp:nvSpPr>
        <dsp:cNvPr id="0" name=""/>
        <dsp:cNvSpPr/>
      </dsp:nvSpPr>
      <dsp:spPr>
        <a:xfrm>
          <a:off x="0" y="1668737"/>
          <a:ext cx="6683374" cy="1269450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Are the circumstances forcing you to do something?</a:t>
          </a:r>
          <a:endParaRPr lang="en-US" sz="3500" kern="1200"/>
        </a:p>
      </dsp:txBody>
      <dsp:txXfrm>
        <a:off x="61969" y="1730706"/>
        <a:ext cx="6559436" cy="1145512"/>
      </dsp:txXfrm>
    </dsp:sp>
    <dsp:sp modelId="{FFF4BCD6-50E2-4F03-9021-BBE4BEAEA743}">
      <dsp:nvSpPr>
        <dsp:cNvPr id="0" name=""/>
        <dsp:cNvSpPr/>
      </dsp:nvSpPr>
      <dsp:spPr>
        <a:xfrm>
          <a:off x="0" y="3038987"/>
          <a:ext cx="6683374" cy="126945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This is duress by Circumstances. </a:t>
          </a:r>
          <a:endParaRPr lang="en-US" sz="3500" kern="1200"/>
        </a:p>
      </dsp:txBody>
      <dsp:txXfrm>
        <a:off x="61969" y="3100956"/>
        <a:ext cx="6559436" cy="1145512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E2649C-4850-4BB4-847E-57C5DC4AE6BC}">
      <dsp:nvSpPr>
        <dsp:cNvPr id="0" name=""/>
        <dsp:cNvSpPr/>
      </dsp:nvSpPr>
      <dsp:spPr>
        <a:xfrm>
          <a:off x="0" y="812"/>
          <a:ext cx="6683374" cy="22522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‘’ D was impelled to act out of a reasonable fear that the circumstances would kill him or cause him serious injury. </a:t>
          </a:r>
          <a:endParaRPr lang="en-US" sz="3500" kern="1200"/>
        </a:p>
      </dsp:txBody>
      <dsp:txXfrm>
        <a:off x="109946" y="110758"/>
        <a:ext cx="6463482" cy="2032358"/>
      </dsp:txXfrm>
    </dsp:sp>
    <dsp:sp modelId="{17667F25-6177-4725-A873-409610C7BBB1}">
      <dsp:nvSpPr>
        <dsp:cNvPr id="0" name=""/>
        <dsp:cNvSpPr/>
      </dsp:nvSpPr>
      <dsp:spPr>
        <a:xfrm>
          <a:off x="0" y="2353862"/>
          <a:ext cx="6683374" cy="225225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 sober person of reasonable firmness, sharing D’s Characteristics, would have responded in the same way’’. </a:t>
          </a:r>
          <a:endParaRPr lang="en-US" sz="3500" kern="1200"/>
        </a:p>
      </dsp:txBody>
      <dsp:txXfrm>
        <a:off x="109946" y="2463808"/>
        <a:ext cx="6463482" cy="2032358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28960-F0A8-46A2-8D0F-F532118FB2C2}">
      <dsp:nvSpPr>
        <dsp:cNvPr id="0" name=""/>
        <dsp:cNvSpPr/>
      </dsp:nvSpPr>
      <dsp:spPr>
        <a:xfrm>
          <a:off x="0" y="56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4FA148-D9FF-4FC0-AB10-4F48DF8EA2DD}">
      <dsp:nvSpPr>
        <dsp:cNvPr id="0" name=""/>
        <dsp:cNvSpPr/>
      </dsp:nvSpPr>
      <dsp:spPr>
        <a:xfrm>
          <a:off x="0" y="562"/>
          <a:ext cx="6683374" cy="921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 number of pieces of case law relate to duress by Circumstances. </a:t>
          </a:r>
          <a:endParaRPr lang="en-US" sz="2800" kern="1200"/>
        </a:p>
      </dsp:txBody>
      <dsp:txXfrm>
        <a:off x="0" y="562"/>
        <a:ext cx="6683374" cy="921160"/>
      </dsp:txXfrm>
    </dsp:sp>
    <dsp:sp modelId="{5F52BB20-0F59-4B6D-92F1-33BABB30E296}">
      <dsp:nvSpPr>
        <dsp:cNvPr id="0" name=""/>
        <dsp:cNvSpPr/>
      </dsp:nvSpPr>
      <dsp:spPr>
        <a:xfrm>
          <a:off x="0" y="92172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835890"/>
                <a:satOff val="-3320"/>
                <a:lumOff val="210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835890"/>
                <a:satOff val="-3320"/>
                <a:lumOff val="210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835890"/>
                <a:satOff val="-3320"/>
                <a:lumOff val="210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835890"/>
              <a:satOff val="-3320"/>
              <a:lumOff val="2108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E389F1-6858-4BE7-A3DF-14F59A636FC9}">
      <dsp:nvSpPr>
        <dsp:cNvPr id="0" name=""/>
        <dsp:cNvSpPr/>
      </dsp:nvSpPr>
      <dsp:spPr>
        <a:xfrm>
          <a:off x="0" y="921722"/>
          <a:ext cx="6683374" cy="921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This includes the cases of; </a:t>
          </a:r>
          <a:endParaRPr lang="en-US" sz="2800" kern="1200"/>
        </a:p>
      </dsp:txBody>
      <dsp:txXfrm>
        <a:off x="0" y="921722"/>
        <a:ext cx="6683374" cy="921160"/>
      </dsp:txXfrm>
    </dsp:sp>
    <dsp:sp modelId="{4AE7993D-39A1-4AD4-921B-1144542BB722}">
      <dsp:nvSpPr>
        <dsp:cNvPr id="0" name=""/>
        <dsp:cNvSpPr/>
      </dsp:nvSpPr>
      <dsp:spPr>
        <a:xfrm>
          <a:off x="0" y="184288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671780"/>
              <a:satOff val="-6640"/>
              <a:lumOff val="4216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F823322-F996-4716-A7F6-347CAA9738F9}">
      <dsp:nvSpPr>
        <dsp:cNvPr id="0" name=""/>
        <dsp:cNvSpPr/>
      </dsp:nvSpPr>
      <dsp:spPr>
        <a:xfrm>
          <a:off x="0" y="1842882"/>
          <a:ext cx="6683374" cy="921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1. R v Windle [1986] </a:t>
          </a:r>
          <a:endParaRPr lang="en-US" sz="2800" kern="1200"/>
        </a:p>
      </dsp:txBody>
      <dsp:txXfrm>
        <a:off x="0" y="1842882"/>
        <a:ext cx="6683374" cy="921160"/>
      </dsp:txXfrm>
    </dsp:sp>
    <dsp:sp modelId="{13708076-2E3E-4655-BE6A-936F597AB9CD}">
      <dsp:nvSpPr>
        <dsp:cNvPr id="0" name=""/>
        <dsp:cNvSpPr/>
      </dsp:nvSpPr>
      <dsp:spPr>
        <a:xfrm>
          <a:off x="0" y="276404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507671"/>
                <a:satOff val="-9959"/>
                <a:lumOff val="6324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507671"/>
                <a:satOff val="-9959"/>
                <a:lumOff val="6324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507671"/>
                <a:satOff val="-9959"/>
                <a:lumOff val="6324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07671"/>
              <a:satOff val="-9959"/>
              <a:lumOff val="6324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DEA452-905B-4999-9B05-0EB36A94F291}">
      <dsp:nvSpPr>
        <dsp:cNvPr id="0" name=""/>
        <dsp:cNvSpPr/>
      </dsp:nvSpPr>
      <dsp:spPr>
        <a:xfrm>
          <a:off x="0" y="2764042"/>
          <a:ext cx="6683374" cy="921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2. R v Conway </a:t>
          </a:r>
          <a:endParaRPr lang="en-US" sz="2800" kern="1200" dirty="0"/>
        </a:p>
      </dsp:txBody>
      <dsp:txXfrm>
        <a:off x="0" y="2764042"/>
        <a:ext cx="6683374" cy="921160"/>
      </dsp:txXfrm>
    </dsp:sp>
    <dsp:sp modelId="{E8498368-E701-41D7-B153-F94FD64C224C}">
      <dsp:nvSpPr>
        <dsp:cNvPr id="0" name=""/>
        <dsp:cNvSpPr/>
      </dsp:nvSpPr>
      <dsp:spPr>
        <a:xfrm>
          <a:off x="0" y="368520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343561"/>
              <a:satOff val="-13279"/>
              <a:lumOff val="8432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27DE20-F8A9-4EF6-8350-61DC1BF8A7F7}">
      <dsp:nvSpPr>
        <dsp:cNvPr id="0" name=""/>
        <dsp:cNvSpPr/>
      </dsp:nvSpPr>
      <dsp:spPr>
        <a:xfrm>
          <a:off x="0" y="3685202"/>
          <a:ext cx="6683374" cy="921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3. R v Martin [1989] </a:t>
          </a:r>
          <a:endParaRPr lang="en-US" sz="2800" kern="1200"/>
        </a:p>
      </dsp:txBody>
      <dsp:txXfrm>
        <a:off x="0" y="3685202"/>
        <a:ext cx="6683374" cy="921160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A893E-9A89-46D6-B634-CF8CBFC802DF}">
      <dsp:nvSpPr>
        <dsp:cNvPr id="0" name=""/>
        <dsp:cNvSpPr/>
      </dsp:nvSpPr>
      <dsp:spPr>
        <a:xfrm>
          <a:off x="0" y="12062"/>
          <a:ext cx="6683374" cy="1450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Stopping an offence taking place. </a:t>
          </a:r>
          <a:endParaRPr lang="en-US" sz="4000" kern="1200"/>
        </a:p>
      </dsp:txBody>
      <dsp:txXfrm>
        <a:off x="70822" y="82884"/>
        <a:ext cx="6541730" cy="1309156"/>
      </dsp:txXfrm>
    </dsp:sp>
    <dsp:sp modelId="{35482120-CDC5-483B-BAB4-BC8E6A5EE801}">
      <dsp:nvSpPr>
        <dsp:cNvPr id="0" name=""/>
        <dsp:cNvSpPr/>
      </dsp:nvSpPr>
      <dsp:spPr>
        <a:xfrm>
          <a:off x="0" y="1578062"/>
          <a:ext cx="6683374" cy="1450800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Protecting yourself, someone else or property. </a:t>
          </a:r>
          <a:endParaRPr lang="en-US" sz="4000" kern="1200"/>
        </a:p>
      </dsp:txBody>
      <dsp:txXfrm>
        <a:off x="70822" y="1648884"/>
        <a:ext cx="6541730" cy="1309156"/>
      </dsp:txXfrm>
    </dsp:sp>
    <dsp:sp modelId="{D1A2DAB7-3CD1-49D5-BD6C-E9F57557D466}">
      <dsp:nvSpPr>
        <dsp:cNvPr id="0" name=""/>
        <dsp:cNvSpPr/>
      </dsp:nvSpPr>
      <dsp:spPr>
        <a:xfrm>
          <a:off x="0" y="3144062"/>
          <a:ext cx="6683374" cy="145080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Reasonable force must be used. </a:t>
          </a:r>
          <a:endParaRPr lang="en-US" sz="4000" kern="1200"/>
        </a:p>
      </dsp:txBody>
      <dsp:txXfrm>
        <a:off x="70822" y="3214884"/>
        <a:ext cx="6541730" cy="1309156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B4610D-53B7-4530-84CA-684BF1ADDC85}">
      <dsp:nvSpPr>
        <dsp:cNvPr id="0" name=""/>
        <dsp:cNvSpPr/>
      </dsp:nvSpPr>
      <dsp:spPr>
        <a:xfrm>
          <a:off x="0" y="745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Common law defence but is defined in legislation. </a:t>
          </a:r>
          <a:endParaRPr lang="en-US" sz="2900" kern="1200"/>
        </a:p>
      </dsp:txBody>
      <dsp:txXfrm>
        <a:off x="51346" y="125868"/>
        <a:ext cx="6580682" cy="949138"/>
      </dsp:txXfrm>
    </dsp:sp>
    <dsp:sp modelId="{F70E474A-D393-4F91-B979-1DD77794666E}">
      <dsp:nvSpPr>
        <dsp:cNvPr id="0" name=""/>
        <dsp:cNvSpPr/>
      </dsp:nvSpPr>
      <dsp:spPr>
        <a:xfrm>
          <a:off x="0" y="12098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Criminal Justice and Immigration Act 2008 – S.76. </a:t>
          </a:r>
          <a:endParaRPr lang="en-US" sz="2900" kern="1200"/>
        </a:p>
      </dsp:txBody>
      <dsp:txXfrm>
        <a:off x="51346" y="1261218"/>
        <a:ext cx="6580682" cy="949138"/>
      </dsp:txXfrm>
    </dsp:sp>
    <dsp:sp modelId="{55AE18DD-B889-42D1-8FA5-27B45A3F046C}">
      <dsp:nvSpPr>
        <dsp:cNvPr id="0" name=""/>
        <dsp:cNvSpPr/>
      </dsp:nvSpPr>
      <dsp:spPr>
        <a:xfrm>
          <a:off x="0" y="23452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Common law now in the legislation. </a:t>
          </a:r>
          <a:endParaRPr lang="en-US" sz="2900" kern="1200"/>
        </a:p>
      </dsp:txBody>
      <dsp:txXfrm>
        <a:off x="51346" y="2396568"/>
        <a:ext cx="6580682" cy="949138"/>
      </dsp:txXfrm>
    </dsp:sp>
    <dsp:sp modelId="{EC3AC389-0843-47C6-A905-A1829EF7B4DB}">
      <dsp:nvSpPr>
        <dsp:cNvPr id="0" name=""/>
        <dsp:cNvSpPr/>
      </dsp:nvSpPr>
      <dsp:spPr>
        <a:xfrm>
          <a:off x="0" y="34805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Important.  </a:t>
          </a:r>
          <a:endParaRPr lang="en-US" sz="2900" kern="1200"/>
        </a:p>
      </dsp:txBody>
      <dsp:txXfrm>
        <a:off x="51346" y="3531918"/>
        <a:ext cx="6580682" cy="949138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D377C-9B80-4A58-AF2F-B23D6189BA59}">
      <dsp:nvSpPr>
        <dsp:cNvPr id="0" name=""/>
        <dsp:cNvSpPr/>
      </dsp:nvSpPr>
      <dsp:spPr>
        <a:xfrm>
          <a:off x="0" y="580799"/>
          <a:ext cx="6683374" cy="109084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How do we test for self defence; </a:t>
          </a:r>
          <a:endParaRPr lang="en-US" sz="3000" kern="1200"/>
        </a:p>
      </dsp:txBody>
      <dsp:txXfrm>
        <a:off x="53251" y="634050"/>
        <a:ext cx="6576872" cy="984340"/>
      </dsp:txXfrm>
    </dsp:sp>
    <dsp:sp modelId="{EA9CF9CD-6264-45C7-9C97-1A4E623E4113}">
      <dsp:nvSpPr>
        <dsp:cNvPr id="0" name=""/>
        <dsp:cNvSpPr/>
      </dsp:nvSpPr>
      <dsp:spPr>
        <a:xfrm>
          <a:off x="0" y="1758041"/>
          <a:ext cx="6683374" cy="1090842"/>
        </a:xfrm>
        <a:prstGeom prst="roundRect">
          <a:avLst/>
        </a:prstGeom>
        <a:gradFill rotWithShape="0">
          <a:gsLst>
            <a:gs pos="0">
              <a:schemeClr val="accent2">
                <a:hueOff val="-1671780"/>
                <a:satOff val="-6640"/>
                <a:lumOff val="421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671780"/>
                <a:satOff val="-6640"/>
                <a:lumOff val="421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671780"/>
                <a:satOff val="-6640"/>
                <a:lumOff val="421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1. ‘’D honestly believed that force was necessary. </a:t>
          </a:r>
          <a:endParaRPr lang="en-US" sz="3000" kern="1200"/>
        </a:p>
      </dsp:txBody>
      <dsp:txXfrm>
        <a:off x="53251" y="1811292"/>
        <a:ext cx="6576872" cy="984340"/>
      </dsp:txXfrm>
    </dsp:sp>
    <dsp:sp modelId="{6E6C23EE-42C4-4F3D-BF5C-2AD62B7E5F68}">
      <dsp:nvSpPr>
        <dsp:cNvPr id="0" name=""/>
        <dsp:cNvSpPr/>
      </dsp:nvSpPr>
      <dsp:spPr>
        <a:xfrm>
          <a:off x="0" y="2935283"/>
          <a:ext cx="6683374" cy="1090842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2. D used reasonable force in the circumstances as he believed them to be’’</a:t>
          </a:r>
          <a:endParaRPr lang="en-US" sz="3000" kern="1200"/>
        </a:p>
      </dsp:txBody>
      <dsp:txXfrm>
        <a:off x="53251" y="2988534"/>
        <a:ext cx="6576872" cy="984340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EDF0B4-6F7B-40C2-A175-7885B3A0B8C1}">
      <dsp:nvSpPr>
        <dsp:cNvPr id="0" name=""/>
        <dsp:cNvSpPr/>
      </dsp:nvSpPr>
      <dsp:spPr>
        <a:xfrm>
          <a:off x="0" y="220749"/>
          <a:ext cx="6683374" cy="9981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 part test one is subjective and the other is objective. </a:t>
          </a:r>
          <a:endParaRPr lang="en-US" sz="2000" kern="1200" dirty="0"/>
        </a:p>
      </dsp:txBody>
      <dsp:txXfrm>
        <a:off x="48726" y="269475"/>
        <a:ext cx="6585922" cy="900704"/>
      </dsp:txXfrm>
    </dsp:sp>
    <dsp:sp modelId="{B17573E6-ADD5-41AB-AA16-7EC1B2AA6B85}">
      <dsp:nvSpPr>
        <dsp:cNvPr id="0" name=""/>
        <dsp:cNvSpPr/>
      </dsp:nvSpPr>
      <dsp:spPr>
        <a:xfrm>
          <a:off x="0" y="1276506"/>
          <a:ext cx="6683374" cy="998156"/>
        </a:xfrm>
        <a:prstGeom prst="roundRect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was defined and the test arose from the case of Palmer v R [1971] – where the individual killed someone and tried to use the defence but it was not available for murder cases. </a:t>
          </a:r>
          <a:endParaRPr lang="en-US" sz="2000" kern="1200"/>
        </a:p>
      </dsp:txBody>
      <dsp:txXfrm>
        <a:off x="48726" y="1325232"/>
        <a:ext cx="6585922" cy="900704"/>
      </dsp:txXfrm>
    </dsp:sp>
    <dsp:sp modelId="{9D656C21-26B2-4591-8B49-7042F1B75939}">
      <dsp:nvSpPr>
        <dsp:cNvPr id="0" name=""/>
        <dsp:cNvSpPr/>
      </dsp:nvSpPr>
      <dsp:spPr>
        <a:xfrm>
          <a:off x="0" y="2332262"/>
          <a:ext cx="6683374" cy="998156"/>
        </a:xfrm>
        <a:prstGeom prst="roundRect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Most importantly, the main requirement is reasonable force. </a:t>
          </a:r>
          <a:endParaRPr lang="en-US" sz="2000" kern="1200"/>
        </a:p>
      </dsp:txBody>
      <dsp:txXfrm>
        <a:off x="48726" y="2380988"/>
        <a:ext cx="6585922" cy="900704"/>
      </dsp:txXfrm>
    </dsp:sp>
    <dsp:sp modelId="{E6FAFA7D-20C1-4169-AA65-55B5762F411C}">
      <dsp:nvSpPr>
        <dsp:cNvPr id="0" name=""/>
        <dsp:cNvSpPr/>
      </dsp:nvSpPr>
      <dsp:spPr>
        <a:xfrm>
          <a:off x="0" y="3388018"/>
          <a:ext cx="6683374" cy="998156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 v William (Gladstone) [1987].</a:t>
          </a:r>
          <a:endParaRPr lang="en-US" sz="2000" kern="1200"/>
        </a:p>
      </dsp:txBody>
      <dsp:txXfrm>
        <a:off x="48726" y="3436744"/>
        <a:ext cx="6585922" cy="900704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1D5EAE-DD2F-40CE-AF5B-A06AA9B493AC}">
      <dsp:nvSpPr>
        <dsp:cNvPr id="0" name=""/>
        <dsp:cNvSpPr/>
      </dsp:nvSpPr>
      <dsp:spPr>
        <a:xfrm>
          <a:off x="0" y="381962"/>
          <a:ext cx="6683374" cy="9067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 v Oatridge developed the test further and now we have the self defence test. </a:t>
          </a:r>
          <a:endParaRPr lang="en-US" sz="2500" kern="1200"/>
        </a:p>
      </dsp:txBody>
      <dsp:txXfrm>
        <a:off x="44264" y="426226"/>
        <a:ext cx="6594846" cy="818222"/>
      </dsp:txXfrm>
    </dsp:sp>
    <dsp:sp modelId="{948430E0-D65A-4877-8A1D-EF1EC028B37E}">
      <dsp:nvSpPr>
        <dsp:cNvPr id="0" name=""/>
        <dsp:cNvSpPr/>
      </dsp:nvSpPr>
      <dsp:spPr>
        <a:xfrm>
          <a:off x="0" y="1360712"/>
          <a:ext cx="6683374" cy="906750"/>
        </a:xfrm>
        <a:prstGeom prst="roundRect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Necessary force – need to consider a number of elements. </a:t>
          </a:r>
          <a:endParaRPr lang="en-US" sz="2500" kern="1200"/>
        </a:p>
      </dsp:txBody>
      <dsp:txXfrm>
        <a:off x="44264" y="1404976"/>
        <a:ext cx="6594846" cy="818222"/>
      </dsp:txXfrm>
    </dsp:sp>
    <dsp:sp modelId="{B2063F35-E178-4B46-9A04-5C227B7984A2}">
      <dsp:nvSpPr>
        <dsp:cNvPr id="0" name=""/>
        <dsp:cNvSpPr/>
      </dsp:nvSpPr>
      <dsp:spPr>
        <a:xfrm>
          <a:off x="0" y="2339462"/>
          <a:ext cx="6683374" cy="906750"/>
        </a:xfrm>
        <a:prstGeom prst="roundRect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When the attack is taking place, the defence must happen there and then, there is no duty to retreat. </a:t>
          </a:r>
          <a:endParaRPr lang="en-US" sz="2500" kern="1200"/>
        </a:p>
      </dsp:txBody>
      <dsp:txXfrm>
        <a:off x="44264" y="2383726"/>
        <a:ext cx="6594846" cy="818222"/>
      </dsp:txXfrm>
    </dsp:sp>
    <dsp:sp modelId="{789C4E6C-5143-4BED-B770-A9F4B16AD04B}">
      <dsp:nvSpPr>
        <dsp:cNvPr id="0" name=""/>
        <dsp:cNvSpPr/>
      </dsp:nvSpPr>
      <dsp:spPr>
        <a:xfrm>
          <a:off x="0" y="3318212"/>
          <a:ext cx="6683374" cy="90675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addition, you do not need to wait to someone to attack you. </a:t>
          </a:r>
          <a:endParaRPr lang="en-US" sz="2500" kern="1200"/>
        </a:p>
      </dsp:txBody>
      <dsp:txXfrm>
        <a:off x="44264" y="3362476"/>
        <a:ext cx="6594846" cy="818222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3D71B0-37F8-4CA4-86C3-5C01142D3BB2}">
      <dsp:nvSpPr>
        <dsp:cNvPr id="0" name=""/>
        <dsp:cNvSpPr/>
      </dsp:nvSpPr>
      <dsp:spPr>
        <a:xfrm>
          <a:off x="0" y="745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What is someone believing that they are going to be attacked? </a:t>
          </a:r>
          <a:endParaRPr lang="en-US" sz="2900" kern="1200" dirty="0"/>
        </a:p>
      </dsp:txBody>
      <dsp:txXfrm>
        <a:off x="51346" y="125868"/>
        <a:ext cx="6580682" cy="949138"/>
      </dsp:txXfrm>
    </dsp:sp>
    <dsp:sp modelId="{EAD150A4-1E0B-4134-ACA4-00607DB1D7F2}">
      <dsp:nvSpPr>
        <dsp:cNvPr id="0" name=""/>
        <dsp:cNvSpPr/>
      </dsp:nvSpPr>
      <dsp:spPr>
        <a:xfrm>
          <a:off x="0" y="12098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 defence – voluntary intoxication. </a:t>
          </a:r>
          <a:endParaRPr lang="en-US" sz="2900" kern="1200"/>
        </a:p>
      </dsp:txBody>
      <dsp:txXfrm>
        <a:off x="51346" y="1261218"/>
        <a:ext cx="6580682" cy="949138"/>
      </dsp:txXfrm>
    </dsp:sp>
    <dsp:sp modelId="{64FD6547-19BE-4588-A573-8AC0FF256016}">
      <dsp:nvSpPr>
        <dsp:cNvPr id="0" name=""/>
        <dsp:cNvSpPr/>
      </dsp:nvSpPr>
      <dsp:spPr>
        <a:xfrm>
          <a:off x="0" y="23452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Reasonable force and not lethal force using excessive force. </a:t>
          </a:r>
          <a:endParaRPr lang="en-US" sz="2900" kern="1200"/>
        </a:p>
      </dsp:txBody>
      <dsp:txXfrm>
        <a:off x="51346" y="2396568"/>
        <a:ext cx="6580682" cy="949138"/>
      </dsp:txXfrm>
    </dsp:sp>
    <dsp:sp modelId="{F340B29C-ED08-4C88-8BA9-6044EABD66B2}">
      <dsp:nvSpPr>
        <dsp:cNvPr id="0" name=""/>
        <dsp:cNvSpPr/>
      </dsp:nvSpPr>
      <dsp:spPr>
        <a:xfrm>
          <a:off x="0" y="34805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Excessive force.</a:t>
          </a:r>
          <a:endParaRPr lang="en-US" sz="2900" kern="1200"/>
        </a:p>
      </dsp:txBody>
      <dsp:txXfrm>
        <a:off x="51346" y="3531918"/>
        <a:ext cx="6580682" cy="949138"/>
      </dsp:txXfrm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1F393C-FA38-4E40-8AD3-6ED83426BDD1}">
      <dsp:nvSpPr>
        <dsp:cNvPr id="0" name=""/>
        <dsp:cNvSpPr/>
      </dsp:nvSpPr>
      <dsp:spPr>
        <a:xfrm>
          <a:off x="0" y="734922"/>
          <a:ext cx="7091022" cy="88978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Scenario’s. </a:t>
          </a:r>
          <a:endParaRPr lang="en-US" sz="3900" kern="1200"/>
        </a:p>
      </dsp:txBody>
      <dsp:txXfrm>
        <a:off x="43436" y="778358"/>
        <a:ext cx="7004150" cy="802913"/>
      </dsp:txXfrm>
    </dsp:sp>
    <dsp:sp modelId="{E63B3805-0815-40E8-BA38-54F6132A0EF4}">
      <dsp:nvSpPr>
        <dsp:cNvPr id="0" name=""/>
        <dsp:cNvSpPr/>
      </dsp:nvSpPr>
      <dsp:spPr>
        <a:xfrm>
          <a:off x="0" y="1737027"/>
          <a:ext cx="7091022" cy="889785"/>
        </a:xfrm>
        <a:prstGeom prst="roundRect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Applying what has been learnt. </a:t>
          </a:r>
          <a:endParaRPr lang="en-US" sz="3900" kern="1200"/>
        </a:p>
      </dsp:txBody>
      <dsp:txXfrm>
        <a:off x="43436" y="1780463"/>
        <a:ext cx="7004150" cy="802913"/>
      </dsp:txXfrm>
    </dsp:sp>
    <dsp:sp modelId="{71D5F320-C403-401C-9D82-5B9DD1C8A7BE}">
      <dsp:nvSpPr>
        <dsp:cNvPr id="0" name=""/>
        <dsp:cNvSpPr/>
      </dsp:nvSpPr>
      <dsp:spPr>
        <a:xfrm>
          <a:off x="0" y="2739132"/>
          <a:ext cx="7091022" cy="889785"/>
        </a:xfrm>
        <a:prstGeom prst="roundRect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Case law. </a:t>
          </a:r>
          <a:endParaRPr lang="en-US" sz="3900" kern="1200"/>
        </a:p>
      </dsp:txBody>
      <dsp:txXfrm>
        <a:off x="43436" y="2782568"/>
        <a:ext cx="7004150" cy="802913"/>
      </dsp:txXfrm>
    </dsp:sp>
    <dsp:sp modelId="{C9D12B5A-29C9-4810-95C8-3F1949AF5B33}">
      <dsp:nvSpPr>
        <dsp:cNvPr id="0" name=""/>
        <dsp:cNvSpPr/>
      </dsp:nvSpPr>
      <dsp:spPr>
        <a:xfrm>
          <a:off x="0" y="3741237"/>
          <a:ext cx="7091022" cy="889785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Trigger warning for the workshop. </a:t>
          </a:r>
          <a:endParaRPr lang="en-US" sz="3900" kern="1200"/>
        </a:p>
      </dsp:txBody>
      <dsp:txXfrm>
        <a:off x="43436" y="3784673"/>
        <a:ext cx="7004150" cy="802913"/>
      </dsp:txXfrm>
    </dsp:sp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8D18AB-4EC6-4006-8F9F-6552D535D67C}">
      <dsp:nvSpPr>
        <dsp:cNvPr id="0" name=""/>
        <dsp:cNvSpPr/>
      </dsp:nvSpPr>
      <dsp:spPr>
        <a:xfrm>
          <a:off x="0" y="5762"/>
          <a:ext cx="6683374" cy="10494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Automatism. </a:t>
          </a:r>
          <a:endParaRPr lang="en-US" sz="4600" kern="1200"/>
        </a:p>
      </dsp:txBody>
      <dsp:txXfrm>
        <a:off x="51232" y="56994"/>
        <a:ext cx="6580910" cy="947026"/>
      </dsp:txXfrm>
    </dsp:sp>
    <dsp:sp modelId="{1D0D5965-010E-4C30-82F2-F1F012CAEDA9}">
      <dsp:nvSpPr>
        <dsp:cNvPr id="0" name=""/>
        <dsp:cNvSpPr/>
      </dsp:nvSpPr>
      <dsp:spPr>
        <a:xfrm>
          <a:off x="0" y="1187732"/>
          <a:ext cx="6683374" cy="1049490"/>
        </a:xfrm>
        <a:prstGeom prst="roundRect">
          <a:avLst/>
        </a:prstGeom>
        <a:gradFill rotWithShape="0">
          <a:gsLst>
            <a:gs pos="0">
              <a:schemeClr val="accent2">
                <a:hueOff val="-1114520"/>
                <a:satOff val="-4426"/>
                <a:lumOff val="281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114520"/>
                <a:satOff val="-4426"/>
                <a:lumOff val="281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114520"/>
                <a:satOff val="-4426"/>
                <a:lumOff val="281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Insanity. </a:t>
          </a:r>
          <a:endParaRPr lang="en-US" sz="4600" kern="1200"/>
        </a:p>
      </dsp:txBody>
      <dsp:txXfrm>
        <a:off x="51232" y="1238964"/>
        <a:ext cx="6580910" cy="947026"/>
      </dsp:txXfrm>
    </dsp:sp>
    <dsp:sp modelId="{C319CCCC-872B-4B87-BBC9-AD98AF55FCC5}">
      <dsp:nvSpPr>
        <dsp:cNvPr id="0" name=""/>
        <dsp:cNvSpPr/>
      </dsp:nvSpPr>
      <dsp:spPr>
        <a:xfrm>
          <a:off x="0" y="2369702"/>
          <a:ext cx="6683374" cy="1049490"/>
        </a:xfrm>
        <a:prstGeom prst="roundRect">
          <a:avLst/>
        </a:prstGeom>
        <a:gradFill rotWithShape="0">
          <a:gsLst>
            <a:gs pos="0">
              <a:schemeClr val="accent2">
                <a:hueOff val="-2229041"/>
                <a:satOff val="-8853"/>
                <a:lumOff val="562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229041"/>
                <a:satOff val="-8853"/>
                <a:lumOff val="562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229041"/>
                <a:satOff val="-8853"/>
                <a:lumOff val="562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Duress. </a:t>
          </a:r>
          <a:endParaRPr lang="en-US" sz="4600" kern="1200"/>
        </a:p>
      </dsp:txBody>
      <dsp:txXfrm>
        <a:off x="51232" y="2420934"/>
        <a:ext cx="6580910" cy="947026"/>
      </dsp:txXfrm>
    </dsp:sp>
    <dsp:sp modelId="{560300C9-BCE4-4708-8BBD-CAF7AC885D05}">
      <dsp:nvSpPr>
        <dsp:cNvPr id="0" name=""/>
        <dsp:cNvSpPr/>
      </dsp:nvSpPr>
      <dsp:spPr>
        <a:xfrm>
          <a:off x="0" y="3551672"/>
          <a:ext cx="6683374" cy="1049490"/>
        </a:xfrm>
        <a:prstGeom prst="roundRect">
          <a:avLst/>
        </a:prstGeom>
        <a:gradFill rotWithShape="0">
          <a:gsLst>
            <a:gs pos="0">
              <a:schemeClr val="accent2">
                <a:hueOff val="-3343561"/>
                <a:satOff val="-13279"/>
                <a:lumOff val="843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3343561"/>
                <a:satOff val="-13279"/>
                <a:lumOff val="843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3343561"/>
                <a:satOff val="-13279"/>
                <a:lumOff val="843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Others</a:t>
          </a:r>
          <a:endParaRPr lang="en-US" sz="4600" kern="1200"/>
        </a:p>
      </dsp:txBody>
      <dsp:txXfrm>
        <a:off x="51232" y="3602904"/>
        <a:ext cx="6580910" cy="9470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156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460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093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47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711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456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14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574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187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847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417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29073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3668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503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5393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4783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7254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B3747-9ADB-4FCC-89CE-6E84D134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EC9C6-5D7D-4249-8820-D4C99D0AE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F35F7-46A1-40A9-ACD7-C49239926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4/20/2023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45637-B780-4999-A87D-0039BC5A9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9777F-E471-4CC5-B27B-137CB061E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17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6D41BCC-AD73-4203-A5A6-E62EB28B0FE6}" type="datetimeFigureOut">
              <a:rPr lang="en-US" smtClean="0"/>
              <a:pPr/>
              <a:t>4/20/2023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118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  <p:sldLayoutId id="2147483782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microsoft.com/office/2007/relationships/media" Target="../media/media3.m4a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18.xml"/><Relationship Id="rId10" Type="http://schemas.microsoft.com/office/2007/relationships/diagramDrawing" Target="../diagrams/drawing1.xml"/><Relationship Id="rId4" Type="http://schemas.openxmlformats.org/officeDocument/2006/relationships/audio" Target="../media/media3.m4a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5.pn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5.pn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5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.png"/><Relationship Id="rId5" Type="http://schemas.openxmlformats.org/officeDocument/2006/relationships/image" Target="../media/image8.jpeg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8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Data" Target="../diagrams/data8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8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8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0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10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diagramData" Target="../diagrams/data10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0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0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2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1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Data" Target="../diagrams/data12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2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3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13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diagramData" Target="../diagrams/data13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3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5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3.png"/><Relationship Id="rId5" Type="http://schemas.openxmlformats.org/officeDocument/2006/relationships/image" Target="../media/image15.jpeg"/><Relationship Id="rId4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14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Relationship Id="rId9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5.png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2.png"/><Relationship Id="rId5" Type="http://schemas.openxmlformats.org/officeDocument/2006/relationships/image" Target="../media/image16.jpeg"/><Relationship Id="rId4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5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15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diagramData" Target="../diagrams/data15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5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5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6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16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diagramData" Target="../diagrams/data16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6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6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17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Relationship Id="rId9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8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18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diagramData" Target="../diagrams/data18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8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8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9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19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diagramData" Target="../diagrams/data19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19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9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0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20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diagramData" Target="../diagrams/data20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0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5.png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3.png"/><Relationship Id="rId5" Type="http://schemas.openxmlformats.org/officeDocument/2006/relationships/image" Target="../media/image17.jpeg"/><Relationship Id="rId4" Type="http://schemas.openxmlformats.org/officeDocument/2006/relationships/image" Target="../media/image1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21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Relationship Id="rId9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2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Relationship Id="rId9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23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Relationship Id="rId9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4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24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Data" Target="../diagrams/data24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4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4.xml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5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25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diagramQuickStyle" Target="../diagrams/quickStyle25.xml"/><Relationship Id="rId5" Type="http://schemas.openxmlformats.org/officeDocument/2006/relationships/diagramLayout" Target="../diagrams/layout25.xml"/><Relationship Id="rId4" Type="http://schemas.openxmlformats.org/officeDocument/2006/relationships/diagramData" Target="../diagrams/data25.xml"/><Relationship Id="rId9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6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26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diagramData" Target="../diagrams/data26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6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4" Type="http://schemas.openxmlformats.org/officeDocument/2006/relationships/image" Target="../media/image5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7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27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diagramData" Target="../diagrams/data27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7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7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8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28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diagramData" Target="../diagrams/data28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8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8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9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29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diagramData" Target="../diagrams/data29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29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4" Type="http://schemas.openxmlformats.org/officeDocument/2006/relationships/image" Target="../media/image5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0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30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6" Type="http://schemas.openxmlformats.org/officeDocument/2006/relationships/diagramData" Target="../diagrams/data30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30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30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1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31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openxmlformats.org/officeDocument/2006/relationships/diagramData" Target="../diagrams/data31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31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31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2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32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diagramData" Target="../diagrams/data32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32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32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3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33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6" Type="http://schemas.openxmlformats.org/officeDocument/2006/relationships/diagramData" Target="../diagrams/data33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33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33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4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34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diagramData" Target="../diagrams/data34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34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34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5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35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6" Type="http://schemas.openxmlformats.org/officeDocument/2006/relationships/diagramData" Target="../diagrams/data35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35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35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6.xml"/><Relationship Id="rId3" Type="http://schemas.openxmlformats.org/officeDocument/2006/relationships/slideLayout" Target="../slideLayouts/slideLayout18.xml"/><Relationship Id="rId7" Type="http://schemas.openxmlformats.org/officeDocument/2006/relationships/diagramLayout" Target="../diagrams/layout36.xml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6" Type="http://schemas.openxmlformats.org/officeDocument/2006/relationships/diagramData" Target="../diagrams/data36.xml"/><Relationship Id="rId11" Type="http://schemas.openxmlformats.org/officeDocument/2006/relationships/image" Target="../media/image5.png"/><Relationship Id="rId5" Type="http://schemas.openxmlformats.org/officeDocument/2006/relationships/image" Target="../media/image3.png"/><Relationship Id="rId10" Type="http://schemas.microsoft.com/office/2007/relationships/diagramDrawing" Target="../diagrams/drawing36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36.xml"/></Relationships>
</file>

<file path=ppt/slides/_rels/slide5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7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37.xml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6" Type="http://schemas.openxmlformats.org/officeDocument/2006/relationships/diagramQuickStyle" Target="../diagrams/quickStyle37.xml"/><Relationship Id="rId5" Type="http://schemas.openxmlformats.org/officeDocument/2006/relationships/diagramLayout" Target="../diagrams/layout37.xml"/><Relationship Id="rId4" Type="http://schemas.openxmlformats.org/officeDocument/2006/relationships/diagramData" Target="../diagrams/data37.xml"/><Relationship Id="rId9" Type="http://schemas.openxmlformats.org/officeDocument/2006/relationships/image" Target="../media/image5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54.m4a"/><Relationship Id="rId7" Type="http://schemas.openxmlformats.org/officeDocument/2006/relationships/image" Target="../media/image25.svg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6" Type="http://schemas.openxmlformats.org/officeDocument/2006/relationships/image" Target="../media/image24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54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F1958B4C-4D49-8C2E-6AC0-617AA80E80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474" b="15501"/>
          <a:stretch/>
        </p:blipFill>
        <p:spPr>
          <a:xfrm>
            <a:off x="20" y="0"/>
            <a:ext cx="121919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C6B8B5-BB1C-9983-9A9B-D83AD5FEF4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517" y="2223235"/>
            <a:ext cx="7143225" cy="1310379"/>
          </a:xfrm>
        </p:spPr>
        <p:txBody>
          <a:bodyPr anchor="ctr">
            <a:normAutofit/>
          </a:bodyPr>
          <a:lstStyle/>
          <a:p>
            <a:r>
              <a:rPr lang="en-GB" sz="3200" i="1" u="sng" dirty="0"/>
              <a:t>Defences to criminal offences!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7A9230-4587-D735-02B7-D46827940B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9299" y="3533615"/>
            <a:ext cx="3657599" cy="782667"/>
          </a:xfrm>
        </p:spPr>
        <p:txBody>
          <a:bodyPr anchor="ctr">
            <a:normAutofit/>
          </a:bodyPr>
          <a:lstStyle/>
          <a:p>
            <a:pPr algn="r"/>
            <a:r>
              <a:rPr lang="en-GB" sz="1600" dirty="0">
                <a:solidFill>
                  <a:schemeClr val="bg1"/>
                </a:solidFill>
              </a:rPr>
              <a:t>By Zita draper 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08EC9005-5705-4BF3-9E28-A32B3886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18F23307-8124-4758-BAB0-3667EABA0B67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EB6370-B7D7-A910-0329-97B4289200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6708" y="6137139"/>
            <a:ext cx="546489" cy="546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425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54"/>
    </mc:Choice>
    <mc:Fallback xmlns="">
      <p:transition spd="slow" advTm="12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CC104-0EFC-ADC8-5B65-9496D5930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69" y="1314450"/>
            <a:ext cx="3721894" cy="3680244"/>
          </a:xfrm>
        </p:spPr>
        <p:txBody>
          <a:bodyPr>
            <a:normAutofit/>
          </a:bodyPr>
          <a:lstStyle/>
          <a:p>
            <a:r>
              <a:rPr lang="en-GB" sz="6000" b="1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0789ED-4BA9-A15E-96A1-3E37DEA211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174664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F7BE74-6505-AA29-352C-61782DEE57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23849" y="6125919"/>
            <a:ext cx="681125" cy="681125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A72B4D-406E-A86F-4E19-B72BA274E35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346143" y="6125919"/>
            <a:ext cx="723207" cy="723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285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31"/>
    </mc:Choice>
    <mc:Fallback xmlns="">
      <p:transition spd="slow" advTm="235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353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65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B20F2-38CB-8B5E-BAA3-48F4B9D5D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855" y="1314450"/>
            <a:ext cx="3339221" cy="3680244"/>
          </a:xfrm>
        </p:spPr>
        <p:txBody>
          <a:bodyPr>
            <a:normAutofit/>
          </a:bodyPr>
          <a:lstStyle/>
          <a:p>
            <a:r>
              <a:rPr lang="en-GB" sz="4800" b="1" i="1" u="sng" dirty="0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607814-C8BB-BAC4-92EF-FAADE5DAAB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6844912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3412DD-C243-3ABB-E78B-CE93BFA9BB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3254" y="6075431"/>
            <a:ext cx="651356" cy="651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231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764"/>
    </mc:Choice>
    <mc:Fallback xmlns="">
      <p:transition spd="slow" advTm="16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CEE9D-6BC4-BF78-7C15-FDC53F2B2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463" y="1314450"/>
            <a:ext cx="3213613" cy="3680244"/>
          </a:xfrm>
        </p:spPr>
        <p:txBody>
          <a:bodyPr>
            <a:normAutofit/>
          </a:bodyPr>
          <a:lstStyle/>
          <a:p>
            <a:r>
              <a:rPr lang="en-GB" sz="5400" b="1" i="1" u="sng" dirty="0"/>
              <a:t>Insanity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4F5F55-96C9-3491-256B-F096FCE970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2962309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AFF40B8-9BAB-2EC1-493D-71D481201D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9063" y="5962903"/>
            <a:ext cx="799262" cy="799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36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581"/>
    </mc:Choice>
    <mc:Fallback xmlns="">
      <p:transition spd="slow" advTm="66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5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58D52-584E-5EFD-E306-462BCFB52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615626"/>
            <a:ext cx="2844002" cy="3379067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D4515A-E3C6-BF7B-8842-FAE2A484C9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75373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92BBC5-0DF9-77C2-CEB2-38BB828951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8171" y="6153968"/>
            <a:ext cx="560197" cy="560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676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06"/>
    </mc:Choice>
    <mc:Fallback xmlns="">
      <p:transition spd="slow" advTm="170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D1E8B-990A-5B56-D728-A6E068755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749" y="1310632"/>
            <a:ext cx="3485076" cy="3680244"/>
          </a:xfrm>
        </p:spPr>
        <p:txBody>
          <a:bodyPr>
            <a:normAutofit/>
          </a:bodyPr>
          <a:lstStyle/>
          <a:p>
            <a:r>
              <a:rPr lang="en-GB" sz="4400" b="1" i="1" u="sng" dirty="0"/>
              <a:t>The McNaughten case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06A1E1-5B16-7BB2-2746-8C17C29219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735485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9FE678-F83B-E814-E331-802742244B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4269" y="6178428"/>
            <a:ext cx="535737" cy="535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721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86"/>
    </mc:Choice>
    <mc:Fallback xmlns="">
      <p:transition spd="slow" advTm="44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D337E-9680-54AB-ABFE-3C2F45B53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The importance of the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88E06-9ED4-CD9E-B3C2-858DF57418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Laid down the test for insanity; </a:t>
            </a:r>
          </a:p>
          <a:p>
            <a:endParaRPr lang="en-GB" dirty="0"/>
          </a:p>
          <a:p>
            <a:r>
              <a:rPr lang="en-GB" dirty="0"/>
              <a:t>‘’ A. There is a presumption that every man is sane, </a:t>
            </a:r>
          </a:p>
          <a:p>
            <a:r>
              <a:rPr lang="en-GB" dirty="0"/>
              <a:t>  B. This presumption can be rebutted by the defendant who must prove, on a balance of probabilities, that at the time of the offence; </a:t>
            </a:r>
          </a:p>
          <a:p>
            <a:r>
              <a:rPr lang="en-GB" dirty="0"/>
              <a:t>I – He was suffering from a defect of reason. </a:t>
            </a:r>
          </a:p>
          <a:p>
            <a:r>
              <a:rPr lang="en-GB" dirty="0" err="1"/>
              <a:t>Ii</a:t>
            </a:r>
            <a:r>
              <a:rPr lang="en-GB" dirty="0"/>
              <a:t>. Which was caused by a disease of the mind, and; </a:t>
            </a:r>
          </a:p>
          <a:p>
            <a:r>
              <a:rPr lang="en-GB" dirty="0" err="1"/>
              <a:t>Iii</a:t>
            </a:r>
            <a:r>
              <a:rPr lang="en-GB" dirty="0"/>
              <a:t>. That he did not know the nature and quality of the Act, or,</a:t>
            </a:r>
          </a:p>
          <a:p>
            <a:r>
              <a:rPr lang="en-GB" dirty="0"/>
              <a:t>Iv. That he did not know what he was doing was wrong.’’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1253E5-AAF8-6457-3BA6-81BDDADAD6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2887" y="5791200"/>
            <a:ext cx="812006" cy="812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035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760"/>
    </mc:Choice>
    <mc:Fallback xmlns="">
      <p:transition spd="slow" advTm="407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FA213-856E-A83A-3A53-37A2412DE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Important terms to define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F75C4-A65E-4065-C199-7DC96A1CC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Disease of the mind. </a:t>
            </a:r>
          </a:p>
          <a:p>
            <a:endParaRPr lang="en-GB" dirty="0"/>
          </a:p>
          <a:p>
            <a:r>
              <a:rPr lang="en-GB" dirty="0"/>
              <a:t>Defect of reason. </a:t>
            </a:r>
          </a:p>
          <a:p>
            <a:endParaRPr lang="en-GB" dirty="0"/>
          </a:p>
          <a:p>
            <a:r>
              <a:rPr lang="en-GB" dirty="0"/>
              <a:t>Not used often.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BBC4E7-DDF6-2568-81CC-67974C9403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780" y="6041772"/>
            <a:ext cx="653075" cy="65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48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57"/>
    </mc:Choice>
    <mc:Fallback xmlns="">
      <p:transition spd="slow" advTm="55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1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891DF3C7-EE0A-4CEA-D8EE-D0A28344C0A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738" r="7746"/>
          <a:stretch/>
        </p:blipFill>
        <p:spPr>
          <a:xfrm>
            <a:off x="20" y="10"/>
            <a:ext cx="407053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94F57B-B45C-5856-B32C-D405B508E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b="1" i="1" u="sng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61DCA-BBF9-C747-97D2-3A253D40A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rmAutofit/>
          </a:bodyPr>
          <a:lstStyle/>
          <a:p>
            <a:r>
              <a:rPr lang="en-GB" dirty="0"/>
              <a:t>Defect of reason – has something affected their reasoning. </a:t>
            </a:r>
          </a:p>
          <a:p>
            <a:endParaRPr lang="en-GB" dirty="0"/>
          </a:p>
          <a:p>
            <a:r>
              <a:rPr lang="en-GB" dirty="0"/>
              <a:t>Not able to make reasonable judgement. </a:t>
            </a:r>
          </a:p>
          <a:p>
            <a:endParaRPr lang="en-GB" dirty="0"/>
          </a:p>
          <a:p>
            <a:r>
              <a:rPr lang="en-GB" dirty="0"/>
              <a:t>R v Clarke – shoplifting – depression – Acquitted after appeal.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781BEF-BFE6-9367-296D-A2DBDED213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390" y="5912746"/>
            <a:ext cx="792855" cy="792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164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959"/>
    </mc:Choice>
    <mc:Fallback xmlns="">
      <p:transition spd="slow" advTm="92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9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536C60B7-D310-1CA2-9429-2CCE2B8743F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438" r="25943" b="-1"/>
          <a:stretch/>
        </p:blipFill>
        <p:spPr>
          <a:xfrm>
            <a:off x="20" y="10"/>
            <a:ext cx="407053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1974C6-A738-ABB2-0733-EBC598FB3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2125" y="596078"/>
            <a:ext cx="6672886" cy="1596177"/>
          </a:xfrm>
        </p:spPr>
        <p:txBody>
          <a:bodyPr>
            <a:normAutofit/>
          </a:bodyPr>
          <a:lstStyle/>
          <a:p>
            <a:r>
              <a:rPr lang="en-GB" b="1" i="1" u="sng" dirty="0"/>
              <a:t>What constitutes as a disease of the mind?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22785-3C37-C859-44F2-100BDE00B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rmAutofit/>
          </a:bodyPr>
          <a:lstStyle/>
          <a:p>
            <a:r>
              <a:rPr lang="en-GB" dirty="0"/>
              <a:t>What you think of the term disease of the mind what do you think it means? </a:t>
            </a:r>
          </a:p>
          <a:p>
            <a:endParaRPr lang="en-GB" dirty="0"/>
          </a:p>
          <a:p>
            <a:r>
              <a:rPr lang="en-GB" dirty="0"/>
              <a:t>Affects the person mentally. </a:t>
            </a:r>
          </a:p>
          <a:p>
            <a:endParaRPr lang="en-GB" dirty="0"/>
          </a:p>
          <a:p>
            <a:r>
              <a:rPr lang="en-GB" dirty="0"/>
              <a:t>A few examples include dementia and diabetes.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AC1F52-5BCC-1F28-9B9F-7A6CE655AF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1098" y="6012306"/>
            <a:ext cx="693295" cy="693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497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261"/>
    </mc:Choice>
    <mc:Fallback xmlns="">
      <p:transition spd="slow" advTm="41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EA71-BC72-CD04-13D8-BCC19BF3B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4839518"/>
          </a:xfrm>
        </p:spPr>
        <p:txBody>
          <a:bodyPr>
            <a:normAutofit/>
          </a:bodyPr>
          <a:lstStyle/>
          <a:p>
            <a:r>
              <a:rPr lang="en-GB" sz="3700" b="1" i="1" u="sng" dirty="0"/>
              <a:t>Some important conditions to consider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6C1644-B5BE-BD92-5F76-BEE2258325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9967680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24E31D-5F6C-5346-117B-A1A16A30A3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31329" y="6152023"/>
            <a:ext cx="481117" cy="481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3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1620"/>
    </mc:Choice>
    <mc:Fallback xmlns="">
      <p:transition spd="slow" advTm="1616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6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B1B46-D67F-3D9B-94DD-63566DAC7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r>
              <a:rPr lang="en-GB" sz="4400" b="1" i="1" u="sng" dirty="0"/>
              <a:t>Other elements of the defence!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E604A0-F9E9-0E7A-8A26-22BB4E4A60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8873762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61CE1B-5C3E-9F55-34F9-4EC5037CC9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2319" y="5962903"/>
            <a:ext cx="751262" cy="75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182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1782"/>
    </mc:Choice>
    <mc:Fallback xmlns="">
      <p:transition spd="slow" advTm="191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17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4C4C70-B98B-BA09-4F14-C95AA9C8FA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Automatism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7B626A-7B88-5B6D-8501-CA9CC2041D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490" y="6081040"/>
            <a:ext cx="686736" cy="686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754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73"/>
    </mc:Choice>
    <mc:Fallback>
      <p:transition spd="slow" advTm="10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FF7873-0DD0-4FEA-8FE9-8DD8AEA43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82284447-B84C-4C3B-98EA-03E44DB75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92858304-F942-77EF-5C26-2736CD952ED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795" r="4605"/>
          <a:stretch/>
        </p:blipFill>
        <p:spPr>
          <a:xfrm>
            <a:off x="1" y="10"/>
            <a:ext cx="7552944" cy="685799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140E084-3765-4F4D-AD43-DDB439969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08202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DD2CF979-0F0E-4E68-A483-DBF0A635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D5A642-CFB3-18BD-2C56-740BF5AAA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>
            <a:normAutofit/>
          </a:bodyPr>
          <a:lstStyle/>
          <a:p>
            <a:r>
              <a:rPr lang="en-GB" b="1" i="1" u="sng" dirty="0"/>
              <a:t>What is automatism?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E12E3-ED00-7B2F-D555-885ECA136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6408" y="2367092"/>
            <a:ext cx="3352128" cy="3881309"/>
          </a:xfrm>
        </p:spPr>
        <p:txBody>
          <a:bodyPr>
            <a:normAutofit/>
          </a:bodyPr>
          <a:lstStyle/>
          <a:p>
            <a:r>
              <a:rPr lang="en-GB" sz="1800"/>
              <a:t>External factors. </a:t>
            </a:r>
          </a:p>
          <a:p>
            <a:endParaRPr lang="en-GB" sz="1800"/>
          </a:p>
          <a:p>
            <a:r>
              <a:rPr lang="en-GB" sz="1800"/>
              <a:t>It is not Insanity. </a:t>
            </a:r>
          </a:p>
          <a:p>
            <a:endParaRPr lang="en-GB" sz="1800"/>
          </a:p>
          <a:p>
            <a:r>
              <a:rPr lang="en-GB" sz="1800"/>
              <a:t>They are different defences.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3EDD44C-6384-3C4E-B001-7DE77B012A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99148" y="6165188"/>
            <a:ext cx="540413" cy="54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013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592"/>
    </mc:Choice>
    <mc:Fallback>
      <p:transition spd="slow" advTm="14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95A1CA-6B2D-B539-6834-F667297D0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7FF552-50E7-E263-777A-D89CCB2A2C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2181372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F341D3-AADE-96A7-F3A9-E8DA84C006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1440" y="6223462"/>
            <a:ext cx="583276" cy="583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980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001"/>
    </mc:Choice>
    <mc:Fallback>
      <p:transition spd="slow" advTm="440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0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A72AE-5168-1ADF-5C11-600391E29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83468F-7EB5-8035-C4C0-37FB373F13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C561A4-F8C3-04BC-26C6-E65069509B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4691" y="6123709"/>
            <a:ext cx="599902" cy="599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987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621"/>
    </mc:Choice>
    <mc:Fallback>
      <p:transition spd="slow" advTm="406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FD8B85-1E2F-455D-2AE2-7FC76BDA5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4414838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 dirty="0"/>
              <a:t>Continued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70CD08-6F86-638B-70BD-331C7674BB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2766964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D1F9AA-CEFB-08E0-159C-1230C3666A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2524" y="6122324"/>
            <a:ext cx="678872" cy="678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084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544"/>
    </mc:Choice>
    <mc:Fallback>
      <p:transition spd="slow" advTm="1205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5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2E5A1-241A-8789-D0B2-962316041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058181-0BAF-DAFF-0947-9C5B3C68CD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A3C690-5BCD-7E50-79D5-9F6D85C14A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0357" y="6201295"/>
            <a:ext cx="527858" cy="52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574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982"/>
    </mc:Choice>
    <mc:Fallback>
      <p:transition spd="slow" advTm="1079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0CBCF7-2402-B7C6-16C7-5E6CC6FF9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8DAEA8-73F8-82D9-9D04-115971A061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1113820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3A201C-09B1-C93F-9587-266AB2D213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69024" y="6046124"/>
            <a:ext cx="668041" cy="668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838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020"/>
    </mc:Choice>
    <mc:Fallback>
      <p:transition spd="slow" advTm="47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8B1C3-1545-5B3F-55B7-D83D26557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13" y="1314450"/>
            <a:ext cx="3867845" cy="3680244"/>
          </a:xfrm>
        </p:spPr>
        <p:txBody>
          <a:bodyPr>
            <a:normAutofit/>
          </a:bodyPr>
          <a:lstStyle/>
          <a:p>
            <a:pPr algn="l"/>
            <a:r>
              <a:rPr lang="en-GB" sz="6000" b="1" i="1" u="sng" dirty="0"/>
              <a:t>R v Lipman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265FC1-5115-69B0-6D86-59C6AF7C3B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4456486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3C3039-1AD2-31F4-0AEA-47FA5F27FA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41316" y="6168044"/>
            <a:ext cx="616527" cy="616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040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572"/>
    </mc:Choice>
    <mc:Fallback>
      <p:transition spd="slow" advTm="87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5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CD7C5D-A9A4-C0D7-6D69-46F6062FEE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Intoxication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B7A2D8E-1DC3-F372-2C60-C7ADCF46B9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Voluntary and Involuntary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627A9F-32C5-1D6C-42A4-CEDD22D9EB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831" y="6097870"/>
            <a:ext cx="602588" cy="602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698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84"/>
    </mc:Choice>
    <mc:Fallback>
      <p:transition spd="slow" advTm="37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2A1F095-40D4-4696-9718-1BDE047BF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71F83339-F5DE-41D0-9A16-69E711AFF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lose-up unopened pill packets">
            <a:extLst>
              <a:ext uri="{FF2B5EF4-FFF2-40B4-BE49-F238E27FC236}">
                <a16:creationId xmlns:a16="http://schemas.microsoft.com/office/drawing/2014/main" id="{602338F2-6375-6E24-B861-23C482E4C37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513" r="27461"/>
          <a:stretch/>
        </p:blipFill>
        <p:spPr>
          <a:xfrm>
            <a:off x="8121445" y="10"/>
            <a:ext cx="4070555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9B4E11D-B0E0-4BFD-8D6A-E79C7F795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2AD2C9-EE58-0A36-83F3-0B07B3C19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b="1" i="1" u="sng"/>
              <a:t>Intoxication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024130-EB2F-682A-6F77-512C845AE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2367092"/>
            <a:ext cx="6672887" cy="3424107"/>
          </a:xfrm>
        </p:spPr>
        <p:txBody>
          <a:bodyPr>
            <a:normAutofit/>
          </a:bodyPr>
          <a:lstStyle/>
          <a:p>
            <a:r>
              <a:rPr lang="en-GB"/>
              <a:t>Two types. </a:t>
            </a:r>
          </a:p>
          <a:p>
            <a:endParaRPr lang="en-GB"/>
          </a:p>
          <a:p>
            <a:r>
              <a:rPr lang="en-GB"/>
              <a:t>Voluntary and Involuntary intoxication. </a:t>
            </a:r>
          </a:p>
          <a:p>
            <a:endParaRPr lang="en-GB"/>
          </a:p>
          <a:p>
            <a:r>
              <a:rPr lang="en-GB"/>
              <a:t>What is the difference between the two?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EB8E36E-2282-452A-A9D7-E38288D1C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17460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46376EE-7C78-287E-5C07-A6320FA559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30231" y="6079375"/>
            <a:ext cx="671945" cy="671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017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839"/>
    </mc:Choice>
    <mc:Fallback>
      <p:transition spd="slow" advTm="288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8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438EF-1229-3CA5-46EE-805EFDF37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i="1" u="sng" dirty="0"/>
              <a:t>Voluntary intoxication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D2D414-6601-3C0B-BDD5-B76476FF19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363083"/>
              </p:ext>
            </p:extLst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CB3598-88A2-A5F0-161D-CE2A5EED70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5651" y="5974080"/>
            <a:ext cx="721822" cy="721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91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339"/>
    </mc:Choice>
    <mc:Fallback>
      <p:transition spd="slow" advTm="723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3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E0CBB8-4C5C-4365-8ED8-119D630EE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7B856BB6-F13C-4A98-9D8D-D8A075D9D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A72B3665-FA8F-CB4E-F57D-079CBDF6A0E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DD5A8E4-E2BD-4ED9-9AAE-A2F649CF2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F71541-A247-8131-46CA-EA46BB60A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b="1" i="1" u="sng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66099-CBBF-1DE3-1C05-C4F16BEA7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2367092"/>
            <a:ext cx="10363826" cy="342410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dirty="0"/>
              <a:t>With regards to specific intent offences such as those with the </a:t>
            </a:r>
            <a:r>
              <a:rPr lang="en-GB" dirty="0" err="1"/>
              <a:t>mens</a:t>
            </a:r>
            <a:r>
              <a:rPr lang="en-GB" dirty="0"/>
              <a:t> rea of intent, if negated successfully with the defence of Voluntary intoxication; The offence will be lowered to a basic intent offence. </a:t>
            </a:r>
            <a:endParaRPr lang="en-GB"/>
          </a:p>
          <a:p>
            <a:pPr>
              <a:lnSpc>
                <a:spcPct val="110000"/>
              </a:lnSpc>
            </a:pPr>
            <a:endParaRPr lang="en-GB"/>
          </a:p>
          <a:p>
            <a:pPr>
              <a:lnSpc>
                <a:spcPct val="110000"/>
              </a:lnSpc>
            </a:pPr>
            <a:r>
              <a:rPr lang="en-GB" dirty="0"/>
              <a:t>If the individual drinks for </a:t>
            </a:r>
            <a:r>
              <a:rPr lang="en-GB" dirty="0" err="1"/>
              <a:t>dutch</a:t>
            </a:r>
            <a:r>
              <a:rPr lang="en-GB" dirty="0"/>
              <a:t> courage then they cannot use the defence of intoxication.</a:t>
            </a:r>
            <a:endParaRPr lang="en-GB"/>
          </a:p>
          <a:p>
            <a:pPr>
              <a:lnSpc>
                <a:spcPct val="110000"/>
              </a:lnSpc>
            </a:pPr>
            <a:endParaRPr lang="en-GB"/>
          </a:p>
          <a:p>
            <a:pPr>
              <a:lnSpc>
                <a:spcPct val="110000"/>
              </a:lnSpc>
            </a:pPr>
            <a:r>
              <a:rPr lang="en-GB" dirty="0"/>
              <a:t>Attorney General for Northern Ireland v Gallagher [1963] </a:t>
            </a:r>
            <a:endParaRPr lang="en-GB"/>
          </a:p>
          <a:p>
            <a:pPr>
              <a:lnSpc>
                <a:spcPct val="110000"/>
              </a:lnSpc>
            </a:pPr>
            <a:endParaRPr lang="en-GB"/>
          </a:p>
          <a:p>
            <a:pPr marL="0" indent="0">
              <a:lnSpc>
                <a:spcPct val="110000"/>
              </a:lnSpc>
              <a:buNone/>
            </a:pPr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D92BB3-B3A4-3B4C-7960-8037D0F467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9150" y="5985164"/>
            <a:ext cx="766156" cy="766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08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747"/>
    </mc:Choice>
    <mc:Fallback>
      <p:transition spd="slow" advTm="427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A09A5E-2BF7-2074-16C2-EB1F6F458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99" y="1314450"/>
            <a:ext cx="3814674" cy="3680244"/>
          </a:xfrm>
        </p:spPr>
        <p:txBody>
          <a:bodyPr>
            <a:normAutofit/>
          </a:bodyPr>
          <a:lstStyle/>
          <a:p>
            <a:r>
              <a:rPr lang="en-GB" b="1" i="1" u="sng" dirty="0"/>
              <a:t>Involuntary intoxication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54A288-1D41-0EBE-8356-3812BCA076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3936238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C61D34-252C-2B0B-BF71-1A94226650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9349" y="5981528"/>
            <a:ext cx="753419" cy="753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964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897"/>
    </mc:Choice>
    <mc:Fallback>
      <p:transition spd="slow" advTm="508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990BB0-C919-0DFD-D3B5-8218F1BC2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3" y="1314450"/>
            <a:ext cx="4194587" cy="4887202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 dirty="0"/>
              <a:t>Continued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26BDA9-E689-A643-5739-CDB8CF2F88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1361806"/>
              </p:ext>
            </p:extLst>
          </p:nvPr>
        </p:nvGraphicFramePr>
        <p:xfrm>
          <a:off x="4542718" y="656348"/>
          <a:ext cx="6832970" cy="5422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333C3EE-0C41-327C-B9AF-C944B5D061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06" y="5918662"/>
            <a:ext cx="795503" cy="795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666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470"/>
    </mc:Choice>
    <mc:Fallback>
      <p:transition spd="slow" advTm="1234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4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7E8EB-2001-8E92-581A-C70239A1B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4FAEAA-EB6A-E0B9-C747-C9C2D7F51C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9972503"/>
              </p:ext>
            </p:extLst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8BF87D-CE37-8E32-458D-7ADCB5453D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0232" y="6035040"/>
            <a:ext cx="699654" cy="699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380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735"/>
    </mc:Choice>
    <mc:Fallback>
      <p:transition spd="slow" advTm="50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33B2B58-F07E-2309-E109-0E8D6FFB30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Duress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029E73-0B03-A47A-F886-9854A39DB9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5527" y="6012873"/>
            <a:ext cx="644236" cy="644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174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33"/>
    </mc:Choice>
    <mc:Fallback>
      <p:transition spd="slow" advTm="101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F141CD-A80E-06B6-8507-71D66F336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r>
              <a:rPr lang="en-GB" sz="6000" b="1" i="1" u="sng" dirty="0"/>
              <a:t>Duress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D9540B-2EA5-4BE8-3264-2303271645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7173327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A0C40B9-1380-7D33-1318-DFE1A85CB8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80109" y="6068291"/>
            <a:ext cx="645874" cy="645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760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616"/>
    </mc:Choice>
    <mc:Fallback>
      <p:transition spd="slow" advTm="376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266B40-759E-DD88-1CDE-9C9FF1CCA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 b="1" i="1" u="sng"/>
              <a:t>Duress of Threats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ABD636-ED3B-7412-1B5D-7119848F60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9118230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94D417-B818-1C9E-13DC-5523555B49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63484" y="5962903"/>
            <a:ext cx="751262" cy="75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33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116"/>
    </mc:Choice>
    <mc:Fallback>
      <p:transition spd="slow" advTm="451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1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4E2BA0-9989-CAC8-02D8-C5881045F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015A7B-167C-551F-189D-A8FB745C9D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1641101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A7D676-A1BB-4CA4-F05C-EBAB508399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31329" y="5863244"/>
            <a:ext cx="793865" cy="79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191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171"/>
    </mc:Choice>
    <mc:Fallback>
      <p:transition spd="slow" advTm="311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1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1295ED52-E90A-465D-88C0-893C6EF48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>
            <a:extLst>
              <a:ext uri="{FF2B5EF4-FFF2-40B4-BE49-F238E27FC236}">
                <a16:creationId xmlns:a16="http://schemas.microsoft.com/office/drawing/2014/main" id="{2921021B-E928-4355-9554-162D5B68A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A5D93AAC-5ECC-5B12-0186-2CC4340090E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3877" r="9619"/>
          <a:stretch/>
        </p:blipFill>
        <p:spPr>
          <a:xfrm>
            <a:off x="20" y="10"/>
            <a:ext cx="4070535" cy="6857990"/>
          </a:xfrm>
          <a:prstGeom prst="rect">
            <a:avLst/>
          </a:prstGeom>
        </p:spPr>
      </p:pic>
      <p:pic>
        <p:nvPicPr>
          <p:cNvPr id="20" name="Picture 12">
            <a:extLst>
              <a:ext uri="{FF2B5EF4-FFF2-40B4-BE49-F238E27FC236}">
                <a16:creationId xmlns:a16="http://schemas.microsoft.com/office/drawing/2014/main" id="{0C98F1ED-E15E-4A4F-A33F-1F14053F6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2B1528-EAAA-9A6E-342D-9C8D0CA7A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b="1" i="1" u="sng"/>
              <a:t>Duress by threats test 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F9BBC12-1AF5-19C2-D645-F9A8F80CD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rmAutofit/>
          </a:bodyPr>
          <a:lstStyle/>
          <a:p>
            <a:r>
              <a:rPr lang="en-GB"/>
              <a:t>Important case which lead to the development to the test which is as follows; </a:t>
            </a:r>
          </a:p>
          <a:p>
            <a:endParaRPr lang="en-GB"/>
          </a:p>
          <a:p>
            <a:r>
              <a:rPr lang="en-GB"/>
              <a:t>1. ‘’ D was impelled to act out of a reasonable fear that X would kill him or cause him serious injury.</a:t>
            </a:r>
          </a:p>
          <a:p>
            <a:r>
              <a:rPr lang="en-GB"/>
              <a:t>2. A sober person of reasonable firmness sharing D’s characteristics would have responded in the same way’’. </a:t>
            </a:r>
          </a:p>
        </p:txBody>
      </p:sp>
      <p:cxnSp>
        <p:nvCxnSpPr>
          <p:cNvPr id="22" name="Straight Connector 14">
            <a:extLst>
              <a:ext uri="{FF2B5EF4-FFF2-40B4-BE49-F238E27FC236}">
                <a16:creationId xmlns:a16="http://schemas.microsoft.com/office/drawing/2014/main" id="{2971C7DD-6CA4-4C72-AB0A-8DE10B613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74239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0CDDB8-DB54-3F28-E427-2813E4A34E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46857" y="5845233"/>
            <a:ext cx="739833" cy="739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212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171"/>
    </mc:Choice>
    <mc:Fallback>
      <p:transition spd="slow" advTm="311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1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84B3B-9512-4B2F-6C13-B682F0BCD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Duress by threats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885CD4-DFF8-8449-A92D-B854577BD4B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2177EB5-251D-84A0-DE17-ADCBA37394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4567" y="5943599"/>
            <a:ext cx="791095" cy="791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894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592"/>
    </mc:Choice>
    <mc:Fallback>
      <p:transition spd="slow" advTm="44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180E-D868-5530-6A20-3A7A41F3A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4768D5-79B7-D6B3-B642-92355CF0542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DF34BB-0139-BA14-A9F9-365A494E87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4690" y="6007331"/>
            <a:ext cx="760615" cy="760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03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909"/>
    </mc:Choice>
    <mc:Fallback>
      <p:transition spd="slow" advTm="499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13E6D-B188-63E4-B22A-ADD86D9CE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F31BEF-4D31-155A-4ACE-4FF2C2E53B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8E76A0-D6C5-5798-AA6F-33C296FC71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0232" y="6079375"/>
            <a:ext cx="616527" cy="616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264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557"/>
    </mc:Choice>
    <mc:Fallback>
      <p:transition spd="slow" advTm="305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50C7CE-CAA2-A82A-C913-60F58731F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 b="1" i="1" u="sng" dirty="0"/>
              <a:t>What about the second part of the test?</a:t>
            </a:r>
            <a:endParaRPr lang="en-GB" sz="4400" b="1" i="1" u="sng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8EA4D8-FFD5-E4F9-1880-72527988B6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9330753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380A24-4972-D4B8-A144-35FAD42847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2523" y="6431879"/>
            <a:ext cx="423949" cy="423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69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373"/>
    </mc:Choice>
    <mc:Fallback>
      <p:transition spd="slow" advTm="293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3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83962-2B7D-DC3F-1E14-1B55FAE78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853FBE-5AF8-899B-1214-F422C19A42F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9DF589-CD3D-4401-21D8-718D809702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3483" y="6023956"/>
            <a:ext cx="760615" cy="760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656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330"/>
    </mc:Choice>
    <mc:Fallback>
      <p:transition spd="slow" advTm="63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EC650C-ECB2-F23A-D66C-C47D52B04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3CCB41-76AB-3CE4-2EC8-96B30866CF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9552685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A208F09-7BDD-4D79-D4ED-EED054DD00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06" y="5918662"/>
            <a:ext cx="795503" cy="795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481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230"/>
    </mc:Choice>
    <mc:Fallback>
      <p:transition spd="slow" advTm="83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2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E61CF7C-5D49-A1B6-1106-08F6CBC0A7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Duress by Circumstances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43B8B3-2D7A-C3DA-88E0-8718F1B36D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489" y="5996893"/>
            <a:ext cx="664296" cy="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267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116"/>
    </mc:Choice>
    <mc:Fallback>
      <p:transition spd="slow" advTm="151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7FFA48-FF68-BB59-2502-56700AECB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D2402C-B908-8790-90ED-94B3064784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8736062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D7BCBE-0E60-2EBE-8963-B7C27616E7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31329" y="6029044"/>
            <a:ext cx="611439" cy="61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026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130"/>
    </mc:Choice>
    <mc:Fallback>
      <p:transition spd="slow" advTm="21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F3630-7FC7-6EFF-CB5E-F2DB4CBF8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563" y="1314450"/>
            <a:ext cx="3760295" cy="3680244"/>
          </a:xfrm>
        </p:spPr>
        <p:txBody>
          <a:bodyPr>
            <a:normAutofit/>
          </a:bodyPr>
          <a:lstStyle/>
          <a:p>
            <a:r>
              <a:rPr lang="en-GB" b="1" i="1" u="sng" dirty="0"/>
              <a:t>Test for duress by circumstances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2DEABC-14DB-5670-E713-6F9BBEA6E2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1723858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88A543-5F56-C1ED-45BF-05A8BAF6D5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24187" y="6023956"/>
            <a:ext cx="690209" cy="690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788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401"/>
    </mc:Choice>
    <mc:Fallback>
      <p:transition spd="slow" advTm="32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4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BCB16-1230-B54B-AD30-6B19D65D3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B0863F-2439-A911-5ED7-9EEED7B6BD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8858682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79BC63-C0BB-2E51-ADEC-7FB3C1D7FC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06" y="6018415"/>
            <a:ext cx="743989" cy="743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639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9252"/>
    </mc:Choice>
    <mc:Fallback>
      <p:transition spd="slow" advTm="159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2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D109854-F2F8-55FE-6006-08BDC2B08D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Self defence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9E4C703-BE4D-60AE-587B-D647FCB529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3293" y="5929575"/>
            <a:ext cx="849420" cy="84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710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88"/>
    </mc:Choice>
    <mc:Fallback>
      <p:transition spd="slow" advTm="56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F3A519-BC10-6CE9-CD9A-4BDCBD689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3" y="1314450"/>
            <a:ext cx="2977257" cy="3680244"/>
          </a:xfrm>
        </p:spPr>
        <p:txBody>
          <a:bodyPr>
            <a:normAutofit/>
          </a:bodyPr>
          <a:lstStyle/>
          <a:p>
            <a:r>
              <a:rPr lang="en-GB" sz="6000" b="1" i="1" u="sng" dirty="0"/>
              <a:t>Self defence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BD244E-711F-731A-1973-EAE4D8A771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9194257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A18CAA-9C00-9E25-5254-D71CE186CC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9391" y="5879087"/>
            <a:ext cx="835078" cy="835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309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650"/>
    </mc:Choice>
    <mc:Fallback>
      <p:transition spd="slow" advTm="30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72C47-7281-E0B8-E2B8-6DFA29532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2B6839-9EB8-D0B2-D03B-63CBF0CE7F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1731649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9CFCB4-621D-6811-9C13-F779857D79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65489" y="6036162"/>
            <a:ext cx="701845" cy="701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34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004"/>
    </mc:Choice>
    <mc:Fallback>
      <p:transition spd="slow" advTm="570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0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8E5AF3-FF1C-3DBC-BAB7-319A537A1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224DE9-925B-F311-CB0D-8452A30B46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4170015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3491FE-F8A1-032A-C8C2-53F150EEED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31831" y="5962903"/>
            <a:ext cx="751262" cy="75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642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520"/>
    </mc:Choice>
    <mc:Fallback>
      <p:transition spd="slow" advTm="305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BE13FA-9B2B-0130-3085-68E54B911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F35931-A3B7-B941-A101-929865807B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0088702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77EEEBA-BFC4-9AF1-BA26-9325BABEEE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71098" y="6092260"/>
            <a:ext cx="621905" cy="62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378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156"/>
    </mc:Choice>
    <mc:Fallback>
      <p:transition spd="slow" advTm="49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1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BD103-803A-1E48-9E75-96A010491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9B3558-9FD0-4618-7B0E-9CF5A7779E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5232226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A8F3AA-9B3D-BE37-DCE1-8FCE8DB468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31330" y="6193237"/>
            <a:ext cx="520928" cy="520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18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360"/>
    </mc:Choice>
    <mc:Fallback>
      <p:transition spd="slow" advTm="149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3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AB01B-4AB0-8030-83D9-AD020B6A2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</a:t>
            </a:r>
            <a:r>
              <a:rPr lang="en-GB" sz="4100"/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FE059D-7400-986C-5C2B-B755CB9E8E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6520066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34AA9E-743A-8600-9C9C-C39AC0FD39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71099" y="6226896"/>
            <a:ext cx="628932" cy="628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994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3461"/>
    </mc:Choice>
    <mc:Fallback>
      <p:transition spd="slow" advTm="393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46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F02843-45E8-4403-8955-54CA98A19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C349214-DD18-4CC5-BBAC-F9C216BE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24698E-E835-028D-984C-AD4667C78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97" y="1314450"/>
            <a:ext cx="3855662" cy="3680244"/>
          </a:xfrm>
        </p:spPr>
        <p:txBody>
          <a:bodyPr>
            <a:normAutofit/>
          </a:bodyPr>
          <a:lstStyle/>
          <a:p>
            <a:r>
              <a:rPr lang="en-GB" sz="4800" b="1" i="1" u="sng" dirty="0"/>
              <a:t>This weeks workshop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05542F-438B-4C62-B13A-916C7F79E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54908BF-145E-4BE2-A6F0-0A46456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D281C63-316A-283F-4656-DF4FD9AB59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1061161"/>
              </p:ext>
            </p:extLst>
          </p:nvPr>
        </p:nvGraphicFramePr>
        <p:xfrm>
          <a:off x="4574359" y="698266"/>
          <a:ext cx="7091022" cy="53659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B07B9F-73C7-8A6D-01FF-C219E08744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197" y="6064211"/>
            <a:ext cx="651356" cy="651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152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714"/>
    </mc:Choice>
    <mc:Fallback>
      <p:transition spd="slow" advTm="55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7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3ECC1-C355-CF28-E7BE-DAF3AE890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37" y="1314450"/>
            <a:ext cx="3925298" cy="3680244"/>
          </a:xfrm>
        </p:spPr>
        <p:txBody>
          <a:bodyPr>
            <a:normAutofit/>
          </a:bodyPr>
          <a:lstStyle/>
          <a:p>
            <a:r>
              <a:rPr lang="en-GB" sz="60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BCFCDE-1AAC-43B5-AEEC-E8A9B46F27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9917449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A1720A-F058-FD41-A449-7B1CBF1DF2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2319" y="5839818"/>
            <a:ext cx="860640" cy="86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356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185"/>
    </mc:Choice>
    <mc:Fallback>
      <p:transition spd="slow" advTm="521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18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2B0235DC-93B8-2697-0376-7D70379BC6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491139" y="957486"/>
            <a:ext cx="4940394" cy="494039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E0CD996-2580-9E40-D605-9D062D8D39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70382" y="957486"/>
            <a:ext cx="3707844" cy="3131913"/>
          </a:xfrm>
        </p:spPr>
        <p:txBody>
          <a:bodyPr>
            <a:normAutofit/>
          </a:bodyPr>
          <a:lstStyle/>
          <a:p>
            <a:r>
              <a:rPr lang="en-GB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595FF54-970B-3EFE-7D87-5DA1E83C8E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70383" y="4165600"/>
            <a:ext cx="3707844" cy="1717675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  <a:endParaRPr lang="en-GB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4A5EFE-4626-873F-2F06-30759DEA31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99148" y="5897880"/>
            <a:ext cx="892335" cy="892335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B56069-EEE0-9D7F-6C18-FE6EEEF10C3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79877" y="6138198"/>
            <a:ext cx="613172" cy="613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940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51"/>
    </mc:Choice>
    <mc:Fallback>
      <p:transition spd="slow" advTm="9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25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4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1709</Words>
  <Application>Microsoft Office PowerPoint</Application>
  <PresentationFormat>Widescreen</PresentationFormat>
  <Paragraphs>227</Paragraphs>
  <Slides>52</Slides>
  <Notes>0</Notes>
  <HiddenSlides>0</HiddenSlides>
  <MMClips>54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5" baseType="lpstr">
      <vt:lpstr>Arial</vt:lpstr>
      <vt:lpstr>Tw Cen MT</vt:lpstr>
      <vt:lpstr>Droplet</vt:lpstr>
      <vt:lpstr>Defences to criminal offences!</vt:lpstr>
      <vt:lpstr>Content </vt:lpstr>
      <vt:lpstr>Aims and learning objectives </vt:lpstr>
      <vt:lpstr>Insanity </vt:lpstr>
      <vt:lpstr>Continued </vt:lpstr>
      <vt:lpstr>The McNaughten case </vt:lpstr>
      <vt:lpstr>The importance of the case</vt:lpstr>
      <vt:lpstr>Important terms to define</vt:lpstr>
      <vt:lpstr>Continued</vt:lpstr>
      <vt:lpstr>What constitutes as a disease of the mind?</vt:lpstr>
      <vt:lpstr>Some important conditions to consider</vt:lpstr>
      <vt:lpstr>Other elements of the defence!</vt:lpstr>
      <vt:lpstr>Automatism </vt:lpstr>
      <vt:lpstr>What is automatism?</vt:lpstr>
      <vt:lpstr>Continued</vt:lpstr>
      <vt:lpstr>Continued </vt:lpstr>
      <vt:lpstr>Continued</vt:lpstr>
      <vt:lpstr>Continued</vt:lpstr>
      <vt:lpstr>Continued</vt:lpstr>
      <vt:lpstr>R v Lipman</vt:lpstr>
      <vt:lpstr>Intoxication</vt:lpstr>
      <vt:lpstr>Intoxication</vt:lpstr>
      <vt:lpstr>Voluntary intoxication</vt:lpstr>
      <vt:lpstr>Continued</vt:lpstr>
      <vt:lpstr>Involuntary intoxication</vt:lpstr>
      <vt:lpstr>Continued </vt:lpstr>
      <vt:lpstr>Continued</vt:lpstr>
      <vt:lpstr>Duress </vt:lpstr>
      <vt:lpstr>Duress</vt:lpstr>
      <vt:lpstr>Duress of Threats</vt:lpstr>
      <vt:lpstr>Continued </vt:lpstr>
      <vt:lpstr>Duress by threats test </vt:lpstr>
      <vt:lpstr>Duress by threats </vt:lpstr>
      <vt:lpstr>Continued </vt:lpstr>
      <vt:lpstr>Continued </vt:lpstr>
      <vt:lpstr>What about the second part of the test?</vt:lpstr>
      <vt:lpstr>Continued</vt:lpstr>
      <vt:lpstr>Continued</vt:lpstr>
      <vt:lpstr>Duress by Circumstances </vt:lpstr>
      <vt:lpstr>Continued </vt:lpstr>
      <vt:lpstr>Test for duress by circumstances </vt:lpstr>
      <vt:lpstr>Continued </vt:lpstr>
      <vt:lpstr>Self defence </vt:lpstr>
      <vt:lpstr>Self defence </vt:lpstr>
      <vt:lpstr>Continued </vt:lpstr>
      <vt:lpstr>Continued </vt:lpstr>
      <vt:lpstr>Continued </vt:lpstr>
      <vt:lpstr>Continued </vt:lpstr>
      <vt:lpstr>Continued </vt:lpstr>
      <vt:lpstr>This weeks workshop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Defences to criminal offences!</dc:title>
  <dc:creator>Zita Draper</dc:creator>
  <cp:lastModifiedBy>Zita Draper</cp:lastModifiedBy>
  <cp:revision>2</cp:revision>
  <dcterms:created xsi:type="dcterms:W3CDTF">2023-04-06T21:35:47Z</dcterms:created>
  <dcterms:modified xsi:type="dcterms:W3CDTF">2023-04-20T14:41:37Z</dcterms:modified>
</cp:coreProperties>
</file>