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4"/>
  </p:sldMasterIdLst>
  <p:notesMasterIdLst>
    <p:notesMasterId r:id="rId15"/>
  </p:notesMasterIdLst>
  <p:sldIdLst>
    <p:sldId id="302" r:id="rId5"/>
    <p:sldId id="312" r:id="rId6"/>
    <p:sldId id="313" r:id="rId7"/>
    <p:sldId id="314" r:id="rId8"/>
    <p:sldId id="315" r:id="rId9"/>
    <p:sldId id="316" r:id="rId10"/>
    <p:sldId id="317" r:id="rId11"/>
    <p:sldId id="318" r:id="rId12"/>
    <p:sldId id="319" r:id="rId13"/>
    <p:sldId id="30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74747"/>
    <a:srgbClr val="D7AF5B"/>
    <a:srgbClr val="1133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DA37D80-6434-44D0-A028-1B22A696006F}">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953"/>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3/7/2025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293C6C-82EA-4D9D-AA8A-69C85F2EE2B5}" type="slidenum">
              <a:rPr lang="en-US" smtClean="0"/>
              <a:t>1</a:t>
            </a:fld>
            <a:endParaRPr lang="en-US" dirty="0"/>
          </a:p>
        </p:txBody>
      </p:sp>
    </p:spTree>
    <p:extLst>
      <p:ext uri="{BB962C8B-B14F-4D97-AF65-F5344CB8AC3E}">
        <p14:creationId xmlns:p14="http://schemas.microsoft.com/office/powerpoint/2010/main" val="3334531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3685C195-9396-DF66-C2A0-3C842369FD01}"/>
              </a:ext>
            </a:extLst>
          </p:cNvPr>
          <p:cNvSpPr>
            <a:spLocks noGrp="1"/>
          </p:cNvSpPr>
          <p:nvPr>
            <p:ph type="pic" sz="quarter" idx="10"/>
          </p:nvPr>
        </p:nvSpPr>
        <p:spPr>
          <a:xfrm>
            <a:off x="3969351" y="651776"/>
            <a:ext cx="4253298" cy="5554447"/>
          </a:xfrm>
          <a:custGeom>
            <a:avLst/>
            <a:gdLst>
              <a:gd name="connsiteX0" fmla="*/ 2126650 w 4253298"/>
              <a:gd name="connsiteY0" fmla="*/ 0 h 5554447"/>
              <a:gd name="connsiteX1" fmla="*/ 4242320 w 4253298"/>
              <a:gd name="connsiteY1" fmla="*/ 2495921 h 5554447"/>
              <a:gd name="connsiteX2" fmla="*/ 4253298 w 4253298"/>
              <a:gd name="connsiteY2" fmla="*/ 2780126 h 5554447"/>
              <a:gd name="connsiteX3" fmla="*/ 4253298 w 4253298"/>
              <a:gd name="connsiteY3" fmla="*/ 2780231 h 5554447"/>
              <a:gd name="connsiteX4" fmla="*/ 4242320 w 4253298"/>
              <a:gd name="connsiteY4" fmla="*/ 3064435 h 5554447"/>
              <a:gd name="connsiteX5" fmla="*/ 2344088 w 4253298"/>
              <a:gd name="connsiteY5" fmla="*/ 5546002 h 5554447"/>
              <a:gd name="connsiteX6" fmla="*/ 2216163 w 4253298"/>
              <a:gd name="connsiteY6" fmla="*/ 5554447 h 5554447"/>
              <a:gd name="connsiteX7" fmla="*/ 2037138 w 4253298"/>
              <a:gd name="connsiteY7" fmla="*/ 5554447 h 5554447"/>
              <a:gd name="connsiteX8" fmla="*/ 1909213 w 4253298"/>
              <a:gd name="connsiteY8" fmla="*/ 5546002 h 5554447"/>
              <a:gd name="connsiteX9" fmla="*/ 0 w 4253298"/>
              <a:gd name="connsiteY9" fmla="*/ 2780178 h 5554447"/>
              <a:gd name="connsiteX10" fmla="*/ 2126650 w 4253298"/>
              <a:gd name="connsiteY10" fmla="*/ 0 h 5554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3298" h="5554447">
                <a:moveTo>
                  <a:pt x="2126650" y="0"/>
                </a:moveTo>
                <a:cubicBezTo>
                  <a:pt x="3227759" y="0"/>
                  <a:pt x="4133415" y="1093999"/>
                  <a:pt x="4242320" y="2495921"/>
                </a:cubicBezTo>
                <a:lnTo>
                  <a:pt x="4253298" y="2780126"/>
                </a:lnTo>
                <a:lnTo>
                  <a:pt x="4253298" y="2780231"/>
                </a:lnTo>
                <a:lnTo>
                  <a:pt x="4242320" y="3064435"/>
                </a:lnTo>
                <a:cubicBezTo>
                  <a:pt x="4140675" y="4372896"/>
                  <a:pt x="3344972" y="5413121"/>
                  <a:pt x="2344088" y="5546002"/>
                </a:cubicBezTo>
                <a:lnTo>
                  <a:pt x="2216163" y="5554447"/>
                </a:lnTo>
                <a:lnTo>
                  <a:pt x="2037138" y="5554447"/>
                </a:lnTo>
                <a:lnTo>
                  <a:pt x="1909213" y="5546002"/>
                </a:lnTo>
                <a:cubicBezTo>
                  <a:pt x="836837" y="5403630"/>
                  <a:pt x="0" y="4219663"/>
                  <a:pt x="0" y="2780178"/>
                </a:cubicBezTo>
                <a:cubicBezTo>
                  <a:pt x="0" y="1244728"/>
                  <a:pt x="952134" y="0"/>
                  <a:pt x="2126650"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hasCustomPrompt="1"/>
          </p:nvPr>
        </p:nvSpPr>
        <p:spPr>
          <a:xfrm>
            <a:off x="768096" y="1591056"/>
            <a:ext cx="10652760" cy="3986784"/>
          </a:xfrm>
          <a:prstGeom prst="rect">
            <a:avLst/>
          </a:prstGeom>
          <a:gradFill>
            <a:gsLst>
              <a:gs pos="52900">
                <a:schemeClr val="tx1">
                  <a:alpha val="50000"/>
                </a:schemeClr>
              </a:gs>
              <a:gs pos="0">
                <a:schemeClr val="tx1">
                  <a:alpha val="0"/>
                </a:schemeClr>
              </a:gs>
              <a:gs pos="100000">
                <a:schemeClr val="tx1">
                  <a:alpha val="0"/>
                </a:schemeClr>
              </a:gs>
            </a:gsLst>
            <a:lin ang="5400000" scaled="1"/>
          </a:gradFill>
        </p:spPr>
        <p:txBody>
          <a:bodyPr vert="horz" lIns="91440" tIns="45720" rIns="91440" bIns="45720" rtlCol="0" anchor="ctr">
            <a:noAutofit/>
          </a:bodyPr>
          <a:lstStyle>
            <a:lvl1pPr algn="ctr">
              <a:lnSpc>
                <a:spcPct val="75000"/>
              </a:lnSpc>
              <a:defRPr sz="8000" cap="all" spc="-300" baseline="0">
                <a:solidFill>
                  <a:schemeClr val="accent5"/>
                </a:solidFill>
              </a:defRPr>
            </a:lvl1pPr>
          </a:lstStyle>
          <a:p>
            <a:r>
              <a:rPr lang="en-US" dirty="0"/>
              <a:t>TITLE STYLE</a:t>
            </a:r>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p:nvPr userDrawn="1"/>
        </p:nvSpPr>
        <p:spPr>
          <a:xfrm>
            <a:off x="10912127" y="2748625"/>
            <a:ext cx="1304925" cy="3180458"/>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0"/>
                </a:moveTo>
                <a:lnTo>
                  <a:pt x="1304925" y="3180458"/>
                </a:lnTo>
                <a:lnTo>
                  <a:pt x="1294817" y="3178915"/>
                </a:lnTo>
                <a:cubicBezTo>
                  <a:pt x="555866" y="3027704"/>
                  <a:pt x="0" y="2373882"/>
                  <a:pt x="0" y="1590229"/>
                </a:cubicBezTo>
                <a:cubicBezTo>
                  <a:pt x="0" y="806577"/>
                  <a:pt x="555866" y="152754"/>
                  <a:pt x="1294817" y="1543"/>
                </a:cubicBez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19819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10" name="Content Placeholder 9">
            <a:extLst>
              <a:ext uri="{FF2B5EF4-FFF2-40B4-BE49-F238E27FC236}">
                <a16:creationId xmlns:a16="http://schemas.microsoft.com/office/drawing/2014/main" id="{83D2E76B-B5EB-097C-8C44-DA48C52A8AFB}"/>
              </a:ext>
            </a:extLst>
          </p:cNvPr>
          <p:cNvSpPr>
            <a:spLocks noGrp="1"/>
          </p:cNvSpPr>
          <p:nvPr>
            <p:ph sz="quarter" idx="13"/>
          </p:nvPr>
        </p:nvSpPr>
        <p:spPr>
          <a:xfrm>
            <a:off x="5084064" y="2249424"/>
            <a:ext cx="5449824" cy="3931920"/>
          </a:xfrm>
        </p:spPr>
        <p:txBody>
          <a:bodyPr/>
          <a:lstStyle>
            <a:lvl1pPr marL="45720" indent="0">
              <a:buNone/>
              <a:defRPr sz="3200" u="sng" cap="all" baseline="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4773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 us">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9" name="Picture Placeholder 8">
            <a:extLst>
              <a:ext uri="{FF2B5EF4-FFF2-40B4-BE49-F238E27FC236}">
                <a16:creationId xmlns:a16="http://schemas.microsoft.com/office/drawing/2014/main" id="{63723ECD-883B-31C2-B563-5F29C4A18EB4}"/>
              </a:ext>
            </a:extLst>
          </p:cNvPr>
          <p:cNvSpPr>
            <a:spLocks noGrp="1" noChangeAspect="1"/>
          </p:cNvSpPr>
          <p:nvPr>
            <p:ph type="pic" sz="quarter" idx="11"/>
          </p:nvPr>
        </p:nvSpPr>
        <p:spPr>
          <a:xfrm>
            <a:off x="1308420" y="2054506"/>
            <a:ext cx="4453128" cy="4803494"/>
          </a:xfrm>
          <a:custGeom>
            <a:avLst/>
            <a:gdLst>
              <a:gd name="connsiteX0" fmla="*/ 2224077 w 4453128"/>
              <a:gd name="connsiteY0" fmla="*/ 0 h 4803494"/>
              <a:gd name="connsiteX1" fmla="*/ 4436672 w 4453128"/>
              <a:gd name="connsiteY1" fmla="*/ 1913041 h 4803494"/>
              <a:gd name="connsiteX2" fmla="*/ 4448133 w 4453128"/>
              <a:gd name="connsiteY2" fmla="*/ 2130515 h 4803494"/>
              <a:gd name="connsiteX3" fmla="*/ 4453128 w 4453128"/>
              <a:gd name="connsiteY3" fmla="*/ 2130515 h 4803494"/>
              <a:gd name="connsiteX4" fmla="*/ 4453128 w 4453128"/>
              <a:gd name="connsiteY4" fmla="*/ 4803494 h 4803494"/>
              <a:gd name="connsiteX5" fmla="*/ 0 w 4453128"/>
              <a:gd name="connsiteY5" fmla="*/ 4803494 h 4803494"/>
              <a:gd name="connsiteX6" fmla="*/ 0 w 4453128"/>
              <a:gd name="connsiteY6" fmla="*/ 2130515 h 4803494"/>
              <a:gd name="connsiteX7" fmla="*/ 22 w 4453128"/>
              <a:gd name="connsiteY7" fmla="*/ 2130515 h 4803494"/>
              <a:gd name="connsiteX8" fmla="*/ 11485 w 4453128"/>
              <a:gd name="connsiteY8" fmla="*/ 1913041 h 4803494"/>
              <a:gd name="connsiteX9" fmla="*/ 2224077 w 4453128"/>
              <a:gd name="connsiteY9" fmla="*/ 0 h 480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53128" h="4803494">
                <a:moveTo>
                  <a:pt x="2224077" y="0"/>
                </a:moveTo>
                <a:cubicBezTo>
                  <a:pt x="3375631" y="0"/>
                  <a:pt x="4322776" y="838514"/>
                  <a:pt x="4436672" y="1913041"/>
                </a:cubicBezTo>
                <a:lnTo>
                  <a:pt x="4448133" y="2130515"/>
                </a:lnTo>
                <a:lnTo>
                  <a:pt x="4453128" y="2130515"/>
                </a:lnTo>
                <a:lnTo>
                  <a:pt x="4453128" y="4803494"/>
                </a:lnTo>
                <a:lnTo>
                  <a:pt x="0" y="4803494"/>
                </a:lnTo>
                <a:lnTo>
                  <a:pt x="0" y="2130515"/>
                </a:lnTo>
                <a:lnTo>
                  <a:pt x="22" y="2130515"/>
                </a:lnTo>
                <a:lnTo>
                  <a:pt x="11485" y="1913041"/>
                </a:lnTo>
                <a:cubicBezTo>
                  <a:pt x="125379" y="838514"/>
                  <a:pt x="1072525" y="0"/>
                  <a:pt x="2224077" y="0"/>
                </a:cubicBezTo>
                <a:close/>
              </a:path>
            </a:pathLst>
          </a:custGeom>
          <a:solidFill>
            <a:schemeClr val="accent5">
              <a:lumMod val="20000"/>
              <a:lumOff val="80000"/>
            </a:schemeClr>
          </a:solidFill>
        </p:spPr>
        <p:txBody>
          <a:bodyPr wrap="square" tIns="640080">
            <a:noAutofit/>
          </a:bodyPr>
          <a:lstStyle>
            <a:lvl1pPr marL="45720" indent="0" algn="ctr">
              <a:buNone/>
              <a:defRPr sz="1600"/>
            </a:lvl1pPr>
          </a:lstStyle>
          <a:p>
            <a:r>
              <a:rPr lang="en-GB"/>
              <a:t>Click icon to add picture</a:t>
            </a:r>
            <a:endParaRPr lang="en-US" dirty="0"/>
          </a:p>
        </p:txBody>
      </p:sp>
      <p:sp>
        <p:nvSpPr>
          <p:cNvPr id="12" name="Content Placeholder 11">
            <a:extLst>
              <a:ext uri="{FF2B5EF4-FFF2-40B4-BE49-F238E27FC236}">
                <a16:creationId xmlns:a16="http://schemas.microsoft.com/office/drawing/2014/main" id="{133A2FE8-CE2D-1353-439D-41C7B2D68ED9}"/>
              </a:ext>
            </a:extLst>
          </p:cNvPr>
          <p:cNvSpPr>
            <a:spLocks noGrp="1"/>
          </p:cNvSpPr>
          <p:nvPr>
            <p:ph sz="quarter" idx="13"/>
          </p:nvPr>
        </p:nvSpPr>
        <p:spPr>
          <a:xfrm>
            <a:off x="6547104" y="2267712"/>
            <a:ext cx="4197096" cy="3913632"/>
          </a:xfrm>
        </p:spPr>
        <p:txBody>
          <a:bodyPr/>
          <a:lstStyle>
            <a:lvl1pPr marL="0" indent="0">
              <a:lnSpc>
                <a:spcPct val="100000"/>
              </a:lnSpc>
              <a:buNone/>
              <a:defRPr sz="18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78804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subtitle">
    <p:bg>
      <p:bgPr>
        <a:solidFill>
          <a:schemeClr val="accent3"/>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3">
                <a:lumMod val="75000"/>
                <a:lumOff val="2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a:spLocks noChangeAspect="1"/>
          </p:cNvSpPr>
          <p:nvPr userDrawn="1"/>
        </p:nvSpPr>
        <p:spPr>
          <a:xfrm>
            <a:off x="10912126" y="2952359"/>
            <a:ext cx="1331866" cy="3246120"/>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 name="connsiteX0" fmla="*/ 1304925 w 1319684"/>
              <a:gd name="connsiteY0" fmla="*/ 0 h 3180458"/>
              <a:gd name="connsiteX1" fmla="*/ 1319684 w 1319684"/>
              <a:gd name="connsiteY1" fmla="*/ 1652579 h 3180458"/>
              <a:gd name="connsiteX2" fmla="*/ 1304925 w 1319684"/>
              <a:gd name="connsiteY2" fmla="*/ 3180458 h 3180458"/>
              <a:gd name="connsiteX3" fmla="*/ 1294817 w 1319684"/>
              <a:gd name="connsiteY3" fmla="*/ 3178915 h 3180458"/>
              <a:gd name="connsiteX4" fmla="*/ 0 w 1319684"/>
              <a:gd name="connsiteY4" fmla="*/ 1590229 h 3180458"/>
              <a:gd name="connsiteX5" fmla="*/ 1294817 w 1319684"/>
              <a:gd name="connsiteY5" fmla="*/ 1543 h 3180458"/>
              <a:gd name="connsiteX6" fmla="*/ 1304925 w 1319684"/>
              <a:gd name="connsiteY6" fmla="*/ 0 h 3180458"/>
              <a:gd name="connsiteX0" fmla="*/ 1319684 w 1409274"/>
              <a:gd name="connsiteY0" fmla="*/ 1652579 h 3180458"/>
              <a:gd name="connsiteX1" fmla="*/ 1304925 w 1409274"/>
              <a:gd name="connsiteY1" fmla="*/ 3180458 h 3180458"/>
              <a:gd name="connsiteX2" fmla="*/ 1294817 w 1409274"/>
              <a:gd name="connsiteY2" fmla="*/ 3178915 h 3180458"/>
              <a:gd name="connsiteX3" fmla="*/ 0 w 1409274"/>
              <a:gd name="connsiteY3" fmla="*/ 1590229 h 3180458"/>
              <a:gd name="connsiteX4" fmla="*/ 1294817 w 1409274"/>
              <a:gd name="connsiteY4" fmla="*/ 1543 h 3180458"/>
              <a:gd name="connsiteX5" fmla="*/ 1304925 w 1409274"/>
              <a:gd name="connsiteY5" fmla="*/ 0 h 3180458"/>
              <a:gd name="connsiteX6" fmla="*/ 1409274 w 1409274"/>
              <a:gd name="connsiteY6" fmla="*/ 1742169 h 3180458"/>
              <a:gd name="connsiteX0" fmla="*/ 1319684 w 1319684"/>
              <a:gd name="connsiteY0" fmla="*/ 1652579 h 3180458"/>
              <a:gd name="connsiteX1" fmla="*/ 1304925 w 1319684"/>
              <a:gd name="connsiteY1" fmla="*/ 3180458 h 3180458"/>
              <a:gd name="connsiteX2" fmla="*/ 1294817 w 1319684"/>
              <a:gd name="connsiteY2" fmla="*/ 3178915 h 3180458"/>
              <a:gd name="connsiteX3" fmla="*/ 0 w 1319684"/>
              <a:gd name="connsiteY3" fmla="*/ 1590229 h 3180458"/>
              <a:gd name="connsiteX4" fmla="*/ 1294817 w 1319684"/>
              <a:gd name="connsiteY4" fmla="*/ 1543 h 3180458"/>
              <a:gd name="connsiteX5" fmla="*/ 1304925 w 1319684"/>
              <a:gd name="connsiteY5" fmla="*/ 0 h 3180458"/>
              <a:gd name="connsiteX0" fmla="*/ 1304925 w 1304925"/>
              <a:gd name="connsiteY0" fmla="*/ 3180458 h 3180458"/>
              <a:gd name="connsiteX1" fmla="*/ 1294817 w 1304925"/>
              <a:gd name="connsiteY1" fmla="*/ 3178915 h 3180458"/>
              <a:gd name="connsiteX2" fmla="*/ 0 w 1304925"/>
              <a:gd name="connsiteY2" fmla="*/ 1590229 h 3180458"/>
              <a:gd name="connsiteX3" fmla="*/ 1294817 w 1304925"/>
              <a:gd name="connsiteY3" fmla="*/ 1543 h 3180458"/>
              <a:gd name="connsiteX4" fmla="*/ 1304925 w 1304925"/>
              <a:gd name="connsiteY4" fmla="*/ 0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3180458"/>
                </a:moveTo>
                <a:lnTo>
                  <a:pt x="1294817" y="3178915"/>
                </a:lnTo>
                <a:cubicBezTo>
                  <a:pt x="555866" y="3027704"/>
                  <a:pt x="0" y="2373882"/>
                  <a:pt x="0" y="1590229"/>
                </a:cubicBezTo>
                <a:cubicBezTo>
                  <a:pt x="0" y="806577"/>
                  <a:pt x="555866" y="152754"/>
                  <a:pt x="1294817" y="1543"/>
                </a:cubicBezTo>
                <a:lnTo>
                  <a:pt x="1304925" y="0"/>
                </a:lnTo>
              </a:path>
            </a:pathLst>
          </a:custGeom>
          <a:noFill/>
          <a:ln>
            <a:solidFill>
              <a:schemeClr val="accent3">
                <a:lumMod val="75000"/>
                <a:lumOff val="2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p:nvPr>
        </p:nvSpPr>
        <p:spPr>
          <a:xfrm>
            <a:off x="566928" y="1462024"/>
            <a:ext cx="11009376" cy="2596896"/>
          </a:xfrm>
          <a:prstGeom prst="rect">
            <a:avLst/>
          </a:prstGeom>
        </p:spPr>
        <p:txBody>
          <a:bodyPr vert="horz" lIns="91440" tIns="45720" rIns="91440" bIns="45720" rtlCol="0" anchor="ctr">
            <a:noAutofit/>
          </a:bodyPr>
          <a:lstStyle>
            <a:lvl1pPr algn="ctr">
              <a:lnSpc>
                <a:spcPct val="75000"/>
              </a:lnSpc>
              <a:defRPr sz="9000" cap="all" spc="-300" baseline="0">
                <a:solidFill>
                  <a:schemeClr val="bg1"/>
                </a:solidFill>
              </a:defRPr>
            </a:lvl1pPr>
          </a:lstStyle>
          <a:p>
            <a:r>
              <a:rPr lang="en-GB"/>
              <a:t>Click to edit Master title style</a:t>
            </a:r>
            <a:endParaRPr lang="en-US" dirty="0"/>
          </a:p>
        </p:txBody>
      </p:sp>
      <p:sp>
        <p:nvSpPr>
          <p:cNvPr id="5" name="Content Placeholder 11">
            <a:extLst>
              <a:ext uri="{FF2B5EF4-FFF2-40B4-BE49-F238E27FC236}">
                <a16:creationId xmlns:a16="http://schemas.microsoft.com/office/drawing/2014/main" id="{F22ACA71-2B50-C42E-FD4B-6EC091595DE0}"/>
              </a:ext>
            </a:extLst>
          </p:cNvPr>
          <p:cNvSpPr>
            <a:spLocks noGrp="1"/>
          </p:cNvSpPr>
          <p:nvPr>
            <p:ph sz="quarter" idx="13"/>
          </p:nvPr>
        </p:nvSpPr>
        <p:spPr>
          <a:xfrm>
            <a:off x="978408" y="4617720"/>
            <a:ext cx="7607808" cy="1764792"/>
          </a:xfrm>
        </p:spPr>
        <p:txBody>
          <a:bodyPr anchor="b"/>
          <a:lstStyle>
            <a:lvl1pPr marL="0" indent="0">
              <a:lnSpc>
                <a:spcPct val="100000"/>
              </a:lnSpc>
              <a:buNone/>
              <a:defRPr sz="1800">
                <a:solidFill>
                  <a:schemeClr val="bg1"/>
                </a:solidFill>
              </a:defRPr>
            </a:lvl1pPr>
            <a:lvl2pPr>
              <a:lnSpc>
                <a:spcPct val="100000"/>
              </a:lnSpc>
              <a:defRPr sz="1600">
                <a:solidFill>
                  <a:schemeClr val="bg1"/>
                </a:solidFill>
              </a:defRPr>
            </a:lvl2pPr>
            <a:lvl3pPr>
              <a:lnSpc>
                <a:spcPct val="100000"/>
              </a:lnSpc>
              <a:defRPr sz="1600">
                <a:solidFill>
                  <a:schemeClr val="bg1"/>
                </a:solidFill>
              </a:defRPr>
            </a:lvl3pPr>
            <a:lvl4pPr>
              <a:lnSpc>
                <a:spcPct val="100000"/>
              </a:lnSpc>
              <a:defRPr sz="1600">
                <a:solidFill>
                  <a:schemeClr val="bg1"/>
                </a:solidFill>
              </a:defRPr>
            </a:lvl4pPr>
            <a:lvl5pPr>
              <a:lnSpc>
                <a:spcPct val="100000"/>
              </a:lnSpc>
              <a:defRPr sz="16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859227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3" name="Content Placeholder 11">
            <a:extLst>
              <a:ext uri="{FF2B5EF4-FFF2-40B4-BE49-F238E27FC236}">
                <a16:creationId xmlns:a16="http://schemas.microsoft.com/office/drawing/2014/main" id="{551D0166-4550-BBF0-1C48-09D1B5BBB314}"/>
              </a:ext>
            </a:extLst>
          </p:cNvPr>
          <p:cNvSpPr>
            <a:spLocks noGrp="1"/>
          </p:cNvSpPr>
          <p:nvPr>
            <p:ph sz="quarter" idx="13"/>
          </p:nvPr>
        </p:nvSpPr>
        <p:spPr>
          <a:xfrm>
            <a:off x="5084064" y="2267712"/>
            <a:ext cx="5449824" cy="3931920"/>
          </a:xfrm>
        </p:spPr>
        <p:txBody>
          <a:bodyPr/>
          <a:lstStyle>
            <a:lvl1pPr marL="228600" indent="-182880">
              <a:lnSpc>
                <a:spcPct val="9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64317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3685C195-9396-DF66-C2A0-3C842369FD01}"/>
              </a:ext>
            </a:extLst>
          </p:cNvPr>
          <p:cNvSpPr>
            <a:spLocks noGrp="1"/>
          </p:cNvSpPr>
          <p:nvPr>
            <p:ph type="pic" sz="quarter" idx="10"/>
          </p:nvPr>
        </p:nvSpPr>
        <p:spPr>
          <a:xfrm>
            <a:off x="3969351" y="651776"/>
            <a:ext cx="4253298" cy="5554447"/>
          </a:xfrm>
          <a:custGeom>
            <a:avLst/>
            <a:gdLst>
              <a:gd name="connsiteX0" fmla="*/ 2126650 w 4253298"/>
              <a:gd name="connsiteY0" fmla="*/ 0 h 5554447"/>
              <a:gd name="connsiteX1" fmla="*/ 4242320 w 4253298"/>
              <a:gd name="connsiteY1" fmla="*/ 2495921 h 5554447"/>
              <a:gd name="connsiteX2" fmla="*/ 4253298 w 4253298"/>
              <a:gd name="connsiteY2" fmla="*/ 2780126 h 5554447"/>
              <a:gd name="connsiteX3" fmla="*/ 4253298 w 4253298"/>
              <a:gd name="connsiteY3" fmla="*/ 2780231 h 5554447"/>
              <a:gd name="connsiteX4" fmla="*/ 4242320 w 4253298"/>
              <a:gd name="connsiteY4" fmla="*/ 3064435 h 5554447"/>
              <a:gd name="connsiteX5" fmla="*/ 2344088 w 4253298"/>
              <a:gd name="connsiteY5" fmla="*/ 5546002 h 5554447"/>
              <a:gd name="connsiteX6" fmla="*/ 2216163 w 4253298"/>
              <a:gd name="connsiteY6" fmla="*/ 5554447 h 5554447"/>
              <a:gd name="connsiteX7" fmla="*/ 2037138 w 4253298"/>
              <a:gd name="connsiteY7" fmla="*/ 5554447 h 5554447"/>
              <a:gd name="connsiteX8" fmla="*/ 1909213 w 4253298"/>
              <a:gd name="connsiteY8" fmla="*/ 5546002 h 5554447"/>
              <a:gd name="connsiteX9" fmla="*/ 0 w 4253298"/>
              <a:gd name="connsiteY9" fmla="*/ 2780178 h 5554447"/>
              <a:gd name="connsiteX10" fmla="*/ 2126650 w 4253298"/>
              <a:gd name="connsiteY10" fmla="*/ 0 h 5554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3298" h="5554447">
                <a:moveTo>
                  <a:pt x="2126650" y="0"/>
                </a:moveTo>
                <a:cubicBezTo>
                  <a:pt x="3227759" y="0"/>
                  <a:pt x="4133415" y="1093999"/>
                  <a:pt x="4242320" y="2495921"/>
                </a:cubicBezTo>
                <a:lnTo>
                  <a:pt x="4253298" y="2780126"/>
                </a:lnTo>
                <a:lnTo>
                  <a:pt x="4253298" y="2780231"/>
                </a:lnTo>
                <a:lnTo>
                  <a:pt x="4242320" y="3064435"/>
                </a:lnTo>
                <a:cubicBezTo>
                  <a:pt x="4140675" y="4372896"/>
                  <a:pt x="3344972" y="5413121"/>
                  <a:pt x="2344088" y="5546002"/>
                </a:cubicBezTo>
                <a:lnTo>
                  <a:pt x="2216163" y="5554447"/>
                </a:lnTo>
                <a:lnTo>
                  <a:pt x="2037138" y="5554447"/>
                </a:lnTo>
                <a:lnTo>
                  <a:pt x="1909213" y="5546002"/>
                </a:lnTo>
                <a:cubicBezTo>
                  <a:pt x="836837" y="5403630"/>
                  <a:pt x="0" y="4219663"/>
                  <a:pt x="0" y="2780178"/>
                </a:cubicBezTo>
                <a:cubicBezTo>
                  <a:pt x="0" y="1244728"/>
                  <a:pt x="952134" y="0"/>
                  <a:pt x="2126650"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hasCustomPrompt="1"/>
          </p:nvPr>
        </p:nvSpPr>
        <p:spPr>
          <a:xfrm>
            <a:off x="768096" y="1591056"/>
            <a:ext cx="10652760" cy="3986784"/>
          </a:xfrm>
          <a:prstGeom prst="rect">
            <a:avLst/>
          </a:prstGeom>
        </p:spPr>
        <p:txBody>
          <a:bodyPr vert="horz" lIns="91440" tIns="45720" rIns="91440" bIns="45720" rtlCol="0" anchor="ctr">
            <a:noAutofit/>
          </a:bodyPr>
          <a:lstStyle>
            <a:lvl1pPr algn="ctr">
              <a:lnSpc>
                <a:spcPct val="75000"/>
              </a:lnSpc>
              <a:defRPr sz="9000" cap="all" spc="-300" baseline="0">
                <a:solidFill>
                  <a:schemeClr val="accent5"/>
                </a:solidFill>
              </a:defRPr>
            </a:lvl1pPr>
          </a:lstStyle>
          <a:p>
            <a:r>
              <a:rPr lang="en-US" dirty="0"/>
              <a:t>TITLE STYLE</a:t>
            </a:r>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18">
            <a:extLst>
              <a:ext uri="{FF2B5EF4-FFF2-40B4-BE49-F238E27FC236}">
                <a16:creationId xmlns:a16="http://schemas.microsoft.com/office/drawing/2014/main" id="{9BADEB6A-73B4-640A-F2F0-233560D6A95A}"/>
              </a:ext>
            </a:extLst>
          </p:cNvPr>
          <p:cNvSpPr>
            <a:spLocks noChangeAspect="1"/>
          </p:cNvSpPr>
          <p:nvPr userDrawn="1"/>
        </p:nvSpPr>
        <p:spPr>
          <a:xfrm>
            <a:off x="10912126" y="2952359"/>
            <a:ext cx="1331866" cy="3246120"/>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 name="connsiteX0" fmla="*/ 1304925 w 1319684"/>
              <a:gd name="connsiteY0" fmla="*/ 0 h 3180458"/>
              <a:gd name="connsiteX1" fmla="*/ 1319684 w 1319684"/>
              <a:gd name="connsiteY1" fmla="*/ 1652579 h 3180458"/>
              <a:gd name="connsiteX2" fmla="*/ 1304925 w 1319684"/>
              <a:gd name="connsiteY2" fmla="*/ 3180458 h 3180458"/>
              <a:gd name="connsiteX3" fmla="*/ 1294817 w 1319684"/>
              <a:gd name="connsiteY3" fmla="*/ 3178915 h 3180458"/>
              <a:gd name="connsiteX4" fmla="*/ 0 w 1319684"/>
              <a:gd name="connsiteY4" fmla="*/ 1590229 h 3180458"/>
              <a:gd name="connsiteX5" fmla="*/ 1294817 w 1319684"/>
              <a:gd name="connsiteY5" fmla="*/ 1543 h 3180458"/>
              <a:gd name="connsiteX6" fmla="*/ 1304925 w 1319684"/>
              <a:gd name="connsiteY6" fmla="*/ 0 h 3180458"/>
              <a:gd name="connsiteX0" fmla="*/ 1319684 w 1409274"/>
              <a:gd name="connsiteY0" fmla="*/ 1652579 h 3180458"/>
              <a:gd name="connsiteX1" fmla="*/ 1304925 w 1409274"/>
              <a:gd name="connsiteY1" fmla="*/ 3180458 h 3180458"/>
              <a:gd name="connsiteX2" fmla="*/ 1294817 w 1409274"/>
              <a:gd name="connsiteY2" fmla="*/ 3178915 h 3180458"/>
              <a:gd name="connsiteX3" fmla="*/ 0 w 1409274"/>
              <a:gd name="connsiteY3" fmla="*/ 1590229 h 3180458"/>
              <a:gd name="connsiteX4" fmla="*/ 1294817 w 1409274"/>
              <a:gd name="connsiteY4" fmla="*/ 1543 h 3180458"/>
              <a:gd name="connsiteX5" fmla="*/ 1304925 w 1409274"/>
              <a:gd name="connsiteY5" fmla="*/ 0 h 3180458"/>
              <a:gd name="connsiteX6" fmla="*/ 1409274 w 1409274"/>
              <a:gd name="connsiteY6" fmla="*/ 1742169 h 3180458"/>
              <a:gd name="connsiteX0" fmla="*/ 1319684 w 1319684"/>
              <a:gd name="connsiteY0" fmla="*/ 1652579 h 3180458"/>
              <a:gd name="connsiteX1" fmla="*/ 1304925 w 1319684"/>
              <a:gd name="connsiteY1" fmla="*/ 3180458 h 3180458"/>
              <a:gd name="connsiteX2" fmla="*/ 1294817 w 1319684"/>
              <a:gd name="connsiteY2" fmla="*/ 3178915 h 3180458"/>
              <a:gd name="connsiteX3" fmla="*/ 0 w 1319684"/>
              <a:gd name="connsiteY3" fmla="*/ 1590229 h 3180458"/>
              <a:gd name="connsiteX4" fmla="*/ 1294817 w 1319684"/>
              <a:gd name="connsiteY4" fmla="*/ 1543 h 3180458"/>
              <a:gd name="connsiteX5" fmla="*/ 1304925 w 1319684"/>
              <a:gd name="connsiteY5" fmla="*/ 0 h 3180458"/>
              <a:gd name="connsiteX0" fmla="*/ 1304925 w 1304925"/>
              <a:gd name="connsiteY0" fmla="*/ 3180458 h 3180458"/>
              <a:gd name="connsiteX1" fmla="*/ 1294817 w 1304925"/>
              <a:gd name="connsiteY1" fmla="*/ 3178915 h 3180458"/>
              <a:gd name="connsiteX2" fmla="*/ 0 w 1304925"/>
              <a:gd name="connsiteY2" fmla="*/ 1590229 h 3180458"/>
              <a:gd name="connsiteX3" fmla="*/ 1294817 w 1304925"/>
              <a:gd name="connsiteY3" fmla="*/ 1543 h 3180458"/>
              <a:gd name="connsiteX4" fmla="*/ 1304925 w 1304925"/>
              <a:gd name="connsiteY4" fmla="*/ 0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3180458"/>
                </a:moveTo>
                <a:lnTo>
                  <a:pt x="1294817" y="3178915"/>
                </a:lnTo>
                <a:cubicBezTo>
                  <a:pt x="555866" y="3027704"/>
                  <a:pt x="0" y="2373882"/>
                  <a:pt x="0" y="1590229"/>
                </a:cubicBezTo>
                <a:cubicBezTo>
                  <a:pt x="0" y="806577"/>
                  <a:pt x="555866" y="152754"/>
                  <a:pt x="1294817" y="1543"/>
                </a:cubicBezTo>
                <a:lnTo>
                  <a:pt x="1304925" y="0"/>
                </a:lnTo>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71205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8" name="Picture Placeholder 7">
            <a:extLst>
              <a:ext uri="{FF2B5EF4-FFF2-40B4-BE49-F238E27FC236}">
                <a16:creationId xmlns:a16="http://schemas.microsoft.com/office/drawing/2014/main" id="{1D160FDA-37EB-0327-5514-82D5E0F65C77}"/>
              </a:ext>
            </a:extLst>
          </p:cNvPr>
          <p:cNvSpPr>
            <a:spLocks noGrp="1"/>
          </p:cNvSpPr>
          <p:nvPr>
            <p:ph type="pic" sz="quarter" idx="10"/>
          </p:nvPr>
        </p:nvSpPr>
        <p:spPr>
          <a:xfrm>
            <a:off x="1308420" y="2054506"/>
            <a:ext cx="4466000" cy="4803494"/>
          </a:xfrm>
          <a:custGeom>
            <a:avLst/>
            <a:gdLst>
              <a:gd name="connsiteX0" fmla="*/ 2233001 w 4466000"/>
              <a:gd name="connsiteY0" fmla="*/ 0 h 4803494"/>
              <a:gd name="connsiteX1" fmla="*/ 4454473 w 4466000"/>
              <a:gd name="connsiteY1" fmla="*/ 2620739 h 4803494"/>
              <a:gd name="connsiteX2" fmla="*/ 4466000 w 4466000"/>
              <a:gd name="connsiteY2" fmla="*/ 2919157 h 4803494"/>
              <a:gd name="connsiteX3" fmla="*/ 4466000 w 4466000"/>
              <a:gd name="connsiteY3" fmla="*/ 2919267 h 4803494"/>
              <a:gd name="connsiteX4" fmla="*/ 4454473 w 4466000"/>
              <a:gd name="connsiteY4" fmla="*/ 3217684 h 4803494"/>
              <a:gd name="connsiteX5" fmla="*/ 3938907 w 4466000"/>
              <a:gd name="connsiteY5" fmla="*/ 4802997 h 4803494"/>
              <a:gd name="connsiteX6" fmla="*/ 3938557 w 4466000"/>
              <a:gd name="connsiteY6" fmla="*/ 4803494 h 4803494"/>
              <a:gd name="connsiteX7" fmla="*/ 530220 w 4466000"/>
              <a:gd name="connsiteY7" fmla="*/ 4803494 h 4803494"/>
              <a:gd name="connsiteX8" fmla="*/ 451687 w 4466000"/>
              <a:gd name="connsiteY8" fmla="*/ 4679839 h 4803494"/>
              <a:gd name="connsiteX9" fmla="*/ 0 w 4466000"/>
              <a:gd name="connsiteY9" fmla="*/ 2919211 h 4803494"/>
              <a:gd name="connsiteX10" fmla="*/ 2233001 w 4466000"/>
              <a:gd name="connsiteY10" fmla="*/ 0 h 480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66000" h="4803494">
                <a:moveTo>
                  <a:pt x="2233001" y="0"/>
                </a:moveTo>
                <a:cubicBezTo>
                  <a:pt x="3389175" y="0"/>
                  <a:pt x="4340122" y="1148709"/>
                  <a:pt x="4454473" y="2620739"/>
                </a:cubicBezTo>
                <a:lnTo>
                  <a:pt x="4466000" y="2919157"/>
                </a:lnTo>
                <a:lnTo>
                  <a:pt x="4466000" y="2919267"/>
                </a:lnTo>
                <a:lnTo>
                  <a:pt x="4454473" y="3217684"/>
                </a:lnTo>
                <a:cubicBezTo>
                  <a:pt x="4407780" y="3818763"/>
                  <a:pt x="4221596" y="4365933"/>
                  <a:pt x="3938907" y="4802997"/>
                </a:cubicBezTo>
                <a:lnTo>
                  <a:pt x="3938557" y="4803494"/>
                </a:lnTo>
                <a:lnTo>
                  <a:pt x="530220" y="4803494"/>
                </a:lnTo>
                <a:lnTo>
                  <a:pt x="451687" y="4679839"/>
                </a:lnTo>
                <a:cubicBezTo>
                  <a:pt x="168186" y="4190396"/>
                  <a:pt x="0" y="3580480"/>
                  <a:pt x="0" y="2919211"/>
                </a:cubicBezTo>
                <a:cubicBezTo>
                  <a:pt x="0" y="1306975"/>
                  <a:pt x="999749" y="0"/>
                  <a:pt x="2233001" y="0"/>
                </a:cubicBezTo>
                <a:close/>
              </a:path>
            </a:pathLst>
          </a:custGeom>
          <a:solidFill>
            <a:schemeClr val="bg2">
              <a:lumMod val="50000"/>
            </a:schemeClr>
          </a:solidFill>
        </p:spPr>
        <p:txBody>
          <a:bodyPr wrap="square" lIns="91440" tIns="640080">
            <a:noAutofit/>
          </a:bodyPr>
          <a:lstStyle>
            <a:lvl1pPr marL="45720" indent="0" algn="ctr">
              <a:buNone/>
              <a:defRPr sz="1400">
                <a:solidFill>
                  <a:schemeClr val="bg1"/>
                </a:solidFill>
              </a:defRPr>
            </a:lvl1pPr>
          </a:lstStyle>
          <a:p>
            <a:r>
              <a:rPr lang="en-GB"/>
              <a:t>Click icon to add picture</a:t>
            </a:r>
            <a:endParaRPr lang="en-US" dirty="0"/>
          </a:p>
        </p:txBody>
      </p:sp>
      <p:sp>
        <p:nvSpPr>
          <p:cNvPr id="5" name="Content Placeholder 11">
            <a:extLst>
              <a:ext uri="{FF2B5EF4-FFF2-40B4-BE49-F238E27FC236}">
                <a16:creationId xmlns:a16="http://schemas.microsoft.com/office/drawing/2014/main" id="{470DCF09-B28E-A2CB-BCAB-A244FA338E4D}"/>
              </a:ext>
            </a:extLst>
          </p:cNvPr>
          <p:cNvSpPr>
            <a:spLocks noGrp="1"/>
          </p:cNvSpPr>
          <p:nvPr>
            <p:ph sz="quarter" idx="13"/>
          </p:nvPr>
        </p:nvSpPr>
        <p:spPr>
          <a:xfrm>
            <a:off x="6547104" y="2267712"/>
            <a:ext cx="4197096" cy="4087368"/>
          </a:xfrm>
        </p:spPr>
        <p:txBody>
          <a:bodyPr/>
          <a:lstStyle>
            <a:lvl1pPr marL="0" indent="0">
              <a:lnSpc>
                <a:spcPct val="100000"/>
              </a:lnSpc>
              <a:buNone/>
              <a:defRPr sz="18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96738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4" name="Content Placeholder 11">
            <a:extLst>
              <a:ext uri="{FF2B5EF4-FFF2-40B4-BE49-F238E27FC236}">
                <a16:creationId xmlns:a16="http://schemas.microsoft.com/office/drawing/2014/main" id="{894456BF-1191-A2BB-32F0-52205D983CD2}"/>
              </a:ext>
            </a:extLst>
          </p:cNvPr>
          <p:cNvSpPr>
            <a:spLocks noGrp="1"/>
          </p:cNvSpPr>
          <p:nvPr>
            <p:ph sz="quarter" idx="14"/>
          </p:nvPr>
        </p:nvSpPr>
        <p:spPr>
          <a:xfrm>
            <a:off x="1179576" y="2267712"/>
            <a:ext cx="3364992" cy="3922776"/>
          </a:xfrm>
        </p:spPr>
        <p:txBody>
          <a:bodyPr/>
          <a:lstStyle>
            <a:lvl1pPr marL="228600" indent="-182880">
              <a:lnSpc>
                <a:spcPct val="10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Content Placeholder 11">
            <a:extLst>
              <a:ext uri="{FF2B5EF4-FFF2-40B4-BE49-F238E27FC236}">
                <a16:creationId xmlns:a16="http://schemas.microsoft.com/office/drawing/2014/main" id="{A677B4AD-0674-4321-0C67-6A60C0E73167}"/>
              </a:ext>
            </a:extLst>
          </p:cNvPr>
          <p:cNvSpPr>
            <a:spLocks noGrp="1"/>
          </p:cNvSpPr>
          <p:nvPr>
            <p:ph sz="quarter" idx="13"/>
          </p:nvPr>
        </p:nvSpPr>
        <p:spPr>
          <a:xfrm>
            <a:off x="5084064" y="2267712"/>
            <a:ext cx="5449824" cy="3931920"/>
          </a:xfrm>
        </p:spPr>
        <p:txBody>
          <a:bodyPr/>
          <a:lstStyle>
            <a:lvl1pPr marL="0" indent="0">
              <a:lnSpc>
                <a:spcPct val="90000"/>
              </a:lnSpc>
              <a:buFont typeface="Arial" panose="020B0604020202020204" pitchFamily="34" charset="0"/>
              <a:buNone/>
              <a:defRPr sz="1800" b="1"/>
            </a:lvl1pPr>
            <a:lvl2pPr marL="0" indent="0">
              <a:lnSpc>
                <a:spcPct val="90000"/>
              </a:lnSpc>
              <a:spcBef>
                <a:spcPts val="1400"/>
              </a:spcBef>
              <a:spcAft>
                <a:spcPts val="0"/>
              </a:spcAft>
              <a:buFont typeface="Arial" panose="020B0604020202020204" pitchFamily="34" charset="0"/>
              <a:buNone/>
              <a:defRPr sz="1800"/>
            </a:lvl2pPr>
            <a:lvl3pPr marL="228600" indent="-182880">
              <a:lnSpc>
                <a:spcPct val="90000"/>
              </a:lnSpc>
              <a:spcBef>
                <a:spcPts val="600"/>
              </a:spcBef>
              <a:spcAft>
                <a:spcPts val="0"/>
              </a:spcAft>
              <a:buFont typeface="Arial" panose="020B0604020202020204" pitchFamily="34" charset="0"/>
              <a:buChar char="•"/>
              <a:defRPr sz="1600"/>
            </a:lvl3pPr>
            <a:lvl4pPr marL="457200" indent="-182880">
              <a:lnSpc>
                <a:spcPct val="90000"/>
              </a:lnSpc>
              <a:spcBef>
                <a:spcPts val="600"/>
              </a:spcBef>
              <a:spcAft>
                <a:spcPts val="0"/>
              </a:spcAft>
              <a:buFont typeface="Arial" panose="020B0604020202020204" pitchFamily="34" charset="0"/>
              <a:buChar char="•"/>
              <a:defRPr sz="1600"/>
            </a:lvl4pPr>
            <a:lvl5pPr marL="685800" indent="-182880">
              <a:lnSpc>
                <a:spcPct val="90000"/>
              </a:lnSpc>
              <a:spcBef>
                <a:spcPts val="600"/>
              </a:spcBef>
              <a:spcAft>
                <a:spcPts val="0"/>
              </a:spcAft>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21747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tabl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a:xfrm>
            <a:off x="1179576" y="539496"/>
            <a:ext cx="9656064" cy="658368"/>
          </a:xfrm>
        </p:spPr>
        <p:txBody>
          <a:bodyPr/>
          <a:lstStyle/>
          <a:p>
            <a:r>
              <a:rPr lang="en-GB"/>
              <a:t>Click to edit Master title style</a:t>
            </a:r>
            <a:endParaRPr lang="en-US" dirty="0"/>
          </a:p>
        </p:txBody>
      </p:sp>
      <p:sp>
        <p:nvSpPr>
          <p:cNvPr id="7" name="Table Placeholder 6">
            <a:extLst>
              <a:ext uri="{FF2B5EF4-FFF2-40B4-BE49-F238E27FC236}">
                <a16:creationId xmlns:a16="http://schemas.microsoft.com/office/drawing/2014/main" id="{2B97B442-00CF-6EE6-E658-BA0D69215B6E}"/>
              </a:ext>
            </a:extLst>
          </p:cNvPr>
          <p:cNvSpPr>
            <a:spLocks noGrp="1"/>
          </p:cNvSpPr>
          <p:nvPr>
            <p:ph type="tbl" sz="quarter" idx="15"/>
          </p:nvPr>
        </p:nvSpPr>
        <p:spPr>
          <a:xfrm>
            <a:off x="1179576" y="2267775"/>
            <a:ext cx="5376672" cy="3922713"/>
          </a:xfrm>
        </p:spPr>
        <p:txBody>
          <a:bodyPr/>
          <a:lstStyle/>
          <a:p>
            <a:r>
              <a:rPr lang="en-GB"/>
              <a:t>Click icon to add table</a:t>
            </a:r>
            <a:endParaRPr lang="en-US" dirty="0"/>
          </a:p>
        </p:txBody>
      </p:sp>
      <p:sp>
        <p:nvSpPr>
          <p:cNvPr id="4" name="Content Placeholder 11">
            <a:extLst>
              <a:ext uri="{FF2B5EF4-FFF2-40B4-BE49-F238E27FC236}">
                <a16:creationId xmlns:a16="http://schemas.microsoft.com/office/drawing/2014/main" id="{D2766E52-89FA-5FEF-0F67-957FDDEE1EDC}"/>
              </a:ext>
            </a:extLst>
          </p:cNvPr>
          <p:cNvSpPr>
            <a:spLocks noGrp="1"/>
          </p:cNvSpPr>
          <p:nvPr>
            <p:ph sz="quarter" idx="14"/>
          </p:nvPr>
        </p:nvSpPr>
        <p:spPr>
          <a:xfrm>
            <a:off x="7168896" y="2267712"/>
            <a:ext cx="3364992" cy="3922776"/>
          </a:xfrm>
        </p:spPr>
        <p:txBody>
          <a:bodyPr/>
          <a:lstStyle>
            <a:lvl1pPr marL="228600" indent="-182880">
              <a:lnSpc>
                <a:spcPct val="10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15913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3" name="Table Placeholder 6">
            <a:extLst>
              <a:ext uri="{FF2B5EF4-FFF2-40B4-BE49-F238E27FC236}">
                <a16:creationId xmlns:a16="http://schemas.microsoft.com/office/drawing/2014/main" id="{26C296E1-EE9B-2E95-0FE3-17CD84DA3638}"/>
              </a:ext>
            </a:extLst>
          </p:cNvPr>
          <p:cNvSpPr>
            <a:spLocks noGrp="1"/>
          </p:cNvSpPr>
          <p:nvPr>
            <p:ph type="tbl" sz="quarter" idx="15"/>
          </p:nvPr>
        </p:nvSpPr>
        <p:spPr>
          <a:xfrm>
            <a:off x="1179576" y="2267775"/>
            <a:ext cx="9656064" cy="3922713"/>
          </a:xfrm>
        </p:spPr>
        <p:txBody>
          <a:bodyPr/>
          <a:lstStyle/>
          <a:p>
            <a:r>
              <a:rPr lang="en-GB"/>
              <a:t>Click icon to add table</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27609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hortened 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DEA8-7AC1-D501-0D39-0B291B35381A}"/>
              </a:ext>
            </a:extLst>
          </p:cNvPr>
          <p:cNvSpPr>
            <a:spLocks noGrp="1"/>
          </p:cNvSpPr>
          <p:nvPr>
            <p:ph type="title"/>
          </p:nvPr>
        </p:nvSpPr>
        <p:spPr/>
        <p:txBody>
          <a:bodyPr/>
          <a:lstStyle/>
          <a:p>
            <a:r>
              <a:rPr lang="en-GB"/>
              <a:t>Click to edit Master title style</a:t>
            </a:r>
            <a:endParaRPr lang="en-US"/>
          </a:p>
        </p:txBody>
      </p:sp>
      <p:sp>
        <p:nvSpPr>
          <p:cNvPr id="7" name="Content Placeholder 11">
            <a:extLst>
              <a:ext uri="{FF2B5EF4-FFF2-40B4-BE49-F238E27FC236}">
                <a16:creationId xmlns:a16="http://schemas.microsoft.com/office/drawing/2014/main" id="{630C12E6-62EB-4F9A-D200-AA742447BB4E}"/>
              </a:ext>
            </a:extLst>
          </p:cNvPr>
          <p:cNvSpPr>
            <a:spLocks noGrp="1"/>
          </p:cNvSpPr>
          <p:nvPr>
            <p:ph sz="quarter" idx="14"/>
          </p:nvPr>
        </p:nvSpPr>
        <p:spPr>
          <a:xfrm>
            <a:off x="3346704" y="2267712"/>
            <a:ext cx="3364992" cy="3977640"/>
          </a:xfrm>
        </p:spPr>
        <p:txBody>
          <a:bodyPr/>
          <a:lstStyle>
            <a:lvl1pPr marL="228600" indent="-182880">
              <a:lnSpc>
                <a:spcPct val="100000"/>
              </a:lnSpc>
              <a:buFont typeface="Arial" panose="020B0604020202020204" pitchFamily="34" charset="0"/>
              <a:buChar char="•"/>
              <a:defRPr sz="1800"/>
            </a:lvl1pPr>
            <a:lvl2pPr marL="457200" indent="-182880">
              <a:lnSpc>
                <a:spcPct val="90000"/>
              </a:lnSpc>
              <a:buFont typeface="Arial" panose="020B0604020202020204" pitchFamily="34" charset="0"/>
              <a:buChar char="•"/>
              <a:defRPr sz="1600"/>
            </a:lvl2pPr>
            <a:lvl3pPr marL="834390" indent="-182880">
              <a:lnSpc>
                <a:spcPct val="90000"/>
              </a:lnSpc>
              <a:buFont typeface="Arial" panose="020B0604020202020204" pitchFamily="34" charset="0"/>
              <a:buChar char="•"/>
              <a:defRPr sz="1600"/>
            </a:lvl3pPr>
            <a:lvl4pPr marL="1108710" indent="-182880">
              <a:lnSpc>
                <a:spcPct val="90000"/>
              </a:lnSpc>
              <a:buFont typeface="Arial" panose="020B0604020202020204" pitchFamily="34" charset="0"/>
              <a:buChar char="•"/>
              <a:defRPr sz="1600"/>
            </a:lvl4pPr>
            <a:lvl5pPr marL="1383030" indent="-182880">
              <a:lnSpc>
                <a:spcPct val="90000"/>
              </a:lnSpc>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Content Placeholder 11">
            <a:extLst>
              <a:ext uri="{FF2B5EF4-FFF2-40B4-BE49-F238E27FC236}">
                <a16:creationId xmlns:a16="http://schemas.microsoft.com/office/drawing/2014/main" id="{46DDC6B7-ECA4-19C1-4DF3-473783310FF2}"/>
              </a:ext>
            </a:extLst>
          </p:cNvPr>
          <p:cNvSpPr>
            <a:spLocks noGrp="1"/>
          </p:cNvSpPr>
          <p:nvPr>
            <p:ph sz="quarter" idx="13"/>
          </p:nvPr>
        </p:nvSpPr>
        <p:spPr>
          <a:xfrm>
            <a:off x="7150608" y="2267712"/>
            <a:ext cx="3364992" cy="3977640"/>
          </a:xfrm>
        </p:spPr>
        <p:txBody>
          <a:bodyPr/>
          <a:lstStyle>
            <a:lvl1pPr marL="0" indent="0">
              <a:lnSpc>
                <a:spcPct val="90000"/>
              </a:lnSpc>
              <a:buFont typeface="Arial" panose="020B0604020202020204" pitchFamily="34" charset="0"/>
              <a:buNone/>
              <a:defRPr sz="1800" b="1"/>
            </a:lvl1pPr>
            <a:lvl2pPr marL="0" indent="0">
              <a:lnSpc>
                <a:spcPct val="90000"/>
              </a:lnSpc>
              <a:spcBef>
                <a:spcPts val="1400"/>
              </a:spcBef>
              <a:spcAft>
                <a:spcPts val="0"/>
              </a:spcAft>
              <a:buFont typeface="Arial" panose="020B0604020202020204" pitchFamily="34" charset="0"/>
              <a:buNone/>
              <a:defRPr sz="1800"/>
            </a:lvl2pPr>
            <a:lvl3pPr marL="228600" indent="-182880">
              <a:lnSpc>
                <a:spcPct val="90000"/>
              </a:lnSpc>
              <a:spcBef>
                <a:spcPts val="600"/>
              </a:spcBef>
              <a:spcAft>
                <a:spcPts val="0"/>
              </a:spcAft>
              <a:buFont typeface="Arial" panose="020B0604020202020204" pitchFamily="34" charset="0"/>
              <a:buChar char="•"/>
              <a:defRPr sz="1600"/>
            </a:lvl3pPr>
            <a:lvl4pPr marL="457200" indent="-182880">
              <a:lnSpc>
                <a:spcPct val="90000"/>
              </a:lnSpc>
              <a:spcBef>
                <a:spcPts val="600"/>
              </a:spcBef>
              <a:spcAft>
                <a:spcPts val="0"/>
              </a:spcAft>
              <a:buFont typeface="Arial" panose="020B0604020202020204" pitchFamily="34" charset="0"/>
              <a:buChar char="•"/>
              <a:defRPr sz="1600"/>
            </a:lvl4pPr>
            <a:lvl5pPr marL="685800" indent="-182880">
              <a:lnSpc>
                <a:spcPct val="90000"/>
              </a:lnSpc>
              <a:spcBef>
                <a:spcPts val="600"/>
              </a:spcBef>
              <a:spcAft>
                <a:spcPts val="0"/>
              </a:spcAft>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C96B5B3A-AF8F-3E89-B53F-DE96E3A2BFB1}"/>
              </a:ext>
            </a:extLst>
          </p:cNvPr>
          <p:cNvSpPr>
            <a:spLocks noGrp="1"/>
          </p:cNvSpPr>
          <p:nvPr>
            <p:ph type="sldNum" sz="quarter" idx="12"/>
          </p:nvPr>
        </p:nvSpPr>
        <p:spPr/>
        <p:txBody>
          <a:bodyPr rIns="0"/>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856634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losing">
    <p:bg>
      <p:bgPr>
        <a:solidFill>
          <a:schemeClr val="tx1"/>
        </a:solidFill>
        <a:effectLst/>
      </p:bgPr>
    </p:bg>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9EC82851-0157-6406-077E-A2EF91DA56F7}"/>
              </a:ext>
            </a:extLst>
          </p:cNvPr>
          <p:cNvSpPr>
            <a:spLocks noGrp="1"/>
          </p:cNvSpPr>
          <p:nvPr>
            <p:ph type="pic" sz="quarter" idx="13"/>
          </p:nvPr>
        </p:nvSpPr>
        <p:spPr>
          <a:xfrm>
            <a:off x="6159304" y="0"/>
            <a:ext cx="4350034" cy="3705227"/>
          </a:xfrm>
          <a:custGeom>
            <a:avLst/>
            <a:gdLst>
              <a:gd name="connsiteX0" fmla="*/ 92016 w 4350034"/>
              <a:gd name="connsiteY0" fmla="*/ 0 h 3705227"/>
              <a:gd name="connsiteX1" fmla="*/ 4258018 w 4350034"/>
              <a:gd name="connsiteY1" fmla="*/ 0 h 3705227"/>
              <a:gd name="connsiteX2" fmla="*/ 4305845 w 4350034"/>
              <a:gd name="connsiteY2" fmla="*/ 246199 h 3705227"/>
              <a:gd name="connsiteX3" fmla="*/ 4350034 w 4350034"/>
              <a:gd name="connsiteY3" fmla="*/ 826386 h 3705227"/>
              <a:gd name="connsiteX4" fmla="*/ 2175017 w 4350034"/>
              <a:gd name="connsiteY4" fmla="*/ 3705227 h 3705227"/>
              <a:gd name="connsiteX5" fmla="*/ 0 w 4350034"/>
              <a:gd name="connsiteY5" fmla="*/ 826386 h 3705227"/>
              <a:gd name="connsiteX6" fmla="*/ 44189 w 4350034"/>
              <a:gd name="connsiteY6" fmla="*/ 246199 h 370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50034" h="3705227">
                <a:moveTo>
                  <a:pt x="92016" y="0"/>
                </a:moveTo>
                <a:lnTo>
                  <a:pt x="4258018" y="0"/>
                </a:lnTo>
                <a:lnTo>
                  <a:pt x="4305845" y="246199"/>
                </a:lnTo>
                <a:cubicBezTo>
                  <a:pt x="4334819" y="433604"/>
                  <a:pt x="4350034" y="627643"/>
                  <a:pt x="4350034" y="826386"/>
                </a:cubicBezTo>
                <a:cubicBezTo>
                  <a:pt x="4350034" y="2416326"/>
                  <a:pt x="3376246" y="3705227"/>
                  <a:pt x="2175017" y="3705227"/>
                </a:cubicBezTo>
                <a:cubicBezTo>
                  <a:pt x="973788" y="3705227"/>
                  <a:pt x="0" y="2416326"/>
                  <a:pt x="0" y="826386"/>
                </a:cubicBezTo>
                <a:cubicBezTo>
                  <a:pt x="0" y="627643"/>
                  <a:pt x="15216" y="433604"/>
                  <a:pt x="44189" y="246199"/>
                </a:cubicBezTo>
                <a:close/>
              </a:path>
            </a:pathLst>
          </a:custGeom>
          <a:solidFill>
            <a:schemeClr val="accent5">
              <a:lumMod val="20000"/>
              <a:lumOff val="80000"/>
            </a:schemeClr>
          </a:solidFill>
        </p:spPr>
        <p:txBody>
          <a:bodyPr wrap="square">
            <a:noAutofit/>
          </a:bodyPr>
          <a:lstStyle>
            <a:lvl1pPr marL="45720" indent="0" algn="ctr">
              <a:buNone/>
              <a:defRPr sz="1600">
                <a:solidFill>
                  <a:schemeClr val="tx1"/>
                </a:solidFill>
              </a:defRPr>
            </a:lvl1pPr>
          </a:lstStyle>
          <a:p>
            <a:r>
              <a:rPr lang="en-GB"/>
              <a:t>Click icon to add picture</a:t>
            </a:r>
            <a:endParaRPr lang="en-US" dirty="0"/>
          </a:p>
        </p:txBody>
      </p:sp>
      <p:sp>
        <p:nvSpPr>
          <p:cNvPr id="4" name="Title Placeholder 1">
            <a:extLst>
              <a:ext uri="{FF2B5EF4-FFF2-40B4-BE49-F238E27FC236}">
                <a16:creationId xmlns:a16="http://schemas.microsoft.com/office/drawing/2014/main" id="{831EC5ED-ABEA-EEFC-3DFD-1CF90F2EC6AD}"/>
              </a:ext>
            </a:extLst>
          </p:cNvPr>
          <p:cNvSpPr>
            <a:spLocks noGrp="1"/>
          </p:cNvSpPr>
          <p:nvPr>
            <p:ph type="title"/>
          </p:nvPr>
        </p:nvSpPr>
        <p:spPr>
          <a:xfrm>
            <a:off x="-12524" y="128016"/>
            <a:ext cx="8390512" cy="4864608"/>
          </a:xfrm>
          <a:prstGeom prst="rect">
            <a:avLst/>
          </a:prstGeom>
        </p:spPr>
        <p:txBody>
          <a:bodyPr vert="horz" lIns="91440" tIns="45720" rIns="91440" bIns="45720" rtlCol="0" anchor="ctr">
            <a:noAutofit/>
          </a:bodyPr>
          <a:lstStyle>
            <a:lvl1pPr>
              <a:lnSpc>
                <a:spcPct val="75000"/>
              </a:lnSpc>
              <a:defRPr sz="8000" spc="-300">
                <a:solidFill>
                  <a:schemeClr val="accent5"/>
                </a:solidFill>
              </a:defRPr>
            </a:lvl1pPr>
          </a:lstStyle>
          <a:p>
            <a:r>
              <a:rPr lang="en-GB"/>
              <a:t>Click to edit Master title style</a:t>
            </a:r>
            <a:endParaRPr lang="en-US" dirty="0"/>
          </a:p>
        </p:txBody>
      </p:sp>
      <p:sp>
        <p:nvSpPr>
          <p:cNvPr id="20" name="Text Placeholder 6">
            <a:extLst>
              <a:ext uri="{FF2B5EF4-FFF2-40B4-BE49-F238E27FC236}">
                <a16:creationId xmlns:a16="http://schemas.microsoft.com/office/drawing/2014/main" id="{4936FB68-F345-F9B7-B0A9-73FB22FCD744}"/>
              </a:ext>
            </a:extLst>
          </p:cNvPr>
          <p:cNvSpPr>
            <a:spLocks noGrp="1"/>
          </p:cNvSpPr>
          <p:nvPr>
            <p:ph type="body" sz="quarter" idx="11" hasCustomPrompt="1"/>
          </p:nvPr>
        </p:nvSpPr>
        <p:spPr>
          <a:xfrm>
            <a:off x="5696712" y="4864608"/>
            <a:ext cx="4809744" cy="1344168"/>
          </a:xfrm>
        </p:spPr>
        <p:txBody>
          <a:bodyPr lIns="0" tIns="0" rIns="0" bIns="0">
            <a:noAutofit/>
          </a:bodyPr>
          <a:lstStyle>
            <a:lvl1pPr marL="45720" indent="0" algn="r">
              <a:lnSpc>
                <a:spcPct val="90000"/>
              </a:lnSpc>
              <a:spcBef>
                <a:spcPts val="0"/>
              </a:spcBef>
              <a:buNone/>
              <a:defRPr sz="3200" b="0" u="sng" spc="-150">
                <a:solidFill>
                  <a:schemeClr val="bg1"/>
                </a:solidFill>
                <a:latin typeface="Dotum" panose="020B0600000101010101" pitchFamily="34" charset="-127"/>
                <a:ea typeface="Dotum" panose="020B0600000101010101" pitchFamily="34" charset="-127"/>
              </a:defRPr>
            </a:lvl1pPr>
            <a:lvl2pPr marL="274320" indent="0">
              <a:buNone/>
              <a:defRPr>
                <a:latin typeface="Batang" panose="02030600000101010101" pitchFamily="18" charset="-127"/>
                <a:ea typeface="Batang" panose="02030600000101010101" pitchFamily="18" charset="-127"/>
              </a:defRPr>
            </a:lvl2pPr>
            <a:lvl3pPr marL="548640" indent="0">
              <a:buNone/>
              <a:defRPr>
                <a:latin typeface="Batang" panose="02030600000101010101" pitchFamily="18" charset="-127"/>
                <a:ea typeface="Batang" panose="02030600000101010101" pitchFamily="18" charset="-127"/>
              </a:defRPr>
            </a:lvl3pPr>
            <a:lvl4pPr marL="822960" indent="0">
              <a:buNone/>
              <a:defRPr>
                <a:latin typeface="Batang" panose="02030600000101010101" pitchFamily="18" charset="-127"/>
                <a:ea typeface="Batang" panose="02030600000101010101" pitchFamily="18" charset="-127"/>
              </a:defRPr>
            </a:lvl4pPr>
            <a:lvl5pPr marL="1097280" indent="0">
              <a:buNone/>
              <a:defRPr>
                <a:latin typeface="Batang" panose="02030600000101010101" pitchFamily="18" charset="-127"/>
                <a:ea typeface="Batang" panose="02030600000101010101" pitchFamily="18" charset="-127"/>
              </a:defRPr>
            </a:lvl5pPr>
          </a:lstStyle>
          <a:p>
            <a:pPr lvl="0"/>
            <a:r>
              <a:rPr lang="en-US" dirty="0"/>
              <a:t>CLICK TO EDIT MASTER TEXT</a:t>
            </a:r>
          </a:p>
        </p:txBody>
      </p:sp>
      <p:sp>
        <p:nvSpPr>
          <p:cNvPr id="5" name="Rectangle 4">
            <a:extLst>
              <a:ext uri="{FF2B5EF4-FFF2-40B4-BE49-F238E27FC236}">
                <a16:creationId xmlns:a16="http://schemas.microsoft.com/office/drawing/2014/main" id="{E73A6E30-188E-C5D1-559B-EA038A49F5DB}"/>
              </a:ext>
            </a:extLst>
          </p:cNvPr>
          <p:cNvSpPr/>
          <p:nvPr userDrawn="1"/>
        </p:nvSpPr>
        <p:spPr>
          <a:xfrm>
            <a:off x="10921126" y="533400"/>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0050DED-E2F2-07E9-A196-52EB31D64143}"/>
              </a:ext>
            </a:extLst>
          </p:cNvPr>
          <p:cNvSpPr/>
          <p:nvPr userDrawn="1"/>
        </p:nvSpPr>
        <p:spPr>
          <a:xfrm rot="16200000">
            <a:off x="275684" y="5937228"/>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14">
            <a:extLst>
              <a:ext uri="{FF2B5EF4-FFF2-40B4-BE49-F238E27FC236}">
                <a16:creationId xmlns:a16="http://schemas.microsoft.com/office/drawing/2014/main" id="{000E8195-E57E-F34E-0134-BF841A00631C}"/>
              </a:ext>
            </a:extLst>
          </p:cNvPr>
          <p:cNvSpPr/>
          <p:nvPr userDrawn="1"/>
        </p:nvSpPr>
        <p:spPr>
          <a:xfrm>
            <a:off x="-12524" y="-12526"/>
            <a:ext cx="981573" cy="2157371"/>
          </a:xfrm>
          <a:custGeom>
            <a:avLst/>
            <a:gdLst>
              <a:gd name="connsiteX0" fmla="*/ 0 w 981573"/>
              <a:gd name="connsiteY0" fmla="*/ 0 h 2157371"/>
              <a:gd name="connsiteX1" fmla="*/ 836687 w 981573"/>
              <a:gd name="connsiteY1" fmla="*/ 0 h 2157371"/>
              <a:gd name="connsiteX2" fmla="*/ 854137 w 981573"/>
              <a:gd name="connsiteY2" fmla="*/ 36224 h 2157371"/>
              <a:gd name="connsiteX3" fmla="*/ 981573 w 981573"/>
              <a:gd name="connsiteY3" fmla="*/ 667436 h 2157371"/>
              <a:gd name="connsiteX4" fmla="*/ 132907 w 981573"/>
              <a:gd name="connsiteY4" fmla="*/ 2093346 h 2157371"/>
              <a:gd name="connsiteX5" fmla="*/ 0 w 981573"/>
              <a:gd name="connsiteY5" fmla="*/ 2157371 h 2157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1573" h="2157371">
                <a:moveTo>
                  <a:pt x="0" y="0"/>
                </a:moveTo>
                <a:lnTo>
                  <a:pt x="836687" y="0"/>
                </a:lnTo>
                <a:lnTo>
                  <a:pt x="854137" y="36224"/>
                </a:lnTo>
                <a:cubicBezTo>
                  <a:pt x="936196" y="230233"/>
                  <a:pt x="981573" y="443535"/>
                  <a:pt x="981573" y="667436"/>
                </a:cubicBezTo>
                <a:cubicBezTo>
                  <a:pt x="981573" y="1283163"/>
                  <a:pt x="638411" y="1818740"/>
                  <a:pt x="132907" y="2093346"/>
                </a:cubicBezTo>
                <a:lnTo>
                  <a:pt x="0" y="2157371"/>
                </a:ln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547A31A-C8C3-A6DB-C874-598E59691F18}"/>
              </a:ext>
            </a:extLst>
          </p:cNvPr>
          <p:cNvSpPr/>
          <p:nvPr userDrawn="1"/>
        </p:nvSpPr>
        <p:spPr>
          <a:xfrm>
            <a:off x="10912127" y="2986619"/>
            <a:ext cx="1304925" cy="3180458"/>
          </a:xfrm>
          <a:custGeom>
            <a:avLst/>
            <a:gdLst>
              <a:gd name="connsiteX0" fmla="*/ 1304925 w 1304925"/>
              <a:gd name="connsiteY0" fmla="*/ 0 h 3180458"/>
              <a:gd name="connsiteX1" fmla="*/ 1304925 w 1304925"/>
              <a:gd name="connsiteY1" fmla="*/ 3180458 h 3180458"/>
              <a:gd name="connsiteX2" fmla="*/ 1294817 w 1304925"/>
              <a:gd name="connsiteY2" fmla="*/ 3178915 h 3180458"/>
              <a:gd name="connsiteX3" fmla="*/ 0 w 1304925"/>
              <a:gd name="connsiteY3" fmla="*/ 1590229 h 3180458"/>
              <a:gd name="connsiteX4" fmla="*/ 1294817 w 1304925"/>
              <a:gd name="connsiteY4" fmla="*/ 1543 h 3180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4925" h="3180458">
                <a:moveTo>
                  <a:pt x="1304925" y="0"/>
                </a:moveTo>
                <a:lnTo>
                  <a:pt x="1304925" y="3180458"/>
                </a:lnTo>
                <a:lnTo>
                  <a:pt x="1294817" y="3178915"/>
                </a:lnTo>
                <a:cubicBezTo>
                  <a:pt x="555866" y="3027704"/>
                  <a:pt x="0" y="2373882"/>
                  <a:pt x="0" y="1590229"/>
                </a:cubicBezTo>
                <a:cubicBezTo>
                  <a:pt x="0" y="806577"/>
                  <a:pt x="555866" y="152754"/>
                  <a:pt x="1294817" y="1543"/>
                </a:cubicBezTo>
                <a:close/>
              </a:path>
            </a:pathLst>
          </a:custGeom>
          <a:noFill/>
          <a:ln>
            <a:solidFill>
              <a:schemeClr val="accent5">
                <a:lumMod val="75000"/>
                <a:alpha val="5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81642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515603" y="3007302"/>
            <a:ext cx="1175463" cy="529300"/>
          </a:xfrm>
          <a:prstGeom prst="rect">
            <a:avLst/>
          </a:prstGeom>
        </p:spPr>
        <p:txBody>
          <a:bodyPr vert="horz" lIns="91440" tIns="45720" rIns="0" bIns="45720" rtlCol="0" anchor="ctr"/>
          <a:lstStyle>
            <a:lvl1pPr algn="r">
              <a:defRPr sz="4000" b="1">
                <a:solidFill>
                  <a:schemeClr val="tx1"/>
                </a:solidFill>
                <a:latin typeface="+mj-lt"/>
                <a:ea typeface="Dotum" panose="020B0600000101010101" pitchFamily="34" charset="-127"/>
              </a:defRPr>
            </a:lvl1pPr>
          </a:lstStyle>
          <a:p>
            <a:fld id="{4FAB73BC-B049-4115-A692-8D63A059BFB8}" type="slidenum">
              <a:rPr lang="en-US" smtClean="0"/>
              <a:pPr/>
              <a:t>‹#›</a:t>
            </a:fld>
            <a:endParaRPr lang="en-US" dirty="0"/>
          </a:p>
        </p:txBody>
      </p:sp>
      <p:sp>
        <p:nvSpPr>
          <p:cNvPr id="2" name="Title Placeholder 1"/>
          <p:cNvSpPr>
            <a:spLocks noGrp="1"/>
          </p:cNvSpPr>
          <p:nvPr>
            <p:ph type="title"/>
          </p:nvPr>
        </p:nvSpPr>
        <p:spPr>
          <a:xfrm>
            <a:off x="1179576" y="539496"/>
            <a:ext cx="9656064" cy="658368"/>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tx1"/>
                </a:solidFill>
                <a:latin typeface="+mn-lt"/>
                <a:ea typeface="Dotum" panose="020B0600000101010101" pitchFamily="34" charset="-127"/>
              </a:defRPr>
            </a:lvl1pPr>
          </a:lstStyle>
          <a:p>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tx1"/>
                </a:solidFill>
                <a:latin typeface="+mn-lt"/>
                <a:ea typeface="Dotum" panose="020B0600000101010101" pitchFamily="34" charset="-127"/>
              </a:defRPr>
            </a:lvl1pPr>
          </a:lstStyle>
          <a:p>
            <a:endParaRPr lang="en-US" dirty="0"/>
          </a:p>
        </p:txBody>
      </p:sp>
      <p:sp>
        <p:nvSpPr>
          <p:cNvPr id="7" name="Rectangle 6">
            <a:extLst>
              <a:ext uri="{FF2B5EF4-FFF2-40B4-BE49-F238E27FC236}">
                <a16:creationId xmlns:a16="http://schemas.microsoft.com/office/drawing/2014/main" id="{50E2A00E-314B-CA37-CCBD-94813D1E896C}"/>
              </a:ext>
            </a:extLst>
          </p:cNvPr>
          <p:cNvSpPr/>
          <p:nvPr userDrawn="1"/>
        </p:nvSpPr>
        <p:spPr>
          <a:xfrm>
            <a:off x="10921126" y="533400"/>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CA0B8820-418C-5DD4-500A-5BA7D1E7D843}"/>
              </a:ext>
            </a:extLst>
          </p:cNvPr>
          <p:cNvSpPr/>
          <p:nvPr userDrawn="1"/>
        </p:nvSpPr>
        <p:spPr>
          <a:xfrm rot="16200000">
            <a:off x="275684" y="5937228"/>
            <a:ext cx="698500" cy="10160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 bg1="lt1" tx1="dk1" bg2="lt2" tx2="dk2" accent1="accent1" accent2="accent2" accent3="accent3" accent4="accent4" accent5="accent5" accent6="accent6" hlink="hlink" folHlink="folHlink"/>
  <p:sldLayoutIdLst>
    <p:sldLayoutId id="2147483708" r:id="rId1"/>
    <p:sldLayoutId id="2147483725" r:id="rId2"/>
    <p:sldLayoutId id="2147483726" r:id="rId3"/>
    <p:sldLayoutId id="2147483732" r:id="rId4"/>
    <p:sldLayoutId id="2147483727" r:id="rId5"/>
    <p:sldLayoutId id="2147483733" r:id="rId6"/>
    <p:sldLayoutId id="2147483728" r:id="rId7"/>
    <p:sldLayoutId id="2147483729" r:id="rId8"/>
    <p:sldLayoutId id="2147483730" r:id="rId9"/>
    <p:sldLayoutId id="2147483731" r:id="rId10"/>
    <p:sldLayoutId id="2147483734" r:id="rId11"/>
    <p:sldLayoutId id="2147483724" r:id="rId12"/>
  </p:sldLayoutIdLst>
  <p:hf hdr="0" dt="0"/>
  <p:txStyles>
    <p:titleStyle>
      <a:lvl1pPr algn="l" defTabSz="914400" rtl="0" eaLnBrk="1" latinLnBrk="0" hangingPunct="1">
        <a:lnSpc>
          <a:spcPct val="75000"/>
        </a:lnSpc>
        <a:spcBef>
          <a:spcPct val="0"/>
        </a:spcBef>
        <a:buNone/>
        <a:defRPr sz="4800" kern="1200" spc="-150" baseline="0">
          <a:solidFill>
            <a:schemeClr val="tx1"/>
          </a:solidFill>
          <a:latin typeface="+mj-lt"/>
          <a:ea typeface="Batang" panose="02030600000101010101" pitchFamily="18" charset="-127"/>
          <a:cs typeface="+mj-cs"/>
        </a:defRPr>
      </a:lvl1pPr>
    </p:titleStyle>
    <p:bodyStyle>
      <a:lvl1pPr marL="228600" indent="-182880" algn="l" defTabSz="914400" rtl="0" eaLnBrk="1" latinLnBrk="0" hangingPunct="1">
        <a:lnSpc>
          <a:spcPct val="90000"/>
        </a:lnSpc>
        <a:spcBef>
          <a:spcPts val="1400"/>
        </a:spcBef>
        <a:buClr>
          <a:schemeClr val="accent2"/>
        </a:buClr>
        <a:buSzPct val="80000"/>
        <a:buFont typeface="Corbel" pitchFamily="34" charset="0"/>
        <a:buChar char="•"/>
        <a:defRPr sz="2200" kern="1200">
          <a:solidFill>
            <a:schemeClr val="tx1"/>
          </a:solidFill>
          <a:latin typeface="+mn-lt"/>
          <a:ea typeface="Dotum" panose="020B0600000101010101" pitchFamily="34" charset="-127"/>
          <a:cs typeface="Mangal" panose="02040503050203030202" pitchFamily="18" charset="0"/>
        </a:defRPr>
      </a:lvl1pPr>
      <a:lvl2pPr marL="457200" indent="-182880" algn="l" defTabSz="914400" rtl="0" eaLnBrk="1" latinLnBrk="0" hangingPunct="1">
        <a:lnSpc>
          <a:spcPct val="90000"/>
        </a:lnSpc>
        <a:spcBef>
          <a:spcPts val="200"/>
        </a:spcBef>
        <a:spcAft>
          <a:spcPts val="400"/>
        </a:spcAft>
        <a:buClr>
          <a:schemeClr val="accent2"/>
        </a:buClr>
        <a:buSzPct val="80000"/>
        <a:buFont typeface="Corbel" pitchFamily="34" charset="0"/>
        <a:buChar char="•"/>
        <a:defRPr sz="2000" kern="1200">
          <a:solidFill>
            <a:schemeClr val="tx1"/>
          </a:solidFill>
          <a:latin typeface="+mn-lt"/>
          <a:ea typeface="Dotum" panose="020B0600000101010101" pitchFamily="34" charset="-127"/>
          <a:cs typeface="Mangal" panose="02040503050203030202" pitchFamily="18" charset="0"/>
        </a:defRPr>
      </a:lvl2pPr>
      <a:lvl3pPr marL="731520" indent="-182880" algn="l" defTabSz="914400" rtl="0" eaLnBrk="1" latinLnBrk="0" hangingPunct="1">
        <a:lnSpc>
          <a:spcPct val="90000"/>
        </a:lnSpc>
        <a:spcBef>
          <a:spcPts val="200"/>
        </a:spcBef>
        <a:spcAft>
          <a:spcPts val="400"/>
        </a:spcAft>
        <a:buClr>
          <a:schemeClr val="accent2"/>
        </a:buClr>
        <a:buSzPct val="80000"/>
        <a:buFont typeface="Corbel" pitchFamily="34" charset="0"/>
        <a:buChar char="•"/>
        <a:defRPr sz="1800" kern="1200">
          <a:solidFill>
            <a:schemeClr val="tx1"/>
          </a:solidFill>
          <a:latin typeface="+mn-lt"/>
          <a:ea typeface="Dotum" panose="020B0600000101010101" pitchFamily="34" charset="-127"/>
          <a:cs typeface="Mangal" panose="02040503050203030202" pitchFamily="18" charset="0"/>
        </a:defRPr>
      </a:lvl3pPr>
      <a:lvl4pPr marL="1005840" indent="-182880" algn="l" defTabSz="914400" rtl="0" eaLnBrk="1" latinLnBrk="0" hangingPunct="1">
        <a:lnSpc>
          <a:spcPct val="90000"/>
        </a:lnSpc>
        <a:spcBef>
          <a:spcPts val="200"/>
        </a:spcBef>
        <a:spcAft>
          <a:spcPts val="400"/>
        </a:spcAft>
        <a:buClr>
          <a:schemeClr val="accent2"/>
        </a:buClr>
        <a:buSzPct val="80000"/>
        <a:buFont typeface="Corbel" pitchFamily="34" charset="0"/>
        <a:buChar char="•"/>
        <a:defRPr sz="1600" kern="1200">
          <a:solidFill>
            <a:schemeClr val="tx1"/>
          </a:solidFill>
          <a:latin typeface="+mn-lt"/>
          <a:ea typeface="Dotum" panose="020B0600000101010101" pitchFamily="34" charset="-127"/>
          <a:cs typeface="Mangal" panose="02040503050203030202" pitchFamily="18" charset="0"/>
        </a:defRPr>
      </a:lvl4pPr>
      <a:lvl5pPr marL="1280160" indent="-182880" algn="l" defTabSz="914400" rtl="0" eaLnBrk="1" latinLnBrk="0" hangingPunct="1">
        <a:lnSpc>
          <a:spcPct val="90000"/>
        </a:lnSpc>
        <a:spcBef>
          <a:spcPts val="200"/>
        </a:spcBef>
        <a:spcAft>
          <a:spcPts val="400"/>
        </a:spcAft>
        <a:buClr>
          <a:schemeClr val="accent2"/>
        </a:buClr>
        <a:buSzPct val="80000"/>
        <a:buFont typeface="Corbel" pitchFamily="34" charset="0"/>
        <a:buChar char="•"/>
        <a:defRPr sz="1600" kern="1200">
          <a:solidFill>
            <a:schemeClr val="tx1"/>
          </a:solidFill>
          <a:latin typeface="+mn-lt"/>
          <a:ea typeface="Dotum" panose="020B0600000101010101" pitchFamily="34" charset="-127"/>
          <a:cs typeface="Mangal" panose="02040503050203030202" pitchFamily="18" charset="0"/>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AD923B-FF83-9857-9EE7-4B8BCBA95A2B}"/>
            </a:ext>
          </a:extLst>
        </p:cNvPr>
        <p:cNvGrpSpPr/>
        <p:nvPr/>
      </p:nvGrpSpPr>
      <p:grpSpPr>
        <a:xfrm>
          <a:off x="0" y="0"/>
          <a:ext cx="0" cy="0"/>
          <a:chOff x="0" y="0"/>
          <a:chExt cx="0" cy="0"/>
        </a:xfrm>
      </p:grpSpPr>
      <p:pic>
        <p:nvPicPr>
          <p:cNvPr id="1026" name="Picture 2" descr="Image result for swansea industrial revolution">
            <a:extLst>
              <a:ext uri="{FF2B5EF4-FFF2-40B4-BE49-F238E27FC236}">
                <a16:creationId xmlns:a16="http://schemas.microsoft.com/office/drawing/2014/main" id="{F42A9AA2-5D35-EF69-92E2-DAF97454AC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626" r="5842" b="-2"/>
          <a:stretch/>
        </p:blipFill>
        <p:spPr bwMode="auto">
          <a:xfrm>
            <a:off x="7171674" y="1026149"/>
            <a:ext cx="4350034" cy="3705217"/>
          </a:xfrm>
          <a:custGeom>
            <a:avLst/>
            <a:gdLst>
              <a:gd name="connsiteX0" fmla="*/ 92016 w 4350034"/>
              <a:gd name="connsiteY0" fmla="*/ 0 h 3705227"/>
              <a:gd name="connsiteX1" fmla="*/ 4258018 w 4350034"/>
              <a:gd name="connsiteY1" fmla="*/ 0 h 3705227"/>
              <a:gd name="connsiteX2" fmla="*/ 4305845 w 4350034"/>
              <a:gd name="connsiteY2" fmla="*/ 246199 h 3705227"/>
              <a:gd name="connsiteX3" fmla="*/ 4350034 w 4350034"/>
              <a:gd name="connsiteY3" fmla="*/ 826386 h 3705227"/>
              <a:gd name="connsiteX4" fmla="*/ 2175017 w 4350034"/>
              <a:gd name="connsiteY4" fmla="*/ 3705227 h 3705227"/>
              <a:gd name="connsiteX5" fmla="*/ 0 w 4350034"/>
              <a:gd name="connsiteY5" fmla="*/ 826386 h 3705227"/>
              <a:gd name="connsiteX6" fmla="*/ 44189 w 4350034"/>
              <a:gd name="connsiteY6" fmla="*/ 246199 h 370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50034" h="3705227">
                <a:moveTo>
                  <a:pt x="92016" y="0"/>
                </a:moveTo>
                <a:lnTo>
                  <a:pt x="4258018" y="0"/>
                </a:lnTo>
                <a:lnTo>
                  <a:pt x="4305845" y="246199"/>
                </a:lnTo>
                <a:cubicBezTo>
                  <a:pt x="4334819" y="433604"/>
                  <a:pt x="4350034" y="627643"/>
                  <a:pt x="4350034" y="826386"/>
                </a:cubicBezTo>
                <a:cubicBezTo>
                  <a:pt x="4350034" y="2416326"/>
                  <a:pt x="3376246" y="3705227"/>
                  <a:pt x="2175017" y="3705227"/>
                </a:cubicBezTo>
                <a:cubicBezTo>
                  <a:pt x="973788" y="3705227"/>
                  <a:pt x="0" y="2416326"/>
                  <a:pt x="0" y="826386"/>
                </a:cubicBezTo>
                <a:cubicBezTo>
                  <a:pt x="0" y="627643"/>
                  <a:pt x="15216" y="433604"/>
                  <a:pt x="44189" y="246199"/>
                </a:cubicBezTo>
                <a:close/>
              </a:path>
            </a:pathLst>
          </a:custGeom>
          <a:noFill/>
          <a:extLst>
            <a:ext uri="{909E8E84-426E-40DD-AFC4-6F175D3DCCD1}">
              <a14:hiddenFill xmlns:a14="http://schemas.microsoft.com/office/drawing/2010/main">
                <a:solidFill>
                  <a:srgbClr val="FFFFFF"/>
                </a:solidFill>
              </a14:hiddenFill>
            </a:ext>
          </a:extLst>
        </p:spPr>
      </p:pic>
      <p:sp>
        <p:nvSpPr>
          <p:cNvPr id="1031" name="Title 1">
            <a:extLst>
              <a:ext uri="{FF2B5EF4-FFF2-40B4-BE49-F238E27FC236}">
                <a16:creationId xmlns:a16="http://schemas.microsoft.com/office/drawing/2014/main" id="{8ED02190-5140-F64C-3E72-F017270953E7}"/>
              </a:ext>
            </a:extLst>
          </p:cNvPr>
          <p:cNvSpPr>
            <a:spLocks noGrp="1"/>
          </p:cNvSpPr>
          <p:nvPr>
            <p:ph type="title"/>
          </p:nvPr>
        </p:nvSpPr>
        <p:spPr>
          <a:xfrm>
            <a:off x="-12524" y="128016"/>
            <a:ext cx="8390512" cy="4864608"/>
          </a:xfrm>
        </p:spPr>
        <p:txBody>
          <a:bodyPr vert="horz" lIns="91440" tIns="45720" rIns="91440" bIns="45720" rtlCol="0" anchor="ctr">
            <a:normAutofit/>
          </a:bodyPr>
          <a:lstStyle/>
          <a:p>
            <a:r>
              <a:rPr lang="en-US" sz="6800" dirty="0"/>
              <a:t>Swansea’s Prosperity During </a:t>
            </a:r>
            <a:br>
              <a:rPr lang="en-US" sz="6800" dirty="0"/>
            </a:br>
            <a:r>
              <a:rPr lang="en-US" sz="6800" dirty="0"/>
              <a:t>The Industrial Revolution: Key Players, Processes and Impact</a:t>
            </a:r>
          </a:p>
        </p:txBody>
      </p:sp>
      <p:sp>
        <p:nvSpPr>
          <p:cNvPr id="8" name="TextBox 7">
            <a:extLst>
              <a:ext uri="{FF2B5EF4-FFF2-40B4-BE49-F238E27FC236}">
                <a16:creationId xmlns:a16="http://schemas.microsoft.com/office/drawing/2014/main" id="{20F2C147-9F4B-2D43-3E25-BC0F4ED45D17}"/>
              </a:ext>
            </a:extLst>
          </p:cNvPr>
          <p:cNvSpPr txBox="1"/>
          <p:nvPr/>
        </p:nvSpPr>
        <p:spPr>
          <a:xfrm>
            <a:off x="5696712" y="4864608"/>
            <a:ext cx="4809744" cy="1344168"/>
          </a:xfrm>
          <a:prstGeom prst="rect">
            <a:avLst/>
          </a:prstGeom>
        </p:spPr>
        <p:txBody>
          <a:bodyPr vert="horz" lIns="0" tIns="0" rIns="0" bIns="0" rtlCol="0">
            <a:normAutofit/>
          </a:bodyPr>
          <a:lstStyle/>
          <a:p>
            <a:pPr marL="45720" algn="r" defTabSz="914400">
              <a:lnSpc>
                <a:spcPct val="90000"/>
              </a:lnSpc>
              <a:spcAft>
                <a:spcPts val="600"/>
              </a:spcAft>
              <a:buClr>
                <a:schemeClr val="accent2"/>
              </a:buClr>
              <a:buSzPct val="80000"/>
            </a:pPr>
            <a:r>
              <a:rPr lang="en-US" sz="2700" b="0" u="sng" kern="1200" spc="-150">
                <a:solidFill>
                  <a:schemeClr val="bg1"/>
                </a:solidFill>
                <a:latin typeface="Dotum" panose="020B0600000101010101" pitchFamily="34" charset="-127"/>
                <a:ea typeface="Dotum" panose="020B0600000101010101" pitchFamily="34" charset="-127"/>
                <a:cs typeface="Mangal" panose="02040503050203030202" pitchFamily="18" charset="0"/>
              </a:rPr>
              <a:t>Kirsty Truslove </a:t>
            </a:r>
          </a:p>
          <a:p>
            <a:pPr marL="45720" algn="r" defTabSz="914400">
              <a:lnSpc>
                <a:spcPct val="90000"/>
              </a:lnSpc>
              <a:spcAft>
                <a:spcPts val="600"/>
              </a:spcAft>
              <a:buClr>
                <a:schemeClr val="accent2"/>
              </a:buClr>
              <a:buSzPct val="80000"/>
            </a:pPr>
            <a:r>
              <a:rPr lang="en-US" sz="2700" b="0" u="sng" kern="1200" spc="-150">
                <a:solidFill>
                  <a:schemeClr val="bg1"/>
                </a:solidFill>
                <a:latin typeface="Dotum" panose="020B0600000101010101" pitchFamily="34" charset="-127"/>
                <a:ea typeface="Dotum" panose="020B0600000101010101" pitchFamily="34" charset="-127"/>
                <a:cs typeface="Mangal" panose="02040503050203030202" pitchFamily="18" charset="0"/>
              </a:rPr>
              <a:t>BMSP4016</a:t>
            </a:r>
          </a:p>
          <a:p>
            <a:pPr marL="45720" algn="r" defTabSz="914400">
              <a:lnSpc>
                <a:spcPct val="90000"/>
              </a:lnSpc>
              <a:spcAft>
                <a:spcPts val="600"/>
              </a:spcAft>
              <a:buClr>
                <a:schemeClr val="accent2"/>
              </a:buClr>
              <a:buSzPct val="80000"/>
            </a:pPr>
            <a:r>
              <a:rPr lang="en-US" sz="2700" b="0" u="sng" kern="1200" spc="-150">
                <a:solidFill>
                  <a:schemeClr val="bg1"/>
                </a:solidFill>
                <a:latin typeface="Dotum" panose="020B0600000101010101" pitchFamily="34" charset="-127"/>
                <a:ea typeface="Dotum" panose="020B0600000101010101" pitchFamily="34" charset="-127"/>
                <a:cs typeface="Mangal" panose="02040503050203030202" pitchFamily="18" charset="0"/>
              </a:rPr>
              <a:t>Distinctiveness and Regeneration</a:t>
            </a:r>
          </a:p>
          <a:p>
            <a:pPr marL="45720" algn="r" defTabSz="914400">
              <a:lnSpc>
                <a:spcPct val="90000"/>
              </a:lnSpc>
              <a:spcAft>
                <a:spcPts val="600"/>
              </a:spcAft>
              <a:buClr>
                <a:schemeClr val="accent2"/>
              </a:buClr>
              <a:buSzPct val="80000"/>
            </a:pPr>
            <a:endParaRPr lang="en-US" sz="2700" b="0" u="sng" kern="1200" spc="-150">
              <a:solidFill>
                <a:schemeClr val="bg1"/>
              </a:solidFill>
              <a:latin typeface="Dotum" panose="020B0600000101010101" pitchFamily="34" charset="-127"/>
              <a:ea typeface="Dotum" panose="020B0600000101010101" pitchFamily="34" charset="-127"/>
              <a:cs typeface="Mangal" panose="02040503050203030202" pitchFamily="18" charset="0"/>
            </a:endParaRPr>
          </a:p>
        </p:txBody>
      </p:sp>
      <p:sp>
        <p:nvSpPr>
          <p:cNvPr id="1033" name="Slide Number Placeholder 3" hidden="1">
            <a:extLst>
              <a:ext uri="{FF2B5EF4-FFF2-40B4-BE49-F238E27FC236}">
                <a16:creationId xmlns:a16="http://schemas.microsoft.com/office/drawing/2014/main" id="{79ABC6A9-9E1D-F232-00D1-8CE5EAA70738}"/>
              </a:ext>
            </a:extLst>
          </p:cNvPr>
          <p:cNvSpPr>
            <a:spLocks noGrp="1"/>
          </p:cNvSpPr>
          <p:nvPr>
            <p:ph type="sldNum" sz="quarter" idx="4294967295"/>
          </p:nvPr>
        </p:nvSpPr>
        <p:spPr>
          <a:xfrm>
            <a:off x="10515603" y="3007302"/>
            <a:ext cx="1175463" cy="529300"/>
          </a:xfrm>
        </p:spPr>
        <p:txBody>
          <a:bodyPr/>
          <a:lstStyle/>
          <a:p>
            <a:pPr>
              <a:spcAft>
                <a:spcPts val="600"/>
              </a:spcAft>
            </a:pPr>
            <a:fld id="{4FAB73BC-B049-4115-A692-8D63A059BFB8}" type="slidenum">
              <a:rPr lang="en-US" smtClean="0"/>
              <a:pPr>
                <a:spcAft>
                  <a:spcPts val="600"/>
                </a:spcAft>
              </a:pPr>
              <a:t>1</a:t>
            </a:fld>
            <a:endParaRPr lang="en-US"/>
          </a:p>
        </p:txBody>
      </p:sp>
    </p:spTree>
    <p:extLst>
      <p:ext uri="{BB962C8B-B14F-4D97-AF65-F5344CB8AC3E}">
        <p14:creationId xmlns:p14="http://schemas.microsoft.com/office/powerpoint/2010/main" val="3354546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635ED7-9CA0-2D35-5856-ECDC5BE5820B}"/>
              </a:ext>
            </a:extLst>
          </p:cNvPr>
          <p:cNvSpPr>
            <a:spLocks noGrp="1"/>
          </p:cNvSpPr>
          <p:nvPr>
            <p:ph type="title"/>
          </p:nvPr>
        </p:nvSpPr>
        <p:spPr>
          <a:xfrm>
            <a:off x="1179576" y="539496"/>
            <a:ext cx="9656064" cy="658368"/>
          </a:xfrm>
        </p:spPr>
        <p:txBody>
          <a:bodyPr/>
          <a:lstStyle/>
          <a:p>
            <a:r>
              <a:rPr lang="en-US" dirty="0"/>
              <a:t>Agenda</a:t>
            </a:r>
          </a:p>
        </p:txBody>
      </p:sp>
      <p:sp>
        <p:nvSpPr>
          <p:cNvPr id="4" name="Content Placeholder 3">
            <a:extLst>
              <a:ext uri="{FF2B5EF4-FFF2-40B4-BE49-F238E27FC236}">
                <a16:creationId xmlns:a16="http://schemas.microsoft.com/office/drawing/2014/main" id="{8444020C-CBEB-7408-B007-8560E880DA36}"/>
              </a:ext>
            </a:extLst>
          </p:cNvPr>
          <p:cNvSpPr>
            <a:spLocks noGrp="1"/>
          </p:cNvSpPr>
          <p:nvPr>
            <p:ph sz="quarter" idx="13"/>
          </p:nvPr>
        </p:nvSpPr>
        <p:spPr>
          <a:xfrm>
            <a:off x="5084064" y="2249424"/>
            <a:ext cx="5449824" cy="3931920"/>
          </a:xfrm>
        </p:spPr>
        <p:txBody>
          <a:bodyPr/>
          <a:lstStyle/>
          <a:p>
            <a:r>
              <a:rPr lang="en-US" dirty="0"/>
              <a:t>ABOUT US</a:t>
            </a:r>
          </a:p>
          <a:p>
            <a:r>
              <a:rPr lang="en-US" dirty="0"/>
              <a:t>PRODUCT OVERVIEW</a:t>
            </a:r>
          </a:p>
          <a:p>
            <a:r>
              <a:rPr lang="en-US" dirty="0"/>
              <a:t>MARKET OVERVIEW</a:t>
            </a:r>
          </a:p>
          <a:p>
            <a:r>
              <a:rPr lang="en-US" dirty="0"/>
              <a:t>GROWTH STRATEGY</a:t>
            </a:r>
          </a:p>
          <a:p>
            <a:r>
              <a:rPr lang="en-US" dirty="0"/>
              <a:t>SUMMARY</a:t>
            </a:r>
          </a:p>
          <a:p>
            <a:endParaRPr lang="en-US" dirty="0"/>
          </a:p>
        </p:txBody>
      </p:sp>
      <p:sp>
        <p:nvSpPr>
          <p:cNvPr id="2" name="Slide Number Placeholder 1">
            <a:extLst>
              <a:ext uri="{FF2B5EF4-FFF2-40B4-BE49-F238E27FC236}">
                <a16:creationId xmlns:a16="http://schemas.microsoft.com/office/drawing/2014/main" id="{0BAE0994-0BD7-2F23-3D59-589A0996BE93}"/>
              </a:ext>
            </a:extLst>
          </p:cNvPr>
          <p:cNvSpPr>
            <a:spLocks noGrp="1"/>
          </p:cNvSpPr>
          <p:nvPr>
            <p:ph type="sldNum" sz="quarter" idx="12"/>
          </p:nvPr>
        </p:nvSpPr>
        <p:spPr>
          <a:xfrm>
            <a:off x="10515603" y="3007302"/>
            <a:ext cx="1175463" cy="529300"/>
          </a:xfrm>
        </p:spPr>
        <p:txBody>
          <a:bodyPr/>
          <a:lstStyle/>
          <a:p>
            <a:fld id="{4FAB73BC-B049-4115-A692-8D63A059BFB8}" type="slidenum">
              <a:rPr lang="en-US" smtClean="0"/>
              <a:pPr/>
              <a:t>2</a:t>
            </a:fld>
            <a:endParaRPr lang="en-US" dirty="0"/>
          </a:p>
        </p:txBody>
      </p:sp>
    </p:spTree>
    <p:extLst>
      <p:ext uri="{BB962C8B-B14F-4D97-AF65-F5344CB8AC3E}">
        <p14:creationId xmlns:p14="http://schemas.microsoft.com/office/powerpoint/2010/main" val="3629914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D2AEF8-965D-6D56-716A-E2E866BC2F33}"/>
              </a:ext>
            </a:extLst>
          </p:cNvPr>
          <p:cNvSpPr>
            <a:spLocks noGrp="1"/>
          </p:cNvSpPr>
          <p:nvPr>
            <p:ph type="title"/>
          </p:nvPr>
        </p:nvSpPr>
        <p:spPr>
          <a:xfrm>
            <a:off x="1179576" y="539496"/>
            <a:ext cx="9656064" cy="658368"/>
          </a:xfrm>
        </p:spPr>
        <p:txBody>
          <a:bodyPr vert="horz" lIns="91440" tIns="45720" rIns="91440" bIns="45720" rtlCol="0" anchor="t">
            <a:normAutofit/>
          </a:bodyPr>
          <a:lstStyle/>
          <a:p>
            <a:r>
              <a:rPr lang="en-US" sz="3000"/>
              <a:t>Where is Swansea (Lower Swansea Valley and Hafod)?</a:t>
            </a:r>
          </a:p>
        </p:txBody>
      </p:sp>
      <p:pic>
        <p:nvPicPr>
          <p:cNvPr id="1028" name="Picture 4" descr="Image result for swansea lower hafod copper smelting">
            <a:extLst>
              <a:ext uri="{FF2B5EF4-FFF2-40B4-BE49-F238E27FC236}">
                <a16:creationId xmlns:a16="http://schemas.microsoft.com/office/drawing/2014/main" id="{CC62DA27-B559-51D5-F87A-DED8109E3F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575" r="12677" b="1"/>
          <a:stretch/>
        </p:blipFill>
        <p:spPr bwMode="auto">
          <a:xfrm>
            <a:off x="1308420" y="2054506"/>
            <a:ext cx="4466000" cy="4803494"/>
          </a:xfrm>
          <a:custGeom>
            <a:avLst/>
            <a:gdLst>
              <a:gd name="connsiteX0" fmla="*/ 2233001 w 4466000"/>
              <a:gd name="connsiteY0" fmla="*/ 0 h 4803494"/>
              <a:gd name="connsiteX1" fmla="*/ 4454473 w 4466000"/>
              <a:gd name="connsiteY1" fmla="*/ 2620739 h 4803494"/>
              <a:gd name="connsiteX2" fmla="*/ 4466000 w 4466000"/>
              <a:gd name="connsiteY2" fmla="*/ 2919157 h 4803494"/>
              <a:gd name="connsiteX3" fmla="*/ 4466000 w 4466000"/>
              <a:gd name="connsiteY3" fmla="*/ 2919267 h 4803494"/>
              <a:gd name="connsiteX4" fmla="*/ 4454473 w 4466000"/>
              <a:gd name="connsiteY4" fmla="*/ 3217684 h 4803494"/>
              <a:gd name="connsiteX5" fmla="*/ 3938907 w 4466000"/>
              <a:gd name="connsiteY5" fmla="*/ 4802997 h 4803494"/>
              <a:gd name="connsiteX6" fmla="*/ 3938557 w 4466000"/>
              <a:gd name="connsiteY6" fmla="*/ 4803494 h 4803494"/>
              <a:gd name="connsiteX7" fmla="*/ 530220 w 4466000"/>
              <a:gd name="connsiteY7" fmla="*/ 4803494 h 4803494"/>
              <a:gd name="connsiteX8" fmla="*/ 451687 w 4466000"/>
              <a:gd name="connsiteY8" fmla="*/ 4679839 h 4803494"/>
              <a:gd name="connsiteX9" fmla="*/ 0 w 4466000"/>
              <a:gd name="connsiteY9" fmla="*/ 2919211 h 4803494"/>
              <a:gd name="connsiteX10" fmla="*/ 2233001 w 4466000"/>
              <a:gd name="connsiteY10" fmla="*/ 0 h 480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66000" h="4803494">
                <a:moveTo>
                  <a:pt x="2233001" y="0"/>
                </a:moveTo>
                <a:cubicBezTo>
                  <a:pt x="3389175" y="0"/>
                  <a:pt x="4340122" y="1148709"/>
                  <a:pt x="4454473" y="2620739"/>
                </a:cubicBezTo>
                <a:lnTo>
                  <a:pt x="4466000" y="2919157"/>
                </a:lnTo>
                <a:lnTo>
                  <a:pt x="4466000" y="2919267"/>
                </a:lnTo>
                <a:lnTo>
                  <a:pt x="4454473" y="3217684"/>
                </a:lnTo>
                <a:cubicBezTo>
                  <a:pt x="4407780" y="3818763"/>
                  <a:pt x="4221596" y="4365933"/>
                  <a:pt x="3938907" y="4802997"/>
                </a:cubicBezTo>
                <a:lnTo>
                  <a:pt x="3938557" y="4803494"/>
                </a:lnTo>
                <a:lnTo>
                  <a:pt x="530220" y="4803494"/>
                </a:lnTo>
                <a:lnTo>
                  <a:pt x="451687" y="4679839"/>
                </a:lnTo>
                <a:cubicBezTo>
                  <a:pt x="168186" y="4190396"/>
                  <a:pt x="0" y="3580480"/>
                  <a:pt x="0" y="2919211"/>
                </a:cubicBezTo>
                <a:cubicBezTo>
                  <a:pt x="0" y="1306975"/>
                  <a:pt x="999749" y="0"/>
                  <a:pt x="2233001" y="0"/>
                </a:cubicBezTo>
                <a:close/>
              </a:path>
            </a:pathLst>
          </a:custGeom>
          <a:solidFill>
            <a:srgbClr val="FFFFFF"/>
          </a:solid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983C4AE-C9B4-FC2F-AB72-95794C1788BE}"/>
              </a:ext>
            </a:extLst>
          </p:cNvPr>
          <p:cNvSpPr txBox="1"/>
          <p:nvPr/>
        </p:nvSpPr>
        <p:spPr>
          <a:xfrm>
            <a:off x="6547104" y="2267712"/>
            <a:ext cx="4197096" cy="4087368"/>
          </a:xfrm>
          <a:prstGeom prst="rect">
            <a:avLst/>
          </a:prstGeom>
        </p:spPr>
        <p:txBody>
          <a:bodyPr vert="horz" lIns="91440" tIns="45720" rIns="91440" bIns="45720" rtlCol="0">
            <a:normAutofit/>
          </a:bodyPr>
          <a:lstStyle/>
          <a:p>
            <a:pPr defTabSz="914400">
              <a:lnSpc>
                <a:spcPct val="90000"/>
              </a:lnSpc>
              <a:spcBef>
                <a:spcPts val="1400"/>
              </a:spcBef>
              <a:buClr>
                <a:schemeClr val="accent2"/>
              </a:buClr>
              <a:buSzPct val="80000"/>
              <a:buFont typeface="Corbel" pitchFamily="34" charset="0"/>
            </a:pPr>
            <a:r>
              <a:rPr lang="en-US" sz="1700">
                <a:ea typeface="Dotum" panose="020B0600000101010101" pitchFamily="34" charset="-127"/>
                <a:cs typeface="Mangal" panose="02040503050203030202" pitchFamily="18" charset="0"/>
              </a:rPr>
              <a:t>Lower Hafod and the Lower Swansea Valley are situated on the South Coast of Wales. Because of its proximity to the coalfield, it is ideally situated to gain from coal mining and copper smelting. Coal resources, which are necessary to power smelting operations, were abundant in this area. Swansea’s seaside location also made it easier to export completed goods and import copper ore from other areas. During the Industrial revolution, Swansea was a prime location for industry due to its coal reserves and proximity to marine trade routes. </a:t>
            </a:r>
            <a:r>
              <a:rPr lang="en-US" sz="1700">
                <a:effectLst/>
                <a:ea typeface="Dotum" panose="020B0600000101010101" pitchFamily="34" charset="-127"/>
                <a:cs typeface="Mangal" panose="02040503050203030202" pitchFamily="18" charset="0"/>
              </a:rPr>
              <a:t>(</a:t>
            </a:r>
            <a:r>
              <a:rPr lang="en-US" sz="1700" i="1">
                <a:effectLst/>
                <a:ea typeface="Dotum" panose="020B0600000101010101" pitchFamily="34" charset="-127"/>
                <a:cs typeface="Mangal" panose="02040503050203030202" pitchFamily="18" charset="0"/>
              </a:rPr>
              <a:t>The Beginning of the Copper Industry</a:t>
            </a:r>
            <a:r>
              <a:rPr lang="en-US" sz="1700">
                <a:effectLst/>
                <a:ea typeface="Dotum" panose="020B0600000101010101" pitchFamily="34" charset="-127"/>
                <a:cs typeface="Mangal" panose="02040503050203030202" pitchFamily="18" charset="0"/>
              </a:rPr>
              <a:t>, n.d.)</a:t>
            </a:r>
            <a:endParaRPr lang="en-US" sz="1700">
              <a:ea typeface="Dotum" panose="020B0600000101010101" pitchFamily="34" charset="-127"/>
              <a:cs typeface="Mangal" panose="02040503050203030202" pitchFamily="18" charset="0"/>
            </a:endParaRPr>
          </a:p>
        </p:txBody>
      </p:sp>
      <p:sp>
        <p:nvSpPr>
          <p:cNvPr id="4" name="Slide Number Placeholder 3">
            <a:extLst>
              <a:ext uri="{FF2B5EF4-FFF2-40B4-BE49-F238E27FC236}">
                <a16:creationId xmlns:a16="http://schemas.microsoft.com/office/drawing/2014/main" id="{C6D05C12-6A72-D62F-0EB1-36B4DD1E1AF1}"/>
              </a:ext>
            </a:extLst>
          </p:cNvPr>
          <p:cNvSpPr>
            <a:spLocks noGrp="1"/>
          </p:cNvSpPr>
          <p:nvPr>
            <p:ph type="sldNum" sz="quarter" idx="12"/>
          </p:nvPr>
        </p:nvSpPr>
        <p:spPr>
          <a:xfrm>
            <a:off x="10515603" y="3007302"/>
            <a:ext cx="1175463" cy="529300"/>
          </a:xfrm>
        </p:spPr>
        <p:txBody>
          <a:bodyPr vert="horz" lIns="91440" tIns="45720" rIns="0" bIns="45720" rtlCol="0" anchor="ctr">
            <a:normAutofit/>
          </a:bodyPr>
          <a:lstStyle/>
          <a:p>
            <a:pPr>
              <a:lnSpc>
                <a:spcPct val="90000"/>
              </a:lnSpc>
              <a:spcAft>
                <a:spcPts val="600"/>
              </a:spcAft>
            </a:pPr>
            <a:fld id="{4FAB73BC-B049-4115-A692-8D63A059BFB8}" type="slidenum">
              <a:rPr lang="en-US" sz="3100" smtClean="0"/>
              <a:pPr>
                <a:lnSpc>
                  <a:spcPct val="90000"/>
                </a:lnSpc>
                <a:spcAft>
                  <a:spcPts val="600"/>
                </a:spcAft>
              </a:pPr>
              <a:t>3</a:t>
            </a:fld>
            <a:endParaRPr lang="en-US" sz="3100"/>
          </a:p>
        </p:txBody>
      </p:sp>
      <p:sp>
        <p:nvSpPr>
          <p:cNvPr id="2" name="TextBox 1">
            <a:extLst>
              <a:ext uri="{FF2B5EF4-FFF2-40B4-BE49-F238E27FC236}">
                <a16:creationId xmlns:a16="http://schemas.microsoft.com/office/drawing/2014/main" id="{980EB355-0806-7203-FC6A-CDBC2522AB40}"/>
              </a:ext>
            </a:extLst>
          </p:cNvPr>
          <p:cNvSpPr txBox="1"/>
          <p:nvPr/>
        </p:nvSpPr>
        <p:spPr>
          <a:xfrm>
            <a:off x="5774420" y="6355080"/>
            <a:ext cx="3308620" cy="369332"/>
          </a:xfrm>
          <a:prstGeom prst="rect">
            <a:avLst/>
          </a:prstGeom>
          <a:noFill/>
        </p:spPr>
        <p:txBody>
          <a:bodyPr wrap="square" rtlCol="0">
            <a:spAutoFit/>
          </a:bodyPr>
          <a:lstStyle/>
          <a:p>
            <a:r>
              <a:rPr lang="en-GB" dirty="0"/>
              <a:t>(Jack, n.d.)</a:t>
            </a:r>
          </a:p>
        </p:txBody>
      </p:sp>
    </p:spTree>
    <p:extLst>
      <p:ext uri="{BB962C8B-B14F-4D97-AF65-F5344CB8AC3E}">
        <p14:creationId xmlns:p14="http://schemas.microsoft.com/office/powerpoint/2010/main" val="1752910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58E02-7C32-BC97-641F-8A2EF82D95A4}"/>
              </a:ext>
            </a:extLst>
          </p:cNvPr>
          <p:cNvSpPr>
            <a:spLocks noGrp="1"/>
          </p:cNvSpPr>
          <p:nvPr>
            <p:ph type="title"/>
          </p:nvPr>
        </p:nvSpPr>
        <p:spPr>
          <a:xfrm>
            <a:off x="1179576" y="539496"/>
            <a:ext cx="9656064" cy="658368"/>
          </a:xfrm>
        </p:spPr>
        <p:txBody>
          <a:bodyPr vert="horz" lIns="91440" tIns="45720" rIns="91440" bIns="45720" rtlCol="0" anchor="t">
            <a:normAutofit/>
          </a:bodyPr>
          <a:lstStyle/>
          <a:p>
            <a:r>
              <a:rPr lang="en-US"/>
              <a:t>KEY PLAYERS</a:t>
            </a:r>
          </a:p>
        </p:txBody>
      </p:sp>
      <p:pic>
        <p:nvPicPr>
          <p:cNvPr id="2050" name="Picture 2" descr="Image result for john vivian copper">
            <a:extLst>
              <a:ext uri="{FF2B5EF4-FFF2-40B4-BE49-F238E27FC236}">
                <a16:creationId xmlns:a16="http://schemas.microsoft.com/office/drawing/2014/main" id="{93FAFE08-9DE0-75AF-A990-99A98BF6FC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79576" y="2989644"/>
            <a:ext cx="3364992" cy="247891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7DD3591-00CA-9DA2-D27B-EF50545ED514}"/>
              </a:ext>
            </a:extLst>
          </p:cNvPr>
          <p:cNvSpPr txBox="1"/>
          <p:nvPr/>
        </p:nvSpPr>
        <p:spPr>
          <a:xfrm>
            <a:off x="5084064" y="2267712"/>
            <a:ext cx="5449824" cy="3931920"/>
          </a:xfrm>
          <a:prstGeom prst="rect">
            <a:avLst/>
          </a:prstGeom>
        </p:spPr>
        <p:txBody>
          <a:bodyPr vert="horz" lIns="91440" tIns="45720" rIns="91440" bIns="45720" rtlCol="0">
            <a:normAutofit/>
          </a:bodyPr>
          <a:lstStyle/>
          <a:p>
            <a:pPr marL="0" lvl="1" defTabSz="914400">
              <a:lnSpc>
                <a:spcPct val="90000"/>
              </a:lnSpc>
              <a:spcBef>
                <a:spcPts val="1400"/>
              </a:spcBef>
              <a:buClr>
                <a:schemeClr val="accent2"/>
              </a:buClr>
              <a:buSzPct val="80000"/>
              <a:buFont typeface="Arial" panose="020B0604020202020204" pitchFamily="34" charset="0"/>
            </a:pPr>
            <a:endParaRPr lang="en-US" b="1">
              <a:ea typeface="Dotum" panose="020B0600000101010101" pitchFamily="34" charset="-127"/>
              <a:cs typeface="Mangal" panose="02040503050203030202" pitchFamily="18" charset="0"/>
            </a:endParaRPr>
          </a:p>
          <a:p>
            <a:pPr marL="0" lvl="1" defTabSz="914400">
              <a:lnSpc>
                <a:spcPct val="90000"/>
              </a:lnSpc>
              <a:spcBef>
                <a:spcPts val="1400"/>
              </a:spcBef>
              <a:buClr>
                <a:schemeClr val="accent2"/>
              </a:buClr>
              <a:buSzPct val="80000"/>
              <a:buFont typeface="Arial" panose="020B0604020202020204" pitchFamily="34" charset="0"/>
            </a:pPr>
            <a:r>
              <a:rPr lang="en-US" b="1">
                <a:ea typeface="Dotum" panose="020B0600000101010101" pitchFamily="34" charset="-127"/>
                <a:cs typeface="Mangal" panose="02040503050203030202" pitchFamily="18" charset="0"/>
              </a:rPr>
              <a:t>During the industrial revolution, Swansea played a vital role where they earned themselves the name ‘Copperopolis’, as it was dominant in the global copper smelting industry. There were two key figures during this time and these were – </a:t>
            </a:r>
          </a:p>
          <a:p>
            <a:pPr marL="0" lvl="1" defTabSz="914400">
              <a:lnSpc>
                <a:spcPct val="90000"/>
              </a:lnSpc>
              <a:spcBef>
                <a:spcPts val="1400"/>
              </a:spcBef>
              <a:buClr>
                <a:schemeClr val="accent2"/>
              </a:buClr>
              <a:buSzPct val="80000"/>
              <a:buFont typeface="Arial" panose="020B0604020202020204" pitchFamily="34" charset="0"/>
            </a:pPr>
            <a:r>
              <a:rPr lang="en-US" b="1">
                <a:ea typeface="Dotum" panose="020B0600000101010101" pitchFamily="34" charset="-127"/>
                <a:cs typeface="Mangal" panose="02040503050203030202" pitchFamily="18" charset="0"/>
              </a:rPr>
              <a:t>John Henrry Vivian and The Grenfell Family. John Vivian was a noticeable industrialist, and the Hafod Copperworks was a major smelting operation. Swansea’s infrastructure was developed mainly by the Grenfell Family who were highly influential in the copper trade. (People in Industry, n.d.)</a:t>
            </a:r>
          </a:p>
        </p:txBody>
      </p:sp>
      <p:sp>
        <p:nvSpPr>
          <p:cNvPr id="2055" name="Slide Number Placeholder 4">
            <a:extLst>
              <a:ext uri="{FF2B5EF4-FFF2-40B4-BE49-F238E27FC236}">
                <a16:creationId xmlns:a16="http://schemas.microsoft.com/office/drawing/2014/main" id="{883FC7DA-9050-FF90-0823-72047C467F8F}"/>
              </a:ext>
            </a:extLst>
          </p:cNvPr>
          <p:cNvSpPr>
            <a:spLocks noGrp="1"/>
          </p:cNvSpPr>
          <p:nvPr>
            <p:ph type="sldNum" sz="quarter" idx="12"/>
          </p:nvPr>
        </p:nvSpPr>
        <p:spPr>
          <a:xfrm>
            <a:off x="10515603" y="3007302"/>
            <a:ext cx="1175463" cy="529300"/>
          </a:xfrm>
        </p:spPr>
        <p:txBody>
          <a:bodyPr/>
          <a:lstStyle/>
          <a:p>
            <a:pPr>
              <a:spcAft>
                <a:spcPts val="600"/>
              </a:spcAft>
            </a:pPr>
            <a:fld id="{4FAB73BC-B049-4115-A692-8D63A059BFB8}" type="slidenum">
              <a:rPr lang="en-US" smtClean="0"/>
              <a:pPr>
                <a:spcAft>
                  <a:spcPts val="600"/>
                </a:spcAft>
              </a:pPr>
              <a:t>4</a:t>
            </a:fld>
            <a:endParaRPr lang="en-US"/>
          </a:p>
        </p:txBody>
      </p:sp>
    </p:spTree>
    <p:extLst>
      <p:ext uri="{BB962C8B-B14F-4D97-AF65-F5344CB8AC3E}">
        <p14:creationId xmlns:p14="http://schemas.microsoft.com/office/powerpoint/2010/main" val="3692873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7114731-9137-21A8-3F9E-0C0AD6EBA9A2}"/>
              </a:ext>
            </a:extLst>
          </p:cNvPr>
          <p:cNvSpPr txBox="1"/>
          <p:nvPr/>
        </p:nvSpPr>
        <p:spPr>
          <a:xfrm>
            <a:off x="1179576" y="539496"/>
            <a:ext cx="9656064" cy="658368"/>
          </a:xfrm>
          <a:prstGeom prst="rect">
            <a:avLst/>
          </a:prstGeom>
        </p:spPr>
        <p:txBody>
          <a:bodyPr vert="horz" lIns="91440" tIns="45720" rIns="91440" bIns="45720" rtlCol="0" anchor="t">
            <a:normAutofit/>
          </a:bodyPr>
          <a:lstStyle/>
          <a:p>
            <a:pPr defTabSz="914400">
              <a:lnSpc>
                <a:spcPct val="75000"/>
              </a:lnSpc>
              <a:spcBef>
                <a:spcPct val="0"/>
              </a:spcBef>
              <a:spcAft>
                <a:spcPts val="600"/>
              </a:spcAft>
            </a:pPr>
            <a:r>
              <a:rPr lang="en-US" sz="4800" spc="-150" dirty="0">
                <a:latin typeface="+mj-lt"/>
                <a:ea typeface="Batang" panose="02030600000101010101" pitchFamily="18" charset="-127"/>
                <a:cs typeface="+mj-cs"/>
              </a:rPr>
              <a:t>The Copper Smelting Process</a:t>
            </a:r>
          </a:p>
        </p:txBody>
      </p:sp>
      <p:pic>
        <p:nvPicPr>
          <p:cNvPr id="3074" name="Picture 2" descr="Copper smelting process. Source: Adapted from Ahmed et al. (2022 ...">
            <a:extLst>
              <a:ext uri="{FF2B5EF4-FFF2-40B4-BE49-F238E27FC236}">
                <a16:creationId xmlns:a16="http://schemas.microsoft.com/office/drawing/2014/main" id="{0E470F6C-57F2-8C3D-A0DB-0A6E4885274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57422" y="1303686"/>
            <a:ext cx="4609386" cy="487765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69B9CF92-3B38-6526-5EC2-E1DA0F9907E7}"/>
              </a:ext>
            </a:extLst>
          </p:cNvPr>
          <p:cNvSpPr>
            <a:spLocks noGrp="1"/>
          </p:cNvSpPr>
          <p:nvPr>
            <p:ph type="sldNum" sz="quarter" idx="12"/>
          </p:nvPr>
        </p:nvSpPr>
        <p:spPr>
          <a:xfrm>
            <a:off x="10515603" y="3007302"/>
            <a:ext cx="1175463" cy="529300"/>
          </a:xfrm>
        </p:spPr>
        <p:txBody>
          <a:bodyPr vert="horz" lIns="91440" tIns="45720" rIns="0" bIns="45720" rtlCol="0" anchor="ctr">
            <a:normAutofit/>
          </a:bodyPr>
          <a:lstStyle/>
          <a:p>
            <a:pPr>
              <a:lnSpc>
                <a:spcPct val="90000"/>
              </a:lnSpc>
              <a:spcAft>
                <a:spcPts val="600"/>
              </a:spcAft>
            </a:pPr>
            <a:fld id="{4FAB73BC-B049-4115-A692-8D63A059BFB8}" type="slidenum">
              <a:rPr lang="en-US" sz="3100" smtClean="0"/>
              <a:pPr>
                <a:lnSpc>
                  <a:spcPct val="90000"/>
                </a:lnSpc>
                <a:spcAft>
                  <a:spcPts val="600"/>
                </a:spcAft>
              </a:pPr>
              <a:t>5</a:t>
            </a:fld>
            <a:endParaRPr lang="en-US" sz="3100"/>
          </a:p>
        </p:txBody>
      </p:sp>
      <p:sp>
        <p:nvSpPr>
          <p:cNvPr id="9" name="TextBox 8">
            <a:extLst>
              <a:ext uri="{FF2B5EF4-FFF2-40B4-BE49-F238E27FC236}">
                <a16:creationId xmlns:a16="http://schemas.microsoft.com/office/drawing/2014/main" id="{6404FE21-8C18-E4B5-6A94-70FF057AC3F3}"/>
              </a:ext>
            </a:extLst>
          </p:cNvPr>
          <p:cNvSpPr txBox="1"/>
          <p:nvPr/>
        </p:nvSpPr>
        <p:spPr>
          <a:xfrm>
            <a:off x="2460171" y="5617029"/>
            <a:ext cx="2460172" cy="369332"/>
          </a:xfrm>
          <a:prstGeom prst="rect">
            <a:avLst/>
          </a:prstGeom>
          <a:noFill/>
        </p:spPr>
        <p:txBody>
          <a:bodyPr wrap="square" rtlCol="0">
            <a:spAutoFit/>
          </a:bodyPr>
          <a:lstStyle/>
          <a:p>
            <a:r>
              <a:rPr lang="en-GB" dirty="0"/>
              <a:t>Jack, n.d.)</a:t>
            </a:r>
          </a:p>
        </p:txBody>
      </p:sp>
    </p:spTree>
    <p:extLst>
      <p:ext uri="{BB962C8B-B14F-4D97-AF65-F5344CB8AC3E}">
        <p14:creationId xmlns:p14="http://schemas.microsoft.com/office/powerpoint/2010/main" val="3544935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2B840-9B68-195D-BFAD-173079B37BAC}"/>
              </a:ext>
            </a:extLst>
          </p:cNvPr>
          <p:cNvSpPr>
            <a:spLocks noGrp="1"/>
          </p:cNvSpPr>
          <p:nvPr>
            <p:ph type="title"/>
          </p:nvPr>
        </p:nvSpPr>
        <p:spPr/>
        <p:txBody>
          <a:bodyPr/>
          <a:lstStyle/>
          <a:p>
            <a:r>
              <a:rPr lang="en-GB" dirty="0"/>
              <a:t>Why was Swansea chosen for copper smelting?</a:t>
            </a:r>
          </a:p>
        </p:txBody>
      </p:sp>
      <p:sp>
        <p:nvSpPr>
          <p:cNvPr id="4" name="Slide Number Placeholder 3">
            <a:extLst>
              <a:ext uri="{FF2B5EF4-FFF2-40B4-BE49-F238E27FC236}">
                <a16:creationId xmlns:a16="http://schemas.microsoft.com/office/drawing/2014/main" id="{580F3E50-434A-334B-2D79-7BBD282F5444}"/>
              </a:ext>
            </a:extLst>
          </p:cNvPr>
          <p:cNvSpPr>
            <a:spLocks noGrp="1"/>
          </p:cNvSpPr>
          <p:nvPr>
            <p:ph type="sldNum" sz="quarter" idx="12"/>
          </p:nvPr>
        </p:nvSpPr>
        <p:spPr/>
        <p:txBody>
          <a:bodyPr/>
          <a:lstStyle/>
          <a:p>
            <a:fld id="{4FAB73BC-B049-4115-A692-8D63A059BFB8}" type="slidenum">
              <a:rPr lang="en-US" smtClean="0"/>
              <a:pPr/>
              <a:t>6</a:t>
            </a:fld>
            <a:endParaRPr lang="en-US" dirty="0"/>
          </a:p>
        </p:txBody>
      </p:sp>
      <p:sp>
        <p:nvSpPr>
          <p:cNvPr id="5" name="TextBox 4">
            <a:extLst>
              <a:ext uri="{FF2B5EF4-FFF2-40B4-BE49-F238E27FC236}">
                <a16:creationId xmlns:a16="http://schemas.microsoft.com/office/drawing/2014/main" id="{ADE4E389-1807-564E-7D0E-642AADF21325}"/>
              </a:ext>
            </a:extLst>
          </p:cNvPr>
          <p:cNvSpPr txBox="1"/>
          <p:nvPr/>
        </p:nvSpPr>
        <p:spPr>
          <a:xfrm>
            <a:off x="1179576" y="2122714"/>
            <a:ext cx="9031224" cy="2585323"/>
          </a:xfrm>
          <a:prstGeom prst="rect">
            <a:avLst/>
          </a:prstGeom>
          <a:noFill/>
        </p:spPr>
        <p:txBody>
          <a:bodyPr wrap="square" rtlCol="0">
            <a:spAutoFit/>
          </a:bodyPr>
          <a:lstStyle/>
          <a:p>
            <a:r>
              <a:rPr lang="en-GB" dirty="0"/>
              <a:t>Swansea became a major hub for copper smelting during the Industrial revolution due to its strategic advantages, as the proximity to abundant coal deposits provide a cheap and essential energy source for the process. The easy importation of copper ore from Cornwall, while the River Tawe’s harbour facilitated the easy transport of refined copper. These factors combined made Swansea the global centre of copper production. (People in Industry, n.d.)</a:t>
            </a:r>
          </a:p>
          <a:p>
            <a:endParaRPr lang="en-GB" dirty="0"/>
          </a:p>
          <a:p>
            <a:r>
              <a:rPr lang="en-GB" dirty="0"/>
              <a:t>Swansea had innovative techniques such as the development of the Welsh Process, a more efficient smelting method. (Waters-Creative, n.d.)</a:t>
            </a:r>
          </a:p>
        </p:txBody>
      </p:sp>
    </p:spTree>
    <p:extLst>
      <p:ext uri="{BB962C8B-B14F-4D97-AF65-F5344CB8AC3E}">
        <p14:creationId xmlns:p14="http://schemas.microsoft.com/office/powerpoint/2010/main" val="1962229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234E5-AF43-F4D7-FF2B-B7B5BF2AE191}"/>
              </a:ext>
            </a:extLst>
          </p:cNvPr>
          <p:cNvSpPr>
            <a:spLocks noGrp="1"/>
          </p:cNvSpPr>
          <p:nvPr>
            <p:ph type="title"/>
          </p:nvPr>
        </p:nvSpPr>
        <p:spPr/>
        <p:txBody>
          <a:bodyPr/>
          <a:lstStyle/>
          <a:p>
            <a:r>
              <a:rPr lang="en-GB" dirty="0"/>
              <a:t>Steam Power Drove the Need</a:t>
            </a:r>
          </a:p>
        </p:txBody>
      </p:sp>
      <p:sp>
        <p:nvSpPr>
          <p:cNvPr id="4" name="Slide Number Placeholder 3">
            <a:extLst>
              <a:ext uri="{FF2B5EF4-FFF2-40B4-BE49-F238E27FC236}">
                <a16:creationId xmlns:a16="http://schemas.microsoft.com/office/drawing/2014/main" id="{27F690C7-8C61-1442-A697-710E0B1A2580}"/>
              </a:ext>
            </a:extLst>
          </p:cNvPr>
          <p:cNvSpPr>
            <a:spLocks noGrp="1"/>
          </p:cNvSpPr>
          <p:nvPr>
            <p:ph type="sldNum" sz="quarter" idx="12"/>
          </p:nvPr>
        </p:nvSpPr>
        <p:spPr/>
        <p:txBody>
          <a:bodyPr/>
          <a:lstStyle/>
          <a:p>
            <a:fld id="{4FAB73BC-B049-4115-A692-8D63A059BFB8}" type="slidenum">
              <a:rPr lang="en-US" smtClean="0"/>
              <a:pPr/>
              <a:t>7</a:t>
            </a:fld>
            <a:endParaRPr lang="en-US" dirty="0"/>
          </a:p>
        </p:txBody>
      </p:sp>
      <p:sp>
        <p:nvSpPr>
          <p:cNvPr id="5" name="TextBox 4">
            <a:extLst>
              <a:ext uri="{FF2B5EF4-FFF2-40B4-BE49-F238E27FC236}">
                <a16:creationId xmlns:a16="http://schemas.microsoft.com/office/drawing/2014/main" id="{F21C97DD-76E9-C323-1EA8-8603BA234733}"/>
              </a:ext>
            </a:extLst>
          </p:cNvPr>
          <p:cNvSpPr txBox="1"/>
          <p:nvPr/>
        </p:nvSpPr>
        <p:spPr>
          <a:xfrm>
            <a:off x="721895" y="1524000"/>
            <a:ext cx="10113745" cy="4401205"/>
          </a:xfrm>
          <a:prstGeom prst="rect">
            <a:avLst/>
          </a:prstGeom>
          <a:noFill/>
        </p:spPr>
        <p:txBody>
          <a:bodyPr wrap="square" rtlCol="0">
            <a:spAutoFit/>
          </a:bodyPr>
          <a:lstStyle/>
          <a:p>
            <a:r>
              <a:rPr lang="en-GB" sz="2800" dirty="0"/>
              <a:t>Steam power emerged as a key factor in the development of new technologies and the expansion of industry throughout the Industrial Revolution. For steam engines to provide the essential heat and power, huge amounts of coal were needed. Swansea became a vital supplier with its abundance of coal reserves. Copper was also required for electrical components, boilers, and machinery. South Wales became the perfect place for mining and smelting as it also possessed a wealth of copper resources, </a:t>
            </a:r>
            <a:r>
              <a:rPr lang="en-GB" sz="2800" kern="0" dirty="0">
                <a:effectLst/>
                <a:ea typeface="Times New Roman" panose="02020603050405020304" pitchFamily="18" charset="0"/>
              </a:rPr>
              <a:t>(</a:t>
            </a:r>
            <a:r>
              <a:rPr lang="en-GB" sz="2800" i="1" kern="0" dirty="0">
                <a:effectLst/>
                <a:ea typeface="Times New Roman" panose="02020603050405020304" pitchFamily="18" charset="0"/>
              </a:rPr>
              <a:t>Industrial Wales | </a:t>
            </a:r>
            <a:r>
              <a:rPr lang="en-GB" sz="2800" i="1" kern="0" dirty="0" err="1">
                <a:effectLst/>
                <a:ea typeface="Times New Roman" panose="02020603050405020304" pitchFamily="18" charset="0"/>
              </a:rPr>
              <a:t>Cadw</a:t>
            </a:r>
            <a:r>
              <a:rPr lang="en-GB" sz="2800" kern="0" dirty="0">
                <a:effectLst/>
                <a:ea typeface="Times New Roman" panose="02020603050405020304" pitchFamily="18" charset="0"/>
              </a:rPr>
              <a:t>, n.d.)</a:t>
            </a:r>
            <a:endParaRPr lang="en-GB" sz="2800" dirty="0"/>
          </a:p>
        </p:txBody>
      </p:sp>
    </p:spTree>
    <p:extLst>
      <p:ext uri="{BB962C8B-B14F-4D97-AF65-F5344CB8AC3E}">
        <p14:creationId xmlns:p14="http://schemas.microsoft.com/office/powerpoint/2010/main" val="4151072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C31BA60-EDBD-0F8F-941A-C79BE96046A5}"/>
              </a:ext>
            </a:extLst>
          </p:cNvPr>
          <p:cNvSpPr>
            <a:spLocks noGrp="1"/>
          </p:cNvSpPr>
          <p:nvPr>
            <p:ph type="sldNum" sz="quarter" idx="12"/>
          </p:nvPr>
        </p:nvSpPr>
        <p:spPr/>
        <p:txBody>
          <a:bodyPr/>
          <a:lstStyle/>
          <a:p>
            <a:fld id="{4FAB73BC-B049-4115-A692-8D63A059BFB8}" type="slidenum">
              <a:rPr lang="en-US" smtClean="0"/>
              <a:pPr/>
              <a:t>8</a:t>
            </a:fld>
            <a:endParaRPr lang="en-US" dirty="0"/>
          </a:p>
        </p:txBody>
      </p:sp>
      <p:sp>
        <p:nvSpPr>
          <p:cNvPr id="5" name="TextBox 4">
            <a:extLst>
              <a:ext uri="{FF2B5EF4-FFF2-40B4-BE49-F238E27FC236}">
                <a16:creationId xmlns:a16="http://schemas.microsoft.com/office/drawing/2014/main" id="{9F6EF621-0E26-F535-1173-320A33C17063}"/>
              </a:ext>
            </a:extLst>
          </p:cNvPr>
          <p:cNvSpPr txBox="1"/>
          <p:nvPr/>
        </p:nvSpPr>
        <p:spPr>
          <a:xfrm>
            <a:off x="1019558" y="876199"/>
            <a:ext cx="9656064" cy="4791505"/>
          </a:xfrm>
          <a:prstGeom prst="rect">
            <a:avLst/>
          </a:prstGeom>
          <a:noFill/>
        </p:spPr>
        <p:txBody>
          <a:bodyPr wrap="square" rtlCol="0">
            <a:spAutoFit/>
          </a:bodyPr>
          <a:lstStyle/>
          <a:p>
            <a:r>
              <a:rPr lang="en-GB" sz="3600" dirty="0">
                <a:effectLst/>
                <a:ea typeface="Times New Roman" panose="02020603050405020304" pitchFamily="18" charset="0"/>
              </a:rPr>
              <a:t>The Industrial Revolution in Swansea, particularly during the 18th and 19th centuries</a:t>
            </a:r>
            <a:r>
              <a:rPr lang="en-GB" sz="1800" dirty="0">
                <a:effectLst/>
                <a:ea typeface="Times New Roman" panose="02020603050405020304" pitchFamily="18" charset="0"/>
              </a:rPr>
              <a:t>.</a:t>
            </a:r>
          </a:p>
          <a:p>
            <a:endParaRPr lang="en-GB" b="1" dirty="0">
              <a:ea typeface="Times New Roman" panose="02020603050405020304" pitchFamily="18" charset="0"/>
            </a:endParaRPr>
          </a:p>
          <a:p>
            <a:r>
              <a:rPr lang="en-GB" sz="1800" b="1" dirty="0">
                <a:effectLst/>
                <a:ea typeface="Times New Roman" panose="02020603050405020304" pitchFamily="18" charset="0"/>
              </a:rPr>
              <a:t>Key Dates and Events:</a:t>
            </a:r>
            <a:endParaRPr lang="en-GB" sz="1800" dirty="0">
              <a:effectLst/>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800" b="1" dirty="0">
                <a:effectLst/>
                <a:ea typeface="Times New Roman" panose="02020603050405020304" pitchFamily="18" charset="0"/>
              </a:rPr>
              <a:t>1717</a:t>
            </a:r>
            <a:r>
              <a:rPr lang="en-GB" sz="1800" dirty="0">
                <a:effectLst/>
                <a:ea typeface="Times New Roman" panose="02020603050405020304" pitchFamily="18" charset="0"/>
              </a:rPr>
              <a:t>: Gabriel Powell, steward to the Duke of Beaufort, advocated for the establishment of the copper industry in Swansea</a:t>
            </a:r>
          </a:p>
          <a:p>
            <a:pPr marL="342900" lvl="0" indent="-342900">
              <a:buSzPts val="1000"/>
              <a:buFont typeface="Symbol" panose="05050102010706020507" pitchFamily="18" charset="2"/>
              <a:buChar char=""/>
              <a:tabLst>
                <a:tab pos="457200" algn="l"/>
              </a:tabLst>
            </a:pPr>
            <a:r>
              <a:rPr lang="en-GB" sz="1800" b="1" dirty="0">
                <a:effectLst/>
                <a:ea typeface="Times New Roman" panose="02020603050405020304" pitchFamily="18" charset="0"/>
              </a:rPr>
              <a:t>1720</a:t>
            </a:r>
            <a:r>
              <a:rPr lang="en-GB" sz="1800" dirty="0">
                <a:effectLst/>
                <a:ea typeface="Times New Roman" panose="02020603050405020304" pitchFamily="18" charset="0"/>
              </a:rPr>
              <a:t>: The first copper works in Swansea were established.</a:t>
            </a:r>
          </a:p>
          <a:p>
            <a:pPr>
              <a:lnSpc>
                <a:spcPct val="107000"/>
              </a:lnSpc>
              <a:spcAft>
                <a:spcPts val="800"/>
              </a:spcAft>
            </a:pPr>
            <a:endParaRPr lang="en-GB" sz="1800" kern="100" dirty="0">
              <a:effectLst/>
              <a:ea typeface="Aptos" panose="020B0004020202020204" pitchFamily="34" charset="0"/>
              <a:cs typeface="Times New Roman" panose="02020603050405020304" pitchFamily="18" charset="0"/>
            </a:endParaRPr>
          </a:p>
          <a:p>
            <a:pPr>
              <a:lnSpc>
                <a:spcPct val="107000"/>
              </a:lnSpc>
              <a:spcAft>
                <a:spcPts val="800"/>
              </a:spcAft>
            </a:pPr>
            <a:endParaRPr lang="en-GB" kern="100" dirty="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ea typeface="Aptos" panose="020B0004020202020204" pitchFamily="34" charset="0"/>
                <a:cs typeface="Times New Roman" panose="02020603050405020304" pitchFamily="18" charset="0"/>
              </a:rPr>
              <a:t>Swansea's strategic location, with access to coal, limestone, and a safe </a:t>
            </a:r>
            <a:r>
              <a:rPr lang="en-GB" sz="1800" kern="100" dirty="0" err="1">
                <a:effectLst/>
                <a:ea typeface="Aptos" panose="020B0004020202020204" pitchFamily="34" charset="0"/>
                <a:cs typeface="Times New Roman" panose="02020603050405020304" pitchFamily="18" charset="0"/>
              </a:rPr>
              <a:t>harbor</a:t>
            </a:r>
            <a:r>
              <a:rPr lang="en-GB" sz="1800" kern="100" dirty="0">
                <a:effectLst/>
                <a:ea typeface="Aptos" panose="020B0004020202020204" pitchFamily="34" charset="0"/>
                <a:cs typeface="Times New Roman" panose="02020603050405020304" pitchFamily="18" charset="0"/>
              </a:rPr>
              <a:t>, made it a hub for industrial activities, earning it the nickname "Copperopolis" by 1860. </a:t>
            </a:r>
            <a:r>
              <a:rPr lang="en-GB" sz="1800" kern="0" dirty="0">
                <a:effectLst/>
                <a:ea typeface="Times New Roman" panose="02020603050405020304" pitchFamily="18" charset="0"/>
                <a:cs typeface="Times New Roman" panose="02020603050405020304" pitchFamily="18" charset="0"/>
              </a:rPr>
              <a:t>(</a:t>
            </a:r>
            <a:r>
              <a:rPr lang="en-GB" sz="1800" i="1" kern="0" dirty="0">
                <a:effectLst/>
                <a:ea typeface="Times New Roman" panose="02020603050405020304" pitchFamily="18" charset="0"/>
                <a:cs typeface="Times New Roman" panose="02020603050405020304" pitchFamily="18" charset="0"/>
              </a:rPr>
              <a:t>Swansea Museum</a:t>
            </a:r>
            <a:r>
              <a:rPr lang="en-GB" sz="1800" kern="0" dirty="0">
                <a:effectLst/>
                <a:ea typeface="Times New Roman" panose="02020603050405020304" pitchFamily="18" charset="0"/>
                <a:cs typeface="Times New Roman" panose="02020603050405020304" pitchFamily="18" charset="0"/>
              </a:rPr>
              <a:t>, n.d.)</a:t>
            </a:r>
            <a:endParaRPr lang="en-GB" sz="18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90065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9C9CE-7CCE-886C-BE02-023F4F71C03D}"/>
              </a:ext>
            </a:extLst>
          </p:cNvPr>
          <p:cNvSpPr>
            <a:spLocks noGrp="1"/>
          </p:cNvSpPr>
          <p:nvPr>
            <p:ph type="title"/>
          </p:nvPr>
        </p:nvSpPr>
        <p:spPr/>
        <p:txBody>
          <a:bodyPr/>
          <a:lstStyle/>
          <a:p>
            <a:r>
              <a:rPr lang="en-GB" dirty="0"/>
              <a:t>What is Coal and When did it form in South Wales?</a:t>
            </a:r>
          </a:p>
        </p:txBody>
      </p:sp>
      <p:sp>
        <p:nvSpPr>
          <p:cNvPr id="4" name="Slide Number Placeholder 3">
            <a:extLst>
              <a:ext uri="{FF2B5EF4-FFF2-40B4-BE49-F238E27FC236}">
                <a16:creationId xmlns:a16="http://schemas.microsoft.com/office/drawing/2014/main" id="{C9FE714E-D3F3-B5AC-0A59-88EB42DFD0A0}"/>
              </a:ext>
            </a:extLst>
          </p:cNvPr>
          <p:cNvSpPr>
            <a:spLocks noGrp="1"/>
          </p:cNvSpPr>
          <p:nvPr>
            <p:ph type="sldNum" sz="quarter" idx="12"/>
          </p:nvPr>
        </p:nvSpPr>
        <p:spPr/>
        <p:txBody>
          <a:bodyPr/>
          <a:lstStyle/>
          <a:p>
            <a:fld id="{4FAB73BC-B049-4115-A692-8D63A059BFB8}" type="slidenum">
              <a:rPr lang="en-US" smtClean="0"/>
              <a:pPr/>
              <a:t>9</a:t>
            </a:fld>
            <a:endParaRPr lang="en-US" dirty="0"/>
          </a:p>
        </p:txBody>
      </p:sp>
      <p:sp>
        <p:nvSpPr>
          <p:cNvPr id="5" name="Rectangle 1">
            <a:extLst>
              <a:ext uri="{FF2B5EF4-FFF2-40B4-BE49-F238E27FC236}">
                <a16:creationId xmlns:a16="http://schemas.microsoft.com/office/drawing/2014/main" id="{5B3D1576-E986-7143-DED6-DC4B3943CF3D}"/>
              </a:ext>
            </a:extLst>
          </p:cNvPr>
          <p:cNvSpPr>
            <a:spLocks noGrp="1" noChangeArrowheads="1"/>
          </p:cNvSpPr>
          <p:nvPr>
            <p:ph sz="quarter" idx="13"/>
          </p:nvPr>
        </p:nvSpPr>
        <p:spPr bwMode="auto">
          <a:xfrm>
            <a:off x="500934" y="1586503"/>
            <a:ext cx="10903947"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Millions of years ago, during the Carboniferous period, when the area was covered</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 in swamps and thick tropical forests, coal was created in South Wales. Decomposition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 was hindered by the accumulation of plant and tree remnants in moist conditions with</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 limited oxygen. Carbonization is the process by which the tremendous pressure and heat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turned the organic materials that had been buried beneath sedimentary layers of plant material into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coal.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 These geological features made South Wales a rich source of high-quality coal,</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 particularly anthracite. Later, this coal drove the industrial development of the area,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rPr>
              <a:t>especially during the Industrial Revolution.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rPr>
              <a:t>(Geology of the South Wales Coalfield, Bridgend, Sheet 261 and 262. Sheet Memoir, n.d.)</a:t>
            </a:r>
            <a:endParaRPr kumimoji="0" lang="en-US" altLang="en-US" sz="1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877320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D5E500C8-1AF2-B719-BEA8-5D9902E74B96}"/>
              </a:ext>
            </a:extLst>
          </p:cNvPr>
          <p:cNvSpPr>
            <a:spLocks noGrp="1"/>
          </p:cNvSpPr>
          <p:nvPr>
            <p:ph type="title"/>
          </p:nvPr>
        </p:nvSpPr>
        <p:spPr>
          <a:xfrm>
            <a:off x="0" y="-1139382"/>
            <a:ext cx="11819514" cy="3577211"/>
          </a:xfrm>
        </p:spPr>
        <p:txBody>
          <a:bodyPr anchor="ctr"/>
          <a:lstStyle/>
          <a:p>
            <a:pPr algn="ctr"/>
            <a:r>
              <a:rPr lang="en-US" dirty="0" err="1"/>
              <a:t>Refrences</a:t>
            </a:r>
            <a:endParaRPr lang="en-US" dirty="0"/>
          </a:p>
        </p:txBody>
      </p:sp>
      <p:sp>
        <p:nvSpPr>
          <p:cNvPr id="4" name="Text Placeholder 3">
            <a:extLst>
              <a:ext uri="{FF2B5EF4-FFF2-40B4-BE49-F238E27FC236}">
                <a16:creationId xmlns:a16="http://schemas.microsoft.com/office/drawing/2014/main" id="{276935BC-661A-9372-9B0D-3E8ECC068B51}"/>
              </a:ext>
            </a:extLst>
          </p:cNvPr>
          <p:cNvSpPr>
            <a:spLocks noGrp="1"/>
          </p:cNvSpPr>
          <p:nvPr>
            <p:ph type="body" sz="quarter" idx="11"/>
          </p:nvPr>
        </p:nvSpPr>
        <p:spPr>
          <a:xfrm>
            <a:off x="914400" y="1138989"/>
            <a:ext cx="10905114" cy="5719011"/>
          </a:xfrm>
        </p:spPr>
        <p:txBody>
          <a:bodyPr vert="horz" lIns="0" tIns="0" rIns="0" bIns="0" rtlCol="0" anchor="t">
            <a:noAutofit/>
          </a:bodyPr>
          <a:lstStyle/>
          <a:p>
            <a:pPr algn="l"/>
            <a:r>
              <a:rPr lang="en-GB" sz="2000" b="0" i="0" u="none" dirty="0">
                <a:effectLst/>
                <a:latin typeface="Times New Roman" panose="02020603050405020304" pitchFamily="18" charset="0"/>
              </a:rPr>
              <a:t>Geology of the South Wales Coalfield, Bridgend, sheet 261 and 262. Sheet memoir. (n.d.).    https://webapps.bgs.ac.uk/memoirs/docs/B01835.html</a:t>
            </a:r>
          </a:p>
          <a:p>
            <a:pPr algn="l"/>
            <a:endParaRPr lang="en-GB" sz="2000" u="none" dirty="0">
              <a:latin typeface="Times New Roman" panose="02020603050405020304" pitchFamily="18" charset="0"/>
            </a:endParaRPr>
          </a:p>
          <a:p>
            <a:pPr algn="l"/>
            <a:r>
              <a:rPr lang="en-GB" sz="2000" b="0" i="0" u="none" dirty="0">
                <a:effectLst/>
                <a:latin typeface="Times New Roman" panose="02020603050405020304" pitchFamily="18" charset="0"/>
              </a:rPr>
              <a:t>Jack, A. T. (n.d.). </a:t>
            </a:r>
            <a:r>
              <a:rPr lang="en-GB" sz="2000" b="0" i="1" u="none" dirty="0">
                <a:effectLst/>
                <a:latin typeface="Times New Roman" panose="02020603050405020304" pitchFamily="18" charset="0"/>
              </a:rPr>
              <a:t>Hafod Copper Works, Swansea, Wales, UK</a:t>
            </a:r>
            <a:r>
              <a:rPr lang="en-GB" sz="2000" b="0" i="0" u="none" dirty="0">
                <a:effectLst/>
                <a:latin typeface="Times New Roman" panose="02020603050405020304" pitchFamily="18" charset="0"/>
              </a:rPr>
              <a:t>. Flickr. https://www.flickr.com/photos/ynysforgan_jack/6741888211/</a:t>
            </a:r>
          </a:p>
          <a:p>
            <a:pPr algn="l"/>
            <a:endParaRPr lang="en-GB" sz="2000" u="none" dirty="0">
              <a:latin typeface="Times New Roman" panose="02020603050405020304" pitchFamily="18" charset="0"/>
            </a:endParaRPr>
          </a:p>
          <a:p>
            <a:pPr algn="l"/>
            <a:r>
              <a:rPr lang="en-GB" sz="2000" b="0" i="1" u="none" dirty="0">
                <a:effectLst/>
                <a:latin typeface="Times New Roman" panose="02020603050405020304" pitchFamily="18" charset="0"/>
              </a:rPr>
              <a:t>People in industry</a:t>
            </a:r>
            <a:r>
              <a:rPr lang="en-GB" sz="2000" b="0" i="0" u="none" dirty="0">
                <a:effectLst/>
                <a:latin typeface="Times New Roman" panose="02020603050405020304" pitchFamily="18" charset="0"/>
              </a:rPr>
              <a:t>. (n.d.). http://www.swanseamuseum.co.uk/swansea-a-brief-history/industry/people-in-industry?doing_wp_cron=1741387615.6392140388488769531250</a:t>
            </a:r>
          </a:p>
          <a:p>
            <a:pPr algn="l"/>
            <a:endParaRPr lang="en-GB" sz="2000" u="none" dirty="0">
              <a:latin typeface="Times New Roman" panose="02020603050405020304" pitchFamily="18" charset="0"/>
            </a:endParaRPr>
          </a:p>
          <a:p>
            <a:pPr algn="l"/>
            <a:r>
              <a:rPr lang="en-GB" sz="2000" b="0" i="1" u="none" dirty="0">
                <a:effectLst/>
                <a:latin typeface="Times New Roman" panose="02020603050405020304" pitchFamily="18" charset="0"/>
              </a:rPr>
              <a:t>Swansea Museum</a:t>
            </a:r>
            <a:r>
              <a:rPr lang="en-GB" sz="2000" b="0" u="none" dirty="0">
                <a:effectLst/>
                <a:latin typeface="Times New Roman" panose="02020603050405020304" pitchFamily="18" charset="0"/>
              </a:rPr>
              <a:t>. (n.d.). http://www.swanseamuseum .co.uk</a:t>
            </a:r>
          </a:p>
          <a:p>
            <a:pPr algn="l"/>
            <a:endParaRPr lang="en-GB" sz="2000" i="1" u="none" dirty="0">
              <a:latin typeface="Times New Roman" panose="02020603050405020304" pitchFamily="18" charset="0"/>
            </a:endParaRPr>
          </a:p>
          <a:p>
            <a:pPr algn="l"/>
            <a:r>
              <a:rPr lang="en-GB" sz="2000" b="0" i="1" u="none" dirty="0">
                <a:effectLst/>
                <a:latin typeface="Times New Roman" panose="02020603050405020304" pitchFamily="18" charset="0"/>
              </a:rPr>
              <a:t>Vivian Papers - National Library of Wales Archives and Manuscripts</a:t>
            </a:r>
            <a:r>
              <a:rPr lang="en-GB" sz="2000" b="0" i="0" u="none" dirty="0">
                <a:effectLst/>
                <a:latin typeface="Times New Roman" panose="02020603050405020304" pitchFamily="18" charset="0"/>
              </a:rPr>
              <a:t>. (n.d.). https://archives.library.wales/index.php/vivian-papers</a:t>
            </a:r>
          </a:p>
          <a:p>
            <a:pPr algn="l"/>
            <a:endParaRPr lang="en-US" sz="2000" u="none" dirty="0">
              <a:latin typeface="Times New Roman" panose="02020603050405020304" pitchFamily="18" charset="0"/>
            </a:endParaRPr>
          </a:p>
          <a:p>
            <a:pPr algn="l"/>
            <a:r>
              <a:rPr lang="en-US" sz="2000" u="none" dirty="0">
                <a:latin typeface="Times New Roman" panose="02020603050405020304" pitchFamily="18" charset="0"/>
              </a:rPr>
              <a:t>Waters Creative (www.waters-creative.co.uk). (</a:t>
            </a:r>
            <a:r>
              <a:rPr lang="en-US" sz="2000" u="none" dirty="0" err="1">
                <a:latin typeface="Times New Roman" panose="02020603050405020304" pitchFamily="18" charset="0"/>
              </a:rPr>
              <a:t>n.d</a:t>
            </a:r>
            <a:r>
              <a:rPr lang="en-US" sz="2000" u="none" dirty="0">
                <a:latin typeface="Times New Roman" panose="02020603050405020304" pitchFamily="18" charset="0"/>
              </a:rPr>
              <a:t>). Welsh Copper | Welcome to a world of Welsh </a:t>
            </a:r>
            <a:r>
              <a:rPr lang="en-US" sz="2000" u="none" dirty="0" err="1">
                <a:latin typeface="Times New Roman" panose="02020603050405020304" pitchFamily="18" charset="0"/>
              </a:rPr>
              <a:t>Copper.http</a:t>
            </a:r>
            <a:r>
              <a:rPr lang="en-US" sz="2000" u="none" dirty="0">
                <a:latin typeface="Times New Roman" panose="02020603050405020304" pitchFamily="18" charset="0"/>
              </a:rPr>
              <a:t>://welshcopper.org.uk/</a:t>
            </a:r>
            <a:r>
              <a:rPr lang="en-US" sz="2000" u="none" dirty="0" err="1">
                <a:latin typeface="Times New Roman" panose="02020603050405020304" pitchFamily="18" charset="0"/>
              </a:rPr>
              <a:t>en</a:t>
            </a:r>
            <a:r>
              <a:rPr lang="en-US" sz="2000" u="none" dirty="0">
                <a:latin typeface="Times New Roman" panose="02020603050405020304" pitchFamily="18" charset="0"/>
              </a:rPr>
              <a:t>/ </a:t>
            </a:r>
            <a:endParaRPr lang="en-GB" sz="2000" u="none" dirty="0">
              <a:latin typeface="Times New Roman" panose="02020603050405020304" pitchFamily="18" charset="0"/>
            </a:endParaRPr>
          </a:p>
        </p:txBody>
      </p:sp>
    </p:spTree>
    <p:extLst>
      <p:ext uri="{BB962C8B-B14F-4D97-AF65-F5344CB8AC3E}">
        <p14:creationId xmlns:p14="http://schemas.microsoft.com/office/powerpoint/2010/main" val="1980639818"/>
      </p:ext>
    </p:extLst>
  </p:cSld>
  <p:clrMapOvr>
    <a:masterClrMapping/>
  </p:clrMapOvr>
</p:sld>
</file>

<file path=ppt/theme/theme1.xml><?xml version="1.0" encoding="utf-8"?>
<a:theme xmlns:a="http://schemas.openxmlformats.org/drawingml/2006/main" name="Basis">
  <a:themeElements>
    <a:clrScheme name="Custom 416">
      <a:dk1>
        <a:srgbClr val="000000"/>
      </a:dk1>
      <a:lt1>
        <a:srgbClr val="FFFFFF"/>
      </a:lt1>
      <a:dk2>
        <a:srgbClr val="565349"/>
      </a:dk2>
      <a:lt2>
        <a:srgbClr val="DDDDDD"/>
      </a:lt2>
      <a:accent1>
        <a:srgbClr val="E3D9CF"/>
      </a:accent1>
      <a:accent2>
        <a:srgbClr val="4C564C"/>
      </a:accent2>
      <a:accent3>
        <a:srgbClr val="113322"/>
      </a:accent3>
      <a:accent4>
        <a:srgbClr val="DF102C"/>
      </a:accent4>
      <a:accent5>
        <a:srgbClr val="D7AF5B"/>
      </a:accent5>
      <a:accent6>
        <a:srgbClr val="B86166"/>
      </a:accent6>
      <a:hlink>
        <a:srgbClr val="F56600"/>
      </a:hlink>
      <a:folHlink>
        <a:srgbClr val="5799B2"/>
      </a:folHlink>
    </a:clrScheme>
    <a:fontScheme name="Custom 50">
      <a:majorFont>
        <a:latin typeface="Batang"/>
        <a:ea typeface=""/>
        <a:cs typeface=""/>
      </a:majorFont>
      <a:minorFont>
        <a:latin typeface="Dotum"/>
        <a:ea typeface=""/>
        <a:cs typeface=""/>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TM00019431_win32_KB_V11" id="{CF26CC6F-B232-43B3-AD56-ABA871A624D3}" vid="{30A475E8-EF43-4724-B499-6089CD193C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Props1.xml><?xml version="1.0" encoding="utf-8"?>
<ds:datastoreItem xmlns:ds="http://schemas.openxmlformats.org/officeDocument/2006/customXml" ds:itemID="{6AE87980-3FDC-42BA-8328-8C0C47BC0A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3.xml><?xml version="1.0" encoding="utf-8"?>
<ds:datastoreItem xmlns:ds="http://schemas.openxmlformats.org/officeDocument/2006/customXml" ds:itemID="{E0915EF7-B9F6-4EB7-AA4F-557BE6AB702C}">
  <ds:schemaRefs>
    <ds:schemaRef ds:uri="http://www.w3.org/XML/1998/namespace"/>
    <ds:schemaRef ds:uri="http://schemas.openxmlformats.org/package/2006/metadata/core-properties"/>
    <ds:schemaRef ds:uri="230e9df3-be65-4c73-a93b-d1236ebd677e"/>
    <ds:schemaRef ds:uri="http://schemas.microsoft.com/office/2006/documentManagement/types"/>
    <ds:schemaRef ds:uri="16c05727-aa75-4e4a-9b5f-8a80a1165891"/>
    <ds:schemaRef ds:uri="http://purl.org/dc/dcmitype/"/>
    <ds:schemaRef ds:uri="http://purl.org/dc/terms/"/>
    <ds:schemaRef ds:uri="http://schemas.microsoft.com/sharepoint/v3"/>
    <ds:schemaRef ds:uri="http://schemas.microsoft.com/office/2006/metadata/properties"/>
    <ds:schemaRef ds:uri="http://purl.org/dc/elements/1.1/"/>
    <ds:schemaRef ds:uri="http://schemas.microsoft.com/office/infopath/2007/PartnerControls"/>
    <ds:schemaRef ds:uri="71af3243-3dd4-4a8d-8c0d-dd76da1f02a5"/>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Organic product presentation</Template>
  <TotalTime>92</TotalTime>
  <Words>922</Words>
  <Application>Microsoft Office PowerPoint</Application>
  <PresentationFormat>Widescreen</PresentationFormat>
  <Paragraphs>67</Paragraphs>
  <Slides>10</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Batang</vt:lpstr>
      <vt:lpstr>Dotum</vt:lpstr>
      <vt:lpstr>Aptos</vt:lpstr>
      <vt:lpstr>Arial</vt:lpstr>
      <vt:lpstr>Calibri</vt:lpstr>
      <vt:lpstr>Corbel</vt:lpstr>
      <vt:lpstr>Symbol</vt:lpstr>
      <vt:lpstr>Times New Roman</vt:lpstr>
      <vt:lpstr>Basis</vt:lpstr>
      <vt:lpstr>Swansea’s Prosperity During  The Industrial Revolution: Key Players, Processes and Impact</vt:lpstr>
      <vt:lpstr>Agenda</vt:lpstr>
      <vt:lpstr>Where is Swansea (Lower Swansea Valley and Hafod)?</vt:lpstr>
      <vt:lpstr>KEY PLAYERS</vt:lpstr>
      <vt:lpstr>PowerPoint Presentation</vt:lpstr>
      <vt:lpstr>Why was Swansea chosen for copper smelting?</vt:lpstr>
      <vt:lpstr>Steam Power Drove the Need</vt:lpstr>
      <vt:lpstr>PowerPoint Presentation</vt:lpstr>
      <vt:lpstr>What is Coal and When did it form in South Wales?</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Kirsty Truslove</dc:creator>
  <cp:lastModifiedBy>Kirsty Truslove</cp:lastModifiedBy>
  <cp:revision>2</cp:revision>
  <dcterms:created xsi:type="dcterms:W3CDTF">2025-02-27T15:50:05Z</dcterms:created>
  <dcterms:modified xsi:type="dcterms:W3CDTF">2025-03-07T23:26:56Z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