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3940BC-AD48-4B24-BDEF-ACA8DB40F08A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5E44B0-DD53-4138-92EB-BA1D259236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629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5E44B0-DD53-4138-92EB-BA1D259236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722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879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070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565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664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708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255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572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708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114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593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909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369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178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14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C317088-F019-4AE1-A952-FAAD5F4F85B3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69A955BA-8D74-4D94-881A-25DD1DAFD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875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loitte.com/digital-advertising-tikto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iktokforbusiness.com/" TargetMode="External"/><Relationship Id="rId5" Type="http://schemas.openxmlformats.org/officeDocument/2006/relationships/hyperlink" Target="https://www.mckinsey.com/tiktok-marketing-strategy" TargetMode="External"/><Relationship Id="rId4" Type="http://schemas.openxmlformats.org/officeDocument/2006/relationships/hyperlink" Target="https://blog.hubspot.com/marketing/content-trends-preferenc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5F961-B593-7641-EB61-22BBE4F7D5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9911186" cy="2971051"/>
          </a:xfrm>
        </p:spPr>
        <p:txBody>
          <a:bodyPr/>
          <a:lstStyle/>
          <a:p>
            <a:r>
              <a:rPr lang="en-US" sz="4000" dirty="0">
                <a:solidFill>
                  <a:srgbClr val="002060"/>
                </a:solidFill>
                <a:latin typeface="Arial Black" panose="020B0A04020102020204" pitchFamily="34" charset="0"/>
              </a:rPr>
              <a:t>Presentation on social media platform Tik Tok for Business</a:t>
            </a:r>
            <a:endParaRPr lang="en-GB" sz="4000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74CD43-5F85-70F2-018D-9AB3049591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401" y="5280846"/>
            <a:ext cx="11302600" cy="1199733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 Black" panose="020B0A04020102020204" pitchFamily="34" charset="0"/>
              </a:rPr>
              <a:t>Student name: Fanica Raducan      </a:t>
            </a:r>
          </a:p>
          <a:p>
            <a:r>
              <a:rPr lang="en-GB" sz="1600" dirty="0">
                <a:latin typeface="Arial Black" panose="020B0A04020102020204" pitchFamily="34" charset="0"/>
              </a:rPr>
              <a:t>Student ID number: 2328354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0AA837-14AA-70D1-C4FA-F88AE92A13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0242" y="5009174"/>
            <a:ext cx="2619375" cy="1743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1FDDF3-BD39-06BB-0A7C-DE18EF5933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6535" y="1232121"/>
            <a:ext cx="2857500" cy="1600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062DFF3-5767-63B4-94A0-503BC815D9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148" y="105914"/>
            <a:ext cx="2143125" cy="2143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50A09C-AE1B-5800-473A-4165C6BD6E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5724" y="4547641"/>
            <a:ext cx="2857500" cy="1600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A304F88-382B-CDD4-75B8-22971B94C4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2325" y="160558"/>
            <a:ext cx="2143125" cy="2143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893108E-CC34-3AA3-6562-B9CB999B42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0" y="1232120"/>
            <a:ext cx="2619375" cy="1743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75F7052-1371-74D6-E149-94172D08164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29331" y="5038189"/>
            <a:ext cx="2619375" cy="1743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DB8EEF6-3073-6E9F-84F0-0F6F81393A2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3229" y="181274"/>
            <a:ext cx="3424472" cy="19531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5B72412-F1B7-8554-AC37-22BC6C5E4C5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0858" y="2156612"/>
            <a:ext cx="2546576" cy="25352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57262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05834-73C4-DBAA-6B91-C3AF39843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Arial Black" panose="020B0A04020102020204" pitchFamily="34" charset="0"/>
              </a:rPr>
              <a:t>Introduction to TikTok for Business</a:t>
            </a:r>
            <a:endParaRPr lang="en-GB" sz="3600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645A5-57A8-6C84-45F9-D00FA5240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835583" cy="363220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"Billion+ Active Users Platform"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Engages younger audiences with short, snackable content.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Fosters authentic brand-consumer connections.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Provides interactive ad tools and challenges.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Offers global viral reach stage.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C70EBC-AEC1-8C96-E207-1DAD1D7CFC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8195" y="2413000"/>
            <a:ext cx="5584660" cy="3716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10414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1EBE2-0510-89C3-EC72-456F8DAA9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Arial Black" panose="020B0A04020102020204" pitchFamily="34" charset="0"/>
              </a:rPr>
              <a:t>Key Benefits of TikTok for Marketing</a:t>
            </a:r>
            <a:endParaRPr lang="en-GB" sz="3600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389D2-BB3C-310E-64F1-5E5F5C26E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835583" cy="3632200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user engagement leads to swift brand awareness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Algorithm-driven virality enables rapid content discovery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Simple production tools facilitate agile content creation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Direct access to niche communities and trending interests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Built-in analytics support data-driven campaign refinement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AD4552-F6E9-34BC-676B-A7CAAEE07B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77" y="2413000"/>
            <a:ext cx="6193896" cy="3716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34895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4863D-1524-826E-E51A-B57C38BF0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2060"/>
                </a:solidFill>
                <a:latin typeface="Arial Black" panose="020B0A04020102020204" pitchFamily="34" charset="0"/>
              </a:rPr>
              <a:t>Potential Drawbacks for Businesses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B9AFA-1A09-A53D-BE3E-274E7F1F2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835583" cy="363220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Constant content updates required.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Younger demographic may not match all target markets.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Competitive environment challenges.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Limited long-form storytelling options.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Costly and unpredictable influencer partnerships.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9C0A42-1A94-44A4-E1E9-F6DEE4E76D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77" y="2413000"/>
            <a:ext cx="6193896" cy="3716338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1061106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4CBB0-0633-18F2-79FD-E16D3530A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2060"/>
                </a:solidFill>
                <a:latin typeface="Arial Black" panose="020B0A04020102020204" pitchFamily="34" charset="0"/>
              </a:rPr>
              <a:t>Ethical Considerations on TikTok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C8897-2864-FD0A-4B38-CEF0D9E41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835583" cy="363220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Data Privacy Concerns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Requires strict compliance.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Importance of transparent sponsored content disclosure.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Cultural insensitivity for reputation.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Risk of consumer fatigue from ads overload.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Respect for user well-being by avoiding harmful trends.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591D43-6270-DF32-990A-BF20152F13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8195" y="2413000"/>
            <a:ext cx="5584660" cy="3716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07381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8EA2D-AC13-8652-422A-C91BE9884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2060"/>
                </a:solidFill>
                <a:latin typeface="Arial Black" panose="020B0A04020102020204" pitchFamily="34" charset="0"/>
              </a:rPr>
              <a:t>Strategic Takeaways for Marketers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188FE-B1BB-D9B6-283B-14C447EF21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835583" cy="363220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TikTok Campaign Alignment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Balance entertainment and promotion for genuine engagement.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Monitor trends and adapt content rapidly.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Build trust through authenticity and ethical practices.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Measure performance and refine tactics continually.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525CD3-9ECC-DEBF-EAD3-3EB2F42E0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4061" y="2413000"/>
            <a:ext cx="3732928" cy="3716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91777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84355-12FD-231F-BD97-EB52066B6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solidFill>
                  <a:srgbClr val="002060"/>
                </a:solidFill>
                <a:latin typeface="Arial Black" panose="020B0A04020102020204" pitchFamily="34" charset="0"/>
              </a:rPr>
              <a:t>References</a:t>
            </a:r>
            <a:r>
              <a:rPr lang="en-US" sz="3600" dirty="0">
                <a:latin typeface="Arial Black" panose="020B0A04020102020204" pitchFamily="34" charset="0"/>
              </a:rPr>
              <a:t>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57B16-E20A-F22A-F668-91D1994FAB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Chaffey, D., &amp; Ellis-Chadwick, F. (2019).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(7th ed.). Harlow: Pearson.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Chaffey, D., &amp; Smith, P. R. (2017).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 excellence: Planning, optimizing and integrating online marketing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(5th ed.). London: Routledge.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Pelsmacker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Geuens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M., &amp; Van Den Bergh, J. (2021).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Marketing communications eBook </a:t>
            </a:r>
            <a:r>
              <a:rPr lang="en-GB" sz="1700" i="1" dirty="0" err="1">
                <a:latin typeface="Arial" panose="020B0604020202020204" pitchFamily="34" charset="0"/>
                <a:cs typeface="Arial" panose="020B0604020202020204" pitchFamily="34" charset="0"/>
              </a:rPr>
              <a:t>ePub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: A European perspective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(7th ed.). Harlow: Pearson.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Deloitte. (2022).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advertising trends and TikTok’s influence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https://www.deloitte.com/digital-advertising-tiktok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Godin, S. (2018).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This is marketing: You can’t be seen until you learn to see.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London: Penguin Books.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HubSpot. (2017, November 6).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Content trends: Preferences emerge along generational fault lines.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Retrieved from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https://blog.hubspot.com/marketing/content-trends-preferences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Hu, H.-F., &amp;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Krishen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A. S. (2019). Information overload in the digital age. In A. S.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Krishen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&amp; O.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Berezan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(Eds.),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Marketing and humanity: Discourses in the real world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(pp. 185–203). Newcastle upon Tyne: Cambridge Scholars Publishing.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Jackson, S. (2015).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Cult of analytics: Data analytics for marketing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(2nd ed.). London: Routledge.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McKinsey. (2023).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The rise of short-form video: TikTok’s place in digital marketing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https://www.mckinsey.com/tiktok-marketing-strategy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TikTok for Business. (n.d.).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Case studies and resources for marketers.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https://www.tiktokforbusiness.com/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2673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89</TotalTime>
  <Words>516</Words>
  <Application>Microsoft Office PowerPoint</Application>
  <PresentationFormat>Widescreen</PresentationFormat>
  <Paragraphs>46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Arial</vt:lpstr>
      <vt:lpstr>Arial Black</vt:lpstr>
      <vt:lpstr>Century Gothic</vt:lpstr>
      <vt:lpstr>Wingdings 2</vt:lpstr>
      <vt:lpstr>Quotable</vt:lpstr>
      <vt:lpstr>Presentation on social media platform Tik Tok for Business</vt:lpstr>
      <vt:lpstr>Introduction to TikTok for Business</vt:lpstr>
      <vt:lpstr>Key Benefits of TikTok for Marketing</vt:lpstr>
      <vt:lpstr>Potential Drawbacks for Businesses</vt:lpstr>
      <vt:lpstr>Ethical Considerations on TikTok</vt:lpstr>
      <vt:lpstr>Strategic Takeaways for Marketers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2024-12-07T01:03:57Z</dcterms:created>
  <dcterms:modified xsi:type="dcterms:W3CDTF">2024-12-07T02:33:34Z</dcterms:modified>
</cp:coreProperties>
</file>