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notesMasterIdLst>
    <p:notesMasterId r:id="rId3"/>
  </p:notesMasterIdLst>
  <p:handoutMasterIdLst>
    <p:handoutMasterId r:id="rId4"/>
  </p:handoutMasterIdLst>
  <p:sldIdLst>
    <p:sldId id="262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 autoAdjust="0"/>
  </p:normalViewPr>
  <p:slideViewPr>
    <p:cSldViewPr snapToGrid="0">
      <p:cViewPr varScale="1">
        <p:scale>
          <a:sx n="88" d="100"/>
          <a:sy n="88" d="100"/>
        </p:scale>
        <p:origin x="200" y="7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4/24/23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4/24/23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0840E64-78EA-480E-9DFC-F5D183737F14}" type="datetime1">
              <a:rPr lang="en-US" smtClean="0"/>
              <a:t>4/24/23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928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224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D329652-6112-4F3D-B614-62B56A045E3D}" type="datetime1">
              <a:rPr lang="en-US" smtClean="0"/>
              <a:t>4/24/23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065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064E64D-1B50-4EC0-83A1-DE58B45AB49E}" type="datetime1">
              <a:rPr lang="en-US" smtClean="0"/>
              <a:t>4/24/23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502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761A824-A4A3-4BDD-B7F1-293A0EC1EA54}" type="datetime1">
              <a:rPr lang="en-US" smtClean="0"/>
              <a:t>4/24/23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713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1B1D06-1BCF-4BCB-9319-09267D16BB9F}" type="datetime1">
              <a:rPr lang="en-US" smtClean="0"/>
              <a:t>4/24/23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526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5361324-1C8A-40EA-A8C7-BACD05350B74}" type="datetime1">
              <a:rPr lang="en-US" smtClean="0"/>
              <a:t>4/24/23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252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A78C1D-B8C9-43D1-BED3-AB201E145563}" type="datetime1">
              <a:rPr lang="en-US" smtClean="0"/>
              <a:t>4/24/23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87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A2D3EE-FBE6-4434-A13B-BD4C1C612D44}" type="datetime1">
              <a:rPr lang="en-US" smtClean="0"/>
              <a:t>4/24/23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404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4/24/23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039571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4/24/23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9108966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4/24/23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634997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4/24/23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4822919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FF323AA-170C-4C76-B350-C21CF15222DA}" type="datetime1">
              <a:rPr lang="en-US" smtClean="0"/>
              <a:t>4/24/23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101772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B56802B-70FA-41EA-BEAA-8B64D5BF1424}" type="datetime1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3142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512D428-74E3-499E-9255-6C7C463A82F6}" type="datetime1">
              <a:rPr lang="en-US" smtClean="0"/>
              <a:t>4/24/23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253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4/24/23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777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</p:sldLayoutIdLst>
  <p:hf sldNum="0"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city-group-people-police-27022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soccer24.co.zw/2020/09/17/uefa-announce-final-nominees-for-2019-20-champions-league-awards/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5EA39187-0197-4C1D-BE4A-06B353C7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E0FD730-D6BC-440A-89CF-7AA0C22C2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1382DE6-64CB-4577-89E8-47941290A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3ABD17EF-A676-4770-A8C8-E83BA0230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380D4582-A9DE-4A6E-8537-EFC4F860C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66B8CF3-0959-4E8D-8F3A-AF62F21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97D4D559-2783-4E84-BB73-7F51D0235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8834FE36-E841-40B5-9465-1CFC99ED5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1A4197A1-AE79-4DC1-9E3A-845B40BA8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326F6688-CBD0-42EE-9B90-25100FE89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EF23F9BB-FC2E-48BA-8E63-A4436C28D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09E86-79D0-CA7A-D86C-CF492C2EF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99429" y="41954"/>
            <a:ext cx="5267013" cy="68160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1800" dirty="0"/>
              <a:t>Crowd management </a:t>
            </a:r>
          </a:p>
          <a:p>
            <a:r>
              <a:rPr lang="en-US" sz="1800" dirty="0"/>
              <a:t>Communication, </a:t>
            </a:r>
            <a:r>
              <a:rPr lang="en-US" sz="1800" dirty="0" err="1"/>
              <a:t>cctv</a:t>
            </a:r>
            <a:r>
              <a:rPr lang="en-US" sz="1800" dirty="0"/>
              <a:t>, mounted section, preparation.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Terrorism </a:t>
            </a:r>
          </a:p>
          <a:p>
            <a:r>
              <a:rPr lang="en-US" sz="1800" dirty="0"/>
              <a:t>Safe environment for the public, be vigilant, police dogs, bag searches.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Protests </a:t>
            </a:r>
          </a:p>
          <a:p>
            <a:r>
              <a:rPr lang="en-US" sz="1800" dirty="0"/>
              <a:t>Ensure clam, prevent things going badly, organize large gathering, plan for large crowds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Hooliganism </a:t>
            </a:r>
          </a:p>
          <a:p>
            <a:r>
              <a:rPr lang="en-US" sz="1800" dirty="0"/>
              <a:t>On pitch security, seating arrangements between fans,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Fights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Road closures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 city transport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Directing crowds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6" name="Picture 5" descr="A picture containing road, outdoor, way, sidewalk&#10;&#10;Description automatically generated">
            <a:extLst>
              <a:ext uri="{FF2B5EF4-FFF2-40B4-BE49-F238E27FC236}">
                <a16:creationId xmlns:a16="http://schemas.microsoft.com/office/drawing/2014/main" id="{000EBF94-AE73-5882-03CA-A641187005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825"/>
          <a:stretch/>
        </p:blipFill>
        <p:spPr>
          <a:xfrm>
            <a:off x="332680" y="-1"/>
            <a:ext cx="4166749" cy="3429000"/>
          </a:xfrm>
          <a:custGeom>
            <a:avLst/>
            <a:gdLst/>
            <a:ahLst/>
            <a:cxnLst/>
            <a:rect l="l" t="t" r="r" b="b"/>
            <a:pathLst>
              <a:path w="5062280" h="3429000">
                <a:moveTo>
                  <a:pt x="509916" y="0"/>
                </a:moveTo>
                <a:lnTo>
                  <a:pt x="5062280" y="0"/>
                </a:lnTo>
                <a:lnTo>
                  <a:pt x="5062280" y="21851"/>
                </a:lnTo>
                <a:lnTo>
                  <a:pt x="454941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pic>
        <p:nvPicPr>
          <p:cNvPr id="8" name="Picture 7" descr="A picture containing text, indoor, display&#10;&#10;Description automatically generated">
            <a:extLst>
              <a:ext uri="{FF2B5EF4-FFF2-40B4-BE49-F238E27FC236}">
                <a16:creationId xmlns:a16="http://schemas.microsoft.com/office/drawing/2014/main" id="{2C797F67-25F0-3F3D-C144-E0F19DEDA3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530" r="8384"/>
          <a:stretch/>
        </p:blipFill>
        <p:spPr>
          <a:xfrm>
            <a:off x="20" y="3428999"/>
            <a:ext cx="4047290" cy="3429001"/>
          </a:xfrm>
          <a:custGeom>
            <a:avLst/>
            <a:gdLst/>
            <a:ahLst/>
            <a:cxnLst/>
            <a:rect l="l" t="t" r="r" b="b"/>
            <a:pathLst>
              <a:path w="4882096" h="3429001">
                <a:moveTo>
                  <a:pt x="332680" y="0"/>
                </a:moveTo>
                <a:lnTo>
                  <a:pt x="4882096" y="0"/>
                </a:lnTo>
                <a:lnTo>
                  <a:pt x="4365943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EC607CC-319E-425D-8A0C-EC6E84F6C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33493"/>
            <a:ext cx="454940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A2CAA1E-EA60-6763-E968-7B24B4C75248}"/>
              </a:ext>
            </a:extLst>
          </p:cNvPr>
          <p:cNvSpPr txBox="1"/>
          <p:nvPr/>
        </p:nvSpPr>
        <p:spPr>
          <a:xfrm>
            <a:off x="9505047" y="6657945"/>
            <a:ext cx="26869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soccer24.co.zw/2020/09/17/uefa-announce-final-nominees-for-2019-20-champions-league-award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18452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{29E4B345-CFE0-D24E-B6AE-B477C31ABB82}tf10001060</Template>
  <TotalTime>63</TotalTime>
  <Words>72</Words>
  <Application>Microsoft Macintosh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Trebuchet MS</vt:lpstr>
      <vt:lpstr>Wingdings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Mattick</dc:creator>
  <cp:lastModifiedBy>Sarah Mattick</cp:lastModifiedBy>
  <cp:revision>1</cp:revision>
  <dcterms:created xsi:type="dcterms:W3CDTF">2023-04-24T20:11:09Z</dcterms:created>
  <dcterms:modified xsi:type="dcterms:W3CDTF">2023-04-24T21:14:40Z</dcterms:modified>
</cp:coreProperties>
</file>