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29"/>
  </p:notesMasterIdLst>
  <p:sldIdLst>
    <p:sldId id="1130" r:id="rId2"/>
    <p:sldId id="1129" r:id="rId3"/>
    <p:sldId id="1131" r:id="rId4"/>
    <p:sldId id="1144" r:id="rId5"/>
    <p:sldId id="1145" r:id="rId6"/>
    <p:sldId id="1146" r:id="rId7"/>
    <p:sldId id="267" r:id="rId8"/>
    <p:sldId id="350" r:id="rId9"/>
    <p:sldId id="311" r:id="rId10"/>
    <p:sldId id="1138" r:id="rId11"/>
    <p:sldId id="1139" r:id="rId12"/>
    <p:sldId id="1140" r:id="rId13"/>
    <p:sldId id="351" r:id="rId14"/>
    <p:sldId id="1124" r:id="rId15"/>
    <p:sldId id="263" r:id="rId16"/>
    <p:sldId id="1125" r:id="rId17"/>
    <p:sldId id="336" r:id="rId18"/>
    <p:sldId id="268" r:id="rId19"/>
    <p:sldId id="269" r:id="rId20"/>
    <p:sldId id="270" r:id="rId21"/>
    <p:sldId id="271" r:id="rId22"/>
    <p:sldId id="272" r:id="rId23"/>
    <p:sldId id="273" r:id="rId24"/>
    <p:sldId id="274" r:id="rId25"/>
    <p:sldId id="275" r:id="rId26"/>
    <p:sldId id="276" r:id="rId27"/>
    <p:sldId id="27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241" autoAdjust="0"/>
  </p:normalViewPr>
  <p:slideViewPr>
    <p:cSldViewPr>
      <p:cViewPr varScale="1">
        <p:scale>
          <a:sx n="83" d="100"/>
          <a:sy n="83" d="100"/>
        </p:scale>
        <p:origin x="1020" y="39"/>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2.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1.svg"/><Relationship Id="rId11" Type="http://schemas.openxmlformats.org/officeDocument/2006/relationships/image" Target="../media/image28.png"/><Relationship Id="rId5" Type="http://schemas.openxmlformats.org/officeDocument/2006/relationships/image" Target="../media/image10.png"/><Relationship Id="rId10" Type="http://schemas.openxmlformats.org/officeDocument/2006/relationships/image" Target="../media/image27.svg"/><Relationship Id="rId4" Type="http://schemas.openxmlformats.org/officeDocument/2006/relationships/image" Target="../media/image23.svg"/><Relationship Id="rId9" Type="http://schemas.openxmlformats.org/officeDocument/2006/relationships/image" Target="../media/image26.png"/></Relationships>
</file>

<file path=ppt/diagrams/_rels/data3.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2.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1.svg"/><Relationship Id="rId11" Type="http://schemas.openxmlformats.org/officeDocument/2006/relationships/image" Target="../media/image28.png"/><Relationship Id="rId5" Type="http://schemas.openxmlformats.org/officeDocument/2006/relationships/image" Target="../media/image10.png"/><Relationship Id="rId10" Type="http://schemas.openxmlformats.org/officeDocument/2006/relationships/image" Target="../media/image27.svg"/><Relationship Id="rId4" Type="http://schemas.openxmlformats.org/officeDocument/2006/relationships/image" Target="../media/image23.svg"/><Relationship Id="rId9" Type="http://schemas.openxmlformats.org/officeDocument/2006/relationships/image" Target="../media/image2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CE6B31-651E-48A6-85FD-2A19B04BD7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0F5C74-CEC5-4AF8-9350-7DA61F32EBDE}">
      <dgm:prSet/>
      <dgm:spPr/>
      <dgm:t>
        <a:bodyPr/>
        <a:lstStyle/>
        <a:p>
          <a:r>
            <a:rPr lang="en-GB"/>
            <a:t>Achieving the objectives of the work group</a:t>
          </a:r>
          <a:br>
            <a:rPr lang="en-GB"/>
          </a:br>
          <a:endParaRPr lang="en-US"/>
        </a:p>
      </dgm:t>
    </dgm:pt>
    <dgm:pt modelId="{A490A244-2037-4D7B-B145-D5E3E0A5976F}" type="parTrans" cxnId="{52BAC623-B2B4-4F4E-9AFC-C65C2F435BEB}">
      <dgm:prSet/>
      <dgm:spPr/>
      <dgm:t>
        <a:bodyPr/>
        <a:lstStyle/>
        <a:p>
          <a:endParaRPr lang="en-US"/>
        </a:p>
      </dgm:t>
    </dgm:pt>
    <dgm:pt modelId="{DC86FF64-468B-4989-8450-9A0D0BEE2A97}" type="sibTrans" cxnId="{52BAC623-B2B4-4F4E-9AFC-C65C2F435BEB}">
      <dgm:prSet/>
      <dgm:spPr/>
      <dgm:t>
        <a:bodyPr/>
        <a:lstStyle/>
        <a:p>
          <a:endParaRPr lang="en-US"/>
        </a:p>
      </dgm:t>
    </dgm:pt>
    <dgm:pt modelId="{F095925E-2BBE-45E7-8B40-C5A3B091C033}">
      <dgm:prSet/>
      <dgm:spPr/>
      <dgm:t>
        <a:bodyPr/>
        <a:lstStyle/>
        <a:p>
          <a:r>
            <a:rPr lang="en-GB"/>
            <a:t>Defining group tasks</a:t>
          </a:r>
          <a:br>
            <a:rPr lang="en-GB"/>
          </a:br>
          <a:endParaRPr lang="en-US"/>
        </a:p>
      </dgm:t>
    </dgm:pt>
    <dgm:pt modelId="{6CEB7795-3C50-4503-9DBA-410F1E29EF98}" type="parTrans" cxnId="{6BE9FCDC-41E1-48EF-8809-3690F3EA6B7B}">
      <dgm:prSet/>
      <dgm:spPr/>
      <dgm:t>
        <a:bodyPr/>
        <a:lstStyle/>
        <a:p>
          <a:endParaRPr lang="en-US"/>
        </a:p>
      </dgm:t>
    </dgm:pt>
    <dgm:pt modelId="{5EAF3012-94D1-44D0-9FE6-392AB3F39E49}" type="sibTrans" cxnId="{6BE9FCDC-41E1-48EF-8809-3690F3EA6B7B}">
      <dgm:prSet/>
      <dgm:spPr/>
      <dgm:t>
        <a:bodyPr/>
        <a:lstStyle/>
        <a:p>
          <a:endParaRPr lang="en-US"/>
        </a:p>
      </dgm:t>
    </dgm:pt>
    <dgm:pt modelId="{72FCB0E9-2FF7-45CE-9F2F-E39B663DC52A}">
      <dgm:prSet/>
      <dgm:spPr/>
      <dgm:t>
        <a:bodyPr/>
        <a:lstStyle/>
        <a:p>
          <a:r>
            <a:rPr lang="en-GB"/>
            <a:t>Planning the work</a:t>
          </a:r>
          <a:br>
            <a:rPr lang="en-GB"/>
          </a:br>
          <a:endParaRPr lang="en-US"/>
        </a:p>
      </dgm:t>
    </dgm:pt>
    <dgm:pt modelId="{2F08503A-4CF4-45CB-AF46-14578C347EAD}" type="parTrans" cxnId="{74C27FF7-9117-404D-9678-9EEA415BCA26}">
      <dgm:prSet/>
      <dgm:spPr/>
      <dgm:t>
        <a:bodyPr/>
        <a:lstStyle/>
        <a:p>
          <a:endParaRPr lang="en-US"/>
        </a:p>
      </dgm:t>
    </dgm:pt>
    <dgm:pt modelId="{A7B4B339-1CF1-4B35-A469-CA3DDCD53252}" type="sibTrans" cxnId="{74C27FF7-9117-404D-9678-9EEA415BCA26}">
      <dgm:prSet/>
      <dgm:spPr/>
      <dgm:t>
        <a:bodyPr/>
        <a:lstStyle/>
        <a:p>
          <a:endParaRPr lang="en-US"/>
        </a:p>
      </dgm:t>
    </dgm:pt>
    <dgm:pt modelId="{FD48D770-1D7A-418B-BEC8-B514989CA04E}">
      <dgm:prSet/>
      <dgm:spPr/>
      <dgm:t>
        <a:bodyPr/>
        <a:lstStyle/>
        <a:p>
          <a:r>
            <a:rPr lang="en-GB"/>
            <a:t>Allocation of resources</a:t>
          </a:r>
          <a:br>
            <a:rPr lang="en-GB"/>
          </a:br>
          <a:endParaRPr lang="en-US"/>
        </a:p>
      </dgm:t>
    </dgm:pt>
    <dgm:pt modelId="{3460FD4C-FB5B-48CC-847D-4E0D4F8771F9}" type="parTrans" cxnId="{7A7AC70B-E205-41A6-BA3E-BA86E7546D70}">
      <dgm:prSet/>
      <dgm:spPr/>
      <dgm:t>
        <a:bodyPr/>
        <a:lstStyle/>
        <a:p>
          <a:endParaRPr lang="en-US"/>
        </a:p>
      </dgm:t>
    </dgm:pt>
    <dgm:pt modelId="{33547089-46EB-41F8-AE74-65731763E776}" type="sibTrans" cxnId="{7A7AC70B-E205-41A6-BA3E-BA86E7546D70}">
      <dgm:prSet/>
      <dgm:spPr/>
      <dgm:t>
        <a:bodyPr/>
        <a:lstStyle/>
        <a:p>
          <a:endParaRPr lang="en-US"/>
        </a:p>
      </dgm:t>
    </dgm:pt>
    <dgm:pt modelId="{52597F31-6D8A-45DF-B8C1-11793FEC9DC4}">
      <dgm:prSet/>
      <dgm:spPr/>
      <dgm:t>
        <a:bodyPr/>
        <a:lstStyle/>
        <a:p>
          <a:r>
            <a:rPr lang="en-GB"/>
            <a:t>Organisation of duties and responsibilities</a:t>
          </a:r>
          <a:endParaRPr lang="en-US"/>
        </a:p>
      </dgm:t>
    </dgm:pt>
    <dgm:pt modelId="{582BB564-CBCC-4B72-8F13-8D3412EB595C}" type="parTrans" cxnId="{647D9F20-4ECB-4150-A65B-1974D3C1ABA0}">
      <dgm:prSet/>
      <dgm:spPr/>
      <dgm:t>
        <a:bodyPr/>
        <a:lstStyle/>
        <a:p>
          <a:endParaRPr lang="en-US"/>
        </a:p>
      </dgm:t>
    </dgm:pt>
    <dgm:pt modelId="{A8A2DB79-BC62-4260-8C8D-10EC0DD8C11E}" type="sibTrans" cxnId="{647D9F20-4ECB-4150-A65B-1974D3C1ABA0}">
      <dgm:prSet/>
      <dgm:spPr/>
      <dgm:t>
        <a:bodyPr/>
        <a:lstStyle/>
        <a:p>
          <a:endParaRPr lang="en-US"/>
        </a:p>
      </dgm:t>
    </dgm:pt>
    <dgm:pt modelId="{05112FEE-A693-4F1B-A3EC-C1D3066E2168}">
      <dgm:prSet/>
      <dgm:spPr/>
      <dgm:t>
        <a:bodyPr/>
        <a:lstStyle/>
        <a:p>
          <a:r>
            <a:rPr lang="en-GB"/>
            <a:t>Controlling quality and checking performance</a:t>
          </a:r>
          <a:endParaRPr lang="en-US"/>
        </a:p>
      </dgm:t>
    </dgm:pt>
    <dgm:pt modelId="{39915F63-7C2A-4215-A879-426A8A73019F}" type="parTrans" cxnId="{14F86659-0B4F-40C4-8A4A-A38E50DBB68F}">
      <dgm:prSet/>
      <dgm:spPr/>
      <dgm:t>
        <a:bodyPr/>
        <a:lstStyle/>
        <a:p>
          <a:endParaRPr lang="en-US"/>
        </a:p>
      </dgm:t>
    </dgm:pt>
    <dgm:pt modelId="{7FBFDB8D-7E9D-425C-83EE-5636ED4A6A76}" type="sibTrans" cxnId="{14F86659-0B4F-40C4-8A4A-A38E50DBB68F}">
      <dgm:prSet/>
      <dgm:spPr/>
      <dgm:t>
        <a:bodyPr/>
        <a:lstStyle/>
        <a:p>
          <a:endParaRPr lang="en-US"/>
        </a:p>
      </dgm:t>
    </dgm:pt>
    <dgm:pt modelId="{28659DB3-F051-4B78-B504-8F749B4FB0C0}">
      <dgm:prSet/>
      <dgm:spPr/>
      <dgm:t>
        <a:bodyPr/>
        <a:lstStyle/>
        <a:p>
          <a:r>
            <a:rPr lang="en-GB"/>
            <a:t>Reviewing progress</a:t>
          </a:r>
          <a:endParaRPr lang="en-US"/>
        </a:p>
      </dgm:t>
    </dgm:pt>
    <dgm:pt modelId="{A0A3F177-7274-4E9D-B019-20D6B06D0C4E}" type="parTrans" cxnId="{2B02BF37-A93F-4B9F-8231-53BB2792B799}">
      <dgm:prSet/>
      <dgm:spPr/>
      <dgm:t>
        <a:bodyPr/>
        <a:lstStyle/>
        <a:p>
          <a:endParaRPr lang="en-US"/>
        </a:p>
      </dgm:t>
    </dgm:pt>
    <dgm:pt modelId="{EBB22D75-7736-4D70-88EA-4D2EBA5E4092}" type="sibTrans" cxnId="{2B02BF37-A93F-4B9F-8231-53BB2792B799}">
      <dgm:prSet/>
      <dgm:spPr/>
      <dgm:t>
        <a:bodyPr/>
        <a:lstStyle/>
        <a:p>
          <a:endParaRPr lang="en-US"/>
        </a:p>
      </dgm:t>
    </dgm:pt>
    <dgm:pt modelId="{11E28EFE-11D0-457E-91BB-7507CC90B661}" type="pres">
      <dgm:prSet presAssocID="{F0CE6B31-651E-48A6-85FD-2A19B04BD791}" presName="root" presStyleCnt="0">
        <dgm:presLayoutVars>
          <dgm:dir/>
          <dgm:resizeHandles val="exact"/>
        </dgm:presLayoutVars>
      </dgm:prSet>
      <dgm:spPr/>
    </dgm:pt>
    <dgm:pt modelId="{A678B3D2-55EA-4946-BB96-53C4E852C566}" type="pres">
      <dgm:prSet presAssocID="{B70F5C74-CEC5-4AF8-9350-7DA61F32EBDE}" presName="compNode" presStyleCnt="0"/>
      <dgm:spPr/>
    </dgm:pt>
    <dgm:pt modelId="{AA84C1C8-0FB2-4719-8AE9-C9871DB7C7DD}" type="pres">
      <dgm:prSet presAssocID="{B70F5C74-CEC5-4AF8-9350-7DA61F32EBDE}" presName="bgRect" presStyleLbl="bgShp" presStyleIdx="0" presStyleCnt="7"/>
      <dgm:spPr/>
    </dgm:pt>
    <dgm:pt modelId="{673EF6E6-4ADB-435A-AA1F-DE0494063898}" type="pres">
      <dgm:prSet presAssocID="{B70F5C74-CEC5-4AF8-9350-7DA61F32EBD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98B29438-B563-4D18-83F1-77BFD1106AA4}" type="pres">
      <dgm:prSet presAssocID="{B70F5C74-CEC5-4AF8-9350-7DA61F32EBDE}" presName="spaceRect" presStyleCnt="0"/>
      <dgm:spPr/>
    </dgm:pt>
    <dgm:pt modelId="{1F476E8E-E2E7-4090-8C81-B92A386FF660}" type="pres">
      <dgm:prSet presAssocID="{B70F5C74-CEC5-4AF8-9350-7DA61F32EBDE}" presName="parTx" presStyleLbl="revTx" presStyleIdx="0" presStyleCnt="7">
        <dgm:presLayoutVars>
          <dgm:chMax val="0"/>
          <dgm:chPref val="0"/>
        </dgm:presLayoutVars>
      </dgm:prSet>
      <dgm:spPr/>
    </dgm:pt>
    <dgm:pt modelId="{DFD46EA4-9B62-4C20-AF9D-71A26B673A83}" type="pres">
      <dgm:prSet presAssocID="{DC86FF64-468B-4989-8450-9A0D0BEE2A97}" presName="sibTrans" presStyleCnt="0"/>
      <dgm:spPr/>
    </dgm:pt>
    <dgm:pt modelId="{818EDAF4-C5B9-4E6D-BE60-EB420A9AFDDD}" type="pres">
      <dgm:prSet presAssocID="{F095925E-2BBE-45E7-8B40-C5A3B091C033}" presName="compNode" presStyleCnt="0"/>
      <dgm:spPr/>
    </dgm:pt>
    <dgm:pt modelId="{29C8B430-4D7E-4EA6-8281-E187C9B5FE1E}" type="pres">
      <dgm:prSet presAssocID="{F095925E-2BBE-45E7-8B40-C5A3B091C033}" presName="bgRect" presStyleLbl="bgShp" presStyleIdx="1" presStyleCnt="7"/>
      <dgm:spPr/>
    </dgm:pt>
    <dgm:pt modelId="{4A400CD6-80BD-4252-B1FF-B20D159B8CB8}" type="pres">
      <dgm:prSet presAssocID="{F095925E-2BBE-45E7-8B40-C5A3B091C03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C08DE97-7607-40BE-9F2F-39408568671A}" type="pres">
      <dgm:prSet presAssocID="{F095925E-2BBE-45E7-8B40-C5A3B091C033}" presName="spaceRect" presStyleCnt="0"/>
      <dgm:spPr/>
    </dgm:pt>
    <dgm:pt modelId="{124869DB-0105-42F8-B36D-3E6BE7A93EF9}" type="pres">
      <dgm:prSet presAssocID="{F095925E-2BBE-45E7-8B40-C5A3B091C033}" presName="parTx" presStyleLbl="revTx" presStyleIdx="1" presStyleCnt="7">
        <dgm:presLayoutVars>
          <dgm:chMax val="0"/>
          <dgm:chPref val="0"/>
        </dgm:presLayoutVars>
      </dgm:prSet>
      <dgm:spPr/>
    </dgm:pt>
    <dgm:pt modelId="{A2DCC84F-014B-4348-879B-0DF85EBBD287}" type="pres">
      <dgm:prSet presAssocID="{5EAF3012-94D1-44D0-9FE6-392AB3F39E49}" presName="sibTrans" presStyleCnt="0"/>
      <dgm:spPr/>
    </dgm:pt>
    <dgm:pt modelId="{84DC1403-372F-42DA-AB72-876414BFF5DE}" type="pres">
      <dgm:prSet presAssocID="{72FCB0E9-2FF7-45CE-9F2F-E39B663DC52A}" presName="compNode" presStyleCnt="0"/>
      <dgm:spPr/>
    </dgm:pt>
    <dgm:pt modelId="{9F225A45-2C5B-487C-8AF6-B88AE3D6673B}" type="pres">
      <dgm:prSet presAssocID="{72FCB0E9-2FF7-45CE-9F2F-E39B663DC52A}" presName="bgRect" presStyleLbl="bgShp" presStyleIdx="2" presStyleCnt="7"/>
      <dgm:spPr/>
    </dgm:pt>
    <dgm:pt modelId="{B392E1D2-C515-4448-825B-A12B1F0D0082}" type="pres">
      <dgm:prSet presAssocID="{72FCB0E9-2FF7-45CE-9F2F-E39B663DC52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B4667040-39CE-4C4B-91E3-38D353D953C8}" type="pres">
      <dgm:prSet presAssocID="{72FCB0E9-2FF7-45CE-9F2F-E39B663DC52A}" presName="spaceRect" presStyleCnt="0"/>
      <dgm:spPr/>
    </dgm:pt>
    <dgm:pt modelId="{F61A421E-3670-40FD-8032-FD8F065DD017}" type="pres">
      <dgm:prSet presAssocID="{72FCB0E9-2FF7-45CE-9F2F-E39B663DC52A}" presName="parTx" presStyleLbl="revTx" presStyleIdx="2" presStyleCnt="7">
        <dgm:presLayoutVars>
          <dgm:chMax val="0"/>
          <dgm:chPref val="0"/>
        </dgm:presLayoutVars>
      </dgm:prSet>
      <dgm:spPr/>
    </dgm:pt>
    <dgm:pt modelId="{BB3EDF9F-FD24-47B7-8CEE-4D407D582FD5}" type="pres">
      <dgm:prSet presAssocID="{A7B4B339-1CF1-4B35-A469-CA3DDCD53252}" presName="sibTrans" presStyleCnt="0"/>
      <dgm:spPr/>
    </dgm:pt>
    <dgm:pt modelId="{3B2B7662-813E-48CC-9926-993E793D7415}" type="pres">
      <dgm:prSet presAssocID="{FD48D770-1D7A-418B-BEC8-B514989CA04E}" presName="compNode" presStyleCnt="0"/>
      <dgm:spPr/>
    </dgm:pt>
    <dgm:pt modelId="{F6029621-A9EC-45B4-A26C-B9FD884EA843}" type="pres">
      <dgm:prSet presAssocID="{FD48D770-1D7A-418B-BEC8-B514989CA04E}" presName="bgRect" presStyleLbl="bgShp" presStyleIdx="3" presStyleCnt="7"/>
      <dgm:spPr/>
    </dgm:pt>
    <dgm:pt modelId="{250F7341-8F17-4E0D-A6C0-9CBC014F9386}" type="pres">
      <dgm:prSet presAssocID="{FD48D770-1D7A-418B-BEC8-B514989CA04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nagement"/>
        </a:ext>
      </dgm:extLst>
    </dgm:pt>
    <dgm:pt modelId="{6606AA6E-85B5-42A4-8AF2-21686C192B2A}" type="pres">
      <dgm:prSet presAssocID="{FD48D770-1D7A-418B-BEC8-B514989CA04E}" presName="spaceRect" presStyleCnt="0"/>
      <dgm:spPr/>
    </dgm:pt>
    <dgm:pt modelId="{E5FD02FC-9EC6-4B5D-8527-07F9B5524888}" type="pres">
      <dgm:prSet presAssocID="{FD48D770-1D7A-418B-BEC8-B514989CA04E}" presName="parTx" presStyleLbl="revTx" presStyleIdx="3" presStyleCnt="7">
        <dgm:presLayoutVars>
          <dgm:chMax val="0"/>
          <dgm:chPref val="0"/>
        </dgm:presLayoutVars>
      </dgm:prSet>
      <dgm:spPr/>
    </dgm:pt>
    <dgm:pt modelId="{BF84114B-BA2C-4C9C-BA2B-E7BC1903B072}" type="pres">
      <dgm:prSet presAssocID="{33547089-46EB-41F8-AE74-65731763E776}" presName="sibTrans" presStyleCnt="0"/>
      <dgm:spPr/>
    </dgm:pt>
    <dgm:pt modelId="{386C40CF-9B9C-4801-897E-34330AB25495}" type="pres">
      <dgm:prSet presAssocID="{52597F31-6D8A-45DF-B8C1-11793FEC9DC4}" presName="compNode" presStyleCnt="0"/>
      <dgm:spPr/>
    </dgm:pt>
    <dgm:pt modelId="{28D9A2B1-6220-4E3C-B4EE-A3BEA541C080}" type="pres">
      <dgm:prSet presAssocID="{52597F31-6D8A-45DF-B8C1-11793FEC9DC4}" presName="bgRect" presStyleLbl="bgShp" presStyleIdx="4" presStyleCnt="7"/>
      <dgm:spPr/>
    </dgm:pt>
    <dgm:pt modelId="{B63334AE-1798-4A1C-90CD-DBEE2DCAF83A}" type="pres">
      <dgm:prSet presAssocID="{52597F31-6D8A-45DF-B8C1-11793FEC9DC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02D57769-4445-4E65-8A55-AC3A05431DA6}" type="pres">
      <dgm:prSet presAssocID="{52597F31-6D8A-45DF-B8C1-11793FEC9DC4}" presName="spaceRect" presStyleCnt="0"/>
      <dgm:spPr/>
    </dgm:pt>
    <dgm:pt modelId="{3C2C7761-0032-4317-BF44-062ABCA44985}" type="pres">
      <dgm:prSet presAssocID="{52597F31-6D8A-45DF-B8C1-11793FEC9DC4}" presName="parTx" presStyleLbl="revTx" presStyleIdx="4" presStyleCnt="7">
        <dgm:presLayoutVars>
          <dgm:chMax val="0"/>
          <dgm:chPref val="0"/>
        </dgm:presLayoutVars>
      </dgm:prSet>
      <dgm:spPr/>
    </dgm:pt>
    <dgm:pt modelId="{966C7EEA-A760-4D42-94E5-53E1F8559802}" type="pres">
      <dgm:prSet presAssocID="{A8A2DB79-BC62-4260-8C8D-10EC0DD8C11E}" presName="sibTrans" presStyleCnt="0"/>
      <dgm:spPr/>
    </dgm:pt>
    <dgm:pt modelId="{8196A701-C7E1-4D9F-9B69-96168C1F7A7F}" type="pres">
      <dgm:prSet presAssocID="{05112FEE-A693-4F1B-A3EC-C1D3066E2168}" presName="compNode" presStyleCnt="0"/>
      <dgm:spPr/>
    </dgm:pt>
    <dgm:pt modelId="{2BD5FE63-B5E6-4FF9-A11F-33F60083AE62}" type="pres">
      <dgm:prSet presAssocID="{05112FEE-A693-4F1B-A3EC-C1D3066E2168}" presName="bgRect" presStyleLbl="bgShp" presStyleIdx="5" presStyleCnt="7"/>
      <dgm:spPr/>
    </dgm:pt>
    <dgm:pt modelId="{379C1AB9-DB1E-49B2-97F8-26D6B69DB0A9}" type="pres">
      <dgm:prSet presAssocID="{05112FEE-A693-4F1B-A3EC-C1D3066E216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uge"/>
        </a:ext>
      </dgm:extLst>
    </dgm:pt>
    <dgm:pt modelId="{7088DAED-C695-4FEF-81C4-7D632F4C35DB}" type="pres">
      <dgm:prSet presAssocID="{05112FEE-A693-4F1B-A3EC-C1D3066E2168}" presName="spaceRect" presStyleCnt="0"/>
      <dgm:spPr/>
    </dgm:pt>
    <dgm:pt modelId="{E95D686D-7E97-4C38-8A97-A9BD376BAAEF}" type="pres">
      <dgm:prSet presAssocID="{05112FEE-A693-4F1B-A3EC-C1D3066E2168}" presName="parTx" presStyleLbl="revTx" presStyleIdx="5" presStyleCnt="7">
        <dgm:presLayoutVars>
          <dgm:chMax val="0"/>
          <dgm:chPref val="0"/>
        </dgm:presLayoutVars>
      </dgm:prSet>
      <dgm:spPr/>
    </dgm:pt>
    <dgm:pt modelId="{1C2AB513-6D63-433B-8A1C-2A5A57E728E4}" type="pres">
      <dgm:prSet presAssocID="{7FBFDB8D-7E9D-425C-83EE-5636ED4A6A76}" presName="sibTrans" presStyleCnt="0"/>
      <dgm:spPr/>
    </dgm:pt>
    <dgm:pt modelId="{D7E3686F-FD1E-4887-B092-88879F1F49E6}" type="pres">
      <dgm:prSet presAssocID="{28659DB3-F051-4B78-B504-8F749B4FB0C0}" presName="compNode" presStyleCnt="0"/>
      <dgm:spPr/>
    </dgm:pt>
    <dgm:pt modelId="{45A03EFB-DB0F-41BA-9386-E0106F941F49}" type="pres">
      <dgm:prSet presAssocID="{28659DB3-F051-4B78-B504-8F749B4FB0C0}" presName="bgRect" presStyleLbl="bgShp" presStyleIdx="6" presStyleCnt="7"/>
      <dgm:spPr/>
    </dgm:pt>
    <dgm:pt modelId="{FC9B2E87-09D8-4C19-8A93-303C0EBBB470}" type="pres">
      <dgm:prSet presAssocID="{28659DB3-F051-4B78-B504-8F749B4FB0C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A5AC5B72-1E53-4650-B9BF-8AB8106E397B}" type="pres">
      <dgm:prSet presAssocID="{28659DB3-F051-4B78-B504-8F749B4FB0C0}" presName="spaceRect" presStyleCnt="0"/>
      <dgm:spPr/>
    </dgm:pt>
    <dgm:pt modelId="{2EE30924-FCB5-486A-A345-C8B0B2738F12}" type="pres">
      <dgm:prSet presAssocID="{28659DB3-F051-4B78-B504-8F749B4FB0C0}" presName="parTx" presStyleLbl="revTx" presStyleIdx="6" presStyleCnt="7">
        <dgm:presLayoutVars>
          <dgm:chMax val="0"/>
          <dgm:chPref val="0"/>
        </dgm:presLayoutVars>
      </dgm:prSet>
      <dgm:spPr/>
    </dgm:pt>
  </dgm:ptLst>
  <dgm:cxnLst>
    <dgm:cxn modelId="{7A7AC70B-E205-41A6-BA3E-BA86E7546D70}" srcId="{F0CE6B31-651E-48A6-85FD-2A19B04BD791}" destId="{FD48D770-1D7A-418B-BEC8-B514989CA04E}" srcOrd="3" destOrd="0" parTransId="{3460FD4C-FB5B-48CC-847D-4E0D4F8771F9}" sibTransId="{33547089-46EB-41F8-AE74-65731763E776}"/>
    <dgm:cxn modelId="{647D9F20-4ECB-4150-A65B-1974D3C1ABA0}" srcId="{F0CE6B31-651E-48A6-85FD-2A19B04BD791}" destId="{52597F31-6D8A-45DF-B8C1-11793FEC9DC4}" srcOrd="4" destOrd="0" parTransId="{582BB564-CBCC-4B72-8F13-8D3412EB595C}" sibTransId="{A8A2DB79-BC62-4260-8C8D-10EC0DD8C11E}"/>
    <dgm:cxn modelId="{52BAC623-B2B4-4F4E-9AFC-C65C2F435BEB}" srcId="{F0CE6B31-651E-48A6-85FD-2A19B04BD791}" destId="{B70F5C74-CEC5-4AF8-9350-7DA61F32EBDE}" srcOrd="0" destOrd="0" parTransId="{A490A244-2037-4D7B-B145-D5E3E0A5976F}" sibTransId="{DC86FF64-468B-4989-8450-9A0D0BEE2A97}"/>
    <dgm:cxn modelId="{2B02BF37-A93F-4B9F-8231-53BB2792B799}" srcId="{F0CE6B31-651E-48A6-85FD-2A19B04BD791}" destId="{28659DB3-F051-4B78-B504-8F749B4FB0C0}" srcOrd="6" destOrd="0" parTransId="{A0A3F177-7274-4E9D-B019-20D6B06D0C4E}" sibTransId="{EBB22D75-7736-4D70-88EA-4D2EBA5E4092}"/>
    <dgm:cxn modelId="{14F86659-0B4F-40C4-8A4A-A38E50DBB68F}" srcId="{F0CE6B31-651E-48A6-85FD-2A19B04BD791}" destId="{05112FEE-A693-4F1B-A3EC-C1D3066E2168}" srcOrd="5" destOrd="0" parTransId="{39915F63-7C2A-4215-A879-426A8A73019F}" sibTransId="{7FBFDB8D-7E9D-425C-83EE-5636ED4A6A76}"/>
    <dgm:cxn modelId="{2309537E-E9B1-42BB-BF3B-74CA6CEB276F}" type="presOf" srcId="{05112FEE-A693-4F1B-A3EC-C1D3066E2168}" destId="{E95D686D-7E97-4C38-8A97-A9BD376BAAEF}" srcOrd="0" destOrd="0" presId="urn:microsoft.com/office/officeart/2018/2/layout/IconVerticalSolidList"/>
    <dgm:cxn modelId="{D45AAA82-5D65-48C1-BBB3-A61D38D77A33}" type="presOf" srcId="{28659DB3-F051-4B78-B504-8F749B4FB0C0}" destId="{2EE30924-FCB5-486A-A345-C8B0B2738F12}" srcOrd="0" destOrd="0" presId="urn:microsoft.com/office/officeart/2018/2/layout/IconVerticalSolidList"/>
    <dgm:cxn modelId="{2D1A93A7-FD1F-47FC-90E8-D870EFA12E7D}" type="presOf" srcId="{F095925E-2BBE-45E7-8B40-C5A3B091C033}" destId="{124869DB-0105-42F8-B36D-3E6BE7A93EF9}" srcOrd="0" destOrd="0" presId="urn:microsoft.com/office/officeart/2018/2/layout/IconVerticalSolidList"/>
    <dgm:cxn modelId="{E4A9FBAC-5DF1-43C7-B8D3-866BE5FB0A9F}" type="presOf" srcId="{B70F5C74-CEC5-4AF8-9350-7DA61F32EBDE}" destId="{1F476E8E-E2E7-4090-8C81-B92A386FF660}" srcOrd="0" destOrd="0" presId="urn:microsoft.com/office/officeart/2018/2/layout/IconVerticalSolidList"/>
    <dgm:cxn modelId="{72BA03BA-ECCC-4498-AB7F-85A022D64B1C}" type="presOf" srcId="{FD48D770-1D7A-418B-BEC8-B514989CA04E}" destId="{E5FD02FC-9EC6-4B5D-8527-07F9B5524888}" srcOrd="0" destOrd="0" presId="urn:microsoft.com/office/officeart/2018/2/layout/IconVerticalSolidList"/>
    <dgm:cxn modelId="{4DDFD2C0-CB7F-48EA-B797-D98264D5DA02}" type="presOf" srcId="{52597F31-6D8A-45DF-B8C1-11793FEC9DC4}" destId="{3C2C7761-0032-4317-BF44-062ABCA44985}" srcOrd="0" destOrd="0" presId="urn:microsoft.com/office/officeart/2018/2/layout/IconVerticalSolidList"/>
    <dgm:cxn modelId="{154387DB-8657-4AC2-AB04-036AEECC7CBE}" type="presOf" srcId="{F0CE6B31-651E-48A6-85FD-2A19B04BD791}" destId="{11E28EFE-11D0-457E-91BB-7507CC90B661}" srcOrd="0" destOrd="0" presId="urn:microsoft.com/office/officeart/2018/2/layout/IconVerticalSolidList"/>
    <dgm:cxn modelId="{6BE9FCDC-41E1-48EF-8809-3690F3EA6B7B}" srcId="{F0CE6B31-651E-48A6-85FD-2A19B04BD791}" destId="{F095925E-2BBE-45E7-8B40-C5A3B091C033}" srcOrd="1" destOrd="0" parTransId="{6CEB7795-3C50-4503-9DBA-410F1E29EF98}" sibTransId="{5EAF3012-94D1-44D0-9FE6-392AB3F39E49}"/>
    <dgm:cxn modelId="{91FB45DD-9B65-44E5-8F2B-EE4D97F9D28F}" type="presOf" srcId="{72FCB0E9-2FF7-45CE-9F2F-E39B663DC52A}" destId="{F61A421E-3670-40FD-8032-FD8F065DD017}" srcOrd="0" destOrd="0" presId="urn:microsoft.com/office/officeart/2018/2/layout/IconVerticalSolidList"/>
    <dgm:cxn modelId="{74C27FF7-9117-404D-9678-9EEA415BCA26}" srcId="{F0CE6B31-651E-48A6-85FD-2A19B04BD791}" destId="{72FCB0E9-2FF7-45CE-9F2F-E39B663DC52A}" srcOrd="2" destOrd="0" parTransId="{2F08503A-4CF4-45CB-AF46-14578C347EAD}" sibTransId="{A7B4B339-1CF1-4B35-A469-CA3DDCD53252}"/>
    <dgm:cxn modelId="{223248B8-209E-46D6-A97F-F30C434EA2E3}" type="presParOf" srcId="{11E28EFE-11D0-457E-91BB-7507CC90B661}" destId="{A678B3D2-55EA-4946-BB96-53C4E852C566}" srcOrd="0" destOrd="0" presId="urn:microsoft.com/office/officeart/2018/2/layout/IconVerticalSolidList"/>
    <dgm:cxn modelId="{E9596205-2B97-45A2-B5C8-A359847214C5}" type="presParOf" srcId="{A678B3D2-55EA-4946-BB96-53C4E852C566}" destId="{AA84C1C8-0FB2-4719-8AE9-C9871DB7C7DD}" srcOrd="0" destOrd="0" presId="urn:microsoft.com/office/officeart/2018/2/layout/IconVerticalSolidList"/>
    <dgm:cxn modelId="{FAED2831-73E9-4370-A137-D8A4D1A5CC02}" type="presParOf" srcId="{A678B3D2-55EA-4946-BB96-53C4E852C566}" destId="{673EF6E6-4ADB-435A-AA1F-DE0494063898}" srcOrd="1" destOrd="0" presId="urn:microsoft.com/office/officeart/2018/2/layout/IconVerticalSolidList"/>
    <dgm:cxn modelId="{B7E584FE-EF5E-4E09-AF47-D56B4F64474D}" type="presParOf" srcId="{A678B3D2-55EA-4946-BB96-53C4E852C566}" destId="{98B29438-B563-4D18-83F1-77BFD1106AA4}" srcOrd="2" destOrd="0" presId="urn:microsoft.com/office/officeart/2018/2/layout/IconVerticalSolidList"/>
    <dgm:cxn modelId="{420C0E1C-F3B7-4838-8483-5DF46E8CE673}" type="presParOf" srcId="{A678B3D2-55EA-4946-BB96-53C4E852C566}" destId="{1F476E8E-E2E7-4090-8C81-B92A386FF660}" srcOrd="3" destOrd="0" presId="urn:microsoft.com/office/officeart/2018/2/layout/IconVerticalSolidList"/>
    <dgm:cxn modelId="{E513FEDD-BB1D-477A-8B60-8A8F1586B5BA}" type="presParOf" srcId="{11E28EFE-11D0-457E-91BB-7507CC90B661}" destId="{DFD46EA4-9B62-4C20-AF9D-71A26B673A83}" srcOrd="1" destOrd="0" presId="urn:microsoft.com/office/officeart/2018/2/layout/IconVerticalSolidList"/>
    <dgm:cxn modelId="{128F09BE-7536-493B-963B-00F6C13A25BC}" type="presParOf" srcId="{11E28EFE-11D0-457E-91BB-7507CC90B661}" destId="{818EDAF4-C5B9-4E6D-BE60-EB420A9AFDDD}" srcOrd="2" destOrd="0" presId="urn:microsoft.com/office/officeart/2018/2/layout/IconVerticalSolidList"/>
    <dgm:cxn modelId="{AD86CF7B-5767-4AB8-80BA-2426D4E3A853}" type="presParOf" srcId="{818EDAF4-C5B9-4E6D-BE60-EB420A9AFDDD}" destId="{29C8B430-4D7E-4EA6-8281-E187C9B5FE1E}" srcOrd="0" destOrd="0" presId="urn:microsoft.com/office/officeart/2018/2/layout/IconVerticalSolidList"/>
    <dgm:cxn modelId="{4E8D397C-4ACF-4193-81B0-31BCA1F16992}" type="presParOf" srcId="{818EDAF4-C5B9-4E6D-BE60-EB420A9AFDDD}" destId="{4A400CD6-80BD-4252-B1FF-B20D159B8CB8}" srcOrd="1" destOrd="0" presId="urn:microsoft.com/office/officeart/2018/2/layout/IconVerticalSolidList"/>
    <dgm:cxn modelId="{633CE7BF-CFA8-46AA-BAE4-24A5BE3D53A4}" type="presParOf" srcId="{818EDAF4-C5B9-4E6D-BE60-EB420A9AFDDD}" destId="{8C08DE97-7607-40BE-9F2F-39408568671A}" srcOrd="2" destOrd="0" presId="urn:microsoft.com/office/officeart/2018/2/layout/IconVerticalSolidList"/>
    <dgm:cxn modelId="{D88F9BCA-03EE-4EC7-8AB8-371E6FA721CE}" type="presParOf" srcId="{818EDAF4-C5B9-4E6D-BE60-EB420A9AFDDD}" destId="{124869DB-0105-42F8-B36D-3E6BE7A93EF9}" srcOrd="3" destOrd="0" presId="urn:microsoft.com/office/officeart/2018/2/layout/IconVerticalSolidList"/>
    <dgm:cxn modelId="{630F4120-E743-44E5-9F55-7713F53A9CF5}" type="presParOf" srcId="{11E28EFE-11D0-457E-91BB-7507CC90B661}" destId="{A2DCC84F-014B-4348-879B-0DF85EBBD287}" srcOrd="3" destOrd="0" presId="urn:microsoft.com/office/officeart/2018/2/layout/IconVerticalSolidList"/>
    <dgm:cxn modelId="{82FD2F18-07D7-4992-AD53-DB597C5C716A}" type="presParOf" srcId="{11E28EFE-11D0-457E-91BB-7507CC90B661}" destId="{84DC1403-372F-42DA-AB72-876414BFF5DE}" srcOrd="4" destOrd="0" presId="urn:microsoft.com/office/officeart/2018/2/layout/IconVerticalSolidList"/>
    <dgm:cxn modelId="{B542F279-025D-40BC-91E7-E5814170D4EC}" type="presParOf" srcId="{84DC1403-372F-42DA-AB72-876414BFF5DE}" destId="{9F225A45-2C5B-487C-8AF6-B88AE3D6673B}" srcOrd="0" destOrd="0" presId="urn:microsoft.com/office/officeart/2018/2/layout/IconVerticalSolidList"/>
    <dgm:cxn modelId="{E80010F2-334B-47C9-829B-814206D8DA88}" type="presParOf" srcId="{84DC1403-372F-42DA-AB72-876414BFF5DE}" destId="{B392E1D2-C515-4448-825B-A12B1F0D0082}" srcOrd="1" destOrd="0" presId="urn:microsoft.com/office/officeart/2018/2/layout/IconVerticalSolidList"/>
    <dgm:cxn modelId="{0E76747A-FA5D-4659-A6DF-DADAC31682DD}" type="presParOf" srcId="{84DC1403-372F-42DA-AB72-876414BFF5DE}" destId="{B4667040-39CE-4C4B-91E3-38D353D953C8}" srcOrd="2" destOrd="0" presId="urn:microsoft.com/office/officeart/2018/2/layout/IconVerticalSolidList"/>
    <dgm:cxn modelId="{1B492873-0DFB-492C-AEBB-1FB9D3A44143}" type="presParOf" srcId="{84DC1403-372F-42DA-AB72-876414BFF5DE}" destId="{F61A421E-3670-40FD-8032-FD8F065DD017}" srcOrd="3" destOrd="0" presId="urn:microsoft.com/office/officeart/2018/2/layout/IconVerticalSolidList"/>
    <dgm:cxn modelId="{1FD72C28-2B4A-4F55-8FDF-4A41C371F96E}" type="presParOf" srcId="{11E28EFE-11D0-457E-91BB-7507CC90B661}" destId="{BB3EDF9F-FD24-47B7-8CEE-4D407D582FD5}" srcOrd="5" destOrd="0" presId="urn:microsoft.com/office/officeart/2018/2/layout/IconVerticalSolidList"/>
    <dgm:cxn modelId="{3E46E1DF-A625-4E03-92EB-60DE417F0B2D}" type="presParOf" srcId="{11E28EFE-11D0-457E-91BB-7507CC90B661}" destId="{3B2B7662-813E-48CC-9926-993E793D7415}" srcOrd="6" destOrd="0" presId="urn:microsoft.com/office/officeart/2018/2/layout/IconVerticalSolidList"/>
    <dgm:cxn modelId="{8AB4D68B-4EFA-4852-B21E-A72B77E1FB76}" type="presParOf" srcId="{3B2B7662-813E-48CC-9926-993E793D7415}" destId="{F6029621-A9EC-45B4-A26C-B9FD884EA843}" srcOrd="0" destOrd="0" presId="urn:microsoft.com/office/officeart/2018/2/layout/IconVerticalSolidList"/>
    <dgm:cxn modelId="{79E73111-5C57-433B-A1A7-CB426A4EA331}" type="presParOf" srcId="{3B2B7662-813E-48CC-9926-993E793D7415}" destId="{250F7341-8F17-4E0D-A6C0-9CBC014F9386}" srcOrd="1" destOrd="0" presId="urn:microsoft.com/office/officeart/2018/2/layout/IconVerticalSolidList"/>
    <dgm:cxn modelId="{F87C7AF8-8661-41F2-9F6A-9FCA8F58E629}" type="presParOf" srcId="{3B2B7662-813E-48CC-9926-993E793D7415}" destId="{6606AA6E-85B5-42A4-8AF2-21686C192B2A}" srcOrd="2" destOrd="0" presId="urn:microsoft.com/office/officeart/2018/2/layout/IconVerticalSolidList"/>
    <dgm:cxn modelId="{4325CACE-B4AB-4A79-BB7B-379702476EF7}" type="presParOf" srcId="{3B2B7662-813E-48CC-9926-993E793D7415}" destId="{E5FD02FC-9EC6-4B5D-8527-07F9B5524888}" srcOrd="3" destOrd="0" presId="urn:microsoft.com/office/officeart/2018/2/layout/IconVerticalSolidList"/>
    <dgm:cxn modelId="{DE1CD131-4C94-4B94-AE90-8C75954D1946}" type="presParOf" srcId="{11E28EFE-11D0-457E-91BB-7507CC90B661}" destId="{BF84114B-BA2C-4C9C-BA2B-E7BC1903B072}" srcOrd="7" destOrd="0" presId="urn:microsoft.com/office/officeart/2018/2/layout/IconVerticalSolidList"/>
    <dgm:cxn modelId="{7A67DA7E-D13E-44AA-B07E-46438A181C54}" type="presParOf" srcId="{11E28EFE-11D0-457E-91BB-7507CC90B661}" destId="{386C40CF-9B9C-4801-897E-34330AB25495}" srcOrd="8" destOrd="0" presId="urn:microsoft.com/office/officeart/2018/2/layout/IconVerticalSolidList"/>
    <dgm:cxn modelId="{F1DE0F74-28E3-4172-9623-97B71DFFA90E}" type="presParOf" srcId="{386C40CF-9B9C-4801-897E-34330AB25495}" destId="{28D9A2B1-6220-4E3C-B4EE-A3BEA541C080}" srcOrd="0" destOrd="0" presId="urn:microsoft.com/office/officeart/2018/2/layout/IconVerticalSolidList"/>
    <dgm:cxn modelId="{A0C50B8D-4EBD-4C4C-B2CF-947B4B377F4A}" type="presParOf" srcId="{386C40CF-9B9C-4801-897E-34330AB25495}" destId="{B63334AE-1798-4A1C-90CD-DBEE2DCAF83A}" srcOrd="1" destOrd="0" presId="urn:microsoft.com/office/officeart/2018/2/layout/IconVerticalSolidList"/>
    <dgm:cxn modelId="{A79D75FA-3729-448D-8449-013BAF1F143C}" type="presParOf" srcId="{386C40CF-9B9C-4801-897E-34330AB25495}" destId="{02D57769-4445-4E65-8A55-AC3A05431DA6}" srcOrd="2" destOrd="0" presId="urn:microsoft.com/office/officeart/2018/2/layout/IconVerticalSolidList"/>
    <dgm:cxn modelId="{C556CCB8-E225-4876-982A-4D48CE3B7384}" type="presParOf" srcId="{386C40CF-9B9C-4801-897E-34330AB25495}" destId="{3C2C7761-0032-4317-BF44-062ABCA44985}" srcOrd="3" destOrd="0" presId="urn:microsoft.com/office/officeart/2018/2/layout/IconVerticalSolidList"/>
    <dgm:cxn modelId="{CCA08BB9-732C-49C6-85DD-1E9EE2CEFD72}" type="presParOf" srcId="{11E28EFE-11D0-457E-91BB-7507CC90B661}" destId="{966C7EEA-A760-4D42-94E5-53E1F8559802}" srcOrd="9" destOrd="0" presId="urn:microsoft.com/office/officeart/2018/2/layout/IconVerticalSolidList"/>
    <dgm:cxn modelId="{D8084D4A-AA84-4891-9E32-AD12B6AB74AF}" type="presParOf" srcId="{11E28EFE-11D0-457E-91BB-7507CC90B661}" destId="{8196A701-C7E1-4D9F-9B69-96168C1F7A7F}" srcOrd="10" destOrd="0" presId="urn:microsoft.com/office/officeart/2018/2/layout/IconVerticalSolidList"/>
    <dgm:cxn modelId="{CA636E91-6A10-496F-A74F-40D652EB4AC3}" type="presParOf" srcId="{8196A701-C7E1-4D9F-9B69-96168C1F7A7F}" destId="{2BD5FE63-B5E6-4FF9-A11F-33F60083AE62}" srcOrd="0" destOrd="0" presId="urn:microsoft.com/office/officeart/2018/2/layout/IconVerticalSolidList"/>
    <dgm:cxn modelId="{54C17169-9BC7-401D-A536-FB8DC1AD1B9A}" type="presParOf" srcId="{8196A701-C7E1-4D9F-9B69-96168C1F7A7F}" destId="{379C1AB9-DB1E-49B2-97F8-26D6B69DB0A9}" srcOrd="1" destOrd="0" presId="urn:microsoft.com/office/officeart/2018/2/layout/IconVerticalSolidList"/>
    <dgm:cxn modelId="{DA13EE56-0597-4959-9185-445CCA067BD0}" type="presParOf" srcId="{8196A701-C7E1-4D9F-9B69-96168C1F7A7F}" destId="{7088DAED-C695-4FEF-81C4-7D632F4C35DB}" srcOrd="2" destOrd="0" presId="urn:microsoft.com/office/officeart/2018/2/layout/IconVerticalSolidList"/>
    <dgm:cxn modelId="{3DAD2251-CB0E-48B8-8816-213758774982}" type="presParOf" srcId="{8196A701-C7E1-4D9F-9B69-96168C1F7A7F}" destId="{E95D686D-7E97-4C38-8A97-A9BD376BAAEF}" srcOrd="3" destOrd="0" presId="urn:microsoft.com/office/officeart/2018/2/layout/IconVerticalSolidList"/>
    <dgm:cxn modelId="{FFC7C693-B29A-4A76-9A15-B0251D6D623B}" type="presParOf" srcId="{11E28EFE-11D0-457E-91BB-7507CC90B661}" destId="{1C2AB513-6D63-433B-8A1C-2A5A57E728E4}" srcOrd="11" destOrd="0" presId="urn:microsoft.com/office/officeart/2018/2/layout/IconVerticalSolidList"/>
    <dgm:cxn modelId="{D97FDFD1-C78A-410F-9C83-0B4B2791E374}" type="presParOf" srcId="{11E28EFE-11D0-457E-91BB-7507CC90B661}" destId="{D7E3686F-FD1E-4887-B092-88879F1F49E6}" srcOrd="12" destOrd="0" presId="urn:microsoft.com/office/officeart/2018/2/layout/IconVerticalSolidList"/>
    <dgm:cxn modelId="{C1933CB1-80D0-47D2-A01D-13819ADBB9D7}" type="presParOf" srcId="{D7E3686F-FD1E-4887-B092-88879F1F49E6}" destId="{45A03EFB-DB0F-41BA-9386-E0106F941F49}" srcOrd="0" destOrd="0" presId="urn:microsoft.com/office/officeart/2018/2/layout/IconVerticalSolidList"/>
    <dgm:cxn modelId="{66B5A6C8-FFF8-4617-AD9D-35A7CFED4C5A}" type="presParOf" srcId="{D7E3686F-FD1E-4887-B092-88879F1F49E6}" destId="{FC9B2E87-09D8-4C19-8A93-303C0EBBB470}" srcOrd="1" destOrd="0" presId="urn:microsoft.com/office/officeart/2018/2/layout/IconVerticalSolidList"/>
    <dgm:cxn modelId="{4B8B01E0-272F-4FD4-B2F2-00A2C19C7D8B}" type="presParOf" srcId="{D7E3686F-FD1E-4887-B092-88879F1F49E6}" destId="{A5AC5B72-1E53-4650-B9BF-8AB8106E397B}" srcOrd="2" destOrd="0" presId="urn:microsoft.com/office/officeart/2018/2/layout/IconVerticalSolidList"/>
    <dgm:cxn modelId="{5668A55D-469E-4699-8A6F-5131471A1394}" type="presParOf" srcId="{D7E3686F-FD1E-4887-B092-88879F1F49E6}" destId="{2EE30924-FCB5-486A-A345-C8B0B2738F1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347D94-1FD7-4761-BBFA-3B661741DA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EFF346C-E463-42DA-BC1E-4369FB4F5B64}">
      <dgm:prSet/>
      <dgm:spPr/>
      <dgm:t>
        <a:bodyPr/>
        <a:lstStyle/>
        <a:p>
          <a:r>
            <a:rPr lang="en-GB"/>
            <a:t>Maintaining morale and building team spirit</a:t>
          </a:r>
          <a:br>
            <a:rPr lang="en-GB"/>
          </a:br>
          <a:endParaRPr lang="en-US"/>
        </a:p>
      </dgm:t>
    </dgm:pt>
    <dgm:pt modelId="{F5CD4DAB-370C-471B-AEC0-A81D92FC2462}" type="parTrans" cxnId="{B31984A2-9387-45B6-9E38-DCCA820FB505}">
      <dgm:prSet/>
      <dgm:spPr/>
      <dgm:t>
        <a:bodyPr/>
        <a:lstStyle/>
        <a:p>
          <a:endParaRPr lang="en-US"/>
        </a:p>
      </dgm:t>
    </dgm:pt>
    <dgm:pt modelId="{E9F1DDC4-34B3-4E59-8291-EE7FCABC282E}" type="sibTrans" cxnId="{B31984A2-9387-45B6-9E38-DCCA820FB505}">
      <dgm:prSet/>
      <dgm:spPr/>
      <dgm:t>
        <a:bodyPr/>
        <a:lstStyle/>
        <a:p>
          <a:endParaRPr lang="en-US"/>
        </a:p>
      </dgm:t>
    </dgm:pt>
    <dgm:pt modelId="{2236B4A3-9971-4252-8A63-F614CED882D3}">
      <dgm:prSet/>
      <dgm:spPr/>
      <dgm:t>
        <a:bodyPr/>
        <a:lstStyle/>
        <a:p>
          <a:r>
            <a:rPr lang="en-GB"/>
            <a:t>The cohesiveness of the group as a working unit</a:t>
          </a:r>
          <a:br>
            <a:rPr lang="en-GB"/>
          </a:br>
          <a:endParaRPr lang="en-US"/>
        </a:p>
      </dgm:t>
    </dgm:pt>
    <dgm:pt modelId="{B5E7C830-1610-4B81-ACD8-B145C9E51FDD}" type="parTrans" cxnId="{6FEC3B74-DF4B-4BFA-9EDF-28BECC556D38}">
      <dgm:prSet/>
      <dgm:spPr/>
      <dgm:t>
        <a:bodyPr/>
        <a:lstStyle/>
        <a:p>
          <a:endParaRPr lang="en-US"/>
        </a:p>
      </dgm:t>
    </dgm:pt>
    <dgm:pt modelId="{E700A8C9-DEBB-4AFC-8607-EF30E79B7DF7}" type="sibTrans" cxnId="{6FEC3B74-DF4B-4BFA-9EDF-28BECC556D38}">
      <dgm:prSet/>
      <dgm:spPr/>
      <dgm:t>
        <a:bodyPr/>
        <a:lstStyle/>
        <a:p>
          <a:endParaRPr lang="en-US"/>
        </a:p>
      </dgm:t>
    </dgm:pt>
    <dgm:pt modelId="{019B18EC-5949-4E8F-A75B-7CBB671A48A3}">
      <dgm:prSet/>
      <dgm:spPr/>
      <dgm:t>
        <a:bodyPr/>
        <a:lstStyle/>
        <a:p>
          <a:r>
            <a:rPr lang="en-GB"/>
            <a:t>Setting standards and maintaining discipline</a:t>
          </a:r>
          <a:br>
            <a:rPr lang="en-GB"/>
          </a:br>
          <a:endParaRPr lang="en-US"/>
        </a:p>
      </dgm:t>
    </dgm:pt>
    <dgm:pt modelId="{2A85D1BD-14D8-4B69-8727-F75B9CA7973D}" type="parTrans" cxnId="{24C05CD3-6C04-47F2-918A-4C5B9ABBD1BA}">
      <dgm:prSet/>
      <dgm:spPr/>
      <dgm:t>
        <a:bodyPr/>
        <a:lstStyle/>
        <a:p>
          <a:endParaRPr lang="en-US"/>
        </a:p>
      </dgm:t>
    </dgm:pt>
    <dgm:pt modelId="{7F7DF712-BA60-4189-993C-34498EE4901B}" type="sibTrans" cxnId="{24C05CD3-6C04-47F2-918A-4C5B9ABBD1BA}">
      <dgm:prSet/>
      <dgm:spPr/>
      <dgm:t>
        <a:bodyPr/>
        <a:lstStyle/>
        <a:p>
          <a:endParaRPr lang="en-US"/>
        </a:p>
      </dgm:t>
    </dgm:pt>
    <dgm:pt modelId="{C91B6EA5-886F-4EAE-BF4A-A8C47A3D27B7}">
      <dgm:prSet/>
      <dgm:spPr/>
      <dgm:t>
        <a:bodyPr/>
        <a:lstStyle/>
        <a:p>
          <a:r>
            <a:rPr lang="en-GB"/>
            <a:t>Systems of communication within the group</a:t>
          </a:r>
          <a:br>
            <a:rPr lang="en-GB"/>
          </a:br>
          <a:endParaRPr lang="en-US"/>
        </a:p>
      </dgm:t>
    </dgm:pt>
    <dgm:pt modelId="{A516BBD2-EC10-441F-86DA-4BEC774C083E}" type="parTrans" cxnId="{7811681D-CBD2-4549-86F1-44D42C8BB2B9}">
      <dgm:prSet/>
      <dgm:spPr/>
      <dgm:t>
        <a:bodyPr/>
        <a:lstStyle/>
        <a:p>
          <a:endParaRPr lang="en-US"/>
        </a:p>
      </dgm:t>
    </dgm:pt>
    <dgm:pt modelId="{EC13C536-372F-43AF-9D0F-2C1B47D72C44}" type="sibTrans" cxnId="{7811681D-CBD2-4549-86F1-44D42C8BB2B9}">
      <dgm:prSet/>
      <dgm:spPr/>
      <dgm:t>
        <a:bodyPr/>
        <a:lstStyle/>
        <a:p>
          <a:endParaRPr lang="en-US"/>
        </a:p>
      </dgm:t>
    </dgm:pt>
    <dgm:pt modelId="{440AB92F-CF79-4BB0-8B93-3D29DB4010F2}">
      <dgm:prSet/>
      <dgm:spPr/>
      <dgm:t>
        <a:bodyPr/>
        <a:lstStyle/>
        <a:p>
          <a:r>
            <a:rPr lang="en-GB"/>
            <a:t>Training the group</a:t>
          </a:r>
          <a:br>
            <a:rPr lang="en-GB"/>
          </a:br>
          <a:endParaRPr lang="en-US"/>
        </a:p>
      </dgm:t>
    </dgm:pt>
    <dgm:pt modelId="{7C4EC679-BDD1-4AA9-B3F7-65A55FE1CB3B}" type="parTrans" cxnId="{D5712642-19ED-4909-8671-017CDACBCCB8}">
      <dgm:prSet/>
      <dgm:spPr/>
      <dgm:t>
        <a:bodyPr/>
        <a:lstStyle/>
        <a:p>
          <a:endParaRPr lang="en-US"/>
        </a:p>
      </dgm:t>
    </dgm:pt>
    <dgm:pt modelId="{B62DFA6D-C183-42E8-812F-C7878A8E54AF}" type="sibTrans" cxnId="{D5712642-19ED-4909-8671-017CDACBCCB8}">
      <dgm:prSet/>
      <dgm:spPr/>
      <dgm:t>
        <a:bodyPr/>
        <a:lstStyle/>
        <a:p>
          <a:endParaRPr lang="en-US"/>
        </a:p>
      </dgm:t>
    </dgm:pt>
    <dgm:pt modelId="{1A228902-F059-4D32-ACC7-6C8DF695775A}">
      <dgm:prSet/>
      <dgm:spPr/>
      <dgm:t>
        <a:bodyPr/>
        <a:lstStyle/>
        <a:p>
          <a:r>
            <a:rPr lang="en-GB"/>
            <a:t>Appointment of sub-leaders</a:t>
          </a:r>
          <a:endParaRPr lang="en-US"/>
        </a:p>
      </dgm:t>
    </dgm:pt>
    <dgm:pt modelId="{4127FA5B-5598-47F9-9D1D-F3EEA62EBE1C}" type="parTrans" cxnId="{3089CCD8-F736-438D-B013-8CC17DAC6301}">
      <dgm:prSet/>
      <dgm:spPr/>
      <dgm:t>
        <a:bodyPr/>
        <a:lstStyle/>
        <a:p>
          <a:endParaRPr lang="en-US"/>
        </a:p>
      </dgm:t>
    </dgm:pt>
    <dgm:pt modelId="{16932891-357F-498D-A698-BC872F7D7135}" type="sibTrans" cxnId="{3089CCD8-F736-438D-B013-8CC17DAC6301}">
      <dgm:prSet/>
      <dgm:spPr/>
      <dgm:t>
        <a:bodyPr/>
        <a:lstStyle/>
        <a:p>
          <a:endParaRPr lang="en-US"/>
        </a:p>
      </dgm:t>
    </dgm:pt>
    <dgm:pt modelId="{4CCCD26E-4F86-4B95-A1C5-0547858B3840}" type="pres">
      <dgm:prSet presAssocID="{F2347D94-1FD7-4761-BBFA-3B661741DA0E}" presName="root" presStyleCnt="0">
        <dgm:presLayoutVars>
          <dgm:dir/>
          <dgm:resizeHandles val="exact"/>
        </dgm:presLayoutVars>
      </dgm:prSet>
      <dgm:spPr/>
    </dgm:pt>
    <dgm:pt modelId="{4FAF4C0D-D859-4D46-9BA7-EC9EF90D8C3F}" type="pres">
      <dgm:prSet presAssocID="{CEFF346C-E463-42DA-BC1E-4369FB4F5B64}" presName="compNode" presStyleCnt="0"/>
      <dgm:spPr/>
    </dgm:pt>
    <dgm:pt modelId="{4EAF3EFC-BDFA-43DB-A3A2-373DA1719D10}" type="pres">
      <dgm:prSet presAssocID="{CEFF346C-E463-42DA-BC1E-4369FB4F5B64}" presName="bgRect" presStyleLbl="bgShp" presStyleIdx="0" presStyleCnt="6"/>
      <dgm:spPr/>
    </dgm:pt>
    <dgm:pt modelId="{915A2AAE-0216-4B06-875A-CEFABAC02751}" type="pres">
      <dgm:prSet presAssocID="{CEFF346C-E463-42DA-BC1E-4369FB4F5B6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8015A91-30A6-4ECD-A4D9-5A654F977478}" type="pres">
      <dgm:prSet presAssocID="{CEFF346C-E463-42DA-BC1E-4369FB4F5B64}" presName="spaceRect" presStyleCnt="0"/>
      <dgm:spPr/>
    </dgm:pt>
    <dgm:pt modelId="{97DB3BA3-41CD-4EC8-B696-EFBEB3F4785C}" type="pres">
      <dgm:prSet presAssocID="{CEFF346C-E463-42DA-BC1E-4369FB4F5B64}" presName="parTx" presStyleLbl="revTx" presStyleIdx="0" presStyleCnt="6">
        <dgm:presLayoutVars>
          <dgm:chMax val="0"/>
          <dgm:chPref val="0"/>
        </dgm:presLayoutVars>
      </dgm:prSet>
      <dgm:spPr/>
    </dgm:pt>
    <dgm:pt modelId="{8CE7189A-FC72-4E45-BB05-1FFB87C0F65F}" type="pres">
      <dgm:prSet presAssocID="{E9F1DDC4-34B3-4E59-8291-EE7FCABC282E}" presName="sibTrans" presStyleCnt="0"/>
      <dgm:spPr/>
    </dgm:pt>
    <dgm:pt modelId="{859BBA77-A7D7-4267-B62E-D05F0782A429}" type="pres">
      <dgm:prSet presAssocID="{2236B4A3-9971-4252-8A63-F614CED882D3}" presName="compNode" presStyleCnt="0"/>
      <dgm:spPr/>
    </dgm:pt>
    <dgm:pt modelId="{0E71B099-B93B-47A2-AD4F-5980DE8423CE}" type="pres">
      <dgm:prSet presAssocID="{2236B4A3-9971-4252-8A63-F614CED882D3}" presName="bgRect" presStyleLbl="bgShp" presStyleIdx="1" presStyleCnt="6"/>
      <dgm:spPr/>
    </dgm:pt>
    <dgm:pt modelId="{E776988D-A3AA-4B48-8822-657C7E9A89F0}" type="pres">
      <dgm:prSet presAssocID="{2236B4A3-9971-4252-8A63-F614CED882D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69A25FF2-CFF8-4EE6-86FB-05CDB0371C45}" type="pres">
      <dgm:prSet presAssocID="{2236B4A3-9971-4252-8A63-F614CED882D3}" presName="spaceRect" presStyleCnt="0"/>
      <dgm:spPr/>
    </dgm:pt>
    <dgm:pt modelId="{3961E073-8280-4C91-A84C-7507D7C4498D}" type="pres">
      <dgm:prSet presAssocID="{2236B4A3-9971-4252-8A63-F614CED882D3}" presName="parTx" presStyleLbl="revTx" presStyleIdx="1" presStyleCnt="6">
        <dgm:presLayoutVars>
          <dgm:chMax val="0"/>
          <dgm:chPref val="0"/>
        </dgm:presLayoutVars>
      </dgm:prSet>
      <dgm:spPr/>
    </dgm:pt>
    <dgm:pt modelId="{2023574F-F252-40C2-B4A7-B8E067665611}" type="pres">
      <dgm:prSet presAssocID="{E700A8C9-DEBB-4AFC-8607-EF30E79B7DF7}" presName="sibTrans" presStyleCnt="0"/>
      <dgm:spPr/>
    </dgm:pt>
    <dgm:pt modelId="{111AF0B1-D383-4205-A646-24A9F2AEB15D}" type="pres">
      <dgm:prSet presAssocID="{019B18EC-5949-4E8F-A75B-7CBB671A48A3}" presName="compNode" presStyleCnt="0"/>
      <dgm:spPr/>
    </dgm:pt>
    <dgm:pt modelId="{0C14B92A-2FBE-43C2-8270-B3139AB656F0}" type="pres">
      <dgm:prSet presAssocID="{019B18EC-5949-4E8F-A75B-7CBB671A48A3}" presName="bgRect" presStyleLbl="bgShp" presStyleIdx="2" presStyleCnt="6"/>
      <dgm:spPr/>
    </dgm:pt>
    <dgm:pt modelId="{900F16CA-6665-498C-8D49-E5BD27FB1845}" type="pres">
      <dgm:prSet presAssocID="{019B18EC-5949-4E8F-A75B-7CBB671A48A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8F2EE868-2A90-46EA-B514-F63FA49D8587}" type="pres">
      <dgm:prSet presAssocID="{019B18EC-5949-4E8F-A75B-7CBB671A48A3}" presName="spaceRect" presStyleCnt="0"/>
      <dgm:spPr/>
    </dgm:pt>
    <dgm:pt modelId="{49BD3F6B-5039-443D-B174-F8F8EBE5EAB8}" type="pres">
      <dgm:prSet presAssocID="{019B18EC-5949-4E8F-A75B-7CBB671A48A3}" presName="parTx" presStyleLbl="revTx" presStyleIdx="2" presStyleCnt="6">
        <dgm:presLayoutVars>
          <dgm:chMax val="0"/>
          <dgm:chPref val="0"/>
        </dgm:presLayoutVars>
      </dgm:prSet>
      <dgm:spPr/>
    </dgm:pt>
    <dgm:pt modelId="{54603323-418C-4E53-88EB-49358DBC0809}" type="pres">
      <dgm:prSet presAssocID="{7F7DF712-BA60-4189-993C-34498EE4901B}" presName="sibTrans" presStyleCnt="0"/>
      <dgm:spPr/>
    </dgm:pt>
    <dgm:pt modelId="{F5DCA845-9475-444A-8C51-3B5B154374A2}" type="pres">
      <dgm:prSet presAssocID="{C91B6EA5-886F-4EAE-BF4A-A8C47A3D27B7}" presName="compNode" presStyleCnt="0"/>
      <dgm:spPr/>
    </dgm:pt>
    <dgm:pt modelId="{02F41EEC-E5EA-429D-9594-AF64047BE7DD}" type="pres">
      <dgm:prSet presAssocID="{C91B6EA5-886F-4EAE-BF4A-A8C47A3D27B7}" presName="bgRect" presStyleLbl="bgShp" presStyleIdx="3" presStyleCnt="6"/>
      <dgm:spPr/>
    </dgm:pt>
    <dgm:pt modelId="{3C8F2296-B768-4B7F-AE06-717BD46E6916}" type="pres">
      <dgm:prSet presAssocID="{C91B6EA5-886F-4EAE-BF4A-A8C47A3D27B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C1874B53-509F-44C1-82A4-FFFBB279152E}" type="pres">
      <dgm:prSet presAssocID="{C91B6EA5-886F-4EAE-BF4A-A8C47A3D27B7}" presName="spaceRect" presStyleCnt="0"/>
      <dgm:spPr/>
    </dgm:pt>
    <dgm:pt modelId="{3A352E7B-B285-4E55-9E0F-0E15189A0E6C}" type="pres">
      <dgm:prSet presAssocID="{C91B6EA5-886F-4EAE-BF4A-A8C47A3D27B7}" presName="parTx" presStyleLbl="revTx" presStyleIdx="3" presStyleCnt="6">
        <dgm:presLayoutVars>
          <dgm:chMax val="0"/>
          <dgm:chPref val="0"/>
        </dgm:presLayoutVars>
      </dgm:prSet>
      <dgm:spPr/>
    </dgm:pt>
    <dgm:pt modelId="{14687242-1AF1-494F-8D97-5C19D6525DC2}" type="pres">
      <dgm:prSet presAssocID="{EC13C536-372F-43AF-9D0F-2C1B47D72C44}" presName="sibTrans" presStyleCnt="0"/>
      <dgm:spPr/>
    </dgm:pt>
    <dgm:pt modelId="{DDDFA2A8-AD49-4B8D-ADEE-1FF1D5D9DEEF}" type="pres">
      <dgm:prSet presAssocID="{440AB92F-CF79-4BB0-8B93-3D29DB4010F2}" presName="compNode" presStyleCnt="0"/>
      <dgm:spPr/>
    </dgm:pt>
    <dgm:pt modelId="{FB5B1D41-A53B-4FE0-83EF-8DA025447A0A}" type="pres">
      <dgm:prSet presAssocID="{440AB92F-CF79-4BB0-8B93-3D29DB4010F2}" presName="bgRect" presStyleLbl="bgShp" presStyleIdx="4" presStyleCnt="6"/>
      <dgm:spPr/>
    </dgm:pt>
    <dgm:pt modelId="{B05E5926-2226-4FAA-8C1F-93BF1D8EB37C}" type="pres">
      <dgm:prSet presAssocID="{440AB92F-CF79-4BB0-8B93-3D29DB4010F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B1C412BB-B8AA-40A6-95F8-E7561008B0EA}" type="pres">
      <dgm:prSet presAssocID="{440AB92F-CF79-4BB0-8B93-3D29DB4010F2}" presName="spaceRect" presStyleCnt="0"/>
      <dgm:spPr/>
    </dgm:pt>
    <dgm:pt modelId="{6A6653F3-D3B9-466E-8462-ACCDC2891032}" type="pres">
      <dgm:prSet presAssocID="{440AB92F-CF79-4BB0-8B93-3D29DB4010F2}" presName="parTx" presStyleLbl="revTx" presStyleIdx="4" presStyleCnt="6">
        <dgm:presLayoutVars>
          <dgm:chMax val="0"/>
          <dgm:chPref val="0"/>
        </dgm:presLayoutVars>
      </dgm:prSet>
      <dgm:spPr/>
    </dgm:pt>
    <dgm:pt modelId="{53D94E51-5297-4F48-9152-546348ED6D71}" type="pres">
      <dgm:prSet presAssocID="{B62DFA6D-C183-42E8-812F-C7878A8E54AF}" presName="sibTrans" presStyleCnt="0"/>
      <dgm:spPr/>
    </dgm:pt>
    <dgm:pt modelId="{2BD82FB6-FD1F-4006-A9E3-9F831FF0E46E}" type="pres">
      <dgm:prSet presAssocID="{1A228902-F059-4D32-ACC7-6C8DF695775A}" presName="compNode" presStyleCnt="0"/>
      <dgm:spPr/>
    </dgm:pt>
    <dgm:pt modelId="{9AAB116A-F262-432F-B11D-80CEC30EEB9E}" type="pres">
      <dgm:prSet presAssocID="{1A228902-F059-4D32-ACC7-6C8DF695775A}" presName="bgRect" presStyleLbl="bgShp" presStyleIdx="5" presStyleCnt="6"/>
      <dgm:spPr/>
    </dgm:pt>
    <dgm:pt modelId="{1DD2E4CA-EE17-4EDA-90FB-791902D11C1D}" type="pres">
      <dgm:prSet presAssocID="{1A228902-F059-4D32-ACC7-6C8DF695775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F0685247-5897-4794-9F38-3BCBFDA8EB6F}" type="pres">
      <dgm:prSet presAssocID="{1A228902-F059-4D32-ACC7-6C8DF695775A}" presName="spaceRect" presStyleCnt="0"/>
      <dgm:spPr/>
    </dgm:pt>
    <dgm:pt modelId="{CCD6A670-B677-4950-8039-F0F8C4DE9357}" type="pres">
      <dgm:prSet presAssocID="{1A228902-F059-4D32-ACC7-6C8DF695775A}" presName="parTx" presStyleLbl="revTx" presStyleIdx="5" presStyleCnt="6">
        <dgm:presLayoutVars>
          <dgm:chMax val="0"/>
          <dgm:chPref val="0"/>
        </dgm:presLayoutVars>
      </dgm:prSet>
      <dgm:spPr/>
    </dgm:pt>
  </dgm:ptLst>
  <dgm:cxnLst>
    <dgm:cxn modelId="{DD738700-6EA1-4C90-9140-6EC5A1B69AD8}" type="presOf" srcId="{F2347D94-1FD7-4761-BBFA-3B661741DA0E}" destId="{4CCCD26E-4F86-4B95-A1C5-0547858B3840}" srcOrd="0" destOrd="0" presId="urn:microsoft.com/office/officeart/2018/2/layout/IconVerticalSolidList"/>
    <dgm:cxn modelId="{89554303-ABAD-49B1-8ED8-B503B0A0D99D}" type="presOf" srcId="{1A228902-F059-4D32-ACC7-6C8DF695775A}" destId="{CCD6A670-B677-4950-8039-F0F8C4DE9357}" srcOrd="0" destOrd="0" presId="urn:microsoft.com/office/officeart/2018/2/layout/IconVerticalSolidList"/>
    <dgm:cxn modelId="{B7A04B0F-4637-4EF3-9FFB-14B4234EB66E}" type="presOf" srcId="{2236B4A3-9971-4252-8A63-F614CED882D3}" destId="{3961E073-8280-4C91-A84C-7507D7C4498D}" srcOrd="0" destOrd="0" presId="urn:microsoft.com/office/officeart/2018/2/layout/IconVerticalSolidList"/>
    <dgm:cxn modelId="{7811681D-CBD2-4549-86F1-44D42C8BB2B9}" srcId="{F2347D94-1FD7-4761-BBFA-3B661741DA0E}" destId="{C91B6EA5-886F-4EAE-BF4A-A8C47A3D27B7}" srcOrd="3" destOrd="0" parTransId="{A516BBD2-EC10-441F-86DA-4BEC774C083E}" sibTransId="{EC13C536-372F-43AF-9D0F-2C1B47D72C44}"/>
    <dgm:cxn modelId="{D5712642-19ED-4909-8671-017CDACBCCB8}" srcId="{F2347D94-1FD7-4761-BBFA-3B661741DA0E}" destId="{440AB92F-CF79-4BB0-8B93-3D29DB4010F2}" srcOrd="4" destOrd="0" parTransId="{7C4EC679-BDD1-4AA9-B3F7-65A55FE1CB3B}" sibTransId="{B62DFA6D-C183-42E8-812F-C7878A8E54AF}"/>
    <dgm:cxn modelId="{CBAF156C-C7F8-40DF-A218-BA257C89E882}" type="presOf" srcId="{019B18EC-5949-4E8F-A75B-7CBB671A48A3}" destId="{49BD3F6B-5039-443D-B174-F8F8EBE5EAB8}" srcOrd="0" destOrd="0" presId="urn:microsoft.com/office/officeart/2018/2/layout/IconVerticalSolidList"/>
    <dgm:cxn modelId="{6FEC3B74-DF4B-4BFA-9EDF-28BECC556D38}" srcId="{F2347D94-1FD7-4761-BBFA-3B661741DA0E}" destId="{2236B4A3-9971-4252-8A63-F614CED882D3}" srcOrd="1" destOrd="0" parTransId="{B5E7C830-1610-4B81-ACD8-B145C9E51FDD}" sibTransId="{E700A8C9-DEBB-4AFC-8607-EF30E79B7DF7}"/>
    <dgm:cxn modelId="{90473A89-5E57-4ACF-8EBE-AEEAA169ABC8}" type="presOf" srcId="{CEFF346C-E463-42DA-BC1E-4369FB4F5B64}" destId="{97DB3BA3-41CD-4EC8-B696-EFBEB3F4785C}" srcOrd="0" destOrd="0" presId="urn:microsoft.com/office/officeart/2018/2/layout/IconVerticalSolidList"/>
    <dgm:cxn modelId="{B31984A2-9387-45B6-9E38-DCCA820FB505}" srcId="{F2347D94-1FD7-4761-BBFA-3B661741DA0E}" destId="{CEFF346C-E463-42DA-BC1E-4369FB4F5B64}" srcOrd="0" destOrd="0" parTransId="{F5CD4DAB-370C-471B-AEC0-A81D92FC2462}" sibTransId="{E9F1DDC4-34B3-4E59-8291-EE7FCABC282E}"/>
    <dgm:cxn modelId="{A16E3FD3-2D48-4CFF-AE50-FC4085367055}" type="presOf" srcId="{440AB92F-CF79-4BB0-8B93-3D29DB4010F2}" destId="{6A6653F3-D3B9-466E-8462-ACCDC2891032}" srcOrd="0" destOrd="0" presId="urn:microsoft.com/office/officeart/2018/2/layout/IconVerticalSolidList"/>
    <dgm:cxn modelId="{24C05CD3-6C04-47F2-918A-4C5B9ABBD1BA}" srcId="{F2347D94-1FD7-4761-BBFA-3B661741DA0E}" destId="{019B18EC-5949-4E8F-A75B-7CBB671A48A3}" srcOrd="2" destOrd="0" parTransId="{2A85D1BD-14D8-4B69-8727-F75B9CA7973D}" sibTransId="{7F7DF712-BA60-4189-993C-34498EE4901B}"/>
    <dgm:cxn modelId="{3089CCD8-F736-438D-B013-8CC17DAC6301}" srcId="{F2347D94-1FD7-4761-BBFA-3B661741DA0E}" destId="{1A228902-F059-4D32-ACC7-6C8DF695775A}" srcOrd="5" destOrd="0" parTransId="{4127FA5B-5598-47F9-9D1D-F3EEA62EBE1C}" sibTransId="{16932891-357F-498D-A698-BC872F7D7135}"/>
    <dgm:cxn modelId="{1C0881DF-58D0-4A59-9927-503A0AB340CE}" type="presOf" srcId="{C91B6EA5-886F-4EAE-BF4A-A8C47A3D27B7}" destId="{3A352E7B-B285-4E55-9E0F-0E15189A0E6C}" srcOrd="0" destOrd="0" presId="urn:microsoft.com/office/officeart/2018/2/layout/IconVerticalSolidList"/>
    <dgm:cxn modelId="{8745ED20-365C-4A90-97E0-DF770B2936C7}" type="presParOf" srcId="{4CCCD26E-4F86-4B95-A1C5-0547858B3840}" destId="{4FAF4C0D-D859-4D46-9BA7-EC9EF90D8C3F}" srcOrd="0" destOrd="0" presId="urn:microsoft.com/office/officeart/2018/2/layout/IconVerticalSolidList"/>
    <dgm:cxn modelId="{5413CB52-7C82-42AF-BA59-1DBADA91A1F3}" type="presParOf" srcId="{4FAF4C0D-D859-4D46-9BA7-EC9EF90D8C3F}" destId="{4EAF3EFC-BDFA-43DB-A3A2-373DA1719D10}" srcOrd="0" destOrd="0" presId="urn:microsoft.com/office/officeart/2018/2/layout/IconVerticalSolidList"/>
    <dgm:cxn modelId="{0B23001B-4311-475C-AF02-6BE2413B7F0E}" type="presParOf" srcId="{4FAF4C0D-D859-4D46-9BA7-EC9EF90D8C3F}" destId="{915A2AAE-0216-4B06-875A-CEFABAC02751}" srcOrd="1" destOrd="0" presId="urn:microsoft.com/office/officeart/2018/2/layout/IconVerticalSolidList"/>
    <dgm:cxn modelId="{AE87F5F2-7B90-48DF-9EA7-66E5D1692699}" type="presParOf" srcId="{4FAF4C0D-D859-4D46-9BA7-EC9EF90D8C3F}" destId="{F8015A91-30A6-4ECD-A4D9-5A654F977478}" srcOrd="2" destOrd="0" presId="urn:microsoft.com/office/officeart/2018/2/layout/IconVerticalSolidList"/>
    <dgm:cxn modelId="{7FF88F21-9518-48D5-9080-926B21F69339}" type="presParOf" srcId="{4FAF4C0D-D859-4D46-9BA7-EC9EF90D8C3F}" destId="{97DB3BA3-41CD-4EC8-B696-EFBEB3F4785C}" srcOrd="3" destOrd="0" presId="urn:microsoft.com/office/officeart/2018/2/layout/IconVerticalSolidList"/>
    <dgm:cxn modelId="{D018231B-7AE9-4916-B8EA-1C1876B9C6BD}" type="presParOf" srcId="{4CCCD26E-4F86-4B95-A1C5-0547858B3840}" destId="{8CE7189A-FC72-4E45-BB05-1FFB87C0F65F}" srcOrd="1" destOrd="0" presId="urn:microsoft.com/office/officeart/2018/2/layout/IconVerticalSolidList"/>
    <dgm:cxn modelId="{322AC2B6-589D-4BD1-A3AB-3154F68EEAE3}" type="presParOf" srcId="{4CCCD26E-4F86-4B95-A1C5-0547858B3840}" destId="{859BBA77-A7D7-4267-B62E-D05F0782A429}" srcOrd="2" destOrd="0" presId="urn:microsoft.com/office/officeart/2018/2/layout/IconVerticalSolidList"/>
    <dgm:cxn modelId="{EFD0619D-13C4-4675-A03B-A0CCE056FAA1}" type="presParOf" srcId="{859BBA77-A7D7-4267-B62E-D05F0782A429}" destId="{0E71B099-B93B-47A2-AD4F-5980DE8423CE}" srcOrd="0" destOrd="0" presId="urn:microsoft.com/office/officeart/2018/2/layout/IconVerticalSolidList"/>
    <dgm:cxn modelId="{DBA644F7-5C06-49CF-86B8-1D96503FD700}" type="presParOf" srcId="{859BBA77-A7D7-4267-B62E-D05F0782A429}" destId="{E776988D-A3AA-4B48-8822-657C7E9A89F0}" srcOrd="1" destOrd="0" presId="urn:microsoft.com/office/officeart/2018/2/layout/IconVerticalSolidList"/>
    <dgm:cxn modelId="{B39F8EFE-F734-4CCD-841F-C50BD6B37220}" type="presParOf" srcId="{859BBA77-A7D7-4267-B62E-D05F0782A429}" destId="{69A25FF2-CFF8-4EE6-86FB-05CDB0371C45}" srcOrd="2" destOrd="0" presId="urn:microsoft.com/office/officeart/2018/2/layout/IconVerticalSolidList"/>
    <dgm:cxn modelId="{7DADF95C-B8E4-4C4B-8558-FCFD02C81CD5}" type="presParOf" srcId="{859BBA77-A7D7-4267-B62E-D05F0782A429}" destId="{3961E073-8280-4C91-A84C-7507D7C4498D}" srcOrd="3" destOrd="0" presId="urn:microsoft.com/office/officeart/2018/2/layout/IconVerticalSolidList"/>
    <dgm:cxn modelId="{3BE98AD5-4BEF-47C0-8EE9-1CBC961C19D7}" type="presParOf" srcId="{4CCCD26E-4F86-4B95-A1C5-0547858B3840}" destId="{2023574F-F252-40C2-B4A7-B8E067665611}" srcOrd="3" destOrd="0" presId="urn:microsoft.com/office/officeart/2018/2/layout/IconVerticalSolidList"/>
    <dgm:cxn modelId="{F1556BFD-5A1D-4F48-A06F-247881273761}" type="presParOf" srcId="{4CCCD26E-4F86-4B95-A1C5-0547858B3840}" destId="{111AF0B1-D383-4205-A646-24A9F2AEB15D}" srcOrd="4" destOrd="0" presId="urn:microsoft.com/office/officeart/2018/2/layout/IconVerticalSolidList"/>
    <dgm:cxn modelId="{D71EDE8D-4121-4429-B439-98D572B4B778}" type="presParOf" srcId="{111AF0B1-D383-4205-A646-24A9F2AEB15D}" destId="{0C14B92A-2FBE-43C2-8270-B3139AB656F0}" srcOrd="0" destOrd="0" presId="urn:microsoft.com/office/officeart/2018/2/layout/IconVerticalSolidList"/>
    <dgm:cxn modelId="{2263BA1F-9990-40A1-A874-5FE49DB6B912}" type="presParOf" srcId="{111AF0B1-D383-4205-A646-24A9F2AEB15D}" destId="{900F16CA-6665-498C-8D49-E5BD27FB1845}" srcOrd="1" destOrd="0" presId="urn:microsoft.com/office/officeart/2018/2/layout/IconVerticalSolidList"/>
    <dgm:cxn modelId="{B50177CB-42E0-41ED-8D93-CFAD268F86E1}" type="presParOf" srcId="{111AF0B1-D383-4205-A646-24A9F2AEB15D}" destId="{8F2EE868-2A90-46EA-B514-F63FA49D8587}" srcOrd="2" destOrd="0" presId="urn:microsoft.com/office/officeart/2018/2/layout/IconVerticalSolidList"/>
    <dgm:cxn modelId="{FC32790D-247C-436A-B67F-CFFE3899B1D0}" type="presParOf" srcId="{111AF0B1-D383-4205-A646-24A9F2AEB15D}" destId="{49BD3F6B-5039-443D-B174-F8F8EBE5EAB8}" srcOrd="3" destOrd="0" presId="urn:microsoft.com/office/officeart/2018/2/layout/IconVerticalSolidList"/>
    <dgm:cxn modelId="{D5B39223-9A26-483F-A797-A01CAF7C22F3}" type="presParOf" srcId="{4CCCD26E-4F86-4B95-A1C5-0547858B3840}" destId="{54603323-418C-4E53-88EB-49358DBC0809}" srcOrd="5" destOrd="0" presId="urn:microsoft.com/office/officeart/2018/2/layout/IconVerticalSolidList"/>
    <dgm:cxn modelId="{CC60DA82-0D65-4F3E-A970-D5D0BC6043D0}" type="presParOf" srcId="{4CCCD26E-4F86-4B95-A1C5-0547858B3840}" destId="{F5DCA845-9475-444A-8C51-3B5B154374A2}" srcOrd="6" destOrd="0" presId="urn:microsoft.com/office/officeart/2018/2/layout/IconVerticalSolidList"/>
    <dgm:cxn modelId="{7A01D117-C04B-4AAB-A0BE-5DCE3F925FCE}" type="presParOf" srcId="{F5DCA845-9475-444A-8C51-3B5B154374A2}" destId="{02F41EEC-E5EA-429D-9594-AF64047BE7DD}" srcOrd="0" destOrd="0" presId="urn:microsoft.com/office/officeart/2018/2/layout/IconVerticalSolidList"/>
    <dgm:cxn modelId="{E53EC40A-4DB5-4C80-99D2-9D542374E372}" type="presParOf" srcId="{F5DCA845-9475-444A-8C51-3B5B154374A2}" destId="{3C8F2296-B768-4B7F-AE06-717BD46E6916}" srcOrd="1" destOrd="0" presId="urn:microsoft.com/office/officeart/2018/2/layout/IconVerticalSolidList"/>
    <dgm:cxn modelId="{5A6A1A73-CC65-4EB3-B9A9-9A49F4833383}" type="presParOf" srcId="{F5DCA845-9475-444A-8C51-3B5B154374A2}" destId="{C1874B53-509F-44C1-82A4-FFFBB279152E}" srcOrd="2" destOrd="0" presId="urn:microsoft.com/office/officeart/2018/2/layout/IconVerticalSolidList"/>
    <dgm:cxn modelId="{366435FB-5DE4-40EE-9164-B18563145175}" type="presParOf" srcId="{F5DCA845-9475-444A-8C51-3B5B154374A2}" destId="{3A352E7B-B285-4E55-9E0F-0E15189A0E6C}" srcOrd="3" destOrd="0" presId="urn:microsoft.com/office/officeart/2018/2/layout/IconVerticalSolidList"/>
    <dgm:cxn modelId="{CB6DC4AA-294D-460C-A0FB-1C9C0A735B5B}" type="presParOf" srcId="{4CCCD26E-4F86-4B95-A1C5-0547858B3840}" destId="{14687242-1AF1-494F-8D97-5C19D6525DC2}" srcOrd="7" destOrd="0" presId="urn:microsoft.com/office/officeart/2018/2/layout/IconVerticalSolidList"/>
    <dgm:cxn modelId="{CF143AAA-B6F2-411C-BF54-56B96CCC5E21}" type="presParOf" srcId="{4CCCD26E-4F86-4B95-A1C5-0547858B3840}" destId="{DDDFA2A8-AD49-4B8D-ADEE-1FF1D5D9DEEF}" srcOrd="8" destOrd="0" presId="urn:microsoft.com/office/officeart/2018/2/layout/IconVerticalSolidList"/>
    <dgm:cxn modelId="{8E9E3267-B5AF-42BB-9C5F-424BFD4390E2}" type="presParOf" srcId="{DDDFA2A8-AD49-4B8D-ADEE-1FF1D5D9DEEF}" destId="{FB5B1D41-A53B-4FE0-83EF-8DA025447A0A}" srcOrd="0" destOrd="0" presId="urn:microsoft.com/office/officeart/2018/2/layout/IconVerticalSolidList"/>
    <dgm:cxn modelId="{96076159-D27A-43D1-A6B2-5E75E47BFCFE}" type="presParOf" srcId="{DDDFA2A8-AD49-4B8D-ADEE-1FF1D5D9DEEF}" destId="{B05E5926-2226-4FAA-8C1F-93BF1D8EB37C}" srcOrd="1" destOrd="0" presId="urn:microsoft.com/office/officeart/2018/2/layout/IconVerticalSolidList"/>
    <dgm:cxn modelId="{C9B00A2F-49DD-4036-8C1E-0E63E26CF139}" type="presParOf" srcId="{DDDFA2A8-AD49-4B8D-ADEE-1FF1D5D9DEEF}" destId="{B1C412BB-B8AA-40A6-95F8-E7561008B0EA}" srcOrd="2" destOrd="0" presId="urn:microsoft.com/office/officeart/2018/2/layout/IconVerticalSolidList"/>
    <dgm:cxn modelId="{C97DB9AE-85BD-4F8C-94DF-00746B058C34}" type="presParOf" srcId="{DDDFA2A8-AD49-4B8D-ADEE-1FF1D5D9DEEF}" destId="{6A6653F3-D3B9-466E-8462-ACCDC2891032}" srcOrd="3" destOrd="0" presId="urn:microsoft.com/office/officeart/2018/2/layout/IconVerticalSolidList"/>
    <dgm:cxn modelId="{0162ADCA-4116-44D2-905A-1F191BB3DB0D}" type="presParOf" srcId="{4CCCD26E-4F86-4B95-A1C5-0547858B3840}" destId="{53D94E51-5297-4F48-9152-546348ED6D71}" srcOrd="9" destOrd="0" presId="urn:microsoft.com/office/officeart/2018/2/layout/IconVerticalSolidList"/>
    <dgm:cxn modelId="{34170DC9-CF7A-4EC9-BB3E-957A7E3F39C8}" type="presParOf" srcId="{4CCCD26E-4F86-4B95-A1C5-0547858B3840}" destId="{2BD82FB6-FD1F-4006-A9E3-9F831FF0E46E}" srcOrd="10" destOrd="0" presId="urn:microsoft.com/office/officeart/2018/2/layout/IconVerticalSolidList"/>
    <dgm:cxn modelId="{0ED17146-A74F-4F91-859F-6D7A4AACAF9B}" type="presParOf" srcId="{2BD82FB6-FD1F-4006-A9E3-9F831FF0E46E}" destId="{9AAB116A-F262-432F-B11D-80CEC30EEB9E}" srcOrd="0" destOrd="0" presId="urn:microsoft.com/office/officeart/2018/2/layout/IconVerticalSolidList"/>
    <dgm:cxn modelId="{035D8A26-37F3-4054-AE24-E65B677D4CBA}" type="presParOf" srcId="{2BD82FB6-FD1F-4006-A9E3-9F831FF0E46E}" destId="{1DD2E4CA-EE17-4EDA-90FB-791902D11C1D}" srcOrd="1" destOrd="0" presId="urn:microsoft.com/office/officeart/2018/2/layout/IconVerticalSolidList"/>
    <dgm:cxn modelId="{0A487225-015C-4EDB-BBD9-4F9CFD3644D7}" type="presParOf" srcId="{2BD82FB6-FD1F-4006-A9E3-9F831FF0E46E}" destId="{F0685247-5897-4794-9F38-3BCBFDA8EB6F}" srcOrd="2" destOrd="0" presId="urn:microsoft.com/office/officeart/2018/2/layout/IconVerticalSolidList"/>
    <dgm:cxn modelId="{8D8393F1-3B9F-492B-BCA2-C6A82CAFD407}" type="presParOf" srcId="{2BD82FB6-FD1F-4006-A9E3-9F831FF0E46E}" destId="{CCD6A670-B677-4950-8039-F0F8C4DE935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E9E8A6-B4F7-4AA6-9DC8-9B730BA724D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1D9217E-CE95-427E-BB64-E5E8E9655B95}">
      <dgm:prSet/>
      <dgm:spPr/>
      <dgm:t>
        <a:bodyPr/>
        <a:lstStyle/>
        <a:p>
          <a:r>
            <a:rPr lang="en-GB"/>
            <a:t>Meeting the needs of the individual members</a:t>
          </a:r>
          <a:br>
            <a:rPr lang="en-GB"/>
          </a:br>
          <a:r>
            <a:rPr lang="en-GB"/>
            <a:t>of the group</a:t>
          </a:r>
          <a:br>
            <a:rPr lang="en-GB"/>
          </a:br>
          <a:endParaRPr lang="en-US"/>
        </a:p>
      </dgm:t>
    </dgm:pt>
    <dgm:pt modelId="{49BC84DD-1899-42EF-B1A5-E11942132908}" type="parTrans" cxnId="{F4E437A3-0CDC-4453-9AB9-4AA4D1B748A3}">
      <dgm:prSet/>
      <dgm:spPr/>
      <dgm:t>
        <a:bodyPr/>
        <a:lstStyle/>
        <a:p>
          <a:endParaRPr lang="en-US"/>
        </a:p>
      </dgm:t>
    </dgm:pt>
    <dgm:pt modelId="{87C8F4E6-3DE1-4878-B50E-BCB6D9C7FF5A}" type="sibTrans" cxnId="{F4E437A3-0CDC-4453-9AB9-4AA4D1B748A3}">
      <dgm:prSet/>
      <dgm:spPr/>
      <dgm:t>
        <a:bodyPr/>
        <a:lstStyle/>
        <a:p>
          <a:endParaRPr lang="en-US"/>
        </a:p>
      </dgm:t>
    </dgm:pt>
    <dgm:pt modelId="{7CEBDC7D-DC5E-4565-81D9-5C2C6F4F47FD}">
      <dgm:prSet/>
      <dgm:spPr/>
      <dgm:t>
        <a:bodyPr/>
        <a:lstStyle/>
        <a:p>
          <a:r>
            <a:rPr lang="en-GB"/>
            <a:t>Attending to personal problems</a:t>
          </a:r>
          <a:br>
            <a:rPr lang="en-GB"/>
          </a:br>
          <a:endParaRPr lang="en-US"/>
        </a:p>
      </dgm:t>
    </dgm:pt>
    <dgm:pt modelId="{B949B2E4-FD4E-41F9-992E-BF29A148F1B0}" type="parTrans" cxnId="{5A38C52B-A190-48A9-89BB-ACF5394F791D}">
      <dgm:prSet/>
      <dgm:spPr/>
      <dgm:t>
        <a:bodyPr/>
        <a:lstStyle/>
        <a:p>
          <a:endParaRPr lang="en-US"/>
        </a:p>
      </dgm:t>
    </dgm:pt>
    <dgm:pt modelId="{B2389ABF-5159-490F-9E68-313905D75514}" type="sibTrans" cxnId="{5A38C52B-A190-48A9-89BB-ACF5394F791D}">
      <dgm:prSet/>
      <dgm:spPr/>
      <dgm:t>
        <a:bodyPr/>
        <a:lstStyle/>
        <a:p>
          <a:endParaRPr lang="en-US"/>
        </a:p>
      </dgm:t>
    </dgm:pt>
    <dgm:pt modelId="{F093DC3C-BC0A-40AA-9D74-E9C17CBA1109}">
      <dgm:prSet/>
      <dgm:spPr/>
      <dgm:t>
        <a:bodyPr/>
        <a:lstStyle/>
        <a:p>
          <a:r>
            <a:rPr lang="en-GB"/>
            <a:t>Giving praise and status</a:t>
          </a:r>
          <a:br>
            <a:rPr lang="en-GB"/>
          </a:br>
          <a:endParaRPr lang="en-US"/>
        </a:p>
      </dgm:t>
    </dgm:pt>
    <dgm:pt modelId="{79653ECD-9104-4199-A9B0-60C13C7A38C8}" type="parTrans" cxnId="{D003E1D1-B134-4FF0-A227-68875513931E}">
      <dgm:prSet/>
      <dgm:spPr/>
      <dgm:t>
        <a:bodyPr/>
        <a:lstStyle/>
        <a:p>
          <a:endParaRPr lang="en-US"/>
        </a:p>
      </dgm:t>
    </dgm:pt>
    <dgm:pt modelId="{A593E42A-CB47-4797-83D3-897590C06855}" type="sibTrans" cxnId="{D003E1D1-B134-4FF0-A227-68875513931E}">
      <dgm:prSet/>
      <dgm:spPr/>
      <dgm:t>
        <a:bodyPr/>
        <a:lstStyle/>
        <a:p>
          <a:endParaRPr lang="en-US"/>
        </a:p>
      </dgm:t>
    </dgm:pt>
    <dgm:pt modelId="{88FDF47B-DDBB-41F4-B64B-E14A5749ECDA}">
      <dgm:prSet/>
      <dgm:spPr/>
      <dgm:t>
        <a:bodyPr/>
        <a:lstStyle/>
        <a:p>
          <a:r>
            <a:rPr lang="en-GB"/>
            <a:t>Reconciling conflicts between group needs</a:t>
          </a:r>
          <a:br>
            <a:rPr lang="en-GB"/>
          </a:br>
          <a:r>
            <a:rPr lang="en-GB"/>
            <a:t>and needs of the individual</a:t>
          </a:r>
          <a:endParaRPr lang="en-US"/>
        </a:p>
      </dgm:t>
    </dgm:pt>
    <dgm:pt modelId="{83F89609-48BC-4091-A0DA-E49189E545AE}" type="parTrans" cxnId="{190663D3-673F-44E5-BC92-C34BC338C0A9}">
      <dgm:prSet/>
      <dgm:spPr/>
      <dgm:t>
        <a:bodyPr/>
        <a:lstStyle/>
        <a:p>
          <a:endParaRPr lang="en-US"/>
        </a:p>
      </dgm:t>
    </dgm:pt>
    <dgm:pt modelId="{5E4C4EDE-5241-45F7-A480-5FDCE38F487D}" type="sibTrans" cxnId="{190663D3-673F-44E5-BC92-C34BC338C0A9}">
      <dgm:prSet/>
      <dgm:spPr/>
      <dgm:t>
        <a:bodyPr/>
        <a:lstStyle/>
        <a:p>
          <a:endParaRPr lang="en-US"/>
        </a:p>
      </dgm:t>
    </dgm:pt>
    <dgm:pt modelId="{16BA9709-5567-427B-A2DC-B32AACCA377F}">
      <dgm:prSet/>
      <dgm:spPr/>
      <dgm:t>
        <a:bodyPr/>
        <a:lstStyle/>
        <a:p>
          <a:r>
            <a:rPr lang="en-GB"/>
            <a:t>Training the individual</a:t>
          </a:r>
          <a:endParaRPr lang="en-US"/>
        </a:p>
      </dgm:t>
    </dgm:pt>
    <dgm:pt modelId="{4D2A2239-8A32-4619-937A-9ADD6C595927}" type="parTrans" cxnId="{F1B700A2-39AC-4B6B-AC28-E92469351354}">
      <dgm:prSet/>
      <dgm:spPr/>
      <dgm:t>
        <a:bodyPr/>
        <a:lstStyle/>
        <a:p>
          <a:endParaRPr lang="en-US"/>
        </a:p>
      </dgm:t>
    </dgm:pt>
    <dgm:pt modelId="{62DC0C61-EE87-4E68-850E-65A35C984155}" type="sibTrans" cxnId="{F1B700A2-39AC-4B6B-AC28-E92469351354}">
      <dgm:prSet/>
      <dgm:spPr/>
      <dgm:t>
        <a:bodyPr/>
        <a:lstStyle/>
        <a:p>
          <a:endParaRPr lang="en-US"/>
        </a:p>
      </dgm:t>
    </dgm:pt>
    <dgm:pt modelId="{7190CC1F-0A6F-4E9E-B75E-6BE6A57696C4}" type="pres">
      <dgm:prSet presAssocID="{58E9E8A6-B4F7-4AA6-9DC8-9B730BA724DA}" presName="root" presStyleCnt="0">
        <dgm:presLayoutVars>
          <dgm:dir/>
          <dgm:resizeHandles val="exact"/>
        </dgm:presLayoutVars>
      </dgm:prSet>
      <dgm:spPr/>
    </dgm:pt>
    <dgm:pt modelId="{9FE68FFB-092D-4F11-AA4E-6FFBA79E4743}" type="pres">
      <dgm:prSet presAssocID="{C1D9217E-CE95-427E-BB64-E5E8E9655B95}" presName="compNode" presStyleCnt="0"/>
      <dgm:spPr/>
    </dgm:pt>
    <dgm:pt modelId="{11E9095E-9DEC-4780-946B-B198F6C9C4BE}" type="pres">
      <dgm:prSet presAssocID="{C1D9217E-CE95-427E-BB64-E5E8E9655B95}" presName="bgRect" presStyleLbl="bgShp" presStyleIdx="0" presStyleCnt="5"/>
      <dgm:spPr/>
    </dgm:pt>
    <dgm:pt modelId="{93AA3829-91F4-4F3E-97F0-817638BC774F}" type="pres">
      <dgm:prSet presAssocID="{C1D9217E-CE95-427E-BB64-E5E8E9655B9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90193B2C-9373-4AD1-ACD6-BA99718684E0}" type="pres">
      <dgm:prSet presAssocID="{C1D9217E-CE95-427E-BB64-E5E8E9655B95}" presName="spaceRect" presStyleCnt="0"/>
      <dgm:spPr/>
    </dgm:pt>
    <dgm:pt modelId="{59F61C3B-8A74-4120-B84C-A64386EE5935}" type="pres">
      <dgm:prSet presAssocID="{C1D9217E-CE95-427E-BB64-E5E8E9655B95}" presName="parTx" presStyleLbl="revTx" presStyleIdx="0" presStyleCnt="5">
        <dgm:presLayoutVars>
          <dgm:chMax val="0"/>
          <dgm:chPref val="0"/>
        </dgm:presLayoutVars>
      </dgm:prSet>
      <dgm:spPr/>
    </dgm:pt>
    <dgm:pt modelId="{7D0E2F5A-7D90-47A9-85A0-B9A86204DFC4}" type="pres">
      <dgm:prSet presAssocID="{87C8F4E6-3DE1-4878-B50E-BCB6D9C7FF5A}" presName="sibTrans" presStyleCnt="0"/>
      <dgm:spPr/>
    </dgm:pt>
    <dgm:pt modelId="{1E5BCCA4-7C48-47DD-9BAF-E7416E324F8D}" type="pres">
      <dgm:prSet presAssocID="{7CEBDC7D-DC5E-4565-81D9-5C2C6F4F47FD}" presName="compNode" presStyleCnt="0"/>
      <dgm:spPr/>
    </dgm:pt>
    <dgm:pt modelId="{8247141A-975C-429C-9F4B-2AD2B265A0C4}" type="pres">
      <dgm:prSet presAssocID="{7CEBDC7D-DC5E-4565-81D9-5C2C6F4F47FD}" presName="bgRect" presStyleLbl="bgShp" presStyleIdx="1" presStyleCnt="5"/>
      <dgm:spPr/>
    </dgm:pt>
    <dgm:pt modelId="{1017214B-4401-4265-B264-565299AD130B}" type="pres">
      <dgm:prSet presAssocID="{7CEBDC7D-DC5E-4565-81D9-5C2C6F4F47F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F105B49A-72EF-484E-9BE1-928EFCB5A31D}" type="pres">
      <dgm:prSet presAssocID="{7CEBDC7D-DC5E-4565-81D9-5C2C6F4F47FD}" presName="spaceRect" presStyleCnt="0"/>
      <dgm:spPr/>
    </dgm:pt>
    <dgm:pt modelId="{408CACA1-C445-4FE5-AA0F-2F7B88C208ED}" type="pres">
      <dgm:prSet presAssocID="{7CEBDC7D-DC5E-4565-81D9-5C2C6F4F47FD}" presName="parTx" presStyleLbl="revTx" presStyleIdx="1" presStyleCnt="5">
        <dgm:presLayoutVars>
          <dgm:chMax val="0"/>
          <dgm:chPref val="0"/>
        </dgm:presLayoutVars>
      </dgm:prSet>
      <dgm:spPr/>
    </dgm:pt>
    <dgm:pt modelId="{9621ED84-87F2-47A3-8D29-AE400962D7A9}" type="pres">
      <dgm:prSet presAssocID="{B2389ABF-5159-490F-9E68-313905D75514}" presName="sibTrans" presStyleCnt="0"/>
      <dgm:spPr/>
    </dgm:pt>
    <dgm:pt modelId="{2017DD28-F8C9-40E3-826B-4E188B960DE2}" type="pres">
      <dgm:prSet presAssocID="{F093DC3C-BC0A-40AA-9D74-E9C17CBA1109}" presName="compNode" presStyleCnt="0"/>
      <dgm:spPr/>
    </dgm:pt>
    <dgm:pt modelId="{D822AADB-85A7-412D-BCAE-55473240F1F2}" type="pres">
      <dgm:prSet presAssocID="{F093DC3C-BC0A-40AA-9D74-E9C17CBA1109}" presName="bgRect" presStyleLbl="bgShp" presStyleIdx="2" presStyleCnt="5"/>
      <dgm:spPr/>
    </dgm:pt>
    <dgm:pt modelId="{F53220E4-D2E3-4AAD-8C8C-6D388AA97354}" type="pres">
      <dgm:prSet presAssocID="{F093DC3C-BC0A-40AA-9D74-E9C17CBA110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ing Hands"/>
        </a:ext>
      </dgm:extLst>
    </dgm:pt>
    <dgm:pt modelId="{00F316E4-37B4-4BFE-A4CA-0E2AC2BD463B}" type="pres">
      <dgm:prSet presAssocID="{F093DC3C-BC0A-40AA-9D74-E9C17CBA1109}" presName="spaceRect" presStyleCnt="0"/>
      <dgm:spPr/>
    </dgm:pt>
    <dgm:pt modelId="{9F7EA909-018C-4786-BC6F-591CD5AC1DEE}" type="pres">
      <dgm:prSet presAssocID="{F093DC3C-BC0A-40AA-9D74-E9C17CBA1109}" presName="parTx" presStyleLbl="revTx" presStyleIdx="2" presStyleCnt="5">
        <dgm:presLayoutVars>
          <dgm:chMax val="0"/>
          <dgm:chPref val="0"/>
        </dgm:presLayoutVars>
      </dgm:prSet>
      <dgm:spPr/>
    </dgm:pt>
    <dgm:pt modelId="{02BECADC-C50B-429D-8A24-1069806063C7}" type="pres">
      <dgm:prSet presAssocID="{A593E42A-CB47-4797-83D3-897590C06855}" presName="sibTrans" presStyleCnt="0"/>
      <dgm:spPr/>
    </dgm:pt>
    <dgm:pt modelId="{857C7BA5-0BEC-49BA-9037-11FC0E6BE0EC}" type="pres">
      <dgm:prSet presAssocID="{88FDF47B-DDBB-41F4-B64B-E14A5749ECDA}" presName="compNode" presStyleCnt="0"/>
      <dgm:spPr/>
    </dgm:pt>
    <dgm:pt modelId="{5B6022B6-2063-487F-98D6-434827EC8EE8}" type="pres">
      <dgm:prSet presAssocID="{88FDF47B-DDBB-41F4-B64B-E14A5749ECDA}" presName="bgRect" presStyleLbl="bgShp" presStyleIdx="3" presStyleCnt="5"/>
      <dgm:spPr/>
    </dgm:pt>
    <dgm:pt modelId="{89BB1A55-1101-490D-9ED3-51C2983BAD79}" type="pres">
      <dgm:prSet presAssocID="{88FDF47B-DDBB-41F4-B64B-E14A5749EC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574AA1F7-A267-4116-92E7-EEBA6E6A730B}" type="pres">
      <dgm:prSet presAssocID="{88FDF47B-DDBB-41F4-B64B-E14A5749ECDA}" presName="spaceRect" presStyleCnt="0"/>
      <dgm:spPr/>
    </dgm:pt>
    <dgm:pt modelId="{249DAD79-4C4B-4E9D-B0E3-722C8C37D414}" type="pres">
      <dgm:prSet presAssocID="{88FDF47B-DDBB-41F4-B64B-E14A5749ECDA}" presName="parTx" presStyleLbl="revTx" presStyleIdx="3" presStyleCnt="5">
        <dgm:presLayoutVars>
          <dgm:chMax val="0"/>
          <dgm:chPref val="0"/>
        </dgm:presLayoutVars>
      </dgm:prSet>
      <dgm:spPr/>
    </dgm:pt>
    <dgm:pt modelId="{565F771A-6B16-4382-83E8-5D20BE82E288}" type="pres">
      <dgm:prSet presAssocID="{5E4C4EDE-5241-45F7-A480-5FDCE38F487D}" presName="sibTrans" presStyleCnt="0"/>
      <dgm:spPr/>
    </dgm:pt>
    <dgm:pt modelId="{BBF93E3B-3D7D-4A5C-9564-E4E14C319F93}" type="pres">
      <dgm:prSet presAssocID="{16BA9709-5567-427B-A2DC-B32AACCA377F}" presName="compNode" presStyleCnt="0"/>
      <dgm:spPr/>
    </dgm:pt>
    <dgm:pt modelId="{92AF69FD-0076-4986-A819-525ED2E0A44D}" type="pres">
      <dgm:prSet presAssocID="{16BA9709-5567-427B-A2DC-B32AACCA377F}" presName="bgRect" presStyleLbl="bgShp" presStyleIdx="4" presStyleCnt="5"/>
      <dgm:spPr/>
    </dgm:pt>
    <dgm:pt modelId="{242C2856-5D16-4A47-A751-61660F5D21E7}" type="pres">
      <dgm:prSet presAssocID="{16BA9709-5567-427B-A2DC-B32AACCA377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F7D323ED-974F-412C-8B9F-3A0E6B4197CC}" type="pres">
      <dgm:prSet presAssocID="{16BA9709-5567-427B-A2DC-B32AACCA377F}" presName="spaceRect" presStyleCnt="0"/>
      <dgm:spPr/>
    </dgm:pt>
    <dgm:pt modelId="{B3CCB742-524F-4655-BE99-28B973572E32}" type="pres">
      <dgm:prSet presAssocID="{16BA9709-5567-427B-A2DC-B32AACCA377F}" presName="parTx" presStyleLbl="revTx" presStyleIdx="4" presStyleCnt="5">
        <dgm:presLayoutVars>
          <dgm:chMax val="0"/>
          <dgm:chPref val="0"/>
        </dgm:presLayoutVars>
      </dgm:prSet>
      <dgm:spPr/>
    </dgm:pt>
  </dgm:ptLst>
  <dgm:cxnLst>
    <dgm:cxn modelId="{5A38C52B-A190-48A9-89BB-ACF5394F791D}" srcId="{58E9E8A6-B4F7-4AA6-9DC8-9B730BA724DA}" destId="{7CEBDC7D-DC5E-4565-81D9-5C2C6F4F47FD}" srcOrd="1" destOrd="0" parTransId="{B949B2E4-FD4E-41F9-992E-BF29A148F1B0}" sibTransId="{B2389ABF-5159-490F-9E68-313905D75514}"/>
    <dgm:cxn modelId="{50B8663C-07E4-41E6-A4C7-635F17B356A1}" type="presOf" srcId="{16BA9709-5567-427B-A2DC-B32AACCA377F}" destId="{B3CCB742-524F-4655-BE99-28B973572E32}" srcOrd="0" destOrd="0" presId="urn:microsoft.com/office/officeart/2018/2/layout/IconVerticalSolidList"/>
    <dgm:cxn modelId="{4556856C-7EC9-4E03-B158-B751F90058C5}" type="presOf" srcId="{7CEBDC7D-DC5E-4565-81D9-5C2C6F4F47FD}" destId="{408CACA1-C445-4FE5-AA0F-2F7B88C208ED}" srcOrd="0" destOrd="0" presId="urn:microsoft.com/office/officeart/2018/2/layout/IconVerticalSolidList"/>
    <dgm:cxn modelId="{6BA9764D-60BE-4D1A-A74A-9ED39B1EBF15}" type="presOf" srcId="{C1D9217E-CE95-427E-BB64-E5E8E9655B95}" destId="{59F61C3B-8A74-4120-B84C-A64386EE5935}" srcOrd="0" destOrd="0" presId="urn:microsoft.com/office/officeart/2018/2/layout/IconVerticalSolidList"/>
    <dgm:cxn modelId="{DC98CB56-8B23-4D5B-9FB9-070565163CF0}" type="presOf" srcId="{F093DC3C-BC0A-40AA-9D74-E9C17CBA1109}" destId="{9F7EA909-018C-4786-BC6F-591CD5AC1DEE}" srcOrd="0" destOrd="0" presId="urn:microsoft.com/office/officeart/2018/2/layout/IconVerticalSolidList"/>
    <dgm:cxn modelId="{268F919D-DFE6-4274-8892-EECB2BE87098}" type="presOf" srcId="{88FDF47B-DDBB-41F4-B64B-E14A5749ECDA}" destId="{249DAD79-4C4B-4E9D-B0E3-722C8C37D414}" srcOrd="0" destOrd="0" presId="urn:microsoft.com/office/officeart/2018/2/layout/IconVerticalSolidList"/>
    <dgm:cxn modelId="{F1B700A2-39AC-4B6B-AC28-E92469351354}" srcId="{58E9E8A6-B4F7-4AA6-9DC8-9B730BA724DA}" destId="{16BA9709-5567-427B-A2DC-B32AACCA377F}" srcOrd="4" destOrd="0" parTransId="{4D2A2239-8A32-4619-937A-9ADD6C595927}" sibTransId="{62DC0C61-EE87-4E68-850E-65A35C984155}"/>
    <dgm:cxn modelId="{F4E437A3-0CDC-4453-9AB9-4AA4D1B748A3}" srcId="{58E9E8A6-B4F7-4AA6-9DC8-9B730BA724DA}" destId="{C1D9217E-CE95-427E-BB64-E5E8E9655B95}" srcOrd="0" destOrd="0" parTransId="{49BC84DD-1899-42EF-B1A5-E11942132908}" sibTransId="{87C8F4E6-3DE1-4878-B50E-BCB6D9C7FF5A}"/>
    <dgm:cxn modelId="{3D919EBD-8655-4D22-B64E-4EA632BDC9CF}" type="presOf" srcId="{58E9E8A6-B4F7-4AA6-9DC8-9B730BA724DA}" destId="{7190CC1F-0A6F-4E9E-B75E-6BE6A57696C4}" srcOrd="0" destOrd="0" presId="urn:microsoft.com/office/officeart/2018/2/layout/IconVerticalSolidList"/>
    <dgm:cxn modelId="{D003E1D1-B134-4FF0-A227-68875513931E}" srcId="{58E9E8A6-B4F7-4AA6-9DC8-9B730BA724DA}" destId="{F093DC3C-BC0A-40AA-9D74-E9C17CBA1109}" srcOrd="2" destOrd="0" parTransId="{79653ECD-9104-4199-A9B0-60C13C7A38C8}" sibTransId="{A593E42A-CB47-4797-83D3-897590C06855}"/>
    <dgm:cxn modelId="{190663D3-673F-44E5-BC92-C34BC338C0A9}" srcId="{58E9E8A6-B4F7-4AA6-9DC8-9B730BA724DA}" destId="{88FDF47B-DDBB-41F4-B64B-E14A5749ECDA}" srcOrd="3" destOrd="0" parTransId="{83F89609-48BC-4091-A0DA-E49189E545AE}" sibTransId="{5E4C4EDE-5241-45F7-A480-5FDCE38F487D}"/>
    <dgm:cxn modelId="{2222E988-4E1A-423B-8D19-649A01AC123D}" type="presParOf" srcId="{7190CC1F-0A6F-4E9E-B75E-6BE6A57696C4}" destId="{9FE68FFB-092D-4F11-AA4E-6FFBA79E4743}" srcOrd="0" destOrd="0" presId="urn:microsoft.com/office/officeart/2018/2/layout/IconVerticalSolidList"/>
    <dgm:cxn modelId="{D71378E6-7ABF-4349-AB68-DD569697CD43}" type="presParOf" srcId="{9FE68FFB-092D-4F11-AA4E-6FFBA79E4743}" destId="{11E9095E-9DEC-4780-946B-B198F6C9C4BE}" srcOrd="0" destOrd="0" presId="urn:microsoft.com/office/officeart/2018/2/layout/IconVerticalSolidList"/>
    <dgm:cxn modelId="{53629D0C-458A-47A3-B587-DAF787B5BF38}" type="presParOf" srcId="{9FE68FFB-092D-4F11-AA4E-6FFBA79E4743}" destId="{93AA3829-91F4-4F3E-97F0-817638BC774F}" srcOrd="1" destOrd="0" presId="urn:microsoft.com/office/officeart/2018/2/layout/IconVerticalSolidList"/>
    <dgm:cxn modelId="{42B53C94-9A2B-499C-8B57-538758EE8A42}" type="presParOf" srcId="{9FE68FFB-092D-4F11-AA4E-6FFBA79E4743}" destId="{90193B2C-9373-4AD1-ACD6-BA99718684E0}" srcOrd="2" destOrd="0" presId="urn:microsoft.com/office/officeart/2018/2/layout/IconVerticalSolidList"/>
    <dgm:cxn modelId="{88959A50-7C7D-4AA7-B9EA-1F1406C800C1}" type="presParOf" srcId="{9FE68FFB-092D-4F11-AA4E-6FFBA79E4743}" destId="{59F61C3B-8A74-4120-B84C-A64386EE5935}" srcOrd="3" destOrd="0" presId="urn:microsoft.com/office/officeart/2018/2/layout/IconVerticalSolidList"/>
    <dgm:cxn modelId="{10E52040-A803-4172-B6EC-163306C02E18}" type="presParOf" srcId="{7190CC1F-0A6F-4E9E-B75E-6BE6A57696C4}" destId="{7D0E2F5A-7D90-47A9-85A0-B9A86204DFC4}" srcOrd="1" destOrd="0" presId="urn:microsoft.com/office/officeart/2018/2/layout/IconVerticalSolidList"/>
    <dgm:cxn modelId="{E466780B-9F81-4506-9AC8-583E50B4E313}" type="presParOf" srcId="{7190CC1F-0A6F-4E9E-B75E-6BE6A57696C4}" destId="{1E5BCCA4-7C48-47DD-9BAF-E7416E324F8D}" srcOrd="2" destOrd="0" presId="urn:microsoft.com/office/officeart/2018/2/layout/IconVerticalSolidList"/>
    <dgm:cxn modelId="{752E561A-C53F-46CF-9876-DED1348AACFC}" type="presParOf" srcId="{1E5BCCA4-7C48-47DD-9BAF-E7416E324F8D}" destId="{8247141A-975C-429C-9F4B-2AD2B265A0C4}" srcOrd="0" destOrd="0" presId="urn:microsoft.com/office/officeart/2018/2/layout/IconVerticalSolidList"/>
    <dgm:cxn modelId="{D3594A73-9E78-4C8F-9965-68B80AD8C017}" type="presParOf" srcId="{1E5BCCA4-7C48-47DD-9BAF-E7416E324F8D}" destId="{1017214B-4401-4265-B264-565299AD130B}" srcOrd="1" destOrd="0" presId="urn:microsoft.com/office/officeart/2018/2/layout/IconVerticalSolidList"/>
    <dgm:cxn modelId="{ABCCA5C8-6AE0-49DD-8E65-86824E1FBF4D}" type="presParOf" srcId="{1E5BCCA4-7C48-47DD-9BAF-E7416E324F8D}" destId="{F105B49A-72EF-484E-9BE1-928EFCB5A31D}" srcOrd="2" destOrd="0" presId="urn:microsoft.com/office/officeart/2018/2/layout/IconVerticalSolidList"/>
    <dgm:cxn modelId="{899BA52D-501A-4DD4-85D1-DCB2EF74391C}" type="presParOf" srcId="{1E5BCCA4-7C48-47DD-9BAF-E7416E324F8D}" destId="{408CACA1-C445-4FE5-AA0F-2F7B88C208ED}" srcOrd="3" destOrd="0" presId="urn:microsoft.com/office/officeart/2018/2/layout/IconVerticalSolidList"/>
    <dgm:cxn modelId="{D630C363-80FF-42DA-826E-9FD74DE73BB2}" type="presParOf" srcId="{7190CC1F-0A6F-4E9E-B75E-6BE6A57696C4}" destId="{9621ED84-87F2-47A3-8D29-AE400962D7A9}" srcOrd="3" destOrd="0" presId="urn:microsoft.com/office/officeart/2018/2/layout/IconVerticalSolidList"/>
    <dgm:cxn modelId="{68571929-693E-473F-8B86-09460768CE13}" type="presParOf" srcId="{7190CC1F-0A6F-4E9E-B75E-6BE6A57696C4}" destId="{2017DD28-F8C9-40E3-826B-4E188B960DE2}" srcOrd="4" destOrd="0" presId="urn:microsoft.com/office/officeart/2018/2/layout/IconVerticalSolidList"/>
    <dgm:cxn modelId="{300B2A1C-02B4-44E9-8556-00FD8CEB0BF2}" type="presParOf" srcId="{2017DD28-F8C9-40E3-826B-4E188B960DE2}" destId="{D822AADB-85A7-412D-BCAE-55473240F1F2}" srcOrd="0" destOrd="0" presId="urn:microsoft.com/office/officeart/2018/2/layout/IconVerticalSolidList"/>
    <dgm:cxn modelId="{B5FB646A-3CC4-4E42-B4D2-7CBF76DFC834}" type="presParOf" srcId="{2017DD28-F8C9-40E3-826B-4E188B960DE2}" destId="{F53220E4-D2E3-4AAD-8C8C-6D388AA97354}" srcOrd="1" destOrd="0" presId="urn:microsoft.com/office/officeart/2018/2/layout/IconVerticalSolidList"/>
    <dgm:cxn modelId="{9BB862B2-BAD1-418D-8E46-CBB229F8FFEF}" type="presParOf" srcId="{2017DD28-F8C9-40E3-826B-4E188B960DE2}" destId="{00F316E4-37B4-4BFE-A4CA-0E2AC2BD463B}" srcOrd="2" destOrd="0" presId="urn:microsoft.com/office/officeart/2018/2/layout/IconVerticalSolidList"/>
    <dgm:cxn modelId="{E63F9E86-3E02-4371-8BF3-EB3C667D01C9}" type="presParOf" srcId="{2017DD28-F8C9-40E3-826B-4E188B960DE2}" destId="{9F7EA909-018C-4786-BC6F-591CD5AC1DEE}" srcOrd="3" destOrd="0" presId="urn:microsoft.com/office/officeart/2018/2/layout/IconVerticalSolidList"/>
    <dgm:cxn modelId="{D73D05FE-B8F4-4576-8022-0B192DBAF82A}" type="presParOf" srcId="{7190CC1F-0A6F-4E9E-B75E-6BE6A57696C4}" destId="{02BECADC-C50B-429D-8A24-1069806063C7}" srcOrd="5" destOrd="0" presId="urn:microsoft.com/office/officeart/2018/2/layout/IconVerticalSolidList"/>
    <dgm:cxn modelId="{93ADC2DF-3884-4FF6-A46C-50AC412FD6DA}" type="presParOf" srcId="{7190CC1F-0A6F-4E9E-B75E-6BE6A57696C4}" destId="{857C7BA5-0BEC-49BA-9037-11FC0E6BE0EC}" srcOrd="6" destOrd="0" presId="urn:microsoft.com/office/officeart/2018/2/layout/IconVerticalSolidList"/>
    <dgm:cxn modelId="{93D8D49D-DB6B-4251-A89C-79EB6B107119}" type="presParOf" srcId="{857C7BA5-0BEC-49BA-9037-11FC0E6BE0EC}" destId="{5B6022B6-2063-487F-98D6-434827EC8EE8}" srcOrd="0" destOrd="0" presId="urn:microsoft.com/office/officeart/2018/2/layout/IconVerticalSolidList"/>
    <dgm:cxn modelId="{8BE43A98-9A8A-4E3A-9644-BFDE702F3AD2}" type="presParOf" srcId="{857C7BA5-0BEC-49BA-9037-11FC0E6BE0EC}" destId="{89BB1A55-1101-490D-9ED3-51C2983BAD79}" srcOrd="1" destOrd="0" presId="urn:microsoft.com/office/officeart/2018/2/layout/IconVerticalSolidList"/>
    <dgm:cxn modelId="{C2C27F12-0A8B-40DA-A2BB-210C1B63CEF3}" type="presParOf" srcId="{857C7BA5-0BEC-49BA-9037-11FC0E6BE0EC}" destId="{574AA1F7-A267-4116-92E7-EEBA6E6A730B}" srcOrd="2" destOrd="0" presId="urn:microsoft.com/office/officeart/2018/2/layout/IconVerticalSolidList"/>
    <dgm:cxn modelId="{9B3F486D-15FA-4591-A8CE-2A13668E4BDC}" type="presParOf" srcId="{857C7BA5-0BEC-49BA-9037-11FC0E6BE0EC}" destId="{249DAD79-4C4B-4E9D-B0E3-722C8C37D414}" srcOrd="3" destOrd="0" presId="urn:microsoft.com/office/officeart/2018/2/layout/IconVerticalSolidList"/>
    <dgm:cxn modelId="{D576B4E6-27FB-4401-A194-9DB833157A3A}" type="presParOf" srcId="{7190CC1F-0A6F-4E9E-B75E-6BE6A57696C4}" destId="{565F771A-6B16-4382-83E8-5D20BE82E288}" srcOrd="7" destOrd="0" presId="urn:microsoft.com/office/officeart/2018/2/layout/IconVerticalSolidList"/>
    <dgm:cxn modelId="{84837768-3A78-400A-BC78-05DDC852E193}" type="presParOf" srcId="{7190CC1F-0A6F-4E9E-B75E-6BE6A57696C4}" destId="{BBF93E3B-3D7D-4A5C-9564-E4E14C319F93}" srcOrd="8" destOrd="0" presId="urn:microsoft.com/office/officeart/2018/2/layout/IconVerticalSolidList"/>
    <dgm:cxn modelId="{332AECD0-BC19-4147-B669-05C41042564D}" type="presParOf" srcId="{BBF93E3B-3D7D-4A5C-9564-E4E14C319F93}" destId="{92AF69FD-0076-4986-A819-525ED2E0A44D}" srcOrd="0" destOrd="0" presId="urn:microsoft.com/office/officeart/2018/2/layout/IconVerticalSolidList"/>
    <dgm:cxn modelId="{CFE2B23C-1C77-4CC4-9C9E-D82F81B579CB}" type="presParOf" srcId="{BBF93E3B-3D7D-4A5C-9564-E4E14C319F93}" destId="{242C2856-5D16-4A47-A751-61660F5D21E7}" srcOrd="1" destOrd="0" presId="urn:microsoft.com/office/officeart/2018/2/layout/IconVerticalSolidList"/>
    <dgm:cxn modelId="{92F2D3CE-3B78-4A33-AE41-418245862FFB}" type="presParOf" srcId="{BBF93E3B-3D7D-4A5C-9564-E4E14C319F93}" destId="{F7D323ED-974F-412C-8B9F-3A0E6B4197CC}" srcOrd="2" destOrd="0" presId="urn:microsoft.com/office/officeart/2018/2/layout/IconVerticalSolidList"/>
    <dgm:cxn modelId="{69C16DA2-03D7-46D9-ABB9-FC8514F0C55B}" type="presParOf" srcId="{BBF93E3B-3D7D-4A5C-9564-E4E14C319F93}" destId="{B3CCB742-524F-4655-BE99-28B973572E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B7FBB3-0669-4587-9CCD-AE0F6ACEC7F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D53A0D6-4253-4E78-9E91-737FE3858709}">
      <dgm:prSet/>
      <dgm:spPr/>
      <dgm:t>
        <a:bodyPr/>
        <a:lstStyle/>
        <a:p>
          <a:r>
            <a:rPr lang="en-GB"/>
            <a:t>To fully support employees to perform at their best, we need to understand the challenges employees have, as well as their feelings and emotional state</a:t>
          </a:r>
          <a:endParaRPr lang="en-US"/>
        </a:p>
      </dgm:t>
    </dgm:pt>
    <dgm:pt modelId="{55A59631-26B9-4427-9940-A852F1A0B564}" type="parTrans" cxnId="{0E4428F2-33FF-4541-AF84-71540CDD3897}">
      <dgm:prSet/>
      <dgm:spPr/>
      <dgm:t>
        <a:bodyPr/>
        <a:lstStyle/>
        <a:p>
          <a:endParaRPr lang="en-US"/>
        </a:p>
      </dgm:t>
    </dgm:pt>
    <dgm:pt modelId="{DFA4D071-3339-46C3-8266-25D80812F0A2}" type="sibTrans" cxnId="{0E4428F2-33FF-4541-AF84-71540CDD3897}">
      <dgm:prSet/>
      <dgm:spPr/>
      <dgm:t>
        <a:bodyPr/>
        <a:lstStyle/>
        <a:p>
          <a:endParaRPr lang="en-US"/>
        </a:p>
      </dgm:t>
    </dgm:pt>
    <dgm:pt modelId="{C8D0222F-F4DF-4C99-AD34-5F49CDC3150F}">
      <dgm:prSet/>
      <dgm:spPr/>
      <dgm:t>
        <a:bodyPr/>
        <a:lstStyle/>
        <a:p>
          <a:r>
            <a:rPr lang="en-GB"/>
            <a:t>We need to confirm our thoughts about their perspective</a:t>
          </a:r>
          <a:endParaRPr lang="en-US"/>
        </a:p>
      </dgm:t>
    </dgm:pt>
    <dgm:pt modelId="{045F9F9B-E9FB-46A9-8A54-CC77288FB71E}" type="parTrans" cxnId="{76E29385-B92E-42A8-8512-96443146F157}">
      <dgm:prSet/>
      <dgm:spPr/>
      <dgm:t>
        <a:bodyPr/>
        <a:lstStyle/>
        <a:p>
          <a:endParaRPr lang="en-US"/>
        </a:p>
      </dgm:t>
    </dgm:pt>
    <dgm:pt modelId="{39F59A3B-417B-4886-B7CC-1C1A7BCE4E64}" type="sibTrans" cxnId="{76E29385-B92E-42A8-8512-96443146F157}">
      <dgm:prSet/>
      <dgm:spPr/>
      <dgm:t>
        <a:bodyPr/>
        <a:lstStyle/>
        <a:p>
          <a:endParaRPr lang="en-US"/>
        </a:p>
      </dgm:t>
    </dgm:pt>
    <dgm:pt modelId="{3F3D9038-3702-4B79-B3D4-A86B442BCE51}">
      <dgm:prSet/>
      <dgm:spPr/>
      <dgm:t>
        <a:bodyPr/>
        <a:lstStyle/>
        <a:p>
          <a:r>
            <a:rPr lang="en-GB"/>
            <a:t>Showing you care matters – people need to feel valued and appreciated. This aids motivation, loyalty and retention. </a:t>
          </a:r>
          <a:endParaRPr lang="en-US"/>
        </a:p>
      </dgm:t>
    </dgm:pt>
    <dgm:pt modelId="{B1B0E3C7-52FE-4706-9775-3BA124F595A4}" type="parTrans" cxnId="{01FB946A-A7D2-43D6-A35F-B4E481DED6CB}">
      <dgm:prSet/>
      <dgm:spPr/>
      <dgm:t>
        <a:bodyPr/>
        <a:lstStyle/>
        <a:p>
          <a:endParaRPr lang="en-US"/>
        </a:p>
      </dgm:t>
    </dgm:pt>
    <dgm:pt modelId="{4C885BAE-7112-4F51-B645-421E4AA1AE4C}" type="sibTrans" cxnId="{01FB946A-A7D2-43D6-A35F-B4E481DED6CB}">
      <dgm:prSet/>
      <dgm:spPr/>
      <dgm:t>
        <a:bodyPr/>
        <a:lstStyle/>
        <a:p>
          <a:endParaRPr lang="en-US"/>
        </a:p>
      </dgm:t>
    </dgm:pt>
    <dgm:pt modelId="{3A855203-30E3-4548-9EB4-19893AC952C0}" type="pres">
      <dgm:prSet presAssocID="{E5B7FBB3-0669-4587-9CCD-AE0F6ACEC7FD}" presName="vert0" presStyleCnt="0">
        <dgm:presLayoutVars>
          <dgm:dir/>
          <dgm:animOne val="branch"/>
          <dgm:animLvl val="lvl"/>
        </dgm:presLayoutVars>
      </dgm:prSet>
      <dgm:spPr/>
    </dgm:pt>
    <dgm:pt modelId="{702AD88F-EF7D-4193-93EB-01C949B7804D}" type="pres">
      <dgm:prSet presAssocID="{0D53A0D6-4253-4E78-9E91-737FE3858709}" presName="thickLine" presStyleLbl="alignNode1" presStyleIdx="0" presStyleCnt="3"/>
      <dgm:spPr/>
    </dgm:pt>
    <dgm:pt modelId="{61ABFEEF-43B4-4685-9390-95FD7828A5BB}" type="pres">
      <dgm:prSet presAssocID="{0D53A0D6-4253-4E78-9E91-737FE3858709}" presName="horz1" presStyleCnt="0"/>
      <dgm:spPr/>
    </dgm:pt>
    <dgm:pt modelId="{B0E90405-60F4-4C8C-A379-CF3F9F75CCAA}" type="pres">
      <dgm:prSet presAssocID="{0D53A0D6-4253-4E78-9E91-737FE3858709}" presName="tx1" presStyleLbl="revTx" presStyleIdx="0" presStyleCnt="3"/>
      <dgm:spPr/>
    </dgm:pt>
    <dgm:pt modelId="{42D6A6B3-17EF-46BE-AFD8-4B277128F5C6}" type="pres">
      <dgm:prSet presAssocID="{0D53A0D6-4253-4E78-9E91-737FE3858709}" presName="vert1" presStyleCnt="0"/>
      <dgm:spPr/>
    </dgm:pt>
    <dgm:pt modelId="{1D1221ED-A8B4-4BC4-B390-783F8AFF1883}" type="pres">
      <dgm:prSet presAssocID="{C8D0222F-F4DF-4C99-AD34-5F49CDC3150F}" presName="thickLine" presStyleLbl="alignNode1" presStyleIdx="1" presStyleCnt="3"/>
      <dgm:spPr/>
    </dgm:pt>
    <dgm:pt modelId="{7BD8E101-1F3D-433F-922B-3DB24230BD7B}" type="pres">
      <dgm:prSet presAssocID="{C8D0222F-F4DF-4C99-AD34-5F49CDC3150F}" presName="horz1" presStyleCnt="0"/>
      <dgm:spPr/>
    </dgm:pt>
    <dgm:pt modelId="{36B29266-E334-4ED0-A8A5-F39F020AF86D}" type="pres">
      <dgm:prSet presAssocID="{C8D0222F-F4DF-4C99-AD34-5F49CDC3150F}" presName="tx1" presStyleLbl="revTx" presStyleIdx="1" presStyleCnt="3"/>
      <dgm:spPr/>
    </dgm:pt>
    <dgm:pt modelId="{F84E634B-88D9-4CE4-A234-218384C172AF}" type="pres">
      <dgm:prSet presAssocID="{C8D0222F-F4DF-4C99-AD34-5F49CDC3150F}" presName="vert1" presStyleCnt="0"/>
      <dgm:spPr/>
    </dgm:pt>
    <dgm:pt modelId="{2D9BAD03-8FEE-4C81-AE28-87D3E61C82B9}" type="pres">
      <dgm:prSet presAssocID="{3F3D9038-3702-4B79-B3D4-A86B442BCE51}" presName="thickLine" presStyleLbl="alignNode1" presStyleIdx="2" presStyleCnt="3"/>
      <dgm:spPr/>
    </dgm:pt>
    <dgm:pt modelId="{71C17155-0FC8-4475-8EBC-8084ACB3C893}" type="pres">
      <dgm:prSet presAssocID="{3F3D9038-3702-4B79-B3D4-A86B442BCE51}" presName="horz1" presStyleCnt="0"/>
      <dgm:spPr/>
    </dgm:pt>
    <dgm:pt modelId="{AFA1EEB0-AC68-46C6-8616-A206404ECBF7}" type="pres">
      <dgm:prSet presAssocID="{3F3D9038-3702-4B79-B3D4-A86B442BCE51}" presName="tx1" presStyleLbl="revTx" presStyleIdx="2" presStyleCnt="3"/>
      <dgm:spPr/>
    </dgm:pt>
    <dgm:pt modelId="{347EE28D-1127-48E4-A0C3-E5E64AC25D99}" type="pres">
      <dgm:prSet presAssocID="{3F3D9038-3702-4B79-B3D4-A86B442BCE51}" presName="vert1" presStyleCnt="0"/>
      <dgm:spPr/>
    </dgm:pt>
  </dgm:ptLst>
  <dgm:cxnLst>
    <dgm:cxn modelId="{6BD16B1E-F2BC-4697-81D1-656E75DCFD57}" type="presOf" srcId="{E5B7FBB3-0669-4587-9CCD-AE0F6ACEC7FD}" destId="{3A855203-30E3-4548-9EB4-19893AC952C0}" srcOrd="0" destOrd="0" presId="urn:microsoft.com/office/officeart/2008/layout/LinedList"/>
    <dgm:cxn modelId="{01FB946A-A7D2-43D6-A35F-B4E481DED6CB}" srcId="{E5B7FBB3-0669-4587-9CCD-AE0F6ACEC7FD}" destId="{3F3D9038-3702-4B79-B3D4-A86B442BCE51}" srcOrd="2" destOrd="0" parTransId="{B1B0E3C7-52FE-4706-9775-3BA124F595A4}" sibTransId="{4C885BAE-7112-4F51-B645-421E4AA1AE4C}"/>
    <dgm:cxn modelId="{4DA67176-DD3D-4D71-86F7-8C5EAC5BC788}" type="presOf" srcId="{C8D0222F-F4DF-4C99-AD34-5F49CDC3150F}" destId="{36B29266-E334-4ED0-A8A5-F39F020AF86D}" srcOrd="0" destOrd="0" presId="urn:microsoft.com/office/officeart/2008/layout/LinedList"/>
    <dgm:cxn modelId="{5D620257-C188-4F65-86B2-590208BAB619}" type="presOf" srcId="{3F3D9038-3702-4B79-B3D4-A86B442BCE51}" destId="{AFA1EEB0-AC68-46C6-8616-A206404ECBF7}" srcOrd="0" destOrd="0" presId="urn:microsoft.com/office/officeart/2008/layout/LinedList"/>
    <dgm:cxn modelId="{76E29385-B92E-42A8-8512-96443146F157}" srcId="{E5B7FBB3-0669-4587-9CCD-AE0F6ACEC7FD}" destId="{C8D0222F-F4DF-4C99-AD34-5F49CDC3150F}" srcOrd="1" destOrd="0" parTransId="{045F9F9B-E9FB-46A9-8A54-CC77288FB71E}" sibTransId="{39F59A3B-417B-4886-B7CC-1C1A7BCE4E64}"/>
    <dgm:cxn modelId="{FAF034A5-71B9-459B-82D5-215009BC1E4D}" type="presOf" srcId="{0D53A0D6-4253-4E78-9E91-737FE3858709}" destId="{B0E90405-60F4-4C8C-A379-CF3F9F75CCAA}" srcOrd="0" destOrd="0" presId="urn:microsoft.com/office/officeart/2008/layout/LinedList"/>
    <dgm:cxn modelId="{0E4428F2-33FF-4541-AF84-71540CDD3897}" srcId="{E5B7FBB3-0669-4587-9CCD-AE0F6ACEC7FD}" destId="{0D53A0D6-4253-4E78-9E91-737FE3858709}" srcOrd="0" destOrd="0" parTransId="{55A59631-26B9-4427-9940-A852F1A0B564}" sibTransId="{DFA4D071-3339-46C3-8266-25D80812F0A2}"/>
    <dgm:cxn modelId="{B0806081-869C-42B1-9FE8-4D3D7CE410CC}" type="presParOf" srcId="{3A855203-30E3-4548-9EB4-19893AC952C0}" destId="{702AD88F-EF7D-4193-93EB-01C949B7804D}" srcOrd="0" destOrd="0" presId="urn:microsoft.com/office/officeart/2008/layout/LinedList"/>
    <dgm:cxn modelId="{49A2AF6A-DE98-4779-8A4D-A5E830135BB7}" type="presParOf" srcId="{3A855203-30E3-4548-9EB4-19893AC952C0}" destId="{61ABFEEF-43B4-4685-9390-95FD7828A5BB}" srcOrd="1" destOrd="0" presId="urn:microsoft.com/office/officeart/2008/layout/LinedList"/>
    <dgm:cxn modelId="{7253AB00-8E04-49C1-8E6A-952E335A871A}" type="presParOf" srcId="{61ABFEEF-43B4-4685-9390-95FD7828A5BB}" destId="{B0E90405-60F4-4C8C-A379-CF3F9F75CCAA}" srcOrd="0" destOrd="0" presId="urn:microsoft.com/office/officeart/2008/layout/LinedList"/>
    <dgm:cxn modelId="{79F9E409-18B1-4D37-B095-55805A64BB9F}" type="presParOf" srcId="{61ABFEEF-43B4-4685-9390-95FD7828A5BB}" destId="{42D6A6B3-17EF-46BE-AFD8-4B277128F5C6}" srcOrd="1" destOrd="0" presId="urn:microsoft.com/office/officeart/2008/layout/LinedList"/>
    <dgm:cxn modelId="{91B09FC2-08D3-45DD-9361-43A98181F6AE}" type="presParOf" srcId="{3A855203-30E3-4548-9EB4-19893AC952C0}" destId="{1D1221ED-A8B4-4BC4-B390-783F8AFF1883}" srcOrd="2" destOrd="0" presId="urn:microsoft.com/office/officeart/2008/layout/LinedList"/>
    <dgm:cxn modelId="{5DF23BCB-F498-4B73-BA05-7306FEE990CF}" type="presParOf" srcId="{3A855203-30E3-4548-9EB4-19893AC952C0}" destId="{7BD8E101-1F3D-433F-922B-3DB24230BD7B}" srcOrd="3" destOrd="0" presId="urn:microsoft.com/office/officeart/2008/layout/LinedList"/>
    <dgm:cxn modelId="{25792414-D672-4D3D-AAC7-335C00C9AD14}" type="presParOf" srcId="{7BD8E101-1F3D-433F-922B-3DB24230BD7B}" destId="{36B29266-E334-4ED0-A8A5-F39F020AF86D}" srcOrd="0" destOrd="0" presId="urn:microsoft.com/office/officeart/2008/layout/LinedList"/>
    <dgm:cxn modelId="{3F87D167-B75B-4FB0-BB80-7F0035CC353E}" type="presParOf" srcId="{7BD8E101-1F3D-433F-922B-3DB24230BD7B}" destId="{F84E634B-88D9-4CE4-A234-218384C172AF}" srcOrd="1" destOrd="0" presId="urn:microsoft.com/office/officeart/2008/layout/LinedList"/>
    <dgm:cxn modelId="{5748575F-8328-49D5-99FA-A9814FA4D72E}" type="presParOf" srcId="{3A855203-30E3-4548-9EB4-19893AC952C0}" destId="{2D9BAD03-8FEE-4C81-AE28-87D3E61C82B9}" srcOrd="4" destOrd="0" presId="urn:microsoft.com/office/officeart/2008/layout/LinedList"/>
    <dgm:cxn modelId="{B51BE392-A700-4E73-90AD-FF409DA891B5}" type="presParOf" srcId="{3A855203-30E3-4548-9EB4-19893AC952C0}" destId="{71C17155-0FC8-4475-8EBC-8084ACB3C893}" srcOrd="5" destOrd="0" presId="urn:microsoft.com/office/officeart/2008/layout/LinedList"/>
    <dgm:cxn modelId="{686D06CD-A07B-4625-9F83-1687755E5682}" type="presParOf" srcId="{71C17155-0FC8-4475-8EBC-8084ACB3C893}" destId="{AFA1EEB0-AC68-46C6-8616-A206404ECBF7}" srcOrd="0" destOrd="0" presId="urn:microsoft.com/office/officeart/2008/layout/LinedList"/>
    <dgm:cxn modelId="{D438E524-F94F-42E2-8386-B1AF4F48CC55}" type="presParOf" srcId="{71C17155-0FC8-4475-8EBC-8084ACB3C893}" destId="{347EE28D-1127-48E4-A0C3-E5E64AC25D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BCE0E9-6A04-4E1C-A5DB-6B7D918AD3B5}"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E6D55442-D649-4C53-A64C-D1B6D9719F57}">
      <dgm:prSet/>
      <dgm:spPr/>
      <dgm:t>
        <a:bodyPr/>
        <a:lstStyle/>
        <a:p>
          <a:r>
            <a:rPr lang="en-GB"/>
            <a:t>Value systems</a:t>
          </a:r>
          <a:br>
            <a:rPr lang="en-GB"/>
          </a:br>
          <a:endParaRPr lang="en-US"/>
        </a:p>
      </dgm:t>
    </dgm:pt>
    <dgm:pt modelId="{7841F9C6-6A24-4EB0-B691-FB22E0784FE0}" type="parTrans" cxnId="{F77F1CFC-5E68-4770-B75E-A0FA38FC75BA}">
      <dgm:prSet/>
      <dgm:spPr/>
      <dgm:t>
        <a:bodyPr/>
        <a:lstStyle/>
        <a:p>
          <a:endParaRPr lang="en-US"/>
        </a:p>
      </dgm:t>
    </dgm:pt>
    <dgm:pt modelId="{8EE561D2-44CB-4C83-8E70-C0E795C26352}" type="sibTrans" cxnId="{F77F1CFC-5E68-4770-B75E-A0FA38FC75BA}">
      <dgm:prSet/>
      <dgm:spPr/>
      <dgm:t>
        <a:bodyPr/>
        <a:lstStyle/>
        <a:p>
          <a:endParaRPr lang="en-US"/>
        </a:p>
      </dgm:t>
    </dgm:pt>
    <dgm:pt modelId="{EE6C3D2F-DE6F-4668-8723-20BD604C90CE}">
      <dgm:prSet/>
      <dgm:spPr/>
      <dgm:t>
        <a:bodyPr/>
        <a:lstStyle/>
        <a:p>
          <a:r>
            <a:rPr lang="en-GB"/>
            <a:t>Confidence in subordinates</a:t>
          </a:r>
          <a:br>
            <a:rPr lang="en-GB"/>
          </a:br>
          <a:endParaRPr lang="en-US"/>
        </a:p>
      </dgm:t>
    </dgm:pt>
    <dgm:pt modelId="{760F1C38-B4C1-4921-9A54-E11414748AE2}" type="parTrans" cxnId="{46A93F46-823C-44FF-A435-031E0CD20437}">
      <dgm:prSet/>
      <dgm:spPr/>
      <dgm:t>
        <a:bodyPr/>
        <a:lstStyle/>
        <a:p>
          <a:endParaRPr lang="en-US"/>
        </a:p>
      </dgm:t>
    </dgm:pt>
    <dgm:pt modelId="{A347A832-5D0D-4776-9107-36EB5EEF9F0B}" type="sibTrans" cxnId="{46A93F46-823C-44FF-A435-031E0CD20437}">
      <dgm:prSet/>
      <dgm:spPr/>
      <dgm:t>
        <a:bodyPr/>
        <a:lstStyle/>
        <a:p>
          <a:endParaRPr lang="en-US"/>
        </a:p>
      </dgm:t>
    </dgm:pt>
    <dgm:pt modelId="{E219C5B9-89B0-4AAD-956A-E64CFF33A4F5}">
      <dgm:prSet/>
      <dgm:spPr/>
      <dgm:t>
        <a:bodyPr/>
        <a:lstStyle/>
        <a:p>
          <a:r>
            <a:rPr lang="en-GB"/>
            <a:t>Leadership inclinations</a:t>
          </a:r>
          <a:br>
            <a:rPr lang="en-GB"/>
          </a:br>
          <a:endParaRPr lang="en-US"/>
        </a:p>
      </dgm:t>
    </dgm:pt>
    <dgm:pt modelId="{9DF6EE9C-008C-47C6-984F-1DC89B4BA7A6}" type="parTrans" cxnId="{BC2A2CD4-1C52-4980-9DE7-55B371F65300}">
      <dgm:prSet/>
      <dgm:spPr/>
      <dgm:t>
        <a:bodyPr/>
        <a:lstStyle/>
        <a:p>
          <a:endParaRPr lang="en-US"/>
        </a:p>
      </dgm:t>
    </dgm:pt>
    <dgm:pt modelId="{A1400C79-7170-497F-B17B-962BFE467D68}" type="sibTrans" cxnId="{BC2A2CD4-1C52-4980-9DE7-55B371F65300}">
      <dgm:prSet/>
      <dgm:spPr/>
      <dgm:t>
        <a:bodyPr/>
        <a:lstStyle/>
        <a:p>
          <a:endParaRPr lang="en-US"/>
        </a:p>
      </dgm:t>
    </dgm:pt>
    <dgm:pt modelId="{BB7C5D3C-FB38-49F6-934F-3F432B0F8704}">
      <dgm:prSet/>
      <dgm:spPr/>
      <dgm:t>
        <a:bodyPr/>
        <a:lstStyle/>
        <a:p>
          <a:r>
            <a:rPr lang="en-GB"/>
            <a:t>Feelings of security in an uncertain situation</a:t>
          </a:r>
          <a:endParaRPr lang="en-US"/>
        </a:p>
      </dgm:t>
    </dgm:pt>
    <dgm:pt modelId="{77D9ED73-984A-4642-8F59-49799856F137}" type="parTrans" cxnId="{B98732E2-28EE-4365-89DD-C7EAAF63BE94}">
      <dgm:prSet/>
      <dgm:spPr/>
      <dgm:t>
        <a:bodyPr/>
        <a:lstStyle/>
        <a:p>
          <a:endParaRPr lang="en-US"/>
        </a:p>
      </dgm:t>
    </dgm:pt>
    <dgm:pt modelId="{8A526E11-DE3A-4E51-AD39-BAAAC9A421CC}" type="sibTrans" cxnId="{B98732E2-28EE-4365-89DD-C7EAAF63BE94}">
      <dgm:prSet/>
      <dgm:spPr/>
      <dgm:t>
        <a:bodyPr/>
        <a:lstStyle/>
        <a:p>
          <a:endParaRPr lang="en-US"/>
        </a:p>
      </dgm:t>
    </dgm:pt>
    <dgm:pt modelId="{B037FABC-BC11-4389-BCC2-33CE3081263C}" type="pres">
      <dgm:prSet presAssocID="{0CBCE0E9-6A04-4E1C-A5DB-6B7D918AD3B5}" presName="matrix" presStyleCnt="0">
        <dgm:presLayoutVars>
          <dgm:chMax val="1"/>
          <dgm:dir/>
          <dgm:resizeHandles val="exact"/>
        </dgm:presLayoutVars>
      </dgm:prSet>
      <dgm:spPr/>
    </dgm:pt>
    <dgm:pt modelId="{E46ACDE0-3A84-4DCB-9EE2-FC88D04E3020}" type="pres">
      <dgm:prSet presAssocID="{0CBCE0E9-6A04-4E1C-A5DB-6B7D918AD3B5}" presName="diamond" presStyleLbl="bgShp" presStyleIdx="0" presStyleCnt="1"/>
      <dgm:spPr/>
    </dgm:pt>
    <dgm:pt modelId="{5EB9837E-738C-4428-ACDD-3425305B559C}" type="pres">
      <dgm:prSet presAssocID="{0CBCE0E9-6A04-4E1C-A5DB-6B7D918AD3B5}" presName="quad1" presStyleLbl="node1" presStyleIdx="0" presStyleCnt="4">
        <dgm:presLayoutVars>
          <dgm:chMax val="0"/>
          <dgm:chPref val="0"/>
          <dgm:bulletEnabled val="1"/>
        </dgm:presLayoutVars>
      </dgm:prSet>
      <dgm:spPr/>
    </dgm:pt>
    <dgm:pt modelId="{A1E1441D-9012-4D18-9FD3-96BE2AF0AE81}" type="pres">
      <dgm:prSet presAssocID="{0CBCE0E9-6A04-4E1C-A5DB-6B7D918AD3B5}" presName="quad2" presStyleLbl="node1" presStyleIdx="1" presStyleCnt="4">
        <dgm:presLayoutVars>
          <dgm:chMax val="0"/>
          <dgm:chPref val="0"/>
          <dgm:bulletEnabled val="1"/>
        </dgm:presLayoutVars>
      </dgm:prSet>
      <dgm:spPr/>
    </dgm:pt>
    <dgm:pt modelId="{BB728232-AA26-4181-BE39-C0FEB5E4DD16}" type="pres">
      <dgm:prSet presAssocID="{0CBCE0E9-6A04-4E1C-A5DB-6B7D918AD3B5}" presName="quad3" presStyleLbl="node1" presStyleIdx="2" presStyleCnt="4">
        <dgm:presLayoutVars>
          <dgm:chMax val="0"/>
          <dgm:chPref val="0"/>
          <dgm:bulletEnabled val="1"/>
        </dgm:presLayoutVars>
      </dgm:prSet>
      <dgm:spPr/>
    </dgm:pt>
    <dgm:pt modelId="{0B8EF3C2-DF4E-4F89-9726-4A0D11AEDF0B}" type="pres">
      <dgm:prSet presAssocID="{0CBCE0E9-6A04-4E1C-A5DB-6B7D918AD3B5}" presName="quad4" presStyleLbl="node1" presStyleIdx="3" presStyleCnt="4">
        <dgm:presLayoutVars>
          <dgm:chMax val="0"/>
          <dgm:chPref val="0"/>
          <dgm:bulletEnabled val="1"/>
        </dgm:presLayoutVars>
      </dgm:prSet>
      <dgm:spPr/>
    </dgm:pt>
  </dgm:ptLst>
  <dgm:cxnLst>
    <dgm:cxn modelId="{DB936208-2554-459F-B43A-1DEFB559D914}" type="presOf" srcId="{0CBCE0E9-6A04-4E1C-A5DB-6B7D918AD3B5}" destId="{B037FABC-BC11-4389-BCC2-33CE3081263C}" srcOrd="0" destOrd="0" presId="urn:microsoft.com/office/officeart/2005/8/layout/matrix3"/>
    <dgm:cxn modelId="{CA27B70E-DF69-49A3-8C7D-AB0353B1F0A3}" type="presOf" srcId="{EE6C3D2F-DE6F-4668-8723-20BD604C90CE}" destId="{A1E1441D-9012-4D18-9FD3-96BE2AF0AE81}" srcOrd="0" destOrd="0" presId="urn:microsoft.com/office/officeart/2005/8/layout/matrix3"/>
    <dgm:cxn modelId="{56CF331E-A009-4A61-BDF8-A6CC759BC68E}" type="presOf" srcId="{E6D55442-D649-4C53-A64C-D1B6D9719F57}" destId="{5EB9837E-738C-4428-ACDD-3425305B559C}" srcOrd="0" destOrd="0" presId="urn:microsoft.com/office/officeart/2005/8/layout/matrix3"/>
    <dgm:cxn modelId="{74BFAF24-A9C0-4820-8FAB-A6C04B9FD6AE}" type="presOf" srcId="{E219C5B9-89B0-4AAD-956A-E64CFF33A4F5}" destId="{BB728232-AA26-4181-BE39-C0FEB5E4DD16}" srcOrd="0" destOrd="0" presId="urn:microsoft.com/office/officeart/2005/8/layout/matrix3"/>
    <dgm:cxn modelId="{46A93F46-823C-44FF-A435-031E0CD20437}" srcId="{0CBCE0E9-6A04-4E1C-A5DB-6B7D918AD3B5}" destId="{EE6C3D2F-DE6F-4668-8723-20BD604C90CE}" srcOrd="1" destOrd="0" parTransId="{760F1C38-B4C1-4921-9A54-E11414748AE2}" sibTransId="{A347A832-5D0D-4776-9107-36EB5EEF9F0B}"/>
    <dgm:cxn modelId="{8093F89A-E0DA-457B-9516-15465FB1D123}" type="presOf" srcId="{BB7C5D3C-FB38-49F6-934F-3F432B0F8704}" destId="{0B8EF3C2-DF4E-4F89-9726-4A0D11AEDF0B}" srcOrd="0" destOrd="0" presId="urn:microsoft.com/office/officeart/2005/8/layout/matrix3"/>
    <dgm:cxn modelId="{BC2A2CD4-1C52-4980-9DE7-55B371F65300}" srcId="{0CBCE0E9-6A04-4E1C-A5DB-6B7D918AD3B5}" destId="{E219C5B9-89B0-4AAD-956A-E64CFF33A4F5}" srcOrd="2" destOrd="0" parTransId="{9DF6EE9C-008C-47C6-984F-1DC89B4BA7A6}" sibTransId="{A1400C79-7170-497F-B17B-962BFE467D68}"/>
    <dgm:cxn modelId="{B98732E2-28EE-4365-89DD-C7EAAF63BE94}" srcId="{0CBCE0E9-6A04-4E1C-A5DB-6B7D918AD3B5}" destId="{BB7C5D3C-FB38-49F6-934F-3F432B0F8704}" srcOrd="3" destOrd="0" parTransId="{77D9ED73-984A-4642-8F59-49799856F137}" sibTransId="{8A526E11-DE3A-4E51-AD39-BAAAC9A421CC}"/>
    <dgm:cxn modelId="{F77F1CFC-5E68-4770-B75E-A0FA38FC75BA}" srcId="{0CBCE0E9-6A04-4E1C-A5DB-6B7D918AD3B5}" destId="{E6D55442-D649-4C53-A64C-D1B6D9719F57}" srcOrd="0" destOrd="0" parTransId="{7841F9C6-6A24-4EB0-B691-FB22E0784FE0}" sibTransId="{8EE561D2-44CB-4C83-8E70-C0E795C26352}"/>
    <dgm:cxn modelId="{F0DA6266-AADB-4FB6-A108-C1787EDA54CD}" type="presParOf" srcId="{B037FABC-BC11-4389-BCC2-33CE3081263C}" destId="{E46ACDE0-3A84-4DCB-9EE2-FC88D04E3020}" srcOrd="0" destOrd="0" presId="urn:microsoft.com/office/officeart/2005/8/layout/matrix3"/>
    <dgm:cxn modelId="{6EFD5281-5A1F-4724-9363-16EF796BBE4B}" type="presParOf" srcId="{B037FABC-BC11-4389-BCC2-33CE3081263C}" destId="{5EB9837E-738C-4428-ACDD-3425305B559C}" srcOrd="1" destOrd="0" presId="urn:microsoft.com/office/officeart/2005/8/layout/matrix3"/>
    <dgm:cxn modelId="{B0F56E38-9FEC-4450-8FA7-A1FA354D7D97}" type="presParOf" srcId="{B037FABC-BC11-4389-BCC2-33CE3081263C}" destId="{A1E1441D-9012-4D18-9FD3-96BE2AF0AE81}" srcOrd="2" destOrd="0" presId="urn:microsoft.com/office/officeart/2005/8/layout/matrix3"/>
    <dgm:cxn modelId="{60C65B37-A7DA-48EE-ACDE-BDA74D7A3891}" type="presParOf" srcId="{B037FABC-BC11-4389-BCC2-33CE3081263C}" destId="{BB728232-AA26-4181-BE39-C0FEB5E4DD16}" srcOrd="3" destOrd="0" presId="urn:microsoft.com/office/officeart/2005/8/layout/matrix3"/>
    <dgm:cxn modelId="{5839E12A-5763-424F-8D49-409684BD6622}" type="presParOf" srcId="{B037FABC-BC11-4389-BCC2-33CE3081263C}" destId="{0B8EF3C2-DF4E-4F89-9726-4A0D11AEDF0B}"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4C1C8-0FB2-4719-8AE9-C9871DB7C7DD}">
      <dsp:nvSpPr>
        <dsp:cNvPr id="0" name=""/>
        <dsp:cNvSpPr/>
      </dsp:nvSpPr>
      <dsp:spPr>
        <a:xfrm>
          <a:off x="0" y="503"/>
          <a:ext cx="4941519"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EF6E6-4ADB-435A-AA1F-DE0494063898}">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476E8E-E2E7-4090-8C81-B92A386FF660}">
      <dsp:nvSpPr>
        <dsp:cNvPr id="0" name=""/>
        <dsp:cNvSpPr/>
      </dsp:nvSpPr>
      <dsp:spPr>
        <a:xfrm>
          <a:off x="801126" y="503"/>
          <a:ext cx="4140392"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Achieving the objectives of the work group</a:t>
          </a:r>
          <a:br>
            <a:rPr lang="en-GB" sz="1600" kern="1200"/>
          </a:br>
          <a:endParaRPr lang="en-US" sz="1600" kern="1200"/>
        </a:p>
      </dsp:txBody>
      <dsp:txXfrm>
        <a:off x="801126" y="503"/>
        <a:ext cx="4140392" cy="693615"/>
      </dsp:txXfrm>
    </dsp:sp>
    <dsp:sp modelId="{29C8B430-4D7E-4EA6-8281-E187C9B5FE1E}">
      <dsp:nvSpPr>
        <dsp:cNvPr id="0" name=""/>
        <dsp:cNvSpPr/>
      </dsp:nvSpPr>
      <dsp:spPr>
        <a:xfrm>
          <a:off x="0" y="867523"/>
          <a:ext cx="4941519"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00CD6-80BD-4252-B1FF-B20D159B8CB8}">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4869DB-0105-42F8-B36D-3E6BE7A93EF9}">
      <dsp:nvSpPr>
        <dsp:cNvPr id="0" name=""/>
        <dsp:cNvSpPr/>
      </dsp:nvSpPr>
      <dsp:spPr>
        <a:xfrm>
          <a:off x="801126" y="867523"/>
          <a:ext cx="4140392"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Defining group tasks</a:t>
          </a:r>
          <a:br>
            <a:rPr lang="en-GB" sz="1600" kern="1200"/>
          </a:br>
          <a:endParaRPr lang="en-US" sz="1600" kern="1200"/>
        </a:p>
      </dsp:txBody>
      <dsp:txXfrm>
        <a:off x="801126" y="867523"/>
        <a:ext cx="4140392" cy="693615"/>
      </dsp:txXfrm>
    </dsp:sp>
    <dsp:sp modelId="{9F225A45-2C5B-487C-8AF6-B88AE3D6673B}">
      <dsp:nvSpPr>
        <dsp:cNvPr id="0" name=""/>
        <dsp:cNvSpPr/>
      </dsp:nvSpPr>
      <dsp:spPr>
        <a:xfrm>
          <a:off x="0" y="1734543"/>
          <a:ext cx="4941519"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2E1D2-C515-4448-825B-A12B1F0D0082}">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A421E-3670-40FD-8032-FD8F065DD017}">
      <dsp:nvSpPr>
        <dsp:cNvPr id="0" name=""/>
        <dsp:cNvSpPr/>
      </dsp:nvSpPr>
      <dsp:spPr>
        <a:xfrm>
          <a:off x="801126" y="1734543"/>
          <a:ext cx="4140392"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Planning the work</a:t>
          </a:r>
          <a:br>
            <a:rPr lang="en-GB" sz="1600" kern="1200"/>
          </a:br>
          <a:endParaRPr lang="en-US" sz="1600" kern="1200"/>
        </a:p>
      </dsp:txBody>
      <dsp:txXfrm>
        <a:off x="801126" y="1734543"/>
        <a:ext cx="4140392" cy="693615"/>
      </dsp:txXfrm>
    </dsp:sp>
    <dsp:sp modelId="{F6029621-A9EC-45B4-A26C-B9FD884EA843}">
      <dsp:nvSpPr>
        <dsp:cNvPr id="0" name=""/>
        <dsp:cNvSpPr/>
      </dsp:nvSpPr>
      <dsp:spPr>
        <a:xfrm>
          <a:off x="0" y="2601563"/>
          <a:ext cx="4941519"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F7341-8F17-4E0D-A6C0-9CBC014F9386}">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D02FC-9EC6-4B5D-8527-07F9B5524888}">
      <dsp:nvSpPr>
        <dsp:cNvPr id="0" name=""/>
        <dsp:cNvSpPr/>
      </dsp:nvSpPr>
      <dsp:spPr>
        <a:xfrm>
          <a:off x="801126" y="2601563"/>
          <a:ext cx="4140392"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Allocation of resources</a:t>
          </a:r>
          <a:br>
            <a:rPr lang="en-GB" sz="1600" kern="1200"/>
          </a:br>
          <a:endParaRPr lang="en-US" sz="1600" kern="1200"/>
        </a:p>
      </dsp:txBody>
      <dsp:txXfrm>
        <a:off x="801126" y="2601563"/>
        <a:ext cx="4140392" cy="693615"/>
      </dsp:txXfrm>
    </dsp:sp>
    <dsp:sp modelId="{28D9A2B1-6220-4E3C-B4EE-A3BEA541C080}">
      <dsp:nvSpPr>
        <dsp:cNvPr id="0" name=""/>
        <dsp:cNvSpPr/>
      </dsp:nvSpPr>
      <dsp:spPr>
        <a:xfrm>
          <a:off x="0" y="3468583"/>
          <a:ext cx="4941519"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3334AE-1798-4A1C-90CD-DBEE2DCAF83A}">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2C7761-0032-4317-BF44-062ABCA44985}">
      <dsp:nvSpPr>
        <dsp:cNvPr id="0" name=""/>
        <dsp:cNvSpPr/>
      </dsp:nvSpPr>
      <dsp:spPr>
        <a:xfrm>
          <a:off x="801126" y="3468583"/>
          <a:ext cx="4140392"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Organisation of duties and responsibilities</a:t>
          </a:r>
          <a:endParaRPr lang="en-US" sz="1600" kern="1200"/>
        </a:p>
      </dsp:txBody>
      <dsp:txXfrm>
        <a:off x="801126" y="3468583"/>
        <a:ext cx="4140392" cy="693615"/>
      </dsp:txXfrm>
    </dsp:sp>
    <dsp:sp modelId="{2BD5FE63-B5E6-4FF9-A11F-33F60083AE62}">
      <dsp:nvSpPr>
        <dsp:cNvPr id="0" name=""/>
        <dsp:cNvSpPr/>
      </dsp:nvSpPr>
      <dsp:spPr>
        <a:xfrm>
          <a:off x="0" y="4335603"/>
          <a:ext cx="4941519"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C1AB9-DB1E-49B2-97F8-26D6B69DB0A9}">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5D686D-7E97-4C38-8A97-A9BD376BAAEF}">
      <dsp:nvSpPr>
        <dsp:cNvPr id="0" name=""/>
        <dsp:cNvSpPr/>
      </dsp:nvSpPr>
      <dsp:spPr>
        <a:xfrm>
          <a:off x="801126" y="4335603"/>
          <a:ext cx="4140392"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Controlling quality and checking performance</a:t>
          </a:r>
          <a:endParaRPr lang="en-US" sz="1600" kern="1200"/>
        </a:p>
      </dsp:txBody>
      <dsp:txXfrm>
        <a:off x="801126" y="4335603"/>
        <a:ext cx="4140392" cy="693615"/>
      </dsp:txXfrm>
    </dsp:sp>
    <dsp:sp modelId="{45A03EFB-DB0F-41BA-9386-E0106F941F49}">
      <dsp:nvSpPr>
        <dsp:cNvPr id="0" name=""/>
        <dsp:cNvSpPr/>
      </dsp:nvSpPr>
      <dsp:spPr>
        <a:xfrm>
          <a:off x="0" y="5202623"/>
          <a:ext cx="4941519"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B2E87-09D8-4C19-8A93-303C0EBBB470}">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E30924-FCB5-486A-A345-C8B0B2738F12}">
      <dsp:nvSpPr>
        <dsp:cNvPr id="0" name=""/>
        <dsp:cNvSpPr/>
      </dsp:nvSpPr>
      <dsp:spPr>
        <a:xfrm>
          <a:off x="801126" y="5202623"/>
          <a:ext cx="4140392"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Reviewing progress</a:t>
          </a:r>
          <a:endParaRPr lang="en-US" sz="1600" kern="1200"/>
        </a:p>
      </dsp:txBody>
      <dsp:txXfrm>
        <a:off x="801126" y="5202623"/>
        <a:ext cx="4140392" cy="693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AF3EFC-BDFA-43DB-A3A2-373DA1719D10}">
      <dsp:nvSpPr>
        <dsp:cNvPr id="0" name=""/>
        <dsp:cNvSpPr/>
      </dsp:nvSpPr>
      <dsp:spPr>
        <a:xfrm>
          <a:off x="0" y="1907"/>
          <a:ext cx="4941519"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A2AAE-0216-4B06-875A-CEFABAC02751}">
      <dsp:nvSpPr>
        <dsp:cNvPr id="0" name=""/>
        <dsp:cNvSpPr/>
      </dsp:nvSpPr>
      <dsp:spPr>
        <a:xfrm>
          <a:off x="245877" y="184791"/>
          <a:ext cx="447049" cy="447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DB3BA3-41CD-4EC8-B696-EFBEB3F4785C}">
      <dsp:nvSpPr>
        <dsp:cNvPr id="0" name=""/>
        <dsp:cNvSpPr/>
      </dsp:nvSpPr>
      <dsp:spPr>
        <a:xfrm>
          <a:off x="938804" y="1907"/>
          <a:ext cx="4002714"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666750">
            <a:lnSpc>
              <a:spcPct val="90000"/>
            </a:lnSpc>
            <a:spcBef>
              <a:spcPct val="0"/>
            </a:spcBef>
            <a:spcAft>
              <a:spcPct val="35000"/>
            </a:spcAft>
            <a:buNone/>
          </a:pPr>
          <a:r>
            <a:rPr lang="en-GB" sz="1500" kern="1200"/>
            <a:t>Maintaining morale and building team spirit</a:t>
          </a:r>
          <a:br>
            <a:rPr lang="en-GB" sz="1500" kern="1200"/>
          </a:br>
          <a:endParaRPr lang="en-US" sz="1500" kern="1200"/>
        </a:p>
      </dsp:txBody>
      <dsp:txXfrm>
        <a:off x="938804" y="1907"/>
        <a:ext cx="4002714" cy="812817"/>
      </dsp:txXfrm>
    </dsp:sp>
    <dsp:sp modelId="{0E71B099-B93B-47A2-AD4F-5980DE8423CE}">
      <dsp:nvSpPr>
        <dsp:cNvPr id="0" name=""/>
        <dsp:cNvSpPr/>
      </dsp:nvSpPr>
      <dsp:spPr>
        <a:xfrm>
          <a:off x="0" y="1017929"/>
          <a:ext cx="4941519"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76988D-A3AA-4B48-8822-657C7E9A89F0}">
      <dsp:nvSpPr>
        <dsp:cNvPr id="0" name=""/>
        <dsp:cNvSpPr/>
      </dsp:nvSpPr>
      <dsp:spPr>
        <a:xfrm>
          <a:off x="245877" y="1200813"/>
          <a:ext cx="447049" cy="447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1E073-8280-4C91-A84C-7507D7C4498D}">
      <dsp:nvSpPr>
        <dsp:cNvPr id="0" name=""/>
        <dsp:cNvSpPr/>
      </dsp:nvSpPr>
      <dsp:spPr>
        <a:xfrm>
          <a:off x="938804" y="1017929"/>
          <a:ext cx="4002714"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666750">
            <a:lnSpc>
              <a:spcPct val="90000"/>
            </a:lnSpc>
            <a:spcBef>
              <a:spcPct val="0"/>
            </a:spcBef>
            <a:spcAft>
              <a:spcPct val="35000"/>
            </a:spcAft>
            <a:buNone/>
          </a:pPr>
          <a:r>
            <a:rPr lang="en-GB" sz="1500" kern="1200"/>
            <a:t>The cohesiveness of the group as a working unit</a:t>
          </a:r>
          <a:br>
            <a:rPr lang="en-GB" sz="1500" kern="1200"/>
          </a:br>
          <a:endParaRPr lang="en-US" sz="1500" kern="1200"/>
        </a:p>
      </dsp:txBody>
      <dsp:txXfrm>
        <a:off x="938804" y="1017929"/>
        <a:ext cx="4002714" cy="812817"/>
      </dsp:txXfrm>
    </dsp:sp>
    <dsp:sp modelId="{0C14B92A-2FBE-43C2-8270-B3139AB656F0}">
      <dsp:nvSpPr>
        <dsp:cNvPr id="0" name=""/>
        <dsp:cNvSpPr/>
      </dsp:nvSpPr>
      <dsp:spPr>
        <a:xfrm>
          <a:off x="0" y="2033951"/>
          <a:ext cx="4941519"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0F16CA-6665-498C-8D49-E5BD27FB1845}">
      <dsp:nvSpPr>
        <dsp:cNvPr id="0" name=""/>
        <dsp:cNvSpPr/>
      </dsp:nvSpPr>
      <dsp:spPr>
        <a:xfrm>
          <a:off x="245877" y="2216835"/>
          <a:ext cx="447049" cy="447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BD3F6B-5039-443D-B174-F8F8EBE5EAB8}">
      <dsp:nvSpPr>
        <dsp:cNvPr id="0" name=""/>
        <dsp:cNvSpPr/>
      </dsp:nvSpPr>
      <dsp:spPr>
        <a:xfrm>
          <a:off x="938804" y="2033951"/>
          <a:ext cx="4002714"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666750">
            <a:lnSpc>
              <a:spcPct val="90000"/>
            </a:lnSpc>
            <a:spcBef>
              <a:spcPct val="0"/>
            </a:spcBef>
            <a:spcAft>
              <a:spcPct val="35000"/>
            </a:spcAft>
            <a:buNone/>
          </a:pPr>
          <a:r>
            <a:rPr lang="en-GB" sz="1500" kern="1200"/>
            <a:t>Setting standards and maintaining discipline</a:t>
          </a:r>
          <a:br>
            <a:rPr lang="en-GB" sz="1500" kern="1200"/>
          </a:br>
          <a:endParaRPr lang="en-US" sz="1500" kern="1200"/>
        </a:p>
      </dsp:txBody>
      <dsp:txXfrm>
        <a:off x="938804" y="2033951"/>
        <a:ext cx="4002714" cy="812817"/>
      </dsp:txXfrm>
    </dsp:sp>
    <dsp:sp modelId="{02F41EEC-E5EA-429D-9594-AF64047BE7DD}">
      <dsp:nvSpPr>
        <dsp:cNvPr id="0" name=""/>
        <dsp:cNvSpPr/>
      </dsp:nvSpPr>
      <dsp:spPr>
        <a:xfrm>
          <a:off x="0" y="3049973"/>
          <a:ext cx="4941519"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8F2296-B768-4B7F-AE06-717BD46E6916}">
      <dsp:nvSpPr>
        <dsp:cNvPr id="0" name=""/>
        <dsp:cNvSpPr/>
      </dsp:nvSpPr>
      <dsp:spPr>
        <a:xfrm>
          <a:off x="245877" y="3232857"/>
          <a:ext cx="447049" cy="4470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352E7B-B285-4E55-9E0F-0E15189A0E6C}">
      <dsp:nvSpPr>
        <dsp:cNvPr id="0" name=""/>
        <dsp:cNvSpPr/>
      </dsp:nvSpPr>
      <dsp:spPr>
        <a:xfrm>
          <a:off x="938804" y="3049973"/>
          <a:ext cx="4002714"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666750">
            <a:lnSpc>
              <a:spcPct val="90000"/>
            </a:lnSpc>
            <a:spcBef>
              <a:spcPct val="0"/>
            </a:spcBef>
            <a:spcAft>
              <a:spcPct val="35000"/>
            </a:spcAft>
            <a:buNone/>
          </a:pPr>
          <a:r>
            <a:rPr lang="en-GB" sz="1500" kern="1200"/>
            <a:t>Systems of communication within the group</a:t>
          </a:r>
          <a:br>
            <a:rPr lang="en-GB" sz="1500" kern="1200"/>
          </a:br>
          <a:endParaRPr lang="en-US" sz="1500" kern="1200"/>
        </a:p>
      </dsp:txBody>
      <dsp:txXfrm>
        <a:off x="938804" y="3049973"/>
        <a:ext cx="4002714" cy="812817"/>
      </dsp:txXfrm>
    </dsp:sp>
    <dsp:sp modelId="{FB5B1D41-A53B-4FE0-83EF-8DA025447A0A}">
      <dsp:nvSpPr>
        <dsp:cNvPr id="0" name=""/>
        <dsp:cNvSpPr/>
      </dsp:nvSpPr>
      <dsp:spPr>
        <a:xfrm>
          <a:off x="0" y="4065995"/>
          <a:ext cx="4941519"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5E5926-2226-4FAA-8C1F-93BF1D8EB37C}">
      <dsp:nvSpPr>
        <dsp:cNvPr id="0" name=""/>
        <dsp:cNvSpPr/>
      </dsp:nvSpPr>
      <dsp:spPr>
        <a:xfrm>
          <a:off x="245877" y="4248879"/>
          <a:ext cx="447049" cy="4470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653F3-D3B9-466E-8462-ACCDC2891032}">
      <dsp:nvSpPr>
        <dsp:cNvPr id="0" name=""/>
        <dsp:cNvSpPr/>
      </dsp:nvSpPr>
      <dsp:spPr>
        <a:xfrm>
          <a:off x="938804" y="4065995"/>
          <a:ext cx="4002714"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666750">
            <a:lnSpc>
              <a:spcPct val="90000"/>
            </a:lnSpc>
            <a:spcBef>
              <a:spcPct val="0"/>
            </a:spcBef>
            <a:spcAft>
              <a:spcPct val="35000"/>
            </a:spcAft>
            <a:buNone/>
          </a:pPr>
          <a:r>
            <a:rPr lang="en-GB" sz="1500" kern="1200"/>
            <a:t>Training the group</a:t>
          </a:r>
          <a:br>
            <a:rPr lang="en-GB" sz="1500" kern="1200"/>
          </a:br>
          <a:endParaRPr lang="en-US" sz="1500" kern="1200"/>
        </a:p>
      </dsp:txBody>
      <dsp:txXfrm>
        <a:off x="938804" y="4065995"/>
        <a:ext cx="4002714" cy="812817"/>
      </dsp:txXfrm>
    </dsp:sp>
    <dsp:sp modelId="{9AAB116A-F262-432F-B11D-80CEC30EEB9E}">
      <dsp:nvSpPr>
        <dsp:cNvPr id="0" name=""/>
        <dsp:cNvSpPr/>
      </dsp:nvSpPr>
      <dsp:spPr>
        <a:xfrm>
          <a:off x="0" y="5082017"/>
          <a:ext cx="4941519"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2E4CA-EE17-4EDA-90FB-791902D11C1D}">
      <dsp:nvSpPr>
        <dsp:cNvPr id="0" name=""/>
        <dsp:cNvSpPr/>
      </dsp:nvSpPr>
      <dsp:spPr>
        <a:xfrm>
          <a:off x="245877" y="5264901"/>
          <a:ext cx="447049" cy="4470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6A670-B677-4950-8039-F0F8C4DE9357}">
      <dsp:nvSpPr>
        <dsp:cNvPr id="0" name=""/>
        <dsp:cNvSpPr/>
      </dsp:nvSpPr>
      <dsp:spPr>
        <a:xfrm>
          <a:off x="938804" y="5082017"/>
          <a:ext cx="4002714"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666750">
            <a:lnSpc>
              <a:spcPct val="90000"/>
            </a:lnSpc>
            <a:spcBef>
              <a:spcPct val="0"/>
            </a:spcBef>
            <a:spcAft>
              <a:spcPct val="35000"/>
            </a:spcAft>
            <a:buNone/>
          </a:pPr>
          <a:r>
            <a:rPr lang="en-GB" sz="1500" kern="1200"/>
            <a:t>Appointment of sub-leaders</a:t>
          </a:r>
          <a:endParaRPr lang="en-US" sz="1500" kern="1200"/>
        </a:p>
      </dsp:txBody>
      <dsp:txXfrm>
        <a:off x="938804" y="5082017"/>
        <a:ext cx="4002714" cy="8128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9095E-9DEC-4780-946B-B198F6C9C4BE}">
      <dsp:nvSpPr>
        <dsp:cNvPr id="0" name=""/>
        <dsp:cNvSpPr/>
      </dsp:nvSpPr>
      <dsp:spPr>
        <a:xfrm>
          <a:off x="0" y="4606"/>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A3829-91F4-4F3E-97F0-817638BC774F}">
      <dsp:nvSpPr>
        <dsp:cNvPr id="0" name=""/>
        <dsp:cNvSpPr/>
      </dsp:nvSpPr>
      <dsp:spPr>
        <a:xfrm>
          <a:off x="296829" y="225389"/>
          <a:ext cx="539690" cy="539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F61C3B-8A74-4120-B84C-A64386EE5935}">
      <dsp:nvSpPr>
        <dsp:cNvPr id="0" name=""/>
        <dsp:cNvSpPr/>
      </dsp:nvSpPr>
      <dsp:spPr>
        <a:xfrm>
          <a:off x="1133349" y="4606"/>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666750">
            <a:lnSpc>
              <a:spcPct val="90000"/>
            </a:lnSpc>
            <a:spcBef>
              <a:spcPct val="0"/>
            </a:spcBef>
            <a:spcAft>
              <a:spcPct val="35000"/>
            </a:spcAft>
            <a:buNone/>
          </a:pPr>
          <a:r>
            <a:rPr lang="en-GB" sz="1500" kern="1200"/>
            <a:t>Meeting the needs of the individual members</a:t>
          </a:r>
          <a:br>
            <a:rPr lang="en-GB" sz="1500" kern="1200"/>
          </a:br>
          <a:r>
            <a:rPr lang="en-GB" sz="1500" kern="1200"/>
            <a:t>of the group</a:t>
          </a:r>
          <a:br>
            <a:rPr lang="en-GB" sz="1500" kern="1200"/>
          </a:br>
          <a:endParaRPr lang="en-US" sz="1500" kern="1200"/>
        </a:p>
      </dsp:txBody>
      <dsp:txXfrm>
        <a:off x="1133349" y="4606"/>
        <a:ext cx="3808169" cy="981254"/>
      </dsp:txXfrm>
    </dsp:sp>
    <dsp:sp modelId="{8247141A-975C-429C-9F4B-2AD2B265A0C4}">
      <dsp:nvSpPr>
        <dsp:cNvPr id="0" name=""/>
        <dsp:cNvSpPr/>
      </dsp:nvSpPr>
      <dsp:spPr>
        <a:xfrm>
          <a:off x="0" y="1231175"/>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17214B-4401-4265-B264-565299AD130B}">
      <dsp:nvSpPr>
        <dsp:cNvPr id="0" name=""/>
        <dsp:cNvSpPr/>
      </dsp:nvSpPr>
      <dsp:spPr>
        <a:xfrm>
          <a:off x="296829" y="1451957"/>
          <a:ext cx="539690" cy="539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8CACA1-C445-4FE5-AA0F-2F7B88C208ED}">
      <dsp:nvSpPr>
        <dsp:cNvPr id="0" name=""/>
        <dsp:cNvSpPr/>
      </dsp:nvSpPr>
      <dsp:spPr>
        <a:xfrm>
          <a:off x="1133349" y="1231175"/>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666750">
            <a:lnSpc>
              <a:spcPct val="90000"/>
            </a:lnSpc>
            <a:spcBef>
              <a:spcPct val="0"/>
            </a:spcBef>
            <a:spcAft>
              <a:spcPct val="35000"/>
            </a:spcAft>
            <a:buNone/>
          </a:pPr>
          <a:r>
            <a:rPr lang="en-GB" sz="1500" kern="1200"/>
            <a:t>Attending to personal problems</a:t>
          </a:r>
          <a:br>
            <a:rPr lang="en-GB" sz="1500" kern="1200"/>
          </a:br>
          <a:endParaRPr lang="en-US" sz="1500" kern="1200"/>
        </a:p>
      </dsp:txBody>
      <dsp:txXfrm>
        <a:off x="1133349" y="1231175"/>
        <a:ext cx="3808169" cy="981254"/>
      </dsp:txXfrm>
    </dsp:sp>
    <dsp:sp modelId="{D822AADB-85A7-412D-BCAE-55473240F1F2}">
      <dsp:nvSpPr>
        <dsp:cNvPr id="0" name=""/>
        <dsp:cNvSpPr/>
      </dsp:nvSpPr>
      <dsp:spPr>
        <a:xfrm>
          <a:off x="0" y="2457744"/>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220E4-D2E3-4AAD-8C8C-6D388AA97354}">
      <dsp:nvSpPr>
        <dsp:cNvPr id="0" name=""/>
        <dsp:cNvSpPr/>
      </dsp:nvSpPr>
      <dsp:spPr>
        <a:xfrm>
          <a:off x="296829" y="2678526"/>
          <a:ext cx="539690" cy="539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7EA909-018C-4786-BC6F-591CD5AC1DEE}">
      <dsp:nvSpPr>
        <dsp:cNvPr id="0" name=""/>
        <dsp:cNvSpPr/>
      </dsp:nvSpPr>
      <dsp:spPr>
        <a:xfrm>
          <a:off x="1133349" y="2457744"/>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666750">
            <a:lnSpc>
              <a:spcPct val="90000"/>
            </a:lnSpc>
            <a:spcBef>
              <a:spcPct val="0"/>
            </a:spcBef>
            <a:spcAft>
              <a:spcPct val="35000"/>
            </a:spcAft>
            <a:buNone/>
          </a:pPr>
          <a:r>
            <a:rPr lang="en-GB" sz="1500" kern="1200"/>
            <a:t>Giving praise and status</a:t>
          </a:r>
          <a:br>
            <a:rPr lang="en-GB" sz="1500" kern="1200"/>
          </a:br>
          <a:endParaRPr lang="en-US" sz="1500" kern="1200"/>
        </a:p>
      </dsp:txBody>
      <dsp:txXfrm>
        <a:off x="1133349" y="2457744"/>
        <a:ext cx="3808169" cy="981254"/>
      </dsp:txXfrm>
    </dsp:sp>
    <dsp:sp modelId="{5B6022B6-2063-487F-98D6-434827EC8EE8}">
      <dsp:nvSpPr>
        <dsp:cNvPr id="0" name=""/>
        <dsp:cNvSpPr/>
      </dsp:nvSpPr>
      <dsp:spPr>
        <a:xfrm>
          <a:off x="0" y="3684312"/>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BB1A55-1101-490D-9ED3-51C2983BAD79}">
      <dsp:nvSpPr>
        <dsp:cNvPr id="0" name=""/>
        <dsp:cNvSpPr/>
      </dsp:nvSpPr>
      <dsp:spPr>
        <a:xfrm>
          <a:off x="296829" y="3905095"/>
          <a:ext cx="539690" cy="539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9DAD79-4C4B-4E9D-B0E3-722C8C37D414}">
      <dsp:nvSpPr>
        <dsp:cNvPr id="0" name=""/>
        <dsp:cNvSpPr/>
      </dsp:nvSpPr>
      <dsp:spPr>
        <a:xfrm>
          <a:off x="1133349" y="3684312"/>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666750">
            <a:lnSpc>
              <a:spcPct val="90000"/>
            </a:lnSpc>
            <a:spcBef>
              <a:spcPct val="0"/>
            </a:spcBef>
            <a:spcAft>
              <a:spcPct val="35000"/>
            </a:spcAft>
            <a:buNone/>
          </a:pPr>
          <a:r>
            <a:rPr lang="en-GB" sz="1500" kern="1200"/>
            <a:t>Reconciling conflicts between group needs</a:t>
          </a:r>
          <a:br>
            <a:rPr lang="en-GB" sz="1500" kern="1200"/>
          </a:br>
          <a:r>
            <a:rPr lang="en-GB" sz="1500" kern="1200"/>
            <a:t>and needs of the individual</a:t>
          </a:r>
          <a:endParaRPr lang="en-US" sz="1500" kern="1200"/>
        </a:p>
      </dsp:txBody>
      <dsp:txXfrm>
        <a:off x="1133349" y="3684312"/>
        <a:ext cx="3808169" cy="981254"/>
      </dsp:txXfrm>
    </dsp:sp>
    <dsp:sp modelId="{92AF69FD-0076-4986-A819-525ED2E0A44D}">
      <dsp:nvSpPr>
        <dsp:cNvPr id="0" name=""/>
        <dsp:cNvSpPr/>
      </dsp:nvSpPr>
      <dsp:spPr>
        <a:xfrm>
          <a:off x="0" y="4910881"/>
          <a:ext cx="4941519"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C2856-5D16-4A47-A751-61660F5D21E7}">
      <dsp:nvSpPr>
        <dsp:cNvPr id="0" name=""/>
        <dsp:cNvSpPr/>
      </dsp:nvSpPr>
      <dsp:spPr>
        <a:xfrm>
          <a:off x="296829" y="5131663"/>
          <a:ext cx="539690" cy="539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CCB742-524F-4655-BE99-28B973572E32}">
      <dsp:nvSpPr>
        <dsp:cNvPr id="0" name=""/>
        <dsp:cNvSpPr/>
      </dsp:nvSpPr>
      <dsp:spPr>
        <a:xfrm>
          <a:off x="1133349" y="4910881"/>
          <a:ext cx="3808169"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666750">
            <a:lnSpc>
              <a:spcPct val="90000"/>
            </a:lnSpc>
            <a:spcBef>
              <a:spcPct val="0"/>
            </a:spcBef>
            <a:spcAft>
              <a:spcPct val="35000"/>
            </a:spcAft>
            <a:buNone/>
          </a:pPr>
          <a:r>
            <a:rPr lang="en-GB" sz="1500" kern="1200"/>
            <a:t>Training the individual</a:t>
          </a:r>
          <a:endParaRPr lang="en-US" sz="1500" kern="1200"/>
        </a:p>
      </dsp:txBody>
      <dsp:txXfrm>
        <a:off x="1133349" y="4910881"/>
        <a:ext cx="3808169" cy="981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AD88F-EF7D-4193-93EB-01C949B7804D}">
      <dsp:nvSpPr>
        <dsp:cNvPr id="0" name=""/>
        <dsp:cNvSpPr/>
      </dsp:nvSpPr>
      <dsp:spPr>
        <a:xfrm>
          <a:off x="0" y="2703"/>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E90405-60F4-4C8C-A379-CF3F9F75CCAA}">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To fully support employees to perform at their best, we need to understand the challenges employees have, as well as their feelings and emotional state</a:t>
          </a:r>
          <a:endParaRPr lang="en-US" sz="2400" kern="1200"/>
        </a:p>
      </dsp:txBody>
      <dsp:txXfrm>
        <a:off x="0" y="2703"/>
        <a:ext cx="5175384" cy="1843578"/>
      </dsp:txXfrm>
    </dsp:sp>
    <dsp:sp modelId="{1D1221ED-A8B4-4BC4-B390-783F8AFF1883}">
      <dsp:nvSpPr>
        <dsp:cNvPr id="0" name=""/>
        <dsp:cNvSpPr/>
      </dsp:nvSpPr>
      <dsp:spPr>
        <a:xfrm>
          <a:off x="0" y="184628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B29266-E334-4ED0-A8A5-F39F020AF86D}">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We need to confirm our thoughts about their perspective</a:t>
          </a:r>
          <a:endParaRPr lang="en-US" sz="2400" kern="1200"/>
        </a:p>
      </dsp:txBody>
      <dsp:txXfrm>
        <a:off x="0" y="1846281"/>
        <a:ext cx="5175384" cy="1843578"/>
      </dsp:txXfrm>
    </dsp:sp>
    <dsp:sp modelId="{2D9BAD03-8FEE-4C81-AE28-87D3E61C82B9}">
      <dsp:nvSpPr>
        <dsp:cNvPr id="0" name=""/>
        <dsp:cNvSpPr/>
      </dsp:nvSpPr>
      <dsp:spPr>
        <a:xfrm>
          <a:off x="0" y="3689859"/>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1EEB0-AC68-46C6-8616-A206404ECBF7}">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Showing you care matters – people need to feel valued and appreciated. This aids motivation, loyalty and retention. </a:t>
          </a:r>
          <a:endParaRPr lang="en-US" sz="2400" kern="1200"/>
        </a:p>
      </dsp:txBody>
      <dsp:txXfrm>
        <a:off x="0" y="3689859"/>
        <a:ext cx="5175384"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ACDE0-3A84-4DCB-9EE2-FC88D04E3020}">
      <dsp:nvSpPr>
        <dsp:cNvPr id="0" name=""/>
        <dsp:cNvSpPr/>
      </dsp:nvSpPr>
      <dsp:spPr>
        <a:xfrm>
          <a:off x="0" y="814839"/>
          <a:ext cx="4775935" cy="47759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B9837E-738C-4428-ACDD-3425305B559C}">
      <dsp:nvSpPr>
        <dsp:cNvPr id="0" name=""/>
        <dsp:cNvSpPr/>
      </dsp:nvSpPr>
      <dsp:spPr>
        <a:xfrm>
          <a:off x="453713" y="1268552"/>
          <a:ext cx="1862614" cy="18626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Value systems</a:t>
          </a:r>
          <a:br>
            <a:rPr lang="en-GB" sz="2200" kern="1200"/>
          </a:br>
          <a:endParaRPr lang="en-US" sz="2200" kern="1200"/>
        </a:p>
      </dsp:txBody>
      <dsp:txXfrm>
        <a:off x="544638" y="1359477"/>
        <a:ext cx="1680764" cy="1680764"/>
      </dsp:txXfrm>
    </dsp:sp>
    <dsp:sp modelId="{A1E1441D-9012-4D18-9FD3-96BE2AF0AE81}">
      <dsp:nvSpPr>
        <dsp:cNvPr id="0" name=""/>
        <dsp:cNvSpPr/>
      </dsp:nvSpPr>
      <dsp:spPr>
        <a:xfrm>
          <a:off x="2459606" y="1268552"/>
          <a:ext cx="1862614" cy="1862614"/>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Confidence in subordinates</a:t>
          </a:r>
          <a:br>
            <a:rPr lang="en-GB" sz="2200" kern="1200"/>
          </a:br>
          <a:endParaRPr lang="en-US" sz="2200" kern="1200"/>
        </a:p>
      </dsp:txBody>
      <dsp:txXfrm>
        <a:off x="2550531" y="1359477"/>
        <a:ext cx="1680764" cy="1680764"/>
      </dsp:txXfrm>
    </dsp:sp>
    <dsp:sp modelId="{BB728232-AA26-4181-BE39-C0FEB5E4DD16}">
      <dsp:nvSpPr>
        <dsp:cNvPr id="0" name=""/>
        <dsp:cNvSpPr/>
      </dsp:nvSpPr>
      <dsp:spPr>
        <a:xfrm>
          <a:off x="453713" y="3274445"/>
          <a:ext cx="1862614" cy="1862614"/>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Leadership inclinations</a:t>
          </a:r>
          <a:br>
            <a:rPr lang="en-GB" sz="2200" kern="1200"/>
          </a:br>
          <a:endParaRPr lang="en-US" sz="2200" kern="1200"/>
        </a:p>
      </dsp:txBody>
      <dsp:txXfrm>
        <a:off x="544638" y="3365370"/>
        <a:ext cx="1680764" cy="1680764"/>
      </dsp:txXfrm>
    </dsp:sp>
    <dsp:sp modelId="{0B8EF3C2-DF4E-4F89-9726-4A0D11AEDF0B}">
      <dsp:nvSpPr>
        <dsp:cNvPr id="0" name=""/>
        <dsp:cNvSpPr/>
      </dsp:nvSpPr>
      <dsp:spPr>
        <a:xfrm>
          <a:off x="2459606" y="3274445"/>
          <a:ext cx="1862614" cy="186261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Feelings of security in an uncertain situation</a:t>
          </a:r>
          <a:endParaRPr lang="en-US" sz="2200" kern="1200"/>
        </a:p>
      </dsp:txBody>
      <dsp:txXfrm>
        <a:off x="2550531" y="3365370"/>
        <a:ext cx="1680764" cy="16807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CFBA0F-60FE-487D-88F7-54A34BC0BD88}" type="datetimeFigureOut">
              <a:rPr lang="en-US" smtClean="0"/>
              <a:pPr/>
              <a:t>2/27/2025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904F30-AD71-4C35-9617-A0F0F745B5AF}" type="slidenum">
              <a:rPr lang="en-US" smtClean="0"/>
              <a:pPr/>
              <a:t>‹#›</a:t>
            </a:fld>
            <a:endParaRPr lang="en-US"/>
          </a:p>
        </p:txBody>
      </p:sp>
    </p:spTree>
    <p:extLst>
      <p:ext uri="{BB962C8B-B14F-4D97-AF65-F5344CB8AC3E}">
        <p14:creationId xmlns:p14="http://schemas.microsoft.com/office/powerpoint/2010/main" val="3174415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904F30-AD71-4C35-9617-A0F0F745B5AF}" type="slidenum">
              <a:rPr lang="en-US" smtClean="0"/>
              <a:pPr/>
              <a:t>2</a:t>
            </a:fld>
            <a:endParaRPr lang="en-US"/>
          </a:p>
        </p:txBody>
      </p:sp>
    </p:spTree>
    <p:extLst>
      <p:ext uri="{BB962C8B-B14F-4D97-AF65-F5344CB8AC3E}">
        <p14:creationId xmlns:p14="http://schemas.microsoft.com/office/powerpoint/2010/main" val="314725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a:t>
            </a:fld>
            <a:endParaRPr lang="en-US"/>
          </a:p>
        </p:txBody>
      </p:sp>
    </p:spTree>
    <p:extLst>
      <p:ext uri="{BB962C8B-B14F-4D97-AF65-F5344CB8AC3E}">
        <p14:creationId xmlns:p14="http://schemas.microsoft.com/office/powerpoint/2010/main" val="3096423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5</a:t>
            </a:fld>
            <a:endParaRPr lang="en-US"/>
          </a:p>
        </p:txBody>
      </p:sp>
    </p:spTree>
    <p:extLst>
      <p:ext uri="{BB962C8B-B14F-4D97-AF65-F5344CB8AC3E}">
        <p14:creationId xmlns:p14="http://schemas.microsoft.com/office/powerpoint/2010/main" val="471091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team needs</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6</a:t>
            </a:fld>
            <a:endParaRPr lang="en-US"/>
          </a:p>
        </p:txBody>
      </p:sp>
    </p:spTree>
    <p:extLst>
      <p:ext uri="{BB962C8B-B14F-4D97-AF65-F5344CB8AC3E}">
        <p14:creationId xmlns:p14="http://schemas.microsoft.com/office/powerpoint/2010/main" val="1948086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needs of the individual team members </a:t>
            </a:r>
          </a:p>
          <a:p>
            <a:endParaRPr lang="en-GB"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7</a:t>
            </a:fld>
            <a:endParaRPr lang="en-US"/>
          </a:p>
        </p:txBody>
      </p:sp>
    </p:spTree>
    <p:extLst>
      <p:ext uri="{BB962C8B-B14F-4D97-AF65-F5344CB8AC3E}">
        <p14:creationId xmlns:p14="http://schemas.microsoft.com/office/powerpoint/2010/main" val="3945854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a:extLst>
              <a:ext uri="{FF2B5EF4-FFF2-40B4-BE49-F238E27FC236}">
                <a16:creationId xmlns:a16="http://schemas.microsoft.com/office/drawing/2014/main" id="{604262E2-748A-4407-B002-302B1AC1998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73B52E6F-3B80-40B9-9607-E4CD2E888A81}" type="slidenum">
              <a:rPr lang="en-US" altLang="en-US"/>
              <a:pPr>
                <a:spcBef>
                  <a:spcPct val="0"/>
                </a:spcBef>
              </a:pPr>
              <a:t>8</a:t>
            </a:fld>
            <a:endParaRPr lang="en-US" altLang="en-US"/>
          </a:p>
        </p:txBody>
      </p:sp>
      <p:sp>
        <p:nvSpPr>
          <p:cNvPr id="17410" name="Rectangle 2">
            <a:extLst>
              <a:ext uri="{FF2B5EF4-FFF2-40B4-BE49-F238E27FC236}">
                <a16:creationId xmlns:a16="http://schemas.microsoft.com/office/drawing/2014/main" id="{1973B54E-7835-4E68-AB25-C6351C088E41}"/>
              </a:ext>
            </a:extLst>
          </p:cNvPr>
          <p:cNvSpPr>
            <a:spLocks noGrp="1" noRot="1" noChangeAspect="1" noChangeArrowheads="1" noTextEdit="1"/>
          </p:cNvSpPr>
          <p:nvPr>
            <p:ph type="sldImg"/>
          </p:nvPr>
        </p:nvSpPr>
        <p:spPr>
          <a:ln/>
        </p:spPr>
      </p:sp>
      <p:sp>
        <p:nvSpPr>
          <p:cNvPr id="17411" name="Rectangle 3">
            <a:extLst>
              <a:ext uri="{FF2B5EF4-FFF2-40B4-BE49-F238E27FC236}">
                <a16:creationId xmlns:a16="http://schemas.microsoft.com/office/drawing/2014/main" id="{2DB7B727-41EB-47D4-B724-98F8225F85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empathy – businesses should understand their impact on employees and change if their impact adversely affects them. </a:t>
            </a:r>
          </a:p>
        </p:txBody>
      </p:sp>
      <p:sp>
        <p:nvSpPr>
          <p:cNvPr id="4" name="Slide Number Placeholder 3"/>
          <p:cNvSpPr>
            <a:spLocks noGrp="1"/>
          </p:cNvSpPr>
          <p:nvPr>
            <p:ph type="sldNum" sz="quarter" idx="5"/>
          </p:nvPr>
        </p:nvSpPr>
        <p:spPr/>
        <p:txBody>
          <a:bodyPr/>
          <a:lstStyle/>
          <a:p>
            <a:fld id="{D545E41A-E8B7-4917-9B93-44A1891A38B8}" type="slidenum">
              <a:rPr lang="en-GB" smtClean="0"/>
              <a:t>10</a:t>
            </a:fld>
            <a:endParaRPr lang="en-GB"/>
          </a:p>
        </p:txBody>
      </p:sp>
    </p:spTree>
    <p:extLst>
      <p:ext uri="{BB962C8B-B14F-4D97-AF65-F5344CB8AC3E}">
        <p14:creationId xmlns:p14="http://schemas.microsoft.com/office/powerpoint/2010/main" val="389657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765F72AD-9B1F-42F8-B839-566330C63C29}"/>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C403EBC5-80BD-4C0F-828D-BA05724FE4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endParaRPr lang="en-GB" altLang="en-US" dirty="0"/>
          </a:p>
        </p:txBody>
      </p:sp>
      <p:sp>
        <p:nvSpPr>
          <p:cNvPr id="25603" name="Slide Number Placeholder 3">
            <a:extLst>
              <a:ext uri="{FF2B5EF4-FFF2-40B4-BE49-F238E27FC236}">
                <a16:creationId xmlns:a16="http://schemas.microsoft.com/office/drawing/2014/main" id="{9726BF2E-1CB8-4935-8ABD-A35DA99876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3037682-51AE-4D82-84CC-0015D73C2EBA}" type="slidenum">
              <a:rPr lang="en-GB" altLang="en-US">
                <a:latin typeface="Times New Roman" panose="02020603050405020304" pitchFamily="18" charset="0"/>
              </a:rPr>
              <a:pPr/>
              <a:t>14</a:t>
            </a:fld>
            <a:endParaRPr lang="en-GB" altLang="en-US">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15</a:t>
            </a:fld>
            <a:endParaRPr lang="en-US"/>
          </a:p>
        </p:txBody>
      </p:sp>
    </p:spTree>
    <p:extLst>
      <p:ext uri="{BB962C8B-B14F-4D97-AF65-F5344CB8AC3E}">
        <p14:creationId xmlns:p14="http://schemas.microsoft.com/office/powerpoint/2010/main" val="507088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D2197E93-AC87-4C27-A1F8-77D663AF2BB5}"/>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6E07BD9C-54D4-407F-BF8A-CEF6DC74429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9699" name="Slide Number Placeholder 3">
            <a:extLst>
              <a:ext uri="{FF2B5EF4-FFF2-40B4-BE49-F238E27FC236}">
                <a16:creationId xmlns:a16="http://schemas.microsoft.com/office/drawing/2014/main" id="{A69D7F79-A390-4D1E-AE52-2FA88CE234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86A5B2F7-1C42-45A6-9AA5-D57D591F7272}" type="slidenum">
              <a:rPr lang="en-US" altLang="en-US">
                <a:latin typeface="Times New Roman" panose="02020603050405020304" pitchFamily="18" charset="0"/>
              </a:rPr>
              <a:pPr/>
              <a:t>16</a:t>
            </a:fld>
            <a:endParaRPr lang="en-US" altLang="en-US">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18</a:t>
            </a:fld>
            <a:endParaRPr lang="en-US"/>
          </a:p>
        </p:txBody>
      </p:sp>
    </p:spTree>
    <p:extLst>
      <p:ext uri="{BB962C8B-B14F-4D97-AF65-F5344CB8AC3E}">
        <p14:creationId xmlns:p14="http://schemas.microsoft.com/office/powerpoint/2010/main" val="2427655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19</a:t>
            </a:fld>
            <a:endParaRPr lang="en-US"/>
          </a:p>
        </p:txBody>
      </p:sp>
    </p:spTree>
    <p:extLst>
      <p:ext uri="{BB962C8B-B14F-4D97-AF65-F5344CB8AC3E}">
        <p14:creationId xmlns:p14="http://schemas.microsoft.com/office/powerpoint/2010/main" val="4204649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20</a:t>
            </a:fld>
            <a:endParaRPr lang="en-US"/>
          </a:p>
        </p:txBody>
      </p:sp>
    </p:spTree>
    <p:extLst>
      <p:ext uri="{BB962C8B-B14F-4D97-AF65-F5344CB8AC3E}">
        <p14:creationId xmlns:p14="http://schemas.microsoft.com/office/powerpoint/2010/main" val="26604453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21</a:t>
            </a:fld>
            <a:endParaRPr lang="en-US"/>
          </a:p>
        </p:txBody>
      </p:sp>
    </p:spTree>
    <p:extLst>
      <p:ext uri="{BB962C8B-B14F-4D97-AF65-F5344CB8AC3E}">
        <p14:creationId xmlns:p14="http://schemas.microsoft.com/office/powerpoint/2010/main" val="8831116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22</a:t>
            </a:fld>
            <a:endParaRPr lang="en-US"/>
          </a:p>
        </p:txBody>
      </p:sp>
    </p:spTree>
    <p:extLst>
      <p:ext uri="{BB962C8B-B14F-4D97-AF65-F5344CB8AC3E}">
        <p14:creationId xmlns:p14="http://schemas.microsoft.com/office/powerpoint/2010/main" val="4048388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  </a:t>
            </a:r>
          </a:p>
          <a:p>
            <a:r>
              <a:rPr lang="en-GB" baseline="0" dirty="0"/>
              <a:t>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23</a:t>
            </a:fld>
            <a:endParaRPr lang="en-US"/>
          </a:p>
        </p:txBody>
      </p:sp>
    </p:spTree>
    <p:extLst>
      <p:ext uri="{BB962C8B-B14F-4D97-AF65-F5344CB8AC3E}">
        <p14:creationId xmlns:p14="http://schemas.microsoft.com/office/powerpoint/2010/main" val="19038802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27</a:t>
            </a:fld>
            <a:endParaRPr lang="en-US"/>
          </a:p>
        </p:txBody>
      </p:sp>
    </p:spTree>
    <p:extLst>
      <p:ext uri="{BB962C8B-B14F-4D97-AF65-F5344CB8AC3E}">
        <p14:creationId xmlns:p14="http://schemas.microsoft.com/office/powerpoint/2010/main" val="1072230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CB789-FEA4-4221-864D-BCDD1C96DF9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5134A914-5246-4CE9-B367-455BA25B1EA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D5CC32-D2EA-4885-A98D-D53AFB9AB179}"/>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208DE81-4101-48F3-848D-79CA20FED009}"/>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C274E9E2-B065-4B75-993A-5CB09F1BFDD0}"/>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4309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DF3B-696C-414D-B601-3561909DA9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C74986-D5E7-4CCF-AB34-C5D06AAD92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4218C2-A895-460A-934B-0A06797080EA}"/>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77A87A7C-6D06-4349-9594-5268A5BCB5F2}"/>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41939C2-4C81-47C3-B3E1-67677309DEC9}"/>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8448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9D85D-69AA-47A0-B954-A3190F08FE72}"/>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199FC3-CB53-4645-96E0-B406E5ED26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E0E5ED-4782-43F4-A971-AA27188C4261}"/>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82908015-F0E3-496E-9319-4D3760F3F3A3}"/>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CA2C1F6-7AEE-40F3-AAB5-A88317E579FF}"/>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9363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2DD0-D169-43CD-9ECE-803BD1640D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2F607E-5900-47A1-AB63-5C2854481E2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E8DE06-3945-4460-89B0-C51D1B66E706}"/>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AE3FC4-44C6-4695-9CAB-B424E12BB2E2}"/>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C449E0E9-503C-40F4-AF46-CFEDBE3982CA}"/>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0B6A8DE-43E3-4C47-AC98-548C57489422}"/>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4639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EBE8-5844-4CC5-85A3-2BB65A9ACF8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A55685-31B9-45EA-89EF-17BE5E2F460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2970148-5789-4E5C-B0CD-F10C84F0285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762301-0B76-4699-AEEE-2586282D982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FBF8495-8520-4645-AF3F-3E5B420E14F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C527C2-A3DA-4C43-A8F2-20312371C57A}"/>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B4D54ED9-5429-4689-9CA8-2F675EE437DA}"/>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94124A2-95C6-471C-8F65-34ACB5428F1D}"/>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97492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F056-2CB2-408C-93BD-1AAFE41132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F365DC-FA17-4DDD-9323-52D674136697}"/>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EE93281E-8E4B-4B18-9297-0C8A88235175}"/>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ED9A9D47-15FC-4298-935C-F58A6A0D7F1F}"/>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198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DBC48B-356D-4DA2-A1CD-73FD0B0F9B49}"/>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0B9D92D3-9339-4BD2-AA71-F7F448A97DA3}"/>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5F6BB6B8-8C6D-4EB0-BB55-2BE2767973DD}"/>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8572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8ECD-40F8-4524-9A98-149BFC06387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7DDE71-ACEF-444D-919C-0BCB25D0FED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7834FB-6230-404D-B940-859D6CD9A46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537BD3-CE4E-4955-A946-8C91A9579491}"/>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7BE95B8-2EEC-4EC7-9EF1-8FBC139941DC}"/>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D13B03D0-3832-4630-A636-A4663C6F902A}"/>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2082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EDBC-70D2-4EF1-B0B1-8A55C37526F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578446-F1E2-49B0-946B-A6A4723DF2B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6F05A010-67CA-45CB-B9FB-F334FCF17F4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956BBCF-D16E-424A-A18C-65C92A1C68C2}"/>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3220166-12B0-4DFF-95E9-20253BDDA573}"/>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CD7188BF-437B-445E-9414-71564D0D9366}"/>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3684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8C2D1-4405-4CB1-89DE-9CB40FF22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2CB6A7-A10C-42F1-B20F-D72EDE9060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5BAF79-7370-44F5-AFD4-E5C4D11EC28F}"/>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D4BF381-4D7F-4865-B85A-CAE7A766D188}"/>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85A60D50-C693-4B98-8F7C-7D913CB92889}"/>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57133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B34099-A788-40FB-A17D-5BE21068283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4A25BB-FCF0-4CBA-8D1D-18D210578A6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FF0B92-1779-4F77-B1C0-F9DD125809E5}"/>
              </a:ext>
            </a:extLst>
          </p:cNvPr>
          <p:cNvSpPr>
            <a:spLocks noGrp="1"/>
          </p:cNvSpPr>
          <p:nvPr>
            <p:ph type="dt" sz="half" idx="10"/>
          </p:nvPr>
        </p:nvSpPr>
        <p:spPr/>
        <p:txBody>
          <a:bodyPr/>
          <a:lstStyle/>
          <a:p>
            <a:fld id="{56F3DCC1-8EEC-4A00-8CAA-4A0250AD0952}" type="datetimeFigureOut">
              <a:rPr lang="en-US" smtClean="0">
                <a:solidFill>
                  <a:prstClr val="black">
                    <a:tint val="75000"/>
                  </a:prstClr>
                </a:solidFill>
              </a:rPr>
              <a:pPr/>
              <a:t>2/27/2025</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484EBF7-9409-4E14-9D5E-8C106861D3B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DF69557-0910-4675-85F6-C3E16B9054A9}"/>
              </a:ext>
            </a:extLst>
          </p:cNvPr>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8751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ADF4E4-1D08-42B6-AA46-92867785471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556FE8-0524-4576-8CAD-C6F3BE78EDC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E79B3-A83D-447E-82D1-D1E7197F1C8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17B6622-7BF0-4725-9ADB-977214E2A76E}" type="datetimeFigureOut">
              <a:rPr lang="en-US" smtClean="0"/>
              <a:pPr/>
              <a:t>2/27/2025</a:t>
            </a:fld>
            <a:endParaRPr lang="en-US"/>
          </a:p>
        </p:txBody>
      </p:sp>
      <p:sp>
        <p:nvSpPr>
          <p:cNvPr id="5" name="Footer Placeholder 4">
            <a:extLst>
              <a:ext uri="{FF2B5EF4-FFF2-40B4-BE49-F238E27FC236}">
                <a16:creationId xmlns:a16="http://schemas.microsoft.com/office/drawing/2014/main" id="{7EBD2937-59F0-481F-BE0C-688288813AF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A905D6C-370C-461B-93BD-1D50B528D7E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13898BC-E927-41C4-95D4-98279C63F979}" type="slidenum">
              <a:rPr lang="en-US" smtClean="0"/>
              <a:pPr/>
              <a:t>‹#›</a:t>
            </a:fld>
            <a:endParaRPr lang="en-US"/>
          </a:p>
        </p:txBody>
      </p:sp>
    </p:spTree>
    <p:extLst>
      <p:ext uri="{BB962C8B-B14F-4D97-AF65-F5344CB8AC3E}">
        <p14:creationId xmlns:p14="http://schemas.microsoft.com/office/powerpoint/2010/main" val="246150254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2" Type="http://schemas.openxmlformats.org/officeDocument/2006/relationships/image" Target="../media/image49.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0.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1.w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Red toy person in front of two lines of white figures">
            <a:extLst>
              <a:ext uri="{FF2B5EF4-FFF2-40B4-BE49-F238E27FC236}">
                <a16:creationId xmlns:a16="http://schemas.microsoft.com/office/drawing/2014/main" id="{DD92B46B-C21C-4A58-91B6-77649BD7D594}"/>
              </a:ext>
            </a:extLst>
          </p:cNvPr>
          <p:cNvPicPr>
            <a:picLocks noChangeAspect="1"/>
          </p:cNvPicPr>
          <p:nvPr/>
        </p:nvPicPr>
        <p:blipFill rotWithShape="1">
          <a:blip r:embed="rId2">
            <a:alphaModFix amt="50000"/>
          </a:blip>
          <a:srcRect l="8095" r="4239"/>
          <a:stretch/>
        </p:blipFill>
        <p:spPr>
          <a:xfrm>
            <a:off x="20" y="1"/>
            <a:ext cx="9143980" cy="6857999"/>
          </a:xfrm>
          <a:prstGeom prst="rect">
            <a:avLst/>
          </a:prstGeom>
        </p:spPr>
      </p:pic>
      <p:sp>
        <p:nvSpPr>
          <p:cNvPr id="2" name="Title 1">
            <a:extLst>
              <a:ext uri="{FF2B5EF4-FFF2-40B4-BE49-F238E27FC236}">
                <a16:creationId xmlns:a16="http://schemas.microsoft.com/office/drawing/2014/main" id="{FB2B534E-2D9C-4554-B2D5-C95D75917E92}"/>
              </a:ext>
            </a:extLst>
          </p:cNvPr>
          <p:cNvSpPr>
            <a:spLocks noGrp="1"/>
          </p:cNvSpPr>
          <p:nvPr>
            <p:ph type="ctrTitle"/>
          </p:nvPr>
        </p:nvSpPr>
        <p:spPr>
          <a:xfrm>
            <a:off x="1143000" y="1122362"/>
            <a:ext cx="6858000" cy="2900518"/>
          </a:xfrm>
        </p:spPr>
        <p:txBody>
          <a:bodyPr>
            <a:normAutofit/>
          </a:bodyPr>
          <a:lstStyle/>
          <a:p>
            <a:r>
              <a:rPr lang="en-GB" dirty="0">
                <a:solidFill>
                  <a:srgbClr val="FFFFFF"/>
                </a:solidFill>
              </a:rPr>
              <a:t>Introducing Leadership</a:t>
            </a:r>
          </a:p>
        </p:txBody>
      </p:sp>
      <p:sp>
        <p:nvSpPr>
          <p:cNvPr id="3" name="Subtitle 2">
            <a:extLst>
              <a:ext uri="{FF2B5EF4-FFF2-40B4-BE49-F238E27FC236}">
                <a16:creationId xmlns:a16="http://schemas.microsoft.com/office/drawing/2014/main" id="{33F2FE35-69FE-4E96-801D-ED32EEE84CE9}"/>
              </a:ext>
            </a:extLst>
          </p:cNvPr>
          <p:cNvSpPr>
            <a:spLocks noGrp="1"/>
          </p:cNvSpPr>
          <p:nvPr>
            <p:ph type="subTitle" idx="1"/>
          </p:nvPr>
        </p:nvSpPr>
        <p:spPr>
          <a:xfrm>
            <a:off x="1143000" y="4159404"/>
            <a:ext cx="6858000" cy="1098395"/>
          </a:xfrm>
        </p:spPr>
        <p:txBody>
          <a:bodyPr>
            <a:normAutofit/>
          </a:bodyPr>
          <a:lstStyle/>
          <a:p>
            <a:r>
              <a:rPr lang="en-GB">
                <a:solidFill>
                  <a:srgbClr val="FFFFFF"/>
                </a:solidFill>
              </a:rPr>
              <a:t>Part 2</a:t>
            </a:r>
          </a:p>
        </p:txBody>
      </p:sp>
    </p:spTree>
    <p:extLst>
      <p:ext uri="{BB962C8B-B14F-4D97-AF65-F5344CB8AC3E}">
        <p14:creationId xmlns:p14="http://schemas.microsoft.com/office/powerpoint/2010/main" val="3094097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0040D-96F9-4757-A763-5067750B059C}"/>
              </a:ext>
            </a:extLst>
          </p:cNvPr>
          <p:cNvSpPr>
            <a:spLocks noGrp="1"/>
          </p:cNvSpPr>
          <p:nvPr>
            <p:ph type="title"/>
          </p:nvPr>
        </p:nvSpPr>
        <p:spPr>
          <a:xfrm>
            <a:off x="3724072" y="629268"/>
            <a:ext cx="4939868" cy="1286160"/>
          </a:xfrm>
        </p:spPr>
        <p:txBody>
          <a:bodyPr anchor="b">
            <a:normAutofit/>
          </a:bodyPr>
          <a:lstStyle/>
          <a:p>
            <a:r>
              <a:rPr lang="en-GB" dirty="0"/>
              <a:t>Last Week we ..</a:t>
            </a:r>
          </a:p>
        </p:txBody>
      </p:sp>
      <p:sp>
        <p:nvSpPr>
          <p:cNvPr id="3" name="Content Placeholder 2">
            <a:extLst>
              <a:ext uri="{FF2B5EF4-FFF2-40B4-BE49-F238E27FC236}">
                <a16:creationId xmlns:a16="http://schemas.microsoft.com/office/drawing/2014/main" id="{1A7F10F5-6952-49AB-86C9-701C9CDDDEC3}"/>
              </a:ext>
            </a:extLst>
          </p:cNvPr>
          <p:cNvSpPr>
            <a:spLocks noGrp="1"/>
          </p:cNvSpPr>
          <p:nvPr>
            <p:ph idx="1"/>
          </p:nvPr>
        </p:nvSpPr>
        <p:spPr>
          <a:xfrm>
            <a:off x="3724073" y="2438400"/>
            <a:ext cx="4939867" cy="3785419"/>
          </a:xfrm>
        </p:spPr>
        <p:txBody>
          <a:bodyPr>
            <a:normAutofit/>
          </a:bodyPr>
          <a:lstStyle/>
          <a:p>
            <a:r>
              <a:rPr lang="en-GB" sz="1700"/>
              <a:t>Introduced Leadership</a:t>
            </a:r>
          </a:p>
          <a:p>
            <a:r>
              <a:rPr lang="en-GB" sz="1700"/>
              <a:t>Introduced Charasmatic Leadership</a:t>
            </a:r>
          </a:p>
          <a:p>
            <a:r>
              <a:rPr lang="en-GB" sz="1700"/>
              <a:t>Introduced Adairs Model</a:t>
            </a:r>
          </a:p>
          <a:p>
            <a:r>
              <a:rPr lang="en-GB" sz="1700"/>
              <a:t>Introduced Sir Alex.</a:t>
            </a:r>
          </a:p>
        </p:txBody>
      </p:sp>
      <p:pic>
        <p:nvPicPr>
          <p:cNvPr id="5" name="Picture 4" descr="One in a crowd">
            <a:extLst>
              <a:ext uri="{FF2B5EF4-FFF2-40B4-BE49-F238E27FC236}">
                <a16:creationId xmlns:a16="http://schemas.microsoft.com/office/drawing/2014/main" id="{4D6BE923-932A-4375-ADCA-3B52ADDCB9F9}"/>
              </a:ext>
            </a:extLst>
          </p:cNvPr>
          <p:cNvPicPr>
            <a:picLocks noChangeAspect="1"/>
          </p:cNvPicPr>
          <p:nvPr/>
        </p:nvPicPr>
        <p:blipFill rotWithShape="1">
          <a:blip r:embed="rId3"/>
          <a:srcRect l="35084" r="26894"/>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5473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29BFF9-6922-C26D-9474-E7F59C221B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9ABFDE-EB5B-F3E8-16A5-D9766A829E47}"/>
              </a:ext>
            </a:extLst>
          </p:cNvPr>
          <p:cNvSpPr>
            <a:spLocks noGrp="1"/>
          </p:cNvSpPr>
          <p:nvPr>
            <p:ph type="title"/>
          </p:nvPr>
        </p:nvSpPr>
        <p:spPr>
          <a:xfrm>
            <a:off x="4197375" y="489508"/>
            <a:ext cx="4316172" cy="1667569"/>
          </a:xfrm>
        </p:spPr>
        <p:txBody>
          <a:bodyPr anchor="b">
            <a:normAutofit/>
          </a:bodyPr>
          <a:lstStyle/>
          <a:p>
            <a:r>
              <a:rPr lang="en-GB" sz="3500"/>
              <a:t>This Week</a:t>
            </a:r>
          </a:p>
        </p:txBody>
      </p:sp>
      <p:pic>
        <p:nvPicPr>
          <p:cNvPr id="7" name="Graphic 6" descr="Head with Gears">
            <a:extLst>
              <a:ext uri="{FF2B5EF4-FFF2-40B4-BE49-F238E27FC236}">
                <a16:creationId xmlns:a16="http://schemas.microsoft.com/office/drawing/2014/main" id="{73174D92-908A-9A62-5D6A-AADBF7FDB2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097" y="1759590"/>
            <a:ext cx="2907124" cy="2907124"/>
          </a:xfrm>
          <a:prstGeom prst="rect">
            <a:avLst/>
          </a:prstGeom>
        </p:spPr>
      </p:pic>
      <p:sp>
        <p:nvSpPr>
          <p:cNvPr id="3" name="Content Placeholder 2">
            <a:extLst>
              <a:ext uri="{FF2B5EF4-FFF2-40B4-BE49-F238E27FC236}">
                <a16:creationId xmlns:a16="http://schemas.microsoft.com/office/drawing/2014/main" id="{B5653909-8CD4-6466-AE10-3FBF2C4D70E6}"/>
              </a:ext>
            </a:extLst>
          </p:cNvPr>
          <p:cNvSpPr>
            <a:spLocks noGrp="1"/>
          </p:cNvSpPr>
          <p:nvPr>
            <p:ph idx="1"/>
          </p:nvPr>
        </p:nvSpPr>
        <p:spPr>
          <a:xfrm>
            <a:off x="4197376" y="2405894"/>
            <a:ext cx="4316172" cy="3197464"/>
          </a:xfrm>
        </p:spPr>
        <p:txBody>
          <a:bodyPr anchor="t">
            <a:normAutofit/>
          </a:bodyPr>
          <a:lstStyle/>
          <a:p>
            <a:r>
              <a:rPr lang="en-GB" sz="1700" dirty="0"/>
              <a:t>Apply Adair’s Action Centred Leadership model to Sir Alex Ferguson</a:t>
            </a:r>
          </a:p>
          <a:p>
            <a:r>
              <a:rPr lang="en-GB" sz="1700" dirty="0"/>
              <a:t>Factors affecting Leadership</a:t>
            </a:r>
          </a:p>
          <a:p>
            <a:r>
              <a:rPr lang="en-GB" sz="1700" dirty="0"/>
              <a:t>Leadership Theories</a:t>
            </a:r>
          </a:p>
          <a:p>
            <a:r>
              <a:rPr lang="en-GB" sz="1700" dirty="0"/>
              <a:t>Emotional Intelligence</a:t>
            </a:r>
          </a:p>
          <a:p>
            <a:r>
              <a:rPr lang="en-GB" sz="1700" dirty="0"/>
              <a:t>Empathy</a:t>
            </a:r>
          </a:p>
          <a:p>
            <a:pPr marL="0" indent="0">
              <a:buNone/>
            </a:pPr>
            <a:endParaRPr lang="en-GB" sz="1700" dirty="0"/>
          </a:p>
          <a:p>
            <a:endParaRPr lang="en-GB" sz="1700" dirty="0"/>
          </a:p>
        </p:txBody>
      </p:sp>
    </p:spTree>
    <p:extLst>
      <p:ext uri="{BB962C8B-B14F-4D97-AF65-F5344CB8AC3E}">
        <p14:creationId xmlns:p14="http://schemas.microsoft.com/office/powerpoint/2010/main" val="1972752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539479" y="1064420"/>
            <a:ext cx="6172200" cy="754856"/>
          </a:xfrm>
        </p:spPr>
        <p:txBody>
          <a:bodyPr/>
          <a:lstStyle/>
          <a:p>
            <a:r>
              <a:rPr lang="en-GB" sz="2250" dirty="0">
                <a:solidFill>
                  <a:schemeClr val="tx2"/>
                </a:solidFill>
              </a:rPr>
              <a:t>2. The Functional approach:</a:t>
            </a:r>
            <a:br>
              <a:rPr lang="en-GB" sz="2250" dirty="0">
                <a:solidFill>
                  <a:schemeClr val="tx2"/>
                </a:solidFill>
              </a:rPr>
            </a:br>
            <a:r>
              <a:rPr lang="en-GB" sz="2250" dirty="0">
                <a:solidFill>
                  <a:schemeClr val="tx2"/>
                </a:solidFill>
              </a:rPr>
              <a:t>Action-centred leadership - Adair</a:t>
            </a:r>
          </a:p>
        </p:txBody>
      </p:sp>
      <p:sp>
        <p:nvSpPr>
          <p:cNvPr id="48133" name="Text Box 5"/>
          <p:cNvSpPr txBox="1">
            <a:spLocks noChangeArrowheads="1"/>
          </p:cNvSpPr>
          <p:nvPr/>
        </p:nvSpPr>
        <p:spPr bwMode="auto">
          <a:xfrm>
            <a:off x="1385888" y="5250657"/>
            <a:ext cx="6400800" cy="438582"/>
          </a:xfrm>
          <a:prstGeom prst="rect">
            <a:avLst/>
          </a:prstGeom>
          <a:noFill/>
          <a:ln w="9525">
            <a:noFill/>
            <a:miter lim="800000"/>
            <a:headEnd/>
            <a:tailEnd/>
          </a:ln>
          <a:effectLst/>
        </p:spPr>
        <p:txBody>
          <a:bodyPr>
            <a:spAutoFit/>
          </a:bodyPr>
          <a:lstStyle/>
          <a:p>
            <a:pPr eaLnBrk="0" hangingPunct="0">
              <a:spcBef>
                <a:spcPct val="50000"/>
              </a:spcBef>
            </a:pPr>
            <a:r>
              <a:rPr lang="en-GB" sz="900"/>
              <a:t>Figure 10.2</a:t>
            </a:r>
            <a:r>
              <a:rPr lang="en-GB" sz="1350"/>
              <a:t>  Interaction of needs within the group</a:t>
            </a:r>
          </a:p>
          <a:p>
            <a:pPr eaLnBrk="0" hangingPunct="0">
              <a:spcBef>
                <a:spcPct val="50000"/>
              </a:spcBef>
            </a:pPr>
            <a:r>
              <a:rPr lang="en-GB" sz="600"/>
              <a:t>Source: Adair, J., Action-Centred Leadership, Gower Press (1979), p. 10. Reproduced with permission from Gower Publishing Ltd.</a:t>
            </a:r>
          </a:p>
        </p:txBody>
      </p:sp>
      <p:pic>
        <p:nvPicPr>
          <p:cNvPr id="48135" name="Picture 7" descr="F:\Powerpoint\pe_uk\PE105-Mullins\Final_Files\GIF\ch10\C10NF002.gif"/>
          <p:cNvPicPr>
            <a:picLocks noChangeAspect="1" noChangeArrowheads="1"/>
          </p:cNvPicPr>
          <p:nvPr/>
        </p:nvPicPr>
        <p:blipFill>
          <a:blip r:embed="rId3" cstate="print"/>
          <a:srcRect/>
          <a:stretch>
            <a:fillRect/>
          </a:stretch>
        </p:blipFill>
        <p:spPr bwMode="auto">
          <a:xfrm>
            <a:off x="1802607" y="1816895"/>
            <a:ext cx="5522119" cy="3456385"/>
          </a:xfrm>
          <a:prstGeom prst="rect">
            <a:avLst/>
          </a:prstGeom>
          <a:noFill/>
        </p:spPr>
      </p:pic>
    </p:spTree>
    <p:extLst>
      <p:ext uri="{BB962C8B-B14F-4D97-AF65-F5344CB8AC3E}">
        <p14:creationId xmlns:p14="http://schemas.microsoft.com/office/powerpoint/2010/main" val="39245125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813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45770" y="637125"/>
            <a:ext cx="2851707" cy="5256371"/>
          </a:xfrm>
        </p:spPr>
        <p:txBody>
          <a:bodyPr>
            <a:normAutofit/>
          </a:bodyPr>
          <a:lstStyle/>
          <a:p>
            <a:r>
              <a:rPr lang="en-GB" sz="4200" dirty="0"/>
              <a:t>2. Action-centred leadership:</a:t>
            </a:r>
            <a:br>
              <a:rPr lang="en-GB" sz="4200" dirty="0"/>
            </a:br>
            <a:r>
              <a:rPr lang="en-GB" sz="4200" dirty="0"/>
              <a:t>task functions</a:t>
            </a:r>
          </a:p>
        </p:txBody>
      </p:sp>
      <p:graphicFrame>
        <p:nvGraphicFramePr>
          <p:cNvPr id="49157" name="Rectangle 3">
            <a:extLst>
              <a:ext uri="{FF2B5EF4-FFF2-40B4-BE49-F238E27FC236}">
                <a16:creationId xmlns:a16="http://schemas.microsoft.com/office/drawing/2014/main" id="{9A94EBB8-EE38-4F23-B49D-A3C37B600121}"/>
              </a:ext>
            </a:extLst>
          </p:cNvPr>
          <p:cNvGraphicFramePr>
            <a:graphicFrameLocks noGrp="1"/>
          </p:cNvGraphicFramePr>
          <p:nvPr>
            <p:ph idx="1"/>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a:xfrm>
            <a:off x="445770" y="637125"/>
            <a:ext cx="2851707" cy="5256371"/>
          </a:xfrm>
        </p:spPr>
        <p:txBody>
          <a:bodyPr>
            <a:normAutofit/>
          </a:bodyPr>
          <a:lstStyle/>
          <a:p>
            <a:r>
              <a:rPr lang="en-GB" sz="4200" dirty="0"/>
              <a:t>2. Action-centred leadership:</a:t>
            </a:r>
            <a:br>
              <a:rPr lang="en-GB" sz="4200" dirty="0"/>
            </a:br>
            <a:r>
              <a:rPr lang="en-GB" sz="4200" dirty="0"/>
              <a:t>team functions</a:t>
            </a:r>
          </a:p>
        </p:txBody>
      </p:sp>
      <p:graphicFrame>
        <p:nvGraphicFramePr>
          <p:cNvPr id="50183" name="Rectangle 3">
            <a:extLst>
              <a:ext uri="{FF2B5EF4-FFF2-40B4-BE49-F238E27FC236}">
                <a16:creationId xmlns:a16="http://schemas.microsoft.com/office/drawing/2014/main" id="{10A95EAD-45CF-415D-93DD-AA055DE8489C}"/>
              </a:ext>
            </a:extLst>
          </p:cNvPr>
          <p:cNvGraphicFramePr>
            <a:graphicFrameLocks noGrp="1"/>
          </p:cNvGraphicFramePr>
          <p:nvPr>
            <p:ph idx="1"/>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45770" y="637125"/>
            <a:ext cx="2851707" cy="5256371"/>
          </a:xfrm>
        </p:spPr>
        <p:txBody>
          <a:bodyPr>
            <a:normAutofit/>
          </a:bodyPr>
          <a:lstStyle/>
          <a:p>
            <a:r>
              <a:rPr lang="en-GB" sz="4200" dirty="0"/>
              <a:t>2. Action-centred leadership:</a:t>
            </a:r>
            <a:br>
              <a:rPr lang="en-GB" sz="4200" dirty="0"/>
            </a:br>
            <a:r>
              <a:rPr lang="en-GB" sz="4200" dirty="0"/>
              <a:t>individual functions</a:t>
            </a:r>
          </a:p>
        </p:txBody>
      </p:sp>
      <p:graphicFrame>
        <p:nvGraphicFramePr>
          <p:cNvPr id="51205" name="Rectangle 3">
            <a:extLst>
              <a:ext uri="{FF2B5EF4-FFF2-40B4-BE49-F238E27FC236}">
                <a16:creationId xmlns:a16="http://schemas.microsoft.com/office/drawing/2014/main" id="{F2CF0AE0-BC61-4F32-AC3F-C5F4A3C8251D}"/>
              </a:ext>
            </a:extLst>
          </p:cNvPr>
          <p:cNvGraphicFramePr>
            <a:graphicFrameLocks noGrp="1"/>
          </p:cNvGraphicFramePr>
          <p:nvPr>
            <p:ph idx="1"/>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6941E61E-860C-44B8-82AD-87715381A621}"/>
              </a:ext>
            </a:extLst>
          </p:cNvPr>
          <p:cNvSpPr>
            <a:spLocks noGrp="1" noChangeArrowheads="1"/>
          </p:cNvSpPr>
          <p:nvPr>
            <p:ph type="title"/>
          </p:nvPr>
        </p:nvSpPr>
        <p:spPr>
          <a:xfrm>
            <a:off x="684213" y="260350"/>
            <a:ext cx="7772400" cy="947738"/>
          </a:xfrm>
          <a:ln>
            <a:solidFill>
              <a:srgbClr val="0070C0"/>
            </a:solidFill>
            <a:miter lim="800000"/>
            <a:headEnd/>
            <a:tailEnd/>
          </a:ln>
        </p:spPr>
        <p:txBody>
          <a:bodyPr/>
          <a:lstStyle/>
          <a:p>
            <a:pPr eaLnBrk="1" fontAlgn="auto" hangingPunct="1">
              <a:spcAft>
                <a:spcPts val="0"/>
              </a:spcAft>
              <a:defRPr/>
            </a:pPr>
            <a:r>
              <a:rPr lang="en-US" sz="3600" b="1" dirty="0"/>
              <a:t>1.  What is Leadership?</a:t>
            </a:r>
            <a:r>
              <a:rPr lang="en-US" dirty="0"/>
              <a:t> </a:t>
            </a:r>
          </a:p>
        </p:txBody>
      </p:sp>
      <p:sp>
        <p:nvSpPr>
          <p:cNvPr id="26632" name="Text Box 8">
            <a:extLst>
              <a:ext uri="{FF2B5EF4-FFF2-40B4-BE49-F238E27FC236}">
                <a16:creationId xmlns:a16="http://schemas.microsoft.com/office/drawing/2014/main" id="{457B0BC0-32F7-4F59-AFDE-D4AE6AC80B54}"/>
              </a:ext>
            </a:extLst>
          </p:cNvPr>
          <p:cNvSpPr txBox="1">
            <a:spLocks noChangeArrowheads="1"/>
          </p:cNvSpPr>
          <p:nvPr/>
        </p:nvSpPr>
        <p:spPr bwMode="auto">
          <a:xfrm>
            <a:off x="323850" y="1484313"/>
            <a:ext cx="8351838" cy="4708981"/>
          </a:xfrm>
          <a:prstGeom prst="rect">
            <a:avLst/>
          </a:prstGeom>
          <a:noFill/>
          <a:ln w="9525">
            <a:noFill/>
            <a:miter lim="800000"/>
            <a:headEnd/>
            <a:tailEnd/>
          </a:ln>
        </p:spPr>
        <p:txBody>
          <a:bodyPr>
            <a:spAutoFit/>
          </a:bodyPr>
          <a:lstStyle/>
          <a:p>
            <a:pPr algn="just" eaLnBrk="1" fontAlgn="auto" hangingPunct="1">
              <a:spcBef>
                <a:spcPct val="50000"/>
              </a:spcBef>
              <a:spcAft>
                <a:spcPts val="0"/>
              </a:spcAft>
              <a:defRPr/>
            </a:pPr>
            <a:r>
              <a:rPr lang="en-GB" sz="2400" b="1" u="sng" dirty="0">
                <a:latin typeface="+mj-lt"/>
                <a:cs typeface="Arial" charset="0"/>
              </a:rPr>
              <a:t>The following describe well known leaders, who do you think they are? </a:t>
            </a:r>
          </a:p>
          <a:p>
            <a:pPr algn="just" eaLnBrk="1" fontAlgn="auto" hangingPunct="1">
              <a:spcBef>
                <a:spcPct val="50000"/>
              </a:spcBef>
              <a:spcAft>
                <a:spcPts val="0"/>
              </a:spcAft>
              <a:defRPr/>
            </a:pPr>
            <a:r>
              <a:rPr lang="en-GB" sz="2400" b="1" u="sng" dirty="0">
                <a:latin typeface="+mj-lt"/>
                <a:cs typeface="Arial" charset="0"/>
              </a:rPr>
              <a:t>Candidate A</a:t>
            </a:r>
            <a:r>
              <a:rPr lang="en-GB" sz="2400" b="1" dirty="0">
                <a:latin typeface="+mj-lt"/>
                <a:cs typeface="Arial" charset="0"/>
              </a:rPr>
              <a:t>:  </a:t>
            </a:r>
            <a:r>
              <a:rPr lang="en-GB" sz="2400" dirty="0">
                <a:latin typeface="+mj-lt"/>
                <a:cs typeface="Arial" charset="0"/>
              </a:rPr>
              <a:t>Is known to associate with crooked politicians, consult with astrologers, had at least two mistresses, chain smokes, and drinks heavily every day.</a:t>
            </a:r>
          </a:p>
          <a:p>
            <a:pPr algn="just" eaLnBrk="1" fontAlgn="auto" hangingPunct="1">
              <a:spcBef>
                <a:spcPct val="50000"/>
              </a:spcBef>
              <a:spcAft>
                <a:spcPts val="0"/>
              </a:spcAft>
              <a:defRPr/>
            </a:pPr>
            <a:r>
              <a:rPr lang="en-GB" sz="2400" b="1" u="sng" dirty="0">
                <a:latin typeface="+mj-lt"/>
                <a:cs typeface="Arial" charset="0"/>
              </a:rPr>
              <a:t>Candidate B</a:t>
            </a:r>
            <a:r>
              <a:rPr lang="en-GB" sz="2400" b="1" dirty="0">
                <a:latin typeface="+mj-lt"/>
                <a:cs typeface="Arial" charset="0"/>
              </a:rPr>
              <a:t>:  </a:t>
            </a:r>
            <a:r>
              <a:rPr lang="en-GB" sz="2400" dirty="0">
                <a:latin typeface="+mj-lt"/>
                <a:cs typeface="Arial" charset="0"/>
              </a:rPr>
              <a:t>Has been thrown out of office twice, sleeps until noon, regularly used class A drugs while at university, and drinks large amounts of whisky every evening.</a:t>
            </a:r>
          </a:p>
          <a:p>
            <a:pPr algn="just" eaLnBrk="1" fontAlgn="auto" hangingPunct="1">
              <a:spcBef>
                <a:spcPct val="50000"/>
              </a:spcBef>
              <a:spcAft>
                <a:spcPts val="0"/>
              </a:spcAft>
              <a:defRPr/>
            </a:pPr>
            <a:r>
              <a:rPr lang="en-GB" sz="2400" b="1" u="sng" dirty="0">
                <a:latin typeface="+mj-lt"/>
                <a:cs typeface="Arial" charset="0"/>
              </a:rPr>
              <a:t>Candidate C</a:t>
            </a:r>
            <a:r>
              <a:rPr lang="en-GB" sz="2400" b="1" dirty="0">
                <a:latin typeface="+mj-lt"/>
                <a:cs typeface="Arial" charset="0"/>
              </a:rPr>
              <a:t>: </a:t>
            </a:r>
            <a:r>
              <a:rPr lang="en-GB" sz="2400" dirty="0">
                <a:latin typeface="+mj-lt"/>
                <a:cs typeface="Arial" charset="0"/>
              </a:rPr>
              <a:t>Is a decorated war hero. Is a vegetarian, doesn’t smoke, drinks an occasional beer, and hasn’t had any extra-marital affairs</a:t>
            </a:r>
            <a:r>
              <a:rPr lang="en-GB" sz="1600" dirty="0">
                <a:latin typeface="+mj-lt"/>
                <a:cs typeface="Arial" charset="0"/>
              </a:rPr>
              <a:t>.     </a:t>
            </a:r>
            <a:r>
              <a:rPr lang="en-GB" sz="1600" dirty="0">
                <a:latin typeface="Times New Roman" pitchFamily="18" charset="0"/>
                <a:cs typeface="Arial" charset="0"/>
              </a:rPr>
              <a:t>               </a:t>
            </a:r>
            <a:endParaRPr lang="en-GB" sz="2000" b="1" dirty="0">
              <a:latin typeface="Times New Roman" pitchFamily="18" charset="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dissolve">
                                      <p:cBhvr>
                                        <p:cTn id="7" dur="500"/>
                                        <p:tgtEl>
                                          <p:spTgt spid="2662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nodeType="clickEffect">
                                  <p:stCondLst>
                                    <p:cond delay="0"/>
                                  </p:stCondLst>
                                  <p:childTnLst>
                                    <p:set>
                                      <p:cBhvr>
                                        <p:cTn id="11" dur="1" fill="hold">
                                          <p:stCondLst>
                                            <p:cond delay="0"/>
                                          </p:stCondLst>
                                        </p:cTn>
                                        <p:tgtEl>
                                          <p:spTgt spid="26632">
                                            <p:txEl>
                                              <p:pRg st="0" end="0"/>
                                            </p:txEl>
                                          </p:spTgt>
                                        </p:tgtEl>
                                        <p:attrNameLst>
                                          <p:attrName>style.visibility</p:attrName>
                                        </p:attrNameLst>
                                      </p:cBhvr>
                                      <p:to>
                                        <p:strVal val="visible"/>
                                      </p:to>
                                    </p:set>
                                    <p:anim calcmode="lin" valueType="num">
                                      <p:cBhvr additive="base">
                                        <p:cTn id="12" dur="500" fill="hold"/>
                                        <p:tgtEl>
                                          <p:spTgt spid="26632">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663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6632">
                                            <p:txEl>
                                              <p:pRg st="1" end="1"/>
                                            </p:txEl>
                                          </p:spTgt>
                                        </p:tgtEl>
                                        <p:attrNameLst>
                                          <p:attrName>style.visibility</p:attrName>
                                        </p:attrNameLst>
                                      </p:cBhvr>
                                      <p:to>
                                        <p:strVal val="visible"/>
                                      </p:to>
                                    </p:set>
                                    <p:anim calcmode="lin" valueType="num">
                                      <p:cBhvr additive="base">
                                        <p:cTn id="18" dur="500" fill="hold"/>
                                        <p:tgtEl>
                                          <p:spTgt spid="26632">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663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9" presetClass="entr" presetSubtype="0" fill="hold" nodeType="clickEffect">
                                  <p:stCondLst>
                                    <p:cond delay="0"/>
                                  </p:stCondLst>
                                  <p:childTnLst>
                                    <p:set>
                                      <p:cBhvr>
                                        <p:cTn id="23" dur="1" fill="hold">
                                          <p:stCondLst>
                                            <p:cond delay="0"/>
                                          </p:stCondLst>
                                        </p:cTn>
                                        <p:tgtEl>
                                          <p:spTgt spid="26632">
                                            <p:txEl>
                                              <p:pRg st="2" end="2"/>
                                            </p:txEl>
                                          </p:spTgt>
                                        </p:tgtEl>
                                        <p:attrNameLst>
                                          <p:attrName>style.visibility</p:attrName>
                                        </p:attrNameLst>
                                      </p:cBhvr>
                                      <p:to>
                                        <p:strVal val="visible"/>
                                      </p:to>
                                    </p:set>
                                    <p:animEffect transition="in" filter="dissolve">
                                      <p:cBhvr>
                                        <p:cTn id="24" dur="500"/>
                                        <p:tgtEl>
                                          <p:spTgt spid="26632">
                                            <p:txEl>
                                              <p:pRg st="2" end="2"/>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9" presetClass="entr" presetSubtype="0" fill="hold" nodeType="clickEffect">
                                  <p:stCondLst>
                                    <p:cond delay="0"/>
                                  </p:stCondLst>
                                  <p:childTnLst>
                                    <p:set>
                                      <p:cBhvr>
                                        <p:cTn id="28" dur="1" fill="hold">
                                          <p:stCondLst>
                                            <p:cond delay="0"/>
                                          </p:stCondLst>
                                        </p:cTn>
                                        <p:tgtEl>
                                          <p:spTgt spid="26632">
                                            <p:txEl>
                                              <p:pRg st="3" end="3"/>
                                            </p:txEl>
                                          </p:spTgt>
                                        </p:tgtEl>
                                        <p:attrNameLst>
                                          <p:attrName>style.visibility</p:attrName>
                                        </p:attrNameLst>
                                      </p:cBhvr>
                                      <p:to>
                                        <p:strVal val="visible"/>
                                      </p:to>
                                    </p:set>
                                    <p:animEffect transition="in" filter="dissolve">
                                      <p:cBhvr>
                                        <p:cTn id="29" dur="500"/>
                                        <p:tgtEl>
                                          <p:spTgt spid="2663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8433" name="Rectangle 2">
            <a:extLst>
              <a:ext uri="{FF2B5EF4-FFF2-40B4-BE49-F238E27FC236}">
                <a16:creationId xmlns:a16="http://schemas.microsoft.com/office/drawing/2014/main" id="{0DE642B6-DC3D-4567-B07F-35FFC4C53DE6}"/>
              </a:ext>
            </a:extLst>
          </p:cNvPr>
          <p:cNvSpPr>
            <a:spLocks noGrp="1"/>
          </p:cNvSpPr>
          <p:nvPr>
            <p:ph type="title"/>
          </p:nvPr>
        </p:nvSpPr>
        <p:spPr/>
        <p:txBody>
          <a:bodyPr/>
          <a:lstStyle/>
          <a:p>
            <a:pPr eaLnBrk="1" fontAlgn="auto" hangingPunct="1">
              <a:spcAft>
                <a:spcPts val="0"/>
              </a:spcAft>
              <a:defRPr/>
            </a:pPr>
            <a:r>
              <a:rPr lang="en-GB" altLang="en-US" dirty="0"/>
              <a:t>What is Leadership…</a:t>
            </a:r>
            <a:r>
              <a:rPr lang="en-GB" altLang="en-US" sz="2800" i="1" dirty="0" err="1"/>
              <a:t>Cont</a:t>
            </a:r>
            <a:endParaRPr lang="en-GB" altLang="en-US" sz="2800" i="1" dirty="0"/>
          </a:p>
        </p:txBody>
      </p:sp>
      <p:sp>
        <p:nvSpPr>
          <p:cNvPr id="120835" name="Rectangle 3">
            <a:extLst>
              <a:ext uri="{FF2B5EF4-FFF2-40B4-BE49-F238E27FC236}">
                <a16:creationId xmlns:a16="http://schemas.microsoft.com/office/drawing/2014/main" id="{20DA80DD-CD0F-4064-8283-E4B705678DC8}"/>
              </a:ext>
            </a:extLst>
          </p:cNvPr>
          <p:cNvSpPr>
            <a:spLocks noGrp="1" noChangeArrowheads="1"/>
          </p:cNvSpPr>
          <p:nvPr>
            <p:ph idx="1"/>
          </p:nvPr>
        </p:nvSpPr>
        <p:spPr>
          <a:xfrm>
            <a:off x="395288" y="1989138"/>
            <a:ext cx="8545512" cy="3725862"/>
          </a:xfrm>
        </p:spPr>
        <p:txBody>
          <a:bodyPr/>
          <a:lstStyle/>
          <a:p>
            <a:pPr eaLnBrk="1" hangingPunct="1"/>
            <a:endParaRPr lang="en-GB" altLang="en-US" dirty="0">
              <a:solidFill>
                <a:srgbClr val="FFFF00"/>
              </a:solidFill>
            </a:endParaRPr>
          </a:p>
          <a:p>
            <a:pPr eaLnBrk="1" hangingPunct="1"/>
            <a:r>
              <a:rPr lang="en-GB" altLang="en-US" dirty="0"/>
              <a:t>Candidate A – Franklin D Roosevelt </a:t>
            </a:r>
          </a:p>
          <a:p>
            <a:pPr eaLnBrk="1" hangingPunct="1"/>
            <a:r>
              <a:rPr lang="en-GB" altLang="en-US" dirty="0"/>
              <a:t>Candidate B – Winston Churchill </a:t>
            </a:r>
          </a:p>
          <a:p>
            <a:pPr eaLnBrk="1" hangingPunct="1"/>
            <a:r>
              <a:rPr lang="en-GB" altLang="en-US" dirty="0"/>
              <a:t>Candidate C – Adolph Hitler </a:t>
            </a:r>
          </a:p>
          <a:p>
            <a:pPr eaLnBrk="1" hangingPunct="1">
              <a:buFont typeface="Wingdings" panose="05000000000000000000" pitchFamily="2" charset="2"/>
              <a:buNone/>
            </a:pPr>
            <a:endParaRPr lang="en-GB" altLang="en-US" dirty="0"/>
          </a:p>
          <a:p>
            <a:pPr eaLnBrk="1" hangingPunct="1"/>
            <a:r>
              <a:rPr lang="en-GB" altLang="en-US" dirty="0"/>
              <a:t>Are you surprised? What conclusions can we draw from this?  </a:t>
            </a:r>
          </a:p>
          <a:p>
            <a:pPr eaLnBrk="1" hangingPunct="1"/>
            <a:endParaRPr lang="en-GB" altLang="en-US" dirty="0">
              <a:solidFill>
                <a:srgbClr val="0070C0"/>
              </a:solidFill>
            </a:endParaRPr>
          </a:p>
          <a:p>
            <a:pPr marL="0" indent="0" eaLnBrk="1" hangingPunct="1">
              <a:buNone/>
            </a:pPr>
            <a:endParaRPr lang="en-GB" altLang="en-US"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120835">
                                            <p:txEl>
                                              <p:pRg st="1" end="1"/>
                                            </p:txEl>
                                          </p:spTgt>
                                        </p:tgtEl>
                                        <p:attrNameLst>
                                          <p:attrName>style.visibility</p:attrName>
                                        </p:attrNameLst>
                                      </p:cBhvr>
                                      <p:to>
                                        <p:strVal val="visible"/>
                                      </p:to>
                                    </p:set>
                                    <p:anim calcmode="discrete" valueType="clr">
                                      <p:cBhvr override="childStyle">
                                        <p:cTn id="7" dur="80"/>
                                        <p:tgtEl>
                                          <p:spTgt spid="120835">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120835">
                                            <p:txEl>
                                              <p:pRg st="1" end="1"/>
                                            </p:txEl>
                                          </p:spTgt>
                                        </p:tgtEl>
                                        <p:attrNameLst>
                                          <p:attrName>fillcolor</p:attrName>
                                        </p:attrNameLst>
                                      </p:cBhvr>
                                      <p:tavLst>
                                        <p:tav tm="0">
                                          <p:val>
                                            <p:clrVal>
                                              <a:schemeClr val="accent2"/>
                                            </p:clrVal>
                                          </p:val>
                                        </p:tav>
                                        <p:tav tm="50000">
                                          <p:val>
                                            <p:clrVal>
                                              <a:schemeClr val="hlink"/>
                                            </p:clrVal>
                                          </p:val>
                                        </p:tav>
                                      </p:tavLst>
                                    </p:anim>
                                    <p:set>
                                      <p:cBhvr>
                                        <p:cTn id="9" dur="80"/>
                                        <p:tgtEl>
                                          <p:spTgt spid="120835">
                                            <p:txEl>
                                              <p:pRg st="1" end="1"/>
                                            </p:txEl>
                                          </p:spTgt>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120835">
                                            <p:txEl>
                                              <p:pRg st="2" end="2"/>
                                            </p:txEl>
                                          </p:spTgt>
                                        </p:tgtEl>
                                        <p:attrNameLst>
                                          <p:attrName>style.visibility</p:attrName>
                                        </p:attrNameLst>
                                      </p:cBhvr>
                                      <p:to>
                                        <p:strVal val="visible"/>
                                      </p:to>
                                    </p:set>
                                    <p:anim calcmode="discrete" valueType="clr">
                                      <p:cBhvr override="childStyle">
                                        <p:cTn id="14" dur="80"/>
                                        <p:tgtEl>
                                          <p:spTgt spid="120835">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120835">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120835">
                                            <p:txEl>
                                              <p:pRg st="2" end="2"/>
                                            </p:txEl>
                                          </p:spTgt>
                                        </p:tgtEl>
                                        <p:attrNameLst>
                                          <p:attrName>fill.type</p:attrName>
                                        </p:attrNameLst>
                                      </p:cBhvr>
                                      <p:to>
                                        <p:strVal val="solid"/>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27" presetClass="entr" presetSubtype="0" fill="hold" nodeType="clickEffect">
                                  <p:stCondLst>
                                    <p:cond delay="0"/>
                                  </p:stCondLst>
                                  <p:iterate type="lt">
                                    <p:tmPct val="50000"/>
                                  </p:iterate>
                                  <p:childTnLst>
                                    <p:set>
                                      <p:cBhvr>
                                        <p:cTn id="20" dur="1" fill="hold">
                                          <p:stCondLst>
                                            <p:cond delay="0"/>
                                          </p:stCondLst>
                                        </p:cTn>
                                        <p:tgtEl>
                                          <p:spTgt spid="120835">
                                            <p:txEl>
                                              <p:pRg st="3" end="3"/>
                                            </p:txEl>
                                          </p:spTgt>
                                        </p:tgtEl>
                                        <p:attrNameLst>
                                          <p:attrName>style.visibility</p:attrName>
                                        </p:attrNameLst>
                                      </p:cBhvr>
                                      <p:to>
                                        <p:strVal val="visible"/>
                                      </p:to>
                                    </p:set>
                                    <p:anim calcmode="discrete" valueType="clr">
                                      <p:cBhvr override="childStyle">
                                        <p:cTn id="21" dur="80"/>
                                        <p:tgtEl>
                                          <p:spTgt spid="120835">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120835">
                                            <p:txEl>
                                              <p:pRg st="3" end="3"/>
                                            </p:txEl>
                                          </p:spTgt>
                                        </p:tgtEl>
                                        <p:attrNameLst>
                                          <p:attrName>fillcolor</p:attrName>
                                        </p:attrNameLst>
                                      </p:cBhvr>
                                      <p:tavLst>
                                        <p:tav tm="0">
                                          <p:val>
                                            <p:clrVal>
                                              <a:schemeClr val="accent2"/>
                                            </p:clrVal>
                                          </p:val>
                                        </p:tav>
                                        <p:tav tm="50000">
                                          <p:val>
                                            <p:clrVal>
                                              <a:schemeClr val="hlink"/>
                                            </p:clrVal>
                                          </p:val>
                                        </p:tav>
                                      </p:tavLst>
                                    </p:anim>
                                    <p:set>
                                      <p:cBhvr>
                                        <p:cTn id="23" dur="80"/>
                                        <p:tgtEl>
                                          <p:spTgt spid="120835">
                                            <p:txEl>
                                              <p:pRg st="3" end="3"/>
                                            </p:txEl>
                                          </p:spTgt>
                                        </p:tgtEl>
                                        <p:attrNameLst>
                                          <p:attrName>fill.type</p:attrName>
                                        </p:attrNameLst>
                                      </p:cBhvr>
                                      <p:to>
                                        <p:strVal val="solid"/>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27" presetClass="entr" presetSubtype="0" fill="hold" nodeType="clickEffect">
                                  <p:stCondLst>
                                    <p:cond delay="0"/>
                                  </p:stCondLst>
                                  <p:iterate type="lt">
                                    <p:tmPct val="50000"/>
                                  </p:iterate>
                                  <p:childTnLst>
                                    <p:set>
                                      <p:cBhvr>
                                        <p:cTn id="27" dur="1" fill="hold">
                                          <p:stCondLst>
                                            <p:cond delay="0"/>
                                          </p:stCondLst>
                                        </p:cTn>
                                        <p:tgtEl>
                                          <p:spTgt spid="120835">
                                            <p:txEl>
                                              <p:pRg st="5" end="5"/>
                                            </p:txEl>
                                          </p:spTgt>
                                        </p:tgtEl>
                                        <p:attrNameLst>
                                          <p:attrName>style.visibility</p:attrName>
                                        </p:attrNameLst>
                                      </p:cBhvr>
                                      <p:to>
                                        <p:strVal val="visible"/>
                                      </p:to>
                                    </p:set>
                                    <p:anim calcmode="discrete" valueType="clr">
                                      <p:cBhvr override="childStyle">
                                        <p:cTn id="28" dur="80"/>
                                        <p:tgtEl>
                                          <p:spTgt spid="120835">
                                            <p:txEl>
                                              <p:pRg st="5" end="5"/>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9" dur="80"/>
                                        <p:tgtEl>
                                          <p:spTgt spid="120835">
                                            <p:txEl>
                                              <p:pRg st="5" end="5"/>
                                            </p:txEl>
                                          </p:spTgt>
                                        </p:tgtEl>
                                        <p:attrNameLst>
                                          <p:attrName>fillcolor</p:attrName>
                                        </p:attrNameLst>
                                      </p:cBhvr>
                                      <p:tavLst>
                                        <p:tav tm="0">
                                          <p:val>
                                            <p:clrVal>
                                              <a:schemeClr val="accent2"/>
                                            </p:clrVal>
                                          </p:val>
                                        </p:tav>
                                        <p:tav tm="50000">
                                          <p:val>
                                            <p:clrVal>
                                              <a:schemeClr val="hlink"/>
                                            </p:clrVal>
                                          </p:val>
                                        </p:tav>
                                      </p:tavLst>
                                    </p:anim>
                                    <p:set>
                                      <p:cBhvr>
                                        <p:cTn id="30" dur="80"/>
                                        <p:tgtEl>
                                          <p:spTgt spid="120835">
                                            <p:txEl>
                                              <p:pRg st="5" end="5"/>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a:xfrm>
            <a:off x="4401417" y="1138036"/>
            <a:ext cx="4083287" cy="1402470"/>
          </a:xfrm>
        </p:spPr>
        <p:txBody>
          <a:bodyPr anchor="t">
            <a:normAutofit/>
          </a:bodyPr>
          <a:lstStyle/>
          <a:p>
            <a:r>
              <a:rPr lang="en-GB" sz="2800" dirty="0"/>
              <a:t>What is Empathy?</a:t>
            </a:r>
          </a:p>
        </p:txBody>
      </p:sp>
      <p:pic>
        <p:nvPicPr>
          <p:cNvPr id="5" name="Picture 4" descr="White puzzle with one red piece">
            <a:extLst>
              <a:ext uri="{FF2B5EF4-FFF2-40B4-BE49-F238E27FC236}">
                <a16:creationId xmlns:a16="http://schemas.microsoft.com/office/drawing/2014/main" id="{B610D3E6-9826-B671-044C-DE40B896F576}"/>
              </a:ext>
            </a:extLst>
          </p:cNvPr>
          <p:cNvPicPr>
            <a:picLocks noChangeAspect="1"/>
          </p:cNvPicPr>
          <p:nvPr/>
        </p:nvPicPr>
        <p:blipFill rotWithShape="1">
          <a:blip r:embed="rId3"/>
          <a:srcRect l="34958" r="33354"/>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a:xfrm>
            <a:off x="4401417" y="2551176"/>
            <a:ext cx="4083287" cy="3591207"/>
          </a:xfrm>
        </p:spPr>
        <p:txBody>
          <a:bodyPr>
            <a:normAutofit/>
          </a:bodyPr>
          <a:lstStyle/>
          <a:p>
            <a:pPr marL="0" indent="0">
              <a:buNone/>
            </a:pPr>
            <a:r>
              <a:rPr lang="en-GB" sz="1400"/>
              <a:t>‘The capacity for one person (a perceiver) to share and understand internal states of someone else (a target)’. It is ‘a social bridge that allows us to connect with one another’ (Weisz and Zaki, 2017). </a:t>
            </a:r>
          </a:p>
          <a:p>
            <a:pPr marL="0" indent="0">
              <a:buNone/>
            </a:pPr>
            <a:endParaRPr lang="en-GB" sz="1400"/>
          </a:p>
          <a:p>
            <a:pPr marL="0" indent="0">
              <a:buNone/>
            </a:pPr>
            <a:r>
              <a:rPr lang="en-GB" sz="1400"/>
              <a:t>Corporate empathy is about understanding our emotional impact on others and making change as a result (Parmar, 2016). </a:t>
            </a:r>
          </a:p>
          <a:p>
            <a:pPr marL="0" indent="0">
              <a:buNone/>
            </a:pPr>
            <a:endParaRPr lang="en-GB" sz="1400"/>
          </a:p>
          <a:p>
            <a:pPr marL="0" indent="0">
              <a:buNone/>
            </a:pPr>
            <a:r>
              <a:rPr lang="en-GB" sz="1400"/>
              <a:t>‘Empathy is about earnest listening, relating to one another, and putting yourself in someone else’s shoes’ (Ackerman, 2020).</a:t>
            </a:r>
          </a:p>
          <a:p>
            <a:pPr marL="0" indent="0">
              <a:buNone/>
            </a:pPr>
            <a:endParaRPr lang="en-GB" sz="1400"/>
          </a:p>
          <a:p>
            <a:pPr marL="0" indent="0">
              <a:buNone/>
            </a:pPr>
            <a:r>
              <a:rPr lang="en-GB" sz="1400"/>
              <a:t>Empathy is the ‘social awareness’ element of Emotional Intelligence</a:t>
            </a:r>
          </a:p>
        </p:txBody>
      </p:sp>
    </p:spTree>
    <p:extLst>
      <p:ext uri="{BB962C8B-B14F-4D97-AF65-F5344CB8AC3E}">
        <p14:creationId xmlns:p14="http://schemas.microsoft.com/office/powerpoint/2010/main" val="1600140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479161" y="639193"/>
            <a:ext cx="2678858" cy="3573516"/>
          </a:xfrm>
        </p:spPr>
        <p:txBody>
          <a:bodyPr vert="horz" lIns="91440" tIns="45720" rIns="91440" bIns="45720" rtlCol="0" anchor="b">
            <a:normAutofit/>
          </a:bodyPr>
          <a:lstStyle/>
          <a:p>
            <a:pPr defTabSz="914400"/>
            <a:r>
              <a:rPr lang="en-US" sz="4400" kern="1200">
                <a:solidFill>
                  <a:schemeClr val="tx1"/>
                </a:solidFill>
                <a:latin typeface="+mj-lt"/>
                <a:ea typeface="+mj-ea"/>
                <a:cs typeface="+mj-cs"/>
              </a:rPr>
              <a:t>Difference between Empathy and Sympathy</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 up of a logo&#10;&#10;Description automatically generated">
            <a:extLst>
              <a:ext uri="{FF2B5EF4-FFF2-40B4-BE49-F238E27FC236}">
                <a16:creationId xmlns:a16="http://schemas.microsoft.com/office/drawing/2014/main" id="{5FC177CD-E2D7-4D71-A875-56D5341E39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90722" y="1291481"/>
            <a:ext cx="5410962" cy="4247605"/>
          </a:xfrm>
          <a:prstGeom prst="rect">
            <a:avLst/>
          </a:prstGeom>
        </p:spPr>
      </p:pic>
    </p:spTree>
    <p:extLst>
      <p:ext uri="{BB962C8B-B14F-4D97-AF65-F5344CB8AC3E}">
        <p14:creationId xmlns:p14="http://schemas.microsoft.com/office/powerpoint/2010/main" val="3372131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a:xfrm>
            <a:off x="476250" y="640823"/>
            <a:ext cx="2563994" cy="5583148"/>
          </a:xfrm>
        </p:spPr>
        <p:txBody>
          <a:bodyPr anchor="ctr">
            <a:normAutofit/>
          </a:bodyPr>
          <a:lstStyle/>
          <a:p>
            <a:r>
              <a:rPr lang="en-GB" sz="4000"/>
              <a:t>Why is Empathy important?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41030D-EF20-F573-B29A-920442FB993F}"/>
              </a:ext>
            </a:extLst>
          </p:cNvPr>
          <p:cNvGraphicFramePr>
            <a:graphicFrameLocks noGrp="1"/>
          </p:cNvGraphicFramePr>
          <p:nvPr>
            <p:ph idx="1"/>
            <p:extLst>
              <p:ext uri="{D42A27DB-BD31-4B8C-83A1-F6EECF244321}">
                <p14:modId xmlns:p14="http://schemas.microsoft.com/office/powerpoint/2010/main" val="1583514386"/>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2053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6" name="Picture 23555" descr="Red toy person in front of two lines of white figures">
            <a:extLst>
              <a:ext uri="{FF2B5EF4-FFF2-40B4-BE49-F238E27FC236}">
                <a16:creationId xmlns:a16="http://schemas.microsoft.com/office/drawing/2014/main" id="{96DAF24B-D6B8-47ED-848F-8B19F73A0B0C}"/>
              </a:ext>
            </a:extLst>
          </p:cNvPr>
          <p:cNvPicPr>
            <a:picLocks noChangeAspect="1"/>
          </p:cNvPicPr>
          <p:nvPr/>
        </p:nvPicPr>
        <p:blipFill rotWithShape="1">
          <a:blip r:embed="rId2">
            <a:alphaModFix amt="35000"/>
          </a:blip>
          <a:srcRect l="8095" r="4239"/>
          <a:stretch/>
        </p:blipFill>
        <p:spPr>
          <a:xfrm>
            <a:off x="20" y="1"/>
            <a:ext cx="9143980" cy="6857999"/>
          </a:xfrm>
          <a:prstGeom prst="rect">
            <a:avLst/>
          </a:prstGeom>
        </p:spPr>
      </p:pic>
      <p:sp>
        <p:nvSpPr>
          <p:cNvPr id="23553" name="Title 1">
            <a:extLst>
              <a:ext uri="{FF2B5EF4-FFF2-40B4-BE49-F238E27FC236}">
                <a16:creationId xmlns:a16="http://schemas.microsoft.com/office/drawing/2014/main" id="{27006DB1-5151-4C5C-BA5D-B1628235513C}"/>
              </a:ext>
            </a:extLst>
          </p:cNvPr>
          <p:cNvSpPr>
            <a:spLocks noGrp="1"/>
          </p:cNvSpPr>
          <p:nvPr>
            <p:ph type="title"/>
          </p:nvPr>
        </p:nvSpPr>
        <p:spPr>
          <a:xfrm>
            <a:off x="628650" y="1065862"/>
            <a:ext cx="2484873" cy="4726276"/>
          </a:xfrm>
        </p:spPr>
        <p:txBody>
          <a:bodyPr vert="horz" lIns="91440" tIns="45720" rIns="91440" bIns="45720" rtlCol="0" anchor="ctr">
            <a:normAutofit/>
          </a:bodyPr>
          <a:lstStyle/>
          <a:p>
            <a:pPr algn="r" defTabSz="914400" fontAlgn="auto">
              <a:spcAft>
                <a:spcPts val="0"/>
              </a:spcAft>
              <a:defRPr/>
            </a:pPr>
            <a:r>
              <a:rPr lang="en-US" altLang="en-US" sz="3500">
                <a:solidFill>
                  <a:srgbClr val="FFFFFF"/>
                </a:solidFill>
              </a:rPr>
              <a:t>Factors affecting Leadership</a:t>
            </a:r>
          </a:p>
        </p:txBody>
      </p:sp>
      <p:cxnSp>
        <p:nvCxnSpPr>
          <p:cNvPr id="74" name="Straight Connector 7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02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3554" name="Rectangle 3">
            <a:extLst>
              <a:ext uri="{FF2B5EF4-FFF2-40B4-BE49-F238E27FC236}">
                <a16:creationId xmlns:a16="http://schemas.microsoft.com/office/drawing/2014/main" id="{84B51F8F-8A7B-41E9-BCAE-4CDD4D6DC78F}"/>
              </a:ext>
            </a:extLst>
          </p:cNvPr>
          <p:cNvSpPr>
            <a:spLocks noChangeArrowheads="1"/>
          </p:cNvSpPr>
          <p:nvPr/>
        </p:nvSpPr>
        <p:spPr bwMode="auto">
          <a:xfrm>
            <a:off x="3866534" y="1065862"/>
            <a:ext cx="4308514" cy="47262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indent="-228600">
              <a:lnSpc>
                <a:spcPct val="90000"/>
              </a:lnSpc>
              <a:spcBef>
                <a:spcPct val="0"/>
              </a:spcBef>
              <a:spcAft>
                <a:spcPts val="600"/>
              </a:spcAft>
              <a:buClrTx/>
              <a:buSzTx/>
            </a:pPr>
            <a:r>
              <a:rPr lang="en-US" altLang="en-US" sz="1700">
                <a:solidFill>
                  <a:srgbClr val="FFFFFF"/>
                </a:solidFill>
                <a:latin typeface="+mn-lt"/>
              </a:rPr>
              <a:t>Their style</a:t>
            </a:r>
          </a:p>
          <a:p>
            <a:pPr indent="-228600">
              <a:lnSpc>
                <a:spcPct val="90000"/>
              </a:lnSpc>
              <a:spcBef>
                <a:spcPct val="0"/>
              </a:spcBef>
              <a:spcAft>
                <a:spcPts val="600"/>
              </a:spcAft>
              <a:buClrTx/>
              <a:buSzTx/>
            </a:pPr>
            <a:r>
              <a:rPr lang="en-US" altLang="en-US" sz="1700">
                <a:solidFill>
                  <a:srgbClr val="FFFFFF"/>
                </a:solidFill>
                <a:latin typeface="+mn-lt"/>
              </a:rPr>
              <a:t>The subordinates and their preferred style</a:t>
            </a:r>
          </a:p>
          <a:p>
            <a:pPr indent="-228600">
              <a:lnSpc>
                <a:spcPct val="90000"/>
              </a:lnSpc>
              <a:spcBef>
                <a:spcPct val="0"/>
              </a:spcBef>
              <a:spcAft>
                <a:spcPts val="600"/>
              </a:spcAft>
              <a:buClrTx/>
              <a:buSzTx/>
            </a:pPr>
            <a:r>
              <a:rPr lang="en-US" altLang="en-US" sz="1700">
                <a:solidFill>
                  <a:srgbClr val="FFFFFF"/>
                </a:solidFill>
                <a:latin typeface="+mn-lt"/>
              </a:rPr>
              <a:t>The task</a:t>
            </a:r>
          </a:p>
          <a:p>
            <a:pPr indent="-228600">
              <a:lnSpc>
                <a:spcPct val="90000"/>
              </a:lnSpc>
              <a:spcBef>
                <a:spcPct val="0"/>
              </a:spcBef>
              <a:spcAft>
                <a:spcPts val="600"/>
              </a:spcAft>
              <a:buClrTx/>
              <a:buSzTx/>
            </a:pPr>
            <a:r>
              <a:rPr lang="en-US" altLang="en-US" sz="1700">
                <a:solidFill>
                  <a:srgbClr val="FFFFFF"/>
                </a:solidFill>
                <a:latin typeface="+mn-lt"/>
              </a:rPr>
              <a:t>The environment in which the organization operates</a:t>
            </a:r>
          </a:p>
          <a:p>
            <a:pPr indent="-228600">
              <a:lnSpc>
                <a:spcPct val="90000"/>
              </a:lnSpc>
              <a:spcBef>
                <a:spcPct val="0"/>
              </a:spcBef>
              <a:spcAft>
                <a:spcPts val="600"/>
              </a:spcAft>
              <a:buClrTx/>
              <a:buSzTx/>
            </a:pPr>
            <a:r>
              <a:rPr lang="en-US" altLang="en-US" sz="1700">
                <a:solidFill>
                  <a:srgbClr val="FFFFFF"/>
                </a:solidFill>
                <a:latin typeface="+mn-lt"/>
              </a:rPr>
              <a:t>Both internal and external</a:t>
            </a:r>
          </a:p>
          <a:p>
            <a:pPr indent="-228600">
              <a:lnSpc>
                <a:spcPct val="90000"/>
              </a:lnSpc>
              <a:spcBef>
                <a:spcPct val="0"/>
              </a:spcBef>
              <a:spcAft>
                <a:spcPts val="600"/>
              </a:spcAft>
              <a:buClrTx/>
              <a:buSzTx/>
            </a:pPr>
            <a:r>
              <a:rPr lang="en-US" altLang="en-US" sz="1700">
                <a:solidFill>
                  <a:srgbClr val="FFFFFF"/>
                </a:solidFill>
                <a:latin typeface="+mn-lt"/>
              </a:rPr>
              <a:t>The economic climate</a:t>
            </a:r>
          </a:p>
          <a:p>
            <a:pPr indent="-228600">
              <a:lnSpc>
                <a:spcPct val="90000"/>
              </a:lnSpc>
              <a:spcBef>
                <a:spcPct val="0"/>
              </a:spcBef>
              <a:spcAft>
                <a:spcPts val="600"/>
              </a:spcAft>
              <a:buClrTx/>
              <a:buSzTx/>
            </a:pPr>
            <a:r>
              <a:rPr lang="en-US" altLang="en-US" sz="1700">
                <a:solidFill>
                  <a:srgbClr val="FFFFFF"/>
                </a:solidFill>
                <a:latin typeface="+mn-lt"/>
              </a:rPr>
              <a:t>Degree of group interaction</a:t>
            </a:r>
          </a:p>
          <a:p>
            <a:pPr indent="-228600">
              <a:lnSpc>
                <a:spcPct val="90000"/>
              </a:lnSpc>
              <a:spcBef>
                <a:spcPct val="0"/>
              </a:spcBef>
              <a:spcAft>
                <a:spcPts val="600"/>
              </a:spcAft>
              <a:buClrTx/>
              <a:buSzTx/>
            </a:pPr>
            <a:r>
              <a:rPr lang="en-US" altLang="en-US" sz="1700">
                <a:solidFill>
                  <a:srgbClr val="FFFFFF"/>
                </a:solidFill>
                <a:latin typeface="+mn-lt"/>
              </a:rPr>
              <a:t>Personalities within the group</a:t>
            </a:r>
          </a:p>
          <a:p>
            <a:pPr indent="-228600">
              <a:lnSpc>
                <a:spcPct val="90000"/>
              </a:lnSpc>
              <a:spcBef>
                <a:spcPct val="0"/>
              </a:spcBef>
              <a:spcAft>
                <a:spcPts val="600"/>
              </a:spcAft>
              <a:buClrTx/>
              <a:buSzTx/>
            </a:pPr>
            <a:r>
              <a:rPr lang="en-US" altLang="en-US" sz="1700">
                <a:solidFill>
                  <a:srgbClr val="FFFFFF"/>
                </a:solidFill>
                <a:latin typeface="+mn-lt"/>
              </a:rPr>
              <a:t>Rules of the organisation and its goals</a:t>
            </a:r>
          </a:p>
          <a:p>
            <a:pPr indent="-228600">
              <a:lnSpc>
                <a:spcPct val="90000"/>
              </a:lnSpc>
              <a:spcBef>
                <a:spcPct val="0"/>
              </a:spcBef>
              <a:spcAft>
                <a:spcPts val="600"/>
              </a:spcAft>
              <a:buClrTx/>
              <a:buSzTx/>
            </a:pPr>
            <a:endParaRPr lang="en-US" altLang="en-US" sz="1700">
              <a:solidFill>
                <a:srgbClr val="FFFFFF"/>
              </a:solidFill>
              <a:latin typeface="+mn-lt"/>
            </a:endParaRP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1"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3"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35" name="Group 434">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436"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7"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39" name="Group 43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440" name="Freeform: Shape 43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1" name="Freeform: Shape 44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2" name="Freeform: Shape 44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3" name="Freeform: Shape 44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4" name="Freeform: Shape 44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5" name="Freeform: Shape 44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6" name="Freeform: Shape 44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6081" name="Title 1">
            <a:extLst>
              <a:ext uri="{FF2B5EF4-FFF2-40B4-BE49-F238E27FC236}">
                <a16:creationId xmlns:a16="http://schemas.microsoft.com/office/drawing/2014/main" id="{08797619-5A17-4D9B-AF58-F64FA22F721D}"/>
              </a:ext>
            </a:extLst>
          </p:cNvPr>
          <p:cNvSpPr>
            <a:spLocks noGrp="1"/>
          </p:cNvSpPr>
          <p:nvPr>
            <p:ph type="title"/>
          </p:nvPr>
        </p:nvSpPr>
        <p:spPr>
          <a:xfrm>
            <a:off x="589788" y="841248"/>
            <a:ext cx="3847200" cy="5340097"/>
          </a:xfrm>
        </p:spPr>
        <p:txBody>
          <a:bodyPr anchor="ctr">
            <a:normAutofit/>
          </a:bodyPr>
          <a:lstStyle/>
          <a:p>
            <a:pPr eaLnBrk="1" fontAlgn="auto" hangingPunct="1">
              <a:spcAft>
                <a:spcPts val="0"/>
              </a:spcAft>
              <a:defRPr/>
            </a:pPr>
            <a:r>
              <a:rPr lang="en-GB" altLang="en-US" sz="4200">
                <a:solidFill>
                  <a:schemeClr val="bg1"/>
                </a:solidFill>
              </a:rPr>
              <a:t>Leadership &amp; Power (French and Raven 1959) </a:t>
            </a:r>
          </a:p>
        </p:txBody>
      </p:sp>
      <p:sp>
        <p:nvSpPr>
          <p:cNvPr id="3" name="Content Placeholder 2">
            <a:extLst>
              <a:ext uri="{FF2B5EF4-FFF2-40B4-BE49-F238E27FC236}">
                <a16:creationId xmlns:a16="http://schemas.microsoft.com/office/drawing/2014/main" id="{84538F5C-6DE7-4442-A6E4-1AB28A1F69E7}"/>
              </a:ext>
            </a:extLst>
          </p:cNvPr>
          <p:cNvSpPr>
            <a:spLocks noGrp="1"/>
          </p:cNvSpPr>
          <p:nvPr>
            <p:ph idx="1"/>
          </p:nvPr>
        </p:nvSpPr>
        <p:spPr>
          <a:xfrm>
            <a:off x="4848307" y="841247"/>
            <a:ext cx="3363402" cy="5340097"/>
          </a:xfrm>
        </p:spPr>
        <p:txBody>
          <a:bodyPr rtlCol="0" anchor="ctr">
            <a:normAutofit/>
          </a:bodyPr>
          <a:lstStyle/>
          <a:p>
            <a:pPr marL="91440" indent="-91440" eaLnBrk="1" fontAlgn="auto" hangingPunct="1">
              <a:buFont typeface="Wingdings 2" pitchFamily="2" charset="2"/>
              <a:buChar char=""/>
              <a:defRPr/>
            </a:pPr>
            <a:r>
              <a:rPr lang="en-GB" altLang="en-US" sz="1500" b="1">
                <a:solidFill>
                  <a:schemeClr val="tx2"/>
                </a:solidFill>
              </a:rPr>
              <a:t>Reward power:</a:t>
            </a:r>
            <a:r>
              <a:rPr lang="en-GB" altLang="en-US" sz="1500">
                <a:solidFill>
                  <a:schemeClr val="tx2"/>
                </a:solidFill>
              </a:rPr>
              <a:t> ability and resources to obtain rewards for those who comply, e.g. pay, promotion, recognition, privileges.</a:t>
            </a:r>
          </a:p>
          <a:p>
            <a:pPr marL="91440" indent="-91440" eaLnBrk="1" fontAlgn="auto" hangingPunct="1">
              <a:buFont typeface="Wingdings 2" pitchFamily="2" charset="2"/>
              <a:buChar char=""/>
              <a:defRPr/>
            </a:pPr>
            <a:r>
              <a:rPr lang="en-GB" altLang="en-US" sz="1500" b="1">
                <a:solidFill>
                  <a:schemeClr val="tx2"/>
                </a:solidFill>
              </a:rPr>
              <a:t>Coercive power:</a:t>
            </a:r>
            <a:r>
              <a:rPr lang="en-GB" altLang="en-US" sz="1500">
                <a:solidFill>
                  <a:schemeClr val="tx2"/>
                </a:solidFill>
              </a:rPr>
              <a:t> ability to punish or to bring about undesirable outcomes, e.g. withholding pay rises &amp; promotion, withdrawing friendship, formal reprimands</a:t>
            </a:r>
          </a:p>
          <a:p>
            <a:pPr marL="91440" indent="-91440" eaLnBrk="1" fontAlgn="auto" hangingPunct="1">
              <a:buFont typeface="Wingdings 2" pitchFamily="2" charset="2"/>
              <a:buChar char=""/>
              <a:defRPr/>
            </a:pPr>
            <a:r>
              <a:rPr lang="en-GB" altLang="en-US" sz="1500" b="1">
                <a:solidFill>
                  <a:schemeClr val="tx2"/>
                </a:solidFill>
              </a:rPr>
              <a:t>Legitimate power:</a:t>
            </a:r>
            <a:r>
              <a:rPr lang="en-GB" altLang="en-US" sz="1500">
                <a:solidFill>
                  <a:schemeClr val="tx2"/>
                </a:solidFill>
              </a:rPr>
              <a:t> the right to exercise power because of leader's position in the organisation</a:t>
            </a:r>
          </a:p>
          <a:p>
            <a:pPr marL="91440" indent="-91440" eaLnBrk="1" fontAlgn="auto" hangingPunct="1">
              <a:buFont typeface="Wingdings 2" pitchFamily="2" charset="2"/>
              <a:buChar char=""/>
              <a:defRPr/>
            </a:pPr>
            <a:r>
              <a:rPr lang="en-GB" altLang="en-US" sz="1500" b="1">
                <a:solidFill>
                  <a:schemeClr val="tx2"/>
                </a:solidFill>
              </a:rPr>
              <a:t>Referent power:</a:t>
            </a:r>
            <a:r>
              <a:rPr lang="en-GB" altLang="en-US" sz="1500">
                <a:solidFill>
                  <a:schemeClr val="tx2"/>
                </a:solidFill>
              </a:rPr>
              <a:t> subordinate's identification with the leader because of attractiveness, reputation, or charisma. Etzioni (1961) refers to this a “personal power” </a:t>
            </a:r>
          </a:p>
          <a:p>
            <a:pPr marL="91440" indent="-91440" eaLnBrk="1" fontAlgn="auto" hangingPunct="1">
              <a:buFont typeface="Wingdings 2" pitchFamily="2" charset="2"/>
              <a:buChar char=""/>
              <a:defRPr/>
            </a:pPr>
            <a:r>
              <a:rPr lang="en-GB" altLang="en-US" sz="1500" b="1">
                <a:solidFill>
                  <a:schemeClr val="tx2"/>
                </a:solidFill>
              </a:rPr>
              <a:t>Expert power:</a:t>
            </a:r>
            <a:r>
              <a:rPr lang="en-GB" altLang="en-US" sz="1500">
                <a:solidFill>
                  <a:schemeClr val="tx2"/>
                </a:solidFill>
              </a:rPr>
              <a:t> competence, special knowledge or expertise in a given area. Expert power is normally limited to narrow, well-defined areas or specialisms</a:t>
            </a:r>
          </a:p>
          <a:p>
            <a:pPr marL="91440" indent="-91440" eaLnBrk="1" fontAlgn="auto" hangingPunct="1">
              <a:buFont typeface="Wingdings 2" pitchFamily="2" charset="2"/>
              <a:buChar char=""/>
              <a:defRPr/>
            </a:pPr>
            <a:endParaRPr lang="en-GB" sz="1500">
              <a:solidFill>
                <a:schemeClr val="tx2"/>
              </a:solidFill>
            </a:endParaRPr>
          </a:p>
        </p:txBody>
      </p:sp>
      <p:sp>
        <p:nvSpPr>
          <p:cNvPr id="24579" name="Slide Number Placeholder 3">
            <a:extLst>
              <a:ext uri="{FF2B5EF4-FFF2-40B4-BE49-F238E27FC236}">
                <a16:creationId xmlns:a16="http://schemas.microsoft.com/office/drawing/2014/main" id="{9FA48EB9-13D7-4360-968D-506510412314}"/>
              </a:ext>
            </a:extLst>
          </p:cNvPr>
          <p:cNvSpPr>
            <a:spLocks noGrp="1" noChangeArrowheads="1"/>
          </p:cNvSpPr>
          <p:nvPr>
            <p:ph type="sldNum" sz="quarter" idx="12"/>
          </p:nvPr>
        </p:nvSpPr>
        <p:spPr bwMode="auto">
          <a:xfrm>
            <a:off x="8661654" y="6217920"/>
            <a:ext cx="480060" cy="64008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a:spcBef>
                <a:spcPct val="0"/>
              </a:spcBef>
              <a:spcAft>
                <a:spcPts val="600"/>
              </a:spcAft>
              <a:buClrTx/>
              <a:buSzTx/>
              <a:buFontTx/>
              <a:buNone/>
            </a:pPr>
            <a:fld id="{6A3B8F4D-86DA-4848-B962-2A860D82139F}" type="slidenum">
              <a:rPr lang="en-GB" altLang="en-US" sz="1400">
                <a:solidFill>
                  <a:schemeClr val="tx2"/>
                </a:solidFill>
                <a:latin typeface="Arial" panose="020B0604020202020204" pitchFamily="34" charset="0"/>
                <a:cs typeface="Arial" panose="020B0604020202020204" pitchFamily="34" charset="0"/>
              </a:rPr>
              <a:pPr algn="ctr">
                <a:spcBef>
                  <a:spcPct val="0"/>
                </a:spcBef>
                <a:spcAft>
                  <a:spcPts val="600"/>
                </a:spcAft>
                <a:buClrTx/>
                <a:buSzTx/>
                <a:buFontTx/>
                <a:buNone/>
              </a:pPr>
              <a:t>14</a:t>
            </a:fld>
            <a:endParaRPr lang="en-GB" altLang="en-US" sz="1400">
              <a:solidFill>
                <a:schemeClr val="tx2"/>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7" name="Picture 3" descr="C:\Users\Michael\AppData\Local\Microsoft\Windows\Temporary Internet Files\Content.IE5\DTCKYBWZ\MP900448398[1].jpg"/>
          <p:cNvPicPr>
            <a:picLocks noChangeAspect="1" noChangeArrowheads="1"/>
          </p:cNvPicPr>
          <p:nvPr/>
        </p:nvPicPr>
        <p:blipFill rotWithShape="1">
          <a:blip r:embed="rId3" cstate="print">
            <a:alphaModFix amt="35000"/>
          </a:blip>
          <a:srcRect l="2089" r="8910" b="-2"/>
          <a:stretch/>
        </p:blipFill>
        <p:spPr bwMode="auto">
          <a:xfrm>
            <a:off x="20" y="1"/>
            <a:ext cx="9143980" cy="6857999"/>
          </a:xfrm>
          <a:prstGeom prst="rect">
            <a:avLst/>
          </a:prstGeom>
          <a:noFill/>
        </p:spPr>
      </p:pic>
      <p:sp>
        <p:nvSpPr>
          <p:cNvPr id="47106" name="Rectangle 2"/>
          <p:cNvSpPr>
            <a:spLocks noGrp="1" noChangeArrowheads="1"/>
          </p:cNvSpPr>
          <p:nvPr>
            <p:ph type="title"/>
          </p:nvPr>
        </p:nvSpPr>
        <p:spPr>
          <a:xfrm>
            <a:off x="628650" y="1065862"/>
            <a:ext cx="2484873" cy="4726276"/>
          </a:xfrm>
        </p:spPr>
        <p:txBody>
          <a:bodyPr>
            <a:normAutofit/>
          </a:bodyPr>
          <a:lstStyle/>
          <a:p>
            <a:pPr algn="r"/>
            <a:r>
              <a:rPr lang="en-GB" sz="4000" dirty="0">
                <a:solidFill>
                  <a:srgbClr val="FFFFFF"/>
                </a:solidFill>
              </a:rPr>
              <a:t>1. Qualities/ Traits approach</a:t>
            </a:r>
          </a:p>
        </p:txBody>
      </p:sp>
      <p:cxnSp>
        <p:nvCxnSpPr>
          <p:cNvPr id="75" name="Straight Connector 7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02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7107" name="Rectangle 3"/>
          <p:cNvSpPr>
            <a:spLocks noGrp="1" noChangeArrowheads="1"/>
          </p:cNvSpPr>
          <p:nvPr>
            <p:ph idx="1"/>
          </p:nvPr>
        </p:nvSpPr>
        <p:spPr>
          <a:xfrm>
            <a:off x="3866534" y="1065862"/>
            <a:ext cx="4308514" cy="4726276"/>
          </a:xfrm>
        </p:spPr>
        <p:txBody>
          <a:bodyPr anchor="ctr">
            <a:noAutofit/>
          </a:bodyPr>
          <a:lstStyle/>
          <a:p>
            <a:r>
              <a:rPr lang="en-GB" sz="2400" dirty="0">
                <a:solidFill>
                  <a:srgbClr val="FFFFFF"/>
                </a:solidFill>
              </a:rPr>
              <a:t>Assumes that leaders are </a:t>
            </a:r>
            <a:r>
              <a:rPr lang="en-GB" sz="2400" u="sng" dirty="0">
                <a:solidFill>
                  <a:srgbClr val="FFFFFF"/>
                </a:solidFill>
              </a:rPr>
              <a:t>born </a:t>
            </a:r>
            <a:r>
              <a:rPr lang="en-GB" sz="2400" dirty="0">
                <a:solidFill>
                  <a:srgbClr val="FFFFFF"/>
                </a:solidFill>
              </a:rPr>
              <a:t>not made</a:t>
            </a:r>
          </a:p>
          <a:p>
            <a:r>
              <a:rPr lang="en-GB" sz="2400" dirty="0">
                <a:solidFill>
                  <a:srgbClr val="FFFFFF"/>
                </a:solidFill>
              </a:rPr>
              <a:t>The ‘Great Person’ theory</a:t>
            </a:r>
          </a:p>
          <a:p>
            <a:r>
              <a:rPr lang="en-GB" sz="2400" dirty="0">
                <a:solidFill>
                  <a:srgbClr val="FFFFFF"/>
                </a:solidFill>
              </a:rPr>
              <a:t>Focus is on the person who is leading</a:t>
            </a:r>
          </a:p>
          <a:p>
            <a:r>
              <a:rPr lang="en-GB" sz="2400" dirty="0">
                <a:solidFill>
                  <a:srgbClr val="FFFFFF"/>
                </a:solidFill>
              </a:rPr>
              <a:t>Inherited personality traits distinguish leaders from followers</a:t>
            </a:r>
          </a:p>
          <a:p>
            <a:r>
              <a:rPr lang="en-GB" sz="2400" dirty="0">
                <a:solidFill>
                  <a:srgbClr val="FFFFFF"/>
                </a:solidFill>
              </a:rPr>
              <a:t>Identifies some common traits, e.g.</a:t>
            </a:r>
          </a:p>
          <a:p>
            <a:pPr lvl="1"/>
            <a:r>
              <a:rPr lang="en-GB" sz="2400" dirty="0">
                <a:solidFill>
                  <a:srgbClr val="FFFFFF"/>
                </a:solidFill>
              </a:rPr>
              <a:t>Self-confidence</a:t>
            </a:r>
          </a:p>
          <a:p>
            <a:pPr lvl="1"/>
            <a:r>
              <a:rPr lang="en-GB" sz="2400" dirty="0">
                <a:solidFill>
                  <a:srgbClr val="FFFFFF"/>
                </a:solidFill>
              </a:rPr>
              <a:t>Initiative</a:t>
            </a:r>
          </a:p>
          <a:p>
            <a:pPr lvl="1"/>
            <a:r>
              <a:rPr lang="en-GB" sz="2400" dirty="0">
                <a:solidFill>
                  <a:srgbClr val="FFFFFF"/>
                </a:solidFill>
              </a:rPr>
              <a:t>Intelligence</a:t>
            </a:r>
          </a:p>
          <a:p>
            <a:pPr lvl="1"/>
            <a:r>
              <a:rPr lang="en-GB" sz="2400" dirty="0">
                <a:solidFill>
                  <a:srgbClr val="FFFFFF"/>
                </a:solidFill>
              </a:rPr>
              <a:t>Self belief</a:t>
            </a:r>
          </a:p>
        </p:txBody>
      </p:sp>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5BD2A-EE8D-48C1-84E3-A89AF6EDD9F5}"/>
              </a:ext>
            </a:extLst>
          </p:cNvPr>
          <p:cNvSpPr>
            <a:spLocks noGrp="1"/>
          </p:cNvSpPr>
          <p:nvPr>
            <p:ph type="title"/>
          </p:nvPr>
        </p:nvSpPr>
        <p:spPr>
          <a:xfrm>
            <a:off x="457200" y="549275"/>
            <a:ext cx="8229600" cy="633413"/>
          </a:xfrm>
        </p:spPr>
        <p:txBody>
          <a:bodyPr>
            <a:normAutofit fontScale="90000"/>
          </a:bodyPr>
          <a:lstStyle/>
          <a:p>
            <a:pPr eaLnBrk="1" fontAlgn="auto" hangingPunct="1">
              <a:spcAft>
                <a:spcPts val="0"/>
              </a:spcAft>
              <a:defRPr/>
            </a:pPr>
            <a:br>
              <a:rPr lang="en-GB" altLang="en-US" dirty="0"/>
            </a:br>
            <a:r>
              <a:rPr lang="en-GB" altLang="en-US" dirty="0"/>
              <a:t>Trait Theory</a:t>
            </a:r>
            <a:br>
              <a:rPr lang="en-GB" altLang="en-US" dirty="0"/>
            </a:br>
            <a:endParaRPr lang="en-GB" dirty="0"/>
          </a:p>
        </p:txBody>
      </p:sp>
      <p:sp>
        <p:nvSpPr>
          <p:cNvPr id="3" name="Content Placeholder 2">
            <a:extLst>
              <a:ext uri="{FF2B5EF4-FFF2-40B4-BE49-F238E27FC236}">
                <a16:creationId xmlns:a16="http://schemas.microsoft.com/office/drawing/2014/main" id="{7C2E5C6C-A422-4745-AF6D-B38302289EBE}"/>
              </a:ext>
            </a:extLst>
          </p:cNvPr>
          <p:cNvSpPr>
            <a:spLocks noGrp="1"/>
          </p:cNvSpPr>
          <p:nvPr>
            <p:ph idx="1"/>
          </p:nvPr>
        </p:nvSpPr>
        <p:spPr>
          <a:xfrm>
            <a:off x="457200" y="979488"/>
            <a:ext cx="8229600" cy="4537075"/>
          </a:xfrm>
        </p:spPr>
        <p:txBody>
          <a:bodyPr rtlCol="0">
            <a:normAutofit/>
          </a:bodyPr>
          <a:lstStyle/>
          <a:p>
            <a:pPr marL="0" indent="0" eaLnBrk="1" fontAlgn="auto" hangingPunct="1">
              <a:spcAft>
                <a:spcPts val="0"/>
              </a:spcAft>
              <a:buFont typeface="Wingdings 2" pitchFamily="2" charset="2"/>
              <a:buNone/>
              <a:defRPr/>
            </a:pPr>
            <a:endParaRPr lang="en-GB" altLang="en-US" sz="2800" b="1" i="1" dirty="0">
              <a:solidFill>
                <a:srgbClr val="00B050"/>
              </a:solidFill>
            </a:endParaRPr>
          </a:p>
          <a:p>
            <a:pPr marL="0" indent="0" eaLnBrk="1" fontAlgn="auto" hangingPunct="1">
              <a:spcAft>
                <a:spcPts val="0"/>
              </a:spcAft>
              <a:buFont typeface="Wingdings 2" pitchFamily="2" charset="2"/>
              <a:buNone/>
              <a:defRPr/>
            </a:pPr>
            <a:endParaRPr lang="en-GB" altLang="en-US" sz="2800" b="1" i="1" dirty="0">
              <a:solidFill>
                <a:srgbClr val="00B050"/>
              </a:solidFill>
            </a:endParaRPr>
          </a:p>
          <a:p>
            <a:pPr marL="0" indent="0" eaLnBrk="1" fontAlgn="auto" hangingPunct="1">
              <a:lnSpc>
                <a:spcPct val="100000"/>
              </a:lnSpc>
              <a:spcAft>
                <a:spcPts val="0"/>
              </a:spcAft>
              <a:buFont typeface="Wingdings 2" pitchFamily="2" charset="2"/>
              <a:buNone/>
              <a:defRPr/>
            </a:pPr>
            <a:r>
              <a:rPr lang="en-GB" altLang="en-US" sz="2800" b="1" i="1" dirty="0">
                <a:solidFill>
                  <a:schemeClr val="bg2">
                    <a:lumMod val="25000"/>
                  </a:schemeClr>
                </a:solidFill>
              </a:rPr>
              <a:t>(The belief that leaders develop </a:t>
            </a:r>
          </a:p>
          <a:p>
            <a:pPr marL="0" indent="0" eaLnBrk="1" fontAlgn="auto" hangingPunct="1">
              <a:lnSpc>
                <a:spcPct val="100000"/>
              </a:lnSpc>
              <a:spcAft>
                <a:spcPts val="0"/>
              </a:spcAft>
              <a:buFont typeface="Wingdings 2" pitchFamily="2" charset="2"/>
              <a:buNone/>
              <a:defRPr/>
            </a:pPr>
            <a:r>
              <a:rPr lang="en-GB" altLang="en-US" sz="2800" b="1" i="1" dirty="0">
                <a:solidFill>
                  <a:schemeClr val="bg2">
                    <a:lumMod val="25000"/>
                  </a:schemeClr>
                </a:solidFill>
              </a:rPr>
              <a:t>from their own personal qualities)</a:t>
            </a:r>
          </a:p>
          <a:p>
            <a:pPr eaLnBrk="1" fontAlgn="auto" hangingPunct="1">
              <a:spcAft>
                <a:spcPts val="0"/>
              </a:spcAft>
              <a:buFont typeface="Wingdings 2" pitchFamily="2" charset="2"/>
              <a:buChar char=""/>
              <a:defRPr/>
            </a:pPr>
            <a:endParaRPr lang="en-GB" dirty="0"/>
          </a:p>
        </p:txBody>
      </p:sp>
      <p:sp>
        <p:nvSpPr>
          <p:cNvPr id="5" name="Text Box 7">
            <a:extLst>
              <a:ext uri="{FF2B5EF4-FFF2-40B4-BE49-F238E27FC236}">
                <a16:creationId xmlns:a16="http://schemas.microsoft.com/office/drawing/2014/main" id="{5CA49544-C6E0-4A0F-861B-41688E99C602}"/>
              </a:ext>
            </a:extLst>
          </p:cNvPr>
          <p:cNvSpPr txBox="1">
            <a:spLocks noChangeArrowheads="1"/>
          </p:cNvSpPr>
          <p:nvPr/>
        </p:nvSpPr>
        <p:spPr bwMode="auto">
          <a:xfrm>
            <a:off x="11113" y="3078163"/>
            <a:ext cx="9144000" cy="396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endParaRPr lang="en-GB" altLang="en-US" sz="3200">
              <a:solidFill>
                <a:srgbClr val="0563C1"/>
              </a:solidFill>
              <a:latin typeface="Arial" panose="020B0604020202020204" pitchFamily="34" charset="0"/>
              <a:cs typeface="Arial" panose="020B0604020202020204" pitchFamily="34" charset="0"/>
            </a:endParaRPr>
          </a:p>
          <a:p>
            <a:pPr algn="ctr" eaLnBrk="1" hangingPunct="1">
              <a:lnSpc>
                <a:spcPct val="100000"/>
              </a:lnSpc>
              <a:spcBef>
                <a:spcPct val="50000"/>
              </a:spcBef>
              <a:buClrTx/>
              <a:buSzTx/>
              <a:buFontTx/>
              <a:buNone/>
            </a:pPr>
            <a:r>
              <a:rPr lang="en-GB" altLang="en-US" sz="3200">
                <a:solidFill>
                  <a:srgbClr val="0563C1"/>
                </a:solidFill>
                <a:latin typeface="Arial" panose="020B0604020202020204" pitchFamily="34" charset="0"/>
                <a:cs typeface="Arial" panose="020B0604020202020204" pitchFamily="34" charset="0"/>
              </a:rPr>
              <a:t>Mother Teresa            </a:t>
            </a:r>
            <a:r>
              <a:rPr lang="en-GB" altLang="en-US" sz="3200">
                <a:solidFill>
                  <a:srgbClr val="7030A0"/>
                </a:solidFill>
                <a:latin typeface="Arial" panose="020B0604020202020204" pitchFamily="34" charset="0"/>
                <a:cs typeface="Arial" panose="020B0604020202020204" pitchFamily="34" charset="0"/>
              </a:rPr>
              <a:t>Mahatma Gandhi</a:t>
            </a:r>
          </a:p>
          <a:p>
            <a:pPr algn="ctr" eaLnBrk="1" hangingPunct="1">
              <a:lnSpc>
                <a:spcPct val="100000"/>
              </a:lnSpc>
              <a:spcBef>
                <a:spcPct val="50000"/>
              </a:spcBef>
              <a:buClrTx/>
              <a:buSzTx/>
              <a:buFontTx/>
              <a:buNone/>
            </a:pPr>
            <a:endParaRPr lang="en-GB" altLang="en-US" sz="800">
              <a:solidFill>
                <a:srgbClr val="FF0000"/>
              </a:solidFill>
              <a:latin typeface="Arial" panose="020B0604020202020204" pitchFamily="34" charset="0"/>
              <a:cs typeface="Arial" panose="020B0604020202020204" pitchFamily="34" charset="0"/>
            </a:endParaRPr>
          </a:p>
          <a:p>
            <a:pPr algn="ctr" eaLnBrk="1" hangingPunct="1">
              <a:lnSpc>
                <a:spcPct val="100000"/>
              </a:lnSpc>
              <a:spcBef>
                <a:spcPct val="50000"/>
              </a:spcBef>
              <a:buClrTx/>
              <a:buSzTx/>
              <a:buFontTx/>
              <a:buNone/>
            </a:pPr>
            <a:r>
              <a:rPr lang="en-GB" altLang="en-US" sz="3200">
                <a:solidFill>
                  <a:srgbClr val="FF0000"/>
                </a:solidFill>
                <a:latin typeface="Arial" panose="020B0604020202020204" pitchFamily="34" charset="0"/>
                <a:cs typeface="Arial" panose="020B0604020202020204" pitchFamily="34" charset="0"/>
              </a:rPr>
              <a:t>Moses   </a:t>
            </a:r>
            <a:r>
              <a:rPr lang="en-GB" altLang="en-US" sz="3200">
                <a:solidFill>
                  <a:srgbClr val="0563C1"/>
                </a:solidFill>
                <a:latin typeface="Arial" panose="020B0604020202020204" pitchFamily="34" charset="0"/>
                <a:cs typeface="Arial" panose="020B0604020202020204" pitchFamily="34" charset="0"/>
              </a:rPr>
              <a:t>        </a:t>
            </a:r>
            <a:r>
              <a:rPr lang="en-GB" altLang="en-US" sz="3200">
                <a:solidFill>
                  <a:srgbClr val="FF0FED"/>
                </a:solidFill>
                <a:latin typeface="Arial" panose="020B0604020202020204" pitchFamily="34" charset="0"/>
                <a:cs typeface="Arial" panose="020B0604020202020204" pitchFamily="34" charset="0"/>
              </a:rPr>
              <a:t>Margaret Thatcher</a:t>
            </a:r>
          </a:p>
          <a:p>
            <a:pPr algn="ctr" eaLnBrk="1" hangingPunct="1">
              <a:lnSpc>
                <a:spcPct val="100000"/>
              </a:lnSpc>
              <a:spcBef>
                <a:spcPct val="50000"/>
              </a:spcBef>
              <a:buClrTx/>
              <a:buSzTx/>
              <a:buFontTx/>
              <a:buNone/>
            </a:pPr>
            <a:endParaRPr lang="en-GB" altLang="en-US" sz="800">
              <a:solidFill>
                <a:srgbClr val="A50021"/>
              </a:solidFill>
              <a:latin typeface="Arial" panose="020B0604020202020204" pitchFamily="34" charset="0"/>
              <a:cs typeface="Arial" panose="020B0604020202020204" pitchFamily="34" charset="0"/>
            </a:endParaRPr>
          </a:p>
          <a:p>
            <a:pPr algn="ctr" eaLnBrk="1" hangingPunct="1">
              <a:lnSpc>
                <a:spcPct val="100000"/>
              </a:lnSpc>
              <a:spcBef>
                <a:spcPct val="50000"/>
              </a:spcBef>
              <a:buClrTx/>
              <a:buSzTx/>
              <a:buFontTx/>
              <a:buNone/>
            </a:pPr>
            <a:r>
              <a:rPr lang="en-GB" altLang="en-US" sz="3200">
                <a:solidFill>
                  <a:srgbClr val="A50021"/>
                </a:solidFill>
                <a:latin typeface="Arial" panose="020B0604020202020204" pitchFamily="34" charset="0"/>
                <a:cs typeface="Arial" panose="020B0604020202020204" pitchFamily="34" charset="0"/>
              </a:rPr>
              <a:t>Bill Gates</a:t>
            </a:r>
          </a:p>
          <a:p>
            <a:pPr eaLnBrk="1" hangingPunct="1">
              <a:lnSpc>
                <a:spcPct val="100000"/>
              </a:lnSpc>
              <a:spcBef>
                <a:spcPct val="50000"/>
              </a:spcBef>
              <a:buClrTx/>
              <a:buSzTx/>
              <a:buFontTx/>
              <a:buNone/>
            </a:pPr>
            <a:endParaRPr lang="en-GB" altLang="en-US" sz="3200">
              <a:solidFill>
                <a:srgbClr val="0563C1"/>
              </a:solidFill>
              <a:latin typeface="Arial" panose="020B0604020202020204" pitchFamily="34" charset="0"/>
              <a:cs typeface="Arial" panose="020B0604020202020204" pitchFamily="34" charset="0"/>
            </a:endParaRPr>
          </a:p>
        </p:txBody>
      </p:sp>
      <p:pic>
        <p:nvPicPr>
          <p:cNvPr id="28676" name="Picture 6" descr="A picture containing text&#10;&#10;Description generated with very high confidence">
            <a:extLst>
              <a:ext uri="{FF2B5EF4-FFF2-40B4-BE49-F238E27FC236}">
                <a16:creationId xmlns:a16="http://schemas.microsoft.com/office/drawing/2014/main" id="{29BBC4AB-8F61-40CA-BD03-8EB8F1CDEB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6663" y="87313"/>
            <a:ext cx="2689225"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500"/>
                                        <p:tgtEl>
                                          <p:spTgt spid="3">
                                            <p:txEl>
                                              <p:pRg st="3" end="3"/>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500"/>
                                        <p:tgtEl>
                                          <p:spTgt spid="5">
                                            <p:txEl>
                                              <p:pRg st="1" end="1"/>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Effect transition="in" filter="fade">
                                      <p:cBhvr>
                                        <p:cTn id="25"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6" y="44624"/>
            <a:ext cx="7765322" cy="1224136"/>
          </a:xfrm>
        </p:spPr>
        <p:txBody>
          <a:bodyPr>
            <a:noAutofit/>
          </a:bodyPr>
          <a:lstStyle/>
          <a:p>
            <a:r>
              <a:rPr lang="en-GB" sz="3600"/>
              <a:t>Leadership traits: </a:t>
            </a:r>
            <a:br>
              <a:rPr lang="en-GB" sz="3600"/>
            </a:br>
            <a:r>
              <a:rPr lang="en-GB" sz="3600"/>
              <a:t>Cooper et al (2012: 128)</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40563575"/>
              </p:ext>
            </p:extLst>
          </p:nvPr>
        </p:nvGraphicFramePr>
        <p:xfrm>
          <a:off x="457200" y="1340764"/>
          <a:ext cx="8229600" cy="5733802"/>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8534">
                <a:tc>
                  <a:txBody>
                    <a:bodyPr/>
                    <a:lstStyle/>
                    <a:p>
                      <a:r>
                        <a:rPr lang="en-GB" sz="2800" dirty="0"/>
                        <a:t>Old  Traits (1981)</a:t>
                      </a:r>
                    </a:p>
                  </a:txBody>
                  <a:tcPr/>
                </a:tc>
                <a:tc>
                  <a:txBody>
                    <a:bodyPr/>
                    <a:lstStyle/>
                    <a:p>
                      <a:r>
                        <a:rPr lang="en-GB" sz="2800" dirty="0"/>
                        <a:t>New Traits (more recent)</a:t>
                      </a:r>
                    </a:p>
                  </a:txBody>
                  <a:tcPr/>
                </a:tc>
                <a:extLst>
                  <a:ext uri="{0D108BD9-81ED-4DB2-BD59-A6C34878D82A}">
                    <a16:rowId xmlns:a16="http://schemas.microsoft.com/office/drawing/2014/main" val="10000"/>
                  </a:ext>
                </a:extLst>
              </a:tr>
              <a:tr h="538534">
                <a:tc>
                  <a:txBody>
                    <a:bodyPr/>
                    <a:lstStyle/>
                    <a:p>
                      <a:r>
                        <a:rPr lang="en-GB" sz="2800" dirty="0"/>
                        <a:t>Tall</a:t>
                      </a:r>
                    </a:p>
                  </a:txBody>
                  <a:tcPr/>
                </a:tc>
                <a:tc>
                  <a:txBody>
                    <a:bodyPr/>
                    <a:lstStyle/>
                    <a:p>
                      <a:r>
                        <a:rPr lang="en-GB" sz="2800" dirty="0"/>
                        <a:t>Integrity, maturity, energy</a:t>
                      </a:r>
                    </a:p>
                  </a:txBody>
                  <a:tcPr/>
                </a:tc>
                <a:extLst>
                  <a:ext uri="{0D108BD9-81ED-4DB2-BD59-A6C34878D82A}">
                    <a16:rowId xmlns:a16="http://schemas.microsoft.com/office/drawing/2014/main" val="10001"/>
                  </a:ext>
                </a:extLst>
              </a:tr>
              <a:tr h="982032">
                <a:tc>
                  <a:txBody>
                    <a:bodyPr/>
                    <a:lstStyle/>
                    <a:p>
                      <a:r>
                        <a:rPr lang="en-GB" sz="2800" dirty="0"/>
                        <a:t>High socio-economic status</a:t>
                      </a:r>
                    </a:p>
                  </a:txBody>
                  <a:tcPr/>
                </a:tc>
                <a:tc>
                  <a:txBody>
                    <a:bodyPr/>
                    <a:lstStyle/>
                    <a:p>
                      <a:r>
                        <a:rPr lang="en-GB" sz="2800" dirty="0"/>
                        <a:t>Business acumen</a:t>
                      </a:r>
                    </a:p>
                  </a:txBody>
                  <a:tcPr/>
                </a:tc>
                <a:extLst>
                  <a:ext uri="{0D108BD9-81ED-4DB2-BD59-A6C34878D82A}">
                    <a16:rowId xmlns:a16="http://schemas.microsoft.com/office/drawing/2014/main" val="10002"/>
                  </a:ext>
                </a:extLst>
              </a:tr>
              <a:tr h="538534">
                <a:tc>
                  <a:txBody>
                    <a:bodyPr/>
                    <a:lstStyle/>
                    <a:p>
                      <a:r>
                        <a:rPr lang="en-GB" sz="2800" dirty="0"/>
                        <a:t>Good interpersonal skills</a:t>
                      </a:r>
                    </a:p>
                  </a:txBody>
                  <a:tcPr/>
                </a:tc>
                <a:tc>
                  <a:txBody>
                    <a:bodyPr/>
                    <a:lstStyle/>
                    <a:p>
                      <a:r>
                        <a:rPr lang="en-GB" sz="2800" dirty="0"/>
                        <a:t>People acumen</a:t>
                      </a:r>
                    </a:p>
                  </a:txBody>
                  <a:tcPr/>
                </a:tc>
                <a:extLst>
                  <a:ext uri="{0D108BD9-81ED-4DB2-BD59-A6C34878D82A}">
                    <a16:rowId xmlns:a16="http://schemas.microsoft.com/office/drawing/2014/main" val="10003"/>
                  </a:ext>
                </a:extLst>
              </a:tr>
              <a:tr h="538534">
                <a:tc>
                  <a:txBody>
                    <a:bodyPr/>
                    <a:lstStyle/>
                    <a:p>
                      <a:r>
                        <a:rPr lang="en-GB" sz="2800" dirty="0"/>
                        <a:t>Decisive</a:t>
                      </a:r>
                    </a:p>
                  </a:txBody>
                  <a:tcPr/>
                </a:tc>
                <a:tc>
                  <a:txBody>
                    <a:bodyPr/>
                    <a:lstStyle/>
                    <a:p>
                      <a:r>
                        <a:rPr lang="en-GB" sz="2800" dirty="0"/>
                        <a:t>Organisational acumen</a:t>
                      </a:r>
                    </a:p>
                  </a:txBody>
                  <a:tcPr/>
                </a:tc>
                <a:extLst>
                  <a:ext uri="{0D108BD9-81ED-4DB2-BD59-A6C34878D82A}">
                    <a16:rowId xmlns:a16="http://schemas.microsoft.com/office/drawing/2014/main" val="10004"/>
                  </a:ext>
                </a:extLst>
              </a:tr>
              <a:tr h="982032">
                <a:tc>
                  <a:txBody>
                    <a:bodyPr/>
                    <a:lstStyle/>
                    <a:p>
                      <a:r>
                        <a:rPr lang="en-GB" sz="2800" dirty="0"/>
                        <a:t>Intelligent</a:t>
                      </a:r>
                    </a:p>
                  </a:txBody>
                  <a:tcPr/>
                </a:tc>
                <a:tc>
                  <a:txBody>
                    <a:bodyPr/>
                    <a:lstStyle/>
                    <a:p>
                      <a:r>
                        <a:rPr lang="en-GB" sz="2800" dirty="0"/>
                        <a:t>Curious, intellect, global mindset</a:t>
                      </a:r>
                    </a:p>
                  </a:txBody>
                  <a:tcPr/>
                </a:tc>
                <a:extLst>
                  <a:ext uri="{0D108BD9-81ED-4DB2-BD59-A6C34878D82A}">
                    <a16:rowId xmlns:a16="http://schemas.microsoft.com/office/drawing/2014/main" val="10005"/>
                  </a:ext>
                </a:extLst>
              </a:tr>
              <a:tr h="538534">
                <a:tc>
                  <a:txBody>
                    <a:bodyPr/>
                    <a:lstStyle/>
                    <a:p>
                      <a:r>
                        <a:rPr lang="en-GB" sz="2800" dirty="0"/>
                        <a:t>Superior judgment</a:t>
                      </a:r>
                    </a:p>
                  </a:txBody>
                  <a:tcPr/>
                </a:tc>
                <a:tc>
                  <a:txBody>
                    <a:bodyPr/>
                    <a:lstStyle/>
                    <a:p>
                      <a:r>
                        <a:rPr lang="en-GB" sz="2800" dirty="0"/>
                        <a:t>Superior judgment</a:t>
                      </a:r>
                    </a:p>
                  </a:txBody>
                  <a:tcPr/>
                </a:tc>
                <a:extLst>
                  <a:ext uri="{0D108BD9-81ED-4DB2-BD59-A6C34878D82A}">
                    <a16:rowId xmlns:a16="http://schemas.microsoft.com/office/drawing/2014/main" val="10006"/>
                  </a:ext>
                </a:extLst>
              </a:tr>
              <a:tr h="538534">
                <a:tc>
                  <a:txBody>
                    <a:bodyPr/>
                    <a:lstStyle/>
                    <a:p>
                      <a:r>
                        <a:rPr lang="en-GB" sz="2800" dirty="0"/>
                        <a:t>Excellent</a:t>
                      </a:r>
                      <a:r>
                        <a:rPr lang="en-GB" sz="2800" baseline="0" dirty="0"/>
                        <a:t> verbal ability</a:t>
                      </a:r>
                      <a:endParaRPr lang="en-GB" sz="2800" dirty="0"/>
                    </a:p>
                  </a:txBody>
                  <a:tcPr/>
                </a:tc>
                <a:tc>
                  <a:txBody>
                    <a:bodyPr/>
                    <a:lstStyle/>
                    <a:p>
                      <a:r>
                        <a:rPr lang="en-GB" sz="2800" dirty="0"/>
                        <a:t>Motivation to grow</a:t>
                      </a:r>
                    </a:p>
                  </a:txBody>
                  <a:tcPr/>
                </a:tc>
                <a:extLst>
                  <a:ext uri="{0D108BD9-81ED-4DB2-BD59-A6C34878D82A}">
                    <a16:rowId xmlns:a16="http://schemas.microsoft.com/office/drawing/2014/main" val="10007"/>
                  </a:ext>
                </a:extLst>
              </a:tr>
              <a:tr h="538534">
                <a:tc>
                  <a:txBody>
                    <a:bodyPr/>
                    <a:lstStyle/>
                    <a:p>
                      <a:endParaRPr lang="en-GB" sz="2800" dirty="0"/>
                    </a:p>
                  </a:txBody>
                  <a:tcPr/>
                </a:tc>
                <a:tc>
                  <a:txBody>
                    <a:bodyPr/>
                    <a:lstStyle/>
                    <a:p>
                      <a:endParaRPr lang="en-GB" sz="2800" dirty="0"/>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7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0" name="Group 7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81" name="Freeform: Shape 8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2226" name="Rectangle 2"/>
          <p:cNvSpPr>
            <a:spLocks noGrp="1" noChangeArrowheads="1"/>
          </p:cNvSpPr>
          <p:nvPr>
            <p:ph type="title"/>
          </p:nvPr>
        </p:nvSpPr>
        <p:spPr>
          <a:xfrm>
            <a:off x="589788" y="841248"/>
            <a:ext cx="3847200" cy="5340097"/>
          </a:xfrm>
        </p:spPr>
        <p:txBody>
          <a:bodyPr anchor="ctr">
            <a:normAutofit/>
          </a:bodyPr>
          <a:lstStyle/>
          <a:p>
            <a:r>
              <a:rPr lang="en-GB" sz="4200">
                <a:solidFill>
                  <a:schemeClr val="bg1"/>
                </a:solidFill>
              </a:rPr>
              <a:t>3. Leadership behaviour </a:t>
            </a:r>
          </a:p>
        </p:txBody>
      </p:sp>
      <p:sp>
        <p:nvSpPr>
          <p:cNvPr id="52227" name="Rectangle 3"/>
          <p:cNvSpPr>
            <a:spLocks noGrp="1" noChangeArrowheads="1"/>
          </p:cNvSpPr>
          <p:nvPr>
            <p:ph idx="1"/>
          </p:nvPr>
        </p:nvSpPr>
        <p:spPr>
          <a:xfrm>
            <a:off x="4848307" y="841247"/>
            <a:ext cx="3363402" cy="5340097"/>
          </a:xfrm>
        </p:spPr>
        <p:txBody>
          <a:bodyPr anchor="ctr">
            <a:normAutofit/>
          </a:bodyPr>
          <a:lstStyle/>
          <a:p>
            <a:pPr marL="354013" indent="-354013">
              <a:buFontTx/>
              <a:buNone/>
            </a:pPr>
            <a:r>
              <a:rPr lang="en-GB" sz="1500" dirty="0">
                <a:solidFill>
                  <a:schemeClr val="tx2"/>
                </a:solidFill>
              </a:rPr>
              <a:t>Examines how people behave in leadership situations	</a:t>
            </a:r>
          </a:p>
          <a:p>
            <a:pPr marL="354013" indent="-354013">
              <a:buFontTx/>
              <a:buNone/>
            </a:pPr>
            <a:r>
              <a:rPr lang="en-GB" sz="1500" dirty="0">
                <a:solidFill>
                  <a:schemeClr val="tx2"/>
                </a:solidFill>
              </a:rPr>
              <a:t>Two major dimensions of leadership behaviour:</a:t>
            </a:r>
          </a:p>
          <a:p>
            <a:pPr marL="354013" indent="-354013">
              <a:buFontTx/>
              <a:buAutoNum type="arabicPeriod"/>
            </a:pPr>
            <a:r>
              <a:rPr lang="en-GB" sz="1500" dirty="0">
                <a:solidFill>
                  <a:schemeClr val="tx2"/>
                </a:solidFill>
              </a:rPr>
              <a:t>Consideration</a:t>
            </a:r>
          </a:p>
          <a:p>
            <a:pPr marL="841375" lvl="1" indent="-330200">
              <a:buFontTx/>
              <a:buChar char="•"/>
            </a:pPr>
            <a:r>
              <a:rPr lang="en-GB" sz="1500" dirty="0">
                <a:solidFill>
                  <a:schemeClr val="tx2"/>
                </a:solidFill>
              </a:rPr>
              <a:t>How much the leader establishes trust, mutual respect and rapport with the group</a:t>
            </a:r>
          </a:p>
          <a:p>
            <a:pPr marL="841375" lvl="1" indent="-330200">
              <a:buFontTx/>
              <a:buChar char="•"/>
            </a:pPr>
            <a:r>
              <a:rPr lang="en-GB" sz="1500" dirty="0">
                <a:solidFill>
                  <a:schemeClr val="tx2"/>
                </a:solidFill>
              </a:rPr>
              <a:t>How much he/she shows concern, warmth, support, and consideration for subordinates.</a:t>
            </a:r>
          </a:p>
          <a:p>
            <a:pPr marL="841375" lvl="1" indent="-330200">
              <a:buFontTx/>
              <a:buChar char="•"/>
            </a:pPr>
            <a:endParaRPr lang="en-GB" sz="1500" dirty="0">
              <a:solidFill>
                <a:schemeClr val="tx2"/>
              </a:solidFill>
            </a:endParaRPr>
          </a:p>
          <a:p>
            <a:pPr marL="354013" indent="-354013">
              <a:buFontTx/>
              <a:buAutoNum type="arabicPeriod"/>
            </a:pPr>
            <a:r>
              <a:rPr lang="en-GB" sz="1500" dirty="0">
                <a:solidFill>
                  <a:schemeClr val="tx2"/>
                </a:solidFill>
              </a:rPr>
              <a:t>Structure</a:t>
            </a:r>
          </a:p>
          <a:p>
            <a:pPr marL="841375" lvl="1" indent="-330200">
              <a:buFontTx/>
              <a:buChar char="•"/>
            </a:pPr>
            <a:r>
              <a:rPr lang="en-GB" sz="1500" dirty="0">
                <a:solidFill>
                  <a:schemeClr val="tx2"/>
                </a:solidFill>
              </a:rPr>
              <a:t>How much the leader organises groups </a:t>
            </a:r>
          </a:p>
          <a:p>
            <a:pPr marL="841375" lvl="1" indent="-330200">
              <a:buNone/>
            </a:pPr>
            <a:r>
              <a:rPr lang="en-GB" sz="1500" dirty="0">
                <a:solidFill>
                  <a:schemeClr val="tx2"/>
                </a:solidFill>
              </a:rPr>
              <a:t>	of people formally to achieve goals </a:t>
            </a:r>
          </a:p>
          <a:p>
            <a:pPr marL="841375" lvl="1" indent="-330200">
              <a:buNone/>
            </a:pPr>
            <a:endParaRPr lang="en-GB" sz="1500" dirty="0">
              <a:solidFill>
                <a:schemeClr val="tx2"/>
              </a:solidFill>
            </a:endParaRPr>
          </a:p>
          <a:p>
            <a:pPr marL="841375" lvl="1" indent="-330200">
              <a:buNone/>
            </a:pPr>
            <a:r>
              <a:rPr lang="en-GB" sz="1500" dirty="0">
                <a:solidFill>
                  <a:schemeClr val="tx2"/>
                </a:solidFill>
              </a:rPr>
              <a:t>(Ohio studies)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444500"/>
            <a:ext cx="8229600" cy="641350"/>
          </a:xfrm>
        </p:spPr>
        <p:txBody>
          <a:bodyPr>
            <a:normAutofit/>
          </a:bodyPr>
          <a:lstStyle/>
          <a:p>
            <a:r>
              <a:rPr lang="en-GB" sz="3600" dirty="0">
                <a:solidFill>
                  <a:schemeClr val="tx2"/>
                </a:solidFill>
              </a:rPr>
              <a:t>Managerial leadership studies compared</a:t>
            </a:r>
          </a:p>
        </p:txBody>
      </p:sp>
      <p:sp>
        <p:nvSpPr>
          <p:cNvPr id="53253" name="Text Box 5"/>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i="0"/>
              <a:t>Figure 10.3</a:t>
            </a:r>
            <a:r>
              <a:rPr lang="en-GB" i="0"/>
              <a:t>  Two major dimensions of managerial leadership</a:t>
            </a:r>
          </a:p>
        </p:txBody>
      </p:sp>
      <p:pic>
        <p:nvPicPr>
          <p:cNvPr id="53255" name="Picture 7" descr="F:\Powerpoint\pe_uk\PE105-Mullins\Final_Files\GIF\ch10\C10NF003.gif"/>
          <p:cNvPicPr>
            <a:picLocks noChangeAspect="1" noChangeArrowheads="1"/>
          </p:cNvPicPr>
          <p:nvPr/>
        </p:nvPicPr>
        <p:blipFill>
          <a:blip r:embed="rId3" cstate="print"/>
          <a:srcRect/>
          <a:stretch>
            <a:fillRect/>
          </a:stretch>
        </p:blipFill>
        <p:spPr bwMode="auto">
          <a:xfrm>
            <a:off x="373063" y="1565275"/>
            <a:ext cx="8394700" cy="37274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325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8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4283" name="Rectangle 5428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 name="Rectangle 2"/>
          <p:cNvSpPr>
            <a:spLocks noGrp="1" noChangeArrowheads="1"/>
          </p:cNvSpPr>
          <p:nvPr>
            <p:ph type="title"/>
          </p:nvPr>
        </p:nvSpPr>
        <p:spPr>
          <a:xfrm>
            <a:off x="571352" y="350196"/>
            <a:ext cx="3485178" cy="1624520"/>
          </a:xfrm>
        </p:spPr>
        <p:txBody>
          <a:bodyPr anchor="ctr">
            <a:normAutofit/>
          </a:bodyPr>
          <a:lstStyle/>
          <a:p>
            <a:r>
              <a:rPr lang="en-GB" sz="3500"/>
              <a:t>4. Styles of Leadership </a:t>
            </a:r>
          </a:p>
        </p:txBody>
      </p:sp>
      <p:sp>
        <p:nvSpPr>
          <p:cNvPr id="54275" name="Rectangle 3"/>
          <p:cNvSpPr>
            <a:spLocks noGrp="1" noChangeArrowheads="1"/>
          </p:cNvSpPr>
          <p:nvPr>
            <p:ph idx="1"/>
          </p:nvPr>
        </p:nvSpPr>
        <p:spPr>
          <a:xfrm>
            <a:off x="571351" y="2743200"/>
            <a:ext cx="3485179" cy="3613149"/>
          </a:xfrm>
        </p:spPr>
        <p:txBody>
          <a:bodyPr anchor="ctr">
            <a:normAutofit/>
          </a:bodyPr>
          <a:lstStyle/>
          <a:p>
            <a:pPr>
              <a:buFontTx/>
              <a:buNone/>
            </a:pPr>
            <a:r>
              <a:rPr lang="en-GB" sz="1700"/>
              <a:t>	The way in which the functions of leadership are carried out</a:t>
            </a:r>
          </a:p>
          <a:p>
            <a:pPr>
              <a:buFontTx/>
              <a:buNone/>
            </a:pPr>
            <a:r>
              <a:rPr lang="en-GB" sz="1700"/>
              <a:t>	How the manager typically behaves towards members of the group.</a:t>
            </a:r>
          </a:p>
          <a:p>
            <a:pPr>
              <a:buFontTx/>
              <a:buNone/>
            </a:pPr>
            <a:endParaRPr lang="en-GB" sz="1700"/>
          </a:p>
          <a:p>
            <a:pPr>
              <a:buFontTx/>
              <a:buNone/>
            </a:pPr>
            <a:r>
              <a:rPr lang="en-GB" sz="1700"/>
              <a:t>Broad classifications of leadership style include:</a:t>
            </a:r>
          </a:p>
          <a:p>
            <a:r>
              <a:rPr lang="en-GB" sz="1700"/>
              <a:t>Authoritarian (or autocratic) style - directive</a:t>
            </a:r>
          </a:p>
          <a:p>
            <a:r>
              <a:rPr lang="en-GB" sz="1700"/>
              <a:t>Democratic style – participative </a:t>
            </a:r>
          </a:p>
          <a:p>
            <a:r>
              <a:rPr lang="en-GB" sz="1700"/>
              <a:t>Laissez-faire (genuine) style – leave alone</a:t>
            </a:r>
          </a:p>
        </p:txBody>
      </p:sp>
      <p:pic>
        <p:nvPicPr>
          <p:cNvPr id="54277" name="Picture 54276" descr="Drawings on colourful paper">
            <a:extLst>
              <a:ext uri="{FF2B5EF4-FFF2-40B4-BE49-F238E27FC236}">
                <a16:creationId xmlns:a16="http://schemas.microsoft.com/office/drawing/2014/main" id="{6F707F7E-0897-A9C5-A38F-83844B193810}"/>
              </a:ext>
            </a:extLst>
          </p:cNvPr>
          <p:cNvPicPr>
            <a:picLocks noChangeAspect="1"/>
          </p:cNvPicPr>
          <p:nvPr/>
        </p:nvPicPr>
        <p:blipFill rotWithShape="1">
          <a:blip r:embed="rId3"/>
          <a:srcRect l="17596" r="37853" b="-2"/>
          <a:stretch/>
        </p:blipFill>
        <p:spPr>
          <a:xfrm>
            <a:off x="4572000" y="1"/>
            <a:ext cx="4577118"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4275">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4275">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42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657519" y="741391"/>
            <a:ext cx="3266449" cy="1616203"/>
          </a:xfrm>
        </p:spPr>
        <p:txBody>
          <a:bodyPr anchor="b">
            <a:normAutofit/>
          </a:bodyPr>
          <a:lstStyle/>
          <a:p>
            <a:r>
              <a:rPr lang="en-GB" sz="2800"/>
              <a:t>Continuum of leadership behaviour</a:t>
            </a:r>
          </a:p>
        </p:txBody>
      </p:sp>
      <p:sp>
        <p:nvSpPr>
          <p:cNvPr id="55299" name="Rectangle 3"/>
          <p:cNvSpPr>
            <a:spLocks noGrp="1" noChangeArrowheads="1"/>
          </p:cNvSpPr>
          <p:nvPr>
            <p:ph idx="1"/>
          </p:nvPr>
        </p:nvSpPr>
        <p:spPr>
          <a:xfrm>
            <a:off x="657519" y="2533476"/>
            <a:ext cx="3266448" cy="3447832"/>
          </a:xfrm>
        </p:spPr>
        <p:txBody>
          <a:bodyPr anchor="t">
            <a:normAutofit/>
          </a:bodyPr>
          <a:lstStyle/>
          <a:p>
            <a:r>
              <a:rPr lang="en-GB" sz="1400"/>
              <a:t>Tannenbaum and Schmidt , based on:</a:t>
            </a:r>
          </a:p>
          <a:p>
            <a:pPr lvl="1"/>
            <a:r>
              <a:rPr lang="en-GB" sz="1400"/>
              <a:t>The degree of authority used by the manager</a:t>
            </a:r>
          </a:p>
          <a:p>
            <a:pPr lvl="1"/>
            <a:r>
              <a:rPr lang="en-GB" sz="1400"/>
              <a:t>The area of freedom available to the non-manager</a:t>
            </a:r>
          </a:p>
          <a:p>
            <a:r>
              <a:rPr lang="en-GB" sz="1400"/>
              <a:t>The four main styles are when a manager:</a:t>
            </a:r>
          </a:p>
          <a:p>
            <a:endParaRPr lang="en-GB" sz="1400"/>
          </a:p>
          <a:p>
            <a:pPr lvl="1"/>
            <a:r>
              <a:rPr lang="en-GB" sz="1400"/>
              <a:t>Tells</a:t>
            </a:r>
          </a:p>
          <a:p>
            <a:pPr lvl="1"/>
            <a:r>
              <a:rPr lang="en-GB" sz="1400"/>
              <a:t>Sells</a:t>
            </a:r>
          </a:p>
          <a:p>
            <a:pPr lvl="1"/>
            <a:r>
              <a:rPr lang="en-GB" sz="1400"/>
              <a:t>Consults</a:t>
            </a:r>
          </a:p>
          <a:p>
            <a:pPr lvl="1"/>
            <a:r>
              <a:rPr lang="en-GB" sz="1400"/>
              <a:t>Joins</a:t>
            </a:r>
          </a:p>
        </p:txBody>
      </p:sp>
      <p:pic>
        <p:nvPicPr>
          <p:cNvPr id="55301" name="Picture 55300" descr="Birds flying in formation">
            <a:extLst>
              <a:ext uri="{FF2B5EF4-FFF2-40B4-BE49-F238E27FC236}">
                <a16:creationId xmlns:a16="http://schemas.microsoft.com/office/drawing/2014/main" id="{2A8ECBEF-D3A7-1674-66BA-7D6A8E0B56BD}"/>
              </a:ext>
            </a:extLst>
          </p:cNvPr>
          <p:cNvPicPr>
            <a:picLocks noChangeAspect="1"/>
          </p:cNvPicPr>
          <p:nvPr/>
        </p:nvPicPr>
        <p:blipFill rotWithShape="1">
          <a:blip r:embed="rId3"/>
          <a:srcRect l="13467" r="41699" b="-2"/>
          <a:stretch/>
        </p:blipFill>
        <p:spPr>
          <a:xfrm>
            <a:off x="4572000" y="10"/>
            <a:ext cx="4571999" cy="6857990"/>
          </a:xfrm>
          <a:prstGeom prst="rect">
            <a:avLst/>
          </a:prstGeom>
        </p:spPr>
      </p:pic>
      <p:sp>
        <p:nvSpPr>
          <p:cNvPr id="55305" name="Rectangle 5530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82135" y="3792161"/>
            <a:ext cx="1559464" cy="4579735"/>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307" name="Rectangle 55306">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1580" y="-3760"/>
            <a:ext cx="1632418"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309" name="Rectangle 5530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572000" y="5502302"/>
            <a:ext cx="4579735"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5311" name="Rectangle 55310">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70169" y="2939627"/>
            <a:ext cx="2372181"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529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5299">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5299">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5299">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5299">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52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343025" y="273050"/>
            <a:ext cx="6427788" cy="1006475"/>
          </a:xfrm>
        </p:spPr>
        <p:txBody>
          <a:bodyPr/>
          <a:lstStyle/>
          <a:p>
            <a:r>
              <a:rPr lang="en-GB" sz="3000"/>
              <a:t>Continuum of manager</a:t>
            </a:r>
            <a:br>
              <a:rPr lang="en-GB" sz="3000"/>
            </a:br>
            <a:r>
              <a:rPr lang="en-GB" sz="3000"/>
              <a:t>to non-manager behaviour</a:t>
            </a:r>
          </a:p>
        </p:txBody>
      </p:sp>
      <p:sp>
        <p:nvSpPr>
          <p:cNvPr id="56324" name="Text Box 4"/>
          <p:cNvSpPr txBox="1">
            <a:spLocks noChangeArrowheads="1"/>
          </p:cNvSpPr>
          <p:nvPr/>
        </p:nvSpPr>
        <p:spPr bwMode="auto">
          <a:xfrm>
            <a:off x="323850" y="5857875"/>
            <a:ext cx="8534400" cy="673100"/>
          </a:xfrm>
          <a:prstGeom prst="rect">
            <a:avLst/>
          </a:prstGeom>
          <a:noFill/>
          <a:ln w="9525">
            <a:noFill/>
            <a:miter lim="800000"/>
            <a:headEnd/>
            <a:tailEnd/>
          </a:ln>
          <a:effectLst/>
        </p:spPr>
        <p:txBody>
          <a:bodyPr>
            <a:spAutoFit/>
          </a:bodyPr>
          <a:lstStyle/>
          <a:p>
            <a:pPr eaLnBrk="0" hangingPunct="0">
              <a:spcBef>
                <a:spcPct val="50000"/>
              </a:spcBef>
            </a:pPr>
            <a:r>
              <a:rPr lang="en-GB" sz="1200" i="0"/>
              <a:t>Figure 10.4</a:t>
            </a:r>
            <a:r>
              <a:rPr lang="en-GB" i="0"/>
              <a:t>  Continuum of manager – non-manager behaviour</a:t>
            </a:r>
          </a:p>
          <a:p>
            <a:pPr eaLnBrk="0" hangingPunct="0">
              <a:spcBef>
                <a:spcPct val="50000"/>
              </a:spcBef>
            </a:pPr>
            <a:r>
              <a:rPr lang="en-GB" sz="800"/>
              <a:t>Source</a:t>
            </a:r>
            <a:r>
              <a:rPr lang="en-GB" sz="800" i="0"/>
              <a:t>: Tannenbaum, R. and Schmidt, W. H., ‘How to choose a leadership pattern’, </a:t>
            </a:r>
            <a:r>
              <a:rPr lang="en-GB" sz="800"/>
              <a:t>Harvard Business Review</a:t>
            </a:r>
            <a:r>
              <a:rPr lang="en-GB" sz="800" i="0"/>
              <a:t>, May/June 1973, p. 167. Copyright © 1973 Harvard Business</a:t>
            </a:r>
            <a:br>
              <a:rPr lang="en-GB" sz="800" i="0"/>
            </a:br>
            <a:r>
              <a:rPr lang="en-GB" sz="800" i="0"/>
              <a:t>School Publishing Corporation; all rights reserved. Reprinted by permission</a:t>
            </a:r>
          </a:p>
        </p:txBody>
      </p:sp>
      <p:pic>
        <p:nvPicPr>
          <p:cNvPr id="56326" name="Picture 6" descr="F:\Powerpoint\pe_uk\PE105-Mullins\Final_Files\GIF\ch10\C10NF004.gif"/>
          <p:cNvPicPr>
            <a:picLocks noChangeAspect="1" noChangeArrowheads="1"/>
          </p:cNvPicPr>
          <p:nvPr/>
        </p:nvPicPr>
        <p:blipFill>
          <a:blip r:embed="rId3" cstate="print"/>
          <a:srcRect/>
          <a:stretch>
            <a:fillRect/>
          </a:stretch>
        </p:blipFill>
        <p:spPr bwMode="auto">
          <a:xfrm>
            <a:off x="1101725" y="1292225"/>
            <a:ext cx="6934200" cy="459263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632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360759" y="3752849"/>
            <a:ext cx="2468166" cy="2452687"/>
          </a:xfrm>
        </p:spPr>
        <p:txBody>
          <a:bodyPr anchor="ctr">
            <a:normAutofit/>
          </a:bodyPr>
          <a:lstStyle/>
          <a:p>
            <a:r>
              <a:rPr lang="en-GB" sz="3100"/>
              <a:t>Leadership style decisions</a:t>
            </a:r>
          </a:p>
        </p:txBody>
      </p:sp>
      <p:pic>
        <p:nvPicPr>
          <p:cNvPr id="19459" name="Picture 3" descr="C:\Users\Michael\AppData\Local\Microsoft\Windows\Temporary Internet Files\Content.IE5\IVNQBAJR\MP900449057[1].jpg"/>
          <p:cNvPicPr>
            <a:picLocks noChangeAspect="1" noChangeArrowheads="1"/>
          </p:cNvPicPr>
          <p:nvPr/>
        </p:nvPicPr>
        <p:blipFill rotWithShape="1">
          <a:blip r:embed="rId3" cstate="print"/>
          <a:srcRect t="19987" b="19219"/>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57347" name="Rectangle 3"/>
          <p:cNvSpPr>
            <a:spLocks noGrp="1" noChangeArrowheads="1"/>
          </p:cNvSpPr>
          <p:nvPr>
            <p:ph idx="1"/>
          </p:nvPr>
        </p:nvSpPr>
        <p:spPr>
          <a:xfrm>
            <a:off x="3167986" y="3752850"/>
            <a:ext cx="5614060" cy="2452687"/>
          </a:xfrm>
        </p:spPr>
        <p:txBody>
          <a:bodyPr anchor="ctr">
            <a:normAutofit/>
          </a:bodyPr>
          <a:lstStyle/>
          <a:p>
            <a:pPr>
              <a:buFontTx/>
              <a:buNone/>
            </a:pPr>
            <a:r>
              <a:rPr lang="en-GB" sz="1600"/>
              <a:t>The </a:t>
            </a:r>
            <a:r>
              <a:rPr lang="en-GB" sz="1600" i="1"/>
              <a:t>choice of style </a:t>
            </a:r>
            <a:r>
              <a:rPr lang="en-GB" sz="1600"/>
              <a:t>is influenced by three main forces:</a:t>
            </a:r>
          </a:p>
          <a:p>
            <a:r>
              <a:rPr lang="en-GB" sz="1600"/>
              <a:t>Forces in the manager</a:t>
            </a:r>
          </a:p>
          <a:p>
            <a:pPr lvl="1"/>
            <a:r>
              <a:rPr lang="en-GB" sz="1600"/>
              <a:t>Including personality, background and experience</a:t>
            </a:r>
          </a:p>
          <a:p>
            <a:r>
              <a:rPr lang="en-GB" sz="1600"/>
              <a:t>Forces in the subordinate</a:t>
            </a:r>
          </a:p>
          <a:p>
            <a:pPr lvl="1"/>
            <a:r>
              <a:rPr lang="en-GB" sz="1600"/>
              <a:t>Including personality and expectations</a:t>
            </a:r>
          </a:p>
          <a:p>
            <a:r>
              <a:rPr lang="en-GB" sz="1600"/>
              <a:t>Forces in the situation</a:t>
            </a:r>
          </a:p>
          <a:p>
            <a:pPr lvl="1"/>
            <a:r>
              <a:rPr lang="en-GB" sz="1600"/>
              <a:t>Including the specific situation and pressures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530289"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8370" name="Rectangle 2"/>
          <p:cNvSpPr>
            <a:spLocks noGrp="1" noChangeArrowheads="1"/>
          </p:cNvSpPr>
          <p:nvPr>
            <p:ph type="title"/>
          </p:nvPr>
        </p:nvSpPr>
        <p:spPr>
          <a:xfrm>
            <a:off x="589788" y="841248"/>
            <a:ext cx="2636433" cy="5340097"/>
          </a:xfrm>
        </p:spPr>
        <p:txBody>
          <a:bodyPr anchor="ctr">
            <a:normAutofit/>
          </a:bodyPr>
          <a:lstStyle/>
          <a:p>
            <a:r>
              <a:rPr lang="en-GB" sz="4200">
                <a:solidFill>
                  <a:schemeClr val="bg1"/>
                </a:solidFill>
              </a:rPr>
              <a:t>Forces in the manager</a:t>
            </a:r>
          </a:p>
        </p:txBody>
      </p:sp>
      <p:graphicFrame>
        <p:nvGraphicFramePr>
          <p:cNvPr id="58373" name="Rectangle 3">
            <a:extLst>
              <a:ext uri="{FF2B5EF4-FFF2-40B4-BE49-F238E27FC236}">
                <a16:creationId xmlns:a16="http://schemas.microsoft.com/office/drawing/2014/main" id="{32B26862-5674-432A-8DEC-6567222D1839}"/>
              </a:ext>
            </a:extLst>
          </p:cNvPr>
          <p:cNvGraphicFramePr>
            <a:graphicFrameLocks noGrp="1"/>
          </p:cNvGraphicFramePr>
          <p:nvPr>
            <p:ph idx="1"/>
            <p:extLst>
              <p:ext uri="{D42A27DB-BD31-4B8C-83A1-F6EECF244321}">
                <p14:modId xmlns:p14="http://schemas.microsoft.com/office/powerpoint/2010/main" val="90372717"/>
              </p:ext>
            </p:extLst>
          </p:nvPr>
        </p:nvGraphicFramePr>
        <p:xfrm>
          <a:off x="3739414" y="231006"/>
          <a:ext cx="4775935"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39"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2" name="Group 141">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43"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4"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506" name="Picture 2" descr="C:\Users\Michael\AppData\Local\Microsoft\Windows\Temporary Internet Files\Content.IE5\DTCKYBWZ\MC900434449[1].wmf"/>
          <p:cNvPicPr>
            <a:picLocks noChangeAspect="1" noChangeArrowheads="1"/>
          </p:cNvPicPr>
          <p:nvPr/>
        </p:nvPicPr>
        <p:blipFill>
          <a:blip r:embed="rId2" cstate="print"/>
          <a:stretch>
            <a:fillRect/>
          </a:stretch>
        </p:blipFill>
        <p:spPr bwMode="auto">
          <a:xfrm>
            <a:off x="5007769" y="1049732"/>
            <a:ext cx="3428952" cy="4735219"/>
          </a:xfrm>
          <a:prstGeom prst="rect">
            <a:avLst/>
          </a:prstGeom>
          <a:noFill/>
        </p:spPr>
      </p:pic>
      <p:grpSp>
        <p:nvGrpSpPr>
          <p:cNvPr id="146" name="Group 14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47" name="Freeform: Shape 14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8" name="Freeform: Shape 14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9" name="Freeform: Shape 14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0" name="Freeform: Shape 14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1" name="Freeform: Shape 15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2" name="Freeform: Shape 15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3" name="Freeform: Shape 15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9394" name="Rectangle 2"/>
          <p:cNvSpPr>
            <a:spLocks noGrp="1" noChangeArrowheads="1"/>
          </p:cNvSpPr>
          <p:nvPr>
            <p:ph type="title"/>
          </p:nvPr>
        </p:nvSpPr>
        <p:spPr>
          <a:xfrm>
            <a:off x="761238" y="819015"/>
            <a:ext cx="4126161" cy="1557994"/>
          </a:xfrm>
        </p:spPr>
        <p:txBody>
          <a:bodyPr anchor="b">
            <a:normAutofit/>
          </a:bodyPr>
          <a:lstStyle/>
          <a:p>
            <a:r>
              <a:rPr lang="en-GB" sz="4200" dirty="0">
                <a:solidFill>
                  <a:schemeClr val="bg1"/>
                </a:solidFill>
              </a:rPr>
              <a:t>Forces in the subordinate</a:t>
            </a:r>
          </a:p>
        </p:txBody>
      </p:sp>
      <p:sp>
        <p:nvSpPr>
          <p:cNvPr id="59395" name="Rectangle 3"/>
          <p:cNvSpPr>
            <a:spLocks noGrp="1" noChangeArrowheads="1"/>
          </p:cNvSpPr>
          <p:nvPr>
            <p:ph idx="1"/>
          </p:nvPr>
        </p:nvSpPr>
        <p:spPr>
          <a:xfrm>
            <a:off x="761238" y="2377009"/>
            <a:ext cx="4126161" cy="3638659"/>
          </a:xfrm>
        </p:spPr>
        <p:txBody>
          <a:bodyPr anchor="t">
            <a:normAutofit/>
          </a:bodyPr>
          <a:lstStyle/>
          <a:p>
            <a:r>
              <a:rPr lang="en-GB" sz="1600" dirty="0">
                <a:solidFill>
                  <a:schemeClr val="bg1"/>
                </a:solidFill>
              </a:rPr>
              <a:t>Strength of the need for independence</a:t>
            </a:r>
          </a:p>
          <a:p>
            <a:r>
              <a:rPr lang="en-GB" sz="1600" dirty="0">
                <a:solidFill>
                  <a:schemeClr val="bg1"/>
                </a:solidFill>
              </a:rPr>
              <a:t>Readiness to assume responsibility for decision-making</a:t>
            </a:r>
          </a:p>
          <a:p>
            <a:r>
              <a:rPr lang="en-GB" sz="1600" dirty="0">
                <a:solidFill>
                  <a:schemeClr val="bg1"/>
                </a:solidFill>
              </a:rPr>
              <a:t>Degree of tolerance for uncertainty</a:t>
            </a:r>
          </a:p>
          <a:p>
            <a:r>
              <a:rPr lang="en-GB" sz="1600" dirty="0">
                <a:solidFill>
                  <a:schemeClr val="bg1"/>
                </a:solidFill>
              </a:rPr>
              <a:t>Interest in the problem and feelings as to its importance</a:t>
            </a:r>
          </a:p>
          <a:p>
            <a:r>
              <a:rPr lang="en-GB" sz="1600" dirty="0">
                <a:solidFill>
                  <a:schemeClr val="bg1"/>
                </a:solidFill>
              </a:rPr>
              <a:t>Understanding and identification with the goals of the organisation</a:t>
            </a:r>
          </a:p>
          <a:p>
            <a:r>
              <a:rPr lang="en-GB" sz="1600" dirty="0">
                <a:solidFill>
                  <a:schemeClr val="bg1"/>
                </a:solidFill>
              </a:rPr>
              <a:t>Necessary knowledge and experience to deal with the problem</a:t>
            </a:r>
          </a:p>
          <a:p>
            <a:r>
              <a:rPr lang="en-GB" sz="1600" dirty="0">
                <a:solidFill>
                  <a:schemeClr val="bg1"/>
                </a:solidFill>
              </a:rPr>
              <a:t>The extent of learning to expect to share in</a:t>
            </a:r>
            <a:br>
              <a:rPr lang="en-GB" sz="1600" dirty="0">
                <a:solidFill>
                  <a:schemeClr val="bg1"/>
                </a:solidFill>
              </a:rPr>
            </a:br>
            <a:r>
              <a:rPr lang="en-GB" sz="1600" dirty="0">
                <a:solidFill>
                  <a:schemeClr val="bg1"/>
                </a:solidFill>
              </a:rPr>
              <a:t>decision-making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39"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2" name="Group 141">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43"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4"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2530" name="Picture 2" descr="C:\Users\Michael\AppData\Local\Microsoft\Windows\Temporary Internet Files\Content.IE5\4LIQTBIU\MC900324374[1].wmf"/>
          <p:cNvPicPr>
            <a:picLocks noChangeAspect="1" noChangeArrowheads="1"/>
          </p:cNvPicPr>
          <p:nvPr/>
        </p:nvPicPr>
        <p:blipFill>
          <a:blip r:embed="rId2" cstate="print"/>
          <a:stretch>
            <a:fillRect/>
          </a:stretch>
        </p:blipFill>
        <p:spPr bwMode="auto">
          <a:xfrm>
            <a:off x="5007769" y="2241444"/>
            <a:ext cx="3428952" cy="2351794"/>
          </a:xfrm>
          <a:prstGeom prst="rect">
            <a:avLst/>
          </a:prstGeom>
          <a:noFill/>
        </p:spPr>
      </p:pic>
      <p:grpSp>
        <p:nvGrpSpPr>
          <p:cNvPr id="146" name="Group 14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47" name="Freeform: Shape 14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8" name="Freeform: Shape 14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9" name="Freeform: Shape 14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0" name="Freeform: Shape 14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1" name="Freeform: Shape 15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2" name="Freeform: Shape 15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3" name="Freeform: Shape 15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60418" name="Rectangle 2"/>
          <p:cNvSpPr>
            <a:spLocks noGrp="1" noChangeArrowheads="1"/>
          </p:cNvSpPr>
          <p:nvPr>
            <p:ph type="title"/>
          </p:nvPr>
        </p:nvSpPr>
        <p:spPr>
          <a:xfrm>
            <a:off x="761238" y="819015"/>
            <a:ext cx="4126161" cy="2353362"/>
          </a:xfrm>
        </p:spPr>
        <p:txBody>
          <a:bodyPr anchor="b">
            <a:normAutofit/>
          </a:bodyPr>
          <a:lstStyle/>
          <a:p>
            <a:r>
              <a:rPr lang="en-GB" sz="4200">
                <a:solidFill>
                  <a:schemeClr val="bg1"/>
                </a:solidFill>
              </a:rPr>
              <a:t>Forces in the situation</a:t>
            </a:r>
          </a:p>
        </p:txBody>
      </p:sp>
      <p:sp>
        <p:nvSpPr>
          <p:cNvPr id="60419" name="Rectangle 3"/>
          <p:cNvSpPr>
            <a:spLocks noGrp="1" noChangeArrowheads="1"/>
          </p:cNvSpPr>
          <p:nvPr>
            <p:ph idx="1"/>
          </p:nvPr>
        </p:nvSpPr>
        <p:spPr>
          <a:xfrm>
            <a:off x="761238" y="3442089"/>
            <a:ext cx="4126161" cy="2573579"/>
          </a:xfrm>
        </p:spPr>
        <p:txBody>
          <a:bodyPr anchor="t">
            <a:normAutofit/>
          </a:bodyPr>
          <a:lstStyle/>
          <a:p>
            <a:r>
              <a:rPr lang="en-GB" sz="1600">
                <a:solidFill>
                  <a:schemeClr val="bg1"/>
                </a:solidFill>
              </a:rPr>
              <a:t>Type of organisation</a:t>
            </a:r>
          </a:p>
          <a:p>
            <a:endParaRPr lang="en-GB" sz="1600">
              <a:solidFill>
                <a:schemeClr val="bg1"/>
              </a:solidFill>
            </a:endParaRPr>
          </a:p>
          <a:p>
            <a:r>
              <a:rPr lang="en-GB" sz="1600">
                <a:solidFill>
                  <a:schemeClr val="bg1"/>
                </a:solidFill>
              </a:rPr>
              <a:t>Group effectiveness</a:t>
            </a:r>
          </a:p>
          <a:p>
            <a:endParaRPr lang="en-GB" sz="1600">
              <a:solidFill>
                <a:schemeClr val="bg1"/>
              </a:solidFill>
            </a:endParaRPr>
          </a:p>
          <a:p>
            <a:r>
              <a:rPr lang="en-GB" sz="1600">
                <a:solidFill>
                  <a:schemeClr val="bg1"/>
                </a:solidFill>
              </a:rPr>
              <a:t>Nature of the problem</a:t>
            </a:r>
          </a:p>
          <a:p>
            <a:endParaRPr lang="en-GB" sz="1600">
              <a:solidFill>
                <a:schemeClr val="bg1"/>
              </a:solidFill>
            </a:endParaRPr>
          </a:p>
          <a:p>
            <a:r>
              <a:rPr lang="en-GB" sz="1600">
                <a:solidFill>
                  <a:schemeClr val="bg1"/>
                </a:solidFill>
              </a:rPr>
              <a:t>Pressure of time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5" name="Group 74">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76"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9" name="Group 78">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80"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3554" name="Picture 2" descr="C:\Users\Michael\AppData\Local\Microsoft\Windows\Temporary Internet Files\Content.IE5\IVNQBAJR\MC900287001[1].wmf"/>
          <p:cNvPicPr>
            <a:picLocks noChangeAspect="1" noChangeArrowheads="1"/>
          </p:cNvPicPr>
          <p:nvPr/>
        </p:nvPicPr>
        <p:blipFill>
          <a:blip r:embed="rId3" cstate="print"/>
          <a:stretch>
            <a:fillRect/>
          </a:stretch>
        </p:blipFill>
        <p:spPr bwMode="auto">
          <a:xfrm>
            <a:off x="5219081" y="819015"/>
            <a:ext cx="3006328" cy="5196653"/>
          </a:xfrm>
          <a:prstGeom prst="rect">
            <a:avLst/>
          </a:prstGeom>
          <a:noFill/>
        </p:spPr>
      </p:pic>
      <p:grpSp>
        <p:nvGrpSpPr>
          <p:cNvPr id="83" name="Group 8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84" name="Freeform: Shape 8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9" name="Freeform: Shape 8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0" name="Freeform: Shape 8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61442" name="Rectangle 2"/>
          <p:cNvSpPr>
            <a:spLocks noGrp="1" noChangeArrowheads="1"/>
          </p:cNvSpPr>
          <p:nvPr>
            <p:ph type="title"/>
          </p:nvPr>
        </p:nvSpPr>
        <p:spPr>
          <a:xfrm>
            <a:off x="761238" y="819015"/>
            <a:ext cx="4126161" cy="2353362"/>
          </a:xfrm>
        </p:spPr>
        <p:txBody>
          <a:bodyPr anchor="b">
            <a:normAutofit/>
          </a:bodyPr>
          <a:lstStyle/>
          <a:p>
            <a:r>
              <a:rPr lang="en-GB" sz="4200">
                <a:solidFill>
                  <a:schemeClr val="bg1"/>
                </a:solidFill>
              </a:rPr>
              <a:t>5. Contingency models</a:t>
            </a:r>
          </a:p>
        </p:txBody>
      </p:sp>
      <p:sp>
        <p:nvSpPr>
          <p:cNvPr id="61443" name="Rectangle 3"/>
          <p:cNvSpPr>
            <a:spLocks noGrp="1" noChangeArrowheads="1"/>
          </p:cNvSpPr>
          <p:nvPr>
            <p:ph idx="1"/>
          </p:nvPr>
        </p:nvSpPr>
        <p:spPr>
          <a:xfrm>
            <a:off x="761238" y="3442089"/>
            <a:ext cx="4126161" cy="2573579"/>
          </a:xfrm>
        </p:spPr>
        <p:txBody>
          <a:bodyPr anchor="t">
            <a:normAutofit/>
          </a:bodyPr>
          <a:lstStyle/>
          <a:p>
            <a:pPr>
              <a:spcAft>
                <a:spcPct val="10000"/>
              </a:spcAft>
              <a:buFontTx/>
              <a:buNone/>
            </a:pPr>
            <a:r>
              <a:rPr lang="en-GB" sz="1600">
                <a:solidFill>
                  <a:schemeClr val="bg1"/>
                </a:solidFill>
              </a:rPr>
              <a:t>Major contingency models of leadership include:</a:t>
            </a:r>
          </a:p>
          <a:p>
            <a:pPr>
              <a:spcAft>
                <a:spcPct val="10000"/>
              </a:spcAft>
              <a:buFontTx/>
              <a:buNone/>
            </a:pPr>
            <a:endParaRPr lang="en-GB" sz="1600">
              <a:solidFill>
                <a:schemeClr val="bg1"/>
              </a:solidFill>
            </a:endParaRPr>
          </a:p>
          <a:p>
            <a:pPr>
              <a:spcAft>
                <a:spcPct val="10000"/>
              </a:spcAft>
            </a:pPr>
            <a:r>
              <a:rPr lang="en-GB" sz="1600">
                <a:solidFill>
                  <a:schemeClr val="bg1"/>
                </a:solidFill>
              </a:rPr>
              <a:t>Favourability of leadership situation (Fiedler)</a:t>
            </a:r>
          </a:p>
          <a:p>
            <a:pPr>
              <a:spcAft>
                <a:spcPct val="10000"/>
              </a:spcAft>
            </a:pPr>
            <a:r>
              <a:rPr lang="en-GB" sz="1600">
                <a:solidFill>
                  <a:schemeClr val="bg1"/>
                </a:solidFill>
              </a:rPr>
              <a:t>Quality and acceptance of leader’s decision (Vroom and Yetton)</a:t>
            </a:r>
          </a:p>
          <a:p>
            <a:pPr>
              <a:spcAft>
                <a:spcPct val="10000"/>
              </a:spcAft>
            </a:pPr>
            <a:r>
              <a:rPr lang="en-GB" sz="1600">
                <a:solidFill>
                  <a:schemeClr val="bg1"/>
                </a:solidFill>
              </a:rPr>
              <a:t>Path–goal theory (House)</a:t>
            </a:r>
          </a:p>
          <a:p>
            <a:pPr>
              <a:spcAft>
                <a:spcPct val="10000"/>
              </a:spcAft>
            </a:pPr>
            <a:r>
              <a:rPr lang="en-GB" sz="1600">
                <a:solidFill>
                  <a:schemeClr val="bg1"/>
                </a:solidFill>
              </a:rPr>
              <a:t>Maturity of followers (Hersey and Blanchard)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1313</Words>
  <Application>Microsoft Office PowerPoint</Application>
  <PresentationFormat>On-screen Show (4:3)</PresentationFormat>
  <Paragraphs>210</Paragraphs>
  <Slides>27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Times New Roman</vt:lpstr>
      <vt:lpstr>Wingdings</vt:lpstr>
      <vt:lpstr>Wingdings 2</vt:lpstr>
      <vt:lpstr>Office Theme</vt:lpstr>
      <vt:lpstr>Introducing Leadership</vt:lpstr>
      <vt:lpstr>Last Week we ..</vt:lpstr>
      <vt:lpstr>This Week</vt:lpstr>
      <vt:lpstr>2. The Functional approach: Action-centred leadership - Adair</vt:lpstr>
      <vt:lpstr>2. Action-centred leadership: task functions</vt:lpstr>
      <vt:lpstr>2. Action-centred leadership: team functions</vt:lpstr>
      <vt:lpstr>2. Action-centred leadership: individual functions</vt:lpstr>
      <vt:lpstr>1.  What is Leadership? </vt:lpstr>
      <vt:lpstr>What is Leadership…Cont</vt:lpstr>
      <vt:lpstr>What is Empathy?</vt:lpstr>
      <vt:lpstr>Difference between Empathy and Sympathy</vt:lpstr>
      <vt:lpstr>Why is Empathy important?</vt:lpstr>
      <vt:lpstr>Factors affecting Leadership</vt:lpstr>
      <vt:lpstr>Leadership &amp; Power (French and Raven 1959) </vt:lpstr>
      <vt:lpstr>1. Qualities/ Traits approach</vt:lpstr>
      <vt:lpstr> Trait Theory </vt:lpstr>
      <vt:lpstr>Leadership traits:  Cooper et al (2012: 128)</vt:lpstr>
      <vt:lpstr>3. Leadership behaviour </vt:lpstr>
      <vt:lpstr>Managerial leadership studies compared</vt:lpstr>
      <vt:lpstr>4. Styles of Leadership </vt:lpstr>
      <vt:lpstr>Continuum of leadership behaviour</vt:lpstr>
      <vt:lpstr>Continuum of manager to non-manager behaviour</vt:lpstr>
      <vt:lpstr>Leadership style decisions</vt:lpstr>
      <vt:lpstr>Forces in the manager</vt:lpstr>
      <vt:lpstr>Forces in the subordinate</vt:lpstr>
      <vt:lpstr>Forces in the situation</vt:lpstr>
      <vt:lpstr>5. Contingency models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Michael Davies</dc:creator>
  <cp:lastModifiedBy>Marie Pitson</cp:lastModifiedBy>
  <cp:revision>91</cp:revision>
  <dcterms:created xsi:type="dcterms:W3CDTF">2011-09-20T12:49:22Z</dcterms:created>
  <dcterms:modified xsi:type="dcterms:W3CDTF">2025-02-27T09:16:20Z</dcterms:modified>
</cp:coreProperties>
</file>