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8" r:id="rId5"/>
    <p:sldId id="259" r:id="rId6"/>
    <p:sldId id="266" r:id="rId7"/>
    <p:sldId id="263" r:id="rId8"/>
    <p:sldId id="265" r:id="rId9"/>
    <p:sldId id="267" r:id="rId10"/>
    <p:sldId id="261" r:id="rId11"/>
    <p:sldId id="269" r:id="rId12"/>
    <p:sldId id="264" r:id="rId13"/>
    <p:sldId id="270" r:id="rId1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C3B51D-23CB-4C45-86C6-1F3AFE82A748}" v="2524" dt="2026-03-29T13:43:53.4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anne Toni Jarvis (2420336)" userId="S::2420336@student.uwtsd.ac.uk::4383b95d-b566-4f6f-a79a-562e38d242a0" providerId="AD" clId="Web-{22C3B51D-23CB-4C45-86C6-1F3AFE82A748}"/>
    <pc:docChg chg="addSld delSld modSld sldOrd">
      <pc:chgData name="Leanne Toni Jarvis (2420336)" userId="S::2420336@student.uwtsd.ac.uk::4383b95d-b566-4f6f-a79a-562e38d242a0" providerId="AD" clId="Web-{22C3B51D-23CB-4C45-86C6-1F3AFE82A748}" dt="2026-03-29T13:43:53.429" v="1607" actId="14100"/>
      <pc:docMkLst>
        <pc:docMk/>
      </pc:docMkLst>
      <pc:sldChg chg="modSp">
        <pc:chgData name="Leanne Toni Jarvis (2420336)" userId="S::2420336@student.uwtsd.ac.uk::4383b95d-b566-4f6f-a79a-562e38d242a0" providerId="AD" clId="Web-{22C3B51D-23CB-4C45-86C6-1F3AFE82A748}" dt="2026-03-29T11:15:40.583" v="79" actId="20577"/>
        <pc:sldMkLst>
          <pc:docMk/>
          <pc:sldMk cId="109857222" sldId="256"/>
        </pc:sldMkLst>
        <pc:spChg chg="mod">
          <ac:chgData name="Leanne Toni Jarvis (2420336)" userId="S::2420336@student.uwtsd.ac.uk::4383b95d-b566-4f6f-a79a-562e38d242a0" providerId="AD" clId="Web-{22C3B51D-23CB-4C45-86C6-1F3AFE82A748}" dt="2026-03-29T11:15:40.583" v="79" actId="20577"/>
          <ac:spMkLst>
            <pc:docMk/>
            <pc:sldMk cId="109857222" sldId="256"/>
            <ac:spMk id="2" creationId="{00000000-0000-0000-0000-000000000000}"/>
          </ac:spMkLst>
        </pc:spChg>
      </pc:sldChg>
      <pc:sldChg chg="addSp delSp modSp mod setBg">
        <pc:chgData name="Leanne Toni Jarvis (2420336)" userId="S::2420336@student.uwtsd.ac.uk::4383b95d-b566-4f6f-a79a-562e38d242a0" providerId="AD" clId="Web-{22C3B51D-23CB-4C45-86C6-1F3AFE82A748}" dt="2026-03-29T12:47:18.093" v="580" actId="20577"/>
        <pc:sldMkLst>
          <pc:docMk/>
          <pc:sldMk cId="1326689396" sldId="257"/>
        </pc:sldMkLst>
        <pc:spChg chg="del">
          <ac:chgData name="Leanne Toni Jarvis (2420336)" userId="S::2420336@student.uwtsd.ac.uk::4383b95d-b566-4f6f-a79a-562e38d242a0" providerId="AD" clId="Web-{22C3B51D-23CB-4C45-86C6-1F3AFE82A748}" dt="2026-03-29T11:15:47.068" v="80"/>
          <ac:spMkLst>
            <pc:docMk/>
            <pc:sldMk cId="1326689396" sldId="257"/>
            <ac:spMk id="4" creationId="{1F9C358F-F167-A323-2BF9-F5D335379754}"/>
          </ac:spMkLst>
        </pc:spChg>
        <pc:spChg chg="del mod">
          <ac:chgData name="Leanne Toni Jarvis (2420336)" userId="S::2420336@student.uwtsd.ac.uk::4383b95d-b566-4f6f-a79a-562e38d242a0" providerId="AD" clId="Web-{22C3B51D-23CB-4C45-86C6-1F3AFE82A748}" dt="2026-03-29T11:16:05.209" v="122"/>
          <ac:spMkLst>
            <pc:docMk/>
            <pc:sldMk cId="1326689396" sldId="257"/>
            <ac:spMk id="45" creationId="{5506A6C9-BD35-5E86-AF9C-0F4EEE4ADCB3}"/>
          </ac:spMkLst>
        </pc:spChg>
        <pc:spChg chg="mod">
          <ac:chgData name="Leanne Toni Jarvis (2420336)" userId="S::2420336@student.uwtsd.ac.uk::4383b95d-b566-4f6f-a79a-562e38d242a0" providerId="AD" clId="Web-{22C3B51D-23CB-4C45-86C6-1F3AFE82A748}" dt="2026-03-29T12:47:18.093" v="580" actId="20577"/>
          <ac:spMkLst>
            <pc:docMk/>
            <pc:sldMk cId="1326689396" sldId="257"/>
            <ac:spMk id="71" creationId="{760934DA-FC6F-6101-6205-2A4E4996067D}"/>
          </ac:spMkLst>
        </pc:spChg>
        <pc:spChg chg="add del">
          <ac:chgData name="Leanne Toni Jarvis (2420336)" userId="S::2420336@student.uwtsd.ac.uk::4383b95d-b566-4f6f-a79a-562e38d242a0" providerId="AD" clId="Web-{22C3B51D-23CB-4C45-86C6-1F3AFE82A748}" dt="2026-03-29T11:54:30.360" v="270"/>
          <ac:spMkLst>
            <pc:docMk/>
            <pc:sldMk cId="1326689396" sldId="257"/>
            <ac:spMk id="76" creationId="{9D25F302-27C5-414F-97F8-6EA0A6C028BA}"/>
          </ac:spMkLst>
        </pc:spChg>
        <pc:spChg chg="add del">
          <ac:chgData name="Leanne Toni Jarvis (2420336)" userId="S::2420336@student.uwtsd.ac.uk::4383b95d-b566-4f6f-a79a-562e38d242a0" providerId="AD" clId="Web-{22C3B51D-23CB-4C45-86C6-1F3AFE82A748}" dt="2026-03-29T11:54:30.360" v="270"/>
          <ac:spMkLst>
            <pc:docMk/>
            <pc:sldMk cId="1326689396" sldId="257"/>
            <ac:spMk id="78" creationId="{830A36F8-48C2-4842-A87B-8CE8DF4E7FD2}"/>
          </ac:spMkLst>
        </pc:spChg>
        <pc:spChg chg="add del">
          <ac:chgData name="Leanne Toni Jarvis (2420336)" userId="S::2420336@student.uwtsd.ac.uk::4383b95d-b566-4f6f-a79a-562e38d242a0" providerId="AD" clId="Web-{22C3B51D-23CB-4C45-86C6-1F3AFE82A748}" dt="2026-03-29T11:54:30.360" v="270"/>
          <ac:spMkLst>
            <pc:docMk/>
            <pc:sldMk cId="1326689396" sldId="257"/>
            <ac:spMk id="80" creationId="{086A5A31-B10A-4793-84D4-D785959AE5B8}"/>
          </ac:spMkLst>
        </pc:spChg>
        <pc:spChg chg="add del">
          <ac:chgData name="Leanne Toni Jarvis (2420336)" userId="S::2420336@student.uwtsd.ac.uk::4383b95d-b566-4f6f-a79a-562e38d242a0" providerId="AD" clId="Web-{22C3B51D-23CB-4C45-86C6-1F3AFE82A748}" dt="2026-03-29T11:55:28.079" v="272"/>
          <ac:spMkLst>
            <pc:docMk/>
            <pc:sldMk cId="1326689396" sldId="257"/>
            <ac:spMk id="82" creationId="{9D25F302-27C5-414F-97F8-6EA0A6C028BA}"/>
          </ac:spMkLst>
        </pc:spChg>
        <pc:spChg chg="add del">
          <ac:chgData name="Leanne Toni Jarvis (2420336)" userId="S::2420336@student.uwtsd.ac.uk::4383b95d-b566-4f6f-a79a-562e38d242a0" providerId="AD" clId="Web-{22C3B51D-23CB-4C45-86C6-1F3AFE82A748}" dt="2026-03-29T11:55:28.079" v="272"/>
          <ac:spMkLst>
            <pc:docMk/>
            <pc:sldMk cId="1326689396" sldId="257"/>
            <ac:spMk id="83" creationId="{830A36F8-48C2-4842-A87B-8CE8DF4E7FD2}"/>
          </ac:spMkLst>
        </pc:spChg>
        <pc:spChg chg="add del">
          <ac:chgData name="Leanne Toni Jarvis (2420336)" userId="S::2420336@student.uwtsd.ac.uk::4383b95d-b566-4f6f-a79a-562e38d242a0" providerId="AD" clId="Web-{22C3B51D-23CB-4C45-86C6-1F3AFE82A748}" dt="2026-03-29T11:55:28.079" v="272"/>
          <ac:spMkLst>
            <pc:docMk/>
            <pc:sldMk cId="1326689396" sldId="257"/>
            <ac:spMk id="84" creationId="{086A5A31-B10A-4793-84D4-D785959AE5B8}"/>
          </ac:spMkLst>
        </pc:spChg>
        <pc:spChg chg="add del">
          <ac:chgData name="Leanne Toni Jarvis (2420336)" userId="S::2420336@student.uwtsd.ac.uk::4383b95d-b566-4f6f-a79a-562e38d242a0" providerId="AD" clId="Web-{22C3B51D-23CB-4C45-86C6-1F3AFE82A748}" dt="2026-03-29T11:55:30.548" v="274"/>
          <ac:spMkLst>
            <pc:docMk/>
            <pc:sldMk cId="1326689396" sldId="257"/>
            <ac:spMk id="86" creationId="{9D25F302-27C5-414F-97F8-6EA0A6C028BA}"/>
          </ac:spMkLst>
        </pc:spChg>
        <pc:spChg chg="add del">
          <ac:chgData name="Leanne Toni Jarvis (2420336)" userId="S::2420336@student.uwtsd.ac.uk::4383b95d-b566-4f6f-a79a-562e38d242a0" providerId="AD" clId="Web-{22C3B51D-23CB-4C45-86C6-1F3AFE82A748}" dt="2026-03-29T11:55:30.548" v="274"/>
          <ac:spMkLst>
            <pc:docMk/>
            <pc:sldMk cId="1326689396" sldId="257"/>
            <ac:spMk id="87" creationId="{830A36F8-48C2-4842-A87B-8CE8DF4E7FD2}"/>
          </ac:spMkLst>
        </pc:spChg>
        <pc:spChg chg="add del">
          <ac:chgData name="Leanne Toni Jarvis (2420336)" userId="S::2420336@student.uwtsd.ac.uk::4383b95d-b566-4f6f-a79a-562e38d242a0" providerId="AD" clId="Web-{22C3B51D-23CB-4C45-86C6-1F3AFE82A748}" dt="2026-03-29T11:55:30.548" v="274"/>
          <ac:spMkLst>
            <pc:docMk/>
            <pc:sldMk cId="1326689396" sldId="257"/>
            <ac:spMk id="88" creationId="{086A5A31-B10A-4793-84D4-D785959AE5B8}"/>
          </ac:spMkLst>
        </pc:spChg>
        <pc:spChg chg="add del">
          <ac:chgData name="Leanne Toni Jarvis (2420336)" userId="S::2420336@student.uwtsd.ac.uk::4383b95d-b566-4f6f-a79a-562e38d242a0" providerId="AD" clId="Web-{22C3B51D-23CB-4C45-86C6-1F3AFE82A748}" dt="2026-03-29T11:55:36.251" v="276"/>
          <ac:spMkLst>
            <pc:docMk/>
            <pc:sldMk cId="1326689396" sldId="257"/>
            <ac:spMk id="90" creationId="{9D25F302-27C5-414F-97F8-6EA0A6C028BA}"/>
          </ac:spMkLst>
        </pc:spChg>
        <pc:spChg chg="add del">
          <ac:chgData name="Leanne Toni Jarvis (2420336)" userId="S::2420336@student.uwtsd.ac.uk::4383b95d-b566-4f6f-a79a-562e38d242a0" providerId="AD" clId="Web-{22C3B51D-23CB-4C45-86C6-1F3AFE82A748}" dt="2026-03-29T11:55:36.251" v="276"/>
          <ac:spMkLst>
            <pc:docMk/>
            <pc:sldMk cId="1326689396" sldId="257"/>
            <ac:spMk id="91" creationId="{830A36F8-48C2-4842-A87B-8CE8DF4E7FD2}"/>
          </ac:spMkLst>
        </pc:spChg>
        <pc:spChg chg="add del">
          <ac:chgData name="Leanne Toni Jarvis (2420336)" userId="S::2420336@student.uwtsd.ac.uk::4383b95d-b566-4f6f-a79a-562e38d242a0" providerId="AD" clId="Web-{22C3B51D-23CB-4C45-86C6-1F3AFE82A748}" dt="2026-03-29T11:55:36.251" v="276"/>
          <ac:spMkLst>
            <pc:docMk/>
            <pc:sldMk cId="1326689396" sldId="257"/>
            <ac:spMk id="92" creationId="{086A5A31-B10A-4793-84D4-D785959AE5B8}"/>
          </ac:spMkLst>
        </pc:spChg>
        <pc:spChg chg="add">
          <ac:chgData name="Leanne Toni Jarvis (2420336)" userId="S::2420336@student.uwtsd.ac.uk::4383b95d-b566-4f6f-a79a-562e38d242a0" providerId="AD" clId="Web-{22C3B51D-23CB-4C45-86C6-1F3AFE82A748}" dt="2026-03-29T11:55:36.283" v="277"/>
          <ac:spMkLst>
            <pc:docMk/>
            <pc:sldMk cId="1326689396" sldId="257"/>
            <ac:spMk id="94" creationId="{9D25F302-27C5-414F-97F8-6EA0A6C028BA}"/>
          </ac:spMkLst>
        </pc:spChg>
        <pc:spChg chg="add">
          <ac:chgData name="Leanne Toni Jarvis (2420336)" userId="S::2420336@student.uwtsd.ac.uk::4383b95d-b566-4f6f-a79a-562e38d242a0" providerId="AD" clId="Web-{22C3B51D-23CB-4C45-86C6-1F3AFE82A748}" dt="2026-03-29T11:55:36.283" v="277"/>
          <ac:spMkLst>
            <pc:docMk/>
            <pc:sldMk cId="1326689396" sldId="257"/>
            <ac:spMk id="95" creationId="{830A36F8-48C2-4842-A87B-8CE8DF4E7FD2}"/>
          </ac:spMkLst>
        </pc:spChg>
        <pc:spChg chg="add">
          <ac:chgData name="Leanne Toni Jarvis (2420336)" userId="S::2420336@student.uwtsd.ac.uk::4383b95d-b566-4f6f-a79a-562e38d242a0" providerId="AD" clId="Web-{22C3B51D-23CB-4C45-86C6-1F3AFE82A748}" dt="2026-03-29T11:55:36.283" v="277"/>
          <ac:spMkLst>
            <pc:docMk/>
            <pc:sldMk cId="1326689396" sldId="257"/>
            <ac:spMk id="96" creationId="{086A5A31-B10A-4793-84D4-D785959AE5B8}"/>
          </ac:spMkLst>
        </pc:spChg>
        <pc:graphicFrameChg chg="add del mod ord modGraphic">
          <ac:chgData name="Leanne Toni Jarvis (2420336)" userId="S::2420336@student.uwtsd.ac.uk::4383b95d-b566-4f6f-a79a-562e38d242a0" providerId="AD" clId="Web-{22C3B51D-23CB-4C45-86C6-1F3AFE82A748}" dt="2026-03-29T11:59:27.660" v="314" actId="20577"/>
          <ac:graphicFrameMkLst>
            <pc:docMk/>
            <pc:sldMk cId="1326689396" sldId="257"/>
            <ac:graphicFrameMk id="6" creationId="{BA53B2EE-4D39-9B8A-58E7-98B2DC998F60}"/>
          </ac:graphicFrameMkLst>
        </pc:graphicFrameChg>
        <pc:picChg chg="mod">
          <ac:chgData name="Leanne Toni Jarvis (2420336)" userId="S::2420336@student.uwtsd.ac.uk::4383b95d-b566-4f6f-a79a-562e38d242a0" providerId="AD" clId="Web-{22C3B51D-23CB-4C45-86C6-1F3AFE82A748}" dt="2026-03-29T11:55:36.283" v="277"/>
          <ac:picMkLst>
            <pc:docMk/>
            <pc:sldMk cId="1326689396" sldId="257"/>
            <ac:picMk id="44" creationId="{11453FA5-D266-1715-C0CB-6ACB760B6F3A}"/>
          </ac:picMkLst>
        </pc:picChg>
      </pc:sldChg>
      <pc:sldChg chg="addSp delSp modSp mod setBg">
        <pc:chgData name="Leanne Toni Jarvis (2420336)" userId="S::2420336@student.uwtsd.ac.uk::4383b95d-b566-4f6f-a79a-562e38d242a0" providerId="AD" clId="Web-{22C3B51D-23CB-4C45-86C6-1F3AFE82A748}" dt="2026-03-29T13:39:27.636" v="1566" actId="20577"/>
        <pc:sldMkLst>
          <pc:docMk/>
          <pc:sldMk cId="4041860253" sldId="258"/>
        </pc:sldMkLst>
        <pc:spChg chg="mod">
          <ac:chgData name="Leanne Toni Jarvis (2420336)" userId="S::2420336@student.uwtsd.ac.uk::4383b95d-b566-4f6f-a79a-562e38d242a0" providerId="AD" clId="Web-{22C3B51D-23CB-4C45-86C6-1F3AFE82A748}" dt="2026-03-29T12:06:38.660" v="362" actId="20577"/>
          <ac:spMkLst>
            <pc:docMk/>
            <pc:sldMk cId="4041860253" sldId="258"/>
            <ac:spMk id="2" creationId="{F4F8B6F4-8C3E-B856-E4C8-670E9738DA4C}"/>
          </ac:spMkLst>
        </pc:spChg>
        <pc:spChg chg="mod">
          <ac:chgData name="Leanne Toni Jarvis (2420336)" userId="S::2420336@student.uwtsd.ac.uk::4383b95d-b566-4f6f-a79a-562e38d242a0" providerId="AD" clId="Web-{22C3B51D-23CB-4C45-86C6-1F3AFE82A748}" dt="2026-03-29T12:47:31.562" v="584" actId="20577"/>
          <ac:spMkLst>
            <pc:docMk/>
            <pc:sldMk cId="4041860253" sldId="258"/>
            <ac:spMk id="3" creationId="{9E0DEA07-1AF9-6CAF-B1F0-2C55C87091FC}"/>
          </ac:spMkLst>
        </pc:spChg>
        <pc:spChg chg="mod">
          <ac:chgData name="Leanne Toni Jarvis (2420336)" userId="S::2420336@student.uwtsd.ac.uk::4383b95d-b566-4f6f-a79a-562e38d242a0" providerId="AD" clId="Web-{22C3B51D-23CB-4C45-86C6-1F3AFE82A748}" dt="2026-03-29T13:39:27.636" v="1566" actId="20577"/>
          <ac:spMkLst>
            <pc:docMk/>
            <pc:sldMk cId="4041860253" sldId="258"/>
            <ac:spMk id="4" creationId="{6D12995B-4F68-BCAF-B9A1-F84C0F88BF96}"/>
          </ac:spMkLst>
        </pc:spChg>
        <pc:spChg chg="add del mod">
          <ac:chgData name="Leanne Toni Jarvis (2420336)" userId="S::2420336@student.uwtsd.ac.uk::4383b95d-b566-4f6f-a79a-562e38d242a0" providerId="AD" clId="Web-{22C3B51D-23CB-4C45-86C6-1F3AFE82A748}" dt="2026-03-29T12:03:42.044" v="346"/>
          <ac:spMkLst>
            <pc:docMk/>
            <pc:sldMk cId="4041860253" sldId="258"/>
            <ac:spMk id="7" creationId="{DBC4CA21-259E-CA71-92A6-5B4A94E3D73A}"/>
          </ac:spMkLst>
        </pc:spChg>
        <pc:spChg chg="add">
          <ac:chgData name="Leanne Toni Jarvis (2420336)" userId="S::2420336@student.uwtsd.ac.uk::4383b95d-b566-4f6f-a79a-562e38d242a0" providerId="AD" clId="Web-{22C3B51D-23CB-4C45-86C6-1F3AFE82A748}" dt="2026-03-29T12:03:42.044" v="346"/>
          <ac:spMkLst>
            <pc:docMk/>
            <pc:sldMk cId="4041860253" sldId="258"/>
            <ac:spMk id="11" creationId="{1D63C574-BFD2-41A1-A567-B0C3CC7FDD4F}"/>
          </ac:spMkLst>
        </pc:spChg>
        <pc:spChg chg="add del">
          <ac:chgData name="Leanne Toni Jarvis (2420336)" userId="S::2420336@student.uwtsd.ac.uk::4383b95d-b566-4f6f-a79a-562e38d242a0" providerId="AD" clId="Web-{22C3B51D-23CB-4C45-86C6-1F3AFE82A748}" dt="2026-03-29T12:02:13.508" v="323"/>
          <ac:spMkLst>
            <pc:docMk/>
            <pc:sldMk cId="4041860253" sldId="258"/>
            <ac:spMk id="12" creationId="{DBF61EA3-B236-439E-9C0B-340980D56BEE}"/>
          </ac:spMkLst>
        </pc:spChg>
        <pc:spChg chg="add del">
          <ac:chgData name="Leanne Toni Jarvis (2420336)" userId="S::2420336@student.uwtsd.ac.uk::4383b95d-b566-4f6f-a79a-562e38d242a0" providerId="AD" clId="Web-{22C3B51D-23CB-4C45-86C6-1F3AFE82A748}" dt="2026-03-29T12:02:06.273" v="319"/>
          <ac:spMkLst>
            <pc:docMk/>
            <pc:sldMk cId="4041860253" sldId="258"/>
            <ac:spMk id="13" creationId="{BACC6370-2D7E-4714-9D71-7542949D7D5D}"/>
          </ac:spMkLst>
        </pc:spChg>
        <pc:spChg chg="add del">
          <ac:chgData name="Leanne Toni Jarvis (2420336)" userId="S::2420336@student.uwtsd.ac.uk::4383b95d-b566-4f6f-a79a-562e38d242a0" providerId="AD" clId="Web-{22C3B51D-23CB-4C45-86C6-1F3AFE82A748}" dt="2026-03-29T12:02:11.148" v="321"/>
          <ac:spMkLst>
            <pc:docMk/>
            <pc:sldMk cId="4041860253" sldId="258"/>
            <ac:spMk id="14" creationId="{B50AB553-2A96-4A92-96F2-93548E096954}"/>
          </ac:spMkLst>
        </pc:spChg>
        <pc:spChg chg="add del">
          <ac:chgData name="Leanne Toni Jarvis (2420336)" userId="S::2420336@student.uwtsd.ac.uk::4383b95d-b566-4f6f-a79a-562e38d242a0" providerId="AD" clId="Web-{22C3B51D-23CB-4C45-86C6-1F3AFE82A748}" dt="2026-03-29T12:02:06.273" v="319"/>
          <ac:spMkLst>
            <pc:docMk/>
            <pc:sldMk cId="4041860253" sldId="258"/>
            <ac:spMk id="15" creationId="{F68B3F68-107C-434F-AA38-110D5EA91B85}"/>
          </ac:spMkLst>
        </pc:spChg>
        <pc:spChg chg="add del">
          <ac:chgData name="Leanne Toni Jarvis (2420336)" userId="S::2420336@student.uwtsd.ac.uk::4383b95d-b566-4f6f-a79a-562e38d242a0" providerId="AD" clId="Web-{22C3B51D-23CB-4C45-86C6-1F3AFE82A748}" dt="2026-03-29T12:02:22.024" v="327"/>
          <ac:spMkLst>
            <pc:docMk/>
            <pc:sldMk cId="4041860253" sldId="258"/>
            <ac:spMk id="16" creationId="{081E4A58-353D-44AE-B2FC-2A74E2E400F7}"/>
          </ac:spMkLst>
        </pc:spChg>
        <pc:spChg chg="add del">
          <ac:chgData name="Leanne Toni Jarvis (2420336)" userId="S::2420336@student.uwtsd.ac.uk::4383b95d-b566-4f6f-a79a-562e38d242a0" providerId="AD" clId="Web-{22C3B51D-23CB-4C45-86C6-1F3AFE82A748}" dt="2026-03-29T12:02:06.273" v="319"/>
          <ac:spMkLst>
            <pc:docMk/>
            <pc:sldMk cId="4041860253" sldId="258"/>
            <ac:spMk id="17" creationId="{AAD0DBB9-1A4B-4391-81D4-CB19F9AB918A}"/>
          </ac:spMkLst>
        </pc:spChg>
        <pc:spChg chg="add del">
          <ac:chgData name="Leanne Toni Jarvis (2420336)" userId="S::2420336@student.uwtsd.ac.uk::4383b95d-b566-4f6f-a79a-562e38d242a0" providerId="AD" clId="Web-{22C3B51D-23CB-4C45-86C6-1F3AFE82A748}" dt="2026-03-29T12:02:13.508" v="323"/>
          <ac:spMkLst>
            <pc:docMk/>
            <pc:sldMk cId="4041860253" sldId="258"/>
            <ac:spMk id="18" creationId="{E659831F-0D9A-4C63-9EBB-8435B85A440F}"/>
          </ac:spMkLst>
        </pc:spChg>
        <pc:spChg chg="add del">
          <ac:chgData name="Leanne Toni Jarvis (2420336)" userId="S::2420336@student.uwtsd.ac.uk::4383b95d-b566-4f6f-a79a-562e38d242a0" providerId="AD" clId="Web-{22C3B51D-23CB-4C45-86C6-1F3AFE82A748}" dt="2026-03-29T12:02:06.273" v="319"/>
          <ac:spMkLst>
            <pc:docMk/>
            <pc:sldMk cId="4041860253" sldId="258"/>
            <ac:spMk id="19" creationId="{063BBA22-50EA-4C4D-BE05-F1CE4E63AA56}"/>
          </ac:spMkLst>
        </pc:spChg>
        <pc:spChg chg="add">
          <ac:chgData name="Leanne Toni Jarvis (2420336)" userId="S::2420336@student.uwtsd.ac.uk::4383b95d-b566-4f6f-a79a-562e38d242a0" providerId="AD" clId="Web-{22C3B51D-23CB-4C45-86C6-1F3AFE82A748}" dt="2026-03-29T12:03:42.044" v="346"/>
          <ac:spMkLst>
            <pc:docMk/>
            <pc:sldMk cId="4041860253" sldId="258"/>
            <ac:spMk id="20" creationId="{E2A46BAB-8C31-42B2-90E8-B26DD3E81D37}"/>
          </ac:spMkLst>
        </pc:spChg>
        <pc:spChg chg="add del">
          <ac:chgData name="Leanne Toni Jarvis (2420336)" userId="S::2420336@student.uwtsd.ac.uk::4383b95d-b566-4f6f-a79a-562e38d242a0" providerId="AD" clId="Web-{22C3B51D-23CB-4C45-86C6-1F3AFE82A748}" dt="2026-03-29T12:02:13.508" v="323"/>
          <ac:spMkLst>
            <pc:docMk/>
            <pc:sldMk cId="4041860253" sldId="258"/>
            <ac:spMk id="25" creationId="{DBC4CA21-259E-CA71-92A6-5B4A94E3D73A}"/>
          </ac:spMkLst>
        </pc:spChg>
        <pc:spChg chg="add del">
          <ac:chgData name="Leanne Toni Jarvis (2420336)" userId="S::2420336@student.uwtsd.ac.uk::4383b95d-b566-4f6f-a79a-562e38d242a0" providerId="AD" clId="Web-{22C3B51D-23CB-4C45-86C6-1F3AFE82A748}" dt="2026-03-29T12:02:18.336" v="325"/>
          <ac:spMkLst>
            <pc:docMk/>
            <pc:sldMk cId="4041860253" sldId="258"/>
            <ac:spMk id="27" creationId="{BACC6370-2D7E-4714-9D71-7542949D7D5D}"/>
          </ac:spMkLst>
        </pc:spChg>
        <pc:spChg chg="add del">
          <ac:chgData name="Leanne Toni Jarvis (2420336)" userId="S::2420336@student.uwtsd.ac.uk::4383b95d-b566-4f6f-a79a-562e38d242a0" providerId="AD" clId="Web-{22C3B51D-23CB-4C45-86C6-1F3AFE82A748}" dt="2026-03-29T12:02:18.336" v="325"/>
          <ac:spMkLst>
            <pc:docMk/>
            <pc:sldMk cId="4041860253" sldId="258"/>
            <ac:spMk id="28" creationId="{F68B3F68-107C-434F-AA38-110D5EA91B85}"/>
          </ac:spMkLst>
        </pc:spChg>
        <pc:spChg chg="add del">
          <ac:chgData name="Leanne Toni Jarvis (2420336)" userId="S::2420336@student.uwtsd.ac.uk::4383b95d-b566-4f6f-a79a-562e38d242a0" providerId="AD" clId="Web-{22C3B51D-23CB-4C45-86C6-1F3AFE82A748}" dt="2026-03-29T12:02:18.336" v="325"/>
          <ac:spMkLst>
            <pc:docMk/>
            <pc:sldMk cId="4041860253" sldId="258"/>
            <ac:spMk id="29" creationId="{AAD0DBB9-1A4B-4391-81D4-CB19F9AB918A}"/>
          </ac:spMkLst>
        </pc:spChg>
        <pc:spChg chg="add del">
          <ac:chgData name="Leanne Toni Jarvis (2420336)" userId="S::2420336@student.uwtsd.ac.uk::4383b95d-b566-4f6f-a79a-562e38d242a0" providerId="AD" clId="Web-{22C3B51D-23CB-4C45-86C6-1F3AFE82A748}" dt="2026-03-29T12:02:18.336" v="325"/>
          <ac:spMkLst>
            <pc:docMk/>
            <pc:sldMk cId="4041860253" sldId="258"/>
            <ac:spMk id="30" creationId="{063BBA22-50EA-4C4D-BE05-F1CE4E63AA56}"/>
          </ac:spMkLst>
        </pc:spChg>
        <pc:spChg chg="add del">
          <ac:chgData name="Leanne Toni Jarvis (2420336)" userId="S::2420336@student.uwtsd.ac.uk::4383b95d-b566-4f6f-a79a-562e38d242a0" providerId="AD" clId="Web-{22C3B51D-23CB-4C45-86C6-1F3AFE82A748}" dt="2026-03-29T12:02:22.024" v="327"/>
          <ac:spMkLst>
            <pc:docMk/>
            <pc:sldMk cId="4041860253" sldId="258"/>
            <ac:spMk id="33" creationId="{907EF6B7-1338-4443-8C46-6A318D952DFD}"/>
          </ac:spMkLst>
        </pc:spChg>
        <pc:spChg chg="add del">
          <ac:chgData name="Leanne Toni Jarvis (2420336)" userId="S::2420336@student.uwtsd.ac.uk::4383b95d-b566-4f6f-a79a-562e38d242a0" providerId="AD" clId="Web-{22C3B51D-23CB-4C45-86C6-1F3AFE82A748}" dt="2026-03-29T12:02:22.024" v="327"/>
          <ac:spMkLst>
            <pc:docMk/>
            <pc:sldMk cId="4041860253" sldId="258"/>
            <ac:spMk id="34" creationId="{DAAE4CDD-124C-4DCF-9584-B6033B545DD5}"/>
          </ac:spMkLst>
        </pc:spChg>
        <pc:spChg chg="add del">
          <ac:chgData name="Leanne Toni Jarvis (2420336)" userId="S::2420336@student.uwtsd.ac.uk::4383b95d-b566-4f6f-a79a-562e38d242a0" providerId="AD" clId="Web-{22C3B51D-23CB-4C45-86C6-1F3AFE82A748}" dt="2026-03-29T12:02:22.024" v="327"/>
          <ac:spMkLst>
            <pc:docMk/>
            <pc:sldMk cId="4041860253" sldId="258"/>
            <ac:spMk id="35" creationId="{DBC4CA21-259E-CA71-92A6-5B4A94E3D73A}"/>
          </ac:spMkLst>
        </pc:spChg>
        <pc:spChg chg="add del">
          <ac:chgData name="Leanne Toni Jarvis (2420336)" userId="S::2420336@student.uwtsd.ac.uk::4383b95d-b566-4f6f-a79a-562e38d242a0" providerId="AD" clId="Web-{22C3B51D-23CB-4C45-86C6-1F3AFE82A748}" dt="2026-03-29T12:03:30.575" v="345"/>
          <ac:spMkLst>
            <pc:docMk/>
            <pc:sldMk cId="4041860253" sldId="258"/>
            <ac:spMk id="37" creationId="{BACC6370-2D7E-4714-9D71-7542949D7D5D}"/>
          </ac:spMkLst>
        </pc:spChg>
        <pc:spChg chg="add del">
          <ac:chgData name="Leanne Toni Jarvis (2420336)" userId="S::2420336@student.uwtsd.ac.uk::4383b95d-b566-4f6f-a79a-562e38d242a0" providerId="AD" clId="Web-{22C3B51D-23CB-4C45-86C6-1F3AFE82A748}" dt="2026-03-29T12:03:30.575" v="345"/>
          <ac:spMkLst>
            <pc:docMk/>
            <pc:sldMk cId="4041860253" sldId="258"/>
            <ac:spMk id="38" creationId="{F68B3F68-107C-434F-AA38-110D5EA91B85}"/>
          </ac:spMkLst>
        </pc:spChg>
        <pc:spChg chg="add del">
          <ac:chgData name="Leanne Toni Jarvis (2420336)" userId="S::2420336@student.uwtsd.ac.uk::4383b95d-b566-4f6f-a79a-562e38d242a0" providerId="AD" clId="Web-{22C3B51D-23CB-4C45-86C6-1F3AFE82A748}" dt="2026-03-29T12:03:30.575" v="345"/>
          <ac:spMkLst>
            <pc:docMk/>
            <pc:sldMk cId="4041860253" sldId="258"/>
            <ac:spMk id="39" creationId="{AAD0DBB9-1A4B-4391-81D4-CB19F9AB918A}"/>
          </ac:spMkLst>
        </pc:spChg>
        <pc:spChg chg="add del">
          <ac:chgData name="Leanne Toni Jarvis (2420336)" userId="S::2420336@student.uwtsd.ac.uk::4383b95d-b566-4f6f-a79a-562e38d242a0" providerId="AD" clId="Web-{22C3B51D-23CB-4C45-86C6-1F3AFE82A748}" dt="2026-03-29T12:03:30.575" v="345"/>
          <ac:spMkLst>
            <pc:docMk/>
            <pc:sldMk cId="4041860253" sldId="258"/>
            <ac:spMk id="40" creationId="{063BBA22-50EA-4C4D-BE05-F1CE4E63AA56}"/>
          </ac:spMkLst>
        </pc:spChg>
        <pc:grpChg chg="add del">
          <ac:chgData name="Leanne Toni Jarvis (2420336)" userId="S::2420336@student.uwtsd.ac.uk::4383b95d-b566-4f6f-a79a-562e38d242a0" providerId="AD" clId="Web-{22C3B51D-23CB-4C45-86C6-1F3AFE82A748}" dt="2026-03-29T12:02:13.508" v="323"/>
          <ac:grpSpMkLst>
            <pc:docMk/>
            <pc:sldMk cId="4041860253" sldId="258"/>
            <ac:grpSpMk id="23" creationId="{28FAF094-D087-493F-8DF9-A486C2D6BBAA}"/>
          </ac:grpSpMkLst>
        </pc:grpChg>
        <pc:grpChg chg="add">
          <ac:chgData name="Leanne Toni Jarvis (2420336)" userId="S::2420336@student.uwtsd.ac.uk::4383b95d-b566-4f6f-a79a-562e38d242a0" providerId="AD" clId="Web-{22C3B51D-23CB-4C45-86C6-1F3AFE82A748}" dt="2026-03-29T12:03:42.044" v="346"/>
          <ac:grpSpMkLst>
            <pc:docMk/>
            <pc:sldMk cId="4041860253" sldId="258"/>
            <ac:grpSpMk id="32" creationId="{B3F7A3C7-0737-4E57-B30E-8EEFE638B401}"/>
          </ac:grpSpMkLst>
        </pc:grpChg>
        <pc:grpChg chg="add">
          <ac:chgData name="Leanne Toni Jarvis (2420336)" userId="S::2420336@student.uwtsd.ac.uk::4383b95d-b566-4f6f-a79a-562e38d242a0" providerId="AD" clId="Web-{22C3B51D-23CB-4C45-86C6-1F3AFE82A748}" dt="2026-03-29T12:03:42.044" v="346"/>
          <ac:grpSpMkLst>
            <pc:docMk/>
            <pc:sldMk cId="4041860253" sldId="258"/>
            <ac:grpSpMk id="43" creationId="{43F5E015-E085-4624-B431-B42414448684}"/>
          </ac:grpSpMkLst>
        </pc:grpChg>
        <pc:graphicFrameChg chg="add del">
          <ac:chgData name="Leanne Toni Jarvis (2420336)" userId="S::2420336@student.uwtsd.ac.uk::4383b95d-b566-4f6f-a79a-562e38d242a0" providerId="AD" clId="Web-{22C3B51D-23CB-4C45-86C6-1F3AFE82A748}" dt="2026-03-29T12:02:06.273" v="319"/>
          <ac:graphicFrameMkLst>
            <pc:docMk/>
            <pc:sldMk cId="4041860253" sldId="258"/>
            <ac:graphicFrameMk id="9" creationId="{F72D4F0F-F9E3-0D87-32B7-44C80DAB3C6B}"/>
          </ac:graphicFrameMkLst>
        </pc:graphicFrameChg>
        <pc:graphicFrameChg chg="add del">
          <ac:chgData name="Leanne Toni Jarvis (2420336)" userId="S::2420336@student.uwtsd.ac.uk::4383b95d-b566-4f6f-a79a-562e38d242a0" providerId="AD" clId="Web-{22C3B51D-23CB-4C45-86C6-1F3AFE82A748}" dt="2026-03-29T12:02:11.148" v="321"/>
          <ac:graphicFrameMkLst>
            <pc:docMk/>
            <pc:sldMk cId="4041860253" sldId="258"/>
            <ac:graphicFrameMk id="21" creationId="{64C82025-6864-6BE5-CDBF-F5ADCBD1EBA0}"/>
          </ac:graphicFrameMkLst>
        </pc:graphicFrameChg>
        <pc:graphicFrameChg chg="add del">
          <ac:chgData name="Leanne Toni Jarvis (2420336)" userId="S::2420336@student.uwtsd.ac.uk::4383b95d-b566-4f6f-a79a-562e38d242a0" providerId="AD" clId="Web-{22C3B51D-23CB-4C45-86C6-1F3AFE82A748}" dt="2026-03-29T12:02:18.336" v="325"/>
          <ac:graphicFrameMkLst>
            <pc:docMk/>
            <pc:sldMk cId="4041860253" sldId="258"/>
            <ac:graphicFrameMk id="31" creationId="{050E945A-DF27-249C-3639-5644E10249FA}"/>
          </ac:graphicFrameMkLst>
        </pc:graphicFrameChg>
        <pc:graphicFrameChg chg="add del mod">
          <ac:chgData name="Leanne Toni Jarvis (2420336)" userId="S::2420336@student.uwtsd.ac.uk::4383b95d-b566-4f6f-a79a-562e38d242a0" providerId="AD" clId="Web-{22C3B51D-23CB-4C45-86C6-1F3AFE82A748}" dt="2026-03-29T12:03:30.575" v="345"/>
          <ac:graphicFrameMkLst>
            <pc:docMk/>
            <pc:sldMk cId="4041860253" sldId="258"/>
            <ac:graphicFrameMk id="41" creationId="{F72D4F0F-F9E3-0D87-32B7-44C80DAB3C6B}"/>
          </ac:graphicFrameMkLst>
        </pc:graphicFrameChg>
        <pc:graphicFrameChg chg="add mod">
          <ac:chgData name="Leanne Toni Jarvis (2420336)" userId="S::2420336@student.uwtsd.ac.uk::4383b95d-b566-4f6f-a79a-562e38d242a0" providerId="AD" clId="Web-{22C3B51D-23CB-4C45-86C6-1F3AFE82A748}" dt="2026-03-29T12:05:32.986" v="357" actId="14100"/>
          <ac:graphicFrameMkLst>
            <pc:docMk/>
            <pc:sldMk cId="4041860253" sldId="258"/>
            <ac:graphicFrameMk id="48" creationId="{F31BBF1A-5525-D7DE-E3AC-A62AA70ADD9B}"/>
          </ac:graphicFrameMkLst>
        </pc:graphicFrameChg>
        <pc:picChg chg="add del">
          <ac:chgData name="Leanne Toni Jarvis (2420336)" userId="S::2420336@student.uwtsd.ac.uk::4383b95d-b566-4f6f-a79a-562e38d242a0" providerId="AD" clId="Web-{22C3B51D-23CB-4C45-86C6-1F3AFE82A748}" dt="2026-03-29T12:02:11.148" v="321"/>
          <ac:picMkLst>
            <pc:docMk/>
            <pc:sldMk cId="4041860253" sldId="258"/>
            <ac:picMk id="10" creationId="{B0074097-5CFF-EA0B-E742-0CBE176877BB}"/>
          </ac:picMkLst>
        </pc:picChg>
      </pc:sldChg>
      <pc:sldChg chg="addSp delSp modSp mod setBg">
        <pc:chgData name="Leanne Toni Jarvis (2420336)" userId="S::2420336@student.uwtsd.ac.uk::4383b95d-b566-4f6f-a79a-562e38d242a0" providerId="AD" clId="Web-{22C3B51D-23CB-4C45-86C6-1F3AFE82A748}" dt="2026-03-29T13:40:22.511" v="1581" actId="20577"/>
        <pc:sldMkLst>
          <pc:docMk/>
          <pc:sldMk cId="4008466345" sldId="259"/>
        </pc:sldMkLst>
        <pc:spChg chg="add mod">
          <ac:chgData name="Leanne Toni Jarvis (2420336)" userId="S::2420336@student.uwtsd.ac.uk::4383b95d-b566-4f6f-a79a-562e38d242a0" providerId="AD" clId="Web-{22C3B51D-23CB-4C45-86C6-1F3AFE82A748}" dt="2026-03-29T13:40:22.511" v="1581" actId="20577"/>
          <ac:spMkLst>
            <pc:docMk/>
            <pc:sldMk cId="4008466345" sldId="259"/>
            <ac:spMk id="24" creationId="{20D5BC5D-7106-DFE5-75A2-3E58B8B38A3D}"/>
          </ac:spMkLst>
        </pc:spChg>
        <pc:spChg chg="mod ord">
          <ac:chgData name="Leanne Toni Jarvis (2420336)" userId="S::2420336@student.uwtsd.ac.uk::4383b95d-b566-4f6f-a79a-562e38d242a0" providerId="AD" clId="Web-{22C3B51D-23CB-4C45-86C6-1F3AFE82A748}" dt="2026-03-29T12:12:28.639" v="428"/>
          <ac:spMkLst>
            <pc:docMk/>
            <pc:sldMk cId="4008466345" sldId="259"/>
            <ac:spMk id="54" creationId="{81EF1955-CF71-7B5C-7453-81372DBCAA5C}"/>
          </ac:spMkLst>
        </pc:spChg>
        <pc:spChg chg="del">
          <ac:chgData name="Leanne Toni Jarvis (2420336)" userId="S::2420336@student.uwtsd.ac.uk::4383b95d-b566-4f6f-a79a-562e38d242a0" providerId="AD" clId="Web-{22C3B51D-23CB-4C45-86C6-1F3AFE82A748}" dt="2026-03-29T11:08:20.098" v="0"/>
          <ac:spMkLst>
            <pc:docMk/>
            <pc:sldMk cId="4008466345" sldId="259"/>
            <ac:spMk id="82" creationId="{04B303BD-5882-B5EA-BC5F-AB0A717B7257}"/>
          </ac:spMkLst>
        </pc:spChg>
        <pc:spChg chg="add ord">
          <ac:chgData name="Leanne Toni Jarvis (2420336)" userId="S::2420336@student.uwtsd.ac.uk::4383b95d-b566-4f6f-a79a-562e38d242a0" providerId="AD" clId="Web-{22C3B51D-23CB-4C45-86C6-1F3AFE82A748}" dt="2026-03-29T12:07:33.603" v="380"/>
          <ac:spMkLst>
            <pc:docMk/>
            <pc:sldMk cId="4008466345" sldId="259"/>
            <ac:spMk id="139" creationId="{C554DFA8-585C-45FB-F3E3-BDA3756EFDDE}"/>
          </ac:spMkLst>
        </pc:spChg>
        <pc:spChg chg="add mod ord">
          <ac:chgData name="Leanne Toni Jarvis (2420336)" userId="S::2420336@student.uwtsd.ac.uk::4383b95d-b566-4f6f-a79a-562e38d242a0" providerId="AD" clId="Web-{22C3B51D-23CB-4C45-86C6-1F3AFE82A748}" dt="2026-03-29T12:48:18.547" v="590" actId="1076"/>
          <ac:spMkLst>
            <pc:docMk/>
            <pc:sldMk cId="4008466345" sldId="259"/>
            <ac:spMk id="147" creationId="{F14F228D-63BB-9588-3829-93278E716CB4}"/>
          </ac:spMkLst>
        </pc:spChg>
        <pc:spChg chg="add del">
          <ac:chgData name="Leanne Toni Jarvis (2420336)" userId="S::2420336@student.uwtsd.ac.uk::4383b95d-b566-4f6f-a79a-562e38d242a0" providerId="AD" clId="Web-{22C3B51D-23CB-4C45-86C6-1F3AFE82A748}" dt="2026-03-29T12:07:33.603" v="380"/>
          <ac:spMkLst>
            <pc:docMk/>
            <pc:sldMk cId="4008466345" sldId="259"/>
            <ac:spMk id="149" creationId="{7D07B7BC-3270-4CF3-A7AA-0937908AD58A}"/>
          </ac:spMkLst>
        </pc:spChg>
        <pc:spChg chg="add del">
          <ac:chgData name="Leanne Toni Jarvis (2420336)" userId="S::2420336@student.uwtsd.ac.uk::4383b95d-b566-4f6f-a79a-562e38d242a0" providerId="AD" clId="Web-{22C3B51D-23CB-4C45-86C6-1F3AFE82A748}" dt="2026-03-29T12:06:51.727" v="364"/>
          <ac:spMkLst>
            <pc:docMk/>
            <pc:sldMk cId="4008466345" sldId="259"/>
            <ac:spMk id="152" creationId="{2EB492CD-616E-47F8-933B-5E2D952A0593}"/>
          </ac:spMkLst>
        </pc:spChg>
        <pc:spChg chg="add del">
          <ac:chgData name="Leanne Toni Jarvis (2420336)" userId="S::2420336@student.uwtsd.ac.uk::4383b95d-b566-4f6f-a79a-562e38d242a0" providerId="AD" clId="Web-{22C3B51D-23CB-4C45-86C6-1F3AFE82A748}" dt="2026-03-29T12:06:51.727" v="364"/>
          <ac:spMkLst>
            <pc:docMk/>
            <pc:sldMk cId="4008466345" sldId="259"/>
            <ac:spMk id="154" creationId="{59383CF9-23B5-4335-9B21-1791C4CF1C75}"/>
          </ac:spMkLst>
        </pc:spChg>
        <pc:spChg chg="add del">
          <ac:chgData name="Leanne Toni Jarvis (2420336)" userId="S::2420336@student.uwtsd.ac.uk::4383b95d-b566-4f6f-a79a-562e38d242a0" providerId="AD" clId="Web-{22C3B51D-23CB-4C45-86C6-1F3AFE82A748}" dt="2026-03-29T12:06:51.727" v="364"/>
          <ac:spMkLst>
            <pc:docMk/>
            <pc:sldMk cId="4008466345" sldId="259"/>
            <ac:spMk id="156" creationId="{0007FE00-9498-4706-B255-6437B0252C02}"/>
          </ac:spMkLst>
        </pc:spChg>
        <pc:spChg chg="add del">
          <ac:chgData name="Leanne Toni Jarvis (2420336)" userId="S::2420336@student.uwtsd.ac.uk::4383b95d-b566-4f6f-a79a-562e38d242a0" providerId="AD" clId="Web-{22C3B51D-23CB-4C45-86C6-1F3AFE82A748}" dt="2026-03-29T12:06:54.914" v="366"/>
          <ac:spMkLst>
            <pc:docMk/>
            <pc:sldMk cId="4008466345" sldId="259"/>
            <ac:spMk id="158" creationId="{169CC832-2974-4E8D-90ED-3E2941BA7336}"/>
          </ac:spMkLst>
        </pc:spChg>
        <pc:spChg chg="add del">
          <ac:chgData name="Leanne Toni Jarvis (2420336)" userId="S::2420336@student.uwtsd.ac.uk::4383b95d-b566-4f6f-a79a-562e38d242a0" providerId="AD" clId="Web-{22C3B51D-23CB-4C45-86C6-1F3AFE82A748}" dt="2026-03-29T12:06:54.914" v="366"/>
          <ac:spMkLst>
            <pc:docMk/>
            <pc:sldMk cId="4008466345" sldId="259"/>
            <ac:spMk id="159" creationId="{9A724DBA-D2D9-471E-8ED7-2015DDD950DF}"/>
          </ac:spMkLst>
        </pc:spChg>
        <pc:spChg chg="add del">
          <ac:chgData name="Leanne Toni Jarvis (2420336)" userId="S::2420336@student.uwtsd.ac.uk::4383b95d-b566-4f6f-a79a-562e38d242a0" providerId="AD" clId="Web-{22C3B51D-23CB-4C45-86C6-1F3AFE82A748}" dt="2026-03-29T12:06:54.914" v="366"/>
          <ac:spMkLst>
            <pc:docMk/>
            <pc:sldMk cId="4008466345" sldId="259"/>
            <ac:spMk id="160" creationId="{55222F96-971A-4F90-B841-6BAB416C7AC1}"/>
          </ac:spMkLst>
        </pc:spChg>
        <pc:spChg chg="add del">
          <ac:chgData name="Leanne Toni Jarvis (2420336)" userId="S::2420336@student.uwtsd.ac.uk::4383b95d-b566-4f6f-a79a-562e38d242a0" providerId="AD" clId="Web-{22C3B51D-23CB-4C45-86C6-1F3AFE82A748}" dt="2026-03-29T12:06:54.914" v="366"/>
          <ac:spMkLst>
            <pc:docMk/>
            <pc:sldMk cId="4008466345" sldId="259"/>
            <ac:spMk id="161" creationId="{08980754-6F4B-43C9-B9BE-127B6BED6586}"/>
          </ac:spMkLst>
        </pc:spChg>
        <pc:spChg chg="add del">
          <ac:chgData name="Leanne Toni Jarvis (2420336)" userId="S::2420336@student.uwtsd.ac.uk::4383b95d-b566-4f6f-a79a-562e38d242a0" providerId="AD" clId="Web-{22C3B51D-23CB-4C45-86C6-1F3AFE82A748}" dt="2026-03-29T12:06:54.914" v="366"/>
          <ac:spMkLst>
            <pc:docMk/>
            <pc:sldMk cId="4008466345" sldId="259"/>
            <ac:spMk id="162" creationId="{2C1BBA94-3F40-40AA-8BB9-E69E25E537C1}"/>
          </ac:spMkLst>
        </pc:spChg>
        <pc:spChg chg="add del">
          <ac:chgData name="Leanne Toni Jarvis (2420336)" userId="S::2420336@student.uwtsd.ac.uk::4383b95d-b566-4f6f-a79a-562e38d242a0" providerId="AD" clId="Web-{22C3B51D-23CB-4C45-86C6-1F3AFE82A748}" dt="2026-03-29T12:07:00.524" v="368"/>
          <ac:spMkLst>
            <pc:docMk/>
            <pc:sldMk cId="4008466345" sldId="259"/>
            <ac:spMk id="164" creationId="{9A724DBA-D2D9-471E-8ED7-2015DDD950DF}"/>
          </ac:spMkLst>
        </pc:spChg>
        <pc:spChg chg="add del">
          <ac:chgData name="Leanne Toni Jarvis (2420336)" userId="S::2420336@student.uwtsd.ac.uk::4383b95d-b566-4f6f-a79a-562e38d242a0" providerId="AD" clId="Web-{22C3B51D-23CB-4C45-86C6-1F3AFE82A748}" dt="2026-03-29T12:07:00.524" v="368"/>
          <ac:spMkLst>
            <pc:docMk/>
            <pc:sldMk cId="4008466345" sldId="259"/>
            <ac:spMk id="165" creationId="{08980754-6F4B-43C9-B9BE-127B6BED6586}"/>
          </ac:spMkLst>
        </pc:spChg>
        <pc:spChg chg="add del">
          <ac:chgData name="Leanne Toni Jarvis (2420336)" userId="S::2420336@student.uwtsd.ac.uk::4383b95d-b566-4f6f-a79a-562e38d242a0" providerId="AD" clId="Web-{22C3B51D-23CB-4C45-86C6-1F3AFE82A748}" dt="2026-03-29T12:07:00.524" v="368"/>
          <ac:spMkLst>
            <pc:docMk/>
            <pc:sldMk cId="4008466345" sldId="259"/>
            <ac:spMk id="166" creationId="{2C1BBA94-3F40-40AA-8BB9-E69E25E537C1}"/>
          </ac:spMkLst>
        </pc:spChg>
        <pc:spChg chg="add del">
          <ac:chgData name="Leanne Toni Jarvis (2420336)" userId="S::2420336@student.uwtsd.ac.uk::4383b95d-b566-4f6f-a79a-562e38d242a0" providerId="AD" clId="Web-{22C3B51D-23CB-4C45-86C6-1F3AFE82A748}" dt="2026-03-29T12:07:00.524" v="368"/>
          <ac:spMkLst>
            <pc:docMk/>
            <pc:sldMk cId="4008466345" sldId="259"/>
            <ac:spMk id="167" creationId="{169CC832-2974-4E8D-90ED-3E2941BA7336}"/>
          </ac:spMkLst>
        </pc:spChg>
        <pc:spChg chg="add del">
          <ac:chgData name="Leanne Toni Jarvis (2420336)" userId="S::2420336@student.uwtsd.ac.uk::4383b95d-b566-4f6f-a79a-562e38d242a0" providerId="AD" clId="Web-{22C3B51D-23CB-4C45-86C6-1F3AFE82A748}" dt="2026-03-29T12:07:00.524" v="368"/>
          <ac:spMkLst>
            <pc:docMk/>
            <pc:sldMk cId="4008466345" sldId="259"/>
            <ac:spMk id="168" creationId="{55222F96-971A-4F90-B841-6BAB416C7AC1}"/>
          </ac:spMkLst>
        </pc:spChg>
        <pc:spChg chg="add del">
          <ac:chgData name="Leanne Toni Jarvis (2420336)" userId="S::2420336@student.uwtsd.ac.uk::4383b95d-b566-4f6f-a79a-562e38d242a0" providerId="AD" clId="Web-{22C3B51D-23CB-4C45-86C6-1F3AFE82A748}" dt="2026-03-29T12:07:56.135" v="382"/>
          <ac:spMkLst>
            <pc:docMk/>
            <pc:sldMk cId="4008466345" sldId="259"/>
            <ac:spMk id="175" creationId="{7B831B6F-405A-4B47-B9BB-5CA88F285844}"/>
          </ac:spMkLst>
        </pc:spChg>
        <pc:spChg chg="add del">
          <ac:chgData name="Leanne Toni Jarvis (2420336)" userId="S::2420336@student.uwtsd.ac.uk::4383b95d-b566-4f6f-a79a-562e38d242a0" providerId="AD" clId="Web-{22C3B51D-23CB-4C45-86C6-1F3AFE82A748}" dt="2026-03-29T12:07:56.135" v="382"/>
          <ac:spMkLst>
            <pc:docMk/>
            <pc:sldMk cId="4008466345" sldId="259"/>
            <ac:spMk id="176" creationId="{953EE71A-6488-4203-A7C4-77102FD0DCCA}"/>
          </ac:spMkLst>
        </pc:spChg>
        <pc:spChg chg="add del">
          <ac:chgData name="Leanne Toni Jarvis (2420336)" userId="S::2420336@student.uwtsd.ac.uk::4383b95d-b566-4f6f-a79a-562e38d242a0" providerId="AD" clId="Web-{22C3B51D-23CB-4C45-86C6-1F3AFE82A748}" dt="2026-03-29T12:12:28.639" v="428"/>
          <ac:spMkLst>
            <pc:docMk/>
            <pc:sldMk cId="4008466345" sldId="259"/>
            <ac:spMk id="178" creationId="{5AA03EDC-7067-4DFF-B672-541D016AAAB8}"/>
          </ac:spMkLst>
        </pc:spChg>
        <pc:spChg chg="add del">
          <ac:chgData name="Leanne Toni Jarvis (2420336)" userId="S::2420336@student.uwtsd.ac.uk::4383b95d-b566-4f6f-a79a-562e38d242a0" providerId="AD" clId="Web-{22C3B51D-23CB-4C45-86C6-1F3AFE82A748}" dt="2026-03-29T12:12:28.639" v="428"/>
          <ac:spMkLst>
            <pc:docMk/>
            <pc:sldMk cId="4008466345" sldId="259"/>
            <ac:spMk id="179" creationId="{0EBF3E39-B0BE-496A-8604-9007470FFA3A}"/>
          </ac:spMkLst>
        </pc:spChg>
        <pc:spChg chg="add del">
          <ac:chgData name="Leanne Toni Jarvis (2420336)" userId="S::2420336@student.uwtsd.ac.uk::4383b95d-b566-4f6f-a79a-562e38d242a0" providerId="AD" clId="Web-{22C3B51D-23CB-4C45-86C6-1F3AFE82A748}" dt="2026-03-29T12:12:03.264" v="419"/>
          <ac:spMkLst>
            <pc:docMk/>
            <pc:sldMk cId="4008466345" sldId="259"/>
            <ac:spMk id="186" creationId="{59383CF9-23B5-4335-9B21-1791C4CF1C75}"/>
          </ac:spMkLst>
        </pc:spChg>
        <pc:spChg chg="add del">
          <ac:chgData name="Leanne Toni Jarvis (2420336)" userId="S::2420336@student.uwtsd.ac.uk::4383b95d-b566-4f6f-a79a-562e38d242a0" providerId="AD" clId="Web-{22C3B51D-23CB-4C45-86C6-1F3AFE82A748}" dt="2026-03-29T12:12:03.264" v="419"/>
          <ac:spMkLst>
            <pc:docMk/>
            <pc:sldMk cId="4008466345" sldId="259"/>
            <ac:spMk id="188" creationId="{0007FE00-9498-4706-B255-6437B0252C02}"/>
          </ac:spMkLst>
        </pc:spChg>
        <pc:spChg chg="add del">
          <ac:chgData name="Leanne Toni Jarvis (2420336)" userId="S::2420336@student.uwtsd.ac.uk::4383b95d-b566-4f6f-a79a-562e38d242a0" providerId="AD" clId="Web-{22C3B51D-23CB-4C45-86C6-1F3AFE82A748}" dt="2026-03-29T12:12:03.264" v="419"/>
          <ac:spMkLst>
            <pc:docMk/>
            <pc:sldMk cId="4008466345" sldId="259"/>
            <ac:spMk id="189" creationId="{2EB492CD-616E-47F8-933B-5E2D952A0593}"/>
          </ac:spMkLst>
        </pc:spChg>
        <pc:spChg chg="add del">
          <ac:chgData name="Leanne Toni Jarvis (2420336)" userId="S::2420336@student.uwtsd.ac.uk::4383b95d-b566-4f6f-a79a-562e38d242a0" providerId="AD" clId="Web-{22C3B51D-23CB-4C45-86C6-1F3AFE82A748}" dt="2026-03-29T12:12:25.342" v="425"/>
          <ac:spMkLst>
            <pc:docMk/>
            <pc:sldMk cId="4008466345" sldId="259"/>
            <ac:spMk id="190" creationId="{E6995CE5-F890-4ABA-82A2-26507CE8D2A3}"/>
          </ac:spMkLst>
        </pc:spChg>
        <pc:spChg chg="add del">
          <ac:chgData name="Leanne Toni Jarvis (2420336)" userId="S::2420336@student.uwtsd.ac.uk::4383b95d-b566-4f6f-a79a-562e38d242a0" providerId="AD" clId="Web-{22C3B51D-23CB-4C45-86C6-1F3AFE82A748}" dt="2026-03-29T12:12:28.561" v="427"/>
          <ac:spMkLst>
            <pc:docMk/>
            <pc:sldMk cId="4008466345" sldId="259"/>
            <ac:spMk id="192" creationId="{55222F96-971A-4F90-B841-6BAB416C7AC1}"/>
          </ac:spMkLst>
        </pc:spChg>
        <pc:spChg chg="add del">
          <ac:chgData name="Leanne Toni Jarvis (2420336)" userId="S::2420336@student.uwtsd.ac.uk::4383b95d-b566-4f6f-a79a-562e38d242a0" providerId="AD" clId="Web-{22C3B51D-23CB-4C45-86C6-1F3AFE82A748}" dt="2026-03-29T12:12:25.342" v="425"/>
          <ac:spMkLst>
            <pc:docMk/>
            <pc:sldMk cId="4008466345" sldId="259"/>
            <ac:spMk id="198" creationId="{058A14AF-9FB5-4CC7-BA35-E8E85D3EDF0E}"/>
          </ac:spMkLst>
        </pc:spChg>
        <pc:spChg chg="add del">
          <ac:chgData name="Leanne Toni Jarvis (2420336)" userId="S::2420336@student.uwtsd.ac.uk::4383b95d-b566-4f6f-a79a-562e38d242a0" providerId="AD" clId="Web-{22C3B51D-23CB-4C45-86C6-1F3AFE82A748}" dt="2026-03-29T12:12:25.342" v="425"/>
          <ac:spMkLst>
            <pc:docMk/>
            <pc:sldMk cId="4008466345" sldId="259"/>
            <ac:spMk id="199" creationId="{3A9A4357-BD1D-4622-A4FE-766E6AB8DE84}"/>
          </ac:spMkLst>
        </pc:spChg>
        <pc:spChg chg="add del">
          <ac:chgData name="Leanne Toni Jarvis (2420336)" userId="S::2420336@student.uwtsd.ac.uk::4383b95d-b566-4f6f-a79a-562e38d242a0" providerId="AD" clId="Web-{22C3B51D-23CB-4C45-86C6-1F3AFE82A748}" dt="2026-03-29T12:12:25.342" v="425"/>
          <ac:spMkLst>
            <pc:docMk/>
            <pc:sldMk cId="4008466345" sldId="259"/>
            <ac:spMk id="200" creationId="{E659831F-0D9A-4C63-9EBB-8435B85A440F}"/>
          </ac:spMkLst>
        </pc:spChg>
        <pc:spChg chg="add del">
          <ac:chgData name="Leanne Toni Jarvis (2420336)" userId="S::2420336@student.uwtsd.ac.uk::4383b95d-b566-4f6f-a79a-562e38d242a0" providerId="AD" clId="Web-{22C3B51D-23CB-4C45-86C6-1F3AFE82A748}" dt="2026-03-29T12:12:28.561" v="427"/>
          <ac:spMkLst>
            <pc:docMk/>
            <pc:sldMk cId="4008466345" sldId="259"/>
            <ac:spMk id="202" creationId="{9A724DBA-D2D9-471E-8ED7-2015DDD950DF}"/>
          </ac:spMkLst>
        </pc:spChg>
        <pc:spChg chg="add del">
          <ac:chgData name="Leanne Toni Jarvis (2420336)" userId="S::2420336@student.uwtsd.ac.uk::4383b95d-b566-4f6f-a79a-562e38d242a0" providerId="AD" clId="Web-{22C3B51D-23CB-4C45-86C6-1F3AFE82A748}" dt="2026-03-29T12:12:28.561" v="427"/>
          <ac:spMkLst>
            <pc:docMk/>
            <pc:sldMk cId="4008466345" sldId="259"/>
            <ac:spMk id="203" creationId="{08980754-6F4B-43C9-B9BE-127B6BED6586}"/>
          </ac:spMkLst>
        </pc:spChg>
        <pc:spChg chg="add del">
          <ac:chgData name="Leanne Toni Jarvis (2420336)" userId="S::2420336@student.uwtsd.ac.uk::4383b95d-b566-4f6f-a79a-562e38d242a0" providerId="AD" clId="Web-{22C3B51D-23CB-4C45-86C6-1F3AFE82A748}" dt="2026-03-29T12:12:28.561" v="427"/>
          <ac:spMkLst>
            <pc:docMk/>
            <pc:sldMk cId="4008466345" sldId="259"/>
            <ac:spMk id="204" creationId="{2C1BBA94-3F40-40AA-8BB9-E69E25E537C1}"/>
          </ac:spMkLst>
        </pc:spChg>
        <pc:spChg chg="add del">
          <ac:chgData name="Leanne Toni Jarvis (2420336)" userId="S::2420336@student.uwtsd.ac.uk::4383b95d-b566-4f6f-a79a-562e38d242a0" providerId="AD" clId="Web-{22C3B51D-23CB-4C45-86C6-1F3AFE82A748}" dt="2026-03-29T12:12:28.561" v="427"/>
          <ac:spMkLst>
            <pc:docMk/>
            <pc:sldMk cId="4008466345" sldId="259"/>
            <ac:spMk id="205" creationId="{169CC832-2974-4E8D-90ED-3E2941BA7336}"/>
          </ac:spMkLst>
        </pc:spChg>
        <pc:spChg chg="add">
          <ac:chgData name="Leanne Toni Jarvis (2420336)" userId="S::2420336@student.uwtsd.ac.uk::4383b95d-b566-4f6f-a79a-562e38d242a0" providerId="AD" clId="Web-{22C3B51D-23CB-4C45-86C6-1F3AFE82A748}" dt="2026-03-29T12:12:28.639" v="428"/>
          <ac:spMkLst>
            <pc:docMk/>
            <pc:sldMk cId="4008466345" sldId="259"/>
            <ac:spMk id="207" creationId="{FFB60E8C-7224-44A4-87A0-46A1711DD2ED}"/>
          </ac:spMkLst>
        </pc:spChg>
        <pc:spChg chg="add">
          <ac:chgData name="Leanne Toni Jarvis (2420336)" userId="S::2420336@student.uwtsd.ac.uk::4383b95d-b566-4f6f-a79a-562e38d242a0" providerId="AD" clId="Web-{22C3B51D-23CB-4C45-86C6-1F3AFE82A748}" dt="2026-03-29T12:12:28.639" v="428"/>
          <ac:spMkLst>
            <pc:docMk/>
            <pc:sldMk cId="4008466345" sldId="259"/>
            <ac:spMk id="208" creationId="{5DA32751-37A2-45C0-BE94-63D375E27003}"/>
          </ac:spMkLst>
        </pc:spChg>
        <pc:spChg chg="add">
          <ac:chgData name="Leanne Toni Jarvis (2420336)" userId="S::2420336@student.uwtsd.ac.uk::4383b95d-b566-4f6f-a79a-562e38d242a0" providerId="AD" clId="Web-{22C3B51D-23CB-4C45-86C6-1F3AFE82A748}" dt="2026-03-29T12:12:28.639" v="428"/>
          <ac:spMkLst>
            <pc:docMk/>
            <pc:sldMk cId="4008466345" sldId="259"/>
            <ac:spMk id="209" creationId="{E659831F-0D9A-4C63-9EBB-8435B85A440F}"/>
          </ac:spMkLst>
        </pc:spChg>
        <pc:spChg chg="add">
          <ac:chgData name="Leanne Toni Jarvis (2420336)" userId="S::2420336@student.uwtsd.ac.uk::4383b95d-b566-4f6f-a79a-562e38d242a0" providerId="AD" clId="Web-{22C3B51D-23CB-4C45-86C6-1F3AFE82A748}" dt="2026-03-29T12:12:28.639" v="428"/>
          <ac:spMkLst>
            <pc:docMk/>
            <pc:sldMk cId="4008466345" sldId="259"/>
            <ac:spMk id="210" creationId="{5A55FBCD-CD42-40F5-8A1B-3203F9CAEEAA}"/>
          </ac:spMkLst>
        </pc:spChg>
        <pc:grpChg chg="add del">
          <ac:chgData name="Leanne Toni Jarvis (2420336)" userId="S::2420336@student.uwtsd.ac.uk::4383b95d-b566-4f6f-a79a-562e38d242a0" providerId="AD" clId="Web-{22C3B51D-23CB-4C45-86C6-1F3AFE82A748}" dt="2026-03-29T12:07:33.603" v="380"/>
          <ac:grpSpMkLst>
            <pc:docMk/>
            <pc:sldMk cId="4008466345" sldId="259"/>
            <ac:grpSpMk id="150" creationId="{F25CF9F0-F8C1-414D-B348-B5FA27CCE6C4}"/>
          </ac:grpSpMkLst>
        </pc:grpChg>
        <pc:grpChg chg="add del">
          <ac:chgData name="Leanne Toni Jarvis (2420336)" userId="S::2420336@student.uwtsd.ac.uk::4383b95d-b566-4f6f-a79a-562e38d242a0" providerId="AD" clId="Web-{22C3B51D-23CB-4C45-86C6-1F3AFE82A748}" dt="2026-03-29T12:07:33.603" v="380"/>
          <ac:grpSpMkLst>
            <pc:docMk/>
            <pc:sldMk cId="4008466345" sldId="259"/>
            <ac:grpSpMk id="153" creationId="{B21CE605-3A03-402B-BB38-A81222A0BE93}"/>
          </ac:grpSpMkLst>
        </pc:grpChg>
        <pc:grpChg chg="add del">
          <ac:chgData name="Leanne Toni Jarvis (2420336)" userId="S::2420336@student.uwtsd.ac.uk::4383b95d-b566-4f6f-a79a-562e38d242a0" providerId="AD" clId="Web-{22C3B51D-23CB-4C45-86C6-1F3AFE82A748}" dt="2026-03-29T12:11:57.185" v="417"/>
          <ac:grpSpMkLst>
            <pc:docMk/>
            <pc:sldMk cId="4008466345" sldId="259"/>
            <ac:grpSpMk id="184" creationId="{1FD67D68-9B83-C338-8342-3348D8F22347}"/>
          </ac:grpSpMkLst>
        </pc:grpChg>
        <pc:grpChg chg="add del">
          <ac:chgData name="Leanne Toni Jarvis (2420336)" userId="S::2420336@student.uwtsd.ac.uk::4383b95d-b566-4f6f-a79a-562e38d242a0" providerId="AD" clId="Web-{22C3B51D-23CB-4C45-86C6-1F3AFE82A748}" dt="2026-03-29T12:12:09.498" v="421"/>
          <ac:grpSpMkLst>
            <pc:docMk/>
            <pc:sldMk cId="4008466345" sldId="259"/>
            <ac:grpSpMk id="191" creationId="{3AFCAD34-1AFC-BC1A-F6B2-C34C63912EAB}"/>
          </ac:grpSpMkLst>
        </pc:grpChg>
        <pc:grpChg chg="add del">
          <ac:chgData name="Leanne Toni Jarvis (2420336)" userId="S::2420336@student.uwtsd.ac.uk::4383b95d-b566-4f6f-a79a-562e38d242a0" providerId="AD" clId="Web-{22C3B51D-23CB-4C45-86C6-1F3AFE82A748}" dt="2026-03-29T12:12:12.014" v="423"/>
          <ac:grpSpMkLst>
            <pc:docMk/>
            <pc:sldMk cId="4008466345" sldId="259"/>
            <ac:grpSpMk id="194" creationId="{114ED94A-C85D-4CD3-4205-438D21CE6B38}"/>
          </ac:grpSpMkLst>
        </pc:grpChg>
        <pc:graphicFrameChg chg="mod ord modGraphic">
          <ac:chgData name="Leanne Toni Jarvis (2420336)" userId="S::2420336@student.uwtsd.ac.uk::4383b95d-b566-4f6f-a79a-562e38d242a0" providerId="AD" clId="Web-{22C3B51D-23CB-4C45-86C6-1F3AFE82A748}" dt="2026-03-29T12:48:31.188" v="591" actId="1076"/>
          <ac:graphicFrameMkLst>
            <pc:docMk/>
            <pc:sldMk cId="4008466345" sldId="259"/>
            <ac:graphicFrameMk id="16" creationId="{4C21BAE0-143E-7189-3F48-8B6DB63DCEE7}"/>
          </ac:graphicFrameMkLst>
        </pc:graphicFrameChg>
        <pc:picChg chg="mod">
          <ac:chgData name="Leanne Toni Jarvis (2420336)" userId="S::2420336@student.uwtsd.ac.uk::4383b95d-b566-4f6f-a79a-562e38d242a0" providerId="AD" clId="Web-{22C3B51D-23CB-4C45-86C6-1F3AFE82A748}" dt="2026-03-29T12:52:51.279" v="711" actId="14100"/>
          <ac:picMkLst>
            <pc:docMk/>
            <pc:sldMk cId="4008466345" sldId="259"/>
            <ac:picMk id="53" creationId="{9AB3B3B6-59CC-5EB5-C585-1C1AE88D3616}"/>
          </ac:picMkLst>
        </pc:picChg>
      </pc:sldChg>
      <pc:sldChg chg="modSp del ord">
        <pc:chgData name="Leanne Toni Jarvis (2420336)" userId="S::2420336@student.uwtsd.ac.uk::4383b95d-b566-4f6f-a79a-562e38d242a0" providerId="AD" clId="Web-{22C3B51D-23CB-4C45-86C6-1F3AFE82A748}" dt="2026-03-29T12:53:15.844" v="712"/>
        <pc:sldMkLst>
          <pc:docMk/>
          <pc:sldMk cId="2413060673" sldId="260"/>
        </pc:sldMkLst>
        <pc:spChg chg="mod">
          <ac:chgData name="Leanne Toni Jarvis (2420336)" userId="S::2420336@student.uwtsd.ac.uk::4383b95d-b566-4f6f-a79a-562e38d242a0" providerId="AD" clId="Web-{22C3B51D-23CB-4C45-86C6-1F3AFE82A748}" dt="2026-03-29T11:25:25.419" v="178" actId="20577"/>
          <ac:spMkLst>
            <pc:docMk/>
            <pc:sldMk cId="2413060673" sldId="260"/>
            <ac:spMk id="3" creationId="{25ADF042-DB1C-6555-918D-9DF298512063}"/>
          </ac:spMkLst>
        </pc:spChg>
      </pc:sldChg>
      <pc:sldChg chg="delSp modSp ord">
        <pc:chgData name="Leanne Toni Jarvis (2420336)" userId="S::2420336@student.uwtsd.ac.uk::4383b95d-b566-4f6f-a79a-562e38d242a0" providerId="AD" clId="Web-{22C3B51D-23CB-4C45-86C6-1F3AFE82A748}" dt="2026-03-29T13:15:41.175" v="940" actId="20577"/>
        <pc:sldMkLst>
          <pc:docMk/>
          <pc:sldMk cId="958340775" sldId="261"/>
        </pc:sldMkLst>
        <pc:spChg chg="mod">
          <ac:chgData name="Leanne Toni Jarvis (2420336)" userId="S::2420336@student.uwtsd.ac.uk::4383b95d-b566-4f6f-a79a-562e38d242a0" providerId="AD" clId="Web-{22C3B51D-23CB-4C45-86C6-1F3AFE82A748}" dt="2026-03-29T13:14:09.187" v="930" actId="20577"/>
          <ac:spMkLst>
            <pc:docMk/>
            <pc:sldMk cId="958340775" sldId="261"/>
            <ac:spMk id="3" creationId="{80AD8B65-902E-6AE4-7CEC-084E4C1B2C28}"/>
          </ac:spMkLst>
        </pc:spChg>
        <pc:spChg chg="del mod">
          <ac:chgData name="Leanne Toni Jarvis (2420336)" userId="S::2420336@student.uwtsd.ac.uk::4383b95d-b566-4f6f-a79a-562e38d242a0" providerId="AD" clId="Web-{22C3B51D-23CB-4C45-86C6-1F3AFE82A748}" dt="2026-03-29T11:16:52.288" v="127"/>
          <ac:spMkLst>
            <pc:docMk/>
            <pc:sldMk cId="958340775" sldId="261"/>
            <ac:spMk id="10" creationId="{F530762C-DEA9-E891-9284-85A6744E9775}"/>
          </ac:spMkLst>
        </pc:spChg>
        <pc:spChg chg="mod">
          <ac:chgData name="Leanne Toni Jarvis (2420336)" userId="S::2420336@student.uwtsd.ac.uk::4383b95d-b566-4f6f-a79a-562e38d242a0" providerId="AD" clId="Web-{22C3B51D-23CB-4C45-86C6-1F3AFE82A748}" dt="2026-03-29T12:57:58.799" v="742" actId="20577"/>
          <ac:spMkLst>
            <pc:docMk/>
            <pc:sldMk cId="958340775" sldId="261"/>
            <ac:spMk id="17" creationId="{C7E85393-A66A-25C6-8BBC-2FCABBF2767E}"/>
          </ac:spMkLst>
        </pc:spChg>
        <pc:spChg chg="del mod">
          <ac:chgData name="Leanne Toni Jarvis (2420336)" userId="S::2420336@student.uwtsd.ac.uk::4383b95d-b566-4f6f-a79a-562e38d242a0" providerId="AD" clId="Web-{22C3B51D-23CB-4C45-86C6-1F3AFE82A748}" dt="2026-03-29T11:16:40.553" v="125"/>
          <ac:spMkLst>
            <pc:docMk/>
            <pc:sldMk cId="958340775" sldId="261"/>
            <ac:spMk id="19" creationId="{D4504755-E6FE-40A9-7103-9923A22AC072}"/>
          </ac:spMkLst>
        </pc:spChg>
        <pc:graphicFrameChg chg="modGraphic">
          <ac:chgData name="Leanne Toni Jarvis (2420336)" userId="S::2420336@student.uwtsd.ac.uk::4383b95d-b566-4f6f-a79a-562e38d242a0" providerId="AD" clId="Web-{22C3B51D-23CB-4C45-86C6-1F3AFE82A748}" dt="2026-03-29T13:15:41.175" v="940" actId="20577"/>
          <ac:graphicFrameMkLst>
            <pc:docMk/>
            <pc:sldMk cId="958340775" sldId="261"/>
            <ac:graphicFrameMk id="25" creationId="{559A68BE-54CC-6D0C-0343-9DBF399D26C0}"/>
          </ac:graphicFrameMkLst>
        </pc:graphicFrameChg>
        <pc:picChg chg="mod">
          <ac:chgData name="Leanne Toni Jarvis (2420336)" userId="S::2420336@student.uwtsd.ac.uk::4383b95d-b566-4f6f-a79a-562e38d242a0" providerId="AD" clId="Web-{22C3B51D-23CB-4C45-86C6-1F3AFE82A748}" dt="2026-03-29T12:15:47.094" v="455" actId="1076"/>
          <ac:picMkLst>
            <pc:docMk/>
            <pc:sldMk cId="958340775" sldId="261"/>
            <ac:picMk id="18" creationId="{B64DF14A-A215-187D-2EF0-37ED44AFB7EE}"/>
          </ac:picMkLst>
        </pc:picChg>
      </pc:sldChg>
      <pc:sldChg chg="addSp delSp modSp del">
        <pc:chgData name="Leanne Toni Jarvis (2420336)" userId="S::2420336@student.uwtsd.ac.uk::4383b95d-b566-4f6f-a79a-562e38d242a0" providerId="AD" clId="Web-{22C3B51D-23CB-4C45-86C6-1F3AFE82A748}" dt="2026-03-29T11:40:33.740" v="206"/>
        <pc:sldMkLst>
          <pc:docMk/>
          <pc:sldMk cId="1309727452" sldId="262"/>
        </pc:sldMkLst>
        <pc:spChg chg="add del mod">
          <ac:chgData name="Leanne Toni Jarvis (2420336)" userId="S::2420336@student.uwtsd.ac.uk::4383b95d-b566-4f6f-a79a-562e38d242a0" providerId="AD" clId="Web-{22C3B51D-23CB-4C45-86C6-1F3AFE82A748}" dt="2026-03-29T11:32:35.045" v="199"/>
          <ac:spMkLst>
            <pc:docMk/>
            <pc:sldMk cId="1309727452" sldId="262"/>
            <ac:spMk id="4" creationId="{A3AEC693-AE97-3485-F808-4AEB4B83CBED}"/>
          </ac:spMkLst>
        </pc:spChg>
        <pc:spChg chg="add mod">
          <ac:chgData name="Leanne Toni Jarvis (2420336)" userId="S::2420336@student.uwtsd.ac.uk::4383b95d-b566-4f6f-a79a-562e38d242a0" providerId="AD" clId="Web-{22C3B51D-23CB-4C45-86C6-1F3AFE82A748}" dt="2026-03-29T11:32:50.404" v="202" actId="20577"/>
          <ac:spMkLst>
            <pc:docMk/>
            <pc:sldMk cId="1309727452" sldId="262"/>
            <ac:spMk id="5" creationId="{4FE196B0-DB50-D9D8-03E3-42001E15F896}"/>
          </ac:spMkLst>
        </pc:spChg>
      </pc:sldChg>
      <pc:sldChg chg="modSp ord">
        <pc:chgData name="Leanne Toni Jarvis (2420336)" userId="S::2420336@student.uwtsd.ac.uk::4383b95d-b566-4f6f-a79a-562e38d242a0" providerId="AD" clId="Web-{22C3B51D-23CB-4C45-86C6-1F3AFE82A748}" dt="2026-03-29T13:41:56.700" v="1592" actId="20577"/>
        <pc:sldMkLst>
          <pc:docMk/>
          <pc:sldMk cId="2865401921" sldId="263"/>
        </pc:sldMkLst>
        <pc:spChg chg="mod">
          <ac:chgData name="Leanne Toni Jarvis (2420336)" userId="S::2420336@student.uwtsd.ac.uk::4383b95d-b566-4f6f-a79a-562e38d242a0" providerId="AD" clId="Web-{22C3B51D-23CB-4C45-86C6-1F3AFE82A748}" dt="2026-03-29T12:56:02.247" v="717" actId="20577"/>
          <ac:spMkLst>
            <pc:docMk/>
            <pc:sldMk cId="2865401921" sldId="263"/>
            <ac:spMk id="6" creationId="{9B3521F1-098A-C5F0-650A-66CAE63A9902}"/>
          </ac:spMkLst>
        </pc:spChg>
        <pc:spChg chg="mod">
          <ac:chgData name="Leanne Toni Jarvis (2420336)" userId="S::2420336@student.uwtsd.ac.uk::4383b95d-b566-4f6f-a79a-562e38d242a0" providerId="AD" clId="Web-{22C3B51D-23CB-4C45-86C6-1F3AFE82A748}" dt="2026-03-29T13:41:56.700" v="1592" actId="20577"/>
          <ac:spMkLst>
            <pc:docMk/>
            <pc:sldMk cId="2865401921" sldId="263"/>
            <ac:spMk id="7" creationId="{E5CA41E1-7F9C-A5CE-6CE2-DA74FAE420C8}"/>
          </ac:spMkLst>
        </pc:spChg>
      </pc:sldChg>
      <pc:sldChg chg="modSp">
        <pc:chgData name="Leanne Toni Jarvis (2420336)" userId="S::2420336@student.uwtsd.ac.uk::4383b95d-b566-4f6f-a79a-562e38d242a0" providerId="AD" clId="Web-{22C3B51D-23CB-4C45-86C6-1F3AFE82A748}" dt="2026-03-29T13:43:53.429" v="1607" actId="14100"/>
        <pc:sldMkLst>
          <pc:docMk/>
          <pc:sldMk cId="1301176944" sldId="264"/>
        </pc:sldMkLst>
        <pc:spChg chg="mod">
          <ac:chgData name="Leanne Toni Jarvis (2420336)" userId="S::2420336@student.uwtsd.ac.uk::4383b95d-b566-4f6f-a79a-562e38d242a0" providerId="AD" clId="Web-{22C3B51D-23CB-4C45-86C6-1F3AFE82A748}" dt="2026-03-29T13:43:53.429" v="1607" actId="14100"/>
          <ac:spMkLst>
            <pc:docMk/>
            <pc:sldMk cId="1301176944" sldId="264"/>
            <ac:spMk id="2" creationId="{4D1B6AE7-60BE-481C-970E-B62A9C70B0DE}"/>
          </ac:spMkLst>
        </pc:spChg>
        <pc:spChg chg="mod">
          <ac:chgData name="Leanne Toni Jarvis (2420336)" userId="S::2420336@student.uwtsd.ac.uk::4383b95d-b566-4f6f-a79a-562e38d242a0" providerId="AD" clId="Web-{22C3B51D-23CB-4C45-86C6-1F3AFE82A748}" dt="2026-03-29T13:27:45.545" v="1278" actId="20577"/>
          <ac:spMkLst>
            <pc:docMk/>
            <pc:sldMk cId="1301176944" sldId="264"/>
            <ac:spMk id="5" creationId="{184AD1DA-880A-C837-2700-223949BCD57F}"/>
          </ac:spMkLst>
        </pc:spChg>
      </pc:sldChg>
      <pc:sldChg chg="addSp delSp modSp ord">
        <pc:chgData name="Leanne Toni Jarvis (2420336)" userId="S::2420336@student.uwtsd.ac.uk::4383b95d-b566-4f6f-a79a-562e38d242a0" providerId="AD" clId="Web-{22C3B51D-23CB-4C45-86C6-1F3AFE82A748}" dt="2026-03-29T13:03:14.650" v="793" actId="20577"/>
        <pc:sldMkLst>
          <pc:docMk/>
          <pc:sldMk cId="462769680" sldId="265"/>
        </pc:sldMkLst>
        <pc:spChg chg="add del mod">
          <ac:chgData name="Leanne Toni Jarvis (2420336)" userId="S::2420336@student.uwtsd.ac.uk::4383b95d-b566-4f6f-a79a-562e38d242a0" providerId="AD" clId="Web-{22C3B51D-23CB-4C45-86C6-1F3AFE82A748}" dt="2026-03-29T12:17:48.736" v="472"/>
          <ac:spMkLst>
            <pc:docMk/>
            <pc:sldMk cId="462769680" sldId="265"/>
            <ac:spMk id="2" creationId="{B684D9D5-2BE2-9CF9-A468-F847A557EA50}"/>
          </ac:spMkLst>
        </pc:spChg>
        <pc:spChg chg="add mod">
          <ac:chgData name="Leanne Toni Jarvis (2420336)" userId="S::2420336@student.uwtsd.ac.uk::4383b95d-b566-4f6f-a79a-562e38d242a0" providerId="AD" clId="Web-{22C3B51D-23CB-4C45-86C6-1F3AFE82A748}" dt="2026-03-29T13:03:14.650" v="793" actId="20577"/>
          <ac:spMkLst>
            <pc:docMk/>
            <pc:sldMk cId="462769680" sldId="265"/>
            <ac:spMk id="3" creationId="{7E05D621-4A10-369D-6B1C-05FB91C5E9FF}"/>
          </ac:spMkLst>
        </pc:spChg>
      </pc:sldChg>
      <pc:sldChg chg="addSp delSp modSp new mod setBg">
        <pc:chgData name="Leanne Toni Jarvis (2420336)" userId="S::2420336@student.uwtsd.ac.uk::4383b95d-b566-4f6f-a79a-562e38d242a0" providerId="AD" clId="Web-{22C3B51D-23CB-4C45-86C6-1F3AFE82A748}" dt="2026-03-29T13:42:38.749" v="1602" actId="20577"/>
        <pc:sldMkLst>
          <pc:docMk/>
          <pc:sldMk cId="2692114169" sldId="266"/>
        </pc:sldMkLst>
        <pc:spChg chg="add del mod">
          <ac:chgData name="Leanne Toni Jarvis (2420336)" userId="S::2420336@student.uwtsd.ac.uk::4383b95d-b566-4f6f-a79a-562e38d242a0" providerId="AD" clId="Web-{22C3B51D-23CB-4C45-86C6-1F3AFE82A748}" dt="2026-03-29T12:19:07.598" v="485"/>
          <ac:spMkLst>
            <pc:docMk/>
            <pc:sldMk cId="2692114169" sldId="266"/>
            <ac:spMk id="2" creationId="{6B390B02-D20D-D0D3-6E2D-7DEF76B9C9BA}"/>
          </ac:spMkLst>
        </pc:spChg>
        <pc:spChg chg="add del mod">
          <ac:chgData name="Leanne Toni Jarvis (2420336)" userId="S::2420336@student.uwtsd.ac.uk::4383b95d-b566-4f6f-a79a-562e38d242a0" providerId="AD" clId="Web-{22C3B51D-23CB-4C45-86C6-1F3AFE82A748}" dt="2026-03-29T11:49:46.589" v="215"/>
          <ac:spMkLst>
            <pc:docMk/>
            <pc:sldMk cId="2692114169" sldId="266"/>
            <ac:spMk id="3" creationId="{68074CC8-D240-E5B2-EC50-AE6BDD749CFA}"/>
          </ac:spMkLst>
        </pc:spChg>
        <pc:spChg chg="add mod">
          <ac:chgData name="Leanne Toni Jarvis (2420336)" userId="S::2420336@student.uwtsd.ac.uk::4383b95d-b566-4f6f-a79a-562e38d242a0" providerId="AD" clId="Web-{22C3B51D-23CB-4C45-86C6-1F3AFE82A748}" dt="2026-03-29T12:57:32.438" v="739" actId="20577"/>
          <ac:spMkLst>
            <pc:docMk/>
            <pc:sldMk cId="2692114169" sldId="266"/>
            <ac:spMk id="4" creationId="{CA5D5D57-47C2-EB4C-EFA8-A64BEBB1728B}"/>
          </ac:spMkLst>
        </pc:spChg>
        <pc:spChg chg="add mod">
          <ac:chgData name="Leanne Toni Jarvis (2420336)" userId="S::2420336@student.uwtsd.ac.uk::4383b95d-b566-4f6f-a79a-562e38d242a0" providerId="AD" clId="Web-{22C3B51D-23CB-4C45-86C6-1F3AFE82A748}" dt="2026-03-29T13:42:38.749" v="1602" actId="20577"/>
          <ac:spMkLst>
            <pc:docMk/>
            <pc:sldMk cId="2692114169" sldId="266"/>
            <ac:spMk id="5" creationId="{2379C5AC-FAAE-3C2A-5413-E23321A11C17}"/>
          </ac:spMkLst>
        </pc:spChg>
        <pc:spChg chg="add">
          <ac:chgData name="Leanne Toni Jarvis (2420336)" userId="S::2420336@student.uwtsd.ac.uk::4383b95d-b566-4f6f-a79a-562e38d242a0" providerId="AD" clId="Web-{22C3B51D-23CB-4C45-86C6-1F3AFE82A748}" dt="2026-03-29T12:16:02.297" v="456"/>
          <ac:spMkLst>
            <pc:docMk/>
            <pc:sldMk cId="2692114169" sldId="266"/>
            <ac:spMk id="9" creationId="{F837543A-6020-4505-A233-C9DB4BF74011}"/>
          </ac:spMkLst>
        </pc:spChg>
        <pc:spChg chg="add">
          <ac:chgData name="Leanne Toni Jarvis (2420336)" userId="S::2420336@student.uwtsd.ac.uk::4383b95d-b566-4f6f-a79a-562e38d242a0" providerId="AD" clId="Web-{22C3B51D-23CB-4C45-86C6-1F3AFE82A748}" dt="2026-03-29T12:16:02.297" v="456"/>
          <ac:spMkLst>
            <pc:docMk/>
            <pc:sldMk cId="2692114169" sldId="266"/>
            <ac:spMk id="11" creationId="{35B16301-FB18-48BA-A6DD-C37CAF6F9A18}"/>
          </ac:spMkLst>
        </pc:spChg>
        <pc:spChg chg="add">
          <ac:chgData name="Leanne Toni Jarvis (2420336)" userId="S::2420336@student.uwtsd.ac.uk::4383b95d-b566-4f6f-a79a-562e38d242a0" providerId="AD" clId="Web-{22C3B51D-23CB-4C45-86C6-1F3AFE82A748}" dt="2026-03-29T12:16:02.297" v="456"/>
          <ac:spMkLst>
            <pc:docMk/>
            <pc:sldMk cId="2692114169" sldId="266"/>
            <ac:spMk id="13" creationId="{C3C0D90E-074A-4F52-9B11-B52BEF4BCBE5}"/>
          </ac:spMkLst>
        </pc:spChg>
        <pc:spChg chg="add">
          <ac:chgData name="Leanne Toni Jarvis (2420336)" userId="S::2420336@student.uwtsd.ac.uk::4383b95d-b566-4f6f-a79a-562e38d242a0" providerId="AD" clId="Web-{22C3B51D-23CB-4C45-86C6-1F3AFE82A748}" dt="2026-03-29T12:16:02.297" v="456"/>
          <ac:spMkLst>
            <pc:docMk/>
            <pc:sldMk cId="2692114169" sldId="266"/>
            <ac:spMk id="15" creationId="{CABBD4C1-E6F8-46F6-8152-A8A97490BF4D}"/>
          </ac:spMkLst>
        </pc:spChg>
        <pc:spChg chg="add">
          <ac:chgData name="Leanne Toni Jarvis (2420336)" userId="S::2420336@student.uwtsd.ac.uk::4383b95d-b566-4f6f-a79a-562e38d242a0" providerId="AD" clId="Web-{22C3B51D-23CB-4C45-86C6-1F3AFE82A748}" dt="2026-03-29T12:16:02.297" v="456"/>
          <ac:spMkLst>
            <pc:docMk/>
            <pc:sldMk cId="2692114169" sldId="266"/>
            <ac:spMk id="17" creationId="{83BA5EF5-1FE9-4BF9-83BB-269BCDDF6156}"/>
          </ac:spMkLst>
        </pc:spChg>
        <pc:spChg chg="add">
          <ac:chgData name="Leanne Toni Jarvis (2420336)" userId="S::2420336@student.uwtsd.ac.uk::4383b95d-b566-4f6f-a79a-562e38d242a0" providerId="AD" clId="Web-{22C3B51D-23CB-4C45-86C6-1F3AFE82A748}" dt="2026-03-29T12:16:02.297" v="456"/>
          <ac:spMkLst>
            <pc:docMk/>
            <pc:sldMk cId="2692114169" sldId="266"/>
            <ac:spMk id="21" creationId="{88853921-7BC9-4BDE-ACAB-133C683C82D6}"/>
          </ac:spMkLst>
        </pc:spChg>
        <pc:spChg chg="add">
          <ac:chgData name="Leanne Toni Jarvis (2420336)" userId="S::2420336@student.uwtsd.ac.uk::4383b95d-b566-4f6f-a79a-562e38d242a0" providerId="AD" clId="Web-{22C3B51D-23CB-4C45-86C6-1F3AFE82A748}" dt="2026-03-29T12:16:02.297" v="456"/>
          <ac:spMkLst>
            <pc:docMk/>
            <pc:sldMk cId="2692114169" sldId="266"/>
            <ac:spMk id="23" creationId="{09192968-3AE7-4470-A61C-97294BB92731}"/>
          </ac:spMkLst>
        </pc:spChg>
        <pc:spChg chg="add">
          <ac:chgData name="Leanne Toni Jarvis (2420336)" userId="S::2420336@student.uwtsd.ac.uk::4383b95d-b566-4f6f-a79a-562e38d242a0" providerId="AD" clId="Web-{22C3B51D-23CB-4C45-86C6-1F3AFE82A748}" dt="2026-03-29T12:16:02.297" v="456"/>
          <ac:spMkLst>
            <pc:docMk/>
            <pc:sldMk cId="2692114169" sldId="266"/>
            <ac:spMk id="25" creationId="{3AB72E55-43E4-4356-BFE8-E2102CB0B505}"/>
          </ac:spMkLst>
        </pc:spChg>
      </pc:sldChg>
      <pc:sldChg chg="new del">
        <pc:chgData name="Leanne Toni Jarvis (2420336)" userId="S::2420336@student.uwtsd.ac.uk::4383b95d-b566-4f6f-a79a-562e38d242a0" providerId="AD" clId="Web-{22C3B51D-23CB-4C45-86C6-1F3AFE82A748}" dt="2026-03-29T11:35:47.236" v="205"/>
        <pc:sldMkLst>
          <pc:docMk/>
          <pc:sldMk cId="4068780453" sldId="266"/>
        </pc:sldMkLst>
      </pc:sldChg>
      <pc:sldChg chg="addSp modSp new">
        <pc:chgData name="Leanne Toni Jarvis (2420336)" userId="S::2420336@student.uwtsd.ac.uk::4383b95d-b566-4f6f-a79a-562e38d242a0" providerId="AD" clId="Web-{22C3B51D-23CB-4C45-86C6-1F3AFE82A748}" dt="2026-03-29T13:06:53.391" v="816" actId="20577"/>
        <pc:sldMkLst>
          <pc:docMk/>
          <pc:sldMk cId="2484053690" sldId="267"/>
        </pc:sldMkLst>
        <pc:spChg chg="add mod">
          <ac:chgData name="Leanne Toni Jarvis (2420336)" userId="S::2420336@student.uwtsd.ac.uk::4383b95d-b566-4f6f-a79a-562e38d242a0" providerId="AD" clId="Web-{22C3B51D-23CB-4C45-86C6-1F3AFE82A748}" dt="2026-03-29T13:06:53.391" v="816" actId="20577"/>
          <ac:spMkLst>
            <pc:docMk/>
            <pc:sldMk cId="2484053690" sldId="267"/>
            <ac:spMk id="2" creationId="{E475CBB2-9F17-2244-A1E3-107D3C29603C}"/>
          </ac:spMkLst>
        </pc:spChg>
      </pc:sldChg>
      <pc:sldChg chg="addSp delSp modSp new">
        <pc:chgData name="Leanne Toni Jarvis (2420336)" userId="S::2420336@student.uwtsd.ac.uk::4383b95d-b566-4f6f-a79a-562e38d242a0" providerId="AD" clId="Web-{22C3B51D-23CB-4C45-86C6-1F3AFE82A748}" dt="2026-03-29T12:59:45.786" v="761" actId="20577"/>
        <pc:sldMkLst>
          <pc:docMk/>
          <pc:sldMk cId="3620492806" sldId="268"/>
        </pc:sldMkLst>
        <pc:spChg chg="add del">
          <ac:chgData name="Leanne Toni Jarvis (2420336)" userId="S::2420336@student.uwtsd.ac.uk::4383b95d-b566-4f6f-a79a-562e38d242a0" providerId="AD" clId="Web-{22C3B51D-23CB-4C45-86C6-1F3AFE82A748}" dt="2026-03-29T12:43:50.495" v="523"/>
          <ac:spMkLst>
            <pc:docMk/>
            <pc:sldMk cId="3620492806" sldId="268"/>
            <ac:spMk id="2" creationId="{18A15CCB-3C1C-CAB6-DD82-ED4C6165A838}"/>
          </ac:spMkLst>
        </pc:spChg>
        <pc:spChg chg="add mod">
          <ac:chgData name="Leanne Toni Jarvis (2420336)" userId="S::2420336@student.uwtsd.ac.uk::4383b95d-b566-4f6f-a79a-562e38d242a0" providerId="AD" clId="Web-{22C3B51D-23CB-4C45-86C6-1F3AFE82A748}" dt="2026-03-29T12:59:45.786" v="761" actId="20577"/>
          <ac:spMkLst>
            <pc:docMk/>
            <pc:sldMk cId="3620492806" sldId="268"/>
            <ac:spMk id="3" creationId="{073D1566-D424-CCF0-6590-2B8316CC0B10}"/>
          </ac:spMkLst>
        </pc:spChg>
      </pc:sldChg>
      <pc:sldChg chg="addSp delSp modSp new">
        <pc:chgData name="Leanne Toni Jarvis (2420336)" userId="S::2420336@student.uwtsd.ac.uk::4383b95d-b566-4f6f-a79a-562e38d242a0" providerId="AD" clId="Web-{22C3B51D-23CB-4C45-86C6-1F3AFE82A748}" dt="2026-03-29T13:25:11.436" v="1255" actId="14100"/>
        <pc:sldMkLst>
          <pc:docMk/>
          <pc:sldMk cId="874236225" sldId="269"/>
        </pc:sldMkLst>
        <pc:spChg chg="add mod">
          <ac:chgData name="Leanne Toni Jarvis (2420336)" userId="S::2420336@student.uwtsd.ac.uk::4383b95d-b566-4f6f-a79a-562e38d242a0" providerId="AD" clId="Web-{22C3B51D-23CB-4C45-86C6-1F3AFE82A748}" dt="2026-03-29T13:17:18.162" v="972" actId="14100"/>
          <ac:spMkLst>
            <pc:docMk/>
            <pc:sldMk cId="874236225" sldId="269"/>
            <ac:spMk id="2" creationId="{F57D0836-1D9E-CF03-8DE0-68DE1AFBB99D}"/>
          </ac:spMkLst>
        </pc:spChg>
        <pc:spChg chg="add mod">
          <ac:chgData name="Leanne Toni Jarvis (2420336)" userId="S::2420336@student.uwtsd.ac.uk::4383b95d-b566-4f6f-a79a-562e38d242a0" providerId="AD" clId="Web-{22C3B51D-23CB-4C45-86C6-1F3AFE82A748}" dt="2026-03-29T13:24:15.669" v="1245" actId="20577"/>
          <ac:spMkLst>
            <pc:docMk/>
            <pc:sldMk cId="874236225" sldId="269"/>
            <ac:spMk id="3" creationId="{7CA4F4CB-63BF-FF00-8EEA-F03EF834D5E0}"/>
          </ac:spMkLst>
        </pc:spChg>
        <pc:spChg chg="add del mod">
          <ac:chgData name="Leanne Toni Jarvis (2420336)" userId="S::2420336@student.uwtsd.ac.uk::4383b95d-b566-4f6f-a79a-562e38d242a0" providerId="AD" clId="Web-{22C3B51D-23CB-4C45-86C6-1F3AFE82A748}" dt="2026-03-29T13:24:56.795" v="1252"/>
          <ac:spMkLst>
            <pc:docMk/>
            <pc:sldMk cId="874236225" sldId="269"/>
            <ac:spMk id="5" creationId="{371F66E4-191A-C028-4FBD-E618551DCE39}"/>
          </ac:spMkLst>
        </pc:spChg>
        <pc:picChg chg="add mod">
          <ac:chgData name="Leanne Toni Jarvis (2420336)" userId="S::2420336@student.uwtsd.ac.uk::4383b95d-b566-4f6f-a79a-562e38d242a0" providerId="AD" clId="Web-{22C3B51D-23CB-4C45-86C6-1F3AFE82A748}" dt="2026-03-29T13:25:11.436" v="1255" actId="14100"/>
          <ac:picMkLst>
            <pc:docMk/>
            <pc:sldMk cId="874236225" sldId="269"/>
            <ac:picMk id="4" creationId="{F592336A-C4AB-EA48-0BC1-AC4299B2B7E8}"/>
          </ac:picMkLst>
        </pc:picChg>
      </pc:sldChg>
      <pc:sldChg chg="addSp modSp new del">
        <pc:chgData name="Leanne Toni Jarvis (2420336)" userId="S::2420336@student.uwtsd.ac.uk::4383b95d-b566-4f6f-a79a-562e38d242a0" providerId="AD" clId="Web-{22C3B51D-23CB-4C45-86C6-1F3AFE82A748}" dt="2026-03-29T13:11:01.207" v="903"/>
        <pc:sldMkLst>
          <pc:docMk/>
          <pc:sldMk cId="3033874209" sldId="269"/>
        </pc:sldMkLst>
        <pc:spChg chg="add mod">
          <ac:chgData name="Leanne Toni Jarvis (2420336)" userId="S::2420336@student.uwtsd.ac.uk::4383b95d-b566-4f6f-a79a-562e38d242a0" providerId="AD" clId="Web-{22C3B51D-23CB-4C45-86C6-1F3AFE82A748}" dt="2026-03-29T13:08:58.522" v="848" actId="14100"/>
          <ac:spMkLst>
            <pc:docMk/>
            <pc:sldMk cId="3033874209" sldId="269"/>
            <ac:spMk id="2" creationId="{9736F44E-7713-B519-57C3-9ED58A47941F}"/>
          </ac:spMkLst>
        </pc:spChg>
        <pc:spChg chg="add mod">
          <ac:chgData name="Leanne Toni Jarvis (2420336)" userId="S::2420336@student.uwtsd.ac.uk::4383b95d-b566-4f6f-a79a-562e38d242a0" providerId="AD" clId="Web-{22C3B51D-23CB-4C45-86C6-1F3AFE82A748}" dt="2026-03-29T13:10:22.641" v="902" actId="20577"/>
          <ac:spMkLst>
            <pc:docMk/>
            <pc:sldMk cId="3033874209" sldId="269"/>
            <ac:spMk id="3" creationId="{6FC54B55-B731-E832-2D22-B23C4020E263}"/>
          </ac:spMkLst>
        </pc:spChg>
      </pc:sldChg>
      <pc:sldChg chg="addSp delSp modSp new">
        <pc:chgData name="Leanne Toni Jarvis (2420336)" userId="S::2420336@student.uwtsd.ac.uk::4383b95d-b566-4f6f-a79a-562e38d242a0" providerId="AD" clId="Web-{22C3B51D-23CB-4C45-86C6-1F3AFE82A748}" dt="2026-03-29T13:37:53.522" v="1557" actId="20577"/>
        <pc:sldMkLst>
          <pc:docMk/>
          <pc:sldMk cId="2776807255" sldId="270"/>
        </pc:sldMkLst>
        <pc:spChg chg="add mod">
          <ac:chgData name="Leanne Toni Jarvis (2420336)" userId="S::2420336@student.uwtsd.ac.uk::4383b95d-b566-4f6f-a79a-562e38d242a0" providerId="AD" clId="Web-{22C3B51D-23CB-4C45-86C6-1F3AFE82A748}" dt="2026-03-29T13:28:19.954" v="1288" actId="20577"/>
          <ac:spMkLst>
            <pc:docMk/>
            <pc:sldMk cId="2776807255" sldId="270"/>
            <ac:spMk id="2" creationId="{3DFF336C-9D82-059C-A5CE-71A3689AF6FB}"/>
          </ac:spMkLst>
        </pc:spChg>
        <pc:spChg chg="add del mod">
          <ac:chgData name="Leanne Toni Jarvis (2420336)" userId="S::2420336@student.uwtsd.ac.uk::4383b95d-b566-4f6f-a79a-562e38d242a0" providerId="AD" clId="Web-{22C3B51D-23CB-4C45-86C6-1F3AFE82A748}" dt="2026-03-29T13:35:12.706" v="1361"/>
          <ac:spMkLst>
            <pc:docMk/>
            <pc:sldMk cId="2776807255" sldId="270"/>
            <ac:spMk id="3" creationId="{F48C15C4-28E1-9B47-6BDB-5819657F2847}"/>
          </ac:spMkLst>
        </pc:spChg>
        <pc:spChg chg="add mod">
          <ac:chgData name="Leanne Toni Jarvis (2420336)" userId="S::2420336@student.uwtsd.ac.uk::4383b95d-b566-4f6f-a79a-562e38d242a0" providerId="AD" clId="Web-{22C3B51D-23CB-4C45-86C6-1F3AFE82A748}" dt="2026-03-29T13:37:53.522" v="1557" actId="20577"/>
          <ac:spMkLst>
            <pc:docMk/>
            <pc:sldMk cId="2776807255" sldId="270"/>
            <ac:spMk id="4" creationId="{FECDF3AE-B1EE-4B6F-D184-D4E02729B02B}"/>
          </ac:spMkLst>
        </pc:spChg>
      </pc:sldChg>
      <pc:sldChg chg="new del">
        <pc:chgData name="Leanne Toni Jarvis (2420336)" userId="S::2420336@student.uwtsd.ac.uk::4383b95d-b566-4f6f-a79a-562e38d242a0" providerId="AD" clId="Web-{22C3B51D-23CB-4C45-86C6-1F3AFE82A748}" dt="2026-03-29T13:12:27.557" v="907"/>
        <pc:sldMkLst>
          <pc:docMk/>
          <pc:sldMk cId="4108580716" sldId="270"/>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4495B1-F52B-46EE-96DC-4CC2EBFC8C9D}" type="doc">
      <dgm:prSet loTypeId="urn:microsoft.com/office/officeart/2008/layout/LinedList" loCatId="list" qsTypeId="urn:microsoft.com/office/officeart/2005/8/quickstyle/simple2" qsCatId="simple" csTypeId="urn:microsoft.com/office/officeart/2005/8/colors/accent0_3" csCatId="mainScheme"/>
      <dgm:spPr/>
      <dgm:t>
        <a:bodyPr/>
        <a:lstStyle/>
        <a:p>
          <a:endParaRPr lang="en-US"/>
        </a:p>
      </dgm:t>
    </dgm:pt>
    <dgm:pt modelId="{007663E8-B67D-41AE-9434-2F7DCA0E1F9A}">
      <dgm:prSet/>
      <dgm:spPr/>
      <dgm:t>
        <a:bodyPr/>
        <a:lstStyle/>
        <a:p>
          <a:endParaRPr lang="en-GB" dirty="0"/>
        </a:p>
      </dgm:t>
    </dgm:pt>
    <dgm:pt modelId="{E0DCA8E6-5EB6-4FC9-9BFF-5B6E750D2B83}" type="parTrans" cxnId="{10D63694-7859-45D6-BCA1-8FE0F44CA392}">
      <dgm:prSet/>
      <dgm:spPr/>
      <dgm:t>
        <a:bodyPr/>
        <a:lstStyle/>
        <a:p>
          <a:endParaRPr lang="en-US"/>
        </a:p>
      </dgm:t>
    </dgm:pt>
    <dgm:pt modelId="{362BF7C3-AE53-479E-922C-599C21732E7B}" type="sibTrans" cxnId="{10D63694-7859-45D6-BCA1-8FE0F44CA392}">
      <dgm:prSet/>
      <dgm:spPr/>
      <dgm:t>
        <a:bodyPr/>
        <a:lstStyle/>
        <a:p>
          <a:endParaRPr lang="en-US"/>
        </a:p>
      </dgm:t>
    </dgm:pt>
    <dgm:pt modelId="{E610B63F-D198-4C33-9C3E-123D53AE0AAC}">
      <dgm:prSet custT="1"/>
      <dgm:spPr/>
      <dgm:t>
        <a:bodyPr/>
        <a:lstStyle/>
        <a:p>
          <a:r>
            <a:rPr lang="en-GB" dirty="0"/>
            <a:t>Today I'll present a support plan for Amira, a three-year-old child who recently joined our nursery. Amira shows anxiety whe</a:t>
          </a:r>
          <a:r>
            <a:rPr lang="en-GB" sz="1800" dirty="0"/>
            <a:t>n separated from h</a:t>
          </a:r>
          <a:r>
            <a:rPr lang="en-GB" dirty="0"/>
            <a:t>er carers, has limited verbal communication, and struggles to engage in group play. My goal is to explain her developmental needs using attachment theory, and show how this framework guides evidence based stratergies to support her emotional, social, cognitive, and pysical wellbeign.</a:t>
          </a:r>
          <a:endParaRPr lang="en-US" dirty="0"/>
        </a:p>
      </dgm:t>
    </dgm:pt>
    <dgm:pt modelId="{C995A5B7-BAAC-4215-A1BF-ADCE2E3C6876}" type="parTrans" cxnId="{2D94F120-53E4-4D54-8723-767A3C5C5D15}">
      <dgm:prSet/>
      <dgm:spPr/>
      <dgm:t>
        <a:bodyPr/>
        <a:lstStyle/>
        <a:p>
          <a:endParaRPr lang="en-US"/>
        </a:p>
      </dgm:t>
    </dgm:pt>
    <dgm:pt modelId="{097F5ECB-06D2-4E16-9543-8AF8E699C92D}" type="sibTrans" cxnId="{2D94F120-53E4-4D54-8723-767A3C5C5D15}">
      <dgm:prSet/>
      <dgm:spPr/>
      <dgm:t>
        <a:bodyPr/>
        <a:lstStyle/>
        <a:p>
          <a:endParaRPr lang="en-US"/>
        </a:p>
      </dgm:t>
    </dgm:pt>
    <dgm:pt modelId="{FC8F36D3-3049-4E21-A054-BD1BE130E389}" type="pres">
      <dgm:prSet presAssocID="{A24495B1-F52B-46EE-96DC-4CC2EBFC8C9D}" presName="vert0" presStyleCnt="0">
        <dgm:presLayoutVars>
          <dgm:dir/>
          <dgm:animOne val="branch"/>
          <dgm:animLvl val="lvl"/>
        </dgm:presLayoutVars>
      </dgm:prSet>
      <dgm:spPr/>
    </dgm:pt>
    <dgm:pt modelId="{03EE971A-7D95-4243-AB4B-EBAA4AE1FF2F}" type="pres">
      <dgm:prSet presAssocID="{007663E8-B67D-41AE-9434-2F7DCA0E1F9A}" presName="thickLine" presStyleLbl="alignNode1" presStyleIdx="0" presStyleCnt="2"/>
      <dgm:spPr/>
    </dgm:pt>
    <dgm:pt modelId="{53435CDC-33F2-47C2-BF2F-2A283A712CFB}" type="pres">
      <dgm:prSet presAssocID="{007663E8-B67D-41AE-9434-2F7DCA0E1F9A}" presName="horz1" presStyleCnt="0"/>
      <dgm:spPr/>
    </dgm:pt>
    <dgm:pt modelId="{3831CA61-3537-4E55-A138-DD9AB7CAB828}" type="pres">
      <dgm:prSet presAssocID="{007663E8-B67D-41AE-9434-2F7DCA0E1F9A}" presName="tx1" presStyleLbl="revTx" presStyleIdx="0" presStyleCnt="2"/>
      <dgm:spPr/>
    </dgm:pt>
    <dgm:pt modelId="{1B57ADAF-2165-4237-A21E-153F115A9640}" type="pres">
      <dgm:prSet presAssocID="{007663E8-B67D-41AE-9434-2F7DCA0E1F9A}" presName="vert1" presStyleCnt="0"/>
      <dgm:spPr/>
    </dgm:pt>
    <dgm:pt modelId="{DC49CCA6-EA99-414D-93B7-E62FC5C6DEA4}" type="pres">
      <dgm:prSet presAssocID="{E610B63F-D198-4C33-9C3E-123D53AE0AAC}" presName="thickLine" presStyleLbl="alignNode1" presStyleIdx="1" presStyleCnt="2"/>
      <dgm:spPr/>
    </dgm:pt>
    <dgm:pt modelId="{F64E23FE-BF71-4F08-A417-22893637889D}" type="pres">
      <dgm:prSet presAssocID="{E610B63F-D198-4C33-9C3E-123D53AE0AAC}" presName="horz1" presStyleCnt="0"/>
      <dgm:spPr/>
    </dgm:pt>
    <dgm:pt modelId="{203F28A8-4FA3-480C-B2A9-80F90E6DE3CF}" type="pres">
      <dgm:prSet presAssocID="{E610B63F-D198-4C33-9C3E-123D53AE0AAC}" presName="tx1" presStyleLbl="revTx" presStyleIdx="1" presStyleCnt="2"/>
      <dgm:spPr/>
    </dgm:pt>
    <dgm:pt modelId="{17157941-E34F-4461-8D75-B08C92709972}" type="pres">
      <dgm:prSet presAssocID="{E610B63F-D198-4C33-9C3E-123D53AE0AAC}" presName="vert1" presStyleCnt="0"/>
      <dgm:spPr/>
    </dgm:pt>
  </dgm:ptLst>
  <dgm:cxnLst>
    <dgm:cxn modelId="{2D94F120-53E4-4D54-8723-767A3C5C5D15}" srcId="{A24495B1-F52B-46EE-96DC-4CC2EBFC8C9D}" destId="{E610B63F-D198-4C33-9C3E-123D53AE0AAC}" srcOrd="1" destOrd="0" parTransId="{C995A5B7-BAAC-4215-A1BF-ADCE2E3C6876}" sibTransId="{097F5ECB-06D2-4E16-9543-8AF8E699C92D}"/>
    <dgm:cxn modelId="{8BF4143B-62AE-4FAB-A9A4-A917B5E7F224}" type="presOf" srcId="{007663E8-B67D-41AE-9434-2F7DCA0E1F9A}" destId="{3831CA61-3537-4E55-A138-DD9AB7CAB828}" srcOrd="0" destOrd="0" presId="urn:microsoft.com/office/officeart/2008/layout/LinedList"/>
    <dgm:cxn modelId="{9FF71277-8A13-4141-9DA2-90953B430DD1}" type="presOf" srcId="{A24495B1-F52B-46EE-96DC-4CC2EBFC8C9D}" destId="{FC8F36D3-3049-4E21-A054-BD1BE130E389}" srcOrd="0" destOrd="0" presId="urn:microsoft.com/office/officeart/2008/layout/LinedList"/>
    <dgm:cxn modelId="{10D63694-7859-45D6-BCA1-8FE0F44CA392}" srcId="{A24495B1-F52B-46EE-96DC-4CC2EBFC8C9D}" destId="{007663E8-B67D-41AE-9434-2F7DCA0E1F9A}" srcOrd="0" destOrd="0" parTransId="{E0DCA8E6-5EB6-4FC9-9BFF-5B6E750D2B83}" sibTransId="{362BF7C3-AE53-479E-922C-599C21732E7B}"/>
    <dgm:cxn modelId="{DE212DDC-C4C6-4C0B-AAEA-A23A36D9A5C1}" type="presOf" srcId="{E610B63F-D198-4C33-9C3E-123D53AE0AAC}" destId="{203F28A8-4FA3-480C-B2A9-80F90E6DE3CF}" srcOrd="0" destOrd="0" presId="urn:microsoft.com/office/officeart/2008/layout/LinedList"/>
    <dgm:cxn modelId="{0981E990-20E1-4ACF-A6DF-E4E6B7DD7504}" type="presParOf" srcId="{FC8F36D3-3049-4E21-A054-BD1BE130E389}" destId="{03EE971A-7D95-4243-AB4B-EBAA4AE1FF2F}" srcOrd="0" destOrd="0" presId="urn:microsoft.com/office/officeart/2008/layout/LinedList"/>
    <dgm:cxn modelId="{24AC0FBD-3C12-4CDA-AAEB-4C23EACD8EDC}" type="presParOf" srcId="{FC8F36D3-3049-4E21-A054-BD1BE130E389}" destId="{53435CDC-33F2-47C2-BF2F-2A283A712CFB}" srcOrd="1" destOrd="0" presId="urn:microsoft.com/office/officeart/2008/layout/LinedList"/>
    <dgm:cxn modelId="{377A2340-569C-4CD5-BD36-ECCA51060D60}" type="presParOf" srcId="{53435CDC-33F2-47C2-BF2F-2A283A712CFB}" destId="{3831CA61-3537-4E55-A138-DD9AB7CAB828}" srcOrd="0" destOrd="0" presId="urn:microsoft.com/office/officeart/2008/layout/LinedList"/>
    <dgm:cxn modelId="{92C09831-AA14-413D-A589-AFB975A720B0}" type="presParOf" srcId="{53435CDC-33F2-47C2-BF2F-2A283A712CFB}" destId="{1B57ADAF-2165-4237-A21E-153F115A9640}" srcOrd="1" destOrd="0" presId="urn:microsoft.com/office/officeart/2008/layout/LinedList"/>
    <dgm:cxn modelId="{706763EB-83F0-4166-AC92-29B6EB216492}" type="presParOf" srcId="{FC8F36D3-3049-4E21-A054-BD1BE130E389}" destId="{DC49CCA6-EA99-414D-93B7-E62FC5C6DEA4}" srcOrd="2" destOrd="0" presId="urn:microsoft.com/office/officeart/2008/layout/LinedList"/>
    <dgm:cxn modelId="{7A39BDA0-6DA6-4265-9857-E14BE3175D71}" type="presParOf" srcId="{FC8F36D3-3049-4E21-A054-BD1BE130E389}" destId="{F64E23FE-BF71-4F08-A417-22893637889D}" srcOrd="3" destOrd="0" presId="urn:microsoft.com/office/officeart/2008/layout/LinedList"/>
    <dgm:cxn modelId="{371F03A8-E786-474C-8349-182ECBB93217}" type="presParOf" srcId="{F64E23FE-BF71-4F08-A417-22893637889D}" destId="{203F28A8-4FA3-480C-B2A9-80F90E6DE3CF}" srcOrd="0" destOrd="0" presId="urn:microsoft.com/office/officeart/2008/layout/LinedList"/>
    <dgm:cxn modelId="{1BBB47DC-B02B-4404-A0D2-C6C2F5902060}" type="presParOf" srcId="{F64E23FE-BF71-4F08-A417-22893637889D}" destId="{17157941-E34F-4461-8D75-B08C92709972}"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A2FFE27-2BFD-4AF5-8A4E-F4C6CABFC17A}" type="doc">
      <dgm:prSet loTypeId="urn:microsoft.com/office/officeart/2005/8/layout/matrix3" loCatId="matrix" qsTypeId="urn:microsoft.com/office/officeart/2005/8/quickstyle/simple1" qsCatId="simple" csTypeId="urn:microsoft.com/office/officeart/2005/8/colors/colorful1" csCatId="colorful"/>
      <dgm:spPr/>
      <dgm:t>
        <a:bodyPr/>
        <a:lstStyle/>
        <a:p>
          <a:endParaRPr lang="en-US"/>
        </a:p>
      </dgm:t>
    </dgm:pt>
    <dgm:pt modelId="{F0238271-694B-4A25-8739-8FB8D475DE43}">
      <dgm:prSet/>
      <dgm:spPr/>
      <dgm:t>
        <a:bodyPr/>
        <a:lstStyle/>
        <a:p>
          <a:r>
            <a:rPr lang="en-GB"/>
            <a:t>This theory was developed by john Bowlby (1969) and expanded by Mary Ainsworth (1978).</a:t>
          </a:r>
          <a:endParaRPr lang="en-US"/>
        </a:p>
      </dgm:t>
    </dgm:pt>
    <dgm:pt modelId="{45D4B32B-58A4-4CDA-9BB4-3123525053CB}" type="parTrans" cxnId="{48B0993E-D2C8-4677-BBE7-AE3174844239}">
      <dgm:prSet/>
      <dgm:spPr/>
      <dgm:t>
        <a:bodyPr/>
        <a:lstStyle/>
        <a:p>
          <a:endParaRPr lang="en-US"/>
        </a:p>
      </dgm:t>
    </dgm:pt>
    <dgm:pt modelId="{7541B60F-CB98-471D-918E-CAA035967801}" type="sibTrans" cxnId="{48B0993E-D2C8-4677-BBE7-AE3174844239}">
      <dgm:prSet/>
      <dgm:spPr/>
      <dgm:t>
        <a:bodyPr/>
        <a:lstStyle/>
        <a:p>
          <a:endParaRPr lang="en-US"/>
        </a:p>
      </dgm:t>
    </dgm:pt>
    <dgm:pt modelId="{714AE1D8-8CF0-4289-85F3-90AA1956DF72}">
      <dgm:prSet/>
      <dgm:spPr/>
      <dgm:t>
        <a:bodyPr/>
        <a:lstStyle/>
        <a:p>
          <a:r>
            <a:rPr lang="en-GB"/>
            <a:t>Focuses on the emotional bond between a child and their caregiver.</a:t>
          </a:r>
          <a:endParaRPr lang="en-US"/>
        </a:p>
      </dgm:t>
    </dgm:pt>
    <dgm:pt modelId="{9A54DA48-3965-49AE-A245-66EDF1F84EE6}" type="parTrans" cxnId="{1D4295C0-5151-48CD-B8E3-127608DF9228}">
      <dgm:prSet/>
      <dgm:spPr/>
      <dgm:t>
        <a:bodyPr/>
        <a:lstStyle/>
        <a:p>
          <a:endParaRPr lang="en-US"/>
        </a:p>
      </dgm:t>
    </dgm:pt>
    <dgm:pt modelId="{0C365DAE-B54D-41D9-A4BA-6BF044FEBE53}" type="sibTrans" cxnId="{1D4295C0-5151-48CD-B8E3-127608DF9228}">
      <dgm:prSet/>
      <dgm:spPr/>
      <dgm:t>
        <a:bodyPr/>
        <a:lstStyle/>
        <a:p>
          <a:endParaRPr lang="en-US"/>
        </a:p>
      </dgm:t>
    </dgm:pt>
    <dgm:pt modelId="{3A65F858-17EE-43EA-A282-CDE8CD11CFB8}">
      <dgm:prSet/>
      <dgm:spPr/>
      <dgm:t>
        <a:bodyPr/>
        <a:lstStyle/>
        <a:p>
          <a:r>
            <a:rPr lang="en-GB"/>
            <a:t>Strong evidence base for guiding early years practice and transitions.</a:t>
          </a:r>
          <a:endParaRPr lang="en-US"/>
        </a:p>
      </dgm:t>
    </dgm:pt>
    <dgm:pt modelId="{7FE2E973-E990-4DEA-B6B1-883742464ECE}" type="parTrans" cxnId="{6DAE4EAB-F6B4-4F5A-B88B-9DD53B68E2A7}">
      <dgm:prSet/>
      <dgm:spPr/>
      <dgm:t>
        <a:bodyPr/>
        <a:lstStyle/>
        <a:p>
          <a:endParaRPr lang="en-US"/>
        </a:p>
      </dgm:t>
    </dgm:pt>
    <dgm:pt modelId="{D31CE8DE-0214-46F8-A3C9-DB532F18377F}" type="sibTrans" cxnId="{6DAE4EAB-F6B4-4F5A-B88B-9DD53B68E2A7}">
      <dgm:prSet/>
      <dgm:spPr/>
      <dgm:t>
        <a:bodyPr/>
        <a:lstStyle/>
        <a:p>
          <a:endParaRPr lang="en-US"/>
        </a:p>
      </dgm:t>
    </dgm:pt>
    <dgm:pt modelId="{30CB5B97-7C17-4A14-A625-C7301BE8E64F}">
      <dgm:prSet/>
      <dgm:spPr/>
      <dgm:t>
        <a:bodyPr/>
        <a:lstStyle/>
        <a:p>
          <a:r>
            <a:rPr lang="en-GB"/>
            <a:t>Links to emotional regulation and social competence.</a:t>
          </a:r>
          <a:endParaRPr lang="en-US"/>
        </a:p>
      </dgm:t>
    </dgm:pt>
    <dgm:pt modelId="{963E438F-82AD-4B5C-AD51-DA102F2030E0}" type="parTrans" cxnId="{750DAB97-316B-4D6F-86FD-69993C970BE4}">
      <dgm:prSet/>
      <dgm:spPr/>
      <dgm:t>
        <a:bodyPr/>
        <a:lstStyle/>
        <a:p>
          <a:endParaRPr lang="en-US"/>
        </a:p>
      </dgm:t>
    </dgm:pt>
    <dgm:pt modelId="{B1B24AC3-7FDE-4CCD-BFCA-F31625A37A95}" type="sibTrans" cxnId="{750DAB97-316B-4D6F-86FD-69993C970BE4}">
      <dgm:prSet/>
      <dgm:spPr/>
      <dgm:t>
        <a:bodyPr/>
        <a:lstStyle/>
        <a:p>
          <a:endParaRPr lang="en-US"/>
        </a:p>
      </dgm:t>
    </dgm:pt>
    <dgm:pt modelId="{083D1AE1-A896-48D8-8589-0E3DA0FA1180}" type="pres">
      <dgm:prSet presAssocID="{8A2FFE27-2BFD-4AF5-8A4E-F4C6CABFC17A}" presName="matrix" presStyleCnt="0">
        <dgm:presLayoutVars>
          <dgm:chMax val="1"/>
          <dgm:dir/>
          <dgm:resizeHandles val="exact"/>
        </dgm:presLayoutVars>
      </dgm:prSet>
      <dgm:spPr/>
    </dgm:pt>
    <dgm:pt modelId="{02EC5B00-6D7C-46D8-ADF8-EE0511A12C64}" type="pres">
      <dgm:prSet presAssocID="{8A2FFE27-2BFD-4AF5-8A4E-F4C6CABFC17A}" presName="diamond" presStyleLbl="bgShp" presStyleIdx="0" presStyleCnt="1"/>
      <dgm:spPr/>
    </dgm:pt>
    <dgm:pt modelId="{7ACD1B20-4906-455C-BB25-11316DE6A536}" type="pres">
      <dgm:prSet presAssocID="{8A2FFE27-2BFD-4AF5-8A4E-F4C6CABFC17A}" presName="quad1" presStyleLbl="node1" presStyleIdx="0" presStyleCnt="4">
        <dgm:presLayoutVars>
          <dgm:chMax val="0"/>
          <dgm:chPref val="0"/>
          <dgm:bulletEnabled val="1"/>
        </dgm:presLayoutVars>
      </dgm:prSet>
      <dgm:spPr/>
    </dgm:pt>
    <dgm:pt modelId="{1C0AE8A1-1E0F-4F75-9A77-1286024A8887}" type="pres">
      <dgm:prSet presAssocID="{8A2FFE27-2BFD-4AF5-8A4E-F4C6CABFC17A}" presName="quad2" presStyleLbl="node1" presStyleIdx="1" presStyleCnt="4">
        <dgm:presLayoutVars>
          <dgm:chMax val="0"/>
          <dgm:chPref val="0"/>
          <dgm:bulletEnabled val="1"/>
        </dgm:presLayoutVars>
      </dgm:prSet>
      <dgm:spPr/>
    </dgm:pt>
    <dgm:pt modelId="{9A0DDB09-11F6-469D-AC4B-1DBC0BED9677}" type="pres">
      <dgm:prSet presAssocID="{8A2FFE27-2BFD-4AF5-8A4E-F4C6CABFC17A}" presName="quad3" presStyleLbl="node1" presStyleIdx="2" presStyleCnt="4">
        <dgm:presLayoutVars>
          <dgm:chMax val="0"/>
          <dgm:chPref val="0"/>
          <dgm:bulletEnabled val="1"/>
        </dgm:presLayoutVars>
      </dgm:prSet>
      <dgm:spPr/>
    </dgm:pt>
    <dgm:pt modelId="{75BD430B-BA1C-440D-88DA-207BC209A021}" type="pres">
      <dgm:prSet presAssocID="{8A2FFE27-2BFD-4AF5-8A4E-F4C6CABFC17A}" presName="quad4" presStyleLbl="node1" presStyleIdx="3" presStyleCnt="4">
        <dgm:presLayoutVars>
          <dgm:chMax val="0"/>
          <dgm:chPref val="0"/>
          <dgm:bulletEnabled val="1"/>
        </dgm:presLayoutVars>
      </dgm:prSet>
      <dgm:spPr/>
    </dgm:pt>
  </dgm:ptLst>
  <dgm:cxnLst>
    <dgm:cxn modelId="{48B0993E-D2C8-4677-BBE7-AE3174844239}" srcId="{8A2FFE27-2BFD-4AF5-8A4E-F4C6CABFC17A}" destId="{F0238271-694B-4A25-8739-8FB8D475DE43}" srcOrd="0" destOrd="0" parTransId="{45D4B32B-58A4-4CDA-9BB4-3123525053CB}" sibTransId="{7541B60F-CB98-471D-918E-CAA035967801}"/>
    <dgm:cxn modelId="{8FF4C55C-1DF8-4A1A-BDC5-5F5491D9C0A1}" type="presOf" srcId="{8A2FFE27-2BFD-4AF5-8A4E-F4C6CABFC17A}" destId="{083D1AE1-A896-48D8-8589-0E3DA0FA1180}" srcOrd="0" destOrd="0" presId="urn:microsoft.com/office/officeart/2005/8/layout/matrix3"/>
    <dgm:cxn modelId="{BC423482-A5DD-4C2C-89B9-FC6DC151A838}" type="presOf" srcId="{3A65F858-17EE-43EA-A282-CDE8CD11CFB8}" destId="{9A0DDB09-11F6-469D-AC4B-1DBC0BED9677}" srcOrd="0" destOrd="0" presId="urn:microsoft.com/office/officeart/2005/8/layout/matrix3"/>
    <dgm:cxn modelId="{750DAB97-316B-4D6F-86FD-69993C970BE4}" srcId="{8A2FFE27-2BFD-4AF5-8A4E-F4C6CABFC17A}" destId="{30CB5B97-7C17-4A14-A625-C7301BE8E64F}" srcOrd="3" destOrd="0" parTransId="{963E438F-82AD-4B5C-AD51-DA102F2030E0}" sibTransId="{B1B24AC3-7FDE-4CCD-BFCA-F31625A37A95}"/>
    <dgm:cxn modelId="{81A64298-A4F8-4DEB-8752-EA13B5D37B05}" type="presOf" srcId="{30CB5B97-7C17-4A14-A625-C7301BE8E64F}" destId="{75BD430B-BA1C-440D-88DA-207BC209A021}" srcOrd="0" destOrd="0" presId="urn:microsoft.com/office/officeart/2005/8/layout/matrix3"/>
    <dgm:cxn modelId="{FEA9FAA7-C569-46CA-ACB7-60A6942127C6}" type="presOf" srcId="{714AE1D8-8CF0-4289-85F3-90AA1956DF72}" destId="{1C0AE8A1-1E0F-4F75-9A77-1286024A8887}" srcOrd="0" destOrd="0" presId="urn:microsoft.com/office/officeart/2005/8/layout/matrix3"/>
    <dgm:cxn modelId="{6DAE4EAB-F6B4-4F5A-B88B-9DD53B68E2A7}" srcId="{8A2FFE27-2BFD-4AF5-8A4E-F4C6CABFC17A}" destId="{3A65F858-17EE-43EA-A282-CDE8CD11CFB8}" srcOrd="2" destOrd="0" parTransId="{7FE2E973-E990-4DEA-B6B1-883742464ECE}" sibTransId="{D31CE8DE-0214-46F8-A3C9-DB532F18377F}"/>
    <dgm:cxn modelId="{1D4295C0-5151-48CD-B8E3-127608DF9228}" srcId="{8A2FFE27-2BFD-4AF5-8A4E-F4C6CABFC17A}" destId="{714AE1D8-8CF0-4289-85F3-90AA1956DF72}" srcOrd="1" destOrd="0" parTransId="{9A54DA48-3965-49AE-A245-66EDF1F84EE6}" sibTransId="{0C365DAE-B54D-41D9-A4BA-6BF044FEBE53}"/>
    <dgm:cxn modelId="{4D64CEE1-AE9F-4C23-A212-FDE1C7A1B258}" type="presOf" srcId="{F0238271-694B-4A25-8739-8FB8D475DE43}" destId="{7ACD1B20-4906-455C-BB25-11316DE6A536}" srcOrd="0" destOrd="0" presId="urn:microsoft.com/office/officeart/2005/8/layout/matrix3"/>
    <dgm:cxn modelId="{732C3EB2-8DA9-48D6-8A12-AD5A6D6D9DBA}" type="presParOf" srcId="{083D1AE1-A896-48D8-8589-0E3DA0FA1180}" destId="{02EC5B00-6D7C-46D8-ADF8-EE0511A12C64}" srcOrd="0" destOrd="0" presId="urn:microsoft.com/office/officeart/2005/8/layout/matrix3"/>
    <dgm:cxn modelId="{03D3ADD0-83D1-4F90-A39B-DCE1ACFA73EB}" type="presParOf" srcId="{083D1AE1-A896-48D8-8589-0E3DA0FA1180}" destId="{7ACD1B20-4906-455C-BB25-11316DE6A536}" srcOrd="1" destOrd="0" presId="urn:microsoft.com/office/officeart/2005/8/layout/matrix3"/>
    <dgm:cxn modelId="{DE99D936-B1A6-477A-A54C-CE33D6C347C8}" type="presParOf" srcId="{083D1AE1-A896-48D8-8589-0E3DA0FA1180}" destId="{1C0AE8A1-1E0F-4F75-9A77-1286024A8887}" srcOrd="2" destOrd="0" presId="urn:microsoft.com/office/officeart/2005/8/layout/matrix3"/>
    <dgm:cxn modelId="{881422EF-F0B7-41C7-A3D8-6CC66698D7D9}" type="presParOf" srcId="{083D1AE1-A896-48D8-8589-0E3DA0FA1180}" destId="{9A0DDB09-11F6-469D-AC4B-1DBC0BED9677}" srcOrd="3" destOrd="0" presId="urn:microsoft.com/office/officeart/2005/8/layout/matrix3"/>
    <dgm:cxn modelId="{0DA1B2ED-8533-428E-959B-3AF91E4F0420}" type="presParOf" srcId="{083D1AE1-A896-48D8-8589-0E3DA0FA1180}" destId="{75BD430B-BA1C-440D-88DA-207BC209A021}"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5A37BD2-C717-4CE7-8B52-B4273239118F}" type="doc">
      <dgm:prSet loTypeId="urn:microsoft.com/office/officeart/2005/8/layout/cycle3" loCatId="cycle" qsTypeId="urn:microsoft.com/office/officeart/2005/8/quickstyle/simple5" qsCatId="simple" csTypeId="urn:microsoft.com/office/officeart/2005/8/colors/accent2_2" csCatId="accent2"/>
      <dgm:spPr/>
      <dgm:t>
        <a:bodyPr/>
        <a:lstStyle/>
        <a:p>
          <a:endParaRPr lang="en-US"/>
        </a:p>
      </dgm:t>
    </dgm:pt>
    <dgm:pt modelId="{B2BFE43A-FF78-4D2A-9CCB-DDF0B5BB158B}">
      <dgm:prSet custT="1"/>
      <dgm:spPr/>
      <dgm:t>
        <a:bodyPr/>
        <a:lstStyle/>
        <a:p>
          <a:r>
            <a:rPr lang="en-GB" sz="1600" dirty="0"/>
            <a:t>These are some key concepts of john </a:t>
          </a:r>
          <a:r>
            <a:rPr lang="en-GB" sz="1600" dirty="0" err="1"/>
            <a:t>bowlby</a:t>
          </a:r>
          <a:r>
            <a:rPr lang="en-GB" sz="1600" dirty="0"/>
            <a:t> theory:</a:t>
          </a:r>
          <a:endParaRPr lang="en-US" sz="1600" dirty="0"/>
        </a:p>
      </dgm:t>
    </dgm:pt>
    <dgm:pt modelId="{C3F858AA-6DBA-49A8-8E53-3841BE5068BA}" type="parTrans" cxnId="{A3743112-18D8-45F6-84FC-EE657AF5328C}">
      <dgm:prSet/>
      <dgm:spPr/>
      <dgm:t>
        <a:bodyPr/>
        <a:lstStyle/>
        <a:p>
          <a:endParaRPr lang="en-US"/>
        </a:p>
      </dgm:t>
    </dgm:pt>
    <dgm:pt modelId="{F713890D-B150-4775-A08E-62588B74860F}" type="sibTrans" cxnId="{A3743112-18D8-45F6-84FC-EE657AF5328C}">
      <dgm:prSet/>
      <dgm:spPr/>
      <dgm:t>
        <a:bodyPr/>
        <a:lstStyle/>
        <a:p>
          <a:endParaRPr lang="en-US"/>
        </a:p>
      </dgm:t>
    </dgm:pt>
    <dgm:pt modelId="{4467F3AA-2CE5-429E-92F4-E6973926FDCA}">
      <dgm:prSet custT="1"/>
      <dgm:spPr/>
      <dgm:t>
        <a:bodyPr/>
        <a:lstStyle/>
        <a:p>
          <a:r>
            <a:rPr lang="en-GB" sz="1200"/>
            <a:t>Secure base/safe haven-care giver provides comfort and permission to explore.</a:t>
          </a:r>
          <a:endParaRPr lang="en-US" sz="1200"/>
        </a:p>
      </dgm:t>
    </dgm:pt>
    <dgm:pt modelId="{FFFE5C27-4E4C-45C1-AB65-96D9D986F43A}" type="parTrans" cxnId="{830B2AE4-851A-4A97-BF18-A057A9F2C32F}">
      <dgm:prSet/>
      <dgm:spPr/>
      <dgm:t>
        <a:bodyPr/>
        <a:lstStyle/>
        <a:p>
          <a:endParaRPr lang="en-US"/>
        </a:p>
      </dgm:t>
    </dgm:pt>
    <dgm:pt modelId="{F8BD0C47-2EE1-4D5D-8A1E-7922A5459CF4}" type="sibTrans" cxnId="{830B2AE4-851A-4A97-BF18-A057A9F2C32F}">
      <dgm:prSet/>
      <dgm:spPr/>
      <dgm:t>
        <a:bodyPr/>
        <a:lstStyle/>
        <a:p>
          <a:endParaRPr lang="en-US"/>
        </a:p>
      </dgm:t>
    </dgm:pt>
    <dgm:pt modelId="{F8341BAD-60F5-40AF-8D24-713FFBDB6C07}">
      <dgm:prSet custT="1"/>
      <dgm:spPr/>
      <dgm:t>
        <a:bodyPr/>
        <a:lstStyle/>
        <a:p>
          <a:r>
            <a:rPr lang="en-GB" sz="1050"/>
            <a:t>Internal working model-mental representation of self/others formed from early </a:t>
          </a:r>
          <a:r>
            <a:rPr lang="en-GB" sz="1050">
              <a:latin typeface="Aptos Display" panose="020F0302020204030204"/>
            </a:rPr>
            <a:t>interactions</a:t>
          </a:r>
          <a:r>
            <a:rPr lang="en-GB" sz="1050"/>
            <a:t>.</a:t>
          </a:r>
          <a:endParaRPr lang="en-US" sz="1050"/>
        </a:p>
      </dgm:t>
    </dgm:pt>
    <dgm:pt modelId="{BEE2793B-02D1-44BC-AE49-066E4CA811BA}" type="parTrans" cxnId="{0887B472-0280-46AF-9DE1-588CF418A3AD}">
      <dgm:prSet/>
      <dgm:spPr/>
      <dgm:t>
        <a:bodyPr/>
        <a:lstStyle/>
        <a:p>
          <a:endParaRPr lang="en-US"/>
        </a:p>
      </dgm:t>
    </dgm:pt>
    <dgm:pt modelId="{466AAB35-486D-4704-AB6A-8A46C8055F30}" type="sibTrans" cxnId="{0887B472-0280-46AF-9DE1-588CF418A3AD}">
      <dgm:prSet/>
      <dgm:spPr/>
      <dgm:t>
        <a:bodyPr/>
        <a:lstStyle/>
        <a:p>
          <a:endParaRPr lang="en-US"/>
        </a:p>
      </dgm:t>
    </dgm:pt>
    <dgm:pt modelId="{6AAC5F3F-0D9F-4DF1-A7C3-078CEE50A824}">
      <dgm:prSet custT="1"/>
      <dgm:spPr/>
      <dgm:t>
        <a:bodyPr/>
        <a:lstStyle/>
        <a:p>
          <a:pPr rtl="0"/>
          <a:r>
            <a:rPr lang="en-GB" sz="1000"/>
            <a:t>Caregiver sensitivity-the </a:t>
          </a:r>
          <a:r>
            <a:rPr lang="en-GB" sz="1000">
              <a:latin typeface="Aptos Display" panose="020F0302020204030204"/>
            </a:rPr>
            <a:t>care givers</a:t>
          </a:r>
          <a:r>
            <a:rPr lang="en-GB" sz="1000"/>
            <a:t> ability to recognise and respond appropriately to child signals a major predictor of attachment security.</a:t>
          </a:r>
          <a:endParaRPr lang="en-US" sz="1000"/>
        </a:p>
      </dgm:t>
    </dgm:pt>
    <dgm:pt modelId="{C8D95001-D117-44EC-97D7-317DFF1FCCB3}" type="parTrans" cxnId="{427A9198-EB4B-4746-9086-D3D089B45562}">
      <dgm:prSet/>
      <dgm:spPr/>
      <dgm:t>
        <a:bodyPr/>
        <a:lstStyle/>
        <a:p>
          <a:endParaRPr lang="en-US"/>
        </a:p>
      </dgm:t>
    </dgm:pt>
    <dgm:pt modelId="{3FD1AB28-B2FF-47A1-B590-A90D6E9C7578}" type="sibTrans" cxnId="{427A9198-EB4B-4746-9086-D3D089B45562}">
      <dgm:prSet/>
      <dgm:spPr/>
      <dgm:t>
        <a:bodyPr/>
        <a:lstStyle/>
        <a:p>
          <a:endParaRPr lang="en-US"/>
        </a:p>
      </dgm:t>
    </dgm:pt>
    <dgm:pt modelId="{48507EF4-BEF8-4D30-A97D-7C17EC0B164B}">
      <dgm:prSet custT="1"/>
      <dgm:spPr/>
      <dgm:t>
        <a:bodyPr/>
        <a:lstStyle/>
        <a:p>
          <a:pPr rtl="0"/>
          <a:r>
            <a:rPr lang="en-GB" sz="900" dirty="0">
              <a:latin typeface="Aptos Display" panose="020F0302020204030204"/>
            </a:rPr>
            <a:t>Separation anxiety</a:t>
          </a:r>
          <a:r>
            <a:rPr lang="en-GB" sz="900" dirty="0"/>
            <a:t> how a child reacts to caregiver departures/returns often used to classify attachment style (</a:t>
          </a:r>
          <a:r>
            <a:rPr lang="en-GB" sz="900" dirty="0" err="1"/>
            <a:t>ainsworth's</a:t>
          </a:r>
          <a:r>
            <a:rPr lang="en-GB" sz="900" dirty="0"/>
            <a:t> strange situation.)</a:t>
          </a:r>
          <a:endParaRPr lang="en-US" sz="900" dirty="0"/>
        </a:p>
      </dgm:t>
    </dgm:pt>
    <dgm:pt modelId="{BEF1A45F-3BCD-457D-8BBD-122762E0EC56}" type="parTrans" cxnId="{8097F116-ABA7-4766-82CB-FB3961588976}">
      <dgm:prSet/>
      <dgm:spPr/>
      <dgm:t>
        <a:bodyPr/>
        <a:lstStyle/>
        <a:p>
          <a:endParaRPr lang="en-US"/>
        </a:p>
      </dgm:t>
    </dgm:pt>
    <dgm:pt modelId="{58C53909-C77E-4135-8357-DF0557DCE0CE}" type="sibTrans" cxnId="{8097F116-ABA7-4766-82CB-FB3961588976}">
      <dgm:prSet/>
      <dgm:spPr/>
      <dgm:t>
        <a:bodyPr/>
        <a:lstStyle/>
        <a:p>
          <a:endParaRPr lang="en-US"/>
        </a:p>
      </dgm:t>
    </dgm:pt>
    <dgm:pt modelId="{70EC2202-CE46-4159-AD50-44087066AAE8}" type="pres">
      <dgm:prSet presAssocID="{25A37BD2-C717-4CE7-8B52-B4273239118F}" presName="Name0" presStyleCnt="0">
        <dgm:presLayoutVars>
          <dgm:dir/>
          <dgm:resizeHandles val="exact"/>
        </dgm:presLayoutVars>
      </dgm:prSet>
      <dgm:spPr/>
    </dgm:pt>
    <dgm:pt modelId="{EF6BB27E-D999-4461-BE0E-02D2E2757868}" type="pres">
      <dgm:prSet presAssocID="{25A37BD2-C717-4CE7-8B52-B4273239118F}" presName="cycle" presStyleCnt="0"/>
      <dgm:spPr/>
    </dgm:pt>
    <dgm:pt modelId="{23F19346-F194-4E28-A51E-4675329BDAB0}" type="pres">
      <dgm:prSet presAssocID="{B2BFE43A-FF78-4D2A-9CCB-DDF0B5BB158B}" presName="nodeFirstNode" presStyleLbl="node1" presStyleIdx="0" presStyleCnt="5">
        <dgm:presLayoutVars>
          <dgm:bulletEnabled val="1"/>
        </dgm:presLayoutVars>
      </dgm:prSet>
      <dgm:spPr/>
    </dgm:pt>
    <dgm:pt modelId="{190E753D-6022-49E8-9131-8F8EFF5CE4DD}" type="pres">
      <dgm:prSet presAssocID="{F713890D-B150-4775-A08E-62588B74860F}" presName="sibTransFirstNode" presStyleLbl="bgShp" presStyleIdx="0" presStyleCnt="1"/>
      <dgm:spPr/>
    </dgm:pt>
    <dgm:pt modelId="{240F4AB8-6B90-4491-8A7A-36E477BB95C6}" type="pres">
      <dgm:prSet presAssocID="{4467F3AA-2CE5-429E-92F4-E6973926FDCA}" presName="nodeFollowingNodes" presStyleLbl="node1" presStyleIdx="1" presStyleCnt="5">
        <dgm:presLayoutVars>
          <dgm:bulletEnabled val="1"/>
        </dgm:presLayoutVars>
      </dgm:prSet>
      <dgm:spPr/>
    </dgm:pt>
    <dgm:pt modelId="{1D0D5B09-81C7-49EF-8761-A491A3D29693}" type="pres">
      <dgm:prSet presAssocID="{F8341BAD-60F5-40AF-8D24-713FFBDB6C07}" presName="nodeFollowingNodes" presStyleLbl="node1" presStyleIdx="2" presStyleCnt="5">
        <dgm:presLayoutVars>
          <dgm:bulletEnabled val="1"/>
        </dgm:presLayoutVars>
      </dgm:prSet>
      <dgm:spPr/>
    </dgm:pt>
    <dgm:pt modelId="{8B7250BE-A04A-45EB-8F5E-60B76A391BBD}" type="pres">
      <dgm:prSet presAssocID="{6AAC5F3F-0D9F-4DF1-A7C3-078CEE50A824}" presName="nodeFollowingNodes" presStyleLbl="node1" presStyleIdx="3" presStyleCnt="5">
        <dgm:presLayoutVars>
          <dgm:bulletEnabled val="1"/>
        </dgm:presLayoutVars>
      </dgm:prSet>
      <dgm:spPr/>
    </dgm:pt>
    <dgm:pt modelId="{62FF8C9A-0F84-45BA-98CF-4ECA46213CC0}" type="pres">
      <dgm:prSet presAssocID="{48507EF4-BEF8-4D30-A97D-7C17EC0B164B}" presName="nodeFollowingNodes" presStyleLbl="node1" presStyleIdx="4" presStyleCnt="5">
        <dgm:presLayoutVars>
          <dgm:bulletEnabled val="1"/>
        </dgm:presLayoutVars>
      </dgm:prSet>
      <dgm:spPr/>
    </dgm:pt>
  </dgm:ptLst>
  <dgm:cxnLst>
    <dgm:cxn modelId="{FF1C0F0A-29C5-48AB-8CD0-6E8735EF7977}" type="presOf" srcId="{4467F3AA-2CE5-429E-92F4-E6973926FDCA}" destId="{240F4AB8-6B90-4491-8A7A-36E477BB95C6}" srcOrd="0" destOrd="0" presId="urn:microsoft.com/office/officeart/2005/8/layout/cycle3"/>
    <dgm:cxn modelId="{A3743112-18D8-45F6-84FC-EE657AF5328C}" srcId="{25A37BD2-C717-4CE7-8B52-B4273239118F}" destId="{B2BFE43A-FF78-4D2A-9CCB-DDF0B5BB158B}" srcOrd="0" destOrd="0" parTransId="{C3F858AA-6DBA-49A8-8E53-3841BE5068BA}" sibTransId="{F713890D-B150-4775-A08E-62588B74860F}"/>
    <dgm:cxn modelId="{8097F116-ABA7-4766-82CB-FB3961588976}" srcId="{25A37BD2-C717-4CE7-8B52-B4273239118F}" destId="{48507EF4-BEF8-4D30-A97D-7C17EC0B164B}" srcOrd="4" destOrd="0" parTransId="{BEF1A45F-3BCD-457D-8BBD-122762E0EC56}" sibTransId="{58C53909-C77E-4135-8357-DF0557DCE0CE}"/>
    <dgm:cxn modelId="{707DA330-FDFC-412D-AC11-C4B3E13AF1FC}" type="presOf" srcId="{F8341BAD-60F5-40AF-8D24-713FFBDB6C07}" destId="{1D0D5B09-81C7-49EF-8761-A491A3D29693}" srcOrd="0" destOrd="0" presId="urn:microsoft.com/office/officeart/2005/8/layout/cycle3"/>
    <dgm:cxn modelId="{1CB15335-BC5D-4125-A5D4-F9833AA70704}" type="presOf" srcId="{25A37BD2-C717-4CE7-8B52-B4273239118F}" destId="{70EC2202-CE46-4159-AD50-44087066AAE8}" srcOrd="0" destOrd="0" presId="urn:microsoft.com/office/officeart/2005/8/layout/cycle3"/>
    <dgm:cxn modelId="{0887B472-0280-46AF-9DE1-588CF418A3AD}" srcId="{25A37BD2-C717-4CE7-8B52-B4273239118F}" destId="{F8341BAD-60F5-40AF-8D24-713FFBDB6C07}" srcOrd="2" destOrd="0" parTransId="{BEE2793B-02D1-44BC-AE49-066E4CA811BA}" sibTransId="{466AAB35-486D-4704-AB6A-8A46C8055F30}"/>
    <dgm:cxn modelId="{427A9198-EB4B-4746-9086-D3D089B45562}" srcId="{25A37BD2-C717-4CE7-8B52-B4273239118F}" destId="{6AAC5F3F-0D9F-4DF1-A7C3-078CEE50A824}" srcOrd="3" destOrd="0" parTransId="{C8D95001-D117-44EC-97D7-317DFF1FCCB3}" sibTransId="{3FD1AB28-B2FF-47A1-B590-A90D6E9C7578}"/>
    <dgm:cxn modelId="{444E09A5-F8DB-41C2-B9B8-5827AE8A07C1}" type="presOf" srcId="{B2BFE43A-FF78-4D2A-9CCB-DDF0B5BB158B}" destId="{23F19346-F194-4E28-A51E-4675329BDAB0}" srcOrd="0" destOrd="0" presId="urn:microsoft.com/office/officeart/2005/8/layout/cycle3"/>
    <dgm:cxn modelId="{A4B1C4A7-E349-4847-A82E-D8B685C846CE}" type="presOf" srcId="{6AAC5F3F-0D9F-4DF1-A7C3-078CEE50A824}" destId="{8B7250BE-A04A-45EB-8F5E-60B76A391BBD}" srcOrd="0" destOrd="0" presId="urn:microsoft.com/office/officeart/2005/8/layout/cycle3"/>
    <dgm:cxn modelId="{4BFF93C1-B9FA-46F8-A0C6-328F3E4CFEEB}" type="presOf" srcId="{F713890D-B150-4775-A08E-62588B74860F}" destId="{190E753D-6022-49E8-9131-8F8EFF5CE4DD}" srcOrd="0" destOrd="0" presId="urn:microsoft.com/office/officeart/2005/8/layout/cycle3"/>
    <dgm:cxn modelId="{830B2AE4-851A-4A97-BF18-A057A9F2C32F}" srcId="{25A37BD2-C717-4CE7-8B52-B4273239118F}" destId="{4467F3AA-2CE5-429E-92F4-E6973926FDCA}" srcOrd="1" destOrd="0" parTransId="{FFFE5C27-4E4C-45C1-AB65-96D9D986F43A}" sibTransId="{F8BD0C47-2EE1-4D5D-8A1E-7922A5459CF4}"/>
    <dgm:cxn modelId="{4BBCE1E6-C350-4729-85CD-B34FCEB0A952}" type="presOf" srcId="{48507EF4-BEF8-4D30-A97D-7C17EC0B164B}" destId="{62FF8C9A-0F84-45BA-98CF-4ECA46213CC0}" srcOrd="0" destOrd="0" presId="urn:microsoft.com/office/officeart/2005/8/layout/cycle3"/>
    <dgm:cxn modelId="{66D6FE75-DBB5-4181-A309-050335A5F238}" type="presParOf" srcId="{70EC2202-CE46-4159-AD50-44087066AAE8}" destId="{EF6BB27E-D999-4461-BE0E-02D2E2757868}" srcOrd="0" destOrd="0" presId="urn:microsoft.com/office/officeart/2005/8/layout/cycle3"/>
    <dgm:cxn modelId="{9FD63837-3BF5-4F96-8996-39E31E9725F0}" type="presParOf" srcId="{EF6BB27E-D999-4461-BE0E-02D2E2757868}" destId="{23F19346-F194-4E28-A51E-4675329BDAB0}" srcOrd="0" destOrd="0" presId="urn:microsoft.com/office/officeart/2005/8/layout/cycle3"/>
    <dgm:cxn modelId="{FC84CC2B-5661-47CB-B170-A9EBB41C0D9F}" type="presParOf" srcId="{EF6BB27E-D999-4461-BE0E-02D2E2757868}" destId="{190E753D-6022-49E8-9131-8F8EFF5CE4DD}" srcOrd="1" destOrd="0" presId="urn:microsoft.com/office/officeart/2005/8/layout/cycle3"/>
    <dgm:cxn modelId="{D7F9CC93-3629-4C52-BF74-91EF0551270E}" type="presParOf" srcId="{EF6BB27E-D999-4461-BE0E-02D2E2757868}" destId="{240F4AB8-6B90-4491-8A7A-36E477BB95C6}" srcOrd="2" destOrd="0" presId="urn:microsoft.com/office/officeart/2005/8/layout/cycle3"/>
    <dgm:cxn modelId="{12821310-428F-488E-9C6A-06764C1B5419}" type="presParOf" srcId="{EF6BB27E-D999-4461-BE0E-02D2E2757868}" destId="{1D0D5B09-81C7-49EF-8761-A491A3D29693}" srcOrd="3" destOrd="0" presId="urn:microsoft.com/office/officeart/2005/8/layout/cycle3"/>
    <dgm:cxn modelId="{070F4902-5D6E-481B-B257-67DE4A4D9ECB}" type="presParOf" srcId="{EF6BB27E-D999-4461-BE0E-02D2E2757868}" destId="{8B7250BE-A04A-45EB-8F5E-60B76A391BBD}" srcOrd="4" destOrd="0" presId="urn:microsoft.com/office/officeart/2005/8/layout/cycle3"/>
    <dgm:cxn modelId="{1D263EB9-B007-4D8A-A7F4-0769B638BE9B}" type="presParOf" srcId="{EF6BB27E-D999-4461-BE0E-02D2E2757868}" destId="{62FF8C9A-0F84-45BA-98CF-4ECA46213CC0}" srcOrd="5" destOrd="0" presId="urn:microsoft.com/office/officeart/2005/8/layout/cycle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503086D-5959-4736-B744-2FF7E31FF27D}"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217979EC-415C-482A-A6E5-D28B4656254B}">
      <dgm:prSet/>
      <dgm:spPr/>
      <dgm:t>
        <a:bodyPr/>
        <a:lstStyle/>
        <a:p>
          <a:r>
            <a:rPr lang="en-GB" dirty="0">
              <a:latin typeface="Aptos Display" panose="020F0302020204030204"/>
            </a:rPr>
            <a:t>Identify</a:t>
          </a:r>
          <a:r>
            <a:rPr lang="en-GB" dirty="0"/>
            <a:t> and introduce a consistent key person for </a:t>
          </a:r>
          <a:r>
            <a:rPr lang="en-GB" dirty="0">
              <a:latin typeface="Aptos Display" panose="020F0302020204030204"/>
            </a:rPr>
            <a:t>Amira</a:t>
          </a:r>
          <a:r>
            <a:rPr lang="en-GB" dirty="0"/>
            <a:t>.</a:t>
          </a:r>
          <a:endParaRPr lang="en-US" dirty="0"/>
        </a:p>
      </dgm:t>
    </dgm:pt>
    <dgm:pt modelId="{7931ECA4-7D93-448D-BDE3-42E5B3BE69CD}" type="parTrans" cxnId="{32F54EC9-52F6-4B14-861B-385E76BA5D1E}">
      <dgm:prSet/>
      <dgm:spPr/>
      <dgm:t>
        <a:bodyPr/>
        <a:lstStyle/>
        <a:p>
          <a:endParaRPr lang="en-US"/>
        </a:p>
      </dgm:t>
    </dgm:pt>
    <dgm:pt modelId="{14136F58-31A8-4023-8A88-1D06BDA0B26D}" type="sibTrans" cxnId="{32F54EC9-52F6-4B14-861B-385E76BA5D1E}">
      <dgm:prSet/>
      <dgm:spPr/>
      <dgm:t>
        <a:bodyPr/>
        <a:lstStyle/>
        <a:p>
          <a:endParaRPr lang="en-US"/>
        </a:p>
      </dgm:t>
    </dgm:pt>
    <dgm:pt modelId="{5CB857CD-3AE0-420D-A827-C6420BFC2153}">
      <dgm:prSet/>
      <dgm:spPr/>
      <dgm:t>
        <a:bodyPr/>
        <a:lstStyle/>
        <a:p>
          <a:r>
            <a:rPr lang="en-GB" dirty="0"/>
            <a:t>Co-design a short drop off script with parents and trial for one week.</a:t>
          </a:r>
          <a:endParaRPr lang="en-US" dirty="0"/>
        </a:p>
      </dgm:t>
    </dgm:pt>
    <dgm:pt modelId="{3D372BA7-D349-4E20-91E6-D19E65AA968E}" type="parTrans" cxnId="{D7E4525C-5337-4310-BAC6-C4939DA5108C}">
      <dgm:prSet/>
      <dgm:spPr/>
      <dgm:t>
        <a:bodyPr/>
        <a:lstStyle/>
        <a:p>
          <a:endParaRPr lang="en-US"/>
        </a:p>
      </dgm:t>
    </dgm:pt>
    <dgm:pt modelId="{BC2AB807-744C-4FD0-B940-C7F283992869}" type="sibTrans" cxnId="{D7E4525C-5337-4310-BAC6-C4939DA5108C}">
      <dgm:prSet/>
      <dgm:spPr/>
      <dgm:t>
        <a:bodyPr/>
        <a:lstStyle/>
        <a:p>
          <a:endParaRPr lang="en-US"/>
        </a:p>
      </dgm:t>
    </dgm:pt>
    <dgm:pt modelId="{ADB03F72-C4AE-44A6-8B46-B81AD907663F}">
      <dgm:prSet/>
      <dgm:spPr/>
      <dgm:t>
        <a:bodyPr/>
        <a:lstStyle/>
        <a:p>
          <a:r>
            <a:rPr lang="en-GB" dirty="0"/>
            <a:t>Provide </a:t>
          </a:r>
          <a:r>
            <a:rPr lang="en-GB" dirty="0">
              <a:latin typeface="Aptos Display" panose="020F0302020204030204"/>
            </a:rPr>
            <a:t>Amira</a:t>
          </a:r>
          <a:r>
            <a:rPr lang="en-GB" dirty="0"/>
            <a:t> with a </a:t>
          </a:r>
          <a:r>
            <a:rPr lang="en-GB" dirty="0" err="1"/>
            <a:t>transistional</a:t>
          </a:r>
          <a:r>
            <a:rPr lang="en-GB" dirty="0"/>
            <a:t> object from home (with </a:t>
          </a:r>
          <a:r>
            <a:rPr lang="en-GB" dirty="0">
              <a:latin typeface="Aptos Display" panose="020F0302020204030204"/>
            </a:rPr>
            <a:t>Parents</a:t>
          </a:r>
          <a:r>
            <a:rPr lang="en-GB" dirty="0"/>
            <a:t> </a:t>
          </a:r>
          <a:r>
            <a:rPr lang="en-GB" dirty="0">
              <a:latin typeface="Aptos Display" panose="020F0302020204030204"/>
            </a:rPr>
            <a:t>agreement</a:t>
          </a:r>
          <a:r>
            <a:rPr lang="en-GB" dirty="0"/>
            <a:t>.</a:t>
          </a:r>
          <a:endParaRPr lang="en-US" dirty="0"/>
        </a:p>
      </dgm:t>
    </dgm:pt>
    <dgm:pt modelId="{DA13C73A-00F2-41F1-9B26-C7BF8B313F3F}" type="parTrans" cxnId="{3AA10769-157A-4AFA-994A-02ED4B71225C}">
      <dgm:prSet/>
      <dgm:spPr/>
      <dgm:t>
        <a:bodyPr/>
        <a:lstStyle/>
        <a:p>
          <a:endParaRPr lang="en-US"/>
        </a:p>
      </dgm:t>
    </dgm:pt>
    <dgm:pt modelId="{945339C5-07B8-4AA1-9EC6-BCEA4DCF8961}" type="sibTrans" cxnId="{3AA10769-157A-4AFA-994A-02ED4B71225C}">
      <dgm:prSet/>
      <dgm:spPr/>
      <dgm:t>
        <a:bodyPr/>
        <a:lstStyle/>
        <a:p>
          <a:endParaRPr lang="en-US"/>
        </a:p>
      </dgm:t>
    </dgm:pt>
    <dgm:pt modelId="{D9E0063E-DA5A-43E9-ADA5-908980A20E64}">
      <dgm:prSet/>
      <dgm:spPr/>
      <dgm:t>
        <a:bodyPr/>
        <a:lstStyle/>
        <a:p>
          <a:r>
            <a:rPr lang="en-GB" dirty="0"/>
            <a:t>Begin short, supported one to one play sessions daily (10-15mins) with the key person focused on following </a:t>
          </a:r>
          <a:r>
            <a:rPr lang="en-GB" dirty="0">
              <a:latin typeface="Aptos Display" panose="020F0302020204030204"/>
            </a:rPr>
            <a:t>Amiras</a:t>
          </a:r>
          <a:r>
            <a:rPr lang="en-GB" dirty="0"/>
            <a:t> lead and language modelling.</a:t>
          </a:r>
          <a:endParaRPr lang="en-US" dirty="0"/>
        </a:p>
      </dgm:t>
    </dgm:pt>
    <dgm:pt modelId="{BF41316A-913F-4716-ADF3-AD3D67F482F1}" type="parTrans" cxnId="{A4C9C12E-401A-4B6E-86BF-B65D83BC5C0B}">
      <dgm:prSet/>
      <dgm:spPr/>
      <dgm:t>
        <a:bodyPr/>
        <a:lstStyle/>
        <a:p>
          <a:endParaRPr lang="en-US"/>
        </a:p>
      </dgm:t>
    </dgm:pt>
    <dgm:pt modelId="{BDB1C152-A7BA-4BA3-8257-592A96ABE4F4}" type="sibTrans" cxnId="{A4C9C12E-401A-4B6E-86BF-B65D83BC5C0B}">
      <dgm:prSet/>
      <dgm:spPr/>
      <dgm:t>
        <a:bodyPr/>
        <a:lstStyle/>
        <a:p>
          <a:endParaRPr lang="en-US"/>
        </a:p>
      </dgm:t>
    </dgm:pt>
    <dgm:pt modelId="{1EFC0E93-C76C-4151-9F71-54E93BF59E0F}" type="pres">
      <dgm:prSet presAssocID="{5503086D-5959-4736-B744-2FF7E31FF27D}" presName="outerComposite" presStyleCnt="0">
        <dgm:presLayoutVars>
          <dgm:chMax val="5"/>
          <dgm:dir/>
          <dgm:resizeHandles val="exact"/>
        </dgm:presLayoutVars>
      </dgm:prSet>
      <dgm:spPr/>
    </dgm:pt>
    <dgm:pt modelId="{0E0BAFE3-900D-4D04-963F-832FB67C1427}" type="pres">
      <dgm:prSet presAssocID="{5503086D-5959-4736-B744-2FF7E31FF27D}" presName="dummyMaxCanvas" presStyleCnt="0">
        <dgm:presLayoutVars/>
      </dgm:prSet>
      <dgm:spPr/>
    </dgm:pt>
    <dgm:pt modelId="{1C4B1D51-58A8-46E5-A9A2-D36E6B26CD7D}" type="pres">
      <dgm:prSet presAssocID="{5503086D-5959-4736-B744-2FF7E31FF27D}" presName="FourNodes_1" presStyleLbl="node1" presStyleIdx="0" presStyleCnt="4">
        <dgm:presLayoutVars>
          <dgm:bulletEnabled val="1"/>
        </dgm:presLayoutVars>
      </dgm:prSet>
      <dgm:spPr/>
    </dgm:pt>
    <dgm:pt modelId="{058FD9D8-6AB8-43FB-B468-B4073F522D60}" type="pres">
      <dgm:prSet presAssocID="{5503086D-5959-4736-B744-2FF7E31FF27D}" presName="FourNodes_2" presStyleLbl="node1" presStyleIdx="1" presStyleCnt="4">
        <dgm:presLayoutVars>
          <dgm:bulletEnabled val="1"/>
        </dgm:presLayoutVars>
      </dgm:prSet>
      <dgm:spPr/>
    </dgm:pt>
    <dgm:pt modelId="{A766872D-1CF7-436A-909D-9DD4B44106E5}" type="pres">
      <dgm:prSet presAssocID="{5503086D-5959-4736-B744-2FF7E31FF27D}" presName="FourNodes_3" presStyleLbl="node1" presStyleIdx="2" presStyleCnt="4">
        <dgm:presLayoutVars>
          <dgm:bulletEnabled val="1"/>
        </dgm:presLayoutVars>
      </dgm:prSet>
      <dgm:spPr/>
    </dgm:pt>
    <dgm:pt modelId="{BD95F278-C7DA-4D72-A4A4-DFC45A5D1676}" type="pres">
      <dgm:prSet presAssocID="{5503086D-5959-4736-B744-2FF7E31FF27D}" presName="FourNodes_4" presStyleLbl="node1" presStyleIdx="3" presStyleCnt="4">
        <dgm:presLayoutVars>
          <dgm:bulletEnabled val="1"/>
        </dgm:presLayoutVars>
      </dgm:prSet>
      <dgm:spPr/>
    </dgm:pt>
    <dgm:pt modelId="{EE709185-8948-4AE0-88E6-F834DAD2B1CF}" type="pres">
      <dgm:prSet presAssocID="{5503086D-5959-4736-B744-2FF7E31FF27D}" presName="FourConn_1-2" presStyleLbl="fgAccFollowNode1" presStyleIdx="0" presStyleCnt="3">
        <dgm:presLayoutVars>
          <dgm:bulletEnabled val="1"/>
        </dgm:presLayoutVars>
      </dgm:prSet>
      <dgm:spPr/>
    </dgm:pt>
    <dgm:pt modelId="{54B36FBD-5CD6-47AC-9464-941DE34D18D1}" type="pres">
      <dgm:prSet presAssocID="{5503086D-5959-4736-B744-2FF7E31FF27D}" presName="FourConn_2-3" presStyleLbl="fgAccFollowNode1" presStyleIdx="1" presStyleCnt="3">
        <dgm:presLayoutVars>
          <dgm:bulletEnabled val="1"/>
        </dgm:presLayoutVars>
      </dgm:prSet>
      <dgm:spPr/>
    </dgm:pt>
    <dgm:pt modelId="{0327AE3F-936F-4496-A58D-114026B43CD6}" type="pres">
      <dgm:prSet presAssocID="{5503086D-5959-4736-B744-2FF7E31FF27D}" presName="FourConn_3-4" presStyleLbl="fgAccFollowNode1" presStyleIdx="2" presStyleCnt="3">
        <dgm:presLayoutVars>
          <dgm:bulletEnabled val="1"/>
        </dgm:presLayoutVars>
      </dgm:prSet>
      <dgm:spPr/>
    </dgm:pt>
    <dgm:pt modelId="{91EDBC07-8EB8-4712-8D23-837C47E6FB15}" type="pres">
      <dgm:prSet presAssocID="{5503086D-5959-4736-B744-2FF7E31FF27D}" presName="FourNodes_1_text" presStyleLbl="node1" presStyleIdx="3" presStyleCnt="4">
        <dgm:presLayoutVars>
          <dgm:bulletEnabled val="1"/>
        </dgm:presLayoutVars>
      </dgm:prSet>
      <dgm:spPr/>
    </dgm:pt>
    <dgm:pt modelId="{F408313F-2D04-4962-982F-57779C0CB48F}" type="pres">
      <dgm:prSet presAssocID="{5503086D-5959-4736-B744-2FF7E31FF27D}" presName="FourNodes_2_text" presStyleLbl="node1" presStyleIdx="3" presStyleCnt="4">
        <dgm:presLayoutVars>
          <dgm:bulletEnabled val="1"/>
        </dgm:presLayoutVars>
      </dgm:prSet>
      <dgm:spPr/>
    </dgm:pt>
    <dgm:pt modelId="{E6CFF5FA-32AC-4DD5-8E82-D8402849D1DF}" type="pres">
      <dgm:prSet presAssocID="{5503086D-5959-4736-B744-2FF7E31FF27D}" presName="FourNodes_3_text" presStyleLbl="node1" presStyleIdx="3" presStyleCnt="4">
        <dgm:presLayoutVars>
          <dgm:bulletEnabled val="1"/>
        </dgm:presLayoutVars>
      </dgm:prSet>
      <dgm:spPr/>
    </dgm:pt>
    <dgm:pt modelId="{5245574E-CD06-43AB-9988-820385D9833F}" type="pres">
      <dgm:prSet presAssocID="{5503086D-5959-4736-B744-2FF7E31FF27D}" presName="FourNodes_4_text" presStyleLbl="node1" presStyleIdx="3" presStyleCnt="4">
        <dgm:presLayoutVars>
          <dgm:bulletEnabled val="1"/>
        </dgm:presLayoutVars>
      </dgm:prSet>
      <dgm:spPr/>
    </dgm:pt>
  </dgm:ptLst>
  <dgm:cxnLst>
    <dgm:cxn modelId="{CCFE5328-729D-41FD-8AFD-2F883DA01F5C}" type="presOf" srcId="{ADB03F72-C4AE-44A6-8B46-B81AD907663F}" destId="{A766872D-1CF7-436A-909D-9DD4B44106E5}" srcOrd="0" destOrd="0" presId="urn:microsoft.com/office/officeart/2005/8/layout/vProcess5"/>
    <dgm:cxn modelId="{6FF4A12C-181C-4942-8CC0-CA63C3A3A207}" type="presOf" srcId="{D9E0063E-DA5A-43E9-ADA5-908980A20E64}" destId="{BD95F278-C7DA-4D72-A4A4-DFC45A5D1676}" srcOrd="0" destOrd="0" presId="urn:microsoft.com/office/officeart/2005/8/layout/vProcess5"/>
    <dgm:cxn modelId="{A4C9C12E-401A-4B6E-86BF-B65D83BC5C0B}" srcId="{5503086D-5959-4736-B744-2FF7E31FF27D}" destId="{D9E0063E-DA5A-43E9-ADA5-908980A20E64}" srcOrd="3" destOrd="0" parTransId="{BF41316A-913F-4716-ADF3-AD3D67F482F1}" sibTransId="{BDB1C152-A7BA-4BA3-8257-592A96ABE4F4}"/>
    <dgm:cxn modelId="{C72BED38-59C4-48D5-B1BB-05EF623A35AF}" type="presOf" srcId="{217979EC-415C-482A-A6E5-D28B4656254B}" destId="{91EDBC07-8EB8-4712-8D23-837C47E6FB15}" srcOrd="1" destOrd="0" presId="urn:microsoft.com/office/officeart/2005/8/layout/vProcess5"/>
    <dgm:cxn modelId="{D7E4525C-5337-4310-BAC6-C4939DA5108C}" srcId="{5503086D-5959-4736-B744-2FF7E31FF27D}" destId="{5CB857CD-3AE0-420D-A827-C6420BFC2153}" srcOrd="1" destOrd="0" parTransId="{3D372BA7-D349-4E20-91E6-D19E65AA968E}" sibTransId="{BC2AB807-744C-4FD0-B940-C7F283992869}"/>
    <dgm:cxn modelId="{DAB0D462-420C-4BA6-9C7B-678555BFEFC2}" type="presOf" srcId="{D9E0063E-DA5A-43E9-ADA5-908980A20E64}" destId="{5245574E-CD06-43AB-9988-820385D9833F}" srcOrd="1" destOrd="0" presId="urn:microsoft.com/office/officeart/2005/8/layout/vProcess5"/>
    <dgm:cxn modelId="{92EF5968-F98A-4CAA-94E3-37D850AB9C9E}" type="presOf" srcId="{5503086D-5959-4736-B744-2FF7E31FF27D}" destId="{1EFC0E93-C76C-4151-9F71-54E93BF59E0F}" srcOrd="0" destOrd="0" presId="urn:microsoft.com/office/officeart/2005/8/layout/vProcess5"/>
    <dgm:cxn modelId="{3AA10769-157A-4AFA-994A-02ED4B71225C}" srcId="{5503086D-5959-4736-B744-2FF7E31FF27D}" destId="{ADB03F72-C4AE-44A6-8B46-B81AD907663F}" srcOrd="2" destOrd="0" parTransId="{DA13C73A-00F2-41F1-9B26-C7BF8B313F3F}" sibTransId="{945339C5-07B8-4AA1-9EC6-BCEA4DCF8961}"/>
    <dgm:cxn modelId="{7D4DA76A-D120-4284-9A3B-E1BF1D7D2C60}" type="presOf" srcId="{5CB857CD-3AE0-420D-A827-C6420BFC2153}" destId="{058FD9D8-6AB8-43FB-B468-B4073F522D60}" srcOrd="0" destOrd="0" presId="urn:microsoft.com/office/officeart/2005/8/layout/vProcess5"/>
    <dgm:cxn modelId="{7CD5F771-82BF-4408-9B9C-D89A15B0874A}" type="presOf" srcId="{BC2AB807-744C-4FD0-B940-C7F283992869}" destId="{54B36FBD-5CD6-47AC-9464-941DE34D18D1}" srcOrd="0" destOrd="0" presId="urn:microsoft.com/office/officeart/2005/8/layout/vProcess5"/>
    <dgm:cxn modelId="{C6298879-F163-416E-892C-9979A499305E}" type="presOf" srcId="{5CB857CD-3AE0-420D-A827-C6420BFC2153}" destId="{F408313F-2D04-4962-982F-57779C0CB48F}" srcOrd="1" destOrd="0" presId="urn:microsoft.com/office/officeart/2005/8/layout/vProcess5"/>
    <dgm:cxn modelId="{46DB788A-8334-417E-80EB-3E92AB0C13F3}" type="presOf" srcId="{945339C5-07B8-4AA1-9EC6-BCEA4DCF8961}" destId="{0327AE3F-936F-4496-A58D-114026B43CD6}" srcOrd="0" destOrd="0" presId="urn:microsoft.com/office/officeart/2005/8/layout/vProcess5"/>
    <dgm:cxn modelId="{239B7EAA-D9BA-48F0-8652-37D1D5BBF3E2}" type="presOf" srcId="{217979EC-415C-482A-A6E5-D28B4656254B}" destId="{1C4B1D51-58A8-46E5-A9A2-D36E6B26CD7D}" srcOrd="0" destOrd="0" presId="urn:microsoft.com/office/officeart/2005/8/layout/vProcess5"/>
    <dgm:cxn modelId="{32F54EC9-52F6-4B14-861B-385E76BA5D1E}" srcId="{5503086D-5959-4736-B744-2FF7E31FF27D}" destId="{217979EC-415C-482A-A6E5-D28B4656254B}" srcOrd="0" destOrd="0" parTransId="{7931ECA4-7D93-448D-BDE3-42E5B3BE69CD}" sibTransId="{14136F58-31A8-4023-8A88-1D06BDA0B26D}"/>
    <dgm:cxn modelId="{EB4E4CD2-85BE-4E6B-BCDB-36F1C3A0E544}" type="presOf" srcId="{14136F58-31A8-4023-8A88-1D06BDA0B26D}" destId="{EE709185-8948-4AE0-88E6-F834DAD2B1CF}" srcOrd="0" destOrd="0" presId="urn:microsoft.com/office/officeart/2005/8/layout/vProcess5"/>
    <dgm:cxn modelId="{F1C1FEFA-1189-4ABB-810F-238A33A64A10}" type="presOf" srcId="{ADB03F72-C4AE-44A6-8B46-B81AD907663F}" destId="{E6CFF5FA-32AC-4DD5-8E82-D8402849D1DF}" srcOrd="1" destOrd="0" presId="urn:microsoft.com/office/officeart/2005/8/layout/vProcess5"/>
    <dgm:cxn modelId="{15958104-5202-4B07-A207-0CA9C9F5C614}" type="presParOf" srcId="{1EFC0E93-C76C-4151-9F71-54E93BF59E0F}" destId="{0E0BAFE3-900D-4D04-963F-832FB67C1427}" srcOrd="0" destOrd="0" presId="urn:microsoft.com/office/officeart/2005/8/layout/vProcess5"/>
    <dgm:cxn modelId="{9F26AF07-DA70-4C19-8BCB-8BF90CCDCB24}" type="presParOf" srcId="{1EFC0E93-C76C-4151-9F71-54E93BF59E0F}" destId="{1C4B1D51-58A8-46E5-A9A2-D36E6B26CD7D}" srcOrd="1" destOrd="0" presId="urn:microsoft.com/office/officeart/2005/8/layout/vProcess5"/>
    <dgm:cxn modelId="{85B79F04-D49A-4716-A63D-17A7F0E62F0E}" type="presParOf" srcId="{1EFC0E93-C76C-4151-9F71-54E93BF59E0F}" destId="{058FD9D8-6AB8-43FB-B468-B4073F522D60}" srcOrd="2" destOrd="0" presId="urn:microsoft.com/office/officeart/2005/8/layout/vProcess5"/>
    <dgm:cxn modelId="{61D28E7D-B63D-46EF-8989-0C42A20861DF}" type="presParOf" srcId="{1EFC0E93-C76C-4151-9F71-54E93BF59E0F}" destId="{A766872D-1CF7-436A-909D-9DD4B44106E5}" srcOrd="3" destOrd="0" presId="urn:microsoft.com/office/officeart/2005/8/layout/vProcess5"/>
    <dgm:cxn modelId="{02A8D74B-027A-47A2-B201-D6A2147A6164}" type="presParOf" srcId="{1EFC0E93-C76C-4151-9F71-54E93BF59E0F}" destId="{BD95F278-C7DA-4D72-A4A4-DFC45A5D1676}" srcOrd="4" destOrd="0" presId="urn:microsoft.com/office/officeart/2005/8/layout/vProcess5"/>
    <dgm:cxn modelId="{6F5AB7E5-110E-4594-82DF-87CD50CCD2BC}" type="presParOf" srcId="{1EFC0E93-C76C-4151-9F71-54E93BF59E0F}" destId="{EE709185-8948-4AE0-88E6-F834DAD2B1CF}" srcOrd="5" destOrd="0" presId="urn:microsoft.com/office/officeart/2005/8/layout/vProcess5"/>
    <dgm:cxn modelId="{3A73F99E-0104-4F0D-8F9F-E82FC3F8A6E8}" type="presParOf" srcId="{1EFC0E93-C76C-4151-9F71-54E93BF59E0F}" destId="{54B36FBD-5CD6-47AC-9464-941DE34D18D1}" srcOrd="6" destOrd="0" presId="urn:microsoft.com/office/officeart/2005/8/layout/vProcess5"/>
    <dgm:cxn modelId="{9255E80B-F830-446A-AF50-B50C0B42770E}" type="presParOf" srcId="{1EFC0E93-C76C-4151-9F71-54E93BF59E0F}" destId="{0327AE3F-936F-4496-A58D-114026B43CD6}" srcOrd="7" destOrd="0" presId="urn:microsoft.com/office/officeart/2005/8/layout/vProcess5"/>
    <dgm:cxn modelId="{AA7CE2EF-F782-4548-8314-1E7C54CF5782}" type="presParOf" srcId="{1EFC0E93-C76C-4151-9F71-54E93BF59E0F}" destId="{91EDBC07-8EB8-4712-8D23-837C47E6FB15}" srcOrd="8" destOrd="0" presId="urn:microsoft.com/office/officeart/2005/8/layout/vProcess5"/>
    <dgm:cxn modelId="{6685A78F-33ED-45FA-88D7-A6D6986974A9}" type="presParOf" srcId="{1EFC0E93-C76C-4151-9F71-54E93BF59E0F}" destId="{F408313F-2D04-4962-982F-57779C0CB48F}" srcOrd="9" destOrd="0" presId="urn:microsoft.com/office/officeart/2005/8/layout/vProcess5"/>
    <dgm:cxn modelId="{111E2220-8EAA-48E1-AB5E-8CC3D0F32242}" type="presParOf" srcId="{1EFC0E93-C76C-4151-9F71-54E93BF59E0F}" destId="{E6CFF5FA-32AC-4DD5-8E82-D8402849D1DF}" srcOrd="10" destOrd="0" presId="urn:microsoft.com/office/officeart/2005/8/layout/vProcess5"/>
    <dgm:cxn modelId="{2696F71B-4BCA-4C6B-9F8B-D48FAEF0E830}" type="presParOf" srcId="{1EFC0E93-C76C-4151-9F71-54E93BF59E0F}" destId="{5245574E-CD06-43AB-9988-820385D9833F}" srcOrd="11"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EE971A-7D95-4243-AB4B-EBAA4AE1FF2F}">
      <dsp:nvSpPr>
        <dsp:cNvPr id="0" name=""/>
        <dsp:cNvSpPr/>
      </dsp:nvSpPr>
      <dsp:spPr>
        <a:xfrm>
          <a:off x="0" y="0"/>
          <a:ext cx="4114773"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3831CA61-3537-4E55-A138-DD9AB7CAB828}">
      <dsp:nvSpPr>
        <dsp:cNvPr id="0" name=""/>
        <dsp:cNvSpPr/>
      </dsp:nvSpPr>
      <dsp:spPr>
        <a:xfrm>
          <a:off x="0" y="0"/>
          <a:ext cx="4114773" cy="9468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830" tIns="163830" rIns="163830" bIns="163830" numCol="1" spcCol="1270" anchor="t" anchorCtr="0">
          <a:noAutofit/>
        </a:bodyPr>
        <a:lstStyle/>
        <a:p>
          <a:pPr marL="0" lvl="0" indent="0" algn="l" defTabSz="1911350">
            <a:lnSpc>
              <a:spcPct val="90000"/>
            </a:lnSpc>
            <a:spcBef>
              <a:spcPct val="0"/>
            </a:spcBef>
            <a:spcAft>
              <a:spcPct val="35000"/>
            </a:spcAft>
            <a:buNone/>
          </a:pPr>
          <a:endParaRPr lang="en-GB" sz="4300" kern="1200" dirty="0"/>
        </a:p>
      </dsp:txBody>
      <dsp:txXfrm>
        <a:off x="0" y="0"/>
        <a:ext cx="4114773" cy="946881"/>
      </dsp:txXfrm>
    </dsp:sp>
    <dsp:sp modelId="{DC49CCA6-EA99-414D-93B7-E62FC5C6DEA4}">
      <dsp:nvSpPr>
        <dsp:cNvPr id="0" name=""/>
        <dsp:cNvSpPr/>
      </dsp:nvSpPr>
      <dsp:spPr>
        <a:xfrm>
          <a:off x="0" y="946881"/>
          <a:ext cx="4114773"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203F28A8-4FA3-480C-B2A9-80F90E6DE3CF}">
      <dsp:nvSpPr>
        <dsp:cNvPr id="0" name=""/>
        <dsp:cNvSpPr/>
      </dsp:nvSpPr>
      <dsp:spPr>
        <a:xfrm>
          <a:off x="0" y="946881"/>
          <a:ext cx="4114773" cy="9468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2889250">
            <a:lnSpc>
              <a:spcPct val="90000"/>
            </a:lnSpc>
            <a:spcBef>
              <a:spcPct val="0"/>
            </a:spcBef>
            <a:spcAft>
              <a:spcPct val="35000"/>
            </a:spcAft>
            <a:buNone/>
          </a:pPr>
          <a:r>
            <a:rPr lang="en-GB" kern="1200" dirty="0"/>
            <a:t>Today I'll present a support plan for Amira, a three-year-old child who recently joined our nursery. Amira shows anxiety whe</a:t>
          </a:r>
          <a:r>
            <a:rPr lang="en-GB" sz="1800" kern="1200" dirty="0"/>
            <a:t>n separated from h</a:t>
          </a:r>
          <a:r>
            <a:rPr lang="en-GB" kern="1200" dirty="0"/>
            <a:t>er carers, has limited verbal communication, and struggles to engage in group play. My goal is to explain her developmental needs using attachment theory, and show how this framework guides evidence based stratergies to support her emotional, social, cognitive, and pysical wellbeign.</a:t>
          </a:r>
          <a:endParaRPr lang="en-US" kern="1200" dirty="0"/>
        </a:p>
      </dsp:txBody>
      <dsp:txXfrm>
        <a:off x="0" y="946881"/>
        <a:ext cx="4114773" cy="9468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EC5B00-6D7C-46D8-ADF8-EE0511A12C64}">
      <dsp:nvSpPr>
        <dsp:cNvPr id="0" name=""/>
        <dsp:cNvSpPr/>
      </dsp:nvSpPr>
      <dsp:spPr>
        <a:xfrm>
          <a:off x="0" y="121943"/>
          <a:ext cx="4261208" cy="4261208"/>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CD1B20-4906-455C-BB25-11316DE6A536}">
      <dsp:nvSpPr>
        <dsp:cNvPr id="0" name=""/>
        <dsp:cNvSpPr/>
      </dsp:nvSpPr>
      <dsp:spPr>
        <a:xfrm>
          <a:off x="404814" y="526758"/>
          <a:ext cx="1661871" cy="1661871"/>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This theory was developed by john Bowlby (1969) and expanded by Mary Ainsworth (1978).</a:t>
          </a:r>
          <a:endParaRPr lang="en-US" sz="1400" kern="1200"/>
        </a:p>
      </dsp:txBody>
      <dsp:txXfrm>
        <a:off x="485940" y="607884"/>
        <a:ext cx="1499619" cy="1499619"/>
      </dsp:txXfrm>
    </dsp:sp>
    <dsp:sp modelId="{1C0AE8A1-1E0F-4F75-9A77-1286024A8887}">
      <dsp:nvSpPr>
        <dsp:cNvPr id="0" name=""/>
        <dsp:cNvSpPr/>
      </dsp:nvSpPr>
      <dsp:spPr>
        <a:xfrm>
          <a:off x="2194522" y="526758"/>
          <a:ext cx="1661871" cy="1661871"/>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Focuses on the emotional bond between a child and their caregiver.</a:t>
          </a:r>
          <a:endParaRPr lang="en-US" sz="1400" kern="1200"/>
        </a:p>
      </dsp:txBody>
      <dsp:txXfrm>
        <a:off x="2275648" y="607884"/>
        <a:ext cx="1499619" cy="1499619"/>
      </dsp:txXfrm>
    </dsp:sp>
    <dsp:sp modelId="{9A0DDB09-11F6-469D-AC4B-1DBC0BED9677}">
      <dsp:nvSpPr>
        <dsp:cNvPr id="0" name=""/>
        <dsp:cNvSpPr/>
      </dsp:nvSpPr>
      <dsp:spPr>
        <a:xfrm>
          <a:off x="404814" y="2316466"/>
          <a:ext cx="1661871" cy="1661871"/>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Strong evidence base for guiding early years practice and transitions.</a:t>
          </a:r>
          <a:endParaRPr lang="en-US" sz="1400" kern="1200"/>
        </a:p>
      </dsp:txBody>
      <dsp:txXfrm>
        <a:off x="485940" y="2397592"/>
        <a:ext cx="1499619" cy="1499619"/>
      </dsp:txXfrm>
    </dsp:sp>
    <dsp:sp modelId="{75BD430B-BA1C-440D-88DA-207BC209A021}">
      <dsp:nvSpPr>
        <dsp:cNvPr id="0" name=""/>
        <dsp:cNvSpPr/>
      </dsp:nvSpPr>
      <dsp:spPr>
        <a:xfrm>
          <a:off x="2194522" y="2316466"/>
          <a:ext cx="1661871" cy="1661871"/>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Links to emotional regulation and social competence.</a:t>
          </a:r>
          <a:endParaRPr lang="en-US" sz="1400" kern="1200"/>
        </a:p>
      </dsp:txBody>
      <dsp:txXfrm>
        <a:off x="2275648" y="2397592"/>
        <a:ext cx="1499619" cy="14996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0E753D-6022-49E8-9131-8F8EFF5CE4DD}">
      <dsp:nvSpPr>
        <dsp:cNvPr id="0" name=""/>
        <dsp:cNvSpPr/>
      </dsp:nvSpPr>
      <dsp:spPr>
        <a:xfrm>
          <a:off x="465741" y="9977"/>
          <a:ext cx="3599415" cy="3599415"/>
        </a:xfrm>
        <a:prstGeom prst="circularArrow">
          <a:avLst>
            <a:gd name="adj1" fmla="val 5544"/>
            <a:gd name="adj2" fmla="val 330680"/>
            <a:gd name="adj3" fmla="val 13878136"/>
            <a:gd name="adj4" fmla="val 17324068"/>
            <a:gd name="adj5" fmla="val 5757"/>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23F19346-F194-4E28-A51E-4675329BDAB0}">
      <dsp:nvSpPr>
        <dsp:cNvPr id="0" name=""/>
        <dsp:cNvSpPr/>
      </dsp:nvSpPr>
      <dsp:spPr>
        <a:xfrm>
          <a:off x="1460152" y="28717"/>
          <a:ext cx="1610592" cy="805296"/>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These are some key concepts of john </a:t>
          </a:r>
          <a:r>
            <a:rPr lang="en-GB" sz="1600" kern="1200" dirty="0" err="1"/>
            <a:t>bowlby</a:t>
          </a:r>
          <a:r>
            <a:rPr lang="en-GB" sz="1600" kern="1200" dirty="0"/>
            <a:t> theory:</a:t>
          </a:r>
          <a:endParaRPr lang="en-US" sz="1600" kern="1200" dirty="0"/>
        </a:p>
      </dsp:txBody>
      <dsp:txXfrm>
        <a:off x="1499463" y="68028"/>
        <a:ext cx="1531970" cy="726674"/>
      </dsp:txXfrm>
    </dsp:sp>
    <dsp:sp modelId="{240F4AB8-6B90-4491-8A7A-36E477BB95C6}">
      <dsp:nvSpPr>
        <dsp:cNvPr id="0" name=""/>
        <dsp:cNvSpPr/>
      </dsp:nvSpPr>
      <dsp:spPr>
        <a:xfrm>
          <a:off x="2919959" y="1089329"/>
          <a:ext cx="1610592" cy="805296"/>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Secure base/safe haven-care giver provides comfort and permission to explore.</a:t>
          </a:r>
          <a:endParaRPr lang="en-US" sz="1200" kern="1200"/>
        </a:p>
      </dsp:txBody>
      <dsp:txXfrm>
        <a:off x="2959270" y="1128640"/>
        <a:ext cx="1531970" cy="726674"/>
      </dsp:txXfrm>
    </dsp:sp>
    <dsp:sp modelId="{1D0D5B09-81C7-49EF-8761-A491A3D29693}">
      <dsp:nvSpPr>
        <dsp:cNvPr id="0" name=""/>
        <dsp:cNvSpPr/>
      </dsp:nvSpPr>
      <dsp:spPr>
        <a:xfrm>
          <a:off x="2362363" y="2805435"/>
          <a:ext cx="1610592" cy="805296"/>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n-GB" sz="1050" kern="1200"/>
            <a:t>Internal working model-mental representation of self/others formed from early </a:t>
          </a:r>
          <a:r>
            <a:rPr lang="en-GB" sz="1050" kern="1200">
              <a:latin typeface="Aptos Display" panose="020F0302020204030204"/>
            </a:rPr>
            <a:t>interactions</a:t>
          </a:r>
          <a:r>
            <a:rPr lang="en-GB" sz="1050" kern="1200"/>
            <a:t>.</a:t>
          </a:r>
          <a:endParaRPr lang="en-US" sz="1050" kern="1200"/>
        </a:p>
      </dsp:txBody>
      <dsp:txXfrm>
        <a:off x="2401674" y="2844746"/>
        <a:ext cx="1531970" cy="726674"/>
      </dsp:txXfrm>
    </dsp:sp>
    <dsp:sp modelId="{8B7250BE-A04A-45EB-8F5E-60B76A391BBD}">
      <dsp:nvSpPr>
        <dsp:cNvPr id="0" name=""/>
        <dsp:cNvSpPr/>
      </dsp:nvSpPr>
      <dsp:spPr>
        <a:xfrm>
          <a:off x="557942" y="2805435"/>
          <a:ext cx="1610592" cy="805296"/>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GB" sz="1000" kern="1200"/>
            <a:t>Caregiver sensitivity-the </a:t>
          </a:r>
          <a:r>
            <a:rPr lang="en-GB" sz="1000" kern="1200">
              <a:latin typeface="Aptos Display" panose="020F0302020204030204"/>
            </a:rPr>
            <a:t>care givers</a:t>
          </a:r>
          <a:r>
            <a:rPr lang="en-GB" sz="1000" kern="1200"/>
            <a:t> ability to recognise and respond appropriately to child signals a major predictor of attachment security.</a:t>
          </a:r>
          <a:endParaRPr lang="en-US" sz="1000" kern="1200"/>
        </a:p>
      </dsp:txBody>
      <dsp:txXfrm>
        <a:off x="597253" y="2844746"/>
        <a:ext cx="1531970" cy="726674"/>
      </dsp:txXfrm>
    </dsp:sp>
    <dsp:sp modelId="{62FF8C9A-0F84-45BA-98CF-4ECA46213CC0}">
      <dsp:nvSpPr>
        <dsp:cNvPr id="0" name=""/>
        <dsp:cNvSpPr/>
      </dsp:nvSpPr>
      <dsp:spPr>
        <a:xfrm>
          <a:off x="345" y="1089329"/>
          <a:ext cx="1610592" cy="805296"/>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rtl="0">
            <a:lnSpc>
              <a:spcPct val="90000"/>
            </a:lnSpc>
            <a:spcBef>
              <a:spcPct val="0"/>
            </a:spcBef>
            <a:spcAft>
              <a:spcPct val="35000"/>
            </a:spcAft>
            <a:buNone/>
          </a:pPr>
          <a:r>
            <a:rPr lang="en-GB" sz="900" kern="1200" dirty="0">
              <a:latin typeface="Aptos Display" panose="020F0302020204030204"/>
            </a:rPr>
            <a:t>Separation anxiety</a:t>
          </a:r>
          <a:r>
            <a:rPr lang="en-GB" sz="900" kern="1200" dirty="0"/>
            <a:t> how a child reacts to caregiver departures/returns often used to classify attachment style (</a:t>
          </a:r>
          <a:r>
            <a:rPr lang="en-GB" sz="900" kern="1200" dirty="0" err="1"/>
            <a:t>ainsworth's</a:t>
          </a:r>
          <a:r>
            <a:rPr lang="en-GB" sz="900" kern="1200" dirty="0"/>
            <a:t> strange situation.)</a:t>
          </a:r>
          <a:endParaRPr lang="en-US" sz="900" kern="1200" dirty="0"/>
        </a:p>
      </dsp:txBody>
      <dsp:txXfrm>
        <a:off x="39656" y="1128640"/>
        <a:ext cx="1531970" cy="72667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4B1D51-58A8-46E5-A9A2-D36E6B26CD7D}">
      <dsp:nvSpPr>
        <dsp:cNvPr id="0" name=""/>
        <dsp:cNvSpPr/>
      </dsp:nvSpPr>
      <dsp:spPr>
        <a:xfrm>
          <a:off x="0" y="0"/>
          <a:ext cx="3881932" cy="873469"/>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ptos Display" panose="020F0302020204030204"/>
            </a:rPr>
            <a:t>Identify</a:t>
          </a:r>
          <a:r>
            <a:rPr lang="en-GB" sz="1200" kern="1200" dirty="0"/>
            <a:t> and introduce a consistent key person for </a:t>
          </a:r>
          <a:r>
            <a:rPr lang="en-GB" sz="1200" kern="1200" dirty="0">
              <a:latin typeface="Aptos Display" panose="020F0302020204030204"/>
            </a:rPr>
            <a:t>Amira</a:t>
          </a:r>
          <a:r>
            <a:rPr lang="en-GB" sz="1200" kern="1200" dirty="0"/>
            <a:t>.</a:t>
          </a:r>
          <a:endParaRPr lang="en-US" sz="1200" kern="1200" dirty="0"/>
        </a:p>
      </dsp:txBody>
      <dsp:txXfrm>
        <a:off x="25583" y="25583"/>
        <a:ext cx="2865582" cy="822303"/>
      </dsp:txXfrm>
    </dsp:sp>
    <dsp:sp modelId="{058FD9D8-6AB8-43FB-B468-B4073F522D60}">
      <dsp:nvSpPr>
        <dsp:cNvPr id="0" name=""/>
        <dsp:cNvSpPr/>
      </dsp:nvSpPr>
      <dsp:spPr>
        <a:xfrm>
          <a:off x="325111" y="1032282"/>
          <a:ext cx="3881932" cy="873469"/>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t>Co-design a short drop off script with parents and trial for one week.</a:t>
          </a:r>
          <a:endParaRPr lang="en-US" sz="1200" kern="1200" dirty="0"/>
        </a:p>
      </dsp:txBody>
      <dsp:txXfrm>
        <a:off x="350694" y="1057865"/>
        <a:ext cx="2937899" cy="822303"/>
      </dsp:txXfrm>
    </dsp:sp>
    <dsp:sp modelId="{A766872D-1CF7-436A-909D-9DD4B44106E5}">
      <dsp:nvSpPr>
        <dsp:cNvPr id="0" name=""/>
        <dsp:cNvSpPr/>
      </dsp:nvSpPr>
      <dsp:spPr>
        <a:xfrm>
          <a:off x="645371" y="2064565"/>
          <a:ext cx="3881932" cy="873469"/>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t>Provide </a:t>
          </a:r>
          <a:r>
            <a:rPr lang="en-GB" sz="1200" kern="1200" dirty="0">
              <a:latin typeface="Aptos Display" panose="020F0302020204030204"/>
            </a:rPr>
            <a:t>Amira</a:t>
          </a:r>
          <a:r>
            <a:rPr lang="en-GB" sz="1200" kern="1200" dirty="0"/>
            <a:t> with a </a:t>
          </a:r>
          <a:r>
            <a:rPr lang="en-GB" sz="1200" kern="1200" dirty="0" err="1"/>
            <a:t>transistional</a:t>
          </a:r>
          <a:r>
            <a:rPr lang="en-GB" sz="1200" kern="1200" dirty="0"/>
            <a:t> object from home (with </a:t>
          </a:r>
          <a:r>
            <a:rPr lang="en-GB" sz="1200" kern="1200" dirty="0">
              <a:latin typeface="Aptos Display" panose="020F0302020204030204"/>
            </a:rPr>
            <a:t>Parents</a:t>
          </a:r>
          <a:r>
            <a:rPr lang="en-GB" sz="1200" kern="1200" dirty="0"/>
            <a:t> </a:t>
          </a:r>
          <a:r>
            <a:rPr lang="en-GB" sz="1200" kern="1200" dirty="0">
              <a:latin typeface="Aptos Display" panose="020F0302020204030204"/>
            </a:rPr>
            <a:t>agreement</a:t>
          </a:r>
          <a:r>
            <a:rPr lang="en-GB" sz="1200" kern="1200" dirty="0"/>
            <a:t>.</a:t>
          </a:r>
          <a:endParaRPr lang="en-US" sz="1200" kern="1200" dirty="0"/>
        </a:p>
      </dsp:txBody>
      <dsp:txXfrm>
        <a:off x="670954" y="2090148"/>
        <a:ext cx="2942751" cy="822303"/>
      </dsp:txXfrm>
    </dsp:sp>
    <dsp:sp modelId="{BD95F278-C7DA-4D72-A4A4-DFC45A5D1676}">
      <dsp:nvSpPr>
        <dsp:cNvPr id="0" name=""/>
        <dsp:cNvSpPr/>
      </dsp:nvSpPr>
      <dsp:spPr>
        <a:xfrm>
          <a:off x="970483" y="3096848"/>
          <a:ext cx="3881932" cy="873469"/>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t>Begin short, supported one to one play sessions daily (10-15mins) with the key person focused on following </a:t>
          </a:r>
          <a:r>
            <a:rPr lang="en-GB" sz="1200" kern="1200" dirty="0">
              <a:latin typeface="Aptos Display" panose="020F0302020204030204"/>
            </a:rPr>
            <a:t>Amiras</a:t>
          </a:r>
          <a:r>
            <a:rPr lang="en-GB" sz="1200" kern="1200" dirty="0"/>
            <a:t> lead and language modelling.</a:t>
          </a:r>
          <a:endParaRPr lang="en-US" sz="1200" kern="1200" dirty="0"/>
        </a:p>
      </dsp:txBody>
      <dsp:txXfrm>
        <a:off x="996066" y="3122431"/>
        <a:ext cx="2937899" cy="822303"/>
      </dsp:txXfrm>
    </dsp:sp>
    <dsp:sp modelId="{EE709185-8948-4AE0-88E6-F834DAD2B1CF}">
      <dsp:nvSpPr>
        <dsp:cNvPr id="0" name=""/>
        <dsp:cNvSpPr/>
      </dsp:nvSpPr>
      <dsp:spPr>
        <a:xfrm>
          <a:off x="3314177" y="668998"/>
          <a:ext cx="567755" cy="567755"/>
        </a:xfrm>
        <a:prstGeom prst="downArrow">
          <a:avLst>
            <a:gd name="adj1" fmla="val 55000"/>
            <a:gd name="adj2" fmla="val 45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3441922" y="668998"/>
        <a:ext cx="312265" cy="427236"/>
      </dsp:txXfrm>
    </dsp:sp>
    <dsp:sp modelId="{54B36FBD-5CD6-47AC-9464-941DE34D18D1}">
      <dsp:nvSpPr>
        <dsp:cNvPr id="0" name=""/>
        <dsp:cNvSpPr/>
      </dsp:nvSpPr>
      <dsp:spPr>
        <a:xfrm>
          <a:off x="3639289" y="1701281"/>
          <a:ext cx="567755" cy="567755"/>
        </a:xfrm>
        <a:prstGeom prst="downArrow">
          <a:avLst>
            <a:gd name="adj1" fmla="val 55000"/>
            <a:gd name="adj2" fmla="val 45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3767034" y="1701281"/>
        <a:ext cx="312265" cy="427236"/>
      </dsp:txXfrm>
    </dsp:sp>
    <dsp:sp modelId="{0327AE3F-936F-4496-A58D-114026B43CD6}">
      <dsp:nvSpPr>
        <dsp:cNvPr id="0" name=""/>
        <dsp:cNvSpPr/>
      </dsp:nvSpPr>
      <dsp:spPr>
        <a:xfrm>
          <a:off x="3959548" y="2733563"/>
          <a:ext cx="567755" cy="567755"/>
        </a:xfrm>
        <a:prstGeom prst="downArrow">
          <a:avLst>
            <a:gd name="adj1" fmla="val 55000"/>
            <a:gd name="adj2" fmla="val 45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4087293" y="2733563"/>
        <a:ext cx="312265" cy="42723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29/03/2026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29/03/2026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29/03/2026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29/03/2026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hyperlink" Target="https://customcakesbyjulie.blogspot.com/2011/" TargetMode="External"/><Relationship Id="rId7" Type="http://schemas.openxmlformats.org/officeDocument/2006/relationships/diagramColors" Target="../diagrams/colors1.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hyperlink" Target="https://www.frontiersin.org/articles/10.3389/fgwh.2020.575752/full" TargetMode="External"/><Relationship Id="rId7" Type="http://schemas.openxmlformats.org/officeDocument/2006/relationships/diagramColors" Target="../diagrams/colors3.xml"/><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nurse24.it/infermiere/dalla-redazione/dono-vita-bowlby.html" TargetMode="External"/><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hyperlink" Target="http://zuleykazevallos.com/2012/11/13/currency-of-violence/" TargetMode="Externa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openxmlformats.org/officeDocument/2006/relationships/hyperlink" Target="http://www.picserver.org/a/action-plan.html" TargetMode="External"/><Relationship Id="rId7" Type="http://schemas.openxmlformats.org/officeDocument/2006/relationships/diagramLayout" Target="../diagrams/layout4.xml"/><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diagramData" Target="../diagrams/data4.xml"/><Relationship Id="rId5" Type="http://schemas.openxmlformats.org/officeDocument/2006/relationships/hyperlink" Target="https://colorsofplay.blogspot.com/2010/07/art-makes-sense-sensory-art-therapy.html" TargetMode="External"/><Relationship Id="rId10" Type="http://schemas.microsoft.com/office/2007/relationships/diagramDrawing" Target="../diagrams/drawing4.xml"/><Relationship Id="rId4" Type="http://schemas.openxmlformats.org/officeDocument/2006/relationships/image" Target="../media/image6.jpeg"/><Relationship Id="rId9" Type="http://schemas.openxmlformats.org/officeDocument/2006/relationships/diagramColors" Target="../diagrams/colors4.xml"/></Relationships>
</file>

<file path=ppt/slides/_rels/slide11.xml.rels><?xml version="1.0" encoding="UTF-8" standalone="yes"?>
<Relationships xmlns="http://schemas.openxmlformats.org/package/2006/relationships"><Relationship Id="rId3" Type="http://schemas.openxmlformats.org/officeDocument/2006/relationships/hyperlink" Target="https://www.nurse24.it/infermiere/dalla-redazione/dono-vita-bowlby.html" TargetMode="External"/><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hyperlink" Target="https://eur01.safelinks.protection.outlook.com/?url=https%3A%2F%2Fwww.nhs.uk%2Fconditions%2Fbaby%2Fseparation-anxiety%2F&amp;data=05%7C02%7C2420336%40student.uwtsd.ac.uk%7C54d2c119fa0d47f636be08de8d97f7ab%7C4e0f11f9046e45059cb8db2152311e21%7C0%7C0%7C639103880995695233%7CUnknown%7CTWFpbGZsb3d8eyJFbXB0eU1hcGkiOnRydWUsIlYiOiIwLjAuMDAwMCIsIlAiOiJXaW4zMiIsIkFOIjoiTWFpbCIsIldUIjoyfQ%3D%3D%7C0%7C%7C%7C&amp;sdata=8AL8d2HFrSc7GlFCeCSvUVf%2BPx6A8jqsyOPH0JeuyHg%3D&amp;reserved=0" TargetMode="External"/><Relationship Id="rId3" Type="http://schemas.openxmlformats.org/officeDocument/2006/relationships/hyperlink" Target="https://eur01.safelinks.protection.outlook.com/?url=https%3A%2F%2Fdoi.org%2F10.1111%2F1467-8624.00571&amp;data=05%7C02%7C2420336%40student.uwtsd.ac.uk%7C54d2c119fa0d47f636be08de8d97f7ab%7C4e0f11f9046e45059cb8db2152311e21%7C0%7C0%7C639103880995596181%7CUnknown%7CTWFpbGZsb3d8eyJFbXB0eU1hcGkiOnRydWUsIlYiOiIwLjAuMDAwMCIsIlAiOiJXaW4zMiIsIkFOIjoiTWFpbCIsIldUIjoyfQ%3D%3D%7C0%7C%7C%7C&amp;sdata=PdWFYexV56qQplgEN7syCqW7u6UE2YTLbAiiSmPW710%3D&amp;reserved=0" TargetMode="External"/><Relationship Id="rId7" Type="http://schemas.openxmlformats.org/officeDocument/2006/relationships/hyperlink" Target="https://eur01.safelinks.protection.outlook.com/?url=https%3A%2F%2Fwww.sciencedirect.com%2F&amp;data=05%7C02%7C2420336%40student.uwtsd.ac.uk%7C54d2c119fa0d47f636be08de8d97f7ab%7C4e0f11f9046e45059cb8db2152311e21%7C0%7C0%7C639103880995678699%7CUnknown%7CTWFpbGZsb3d8eyJFbXB0eU1hcGkiOnRydWUsIlYiOiIwLjAuMDAwMCIsIlAiOiJXaW4zMiIsIkFOIjoiTWFpbCIsIldUIjoyfQ%3D%3D%7C0%7C%7C%7C&amp;sdata=n3BqghrmQ8tqu2Vz5C0O2209L18c%2B2S457JSQOWICB0%3D&amp;reserved=0" TargetMode="External"/><Relationship Id="rId2" Type="http://schemas.openxmlformats.org/officeDocument/2006/relationships/hyperlink" Target="https://eur01.safelinks.protection.outlook.com/?url=https%3A%2F%2Fpsycnet.apa.org%2Frecord%2F1979-02842-000&amp;data=05%7C02%7C2420336%40student.uwtsd.ac.uk%7C54d2c119fa0d47f636be08de8d97f7ab%7C4e0f11f9046e45059cb8db2152311e21%7C0%7C0%7C639103880995566870%7CUnknown%7CTWFpbGZsb3d8eyJFbXB0eU1hcGkiOnRydWUsIlYiOiIwLjAuMDAwMCIsIlAiOiJXaW4zMiIsIkFOIjoiTWFpbCIsIldUIjoyfQ%3D%3D%7C0%7C%7C%7C&amp;sdata=qZhjpP0MGvDFRaSYw%2BJLgY308w1W7WcanmugFYvjqDI%3D&amp;reserved=0" TargetMode="External"/><Relationship Id="rId1" Type="http://schemas.openxmlformats.org/officeDocument/2006/relationships/slideLayout" Target="../slideLayouts/slideLayout7.xml"/><Relationship Id="rId6" Type="http://schemas.openxmlformats.org/officeDocument/2006/relationships/hyperlink" Target="https://eur01.safelinks.protection.outlook.com/?url=https%3A%2F%2Fwww.ncbi.nlm.nih.gov%2Fpmc%2F&amp;data=05%7C02%7C2420336%40student.uwtsd.ac.uk%7C54d2c119fa0d47f636be08de8d97f7ab%7C4e0f11f9046e45059cb8db2152311e21%7C0%7C0%7C639103880995662953%7CUnknown%7CTWFpbGZsb3d8eyJFbXB0eU1hcGkiOnRydWUsIlYiOiIwLjAuMDAwMCIsIlAiOiJXaW4zMiIsIkFOIjoiTWFpbCIsIldUIjoyfQ%3D%3D%7C0%7C%7C%7C&amp;sdata=fZhz7aTkK01UUPHSo8q1dKsEOIYb9o7ZQ%2Bi%2F6PP6puE%3D&amp;reserved=0" TargetMode="External"/><Relationship Id="rId5" Type="http://schemas.openxmlformats.org/officeDocument/2006/relationships/hyperlink" Target="https://eur01.safelinks.protection.outlook.com/?url=https%3A%2F%2Fwww.circleofsecurityinternational.com%2F&amp;data=05%7C02%7C2420336%40student.uwtsd.ac.uk%7C54d2c119fa0d47f636be08de8d97f7ab%7C4e0f11f9046e45059cb8db2152311e21%7C0%7C0%7C639103880995645197%7CUnknown%7CTWFpbGZsb3d8eyJFbXB0eU1hcGkiOnRydWUsIlYiOiIwLjAuMDAwMCIsIlAiOiJXaW4zMiIsIkFOIjoiTWFpbCIsIldUIjoyfQ%3D%3D%7C0%7C%7C%7C&amp;sdata=AYVijiAqenQJ0cpMNa%2F7SNfJld2Q3pwzi69b9rfBPc8%3D&amp;reserved=0" TargetMode="External"/><Relationship Id="rId4" Type="http://schemas.openxmlformats.org/officeDocument/2006/relationships/hyperlink" Target="https://eur01.safelinks.protection.outlook.com/?url=https%3A%2F%2Fdoi.org%2F10.1146%2Fannurev-psych-113011-143754&amp;data=05%7C02%7C2420336%40student.uwtsd.ac.uk%7C54d2c119fa0d47f636be08de8d97f7ab%7C4e0f11f9046e45059cb8db2152311e21%7C0%7C0%7C639103880995618462%7CUnknown%7CTWFpbGZsb3d8eyJFbXB0eU1hcGkiOnRydWUsIlYiOiIwLjAuMDAwMCIsIlAiOiJXaW4zMiIsIkFOIjoiTWFpbCIsIldUIjoyfQ%3D%3D%7C0%7C%7C%7C&amp;sdata=Nkhxowur7yOuCEFJ1yG%2FZD1goGxTvrtyQ0ei992%2BJ5A%3D&amp;reserved=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6135" y="213086"/>
            <a:ext cx="11551663" cy="6460136"/>
          </a:xfrm>
        </p:spPr>
        <p:txBody>
          <a:bodyPr vert="horz" lIns="91440" tIns="45720" rIns="91440" bIns="45720" rtlCol="0" anchor="t">
            <a:normAutofit/>
          </a:bodyPr>
          <a:lstStyle/>
          <a:p>
            <a:pPr fontAlgn="base">
              <a:lnSpc>
                <a:spcPts val="1125"/>
              </a:lnSpc>
            </a:pPr>
            <a:br>
              <a:rPr lang="en-GB" sz="2400" dirty="0">
                <a:latin typeface="Arial"/>
                <a:cs typeface="Arial"/>
              </a:rPr>
            </a:br>
            <a:r>
              <a:rPr lang="en-GB" sz="2400" b="0" i="0" u="none" strike="noStrike" dirty="0">
                <a:solidFill>
                  <a:srgbClr val="000000"/>
                </a:solidFill>
                <a:effectLst/>
                <a:latin typeface="Arial"/>
                <a:cs typeface="Arial"/>
              </a:rPr>
              <a:t>Certificate of higher education skills for the</a:t>
            </a:r>
            <a:r>
              <a:rPr lang="en-US" sz="2400" b="0" i="0" u="none" strike="noStrike" dirty="0">
                <a:solidFill>
                  <a:srgbClr val="000000"/>
                </a:solidFill>
                <a:effectLst/>
                <a:latin typeface="Arial"/>
                <a:cs typeface="Arial"/>
              </a:rPr>
              <a:t>​ health and social care</a:t>
            </a:r>
            <a:br>
              <a:rPr lang="en-US" sz="2400" b="0" i="0" u="none" strike="noStrike" dirty="0">
                <a:effectLst/>
                <a:latin typeface="Arial" panose="020B0604020202020204" pitchFamily="34" charset="0"/>
                <a:cs typeface="Arial" panose="020B0604020202020204" pitchFamily="34" charset="0"/>
              </a:rPr>
            </a:br>
            <a:r>
              <a:rPr lang="en-GB" sz="2400" b="0" i="0" u="none" strike="noStrike" dirty="0">
                <a:solidFill>
                  <a:srgbClr val="000000"/>
                </a:solidFill>
                <a:effectLst/>
                <a:latin typeface="Arial"/>
                <a:cs typeface="Arial"/>
              </a:rPr>
              <a:t>       </a:t>
            </a:r>
            <a:br>
              <a:rPr lang="en-US" sz="800" b="0" i="0" u="none" strike="noStrike" dirty="0">
                <a:effectLst/>
                <a:latin typeface="Segoe UI" panose="020B0502040204020203" pitchFamily="34" charset="0"/>
              </a:rPr>
            </a:br>
            <a:br>
              <a:rPr lang="en-US" sz="800" b="0" i="0" u="none" strike="noStrike" dirty="0">
                <a:effectLst/>
                <a:latin typeface="Segoe UI" panose="020B0502040204020203" pitchFamily="34" charset="0"/>
              </a:rPr>
            </a:br>
            <a:br>
              <a:rPr lang="en-US" sz="800" b="0" i="0" u="none" strike="noStrike" dirty="0">
                <a:effectLst/>
                <a:latin typeface="Segoe UI" panose="020B0502040204020203" pitchFamily="34" charset="0"/>
              </a:rPr>
            </a:br>
            <a:br>
              <a:rPr lang="en-US" sz="800" b="0" i="0" u="none" strike="noStrike" dirty="0">
                <a:effectLst/>
                <a:latin typeface="Segoe UI" panose="020B0502040204020203" pitchFamily="34" charset="0"/>
              </a:rPr>
            </a:br>
            <a:r>
              <a:rPr lang="en-GB" sz="2400" dirty="0">
                <a:solidFill>
                  <a:srgbClr val="000000"/>
                </a:solidFill>
                <a:latin typeface="Arial"/>
                <a:cs typeface="Times New Roman"/>
              </a:rPr>
              <a:t>LCHS4010:</a:t>
            </a:r>
            <a:r>
              <a:rPr lang="en-GB" sz="2400" b="0" i="0" u="none" strike="noStrike" dirty="0">
                <a:solidFill>
                  <a:srgbClr val="000000"/>
                </a:solidFill>
                <a:effectLst/>
                <a:latin typeface="Arial"/>
                <a:cs typeface="Times New Roman"/>
              </a:rPr>
              <a:t> </a:t>
            </a:r>
            <a:r>
              <a:rPr lang="en-GB" sz="2400" dirty="0">
                <a:solidFill>
                  <a:srgbClr val="000000"/>
                </a:solidFill>
                <a:latin typeface="Arial"/>
                <a:cs typeface="Times New Roman"/>
              </a:rPr>
              <a:t>Psychology in </a:t>
            </a:r>
            <a:r>
              <a:rPr lang="en-GB" sz="2400" i="0" u="none" strike="noStrike" dirty="0">
                <a:solidFill>
                  <a:srgbClr val="000000"/>
                </a:solidFill>
                <a:effectLst/>
                <a:latin typeface="Arial"/>
                <a:cs typeface="Times New Roman"/>
              </a:rPr>
              <a:t>health and social care</a:t>
            </a:r>
            <a:r>
              <a:rPr lang="en-US" sz="2400" i="0" u="none" strike="noStrike" dirty="0">
                <a:solidFill>
                  <a:srgbClr val="000000"/>
                </a:solidFill>
                <a:effectLst/>
                <a:latin typeface="Arial"/>
                <a:cs typeface="Times New Roman"/>
              </a:rPr>
              <a:t>​</a:t>
            </a:r>
            <a:br>
              <a:rPr lang="en-US" sz="1800" b="0" i="0" u="none" strike="noStrike" dirty="0">
                <a:effectLst/>
                <a:latin typeface="Times New Roman"/>
                <a:cs typeface="Times New Roman"/>
              </a:rPr>
            </a:br>
            <a:br>
              <a:rPr lang="en-US" sz="1800" dirty="0">
                <a:latin typeface="Times New Roman"/>
                <a:cs typeface="Times New Roman"/>
              </a:rPr>
            </a:br>
            <a:br>
              <a:rPr lang="en-US" sz="800" dirty="0">
                <a:latin typeface="Segoe UI"/>
              </a:rPr>
            </a:br>
            <a:r>
              <a:rPr lang="en-GB" sz="1800" b="0" i="0" u="none" strike="noStrike" dirty="0">
                <a:solidFill>
                  <a:srgbClr val="000000"/>
                </a:solidFill>
                <a:effectLst/>
                <a:latin typeface="Times New Roman"/>
                <a:cs typeface="Times New Roman"/>
              </a:rPr>
              <a:t>​</a:t>
            </a:r>
            <a:br>
              <a:rPr lang="en-GB" sz="800" b="0" i="0" u="none" strike="noStrike" dirty="0">
                <a:effectLst/>
                <a:latin typeface="Segoe UI" panose="020B0502040204020203" pitchFamily="34" charset="0"/>
              </a:rPr>
            </a:br>
            <a:r>
              <a:rPr lang="en-GB" sz="2400" b="0" i="0" u="none" strike="noStrike" dirty="0">
                <a:solidFill>
                  <a:srgbClr val="000000"/>
                </a:solidFill>
                <a:effectLst/>
                <a:latin typeface="Arial"/>
                <a:cs typeface="Times New Roman"/>
              </a:rPr>
              <a:t>Student number: 2420336</a:t>
            </a:r>
            <a:r>
              <a:rPr lang="en-US" sz="2400" b="0" i="0" u="none" strike="noStrike" dirty="0">
                <a:solidFill>
                  <a:srgbClr val="000000"/>
                </a:solidFill>
                <a:effectLst/>
                <a:latin typeface="Arial"/>
                <a:cs typeface="Times New Roman"/>
              </a:rPr>
              <a:t>​</a:t>
            </a:r>
            <a:br>
              <a:rPr lang="en-US" sz="2400" b="0" i="0" u="none" strike="noStrike" dirty="0">
                <a:effectLst/>
                <a:latin typeface="Arial"/>
              </a:rPr>
            </a:br>
            <a:br>
              <a:rPr lang="en-US" sz="2400" b="0" i="0" u="none" strike="noStrike" dirty="0">
                <a:effectLst/>
                <a:latin typeface="Arial"/>
              </a:rPr>
            </a:br>
            <a:br>
              <a:rPr lang="en-US" sz="2400" b="0" i="0" u="none" strike="noStrike" dirty="0">
                <a:effectLst/>
                <a:latin typeface="Arial"/>
              </a:rPr>
            </a:br>
            <a:r>
              <a:rPr lang="en-GB" sz="2400" b="0" i="0" u="none" strike="noStrike" dirty="0">
                <a:solidFill>
                  <a:srgbClr val="000000"/>
                </a:solidFill>
                <a:effectLst/>
                <a:latin typeface="Arial"/>
                <a:cs typeface="Times New Roman"/>
              </a:rPr>
              <a:t>Student name: Leanne Jarvis</a:t>
            </a:r>
            <a:r>
              <a:rPr lang="en-US" sz="2400" b="0" i="0" u="none" strike="noStrike" dirty="0">
                <a:solidFill>
                  <a:srgbClr val="000000"/>
                </a:solidFill>
                <a:effectLst/>
                <a:latin typeface="Arial"/>
                <a:cs typeface="Times New Roman"/>
              </a:rPr>
              <a:t>​</a:t>
            </a:r>
            <a:br>
              <a:rPr lang="en-US" sz="2400" b="0" i="0" u="none" strike="noStrike" dirty="0">
                <a:effectLst/>
                <a:latin typeface="Arial"/>
              </a:rPr>
            </a:br>
            <a:br>
              <a:rPr lang="en-US" sz="2400" b="0" i="0" u="none" strike="noStrike" dirty="0">
                <a:effectLst/>
                <a:latin typeface="Arial"/>
              </a:rPr>
            </a:br>
            <a:r>
              <a:rPr lang="en-GB" sz="1800" b="0" i="0" u="none" strike="noStrike" dirty="0">
                <a:solidFill>
                  <a:srgbClr val="000000"/>
                </a:solidFill>
                <a:effectLst/>
                <a:latin typeface="Times New Roman"/>
                <a:cs typeface="Times New Roman"/>
              </a:rPr>
              <a:t>​</a:t>
            </a:r>
            <a:br>
              <a:rPr lang="en-GB" sz="800" b="0" i="0" u="none" strike="noStrike" dirty="0">
                <a:effectLst/>
                <a:latin typeface="Segoe UI" panose="020B0502040204020203" pitchFamily="34" charset="0"/>
              </a:rPr>
            </a:br>
            <a:r>
              <a:rPr lang="en-GB" sz="2400" b="0" i="0" u="none" strike="noStrike" dirty="0">
                <a:solidFill>
                  <a:srgbClr val="000000"/>
                </a:solidFill>
                <a:effectLst/>
                <a:latin typeface="Arial"/>
                <a:cs typeface="Times New Roman"/>
              </a:rPr>
              <a:t>Tutor details:</a:t>
            </a:r>
            <a:r>
              <a:rPr lang="en-GB" sz="1800" b="0" i="0" u="none" strike="noStrike" dirty="0">
                <a:solidFill>
                  <a:srgbClr val="000000"/>
                </a:solidFill>
                <a:effectLst/>
                <a:latin typeface="Times New Roman"/>
                <a:cs typeface="Times New Roman"/>
              </a:rPr>
              <a:t> </a:t>
            </a:r>
            <a:r>
              <a:rPr lang="en-GB" sz="2400" dirty="0">
                <a:solidFill>
                  <a:srgbClr val="000000"/>
                </a:solidFill>
                <a:latin typeface="Arial"/>
                <a:cs typeface="Times New Roman"/>
              </a:rPr>
              <a:t>Helen parsons</a:t>
            </a:r>
            <a:br>
              <a:rPr lang="en-GB" sz="1800" b="0" i="0" u="none" strike="noStrike" dirty="0">
                <a:effectLst/>
                <a:latin typeface="Times New Roman" panose="02020603050405020304" pitchFamily="18" charset="0"/>
              </a:rPr>
            </a:br>
            <a:br>
              <a:rPr lang="en-GB" sz="1800" b="0" i="0" u="none" strike="noStrike" dirty="0">
                <a:effectLst/>
                <a:latin typeface="Times New Roman" panose="02020603050405020304" pitchFamily="18" charset="0"/>
              </a:rPr>
            </a:br>
            <a:br>
              <a:rPr lang="en-US" sz="800" b="0" i="0" u="none" strike="noStrike" dirty="0">
                <a:effectLst/>
                <a:latin typeface="Segoe UI" panose="020B0502040204020203" pitchFamily="34" charset="0"/>
              </a:rPr>
            </a:br>
            <a:r>
              <a:rPr lang="en-GB" sz="1800" b="0" i="0" u="none" strike="noStrike" dirty="0">
                <a:solidFill>
                  <a:srgbClr val="000000"/>
                </a:solidFill>
                <a:effectLst/>
                <a:latin typeface="Times New Roman"/>
                <a:cs typeface="Times New Roman"/>
              </a:rPr>
              <a:t>​</a:t>
            </a:r>
            <a:br>
              <a:rPr lang="en-GB" sz="800" b="0" i="0" u="none" strike="noStrike" dirty="0">
                <a:effectLst/>
                <a:latin typeface="Segoe UI" panose="020B0502040204020203" pitchFamily="34" charset="0"/>
              </a:rPr>
            </a:br>
            <a:r>
              <a:rPr lang="en-GB" sz="2400" b="0" i="0" u="none" strike="noStrike" dirty="0">
                <a:solidFill>
                  <a:srgbClr val="000000"/>
                </a:solidFill>
                <a:effectLst/>
                <a:latin typeface="Arial"/>
                <a:cs typeface="Times New Roman"/>
              </a:rPr>
              <a:t>Module leader: dr Azora Hurd</a:t>
            </a:r>
            <a:r>
              <a:rPr lang="en-US" sz="2400" b="0" i="0" u="none" strike="noStrike" dirty="0">
                <a:solidFill>
                  <a:srgbClr val="000000"/>
                </a:solidFill>
                <a:effectLst/>
                <a:latin typeface="Arial"/>
                <a:cs typeface="Times New Roman"/>
              </a:rPr>
              <a:t>​</a:t>
            </a:r>
            <a:br>
              <a:rPr lang="en-US" sz="1800" b="0" i="0" u="none" strike="noStrike" dirty="0">
                <a:effectLst/>
                <a:latin typeface="Times New Roman" panose="02020603050405020304" pitchFamily="18" charset="0"/>
              </a:rPr>
            </a:br>
            <a:br>
              <a:rPr lang="en-US" sz="1800" b="0" i="0" u="none" strike="noStrike" dirty="0">
                <a:effectLst/>
                <a:latin typeface="Times New Roman" panose="02020603050405020304" pitchFamily="18" charset="0"/>
              </a:rPr>
            </a:br>
            <a:br>
              <a:rPr lang="en-US" sz="800" b="0" i="0" u="none" strike="noStrike" dirty="0">
                <a:effectLst/>
                <a:latin typeface="Segoe UI" panose="020B0502040204020203" pitchFamily="34" charset="0"/>
              </a:rPr>
            </a:br>
            <a:r>
              <a:rPr lang="en-GB" sz="1800" b="0" i="0" u="none" strike="noStrike" dirty="0">
                <a:solidFill>
                  <a:srgbClr val="000000"/>
                </a:solidFill>
                <a:effectLst/>
                <a:latin typeface="Times New Roman"/>
                <a:cs typeface="Times New Roman"/>
              </a:rPr>
              <a:t>​</a:t>
            </a:r>
            <a:br>
              <a:rPr lang="en-GB" sz="800" b="0" i="0" u="none" strike="noStrike" dirty="0">
                <a:effectLst/>
                <a:latin typeface="Segoe UI" panose="020B0502040204020203" pitchFamily="34" charset="0"/>
              </a:rPr>
            </a:br>
            <a:r>
              <a:rPr lang="en-GB" sz="2400" b="0" i="0" u="none" strike="noStrike" dirty="0">
                <a:solidFill>
                  <a:srgbClr val="000000"/>
                </a:solidFill>
                <a:effectLst/>
                <a:latin typeface="Arial"/>
                <a:cs typeface="Times New Roman"/>
              </a:rPr>
              <a:t>Portfolio – </a:t>
            </a:r>
            <a:r>
              <a:rPr lang="en-GB" sz="2400" dirty="0">
                <a:solidFill>
                  <a:srgbClr val="000000"/>
                </a:solidFill>
                <a:latin typeface="Arial"/>
                <a:cs typeface="Times New Roman"/>
              </a:rPr>
              <a:t>Presentation</a:t>
            </a:r>
            <a:r>
              <a:rPr lang="en-US" sz="1800" b="0" i="0" u="none" strike="noStrike" dirty="0">
                <a:solidFill>
                  <a:srgbClr val="000000"/>
                </a:solidFill>
                <a:effectLst/>
                <a:latin typeface="Times New Roman"/>
                <a:cs typeface="Times New Roman"/>
              </a:rPr>
              <a:t>​</a:t>
            </a:r>
            <a:br>
              <a:rPr lang="en-US" sz="1800" b="0" i="0" u="none" strike="noStrike" dirty="0">
                <a:effectLst/>
                <a:latin typeface="Times New Roman"/>
                <a:cs typeface="Times New Roman"/>
              </a:rPr>
            </a:br>
            <a:br>
              <a:rPr lang="en-US" sz="1800" dirty="0">
                <a:latin typeface="Times New Roman"/>
                <a:cs typeface="Times New Roman"/>
              </a:rPr>
            </a:br>
            <a:br>
              <a:rPr lang="en-US" sz="2400" dirty="0">
                <a:latin typeface="Arial"/>
              </a:rPr>
            </a:br>
            <a:r>
              <a:rPr lang="en-GB" sz="2400" b="0" i="0" u="none" strike="noStrike" dirty="0">
                <a:solidFill>
                  <a:srgbClr val="000000"/>
                </a:solidFill>
                <a:effectLst/>
                <a:latin typeface="Arial"/>
                <a:cs typeface="Times New Roman"/>
              </a:rPr>
              <a:t>Submission date: </a:t>
            </a:r>
            <a:r>
              <a:rPr lang="en-GB" sz="2400" dirty="0">
                <a:solidFill>
                  <a:srgbClr val="000000"/>
                </a:solidFill>
                <a:latin typeface="Arial"/>
                <a:cs typeface="Times New Roman"/>
              </a:rPr>
              <a:t>Monday 23rd march 2026</a:t>
            </a:r>
            <a:br>
              <a:rPr lang="en-US" sz="800" b="0" i="0" u="none" strike="noStrike" dirty="0">
                <a:effectLst/>
                <a:latin typeface="Segoe UI" panose="020B0502040204020203" pitchFamily="34" charset="0"/>
              </a:rPr>
            </a:br>
            <a:endParaRPr lang="en-GB" sz="1600">
              <a:latin typeface="Times New Roman"/>
              <a:cs typeface="Times New Roman"/>
            </a:endParaRPr>
          </a:p>
          <a:p>
            <a:endParaRPr lang="en-GB" sz="5400">
              <a:latin typeface="Aptos Display"/>
              <a:cs typeface="Times New Roman"/>
            </a:endParaRPr>
          </a:p>
          <a:p>
            <a:endParaRPr lang="en-GB" sz="1800">
              <a:latin typeface="Times New Roman"/>
              <a:cs typeface="Times New Roman"/>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4" name="Rectangle 93">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4" name="Picture 43" descr="A close-up of a baby bedding&#10;&#10;AI-generated content may be incorrect.">
            <a:extLst>
              <a:ext uri="{FF2B5EF4-FFF2-40B4-BE49-F238E27FC236}">
                <a16:creationId xmlns:a16="http://schemas.microsoft.com/office/drawing/2014/main" id="{11453FA5-D266-1715-C0CB-6ACB760B6F3A}"/>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21675" y="690054"/>
            <a:ext cx="5474323" cy="5474323"/>
          </a:xfrm>
          <a:prstGeom prst="rect">
            <a:avLst/>
          </a:prstGeom>
        </p:spPr>
      </p:pic>
      <p:sp>
        <p:nvSpPr>
          <p:cNvPr id="95" name="Right Triangle 94">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Rectangle 95">
            <a:extLst>
              <a:ext uri="{FF2B5EF4-FFF2-40B4-BE49-F238E27FC236}">
                <a16:creationId xmlns:a16="http://schemas.microsoft.com/office/drawing/2014/main" id="{086A5A31-B10A-4793-84D4-D785959AE5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5201" y="623275"/>
            <a:ext cx="5141626"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TextBox 70">
            <a:extLst>
              <a:ext uri="{FF2B5EF4-FFF2-40B4-BE49-F238E27FC236}">
                <a16:creationId xmlns:a16="http://schemas.microsoft.com/office/drawing/2014/main" id="{760934DA-FC6F-6101-6205-2A4E4996067D}"/>
              </a:ext>
            </a:extLst>
          </p:cNvPr>
          <p:cNvSpPr txBox="1"/>
          <p:nvPr/>
        </p:nvSpPr>
        <p:spPr>
          <a:xfrm>
            <a:off x="6889833" y="444925"/>
            <a:ext cx="4218138" cy="1597228"/>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Bef>
                <a:spcPct val="0"/>
              </a:spcBef>
              <a:spcAft>
                <a:spcPts val="600"/>
              </a:spcAft>
            </a:pPr>
            <a:r>
              <a:rPr lang="en-US" sz="2800" b="1" i="1" u="sng" kern="1200">
                <a:latin typeface="Jokerman"/>
                <a:ea typeface="+mj-ea"/>
                <a:cs typeface="+mj-cs"/>
              </a:rPr>
              <a:t>Introduction:</a:t>
            </a:r>
          </a:p>
        </p:txBody>
      </p:sp>
      <p:graphicFrame>
        <p:nvGraphicFramePr>
          <p:cNvPr id="6" name="TextBox 1">
            <a:extLst>
              <a:ext uri="{FF2B5EF4-FFF2-40B4-BE49-F238E27FC236}">
                <a16:creationId xmlns:a16="http://schemas.microsoft.com/office/drawing/2014/main" id="{BA53B2EE-4D39-9B8A-58E7-98B2DC998F60}"/>
              </a:ext>
            </a:extLst>
          </p:cNvPr>
          <p:cNvGraphicFramePr/>
          <p:nvPr>
            <p:extLst>
              <p:ext uri="{D42A27DB-BD31-4B8C-83A1-F6EECF244321}">
                <p14:modId xmlns:p14="http://schemas.microsoft.com/office/powerpoint/2010/main" val="98067882"/>
              </p:ext>
            </p:extLst>
          </p:nvPr>
        </p:nvGraphicFramePr>
        <p:xfrm>
          <a:off x="6554552" y="893365"/>
          <a:ext cx="4114773" cy="189376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26689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Slide background fill">
            <a:extLst>
              <a:ext uri="{FF2B5EF4-FFF2-40B4-BE49-F238E27FC236}">
                <a16:creationId xmlns:a16="http://schemas.microsoft.com/office/drawing/2014/main" id="{1D63C574-BFD2-41A1-A567-B0C3CC7FD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Color 2">
            <a:extLst>
              <a:ext uri="{FF2B5EF4-FFF2-40B4-BE49-F238E27FC236}">
                <a16:creationId xmlns:a16="http://schemas.microsoft.com/office/drawing/2014/main" id="{E2A46BAB-8C31-42B2-90E8-B26DD3E8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2" name="Group 31">
            <a:extLst>
              <a:ext uri="{FF2B5EF4-FFF2-40B4-BE49-F238E27FC236}">
                <a16:creationId xmlns:a16="http://schemas.microsoft.com/office/drawing/2014/main" id="{B3F7A3C7-0737-4E57-B30E-8EEFE638B40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4707053" cy="6858000"/>
            <a:chOff x="651279" y="598259"/>
            <a:chExt cx="10889442" cy="5680742"/>
          </a:xfrm>
        </p:grpSpPr>
        <p:sp>
          <p:nvSpPr>
            <p:cNvPr id="36" name="Color">
              <a:extLst>
                <a:ext uri="{FF2B5EF4-FFF2-40B4-BE49-F238E27FC236}">
                  <a16:creationId xmlns:a16="http://schemas.microsoft.com/office/drawing/2014/main" id="{3BE6D516-DFC6-4698-B3F1-5F591C1130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Color">
              <a:extLst>
                <a:ext uri="{FF2B5EF4-FFF2-40B4-BE49-F238E27FC236}">
                  <a16:creationId xmlns:a16="http://schemas.microsoft.com/office/drawing/2014/main" id="{C2580FB0-D146-458C-AF1B-8E8BBF6BBA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3" name="Group 42">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2" name="Freeform: Shape 21">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4" name="Freeform: Shape 22">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5" name="Freeform: Shape 24">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6" name="Freeform: Shape 26">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7" name="Freeform: Shape 27">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3" name="TextBox 2">
            <a:extLst>
              <a:ext uri="{FF2B5EF4-FFF2-40B4-BE49-F238E27FC236}">
                <a16:creationId xmlns:a16="http://schemas.microsoft.com/office/drawing/2014/main" id="{9E0DEA07-1AF9-6CAF-B1F0-2C55C87091FC}"/>
              </a:ext>
            </a:extLst>
          </p:cNvPr>
          <p:cNvSpPr txBox="1"/>
          <p:nvPr/>
        </p:nvSpPr>
        <p:spPr>
          <a:xfrm>
            <a:off x="786385" y="482660"/>
            <a:ext cx="3515244" cy="1574921"/>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Bef>
                <a:spcPct val="0"/>
              </a:spcBef>
              <a:spcAft>
                <a:spcPts val="600"/>
              </a:spcAft>
            </a:pPr>
            <a:r>
              <a:rPr lang="en-US" sz="2800" i="1" kern="1200">
                <a:solidFill>
                  <a:schemeClr val="bg1"/>
                </a:solidFill>
                <a:latin typeface="Jokerman"/>
                <a:ea typeface="+mj-ea"/>
                <a:cs typeface="+mj-cs"/>
              </a:rPr>
              <a:t>The chosen theory:</a:t>
            </a:r>
          </a:p>
        </p:txBody>
      </p:sp>
      <p:sp>
        <p:nvSpPr>
          <p:cNvPr id="4" name="TextBox 3">
            <a:extLst>
              <a:ext uri="{FF2B5EF4-FFF2-40B4-BE49-F238E27FC236}">
                <a16:creationId xmlns:a16="http://schemas.microsoft.com/office/drawing/2014/main" id="{6D12995B-4F68-BCAF-B9A1-F84C0F88BF96}"/>
              </a:ext>
            </a:extLst>
          </p:cNvPr>
          <p:cNvSpPr txBox="1"/>
          <p:nvPr/>
        </p:nvSpPr>
        <p:spPr>
          <a:xfrm>
            <a:off x="455765" y="2271657"/>
            <a:ext cx="768096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dirty="0"/>
              <a:t>Attachment theory JOHN BOWLBY explains that infants form an emotional bond to a primary caregiver that functions as a "secure base" for exploration and a source of comfort in times of stress (</a:t>
            </a:r>
            <a:r>
              <a:rPr lang="en-GB" dirty="0" err="1"/>
              <a:t>bowlby</a:t>
            </a:r>
            <a:r>
              <a:rPr lang="en-GB" dirty="0"/>
              <a:t>, 1969).. Early caregiver sensitivity and responsiveness shape the child's internal working models of self and others (expectations about whether others will be available and supportive), and these models influence emotional regulation, social Behaviour, and responses to separation across early childhood. </a:t>
            </a:r>
          </a:p>
        </p:txBody>
      </p:sp>
      <p:sp>
        <p:nvSpPr>
          <p:cNvPr id="2" name="TextBox 1">
            <a:extLst>
              <a:ext uri="{FF2B5EF4-FFF2-40B4-BE49-F238E27FC236}">
                <a16:creationId xmlns:a16="http://schemas.microsoft.com/office/drawing/2014/main" id="{F4F8B6F4-8C3E-B856-E4C8-670E9738DA4C}"/>
              </a:ext>
            </a:extLst>
          </p:cNvPr>
          <p:cNvSpPr txBox="1"/>
          <p:nvPr/>
        </p:nvSpPr>
        <p:spPr>
          <a:xfrm>
            <a:off x="237385" y="5025255"/>
            <a:ext cx="10924032"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dirty="0">
                <a:latin typeface="Aptos"/>
                <a:cs typeface="Arial"/>
              </a:rPr>
              <a:t>This theory directly addresses the child caregiver relationship, separation behaviours, social Engagement and early emotional regulation- precisely the domains where Amira is showing challenges (anxiety at drop off, limited verbal communication, difficulty in group play). Attachment theory also has a strong evidence base and has informed tested interventions to increase caregiver sensitivity and child security.</a:t>
            </a:r>
            <a:endParaRPr lang="en-GB">
              <a:latin typeface="Aptos"/>
              <a:cs typeface="Arial"/>
            </a:endParaRPr>
          </a:p>
        </p:txBody>
      </p:sp>
      <p:graphicFrame>
        <p:nvGraphicFramePr>
          <p:cNvPr id="48" name="TextBox 6">
            <a:extLst>
              <a:ext uri="{FF2B5EF4-FFF2-40B4-BE49-F238E27FC236}">
                <a16:creationId xmlns:a16="http://schemas.microsoft.com/office/drawing/2014/main" id="{F31BBF1A-5525-D7DE-E3AC-A62AA70ADD9B}"/>
              </a:ext>
            </a:extLst>
          </p:cNvPr>
          <p:cNvGraphicFramePr/>
          <p:nvPr>
            <p:extLst>
              <p:ext uri="{D42A27DB-BD31-4B8C-83A1-F6EECF244321}">
                <p14:modId xmlns:p14="http://schemas.microsoft.com/office/powerpoint/2010/main" val="119460918"/>
              </p:ext>
            </p:extLst>
          </p:nvPr>
        </p:nvGraphicFramePr>
        <p:xfrm>
          <a:off x="7980098" y="-2076"/>
          <a:ext cx="4261208" cy="45050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41860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73D1566-D424-CCF0-6590-2B8316CC0B10}"/>
              </a:ext>
            </a:extLst>
          </p:cNvPr>
          <p:cNvSpPr txBox="1"/>
          <p:nvPr/>
        </p:nvSpPr>
        <p:spPr>
          <a:xfrm>
            <a:off x="213360" y="0"/>
            <a:ext cx="11765280" cy="69249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i="1" dirty="0">
                <a:latin typeface="Lucida Calligraphy"/>
              </a:rPr>
              <a:t>APPLYING ATTACHMENT THEOARY EXPLAINING CURRENT </a:t>
            </a:r>
            <a:r>
              <a:rPr lang="en-GB" sz="2400" b="1" i="1">
                <a:latin typeface="Lucida Calligraphy"/>
              </a:rPr>
              <a:t>BEHAVIOUR AND NEEDS:</a:t>
            </a:r>
            <a:endParaRPr lang="en-US" sz="2400" b="1" i="1">
              <a:latin typeface="Lucida Calligraphy"/>
            </a:endParaRPr>
          </a:p>
          <a:p>
            <a:endParaRPr lang="en-GB" dirty="0"/>
          </a:p>
          <a:p>
            <a:r>
              <a:rPr lang="en-GB" dirty="0"/>
              <a:t>Amira's distress is caused when her carers leave, this suggest she may be experiencing separation anxiety, which Bowlby described as a natural response to separation from the primary attachment figure. Since recently joining the nursery her attachments to her carers is strong and she has not yet formed a secure attachment with any nursery practitioners. Amira is seeking reassurance that she is safe and her carers will return. Practitioners should offer consistent comfort, maintain predictable routines, and gradually increase Amira's confidence in the setting through a key person approach- a consistent adult who becomes her secondary attachment figure.</a:t>
            </a:r>
            <a:endParaRPr lang="en-US"/>
          </a:p>
          <a:p>
            <a:endParaRPr lang="en-GB" dirty="0"/>
          </a:p>
          <a:p>
            <a:r>
              <a:rPr lang="en-GB"/>
              <a:t> Amira's limited speech may be influenced by anxiety and unfamiliarity rather than a developmental delay. To help Amira practitioners can use non-verbal reassurance (e.g. smiling, gestures, soft tone) to help reassure Amira. Building trust will encourage her to communicate more freely over time.</a:t>
            </a:r>
            <a:endParaRPr lang="en-US"/>
          </a:p>
          <a:p>
            <a:endParaRPr lang="en-GB" dirty="0"/>
          </a:p>
          <a:p>
            <a:r>
              <a:rPr lang="en-GB" dirty="0"/>
              <a:t>Amira finds it difficult engaging in group play, according to Bowlby securely attached children are more confident in social setting because they have internalised a sense of safety and trust. Amira's reluctance to join group play indicates she has noy yet developed this confidence in the new environment. Practitioners should begin with one to one play with Amira's key person, then introduce small group activities. Encouraging cooperative play through familiar, low pressure activities (e.g. building blocks, sensory play) will help her develop social confidence. </a:t>
            </a:r>
            <a:endParaRPr lang="en-US" dirty="0"/>
          </a:p>
          <a:p>
            <a:endParaRPr lang="en-GB" dirty="0"/>
          </a:p>
          <a:p>
            <a:r>
              <a:rPr lang="en-GB" dirty="0"/>
              <a:t>By applying Bowlby's theory, the nursery can focus on building secure attachments through consistency, sensitivity and emotional arrangement. Once Amira feels safe, she will be more open to exploring her environment, developing language, and engaging with others.  </a:t>
            </a:r>
            <a:endParaRPr lang="en-US" dirty="0"/>
          </a:p>
          <a:p>
            <a:pPr algn="l"/>
            <a:endParaRPr lang="en-GB" dirty="0"/>
          </a:p>
        </p:txBody>
      </p:sp>
    </p:spTree>
    <p:extLst>
      <p:ext uri="{BB962C8B-B14F-4D97-AF65-F5344CB8AC3E}">
        <p14:creationId xmlns:p14="http://schemas.microsoft.com/office/powerpoint/2010/main" val="3620492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7" name="Rectangle 206">
            <a:extLst>
              <a:ext uri="{FF2B5EF4-FFF2-40B4-BE49-F238E27FC236}">
                <a16:creationId xmlns:a16="http://schemas.microsoft.com/office/drawing/2014/main" id="{FFB60E8C-7224-44A4-87A0-46A1711DD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TextBox 146">
            <a:extLst>
              <a:ext uri="{FF2B5EF4-FFF2-40B4-BE49-F238E27FC236}">
                <a16:creationId xmlns:a16="http://schemas.microsoft.com/office/drawing/2014/main" id="{F14F228D-63BB-9588-3829-93278E716CB4}"/>
              </a:ext>
            </a:extLst>
          </p:cNvPr>
          <p:cNvSpPr txBox="1"/>
          <p:nvPr/>
        </p:nvSpPr>
        <p:spPr>
          <a:xfrm>
            <a:off x="179832" y="155282"/>
            <a:ext cx="5728295" cy="642186"/>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90000"/>
              </a:lnSpc>
              <a:spcBef>
                <a:spcPct val="0"/>
              </a:spcBef>
              <a:spcAft>
                <a:spcPts val="600"/>
              </a:spcAft>
            </a:pPr>
            <a:r>
              <a:rPr lang="en-US" sz="2800" b="1" kern="1200">
                <a:latin typeface="Jokerman"/>
                <a:ea typeface="+mj-ea"/>
                <a:cs typeface="+mj-cs"/>
              </a:rPr>
              <a:t>Applying attachment theory:</a:t>
            </a:r>
          </a:p>
        </p:txBody>
      </p:sp>
      <p:sp>
        <p:nvSpPr>
          <p:cNvPr id="208" name="Rectangle 207">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9" name="Rectangle 208">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3" name="Picture 52" descr="A cartoon of children walking around a tree&#10;&#10;AI-generated content may be incorrect.">
            <a:extLst>
              <a:ext uri="{FF2B5EF4-FFF2-40B4-BE49-F238E27FC236}">
                <a16:creationId xmlns:a16="http://schemas.microsoft.com/office/drawing/2014/main" id="{9AB3B3B6-59CC-5EB5-C585-1C1AE88D3616}"/>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40022" y="2524715"/>
            <a:ext cx="5122534" cy="3720340"/>
          </a:xfrm>
          <a:prstGeom prst="rect">
            <a:avLst/>
          </a:prstGeom>
        </p:spPr>
      </p:pic>
      <p:sp>
        <p:nvSpPr>
          <p:cNvPr id="210" name="Rectangle 209">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TextBox 138">
            <a:extLst>
              <a:ext uri="{FF2B5EF4-FFF2-40B4-BE49-F238E27FC236}">
                <a16:creationId xmlns:a16="http://schemas.microsoft.com/office/drawing/2014/main" id="{C554DFA8-585C-45FB-F3E3-BDA3756EFDDE}"/>
              </a:ext>
            </a:extLst>
          </p:cNvPr>
          <p:cNvSpPr txBox="1"/>
          <p:nvPr/>
        </p:nvSpPr>
        <p:spPr>
          <a:xfrm>
            <a:off x="134112" y="597408"/>
            <a:ext cx="402336" cy="3657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graphicFrame>
        <p:nvGraphicFramePr>
          <p:cNvPr id="16" name="TextBox 2">
            <a:extLst>
              <a:ext uri="{FF2B5EF4-FFF2-40B4-BE49-F238E27FC236}">
                <a16:creationId xmlns:a16="http://schemas.microsoft.com/office/drawing/2014/main" id="{4C21BAE0-143E-7189-3F48-8B6DB63DCEE7}"/>
              </a:ext>
            </a:extLst>
          </p:cNvPr>
          <p:cNvGraphicFramePr/>
          <p:nvPr>
            <p:extLst>
              <p:ext uri="{D42A27DB-BD31-4B8C-83A1-F6EECF244321}">
                <p14:modId xmlns:p14="http://schemas.microsoft.com/office/powerpoint/2010/main" val="4250008171"/>
              </p:ext>
            </p:extLst>
          </p:nvPr>
        </p:nvGraphicFramePr>
        <p:xfrm>
          <a:off x="6528349" y="2613"/>
          <a:ext cx="4530898" cy="36394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4" name="TextBox 53">
            <a:extLst>
              <a:ext uri="{FF2B5EF4-FFF2-40B4-BE49-F238E27FC236}">
                <a16:creationId xmlns:a16="http://schemas.microsoft.com/office/drawing/2014/main" id="{81EF1955-CF71-7B5C-7453-81372DBCAA5C}"/>
              </a:ext>
            </a:extLst>
          </p:cNvPr>
          <p:cNvSpPr txBox="1"/>
          <p:nvPr/>
        </p:nvSpPr>
        <p:spPr>
          <a:xfrm>
            <a:off x="7534656" y="7874508"/>
            <a:ext cx="2682240" cy="37084"/>
          </a:xfrm>
          <a:prstGeom prst="rect">
            <a:avLst/>
          </a:prstGeom>
        </p:spPr>
        <p:txBody>
          <a:bodyPr>
            <a:normAutofit/>
          </a:bodyPr>
          <a:lstStyle/>
          <a:p>
            <a:pPr>
              <a:lnSpc>
                <a:spcPct val="90000"/>
              </a:lnSpc>
              <a:spcAft>
                <a:spcPts val="600"/>
              </a:spcAft>
            </a:pPr>
            <a:r>
              <a:rPr lang="en-US" sz="100"/>
              <a:t>ThePhoto by PhotoAuthor is licensed under CCYYSA.</a:t>
            </a:r>
          </a:p>
        </p:txBody>
      </p:sp>
      <p:sp>
        <p:nvSpPr>
          <p:cNvPr id="24" name="TextBox 23">
            <a:extLst>
              <a:ext uri="{FF2B5EF4-FFF2-40B4-BE49-F238E27FC236}">
                <a16:creationId xmlns:a16="http://schemas.microsoft.com/office/drawing/2014/main" id="{20D5BC5D-7106-DFE5-75A2-3E58B8B38A3D}"/>
              </a:ext>
            </a:extLst>
          </p:cNvPr>
          <p:cNvSpPr txBox="1"/>
          <p:nvPr/>
        </p:nvSpPr>
        <p:spPr>
          <a:xfrm>
            <a:off x="6303264" y="4413504"/>
            <a:ext cx="4864608"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Times New Roman"/>
                <a:cs typeface="Times New Roman"/>
              </a:rPr>
              <a:t>Attachment theory suggests Amira's separation distress and social withdrawal are best addressed by strengthening predictable, sensitive adult-child relationships in the nursery and at home, while recognising temperament and other factors that may moderate her responses (</a:t>
            </a:r>
            <a:r>
              <a:rPr lang="en-GB" dirty="0" err="1">
                <a:latin typeface="Times New Roman"/>
                <a:cs typeface="Times New Roman"/>
              </a:rPr>
              <a:t>ainsworth</a:t>
            </a:r>
            <a:r>
              <a:rPr lang="en-GB" dirty="0">
                <a:latin typeface="Times New Roman"/>
                <a:cs typeface="Times New Roman"/>
              </a:rPr>
              <a:t> et al, 1978). </a:t>
            </a:r>
            <a:endParaRPr lang="en-GB">
              <a:latin typeface="Times New Roman"/>
              <a:cs typeface="Times New Roman"/>
            </a:endParaRPr>
          </a:p>
        </p:txBody>
      </p:sp>
    </p:spTree>
    <p:extLst>
      <p:ext uri="{BB962C8B-B14F-4D97-AF65-F5344CB8AC3E}">
        <p14:creationId xmlns:p14="http://schemas.microsoft.com/office/powerpoint/2010/main" val="40084663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Oval 12">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Block Arc 14">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eeform: Shape 16">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9" name="Straight Connector 18">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1" name="Freeform: Shape 20">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3" name="Arc 22">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A5D5D57-47C2-EB4C-EFA8-A64BEBB1728B}"/>
              </a:ext>
            </a:extLst>
          </p:cNvPr>
          <p:cNvSpPr txBox="1"/>
          <p:nvPr/>
        </p:nvSpPr>
        <p:spPr>
          <a:xfrm>
            <a:off x="402336" y="60960"/>
            <a:ext cx="4901183"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sz="2400" b="1" i="1" dirty="0">
                <a:latin typeface="Lucida Calligraphy"/>
              </a:rPr>
              <a:t>Biological &amp; </a:t>
            </a:r>
            <a:r>
              <a:rPr lang="en-GB" sz="2400" b="1" i="1" dirty="0" err="1">
                <a:latin typeface="Lucida Calligraphy"/>
              </a:rPr>
              <a:t>Enviromental</a:t>
            </a:r>
            <a:r>
              <a:rPr lang="en-GB" sz="2400" b="1" i="1" dirty="0">
                <a:latin typeface="Lucida Calligraphy"/>
              </a:rPr>
              <a:t> influences:</a:t>
            </a:r>
          </a:p>
        </p:txBody>
      </p:sp>
      <p:sp>
        <p:nvSpPr>
          <p:cNvPr id="5" name="TextBox 4">
            <a:extLst>
              <a:ext uri="{FF2B5EF4-FFF2-40B4-BE49-F238E27FC236}">
                <a16:creationId xmlns:a16="http://schemas.microsoft.com/office/drawing/2014/main" id="{2379C5AC-FAAE-3C2A-5413-E23321A11C17}"/>
              </a:ext>
            </a:extLst>
          </p:cNvPr>
          <p:cNvSpPr txBox="1"/>
          <p:nvPr/>
        </p:nvSpPr>
        <p:spPr>
          <a:xfrm>
            <a:off x="536448" y="890016"/>
            <a:ext cx="5864352" cy="62570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
              <a:lnSpc>
                <a:spcPct val="90000"/>
              </a:lnSpc>
              <a:spcAft>
                <a:spcPts val="600"/>
              </a:spcAft>
            </a:pPr>
            <a:endParaRPr lang="en-US" sz="1400" dirty="0">
              <a:latin typeface="Times New Roman"/>
              <a:cs typeface="Times New Roman"/>
            </a:endParaRPr>
          </a:p>
          <a:p>
            <a:pPr marL="57150">
              <a:lnSpc>
                <a:spcPct val="90000"/>
              </a:lnSpc>
              <a:spcAft>
                <a:spcPts val="600"/>
              </a:spcAft>
            </a:pPr>
            <a:r>
              <a:rPr lang="en-US" sz="1400">
                <a:latin typeface="Times New Roman"/>
                <a:cs typeface="Times New Roman"/>
              </a:rPr>
              <a:t>Biological (nature) factors</a:t>
            </a:r>
          </a:p>
          <a:p>
            <a:pPr marL="285750" indent="-228600">
              <a:lnSpc>
                <a:spcPct val="90000"/>
              </a:lnSpc>
              <a:spcAft>
                <a:spcPts val="600"/>
              </a:spcAft>
              <a:buFont typeface="Arial,Sans-Serif"/>
              <a:buChar char="•"/>
            </a:pPr>
            <a:endParaRPr lang="en-US" sz="1400" dirty="0">
              <a:latin typeface="Times New Roman"/>
              <a:cs typeface="Times New Roman"/>
            </a:endParaRPr>
          </a:p>
          <a:p>
            <a:pPr marL="285750" indent="-228600">
              <a:lnSpc>
                <a:spcPct val="90000"/>
              </a:lnSpc>
              <a:spcAft>
                <a:spcPts val="600"/>
              </a:spcAft>
              <a:buFont typeface="Arial,Sans-Serif"/>
              <a:buChar char="•"/>
            </a:pPr>
            <a:r>
              <a:rPr lang="en-US" sz="1400" dirty="0">
                <a:latin typeface="Times New Roman"/>
                <a:cs typeface="Times New Roman"/>
              </a:rPr>
              <a:t>Temperament: innate differences (e.g., </a:t>
            </a:r>
            <a:r>
              <a:rPr lang="en-US" sz="1400" dirty="0" err="1">
                <a:latin typeface="Times New Roman"/>
                <a:cs typeface="Times New Roman"/>
              </a:rPr>
              <a:t>Behavioural</a:t>
            </a:r>
            <a:r>
              <a:rPr lang="en-US" sz="1400" dirty="0">
                <a:latin typeface="Times New Roman"/>
                <a:cs typeface="Times New Roman"/>
              </a:rPr>
              <a:t> inhibition, sensory sensitivity) influence how strongly a child reacts to strangers and separation and how readily they approach peers. Temperament is relatively stable and interacts with caregiving (mountain, 2017).  </a:t>
            </a:r>
          </a:p>
          <a:p>
            <a:pPr marL="285750" indent="-228600">
              <a:lnSpc>
                <a:spcPct val="90000"/>
              </a:lnSpc>
              <a:spcAft>
                <a:spcPts val="600"/>
              </a:spcAft>
              <a:buFont typeface="Arial,Sans-Serif"/>
              <a:buChar char="•"/>
            </a:pPr>
            <a:r>
              <a:rPr lang="en-US" sz="1400" dirty="0">
                <a:latin typeface="Times New Roman"/>
                <a:cs typeface="Times New Roman"/>
              </a:rPr>
              <a:t>Neurobiological regulation: early stress and caregiving quality influence physiological stress systems (e.g., HPA axis) and emotion-regulation neural circuits; interventions that increase caregiver sensitivity can alter </a:t>
            </a:r>
            <a:r>
              <a:rPr lang="en-US" sz="1400" dirty="0" err="1">
                <a:latin typeface="Times New Roman"/>
                <a:cs typeface="Times New Roman"/>
              </a:rPr>
              <a:t>Behavioural</a:t>
            </a:r>
            <a:r>
              <a:rPr lang="en-US" sz="1400" dirty="0">
                <a:latin typeface="Times New Roman"/>
                <a:cs typeface="Times New Roman"/>
              </a:rPr>
              <a:t> markers. (ABC intervention research documents changes in </a:t>
            </a:r>
            <a:r>
              <a:rPr lang="en-US" sz="1400" dirty="0" err="1">
                <a:latin typeface="Times New Roman"/>
                <a:cs typeface="Times New Roman"/>
              </a:rPr>
              <a:t>biobehavioural</a:t>
            </a:r>
            <a:r>
              <a:rPr lang="en-US" sz="1400" dirty="0">
                <a:latin typeface="Times New Roman"/>
                <a:cs typeface="Times New Roman"/>
              </a:rPr>
              <a:t> markers following treatment.)  </a:t>
            </a:r>
          </a:p>
          <a:p>
            <a:pPr marL="285750" indent="-228600">
              <a:lnSpc>
                <a:spcPct val="90000"/>
              </a:lnSpc>
              <a:spcAft>
                <a:spcPts val="600"/>
              </a:spcAft>
              <a:buFont typeface="Arial,Sans-Serif"/>
              <a:buChar char="•"/>
            </a:pPr>
            <a:endParaRPr lang="en-US" sz="1400" dirty="0">
              <a:latin typeface="Times New Roman"/>
              <a:cs typeface="Times New Roman"/>
            </a:endParaRPr>
          </a:p>
          <a:p>
            <a:pPr marL="57150">
              <a:lnSpc>
                <a:spcPct val="90000"/>
              </a:lnSpc>
              <a:spcAft>
                <a:spcPts val="600"/>
              </a:spcAft>
            </a:pPr>
            <a:r>
              <a:rPr lang="en-US" sz="1400">
                <a:latin typeface="Times New Roman"/>
                <a:cs typeface="Times New Roman"/>
              </a:rPr>
              <a:t>Environmental (nurture) factors</a:t>
            </a:r>
            <a:endParaRPr lang="en-US" sz="1400" dirty="0">
              <a:latin typeface="Times New Roman"/>
              <a:cs typeface="Times New Roman"/>
            </a:endParaRPr>
          </a:p>
          <a:p>
            <a:pPr marL="285750" indent="-228600">
              <a:lnSpc>
                <a:spcPct val="90000"/>
              </a:lnSpc>
              <a:spcAft>
                <a:spcPts val="600"/>
              </a:spcAft>
              <a:buFont typeface="Arial,Sans-Serif"/>
              <a:buChar char="•"/>
            </a:pPr>
            <a:r>
              <a:rPr lang="en-US" sz="1400" dirty="0">
                <a:latin typeface="Times New Roman"/>
                <a:cs typeface="Times New Roman"/>
              </a:rPr>
              <a:t>Caregiver sensitivity &amp; routines: parental responsiveness, predictability of care and quality of parent–nursery communication strongly shape attachment security and </a:t>
            </a:r>
            <a:r>
              <a:rPr lang="en-US" sz="1400" dirty="0" err="1">
                <a:latin typeface="Times New Roman"/>
                <a:cs typeface="Times New Roman"/>
              </a:rPr>
              <a:t>Behaviour</a:t>
            </a:r>
            <a:r>
              <a:rPr lang="en-US" sz="1400" dirty="0">
                <a:latin typeface="Times New Roman"/>
                <a:cs typeface="Times New Roman"/>
              </a:rPr>
              <a:t>.  </a:t>
            </a:r>
          </a:p>
          <a:p>
            <a:pPr marL="285750" indent="-228600">
              <a:lnSpc>
                <a:spcPct val="90000"/>
              </a:lnSpc>
              <a:spcAft>
                <a:spcPts val="600"/>
              </a:spcAft>
              <a:buFont typeface="Arial,Sans-Serif"/>
              <a:buChar char="•"/>
            </a:pPr>
            <a:r>
              <a:rPr lang="en-US" sz="1400">
                <a:latin typeface="Times New Roman"/>
                <a:cs typeface="Times New Roman"/>
              </a:rPr>
              <a:t>Recent life events / transitions: a recent move, family stress, or loss may trigger separation anxiety or regressions.</a:t>
            </a:r>
          </a:p>
          <a:p>
            <a:pPr marL="285750" indent="-228600">
              <a:lnSpc>
                <a:spcPct val="90000"/>
              </a:lnSpc>
              <a:spcAft>
                <a:spcPts val="600"/>
              </a:spcAft>
              <a:buFont typeface="Arial,Sans-Serif"/>
              <a:buChar char="•"/>
            </a:pPr>
            <a:r>
              <a:rPr lang="en-US" sz="1400">
                <a:latin typeface="Times New Roman"/>
                <a:cs typeface="Times New Roman"/>
              </a:rPr>
              <a:t>Nursery environment &amp; staff consistency: consistent key persons, predictable routines and sensitive responding foster security and exploratory play.</a:t>
            </a:r>
          </a:p>
          <a:p>
            <a:pPr marL="57150">
              <a:lnSpc>
                <a:spcPct val="90000"/>
              </a:lnSpc>
              <a:spcAft>
                <a:spcPts val="600"/>
              </a:spcAft>
            </a:pPr>
            <a:r>
              <a:rPr lang="en-US" sz="1400">
                <a:latin typeface="Times New Roman"/>
                <a:cs typeface="Times New Roman"/>
              </a:rPr>
              <a:t>Interaction (nature × nurture): temperament can moderate sensitivity effects — e.g., a child with high inhibition needs especially predictable and sensitive caregiving to feel secure. The best approach addresses both intrinsic child differences and the caregiving environment.</a:t>
            </a:r>
            <a:endParaRPr lang="en-GB" sz="1400">
              <a:latin typeface="Times New Roman"/>
              <a:cs typeface="Times New Roman"/>
            </a:endParaRPr>
          </a:p>
          <a:p>
            <a:pPr algn="l"/>
            <a:endParaRPr lang="en-GB" dirty="0">
              <a:latin typeface="Times New Roman"/>
              <a:cs typeface="Times New Roman"/>
            </a:endParaRPr>
          </a:p>
        </p:txBody>
      </p:sp>
    </p:spTree>
    <p:extLst>
      <p:ext uri="{BB962C8B-B14F-4D97-AF65-F5344CB8AC3E}">
        <p14:creationId xmlns:p14="http://schemas.microsoft.com/office/powerpoint/2010/main" val="26921141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01936C7-4AF1-EF60-08CF-D858AF0E08C2}"/>
              </a:ext>
            </a:extLst>
          </p:cNvPr>
          <p:cNvSpPr txBox="1"/>
          <p:nvPr/>
        </p:nvSpPr>
        <p:spPr>
          <a:xfrm>
            <a:off x="926592" y="1146048"/>
            <a:ext cx="6583680" cy="26944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5" name="TextBox 4">
            <a:extLst>
              <a:ext uri="{FF2B5EF4-FFF2-40B4-BE49-F238E27FC236}">
                <a16:creationId xmlns:a16="http://schemas.microsoft.com/office/drawing/2014/main" id="{B32673AC-D508-92F0-221F-AA57F77E68D5}"/>
              </a:ext>
            </a:extLst>
          </p:cNvPr>
          <p:cNvSpPr txBox="1"/>
          <p:nvPr/>
        </p:nvSpPr>
        <p:spPr>
          <a:xfrm>
            <a:off x="414528" y="207264"/>
            <a:ext cx="5236464"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latin typeface="Arial"/>
                <a:cs typeface="Arial"/>
              </a:rPr>
              <a:t>Critical evaluation of attachment theory</a:t>
            </a:r>
            <a:r>
              <a:rPr lang="en-GB" dirty="0"/>
              <a:t>:</a:t>
            </a:r>
          </a:p>
        </p:txBody>
      </p:sp>
      <p:sp>
        <p:nvSpPr>
          <p:cNvPr id="6" name="TextBox 5">
            <a:extLst>
              <a:ext uri="{FF2B5EF4-FFF2-40B4-BE49-F238E27FC236}">
                <a16:creationId xmlns:a16="http://schemas.microsoft.com/office/drawing/2014/main" id="{9B3521F1-098A-C5F0-650A-66CAE63A9902}"/>
              </a:ext>
            </a:extLst>
          </p:cNvPr>
          <p:cNvSpPr txBox="1"/>
          <p:nvPr/>
        </p:nvSpPr>
        <p:spPr>
          <a:xfrm>
            <a:off x="573023" y="950976"/>
            <a:ext cx="4779264"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latin typeface="Times New Roman"/>
              <a:cs typeface="Times New Roman"/>
            </a:endParaRPr>
          </a:p>
          <a:p>
            <a:pPr algn="l"/>
            <a:r>
              <a:rPr lang="en-GB" dirty="0">
                <a:latin typeface="Times New Roman"/>
                <a:cs typeface="Times New Roman"/>
              </a:rPr>
              <a:t>Strengths:</a:t>
            </a:r>
          </a:p>
          <a:p>
            <a:endParaRPr lang="en-GB" dirty="0">
              <a:latin typeface="Times New Roman"/>
              <a:cs typeface="Times New Roman"/>
            </a:endParaRPr>
          </a:p>
          <a:p>
            <a:r>
              <a:rPr lang="en-GB" dirty="0">
                <a:latin typeface="Times New Roman"/>
                <a:cs typeface="Times New Roman"/>
              </a:rPr>
              <a:t>Strong research evidence.</a:t>
            </a:r>
          </a:p>
          <a:p>
            <a:endParaRPr lang="en-GB" dirty="0">
              <a:latin typeface="Times New Roman"/>
              <a:cs typeface="Times New Roman"/>
            </a:endParaRPr>
          </a:p>
          <a:p>
            <a:r>
              <a:rPr lang="en-GB" dirty="0">
                <a:latin typeface="Times New Roman"/>
                <a:cs typeface="Times New Roman"/>
              </a:rPr>
              <a:t>Practical </a:t>
            </a:r>
            <a:r>
              <a:rPr lang="en-GB">
                <a:latin typeface="Times New Roman"/>
                <a:cs typeface="Times New Roman"/>
              </a:rPr>
              <a:t>Guidance</a:t>
            </a:r>
            <a:r>
              <a:rPr lang="en-GB" dirty="0">
                <a:latin typeface="Times New Roman"/>
                <a:cs typeface="Times New Roman"/>
              </a:rPr>
              <a:t> for early years.</a:t>
            </a:r>
          </a:p>
          <a:p>
            <a:endParaRPr lang="en-GB" dirty="0">
              <a:latin typeface="Times New Roman"/>
              <a:cs typeface="Times New Roman"/>
            </a:endParaRPr>
          </a:p>
          <a:p>
            <a:r>
              <a:rPr lang="en-GB" dirty="0">
                <a:latin typeface="Times New Roman"/>
                <a:cs typeface="Times New Roman"/>
              </a:rPr>
              <a:t>Supports emotional wellbeing.</a:t>
            </a:r>
            <a:r>
              <a:rPr lang="en-GB" dirty="0"/>
              <a:t> </a:t>
            </a:r>
          </a:p>
        </p:txBody>
      </p:sp>
      <p:sp>
        <p:nvSpPr>
          <p:cNvPr id="7" name="TextBox 6">
            <a:extLst>
              <a:ext uri="{FF2B5EF4-FFF2-40B4-BE49-F238E27FC236}">
                <a16:creationId xmlns:a16="http://schemas.microsoft.com/office/drawing/2014/main" id="{E5CA41E1-7F9C-A5CE-6CE2-DA74FAE420C8}"/>
              </a:ext>
            </a:extLst>
          </p:cNvPr>
          <p:cNvSpPr txBox="1"/>
          <p:nvPr/>
        </p:nvSpPr>
        <p:spPr>
          <a:xfrm>
            <a:off x="5766816" y="3291840"/>
            <a:ext cx="6169151"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latin typeface="Times New Roman"/>
                <a:cs typeface="Times New Roman"/>
              </a:rPr>
              <a:t>Limitations:</a:t>
            </a:r>
          </a:p>
          <a:p>
            <a:endParaRPr lang="en-GB" dirty="0">
              <a:latin typeface="Times New Roman"/>
              <a:cs typeface="Times New Roman"/>
            </a:endParaRPr>
          </a:p>
          <a:p>
            <a:r>
              <a:rPr lang="en-GB" dirty="0">
                <a:latin typeface="Times New Roman"/>
                <a:cs typeface="Times New Roman"/>
              </a:rPr>
              <a:t>Doesn’t explain all behaviours (E.G language delays).</a:t>
            </a:r>
          </a:p>
          <a:p>
            <a:endParaRPr lang="en-GB" dirty="0">
              <a:latin typeface="Times New Roman"/>
              <a:cs typeface="Times New Roman"/>
            </a:endParaRPr>
          </a:p>
          <a:p>
            <a:r>
              <a:rPr lang="en-GB" dirty="0">
                <a:latin typeface="Times New Roman"/>
                <a:cs typeface="Times New Roman"/>
              </a:rPr>
              <a:t>Cultural variation in attachment expression.</a:t>
            </a:r>
          </a:p>
          <a:p>
            <a:endParaRPr lang="en-GB" dirty="0">
              <a:latin typeface="Times New Roman"/>
              <a:cs typeface="Times New Roman"/>
            </a:endParaRPr>
          </a:p>
          <a:p>
            <a:r>
              <a:rPr lang="en-GB" dirty="0">
                <a:latin typeface="Times New Roman"/>
                <a:cs typeface="Times New Roman"/>
              </a:rPr>
              <a:t>Early versions of the theory focused heavily on the mother-child bond, neglecting the roe of fathers, extended family, or community support (</a:t>
            </a:r>
            <a:r>
              <a:rPr lang="en-GB" dirty="0" err="1">
                <a:latin typeface="Times New Roman"/>
                <a:cs typeface="Times New Roman"/>
              </a:rPr>
              <a:t>bowlby</a:t>
            </a:r>
            <a:r>
              <a:rPr lang="en-GB" dirty="0">
                <a:latin typeface="Times New Roman"/>
                <a:cs typeface="Times New Roman"/>
              </a:rPr>
              <a:t>, 1969).</a:t>
            </a:r>
          </a:p>
          <a:p>
            <a:endParaRPr lang="en-GB" dirty="0">
              <a:latin typeface="Times New Roman"/>
              <a:cs typeface="Times New Roman"/>
            </a:endParaRPr>
          </a:p>
        </p:txBody>
      </p:sp>
      <p:pic>
        <p:nvPicPr>
          <p:cNvPr id="8" name="Picture 7" descr="A person with a mustache and a blue background&#10;&#10;AI-generated content may be incorrect.">
            <a:extLst>
              <a:ext uri="{FF2B5EF4-FFF2-40B4-BE49-F238E27FC236}">
                <a16:creationId xmlns:a16="http://schemas.microsoft.com/office/drawing/2014/main" id="{D7CABEE7-0DE3-B629-DF8D-D6F8E96E6099}"/>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530340" y="350139"/>
            <a:ext cx="3800856" cy="2140458"/>
          </a:xfrm>
          <a:prstGeom prst="rect">
            <a:avLst/>
          </a:prstGeom>
        </p:spPr>
      </p:pic>
      <p:sp>
        <p:nvSpPr>
          <p:cNvPr id="9" name="TextBox 8">
            <a:extLst>
              <a:ext uri="{FF2B5EF4-FFF2-40B4-BE49-F238E27FC236}">
                <a16:creationId xmlns:a16="http://schemas.microsoft.com/office/drawing/2014/main" id="{C6A9A35F-4D07-4A7D-5E26-AD152CEAD7BD}"/>
              </a:ext>
            </a:extLst>
          </p:cNvPr>
          <p:cNvSpPr txBox="1"/>
          <p:nvPr/>
        </p:nvSpPr>
        <p:spPr>
          <a:xfrm>
            <a:off x="6530340" y="2594229"/>
            <a:ext cx="3800856" cy="213868"/>
          </a:xfrm>
          <a:prstGeom prst="rect">
            <a:avLst/>
          </a:prstGeom>
        </p:spPr>
        <p:txBody>
          <a:bodyPr>
            <a:normAutofit fontScale="47500" lnSpcReduction="20000"/>
          </a:bodyPr>
          <a:lstStyle/>
          <a:p>
            <a:r>
              <a:rPr lang="en-US"/>
              <a:t>ThePhoto by PhotoAuthor is licensed under CCYYSA.</a:t>
            </a:r>
          </a:p>
        </p:txBody>
      </p:sp>
      <p:pic>
        <p:nvPicPr>
          <p:cNvPr id="11" name="Picture 10" descr="A diagram of people silhouettes&#10;&#10;AI-generated content may be incorrect.">
            <a:extLst>
              <a:ext uri="{FF2B5EF4-FFF2-40B4-BE49-F238E27FC236}">
                <a16:creationId xmlns:a16="http://schemas.microsoft.com/office/drawing/2014/main" id="{075151F2-6E5C-085F-CA45-4FCA30B9FF86}"/>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731746" y="3580514"/>
            <a:ext cx="3825687" cy="2980203"/>
          </a:xfrm>
          <a:prstGeom prst="rect">
            <a:avLst/>
          </a:prstGeom>
        </p:spPr>
      </p:pic>
      <p:sp>
        <p:nvSpPr>
          <p:cNvPr id="12" name="TextBox 11">
            <a:extLst>
              <a:ext uri="{FF2B5EF4-FFF2-40B4-BE49-F238E27FC236}">
                <a16:creationId xmlns:a16="http://schemas.microsoft.com/office/drawing/2014/main" id="{377040FE-6CCD-F986-03B7-C50BBD880998}"/>
              </a:ext>
            </a:extLst>
          </p:cNvPr>
          <p:cNvSpPr txBox="1"/>
          <p:nvPr/>
        </p:nvSpPr>
        <p:spPr>
          <a:xfrm>
            <a:off x="1160976" y="6563949"/>
            <a:ext cx="2974758" cy="190200"/>
          </a:xfrm>
          <a:prstGeom prst="rect">
            <a:avLst/>
          </a:prstGeom>
        </p:spPr>
        <p:txBody>
          <a:bodyPr>
            <a:normAutofit fontScale="40000" lnSpcReduction="20000"/>
          </a:bodyPr>
          <a:lstStyle/>
          <a:p>
            <a:r>
              <a:rPr lang="en-US"/>
              <a:t>ThePhoto by PhotoAuthor is licensed under CCYYSA.</a:t>
            </a:r>
          </a:p>
        </p:txBody>
      </p:sp>
    </p:spTree>
    <p:extLst>
      <p:ext uri="{BB962C8B-B14F-4D97-AF65-F5344CB8AC3E}">
        <p14:creationId xmlns:p14="http://schemas.microsoft.com/office/powerpoint/2010/main" val="28654019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E05D621-4A10-369D-6B1C-05FB91C5E9FF}"/>
              </a:ext>
            </a:extLst>
          </p:cNvPr>
          <p:cNvSpPr txBox="1"/>
          <p:nvPr/>
        </p:nvSpPr>
        <p:spPr>
          <a:xfrm>
            <a:off x="262128" y="182880"/>
            <a:ext cx="11667744" cy="58415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
              <a:lnSpc>
                <a:spcPct val="90000"/>
              </a:lnSpc>
              <a:spcAft>
                <a:spcPts val="600"/>
              </a:spcAft>
            </a:pPr>
            <a:r>
              <a:rPr lang="en-US">
                <a:latin typeface="Times New Roman"/>
                <a:ea typeface="Calibri"/>
                <a:cs typeface="Times New Roman"/>
              </a:rPr>
              <a:t>Biological (nature) factors:</a:t>
            </a:r>
            <a:endParaRPr lang="en-US" dirty="0">
              <a:latin typeface="Times New Roman"/>
              <a:ea typeface="Calibri"/>
              <a:cs typeface="Times New Roman"/>
            </a:endParaRPr>
          </a:p>
          <a:p>
            <a:pPr marL="57150">
              <a:lnSpc>
                <a:spcPct val="90000"/>
              </a:lnSpc>
              <a:spcAft>
                <a:spcPts val="600"/>
              </a:spcAft>
            </a:pPr>
            <a:endParaRPr lang="en-US" dirty="0">
              <a:latin typeface="Times New Roman"/>
              <a:ea typeface="Calibri"/>
              <a:cs typeface="Times New Roman"/>
            </a:endParaRPr>
          </a:p>
          <a:p>
            <a:pPr marL="285750" indent="-228600">
              <a:lnSpc>
                <a:spcPct val="90000"/>
              </a:lnSpc>
              <a:spcAft>
                <a:spcPts val="600"/>
              </a:spcAft>
              <a:buFont typeface="Arial,Sans-Serif"/>
              <a:buChar char="•"/>
            </a:pPr>
            <a:r>
              <a:rPr lang="en-US" dirty="0">
                <a:latin typeface="Times New Roman"/>
                <a:ea typeface="Calibri"/>
                <a:cs typeface="Times New Roman"/>
              </a:rPr>
              <a:t>Temperament: innate differences (e.g., </a:t>
            </a:r>
            <a:r>
              <a:rPr lang="en-US" dirty="0" err="1">
                <a:latin typeface="Times New Roman"/>
                <a:ea typeface="Calibri"/>
                <a:cs typeface="Times New Roman"/>
              </a:rPr>
              <a:t>behavioural</a:t>
            </a:r>
            <a:r>
              <a:rPr lang="en-US" dirty="0">
                <a:latin typeface="Times New Roman"/>
                <a:ea typeface="Calibri"/>
                <a:cs typeface="Times New Roman"/>
              </a:rPr>
              <a:t> inhibition, sensory sensitivity) influence how strongly a child reacts to strangers and separation and how readily they approach peers. Temperament is relatively stable and interacts with caregiving.  </a:t>
            </a:r>
          </a:p>
          <a:p>
            <a:pPr marL="285750" indent="-228600">
              <a:lnSpc>
                <a:spcPct val="90000"/>
              </a:lnSpc>
              <a:spcAft>
                <a:spcPts val="600"/>
              </a:spcAft>
              <a:buFont typeface="Arial,Sans-Serif"/>
              <a:buChar char="•"/>
            </a:pPr>
            <a:r>
              <a:rPr lang="en-US" dirty="0">
                <a:latin typeface="Times New Roman"/>
                <a:ea typeface="Calibri"/>
                <a:cs typeface="Times New Roman"/>
              </a:rPr>
              <a:t>Neurobiological regulation: early stress and caregiving quality influence physiological stress systems (e.g., HPA axis) and emotion-regulation neural circuits; interventions that increase caregiver sensitivity can alter </a:t>
            </a:r>
            <a:r>
              <a:rPr lang="en-US" dirty="0" err="1">
                <a:latin typeface="Times New Roman"/>
                <a:ea typeface="Calibri"/>
                <a:cs typeface="Times New Roman"/>
              </a:rPr>
              <a:t>behavioural</a:t>
            </a:r>
            <a:r>
              <a:rPr lang="en-US" dirty="0">
                <a:latin typeface="Times New Roman"/>
                <a:ea typeface="Calibri"/>
                <a:cs typeface="Times New Roman"/>
              </a:rPr>
              <a:t> markers. (ABC intervention research documents changes in </a:t>
            </a:r>
            <a:r>
              <a:rPr lang="en-US" dirty="0" err="1">
                <a:latin typeface="Times New Roman"/>
                <a:ea typeface="Calibri"/>
                <a:cs typeface="Times New Roman"/>
              </a:rPr>
              <a:t>biobehavioural</a:t>
            </a:r>
            <a:r>
              <a:rPr lang="en-US" dirty="0">
                <a:latin typeface="Times New Roman"/>
                <a:ea typeface="Calibri"/>
                <a:cs typeface="Times New Roman"/>
              </a:rPr>
              <a:t> markers following treatment.)  </a:t>
            </a:r>
          </a:p>
          <a:p>
            <a:pPr marL="285750" indent="-228600">
              <a:lnSpc>
                <a:spcPct val="90000"/>
              </a:lnSpc>
              <a:spcAft>
                <a:spcPts val="600"/>
              </a:spcAft>
              <a:buFont typeface="Arial,Sans-Serif"/>
              <a:buChar char="•"/>
            </a:pPr>
            <a:br>
              <a:rPr lang="en-US" sz="600" dirty="0"/>
            </a:br>
            <a:endParaRPr lang="en-US" dirty="0">
              <a:latin typeface="Times New Roman"/>
              <a:ea typeface="Calibri"/>
              <a:cs typeface="Times New Roman"/>
            </a:endParaRPr>
          </a:p>
          <a:p>
            <a:pPr marL="57150">
              <a:lnSpc>
                <a:spcPct val="90000"/>
              </a:lnSpc>
              <a:spcAft>
                <a:spcPts val="600"/>
              </a:spcAft>
            </a:pPr>
            <a:r>
              <a:rPr lang="en-US">
                <a:latin typeface="Times New Roman"/>
                <a:ea typeface="Calibri"/>
                <a:cs typeface="Times New Roman"/>
              </a:rPr>
              <a:t>Environmental (nurture) factors:</a:t>
            </a:r>
            <a:endParaRPr lang="en-US" dirty="0">
              <a:latin typeface="Times New Roman"/>
              <a:ea typeface="Calibri"/>
              <a:cs typeface="Times New Roman"/>
            </a:endParaRPr>
          </a:p>
          <a:p>
            <a:pPr marL="57150">
              <a:lnSpc>
                <a:spcPct val="90000"/>
              </a:lnSpc>
              <a:spcAft>
                <a:spcPts val="600"/>
              </a:spcAft>
            </a:pPr>
            <a:endParaRPr lang="en-US" dirty="0">
              <a:latin typeface="Times New Roman"/>
              <a:ea typeface="Calibri"/>
              <a:cs typeface="Times New Roman"/>
            </a:endParaRPr>
          </a:p>
          <a:p>
            <a:pPr marL="285750" indent="-228600">
              <a:lnSpc>
                <a:spcPct val="90000"/>
              </a:lnSpc>
              <a:spcAft>
                <a:spcPts val="600"/>
              </a:spcAft>
              <a:buFont typeface="Arial,Sans-Serif"/>
              <a:buChar char="•"/>
            </a:pPr>
            <a:r>
              <a:rPr lang="en-US" dirty="0">
                <a:latin typeface="Times New Roman"/>
                <a:ea typeface="Calibri"/>
                <a:cs typeface="Times New Roman"/>
              </a:rPr>
              <a:t>Caregiver sensitivity &amp; routines: parental responsiveness, predictability of care and quality of parent–nursery communication strongly shape attachment security and </a:t>
            </a:r>
            <a:r>
              <a:rPr lang="en-US" dirty="0" err="1">
                <a:latin typeface="Times New Roman"/>
                <a:ea typeface="Calibri"/>
                <a:cs typeface="Times New Roman"/>
              </a:rPr>
              <a:t>behaviour</a:t>
            </a:r>
            <a:r>
              <a:rPr lang="en-US" dirty="0">
                <a:latin typeface="Times New Roman"/>
                <a:ea typeface="Calibri"/>
                <a:cs typeface="Times New Roman"/>
              </a:rPr>
              <a:t>.  </a:t>
            </a:r>
          </a:p>
          <a:p>
            <a:pPr marL="285750" indent="-228600">
              <a:lnSpc>
                <a:spcPct val="90000"/>
              </a:lnSpc>
              <a:spcAft>
                <a:spcPts val="600"/>
              </a:spcAft>
              <a:buFont typeface="Arial,Sans-Serif"/>
              <a:buChar char="•"/>
            </a:pPr>
            <a:r>
              <a:rPr lang="en-US">
                <a:latin typeface="Times New Roman"/>
                <a:ea typeface="Calibri"/>
                <a:cs typeface="Times New Roman"/>
              </a:rPr>
              <a:t>Recent life events / transitions: a recent move, family stress, or loss may trigger separation anxiety or regressions.</a:t>
            </a:r>
            <a:endParaRPr lang="en-US" dirty="0">
              <a:latin typeface="Times New Roman"/>
              <a:ea typeface="Calibri"/>
              <a:cs typeface="Times New Roman"/>
            </a:endParaRPr>
          </a:p>
          <a:p>
            <a:pPr marL="285750" indent="-228600">
              <a:lnSpc>
                <a:spcPct val="90000"/>
              </a:lnSpc>
              <a:spcAft>
                <a:spcPts val="600"/>
              </a:spcAft>
              <a:buFont typeface="Arial,Sans-Serif"/>
              <a:buChar char="•"/>
            </a:pPr>
            <a:r>
              <a:rPr lang="en-US">
                <a:latin typeface="Times New Roman"/>
                <a:ea typeface="Calibri"/>
                <a:cs typeface="Times New Roman"/>
              </a:rPr>
              <a:t>Nursery environment &amp; staff consistency: consistent key persons, predictable routines and sensitive responding foster security and exploratory play.</a:t>
            </a:r>
            <a:endParaRPr lang="en-US" dirty="0">
              <a:latin typeface="Times New Roman"/>
              <a:ea typeface="Calibri"/>
              <a:cs typeface="Times New Roman"/>
            </a:endParaRPr>
          </a:p>
          <a:p>
            <a:pPr marL="285750" indent="-228600">
              <a:lnSpc>
                <a:spcPct val="90000"/>
              </a:lnSpc>
              <a:spcAft>
                <a:spcPts val="600"/>
              </a:spcAft>
              <a:buFont typeface="Arial,Sans-Serif"/>
              <a:buChar char="•"/>
            </a:pPr>
            <a:endParaRPr lang="en-US" sz="600" dirty="0"/>
          </a:p>
          <a:p>
            <a:pPr marL="57150">
              <a:lnSpc>
                <a:spcPct val="90000"/>
              </a:lnSpc>
              <a:spcAft>
                <a:spcPts val="600"/>
              </a:spcAft>
            </a:pPr>
            <a:r>
              <a:rPr lang="en-US">
                <a:latin typeface="Times New Roman"/>
                <a:ea typeface="Calibri"/>
                <a:cs typeface="Times New Roman"/>
              </a:rPr>
              <a:t>Interaction (nature × nurture): temperament can moderate sensitivity effects — e.g., a child with high inhibition needs especially predictable and sensitive caregiving to feel secure. The best approach addresses both intrinsic child differences and the caregiving environment.</a:t>
            </a:r>
            <a:endParaRPr lang="en-GB">
              <a:latin typeface="Times New Roman"/>
              <a:cs typeface="Times New Roman"/>
            </a:endParaRPr>
          </a:p>
        </p:txBody>
      </p:sp>
    </p:spTree>
    <p:extLst>
      <p:ext uri="{BB962C8B-B14F-4D97-AF65-F5344CB8AC3E}">
        <p14:creationId xmlns:p14="http://schemas.microsoft.com/office/powerpoint/2010/main" val="4627696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75CBB2-9F17-2244-A1E3-107D3C29603C}"/>
              </a:ext>
            </a:extLst>
          </p:cNvPr>
          <p:cNvSpPr txBox="1"/>
          <p:nvPr/>
        </p:nvSpPr>
        <p:spPr>
          <a:xfrm>
            <a:off x="109728" y="109728"/>
            <a:ext cx="11960352" cy="62478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242424"/>
                </a:solidFill>
                <a:latin typeface="Segoe UI"/>
                <a:cs typeface="Segoe UI"/>
              </a:rPr>
              <a:t>5. </a:t>
            </a:r>
            <a:r>
              <a:rPr lang="en-GB" sz="2800">
                <a:solidFill>
                  <a:srgbClr val="242424"/>
                </a:solidFill>
                <a:latin typeface="Jokerman"/>
                <a:cs typeface="Segoe UI"/>
              </a:rPr>
              <a:t>Critical evaluation — usefulness and limitations of Attachment Theory for Amira’s plan</a:t>
            </a:r>
            <a:endParaRPr lang="en-US" sz="2800">
              <a:latin typeface="Jokerman"/>
            </a:endParaRPr>
          </a:p>
          <a:p>
            <a:endParaRPr lang="en-GB" sz="1400" dirty="0">
              <a:solidFill>
                <a:srgbClr val="242424"/>
              </a:solidFill>
              <a:latin typeface="Times New Roman"/>
              <a:cs typeface="Times New Roman"/>
            </a:endParaRPr>
          </a:p>
          <a:p>
            <a:r>
              <a:rPr lang="en-GB" sz="1400">
                <a:solidFill>
                  <a:srgbClr val="242424"/>
                </a:solidFill>
                <a:latin typeface="Times New Roman"/>
                <a:cs typeface="Times New Roman"/>
              </a:rPr>
              <a:t>Usefulness</a:t>
            </a:r>
            <a:endParaRPr lang="en-GB" sz="1400">
              <a:latin typeface="Times New Roman"/>
              <a:cs typeface="Times New Roman"/>
            </a:endParaRPr>
          </a:p>
          <a:p>
            <a:pPr marL="285750" indent="-285750">
              <a:buFont typeface="Arial"/>
              <a:buChar char="•"/>
            </a:pPr>
            <a:r>
              <a:rPr lang="en-GB" sz="1400" dirty="0">
                <a:solidFill>
                  <a:srgbClr val="242424"/>
                </a:solidFill>
                <a:latin typeface="Times New Roman"/>
                <a:cs typeface="Times New Roman"/>
              </a:rPr>
              <a:t>Highly relevant: directly addresses separation, comfort-seeking and the carer–child relationship — the core issues with Amira.  </a:t>
            </a:r>
            <a:endParaRPr lang="en-GB" sz="1400">
              <a:latin typeface="Times New Roman"/>
              <a:cs typeface="Times New Roman"/>
            </a:endParaRPr>
          </a:p>
          <a:p>
            <a:pPr marL="285750" indent="-285750">
              <a:buFont typeface="Arial"/>
              <a:buChar char="•"/>
            </a:pPr>
            <a:r>
              <a:rPr lang="en-GB" sz="1400">
                <a:solidFill>
                  <a:srgbClr val="242424"/>
                </a:solidFill>
                <a:latin typeface="Times New Roman"/>
                <a:cs typeface="Times New Roman"/>
              </a:rPr>
              <a:t>Actionable: leads to practical, testable interventions (key person, sensitivity training, structured transitions) with a solid evidence base (meta-analyses and RCTs showing that interventions to improve caregiver sensitivity increase attachment security).  </a:t>
            </a:r>
            <a:endParaRPr lang="en-GB" sz="1400">
              <a:latin typeface="Times New Roman"/>
              <a:cs typeface="Times New Roman"/>
            </a:endParaRPr>
          </a:p>
          <a:p>
            <a:pPr marL="285750" indent="-285750">
              <a:buFont typeface="Arial"/>
              <a:buChar char="•"/>
            </a:pPr>
            <a:r>
              <a:rPr lang="en-GB" sz="1400">
                <a:solidFill>
                  <a:srgbClr val="242424"/>
                </a:solidFill>
                <a:latin typeface="Times New Roman"/>
                <a:cs typeface="Times New Roman"/>
              </a:rPr>
              <a:t>Integrative: can be combined with other frameworks (Vygotsky for language/social scaffolding; behavioural strategies for anxiety) to form a comprehensive plan.</a:t>
            </a:r>
            <a:endParaRPr lang="en-GB" sz="1400">
              <a:latin typeface="Times New Roman"/>
              <a:cs typeface="Times New Roman"/>
            </a:endParaRPr>
          </a:p>
          <a:p>
            <a:endParaRPr lang="en-US" dirty="0"/>
          </a:p>
          <a:p>
            <a:r>
              <a:rPr lang="en-GB" sz="1400">
                <a:solidFill>
                  <a:srgbClr val="242424"/>
                </a:solidFill>
                <a:latin typeface="Times New Roman"/>
                <a:cs typeface="Times New Roman"/>
              </a:rPr>
              <a:t>Limitations / cautions</a:t>
            </a:r>
            <a:endParaRPr lang="en-GB" sz="1400" dirty="0">
              <a:latin typeface="Times New Roman"/>
              <a:cs typeface="Times New Roman"/>
            </a:endParaRPr>
          </a:p>
          <a:p>
            <a:pPr marL="285750" indent="-285750">
              <a:buFont typeface="Arial"/>
              <a:buChar char="•"/>
            </a:pPr>
            <a:r>
              <a:rPr lang="en-GB" sz="1400" dirty="0">
                <a:solidFill>
                  <a:srgbClr val="242424"/>
                </a:solidFill>
                <a:latin typeface="Times New Roman"/>
                <a:cs typeface="Times New Roman"/>
              </a:rPr>
              <a:t>Not a full explanation of all behaviours. Attachment theory emphasises caregiver relationships but doesn’t fully explain language delays, neurodevelopmental conditions (e.g., autism spectrum) or medical causes of social withdrawal — these must be considered and ruled out where appropriate.</a:t>
            </a:r>
            <a:endParaRPr lang="en-GB" sz="1400" dirty="0">
              <a:latin typeface="Times New Roman"/>
              <a:cs typeface="Times New Roman"/>
            </a:endParaRPr>
          </a:p>
          <a:p>
            <a:pPr marL="285750" indent="-285750">
              <a:buFont typeface="Arial"/>
              <a:buChar char="•"/>
            </a:pPr>
            <a:r>
              <a:rPr lang="en-GB" sz="1400">
                <a:solidFill>
                  <a:srgbClr val="242424"/>
                </a:solidFill>
                <a:latin typeface="Times New Roman"/>
                <a:cs typeface="Times New Roman"/>
              </a:rPr>
              <a:t>Cultural variation: attachment patterns and parenting practices vary across cultures; some behaviours labelled “insecure” in one context may not have the same meaning elsewhere. Practitioners must be culturally sensitive.  </a:t>
            </a:r>
            <a:endParaRPr lang="en-GB" sz="1400" dirty="0">
              <a:latin typeface="Times New Roman"/>
              <a:cs typeface="Times New Roman"/>
            </a:endParaRPr>
          </a:p>
          <a:p>
            <a:pPr marL="285750" indent="-285750">
              <a:buFont typeface="Arial"/>
              <a:buChar char="•"/>
            </a:pPr>
            <a:r>
              <a:rPr lang="en-GB" sz="1400" dirty="0">
                <a:solidFill>
                  <a:srgbClr val="242424"/>
                </a:solidFill>
                <a:latin typeface="Times New Roman"/>
                <a:cs typeface="Times New Roman"/>
              </a:rPr>
              <a:t>Risk of over-</a:t>
            </a:r>
            <a:r>
              <a:rPr lang="en-GB" sz="1400" dirty="0" err="1">
                <a:solidFill>
                  <a:srgbClr val="242424"/>
                </a:solidFill>
                <a:latin typeface="Times New Roman"/>
                <a:cs typeface="Times New Roman"/>
              </a:rPr>
              <a:t>pathologising</a:t>
            </a:r>
            <a:r>
              <a:rPr lang="en-GB" sz="1400" dirty="0">
                <a:solidFill>
                  <a:srgbClr val="242424"/>
                </a:solidFill>
                <a:latin typeface="Times New Roman"/>
                <a:cs typeface="Times New Roman"/>
              </a:rPr>
              <a:t> normal development: separation anxiety is developmentally normal for many 2–3 year olds; the focus should be on supportive interventions rather than assuming pathology. NHS guidance emphasises that many toddlers outgrow separation anxiety, though it still warrants support if severe.  </a:t>
            </a:r>
            <a:endParaRPr lang="en-GB" sz="1400" dirty="0">
              <a:latin typeface="Times New Roman"/>
              <a:cs typeface="Times New Roman"/>
            </a:endParaRPr>
          </a:p>
          <a:p>
            <a:pPr marL="285750" indent="-285750">
              <a:buFont typeface="Arial"/>
              <a:buChar char="•"/>
            </a:pPr>
            <a:r>
              <a:rPr lang="en-GB" sz="1400" dirty="0">
                <a:solidFill>
                  <a:srgbClr val="242424"/>
                </a:solidFill>
                <a:latin typeface="Times New Roman"/>
                <a:cs typeface="Times New Roman"/>
              </a:rPr>
              <a:t>Measurement and classification limits: Ainsworth’s Strange Situation is a research tool for 12–20 month olds; its direct application to a 3-year-old in a natural nursery setting is limited. Use observational records and multi-informant reports rather than attempting a formal Strange Situation in the nursery.  </a:t>
            </a:r>
            <a:endParaRPr lang="en-GB" sz="1400" dirty="0">
              <a:latin typeface="Times New Roman"/>
              <a:cs typeface="Times New Roman"/>
            </a:endParaRPr>
          </a:p>
          <a:p>
            <a:br>
              <a:rPr lang="en-US" dirty="0"/>
            </a:br>
            <a:endParaRPr lang="en-US" sz="1400">
              <a:latin typeface="Times New Roman"/>
              <a:cs typeface="Times New Roman"/>
            </a:endParaRPr>
          </a:p>
          <a:p>
            <a:r>
              <a:rPr lang="en-GB" sz="1400">
                <a:solidFill>
                  <a:srgbClr val="242424"/>
                </a:solidFill>
                <a:latin typeface="Times New Roman"/>
                <a:cs typeface="Times New Roman"/>
              </a:rPr>
              <a:t>Conclusion of critical appraisal: Attachment theory is a powerful, evidence-based framework for understanding and addressing Amira’s separation anxiety and social withdrawal in the nursery, but it should be applied alongside developmental screening, cultural sensitivity, and complementary approaches (language scaffolding, behaviourally informed exposure strategies, and, if needed, specialist assessment).</a:t>
            </a:r>
            <a:endParaRPr lang="en-GB" sz="1400" dirty="0">
              <a:latin typeface="Times New Roman"/>
              <a:cs typeface="Times New Roman"/>
            </a:endParaRPr>
          </a:p>
          <a:p>
            <a:pPr algn="l"/>
            <a:endParaRPr lang="en-GB" sz="1400" dirty="0">
              <a:latin typeface="Times New Roman"/>
              <a:cs typeface="Times New Roman"/>
            </a:endParaRPr>
          </a:p>
        </p:txBody>
      </p:sp>
    </p:spTree>
    <p:extLst>
      <p:ext uri="{BB962C8B-B14F-4D97-AF65-F5344CB8AC3E}">
        <p14:creationId xmlns:p14="http://schemas.microsoft.com/office/powerpoint/2010/main" val="24840536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AD8B65-902E-6AE4-7CEC-084E4C1B2C28}"/>
              </a:ext>
            </a:extLst>
          </p:cNvPr>
          <p:cNvSpPr txBox="1"/>
          <p:nvPr/>
        </p:nvSpPr>
        <p:spPr>
          <a:xfrm>
            <a:off x="207264" y="231648"/>
            <a:ext cx="5254752"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i="1">
                <a:latin typeface="Jokerman"/>
              </a:rPr>
              <a:t>Action list for nursery staff:</a:t>
            </a:r>
            <a:endParaRPr lang="en-GB" sz="2400" b="1" i="1" dirty="0">
              <a:latin typeface="Jokerman"/>
            </a:endParaRPr>
          </a:p>
        </p:txBody>
      </p:sp>
      <p:pic>
        <p:nvPicPr>
          <p:cNvPr id="9" name="Picture 8" descr="A green street sign with white text&#10;&#10;AI-generated content may be incorrect.">
            <a:extLst>
              <a:ext uri="{FF2B5EF4-FFF2-40B4-BE49-F238E27FC236}">
                <a16:creationId xmlns:a16="http://schemas.microsoft.com/office/drawing/2014/main" id="{BA45EE16-9B77-EAE4-9BBF-AB88E58F666C}"/>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163056" y="365760"/>
            <a:ext cx="4693920" cy="2724912"/>
          </a:xfrm>
          <a:prstGeom prst="rect">
            <a:avLst/>
          </a:prstGeom>
        </p:spPr>
      </p:pic>
      <p:sp>
        <p:nvSpPr>
          <p:cNvPr id="17" name="TextBox 16">
            <a:extLst>
              <a:ext uri="{FF2B5EF4-FFF2-40B4-BE49-F238E27FC236}">
                <a16:creationId xmlns:a16="http://schemas.microsoft.com/office/drawing/2014/main" id="{C7E85393-A66A-25C6-8BBC-2FCABBF2767E}"/>
              </a:ext>
            </a:extLst>
          </p:cNvPr>
          <p:cNvSpPr txBox="1"/>
          <p:nvPr/>
        </p:nvSpPr>
        <p:spPr>
          <a:xfrm>
            <a:off x="6071616" y="3962400"/>
            <a:ext cx="5925312"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Times New Roman"/>
                <a:cs typeface="Times New Roman"/>
              </a:rPr>
              <a:t>Train staff briefly (one 60min session) on sensitive responding and how to follow a </a:t>
            </a:r>
            <a:r>
              <a:rPr lang="en-GB">
                <a:latin typeface="Times New Roman"/>
                <a:cs typeface="Times New Roman"/>
              </a:rPr>
              <a:t>child's</a:t>
            </a:r>
            <a:r>
              <a:rPr lang="en-GB" dirty="0">
                <a:latin typeface="Times New Roman"/>
                <a:cs typeface="Times New Roman"/>
              </a:rPr>
              <a:t> lead. </a:t>
            </a:r>
            <a:endParaRPr lang="en-US">
              <a:latin typeface="Times New Roman"/>
              <a:cs typeface="Times New Roman"/>
            </a:endParaRPr>
          </a:p>
          <a:p>
            <a:endParaRPr lang="en-GB" dirty="0">
              <a:latin typeface="Times New Roman"/>
              <a:cs typeface="Times New Roman"/>
            </a:endParaRPr>
          </a:p>
          <a:p>
            <a:r>
              <a:rPr lang="en-GB" dirty="0">
                <a:latin typeface="Times New Roman"/>
                <a:cs typeface="Times New Roman"/>
              </a:rPr>
              <a:t>Record daily observations on separation reaction intensity, </a:t>
            </a:r>
            <a:r>
              <a:rPr lang="en-GB">
                <a:latin typeface="Times New Roman"/>
                <a:cs typeface="Times New Roman"/>
              </a:rPr>
              <a:t>play attempts, and verbal initiations, review fortnightly </a:t>
            </a:r>
            <a:r>
              <a:rPr lang="en-GB" dirty="0">
                <a:latin typeface="Times New Roman"/>
                <a:cs typeface="Times New Roman"/>
              </a:rPr>
              <a:t>with the nursery SENCO and parents.</a:t>
            </a:r>
            <a:endParaRPr lang="en-US">
              <a:latin typeface="Times New Roman"/>
              <a:cs typeface="Times New Roman"/>
            </a:endParaRPr>
          </a:p>
          <a:p>
            <a:endParaRPr lang="en-GB" dirty="0">
              <a:latin typeface="Times New Roman"/>
              <a:cs typeface="Times New Roman"/>
            </a:endParaRPr>
          </a:p>
          <a:p>
            <a:r>
              <a:rPr lang="en-GB" dirty="0">
                <a:latin typeface="Times New Roman"/>
                <a:cs typeface="Times New Roman"/>
              </a:rPr>
              <a:t>If no improvement after 4-6weeks, consider referral to early help to discuss caregiver focused interventions with parents.</a:t>
            </a:r>
          </a:p>
        </p:txBody>
      </p:sp>
      <p:pic>
        <p:nvPicPr>
          <p:cNvPr id="18" name="Picture 17" descr="A close-up of a child&amp;#39;s hands&#10;&#10;AI-generated content may be incorrect.">
            <a:extLst>
              <a:ext uri="{FF2B5EF4-FFF2-40B4-BE49-F238E27FC236}">
                <a16:creationId xmlns:a16="http://schemas.microsoft.com/office/drawing/2014/main" id="{B64DF14A-A215-187D-2EF0-37ED44AFB7EE}"/>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2039111" y="5236285"/>
            <a:ext cx="2017776" cy="1584960"/>
          </a:xfrm>
          <a:prstGeom prst="rect">
            <a:avLst/>
          </a:prstGeom>
        </p:spPr>
      </p:pic>
      <p:graphicFrame>
        <p:nvGraphicFramePr>
          <p:cNvPr id="25" name="TextBox 4">
            <a:extLst>
              <a:ext uri="{FF2B5EF4-FFF2-40B4-BE49-F238E27FC236}">
                <a16:creationId xmlns:a16="http://schemas.microsoft.com/office/drawing/2014/main" id="{559A68BE-54CC-6D0C-0343-9DBF399D26C0}"/>
              </a:ext>
            </a:extLst>
          </p:cNvPr>
          <p:cNvGraphicFramePr/>
          <p:nvPr/>
        </p:nvGraphicFramePr>
        <p:xfrm>
          <a:off x="414527" y="1024128"/>
          <a:ext cx="4852416" cy="397031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9583407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7D0836-1D9E-CF03-8DE0-68DE1AFBB99D}"/>
              </a:ext>
            </a:extLst>
          </p:cNvPr>
          <p:cNvSpPr txBox="1"/>
          <p:nvPr/>
        </p:nvSpPr>
        <p:spPr>
          <a:xfrm>
            <a:off x="268224" y="365760"/>
            <a:ext cx="8327136"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latin typeface="Jokerman"/>
              </a:rPr>
              <a:t>Evidence base- strongest supporting </a:t>
            </a:r>
            <a:r>
              <a:rPr lang="en-GB" sz="2800">
                <a:latin typeface="Jokerman"/>
              </a:rPr>
              <a:t>evidence:</a:t>
            </a:r>
          </a:p>
        </p:txBody>
      </p:sp>
      <p:sp>
        <p:nvSpPr>
          <p:cNvPr id="3" name="TextBox 2">
            <a:extLst>
              <a:ext uri="{FF2B5EF4-FFF2-40B4-BE49-F238E27FC236}">
                <a16:creationId xmlns:a16="http://schemas.microsoft.com/office/drawing/2014/main" id="{7CA4F4CB-63BF-FF00-8EEA-F03EF834D5E0}"/>
              </a:ext>
            </a:extLst>
          </p:cNvPr>
          <p:cNvSpPr txBox="1"/>
          <p:nvPr/>
        </p:nvSpPr>
        <p:spPr>
          <a:xfrm>
            <a:off x="377952" y="1255776"/>
            <a:ext cx="7729728"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Ø"/>
            </a:pPr>
            <a:r>
              <a:rPr lang="en-GB" dirty="0"/>
              <a:t>Evidence shows that caregiver </a:t>
            </a:r>
            <a:r>
              <a:rPr lang="en-GB" err="1"/>
              <a:t>semsitivity</a:t>
            </a:r>
            <a:r>
              <a:rPr lang="en-GB" dirty="0"/>
              <a:t> interventio</a:t>
            </a:r>
            <a:r>
              <a:rPr lang="en-GB" dirty="0">
                <a:solidFill>
                  <a:srgbClr val="000000"/>
                </a:solidFill>
                <a:latin typeface="Aptos"/>
              </a:rPr>
              <a:t>ns effectively increase attachment security in early </a:t>
            </a:r>
            <a:r>
              <a:rPr lang="en-GB">
                <a:solidFill>
                  <a:srgbClr val="000000"/>
                </a:solidFill>
                <a:latin typeface="Aptos"/>
              </a:rPr>
              <a:t>childhood.</a:t>
            </a:r>
          </a:p>
          <a:p>
            <a:pPr marL="285750" indent="-285750">
              <a:buFont typeface="Wingdings"/>
              <a:buChar char="Ø"/>
            </a:pPr>
            <a:r>
              <a:rPr lang="en-GB" dirty="0"/>
              <a:t>Targeted, brief attachment interventions have randomized-trial evidence for improving caregiver sensitivity and child outcomes also shows measurable biobehavioural </a:t>
            </a:r>
            <a:r>
              <a:rPr lang="en-GB"/>
              <a:t>benefits.</a:t>
            </a:r>
          </a:p>
          <a:p>
            <a:pPr marL="285750" indent="-285750">
              <a:buFont typeface="Wingdings"/>
              <a:buChar char="Ø"/>
            </a:pPr>
            <a:r>
              <a:rPr lang="en-GB" dirty="0"/>
              <a:t>Circle of security approaches are widely used in early years context and are the subject of trials and implementat</a:t>
            </a:r>
            <a:r>
              <a:rPr lang="en-GB"/>
              <a:t>ion research. </a:t>
            </a:r>
          </a:p>
          <a:p>
            <a:pPr marL="285750" indent="-285750">
              <a:buFont typeface="Wingdings"/>
              <a:buChar char="Ø"/>
            </a:pPr>
            <a:r>
              <a:rPr lang="en-GB" dirty="0"/>
              <a:t>NHS and early years guidance note that separation </a:t>
            </a:r>
            <a:r>
              <a:rPr lang="en-GB" err="1"/>
              <a:t>anixety</a:t>
            </a:r>
            <a:r>
              <a:rPr lang="en-GB" dirty="0"/>
              <a:t> is developmentally common </a:t>
            </a:r>
            <a:r>
              <a:rPr lang="en-GB" err="1"/>
              <a:t>uo</a:t>
            </a:r>
            <a:r>
              <a:rPr lang="en-GB" dirty="0"/>
              <a:t> to the age of 3years but benefits from predictable routines and sensitive </a:t>
            </a:r>
            <a:r>
              <a:rPr lang="en-GB"/>
              <a:t>transitions.</a:t>
            </a:r>
            <a:endParaRPr lang="en-GB" dirty="0"/>
          </a:p>
        </p:txBody>
      </p:sp>
      <p:pic>
        <p:nvPicPr>
          <p:cNvPr id="4" name="Picture 3" descr="A person with a mustache and a blue background&#10;&#10;AI-generated content may be incorrect.">
            <a:extLst>
              <a:ext uri="{FF2B5EF4-FFF2-40B4-BE49-F238E27FC236}">
                <a16:creationId xmlns:a16="http://schemas.microsoft.com/office/drawing/2014/main" id="{F592336A-C4AB-EA48-0BC1-AC4299B2B7E8}"/>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030212" y="3830955"/>
            <a:ext cx="4678680" cy="3024378"/>
          </a:xfrm>
          <a:prstGeom prst="rect">
            <a:avLst/>
          </a:prstGeom>
        </p:spPr>
      </p:pic>
    </p:spTree>
    <p:extLst>
      <p:ext uri="{BB962C8B-B14F-4D97-AF65-F5344CB8AC3E}">
        <p14:creationId xmlns:p14="http://schemas.microsoft.com/office/powerpoint/2010/main" val="8742362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1B6AE7-60BE-481C-970E-B62A9C70B0DE}"/>
              </a:ext>
            </a:extLst>
          </p:cNvPr>
          <p:cNvSpPr txBox="1"/>
          <p:nvPr/>
        </p:nvSpPr>
        <p:spPr>
          <a:xfrm>
            <a:off x="502023" y="430305"/>
            <a:ext cx="2435531"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b="1" i="1" u="sng" dirty="0">
                <a:latin typeface="Jokerman"/>
                <a:cs typeface="Arial"/>
              </a:rPr>
              <a:t>Conclusion:</a:t>
            </a:r>
            <a:endParaRPr lang="en-GB" sz="2800" b="1" i="1" u="sng">
              <a:latin typeface="Jokerman"/>
              <a:ea typeface="Microsoft Sans Serif"/>
              <a:cs typeface="Arial"/>
            </a:endParaRPr>
          </a:p>
        </p:txBody>
      </p:sp>
      <p:sp>
        <p:nvSpPr>
          <p:cNvPr id="3" name="TextBox 2">
            <a:extLst>
              <a:ext uri="{FF2B5EF4-FFF2-40B4-BE49-F238E27FC236}">
                <a16:creationId xmlns:a16="http://schemas.microsoft.com/office/drawing/2014/main" id="{A1D108FD-36A7-5084-F400-864F76C6103F}"/>
              </a:ext>
            </a:extLst>
          </p:cNvPr>
          <p:cNvSpPr txBox="1"/>
          <p:nvPr/>
        </p:nvSpPr>
        <p:spPr>
          <a:xfrm>
            <a:off x="699247" y="1380564"/>
            <a:ext cx="9735670" cy="383689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4" name="TextBox 3">
            <a:extLst>
              <a:ext uri="{FF2B5EF4-FFF2-40B4-BE49-F238E27FC236}">
                <a16:creationId xmlns:a16="http://schemas.microsoft.com/office/drawing/2014/main" id="{3568D7D8-34C5-C6B3-0A2A-2F3533F09184}"/>
              </a:ext>
            </a:extLst>
          </p:cNvPr>
          <p:cNvSpPr txBox="1"/>
          <p:nvPr/>
        </p:nvSpPr>
        <p:spPr>
          <a:xfrm>
            <a:off x="1344705" y="1219200"/>
            <a:ext cx="9950823" cy="48050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5" name="TextBox 4">
            <a:extLst>
              <a:ext uri="{FF2B5EF4-FFF2-40B4-BE49-F238E27FC236}">
                <a16:creationId xmlns:a16="http://schemas.microsoft.com/office/drawing/2014/main" id="{184AD1DA-880A-C837-2700-223949BCD57F}"/>
              </a:ext>
            </a:extLst>
          </p:cNvPr>
          <p:cNvSpPr txBox="1"/>
          <p:nvPr/>
        </p:nvSpPr>
        <p:spPr>
          <a:xfrm>
            <a:off x="1093693" y="1380564"/>
            <a:ext cx="10130117"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dirty="0">
                <a:latin typeface="Times New Roman"/>
                <a:cs typeface="Times New Roman"/>
              </a:rPr>
              <a:t>In conclusion with Bowlby's attachment theory, this helps us to see Amira's behaviour not as problematic but a insight into her anxiety and communication of her need for safety and connection. Amira's anxiety and withdrawn behaviour can be understood as part of her adjustment process to a new Environment. Through sensitive and consistent care, the nursery can help to develop a secure attachment, which will in turn enhance her emotional security, confidence, and engagement in play and learning.</a:t>
            </a:r>
          </a:p>
        </p:txBody>
      </p:sp>
    </p:spTree>
    <p:extLst>
      <p:ext uri="{BB962C8B-B14F-4D97-AF65-F5344CB8AC3E}">
        <p14:creationId xmlns:p14="http://schemas.microsoft.com/office/powerpoint/2010/main" val="13011769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FF336C-9D82-059C-A5CE-71A3689AF6FB}"/>
              </a:ext>
            </a:extLst>
          </p:cNvPr>
          <p:cNvSpPr txBox="1"/>
          <p:nvPr/>
        </p:nvSpPr>
        <p:spPr>
          <a:xfrm>
            <a:off x="280416" y="231648"/>
            <a:ext cx="4194048"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a:latin typeface="Jokerman"/>
              </a:rPr>
              <a:t>References:</a:t>
            </a:r>
          </a:p>
        </p:txBody>
      </p:sp>
      <p:sp>
        <p:nvSpPr>
          <p:cNvPr id="4" name="TextBox 3">
            <a:extLst>
              <a:ext uri="{FF2B5EF4-FFF2-40B4-BE49-F238E27FC236}">
                <a16:creationId xmlns:a16="http://schemas.microsoft.com/office/drawing/2014/main" id="{FECDF3AE-B1EE-4B6F-D184-D4E02729B02B}"/>
              </a:ext>
            </a:extLst>
          </p:cNvPr>
          <p:cNvSpPr txBox="1"/>
          <p:nvPr/>
        </p:nvSpPr>
        <p:spPr>
          <a:xfrm>
            <a:off x="365760" y="1036320"/>
            <a:ext cx="11679936"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solidFill>
                  <a:srgbClr val="242424"/>
                </a:solidFill>
                <a:latin typeface="Times New Roman"/>
                <a:cs typeface="Times New Roman"/>
              </a:rPr>
              <a:t>Ainsworth, M.D.S., </a:t>
            </a:r>
            <a:r>
              <a:rPr lang="en-GB" sz="1200" dirty="0" err="1">
                <a:solidFill>
                  <a:srgbClr val="242424"/>
                </a:solidFill>
                <a:latin typeface="Times New Roman"/>
                <a:cs typeface="Times New Roman"/>
              </a:rPr>
              <a:t>Blehar</a:t>
            </a:r>
            <a:r>
              <a:rPr lang="en-GB" sz="1200" dirty="0">
                <a:solidFill>
                  <a:srgbClr val="242424"/>
                </a:solidFill>
                <a:latin typeface="Times New Roman"/>
                <a:cs typeface="Times New Roman"/>
              </a:rPr>
              <a:t>, M.C., Waters, E. and Wall, S. (1978) Patterns of attachment: A psychological study of the strange situation. Hillsdale, NJ: Lawrence Erlbaum.</a:t>
            </a:r>
            <a:endParaRPr lang="en-US" sz="1200" dirty="0">
              <a:latin typeface="Times New Roman"/>
              <a:cs typeface="Times New Roman"/>
            </a:endParaRPr>
          </a:p>
          <a:p>
            <a:r>
              <a:rPr lang="en-GB" sz="1200">
                <a:solidFill>
                  <a:srgbClr val="242424"/>
                </a:solidFill>
                <a:latin typeface="Times New Roman"/>
                <a:cs typeface="Times New Roman"/>
              </a:rPr>
              <a:t>Available at: </a:t>
            </a:r>
            <a:r>
              <a:rPr lang="en-GB" sz="1200" dirty="0">
                <a:solidFill>
                  <a:srgbClr val="242424"/>
                </a:solidFill>
                <a:latin typeface="Times New Roman"/>
                <a:cs typeface="Times New Roman"/>
                <a:hlinkClick r:id="rId2"/>
              </a:rPr>
              <a:t>https://psycnet.apa.org/record/1979-02842-000</a:t>
            </a:r>
            <a:endParaRPr lang="en-GB" sz="1200">
              <a:latin typeface="Times New Roman"/>
              <a:cs typeface="Times New Roman"/>
            </a:endParaRPr>
          </a:p>
          <a:p>
            <a:r>
              <a:rPr lang="en-GB" sz="1200">
                <a:solidFill>
                  <a:srgbClr val="242424"/>
                </a:solidFill>
                <a:latin typeface="Times New Roman"/>
                <a:cs typeface="Times New Roman"/>
              </a:rPr>
              <a:t>Accessed: 29 March 2026.</a:t>
            </a:r>
            <a:br>
              <a:rPr lang="en-US" sz="1200" dirty="0">
                <a:latin typeface="Times New Roman"/>
                <a:cs typeface="Times New Roman"/>
              </a:rPr>
            </a:br>
            <a:endParaRPr lang="en-US" sz="1200" dirty="0">
              <a:latin typeface="Times New Roman"/>
              <a:cs typeface="Times New Roman"/>
            </a:endParaRPr>
          </a:p>
          <a:p>
            <a:r>
              <a:rPr lang="en-GB" sz="1200" dirty="0" err="1">
                <a:solidFill>
                  <a:srgbClr val="242424"/>
                </a:solidFill>
                <a:latin typeface="Times New Roman"/>
                <a:cs typeface="Times New Roman"/>
              </a:rPr>
              <a:t>Bakermans</a:t>
            </a:r>
            <a:r>
              <a:rPr lang="en-GB" sz="1200" dirty="0">
                <a:solidFill>
                  <a:srgbClr val="242424"/>
                </a:solidFill>
                <a:latin typeface="Times New Roman"/>
                <a:cs typeface="Times New Roman"/>
              </a:rPr>
              <a:t>-Kranenburg, M.J., van </a:t>
            </a:r>
            <a:r>
              <a:rPr lang="en-GB" sz="1200" dirty="0" err="1">
                <a:solidFill>
                  <a:srgbClr val="242424"/>
                </a:solidFill>
                <a:latin typeface="Times New Roman"/>
                <a:cs typeface="Times New Roman"/>
              </a:rPr>
              <a:t>IJzendoorn</a:t>
            </a:r>
            <a:r>
              <a:rPr lang="en-GB" sz="1200" dirty="0">
                <a:solidFill>
                  <a:srgbClr val="242424"/>
                </a:solidFill>
                <a:latin typeface="Times New Roman"/>
                <a:cs typeface="Times New Roman"/>
              </a:rPr>
              <a:t>, M.H. and Juffer, F. (2003) Less is more: Meta-analyses of sensitivity and attachment interventions in early childhood. Child Development, 74(3), pp. 597–615.</a:t>
            </a:r>
            <a:endParaRPr lang="en-GB" sz="1200">
              <a:latin typeface="Times New Roman"/>
              <a:cs typeface="Times New Roman"/>
            </a:endParaRPr>
          </a:p>
          <a:p>
            <a:r>
              <a:rPr lang="en-GB" sz="1200">
                <a:solidFill>
                  <a:srgbClr val="242424"/>
                </a:solidFill>
                <a:latin typeface="Times New Roman"/>
                <a:cs typeface="Times New Roman"/>
              </a:rPr>
              <a:t>Available at: </a:t>
            </a:r>
            <a:r>
              <a:rPr lang="en-GB" sz="1200" dirty="0">
                <a:solidFill>
                  <a:srgbClr val="242424"/>
                </a:solidFill>
                <a:latin typeface="Times New Roman"/>
                <a:cs typeface="Times New Roman"/>
                <a:hlinkClick r:id="rId3"/>
              </a:rPr>
              <a:t>https://doi.org/10.1111/1467-8624.00571</a:t>
            </a:r>
            <a:endParaRPr lang="en-GB" sz="1200">
              <a:latin typeface="Times New Roman"/>
              <a:cs typeface="Times New Roman"/>
            </a:endParaRPr>
          </a:p>
          <a:p>
            <a:r>
              <a:rPr lang="en-GB" sz="1200">
                <a:solidFill>
                  <a:srgbClr val="242424"/>
                </a:solidFill>
                <a:latin typeface="Times New Roman"/>
                <a:cs typeface="Times New Roman"/>
              </a:rPr>
              <a:t>Accessed: 29 March 2026</a:t>
            </a:r>
            <a:br>
              <a:rPr lang="en-US" sz="1200" dirty="0">
                <a:latin typeface="Times New Roman"/>
                <a:cs typeface="Times New Roman"/>
              </a:rPr>
            </a:br>
            <a:endParaRPr lang="en-US" sz="1200">
              <a:latin typeface="Times New Roman"/>
              <a:cs typeface="Times New Roman"/>
            </a:endParaRPr>
          </a:p>
          <a:p>
            <a:r>
              <a:rPr lang="en-GB" sz="1200">
                <a:solidFill>
                  <a:srgbClr val="242424"/>
                </a:solidFill>
                <a:latin typeface="Times New Roman"/>
                <a:cs typeface="Times New Roman"/>
              </a:rPr>
              <a:t>Cassidy, J. (2013) Contributions of attachment theory and research: A framework for future research, translation, and policy. Annual Review of Psychology, 64, pp. 579–605.</a:t>
            </a:r>
            <a:endParaRPr lang="en-GB" sz="1200">
              <a:latin typeface="Times New Roman"/>
              <a:cs typeface="Times New Roman"/>
            </a:endParaRPr>
          </a:p>
          <a:p>
            <a:r>
              <a:rPr lang="en-GB" sz="1200">
                <a:solidFill>
                  <a:srgbClr val="242424"/>
                </a:solidFill>
                <a:latin typeface="Times New Roman"/>
                <a:cs typeface="Times New Roman"/>
              </a:rPr>
              <a:t>Available at: </a:t>
            </a:r>
            <a:r>
              <a:rPr lang="en-GB" sz="1200" dirty="0">
                <a:solidFill>
                  <a:srgbClr val="242424"/>
                </a:solidFill>
                <a:latin typeface="Times New Roman"/>
                <a:cs typeface="Times New Roman"/>
                <a:hlinkClick r:id="rId4"/>
              </a:rPr>
              <a:t>https://doi.org/10.1146/annurev-psych-113011-143754</a:t>
            </a:r>
            <a:endParaRPr lang="en-GB" sz="1200">
              <a:latin typeface="Times New Roman"/>
              <a:cs typeface="Times New Roman"/>
            </a:endParaRPr>
          </a:p>
          <a:p>
            <a:r>
              <a:rPr lang="en-GB" sz="1200">
                <a:solidFill>
                  <a:srgbClr val="242424"/>
                </a:solidFill>
                <a:latin typeface="Times New Roman"/>
                <a:cs typeface="Times New Roman"/>
              </a:rPr>
              <a:t>Accessed: 29 March 2026.</a:t>
            </a:r>
            <a:br>
              <a:rPr lang="en-US" sz="1200" dirty="0">
                <a:latin typeface="Times New Roman"/>
                <a:cs typeface="Times New Roman"/>
              </a:rPr>
            </a:br>
            <a:endParaRPr lang="en-US" sz="1200">
              <a:latin typeface="Times New Roman"/>
              <a:cs typeface="Times New Roman"/>
            </a:endParaRPr>
          </a:p>
          <a:p>
            <a:r>
              <a:rPr lang="en-GB" sz="1200">
                <a:solidFill>
                  <a:srgbClr val="242424"/>
                </a:solidFill>
                <a:latin typeface="Times New Roman"/>
                <a:cs typeface="Times New Roman"/>
              </a:rPr>
              <a:t>Circle of Security International (2017–2020) Circle of Security Parenting and classroom approaches: Research overview and implementation resources.</a:t>
            </a:r>
            <a:endParaRPr lang="en-GB" sz="1200">
              <a:latin typeface="Times New Roman"/>
              <a:cs typeface="Times New Roman"/>
            </a:endParaRPr>
          </a:p>
          <a:p>
            <a:r>
              <a:rPr lang="en-GB" sz="1200">
                <a:solidFill>
                  <a:srgbClr val="242424"/>
                </a:solidFill>
                <a:latin typeface="Times New Roman"/>
                <a:cs typeface="Times New Roman"/>
              </a:rPr>
              <a:t>Available at: </a:t>
            </a:r>
            <a:r>
              <a:rPr lang="en-GB" sz="1200" dirty="0">
                <a:solidFill>
                  <a:srgbClr val="242424"/>
                </a:solidFill>
                <a:latin typeface="Times New Roman"/>
                <a:cs typeface="Times New Roman"/>
                <a:hlinkClick r:id="rId5"/>
              </a:rPr>
              <a:t>https://www.circleofsecurityinternational.com</a:t>
            </a:r>
            <a:endParaRPr lang="en-GB" sz="1200">
              <a:latin typeface="Times New Roman"/>
              <a:cs typeface="Times New Roman"/>
            </a:endParaRPr>
          </a:p>
          <a:p>
            <a:r>
              <a:rPr lang="en-GB" sz="1200">
                <a:solidFill>
                  <a:srgbClr val="242424"/>
                </a:solidFill>
                <a:latin typeface="Times New Roman"/>
                <a:cs typeface="Times New Roman"/>
              </a:rPr>
              <a:t>Accessed: 29 March 2026.</a:t>
            </a:r>
            <a:endParaRPr lang="en-GB" sz="1200">
              <a:latin typeface="Times New Roman"/>
              <a:cs typeface="Times New Roman"/>
            </a:endParaRPr>
          </a:p>
          <a:p>
            <a:endParaRPr lang="en-US" sz="1200" dirty="0">
              <a:latin typeface="Times New Roman"/>
              <a:cs typeface="Times New Roman"/>
            </a:endParaRPr>
          </a:p>
          <a:p>
            <a:r>
              <a:rPr lang="en-GB" sz="1200" dirty="0">
                <a:solidFill>
                  <a:srgbClr val="242424"/>
                </a:solidFill>
                <a:latin typeface="Times New Roman"/>
                <a:cs typeface="Times New Roman"/>
              </a:rPr>
              <a:t>Dozier, M., Bernard, K. et al. (2017) Attachment and </a:t>
            </a:r>
            <a:r>
              <a:rPr lang="en-GB" sz="1200" dirty="0" err="1">
                <a:solidFill>
                  <a:srgbClr val="242424"/>
                </a:solidFill>
                <a:latin typeface="Times New Roman"/>
                <a:cs typeface="Times New Roman"/>
              </a:rPr>
              <a:t>biobehavioral</a:t>
            </a:r>
            <a:r>
              <a:rPr lang="en-GB" sz="1200" dirty="0">
                <a:solidFill>
                  <a:srgbClr val="242424"/>
                </a:solidFill>
                <a:latin typeface="Times New Roman"/>
                <a:cs typeface="Times New Roman"/>
              </a:rPr>
              <a:t> catch-up: Addressing the needs of infants and toddlers exposed to adversity. Journal of Consulting and Clinical Psychology.</a:t>
            </a:r>
            <a:endParaRPr lang="en-GB" sz="1200">
              <a:latin typeface="Times New Roman"/>
              <a:cs typeface="Times New Roman"/>
            </a:endParaRPr>
          </a:p>
          <a:p>
            <a:r>
              <a:rPr lang="en-GB" sz="1200">
                <a:solidFill>
                  <a:srgbClr val="242424"/>
                </a:solidFill>
                <a:latin typeface="Times New Roman"/>
                <a:cs typeface="Times New Roman"/>
              </a:rPr>
              <a:t>Available at: </a:t>
            </a:r>
            <a:r>
              <a:rPr lang="en-GB" sz="1200" dirty="0">
                <a:solidFill>
                  <a:srgbClr val="242424"/>
                </a:solidFill>
                <a:latin typeface="Times New Roman"/>
                <a:cs typeface="Times New Roman"/>
                <a:hlinkClick r:id="rId6"/>
              </a:rPr>
              <a:t>https://www.ncbi.nlm.nih.gov/pmc/</a:t>
            </a:r>
            <a:endParaRPr lang="en-GB" sz="1200">
              <a:latin typeface="Times New Roman"/>
              <a:cs typeface="Times New Roman"/>
            </a:endParaRPr>
          </a:p>
          <a:p>
            <a:r>
              <a:rPr lang="en-GB" sz="1200">
                <a:solidFill>
                  <a:srgbClr val="242424"/>
                </a:solidFill>
                <a:latin typeface="Times New Roman"/>
                <a:cs typeface="Times New Roman"/>
              </a:rPr>
              <a:t>Accessed: 29 March 2026.</a:t>
            </a:r>
            <a:endParaRPr lang="en-GB" sz="1200">
              <a:latin typeface="Times New Roman"/>
              <a:cs typeface="Times New Roman"/>
            </a:endParaRPr>
          </a:p>
          <a:p>
            <a:endParaRPr lang="en-US" sz="1200" dirty="0">
              <a:latin typeface="Times New Roman"/>
              <a:cs typeface="Times New Roman"/>
            </a:endParaRPr>
          </a:p>
          <a:p>
            <a:r>
              <a:rPr lang="en-GB" sz="1200">
                <a:solidFill>
                  <a:srgbClr val="242424"/>
                </a:solidFill>
                <a:latin typeface="Times New Roman"/>
                <a:cs typeface="Times New Roman"/>
              </a:rPr>
              <a:t>Mountain, G. (2017) Sensitivity and attachment interventions in early childhood: A review. Early Childhood Research Quarterly.</a:t>
            </a:r>
            <a:endParaRPr lang="en-GB" sz="1200">
              <a:latin typeface="Times New Roman"/>
              <a:cs typeface="Times New Roman"/>
            </a:endParaRPr>
          </a:p>
          <a:p>
            <a:r>
              <a:rPr lang="en-GB" sz="1200">
                <a:solidFill>
                  <a:srgbClr val="242424"/>
                </a:solidFill>
                <a:latin typeface="Times New Roman"/>
                <a:cs typeface="Times New Roman"/>
              </a:rPr>
              <a:t>Available at: </a:t>
            </a:r>
            <a:r>
              <a:rPr lang="en-GB" sz="1200" dirty="0">
                <a:solidFill>
                  <a:srgbClr val="242424"/>
                </a:solidFill>
                <a:latin typeface="Times New Roman"/>
                <a:cs typeface="Times New Roman"/>
                <a:hlinkClick r:id="rId7"/>
              </a:rPr>
              <a:t>https://www.sciencedirect.com</a:t>
            </a:r>
            <a:endParaRPr lang="en-GB" sz="1200">
              <a:latin typeface="Times New Roman"/>
              <a:cs typeface="Times New Roman"/>
            </a:endParaRPr>
          </a:p>
          <a:p>
            <a:endParaRPr lang="en-US" sz="1200" dirty="0">
              <a:solidFill>
                <a:srgbClr val="000000"/>
              </a:solidFill>
              <a:latin typeface="Times New Roman"/>
              <a:cs typeface="Times New Roman"/>
            </a:endParaRPr>
          </a:p>
          <a:p>
            <a:r>
              <a:rPr lang="en-GB" sz="1200">
                <a:solidFill>
                  <a:srgbClr val="242424"/>
                </a:solidFill>
                <a:latin typeface="Times New Roman"/>
                <a:cs typeface="Times New Roman"/>
              </a:rPr>
              <a:t>NHS (2021) Separation anxiety.</a:t>
            </a:r>
            <a:endParaRPr lang="en-GB" sz="1200">
              <a:latin typeface="Times New Roman"/>
              <a:cs typeface="Times New Roman"/>
            </a:endParaRPr>
          </a:p>
          <a:p>
            <a:r>
              <a:rPr lang="en-GB" sz="1200">
                <a:solidFill>
                  <a:srgbClr val="242424"/>
                </a:solidFill>
                <a:latin typeface="Times New Roman"/>
                <a:cs typeface="Times New Roman"/>
              </a:rPr>
              <a:t>Available at: </a:t>
            </a:r>
            <a:r>
              <a:rPr lang="en-GB" sz="1200" dirty="0">
                <a:solidFill>
                  <a:srgbClr val="242424"/>
                </a:solidFill>
                <a:latin typeface="Times New Roman"/>
                <a:cs typeface="Times New Roman"/>
                <a:hlinkClick r:id="rId8"/>
              </a:rPr>
              <a:t>https://www.nhs.uk/conditions/baby/separation-anxiety/</a:t>
            </a:r>
            <a:endParaRPr lang="en-GB" sz="1200">
              <a:latin typeface="Times New Roman"/>
              <a:cs typeface="Times New Roman"/>
            </a:endParaRPr>
          </a:p>
          <a:p>
            <a:br>
              <a:rPr lang="en-US" sz="1200" dirty="0">
                <a:latin typeface="Times New Roman"/>
                <a:cs typeface="Times New Roman"/>
              </a:rPr>
            </a:br>
            <a:endParaRPr lang="en-US" sz="1200" dirty="0">
              <a:latin typeface="Times New Roman"/>
              <a:cs typeface="Times New Roman"/>
            </a:endParaRPr>
          </a:p>
          <a:p>
            <a:endParaRPr lang="en-GB" dirty="0"/>
          </a:p>
        </p:txBody>
      </p:sp>
    </p:spTree>
    <p:extLst>
      <p:ext uri="{BB962C8B-B14F-4D97-AF65-F5344CB8AC3E}">
        <p14:creationId xmlns:p14="http://schemas.microsoft.com/office/powerpoint/2010/main" val="27768072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13</Slides>
  <Notes>0</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 Certificate of higher education skills for the​ health and social care            LCHS4010: Psychology in health and social care​   ​ Student number: 2420336​   Student name: Leanne Jarvis​  ​ Tutor details: Helen parsons   ​ Module leader: dr Azora Hurd​   ​ Portfolio – Presentation​   Submission date: Monday 23rd march 2026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872</cp:revision>
  <dcterms:created xsi:type="dcterms:W3CDTF">2025-10-07T15:28:56Z</dcterms:created>
  <dcterms:modified xsi:type="dcterms:W3CDTF">2026-03-29T13:44:00Z</dcterms:modified>
</cp:coreProperties>
</file>