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64" r:id="rId2"/>
    <p:sldId id="266" r:id="rId3"/>
    <p:sldId id="265" r:id="rId4"/>
    <p:sldId id="267" r:id="rId5"/>
    <p:sldId id="268" r:id="rId6"/>
    <p:sldId id="269" r:id="rId7"/>
    <p:sldId id="270" r:id="rId8"/>
    <p:sldId id="271" r:id="rId9"/>
    <p:sldId id="272" r:id="rId10"/>
    <p:sldId id="274" r:id="rId11"/>
    <p:sldId id="27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BC89EF96-8CEA-46FF-86C4-4CE0E7609802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/>
        <a:fill>
          <a:solidFill>
            <a:srgbClr val="156082"/>
          </a:solidFill>
        </a:fill>
      </a:tcStyle>
    </a:band1H>
    <a:band1V>
      <a:tcStyle>
        <a:tcBdr/>
        <a:fill>
          <a:solidFill>
            <a:srgbClr val="156082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"/>
          <a:ea typeface=""/>
          <a:cs typeface=""/>
        </a:font>
      </a:tcTxStyle>
      <a:tcStyle>
        <a:tcBdr>
          <a:bottom>
            <a:ln w="2540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firstRow>
  </a:tblStyle>
  <a:tblStyle styleId="{C083E6E3-FA7D-4D7B-A595-EF9225AFEA82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top>
            <a:ln w="12701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/>
        <a:fill>
          <a:solidFill>
            <a:srgbClr val="196B24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196B24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12701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"/>
          <a:ea typeface=""/>
          <a:cs typeface=""/>
        </a:font>
      </a:tcTxStyle>
      <a:tcStyle>
        <a:tcBdr>
          <a:bottom>
            <a:ln w="12701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firstRow>
  </a:tblStyle>
  <a:tblStyle styleId="{F5AB1C69-6EDB-4FF4-983F-18BD219EF322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BE8"/>
          </a:solidFill>
        </a:fill>
      </a:tcStyle>
    </a:wholeTbl>
    <a:band1H>
      <a:tcStyle>
        <a:tcBdr/>
        <a:fill>
          <a:solidFill>
            <a:srgbClr val="CCD4CC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4CC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96B2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96B2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96B2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96B24"/>
          </a:solidFill>
        </a:fill>
      </a:tcStyle>
    </a:firstRow>
  </a:tblStyle>
  <a:tblStyle styleId="{D27102A9-8310-4765-A935-A1911B00CA55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top>
            <a:ln w="12701" cap="flat" cmpd="sng" algn="ctr">
              <a:solidFill>
                <a:srgbClr val="0F9ED5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0F9ED5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/>
        <a:fill>
          <a:solidFill>
            <a:srgbClr val="0F9ED5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0F9ED5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12701" cap="flat" cmpd="sng" algn="ctr">
              <a:solidFill>
                <a:srgbClr val="0F9ED5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"/>
          <a:ea typeface=""/>
          <a:cs typeface=""/>
        </a:font>
      </a:tcTxStyle>
      <a:tcStyle>
        <a:tcBdr>
          <a:bottom>
            <a:ln w="12701" cap="flat" cmpd="sng" algn="ctr">
              <a:solidFill>
                <a:srgbClr val="0F9ED5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firstRow>
  </a:tblStyle>
  <a:tblStyle styleId="{1FECB4D8-DB02-4DC6-A0A2-4F2EBAE1DC90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E7EBE8"/>
          </a:solidFill>
        </a:fill>
      </a:tcStyle>
    </a:band1H>
    <a:band1V>
      <a:tcStyle>
        <a:tcBdr/>
        <a:fill>
          <a:solidFill>
            <a:srgbClr val="E7EBE8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96B24"/>
          </a:solidFill>
        </a:fill>
      </a:tcStyle>
    </a:firstRow>
  </a:tblStyle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  <a:tblStyle styleId="{0505E3EF-67EA-436B-97B2-0124C06EBD24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BE8"/>
          </a:solidFill>
        </a:fill>
      </a:tcStyle>
    </a:wholeTbl>
    <a:band1H>
      <a:tcStyle>
        <a:tcBdr/>
        <a:fill>
          <a:solidFill>
            <a:srgbClr val="CCD4CC"/>
          </a:solidFill>
        </a:fill>
      </a:tcStyle>
    </a:band1H>
    <a:band1V>
      <a:tcStyle>
        <a:tcBdr/>
        <a:fill>
          <a:solidFill>
            <a:srgbClr val="CCD4CC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25402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E7EBE8"/>
          </a:solidFill>
        </a:fill>
      </a:tcStyle>
    </a:lastRow>
    <a:firstRow>
      <a:tcTxStyle b="on">
        <a:font>
          <a:latin typeface=""/>
          <a:ea typeface=""/>
          <a:cs typeface=""/>
        </a:font>
      </a:tcTxStyle>
      <a:tcStyle>
        <a:tcBdr/>
        <a:fill>
          <a:solidFill>
            <a:srgbClr val="E7EBE8"/>
          </a:solidFill>
        </a:fill>
      </a:tcStyle>
    </a:firstRow>
  </a:tblStyle>
  <a:tblStyle styleId="{EB344D84-9AFB-497E-A393-DC336BA19D2E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top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E7E7E7"/>
          </a:solidFill>
        </a:fill>
      </a:tcStyle>
    </a:band1H>
    <a:band1V>
      <a:tcStyle>
        <a:tcBdr/>
        <a:fill>
          <a:solidFill>
            <a:srgbClr val="E7E7E7"/>
          </a:solidFill>
        </a:fill>
      </a:tcStyle>
    </a:band1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96B2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96B24"/>
          </a:solidFill>
        </a:fill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96B24"/>
          </a:solidFill>
        </a:fill>
      </a:tcStyle>
    </a:firstRow>
  </a:tblStyle>
  <a:tblStyle styleId="{69CF1AB2-1976-4502-BF36-3FF5EA218861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1V>
      <a:tcStyle>
        <a:tcBdr/>
        <a:fill>
          <a:solidFill>
            <a:srgbClr val="CCD2D8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25402" cap="flat" cmpd="sng" algn="ctr">
              <a:solidFill>
                <a:srgbClr val="156082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E7EAED"/>
          </a:solidFill>
        </a:fill>
      </a:tcStyle>
    </a:lastRow>
    <a:firstRow>
      <a:tcTxStyle b="on">
        <a:font>
          <a:latin typeface=""/>
          <a:ea typeface=""/>
          <a:cs typeface=""/>
        </a:font>
      </a:tcTxStyle>
      <a:tcStyle>
        <a:tcBdr/>
        <a:fill>
          <a:solidFill>
            <a:srgbClr val="E7EAED"/>
          </a:solidFill>
        </a:fill>
      </a:tcStyle>
    </a:firstRow>
  </a:tblStyle>
  <a:tblStyle styleId="{0E3FDE45-AF77-4B5C-9715-49D594BDF05E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top>
            <a:ln w="12701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/>
        <a:fill>
          <a:solidFill>
            <a:srgbClr val="E97132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E97132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12701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"/>
          <a:ea typeface=""/>
          <a:cs typeface=""/>
        </a:font>
      </a:tcTxStyle>
      <a:tcStyle>
        <a:tcBdr>
          <a:bottom>
            <a:ln w="12701" cap="flat" cmpd="sng" algn="ctr">
              <a:solidFill>
                <a:srgbClr val="E97132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firstRow>
  </a:tblStyle>
  <a:tblStyle styleId="{F2DE63D5-997A-4646-A377-4702673A728D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3172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>
          <a:top>
            <a:ln w="3172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band1H>
    <a:band1V>
      <a:tcStyle>
        <a:tcBdr>
          <a:left>
            <a:ln w="3172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1V>
    <a:band2V>
      <a:tcStyle>
        <a:tcBdr>
          <a:left>
            <a:ln w="3172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right>
        </a:tcBdr>
      </a:tcStyle>
    </a:band2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96B24"/>
          </a:solidFill>
        </a:fill>
      </a:tcStyle>
    </a:firstRow>
  </a:tblStyle>
  <a:tblStyle styleId="{8799B23B-EC83-4686-B30A-512413B5E67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  <a:band1H>
      <a:tcStyle>
        <a:tcBdr/>
        <a:fill>
          <a:solidFill>
            <a:srgbClr val="196B24"/>
          </a:solidFill>
        </a:fill>
      </a:tcStyle>
    </a:band1H>
    <a:band1V>
      <a:tcStyle>
        <a:tcBdr/>
        <a:fill>
          <a:solidFill>
            <a:srgbClr val="196B24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top>
        </a:tcBdr>
      </a:tcStyle>
    </a:lastRow>
    <a:firstRow>
      <a:tcTxStyle b="on">
        <a:font>
          <a:latin typeface=""/>
          <a:ea typeface=""/>
          <a:cs typeface=""/>
        </a:font>
      </a:tcTxStyle>
      <a:tcStyle>
        <a:tcBdr>
          <a:bottom>
            <a:ln w="25402" cap="flat" cmpd="sng" algn="ctr">
              <a:solidFill>
                <a:srgbClr val="196B2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42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74EC0D4-7A12-6BAE-57F2-559FD368979F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F660FF-8206-1E54-0217-4396B1AD8AAA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F13F2B8-BD09-483B-AF0D-AAF36B9B23F1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5/8/2026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38FA9C-68FA-635E-1362-7F4631008DBE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393601-2F61-5A61-8366-C14712261DBB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C2320BB-945E-458D-BF1C-FD97C35C03AB}" type="slidenum">
              <a:t>‹#›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1063273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31997DF-9389-8004-DF97-357919A2AD10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F18AA9-34A6-C415-7F36-485AE37668D4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8CCF1A02-CE34-4B5F-B237-7A562A911672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DD29952-70BC-860E-DB5E-FB55FB6D146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11D3BAF2-836C-8B99-4EE3-E0B14906D872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1F6B3-A28D-954C-973B-63AFA5A9AFCC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68E5C9-FF56-2104-7719-B4CD1D660C7D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BDBDEA88-6822-4A60-B580-61DC0FC18C0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6248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Pr>
        <a:solidFill>
          <a:srgbClr val="2C2F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B2412-EB70-F3B4-6CB0-DBFF5D49ECD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855723" y="1605915"/>
            <a:ext cx="4480560" cy="2468880"/>
          </a:xfrm>
        </p:spPr>
        <p:txBody>
          <a:bodyPr anchor="b" anchorCtr="1"/>
          <a:lstStyle>
            <a:lvl1pPr algn="ctr">
              <a:defRPr sz="4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E7C80D-2617-CCC6-6A51-399B730DFA68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4221483" y="4245431"/>
            <a:ext cx="3749039" cy="1463040"/>
          </a:xfrm>
        </p:spPr>
        <p:txBody>
          <a:bodyPr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30FA188-73C6-E4AD-7082-83345C7EB1D6}"/>
              </a:ext>
            </a:extLst>
          </p:cNvPr>
          <p:cNvSpPr/>
          <p:nvPr/>
        </p:nvSpPr>
        <p:spPr>
          <a:xfrm>
            <a:off x="3069339" y="402336"/>
            <a:ext cx="6053327" cy="605332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6345" cap="flat">
            <a:solidFill>
              <a:srgbClr val="EBE3D8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EBE3D8"/>
              </a:solidFill>
              <a:uFillTx/>
              <a:latin typeface="Bahnschrift Light"/>
            </a:endParaRPr>
          </a:p>
        </p:txBody>
      </p:sp>
      <p:cxnSp>
        <p:nvCxnSpPr>
          <p:cNvPr id="5" name="Straight Connector 5">
            <a:extLst>
              <a:ext uri="{FF2B5EF4-FFF2-40B4-BE49-F238E27FC236}">
                <a16:creationId xmlns:a16="http://schemas.microsoft.com/office/drawing/2014/main" id="{820A4FDB-ABBD-99BD-1BD4-10CD95D54938}"/>
              </a:ext>
            </a:extLst>
          </p:cNvPr>
          <p:cNvCxnSpPr/>
          <p:nvPr/>
        </p:nvCxnSpPr>
        <p:spPr>
          <a:xfrm flipV="1">
            <a:off x="6096003" y="0"/>
            <a:ext cx="0" cy="402336"/>
          </a:xfrm>
          <a:prstGeom prst="straightConnector1">
            <a:avLst/>
          </a:prstGeom>
          <a:noFill/>
          <a:ln w="6345" cap="flat">
            <a:solidFill>
              <a:srgbClr val="EBE3D8"/>
            </a:solidFill>
            <a:prstDash val="solid"/>
            <a:miter/>
          </a:ln>
        </p:spPr>
      </p:cxnSp>
      <p:cxnSp>
        <p:nvCxnSpPr>
          <p:cNvPr id="6" name="Straight Connector 11">
            <a:extLst>
              <a:ext uri="{FF2B5EF4-FFF2-40B4-BE49-F238E27FC236}">
                <a16:creationId xmlns:a16="http://schemas.microsoft.com/office/drawing/2014/main" id="{2FFBD1F5-95A0-816C-8950-BEC53C17E5C9}"/>
              </a:ext>
            </a:extLst>
          </p:cNvPr>
          <p:cNvCxnSpPr/>
          <p:nvPr/>
        </p:nvCxnSpPr>
        <p:spPr>
          <a:xfrm flipV="1">
            <a:off x="6096003" y="6455664"/>
            <a:ext cx="0" cy="402336"/>
          </a:xfrm>
          <a:prstGeom prst="straightConnector1">
            <a:avLst/>
          </a:prstGeom>
          <a:noFill/>
          <a:ln w="6345" cap="flat">
            <a:solidFill>
              <a:srgbClr val="EBE3D8"/>
            </a:solidFill>
            <a:prstDash val="solid"/>
            <a:miter/>
          </a:ln>
        </p:spPr>
      </p:cxnSp>
      <p:grpSp>
        <p:nvGrpSpPr>
          <p:cNvPr id="7" name="Group 12">
            <a:extLst>
              <a:ext uri="{FF2B5EF4-FFF2-40B4-BE49-F238E27FC236}">
                <a16:creationId xmlns:a16="http://schemas.microsoft.com/office/drawing/2014/main" id="{A93D6418-E26B-2F87-0764-1240B36F8622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8" name="Straight Connector 13">
              <a:extLst>
                <a:ext uri="{FF2B5EF4-FFF2-40B4-BE49-F238E27FC236}">
                  <a16:creationId xmlns:a16="http://schemas.microsoft.com/office/drawing/2014/main" id="{D9256EA9-B3F6-4F65-095F-5F9ACF5A2F19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9" name="Straight Connector 14">
              <a:extLst>
                <a:ext uri="{FF2B5EF4-FFF2-40B4-BE49-F238E27FC236}">
                  <a16:creationId xmlns:a16="http://schemas.microsoft.com/office/drawing/2014/main" id="{AA600773-C8BE-93C7-835A-2CE7988A51D1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0" name="Straight Connector 15">
              <a:extLst>
                <a:ext uri="{FF2B5EF4-FFF2-40B4-BE49-F238E27FC236}">
                  <a16:creationId xmlns:a16="http://schemas.microsoft.com/office/drawing/2014/main" id="{80519BAF-D0C4-7C8A-7C64-317D9E54BB94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1" name="Straight Connector 16">
              <a:extLst>
                <a:ext uri="{FF2B5EF4-FFF2-40B4-BE49-F238E27FC236}">
                  <a16:creationId xmlns:a16="http://schemas.microsoft.com/office/drawing/2014/main" id="{E5B3357B-2E3B-1986-280E-F0800A398635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100849440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2">
            <a:extLst>
              <a:ext uri="{FF2B5EF4-FFF2-40B4-BE49-F238E27FC236}">
                <a16:creationId xmlns:a16="http://schemas.microsoft.com/office/drawing/2014/main" id="{386FC30A-C7D2-25E7-3F46-F9422DA0C6F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640080"/>
            <a:ext cx="10058400" cy="777240"/>
          </a:xfrm>
        </p:spPr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BCB49F1-7F62-6BB0-F3FD-E1CB12664A2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15">
            <a:extLst>
              <a:ext uri="{FF2B5EF4-FFF2-40B4-BE49-F238E27FC236}">
                <a16:creationId xmlns:a16="http://schemas.microsoft.com/office/drawing/2014/main" id="{01BEBCAB-6837-C10E-D1C3-71C3F0AD2A8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069848" y="1463040"/>
            <a:ext cx="10052054" cy="4754559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17F0C79-CFEA-92B2-6400-E6299DDC3B0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3F6E3C3E-F2AA-42E6-B38C-ECBC85AC42D1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A0D18-0479-63C9-B5A8-F98913C4BA0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A869A39D-98B3-476A-B9FB-B52C790B6B7F}" type="slidenum"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84865131-9652-D055-C9C8-510FAAC2A883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A724BD8D-71A6-C3AA-B73C-6A8C8AD9F72A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22FEBC4-A263-9D73-49D4-0F293DB651FD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387CD50-D2A5-CD4A-415D-F97F24F9A24C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29F41CD-2AB0-1832-7266-0E1194345FF8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416956424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>
            <a:extLst>
              <a:ext uri="{FF2B5EF4-FFF2-40B4-BE49-F238E27FC236}">
                <a16:creationId xmlns:a16="http://schemas.microsoft.com/office/drawing/2014/main" id="{6BA62FA0-1A27-EAC9-5A77-B7651568A9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0908" y="4597402"/>
            <a:ext cx="9784080" cy="980437"/>
          </a:xfrm>
        </p:spPr>
        <p:txBody>
          <a:bodyPr anchor="b">
            <a:noAutofit/>
          </a:bodyPr>
          <a:lstStyle>
            <a:lvl1pPr>
              <a:defRPr sz="48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7">
            <a:extLst>
              <a:ext uri="{FF2B5EF4-FFF2-40B4-BE49-F238E27FC236}">
                <a16:creationId xmlns:a16="http://schemas.microsoft.com/office/drawing/2014/main" id="{646AA185-DF30-B92D-E891-FD0D237122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Text Placeholder 12">
            <a:extLst>
              <a:ext uri="{FF2B5EF4-FFF2-40B4-BE49-F238E27FC236}">
                <a16:creationId xmlns:a16="http://schemas.microsoft.com/office/drawing/2014/main" id="{151A691A-1E53-7287-E82D-34500C22107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07008" y="5668959"/>
            <a:ext cx="9784838" cy="639759"/>
          </a:xfrm>
        </p:spPr>
        <p:txBody>
          <a:bodyPr/>
          <a:lstStyle>
            <a:lvl1pPr marL="0" indent="0">
              <a:buNone/>
              <a:defRPr sz="20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798D241F-14B9-ED73-AC4C-DBD1144F255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8256" y="404996"/>
            <a:ext cx="10575484" cy="3836804"/>
          </a:xfr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6" name="Date Placeholder 6">
            <a:extLst>
              <a:ext uri="{FF2B5EF4-FFF2-40B4-BE49-F238E27FC236}">
                <a16:creationId xmlns:a16="http://schemas.microsoft.com/office/drawing/2014/main" id="{7BC75584-01CF-DC47-08AB-0D65E9491F4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10040788" y="4203341"/>
            <a:ext cx="3494315" cy="365129"/>
          </a:xfrm>
        </p:spPr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D9D35B62-0041-4C5E-B549-E847C1E66F91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8">
            <a:extLst>
              <a:ext uri="{FF2B5EF4-FFF2-40B4-BE49-F238E27FC236}">
                <a16:creationId xmlns:a16="http://schemas.microsoft.com/office/drawing/2014/main" id="{A78C78EE-D09F-6E2A-5247-89AA2068E19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22E1D625-867A-4019-93F0-3D06AF9A3027}" type="slidenum">
              <a:t>‹#›</a:t>
            </a:fld>
            <a:endParaRPr lang="en-US"/>
          </a:p>
        </p:txBody>
      </p:sp>
      <p:cxnSp>
        <p:nvCxnSpPr>
          <p:cNvPr id="8" name="Straight Connector 3">
            <a:extLst>
              <a:ext uri="{FF2B5EF4-FFF2-40B4-BE49-F238E27FC236}">
                <a16:creationId xmlns:a16="http://schemas.microsoft.com/office/drawing/2014/main" id="{50453709-337A-5919-2FC9-5850F51CD8AC}"/>
              </a:ext>
            </a:extLst>
          </p:cNvPr>
          <p:cNvCxnSpPr/>
          <p:nvPr/>
        </p:nvCxnSpPr>
        <p:spPr>
          <a:xfrm>
            <a:off x="803181" y="4267358"/>
            <a:ext cx="10584143" cy="0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  <p:grpSp>
        <p:nvGrpSpPr>
          <p:cNvPr id="9" name="Group 13">
            <a:extLst>
              <a:ext uri="{FF2B5EF4-FFF2-40B4-BE49-F238E27FC236}">
                <a16:creationId xmlns:a16="http://schemas.microsoft.com/office/drawing/2014/main" id="{0056DEF7-4351-D984-0ACB-F135814ABD41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0" name="Straight Connector 14">
              <a:extLst>
                <a:ext uri="{FF2B5EF4-FFF2-40B4-BE49-F238E27FC236}">
                  <a16:creationId xmlns:a16="http://schemas.microsoft.com/office/drawing/2014/main" id="{C5CE1B0D-A418-31C4-D1EC-EFA7B3DF3C1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15">
              <a:extLst>
                <a:ext uri="{FF2B5EF4-FFF2-40B4-BE49-F238E27FC236}">
                  <a16:creationId xmlns:a16="http://schemas.microsoft.com/office/drawing/2014/main" id="{F85709EC-F278-08C3-B001-137F60CF87E2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6">
              <a:extLst>
                <a:ext uri="{FF2B5EF4-FFF2-40B4-BE49-F238E27FC236}">
                  <a16:creationId xmlns:a16="http://schemas.microsoft.com/office/drawing/2014/main" id="{D993575F-F264-9626-7CDE-75DBA5AB68B8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17">
              <a:extLst>
                <a:ext uri="{FF2B5EF4-FFF2-40B4-BE49-F238E27FC236}">
                  <a16:creationId xmlns:a16="http://schemas.microsoft.com/office/drawing/2014/main" id="{B55D8C7E-2848-206C-7C2E-8FB2F16FA72A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4028128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>
            <a:extLst>
              <a:ext uri="{FF2B5EF4-FFF2-40B4-BE49-F238E27FC236}">
                <a16:creationId xmlns:a16="http://schemas.microsoft.com/office/drawing/2014/main" id="{437822EF-0469-62C8-9615-D0719C1A327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395597" y="1126010"/>
            <a:ext cx="4668642" cy="3478779"/>
          </a:xfrm>
        </p:spPr>
        <p:txBody>
          <a:bodyPr anchor="b"/>
          <a:lstStyle>
            <a:lvl1pPr>
              <a:defRPr sz="48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7">
            <a:extLst>
              <a:ext uri="{FF2B5EF4-FFF2-40B4-BE49-F238E27FC236}">
                <a16:creationId xmlns:a16="http://schemas.microsoft.com/office/drawing/2014/main" id="{FC4795E0-C81B-CED4-6691-C41834DD6F6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Text Placeholder 12">
            <a:extLst>
              <a:ext uri="{FF2B5EF4-FFF2-40B4-BE49-F238E27FC236}">
                <a16:creationId xmlns:a16="http://schemas.microsoft.com/office/drawing/2014/main" id="{9C2F9A5A-A486-D428-2B6B-D884AF6EC1C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95597" y="4731334"/>
            <a:ext cx="4668642" cy="1193730"/>
          </a:xfrm>
        </p:spPr>
        <p:txBody>
          <a:bodyPr/>
          <a:lstStyle>
            <a:lvl1pPr marL="0" indent="0">
              <a:buNone/>
              <a:defRPr sz="20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F1ABDD1C-0F98-1CBA-872E-2D2288B1733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4672" y="397791"/>
            <a:ext cx="5289173" cy="6053327"/>
          </a:xfrm>
          <a:blipFill>
            <a:blip r:embed="rId2">
              <a:alphaModFix amt="2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6" name="Date Placeholder 6">
            <a:extLst>
              <a:ext uri="{FF2B5EF4-FFF2-40B4-BE49-F238E27FC236}">
                <a16:creationId xmlns:a16="http://schemas.microsoft.com/office/drawing/2014/main" id="{FE36ACAF-4F42-1349-3568-99490D48A26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F05DDE3F-E433-4C54-8964-8092BE11FED9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8">
            <a:extLst>
              <a:ext uri="{FF2B5EF4-FFF2-40B4-BE49-F238E27FC236}">
                <a16:creationId xmlns:a16="http://schemas.microsoft.com/office/drawing/2014/main" id="{90979202-863D-FFC4-33E8-74ECEC09A89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EFB6A988-D73F-4276-B1CB-55300339CF2D}" type="slidenum">
              <a:t>‹#›</a:t>
            </a:fld>
            <a:endParaRPr lang="en-US"/>
          </a:p>
        </p:txBody>
      </p:sp>
      <p:cxnSp>
        <p:nvCxnSpPr>
          <p:cNvPr id="8" name="Straight Connector 15">
            <a:extLst>
              <a:ext uri="{FF2B5EF4-FFF2-40B4-BE49-F238E27FC236}">
                <a16:creationId xmlns:a16="http://schemas.microsoft.com/office/drawing/2014/main" id="{4570EBAD-4376-8067-CEEF-A631F8FAECB5}"/>
              </a:ext>
            </a:extLst>
          </p:cNvPr>
          <p:cNvCxnSpPr/>
          <p:nvPr/>
        </p:nvCxnSpPr>
        <p:spPr>
          <a:xfrm>
            <a:off x="6099048" y="402336"/>
            <a:ext cx="0" cy="6053328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  <p:grpSp>
        <p:nvGrpSpPr>
          <p:cNvPr id="9" name="Group 12">
            <a:extLst>
              <a:ext uri="{FF2B5EF4-FFF2-40B4-BE49-F238E27FC236}">
                <a16:creationId xmlns:a16="http://schemas.microsoft.com/office/drawing/2014/main" id="{6D1E0874-6D66-5389-8AF4-DAEA65854A02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0" name="Straight Connector 13">
              <a:extLst>
                <a:ext uri="{FF2B5EF4-FFF2-40B4-BE49-F238E27FC236}">
                  <a16:creationId xmlns:a16="http://schemas.microsoft.com/office/drawing/2014/main" id="{3A9A4DA1-6998-2584-CCD9-31411653E848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14">
              <a:extLst>
                <a:ext uri="{FF2B5EF4-FFF2-40B4-BE49-F238E27FC236}">
                  <a16:creationId xmlns:a16="http://schemas.microsoft.com/office/drawing/2014/main" id="{6871A54B-02E3-F6ED-C3FF-3C7B80C65F88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6">
              <a:extLst>
                <a:ext uri="{FF2B5EF4-FFF2-40B4-BE49-F238E27FC236}">
                  <a16:creationId xmlns:a16="http://schemas.microsoft.com/office/drawing/2014/main" id="{D82DBA80-7178-C516-C316-4DD51ED180F0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17">
              <a:extLst>
                <a:ext uri="{FF2B5EF4-FFF2-40B4-BE49-F238E27FC236}">
                  <a16:creationId xmlns:a16="http://schemas.microsoft.com/office/drawing/2014/main" id="{823DE00C-7D8F-BC2E-20A0-4370F075E4E9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2562006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3">
            <a:extLst>
              <a:ext uri="{FF2B5EF4-FFF2-40B4-BE49-F238E27FC236}">
                <a16:creationId xmlns:a16="http://schemas.microsoft.com/office/drawing/2014/main" id="{A1511E02-A613-3B94-C839-9D8557122C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6413" y="782836"/>
            <a:ext cx="4572585" cy="3661138"/>
          </a:xfrm>
        </p:spPr>
        <p:txBody>
          <a:bodyPr/>
          <a:lstStyle>
            <a:lvl1pPr>
              <a:defRPr sz="48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B97A971-38C3-28DD-5B21-6230989DCCC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Text Placeholder 12">
            <a:extLst>
              <a:ext uri="{FF2B5EF4-FFF2-40B4-BE49-F238E27FC236}">
                <a16:creationId xmlns:a16="http://schemas.microsoft.com/office/drawing/2014/main" id="{8E06BADE-C80F-4150-AEA2-D0FB98FCFF4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07008" y="4663440"/>
            <a:ext cx="4572000" cy="1380734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8357A969-BFB1-E1A2-924B-5513A38A0D7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099048" y="402336"/>
            <a:ext cx="5289173" cy="6053327"/>
          </a:xfrm>
          <a:blipFill>
            <a:blip r:embed="rId2">
              <a:alphaModFix amt="2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46D4BE8F-BFC0-B6F4-12DA-B6A54EBC9A8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80F14CCD-3A82-4121-B6E5-D08B4F6AE5AB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0D13BA4-44B4-3098-A031-8B02A098ED6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98DFC7DC-BE22-4D99-B2F8-C69ECD5033D4}" type="slidenum">
              <a:t>‹#›</a:t>
            </a:fld>
            <a:endParaRPr lang="en-US"/>
          </a:p>
        </p:txBody>
      </p:sp>
      <p:cxnSp>
        <p:nvCxnSpPr>
          <p:cNvPr id="8" name="Straight Connector 16">
            <a:extLst>
              <a:ext uri="{FF2B5EF4-FFF2-40B4-BE49-F238E27FC236}">
                <a16:creationId xmlns:a16="http://schemas.microsoft.com/office/drawing/2014/main" id="{5472E776-1151-11F9-40B7-2866AA246C1B}"/>
              </a:ext>
            </a:extLst>
          </p:cNvPr>
          <p:cNvCxnSpPr/>
          <p:nvPr/>
        </p:nvCxnSpPr>
        <p:spPr>
          <a:xfrm>
            <a:off x="6099048" y="402336"/>
            <a:ext cx="0" cy="6053328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  <p:grpSp>
        <p:nvGrpSpPr>
          <p:cNvPr id="9" name="Group 6">
            <a:extLst>
              <a:ext uri="{FF2B5EF4-FFF2-40B4-BE49-F238E27FC236}">
                <a16:creationId xmlns:a16="http://schemas.microsoft.com/office/drawing/2014/main" id="{56878BD1-6BC1-B4C4-8059-AC1897633B55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0" name="Straight Connector 7">
              <a:extLst>
                <a:ext uri="{FF2B5EF4-FFF2-40B4-BE49-F238E27FC236}">
                  <a16:creationId xmlns:a16="http://schemas.microsoft.com/office/drawing/2014/main" id="{7471AC48-1B8F-4A68-DE55-850EDF5E08FD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8">
              <a:extLst>
                <a:ext uri="{FF2B5EF4-FFF2-40B4-BE49-F238E27FC236}">
                  <a16:creationId xmlns:a16="http://schemas.microsoft.com/office/drawing/2014/main" id="{7706F8BB-8288-F84E-9DB8-A88D652D8EA4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0">
              <a:extLst>
                <a:ext uri="{FF2B5EF4-FFF2-40B4-BE49-F238E27FC236}">
                  <a16:creationId xmlns:a16="http://schemas.microsoft.com/office/drawing/2014/main" id="{B6C28097-8408-3041-09A4-B2E057188DF2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11">
              <a:extLst>
                <a:ext uri="{FF2B5EF4-FFF2-40B4-BE49-F238E27FC236}">
                  <a16:creationId xmlns:a16="http://schemas.microsoft.com/office/drawing/2014/main" id="{F9B100BB-0FFB-AAF4-FD4C-1AF9ADE372CC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2254975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2">
            <a:extLst>
              <a:ext uri="{FF2B5EF4-FFF2-40B4-BE49-F238E27FC236}">
                <a16:creationId xmlns:a16="http://schemas.microsoft.com/office/drawing/2014/main" id="{9CB752D9-293A-5CF7-9DED-E3FBC08DE40A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3" name="Straight Connector 13">
              <a:extLst>
                <a:ext uri="{FF2B5EF4-FFF2-40B4-BE49-F238E27FC236}">
                  <a16:creationId xmlns:a16="http://schemas.microsoft.com/office/drawing/2014/main" id="{0AE3441C-0B92-0844-DEF7-2B073B1FD751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4" name="Straight Connector 14">
              <a:extLst>
                <a:ext uri="{FF2B5EF4-FFF2-40B4-BE49-F238E27FC236}">
                  <a16:creationId xmlns:a16="http://schemas.microsoft.com/office/drawing/2014/main" id="{6057A90E-CE79-7899-53E2-E9469C96C6DA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5" name="Straight Connector 16">
              <a:extLst>
                <a:ext uri="{FF2B5EF4-FFF2-40B4-BE49-F238E27FC236}">
                  <a16:creationId xmlns:a16="http://schemas.microsoft.com/office/drawing/2014/main" id="{47495FDE-66D9-6349-765F-1D7861F51966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6" name="Straight Connector 17">
              <a:extLst>
                <a:ext uri="{FF2B5EF4-FFF2-40B4-BE49-F238E27FC236}">
                  <a16:creationId xmlns:a16="http://schemas.microsoft.com/office/drawing/2014/main" id="{77C6DD12-8A79-5160-001B-F4D6C0B7CF52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  <p:cxnSp>
        <p:nvCxnSpPr>
          <p:cNvPr id="7" name="Straight Connector 15">
            <a:extLst>
              <a:ext uri="{FF2B5EF4-FFF2-40B4-BE49-F238E27FC236}">
                <a16:creationId xmlns:a16="http://schemas.microsoft.com/office/drawing/2014/main" id="{22A37BD8-4F27-7160-8004-CC73AE9B79D5}"/>
              </a:ext>
            </a:extLst>
          </p:cNvPr>
          <p:cNvCxnSpPr/>
          <p:nvPr/>
        </p:nvCxnSpPr>
        <p:spPr>
          <a:xfrm>
            <a:off x="6099048" y="402336"/>
            <a:ext cx="0" cy="6053328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  <p:sp>
        <p:nvSpPr>
          <p:cNvPr id="8" name="Title 3">
            <a:extLst>
              <a:ext uri="{FF2B5EF4-FFF2-40B4-BE49-F238E27FC236}">
                <a16:creationId xmlns:a16="http://schemas.microsoft.com/office/drawing/2014/main" id="{8933F08A-E05F-A4C4-5718-84E49BCB371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00800" y="786384"/>
            <a:ext cx="4668633" cy="3460491"/>
          </a:xfrm>
        </p:spPr>
        <p:txBody>
          <a:bodyPr/>
          <a:lstStyle>
            <a:lvl1pPr>
              <a:defRPr sz="48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Footer Placeholder 7">
            <a:extLst>
              <a:ext uri="{FF2B5EF4-FFF2-40B4-BE49-F238E27FC236}">
                <a16:creationId xmlns:a16="http://schemas.microsoft.com/office/drawing/2014/main" id="{FB97F58B-3422-76DA-CA83-2D1ED62533F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9B34D2EE-32CF-46FE-F89C-DC5DBB39A97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4672" y="397791"/>
            <a:ext cx="5289173" cy="6053327"/>
          </a:xfrm>
          <a:blipFill>
            <a:blip r:embed="rId2">
              <a:alphaModFix amt="2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  </a:t>
            </a:r>
          </a:p>
        </p:txBody>
      </p:sp>
      <p:sp>
        <p:nvSpPr>
          <p:cNvPr id="11" name="Text Placeholder 12">
            <a:extLst>
              <a:ext uri="{FF2B5EF4-FFF2-40B4-BE49-F238E27FC236}">
                <a16:creationId xmlns:a16="http://schemas.microsoft.com/office/drawing/2014/main" id="{D8D517AA-75C3-F76D-1CBE-C419A5AD715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95597" y="4663440"/>
            <a:ext cx="4668642" cy="1380744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C3F94F5F-76AE-DE53-660B-DB459CC3E70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AEC87D2D-BFEC-4DAC-9C67-9D78BE38CFA5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C07CEE72-9C10-DEFA-708A-073039C82A6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107CD125-0815-44A5-A1EE-1FDC5A0295F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978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bg>
      <p:bgPr>
        <a:solidFill>
          <a:srgbClr val="625D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FF2B5EF4-FFF2-40B4-BE49-F238E27FC236}">
                <a16:creationId xmlns:a16="http://schemas.microsoft.com/office/drawing/2014/main" id="{B88416C8-23AF-21FC-8393-BBEA4BB220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7008" y="786384"/>
            <a:ext cx="7589520" cy="3474720"/>
          </a:xfrm>
        </p:spPr>
        <p:txBody>
          <a:bodyPr>
            <a:noAutofit/>
          </a:bodyPr>
          <a:lstStyle>
            <a:lvl1pPr>
              <a:defRPr sz="7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C2FC3590-A3BD-0159-6A25-DB9855FEAA9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Text Placeholder 12">
            <a:extLst>
              <a:ext uri="{FF2B5EF4-FFF2-40B4-BE49-F238E27FC236}">
                <a16:creationId xmlns:a16="http://schemas.microsoft.com/office/drawing/2014/main" id="{157C6260-1D52-4924-EEF9-01972846943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07008" y="4480560"/>
            <a:ext cx="6655515" cy="1563614"/>
          </a:xfrm>
        </p:spPr>
        <p:txBody>
          <a:bodyPr anchor="b"/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25E1428-2C8A-D9AD-43FA-A398AE06F86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467C0B-2117-4FD1-BF51-BE84E92F4549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4BF62F-2882-7B33-112C-16EBA4707B1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D7DEFB-C963-4B87-9B85-CCC710171BEB}" type="slidenum">
              <a:t>‹#›</a:t>
            </a:fld>
            <a:endParaRPr lang="en-US"/>
          </a:p>
        </p:txBody>
      </p:sp>
      <p:grpSp>
        <p:nvGrpSpPr>
          <p:cNvPr id="7" name="Group 11">
            <a:extLst>
              <a:ext uri="{FF2B5EF4-FFF2-40B4-BE49-F238E27FC236}">
                <a16:creationId xmlns:a16="http://schemas.microsoft.com/office/drawing/2014/main" id="{DC5E2506-8E8E-57C8-97A0-81BD0666D87F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8" name="Straight Connector 12">
              <a:extLst>
                <a:ext uri="{FF2B5EF4-FFF2-40B4-BE49-F238E27FC236}">
                  <a16:creationId xmlns:a16="http://schemas.microsoft.com/office/drawing/2014/main" id="{EE48A455-E9F1-092D-E291-1A4C6E1D8E3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9" name="Straight Connector 13">
              <a:extLst>
                <a:ext uri="{FF2B5EF4-FFF2-40B4-BE49-F238E27FC236}">
                  <a16:creationId xmlns:a16="http://schemas.microsoft.com/office/drawing/2014/main" id="{095B1F3F-0A6B-2099-9F93-1D8C0648203C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0" name="Straight Connector 14">
              <a:extLst>
                <a:ext uri="{FF2B5EF4-FFF2-40B4-BE49-F238E27FC236}">
                  <a16:creationId xmlns:a16="http://schemas.microsoft.com/office/drawing/2014/main" id="{BAB87D82-6009-92D2-9CEE-EF3E0616AB44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1" name="Straight Connector 15">
              <a:extLst>
                <a:ext uri="{FF2B5EF4-FFF2-40B4-BE49-F238E27FC236}">
                  <a16:creationId xmlns:a16="http://schemas.microsoft.com/office/drawing/2014/main" id="{E5ECC120-9E93-0A12-1BE7-AA40B2CEF9FC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3648828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3">
    <p:bg>
      <p:bgPr>
        <a:solidFill>
          <a:srgbClr val="2C2F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FF2B5EF4-FFF2-40B4-BE49-F238E27FC236}">
                <a16:creationId xmlns:a16="http://schemas.microsoft.com/office/drawing/2014/main" id="{6202D06D-9805-4C4E-C4EB-1E785E36136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7008" y="1073331"/>
            <a:ext cx="7876284" cy="3592631"/>
          </a:xfrm>
        </p:spPr>
        <p:txBody>
          <a:bodyPr anchor="b"/>
          <a:lstStyle>
            <a:lvl1pPr>
              <a:defRPr sz="7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C868845A-6927-3762-567E-7564EB4478C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Text Placeholder 12">
            <a:extLst>
              <a:ext uri="{FF2B5EF4-FFF2-40B4-BE49-F238E27FC236}">
                <a16:creationId xmlns:a16="http://schemas.microsoft.com/office/drawing/2014/main" id="{7AE96FF2-3FCD-0F40-D355-FF578E4AB09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07008" y="4715112"/>
            <a:ext cx="7375468" cy="1014984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B048C76-B175-4019-0AB6-C75AB250CE8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9F7D67-A23A-4EDA-9E26-5FB384306E92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C50510-F22C-33A3-F7AD-7AAE4B5E0BB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63ED9E-BCD8-4A90-A0DB-98D3F76314E4}" type="slidenum">
              <a:t>‹#›</a:t>
            </a:fld>
            <a:endParaRPr lang="en-US"/>
          </a:p>
        </p:txBody>
      </p:sp>
      <p:grpSp>
        <p:nvGrpSpPr>
          <p:cNvPr id="7" name="Group 11">
            <a:extLst>
              <a:ext uri="{FF2B5EF4-FFF2-40B4-BE49-F238E27FC236}">
                <a16:creationId xmlns:a16="http://schemas.microsoft.com/office/drawing/2014/main" id="{89D164C7-89E2-C8D5-00C8-6681FD6C9A28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8" name="Straight Connector 12">
              <a:extLst>
                <a:ext uri="{FF2B5EF4-FFF2-40B4-BE49-F238E27FC236}">
                  <a16:creationId xmlns:a16="http://schemas.microsoft.com/office/drawing/2014/main" id="{17261359-7C9D-A091-8F5B-6C1B7688F267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9" name="Straight Connector 13">
              <a:extLst>
                <a:ext uri="{FF2B5EF4-FFF2-40B4-BE49-F238E27FC236}">
                  <a16:creationId xmlns:a16="http://schemas.microsoft.com/office/drawing/2014/main" id="{19B9CE63-1B81-6159-D29D-48C709574C16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0" name="Straight Connector 14">
              <a:extLst>
                <a:ext uri="{FF2B5EF4-FFF2-40B4-BE49-F238E27FC236}">
                  <a16:creationId xmlns:a16="http://schemas.microsoft.com/office/drawing/2014/main" id="{2E898E18-08A7-3F96-02CE-3D8B0BB7BAB9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1" name="Straight Connector 15">
              <a:extLst>
                <a:ext uri="{FF2B5EF4-FFF2-40B4-BE49-F238E27FC236}">
                  <a16:creationId xmlns:a16="http://schemas.microsoft.com/office/drawing/2014/main" id="{6008C939-89A7-E11D-931F-B9E9FBB423E6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1588907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93B22-C224-9A27-1E7C-5236D00E833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295403" y="1005840"/>
            <a:ext cx="9601200" cy="2621155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03DCE9-32FF-5284-8105-6717704B872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295403" y="3749039"/>
            <a:ext cx="9601200" cy="2103120"/>
          </a:xfrm>
        </p:spPr>
        <p:txBody>
          <a:bodyPr anchorCtr="1"/>
          <a:lstStyle>
            <a:lvl1pPr marL="0" indent="0" algn="ctr">
              <a:buNone/>
              <a:defRPr sz="220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93D8F33-1FD8-9CB5-D52C-312CC32CCD3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0B9FF35-E9E6-7A3A-7E7A-89CCDC70740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559558C-82AB-4B07-9B9E-ACEEB4753FAF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88A2EC-ABA5-F595-6CA5-6602323024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5E4645-1BE9-4057-9D78-3DE8CBCE9506}" type="slidenum">
              <a:t>‹#›</a:t>
            </a:fld>
            <a:endParaRPr lang="en-US"/>
          </a:p>
        </p:txBody>
      </p:sp>
      <p:grpSp>
        <p:nvGrpSpPr>
          <p:cNvPr id="7" name="Group 11">
            <a:extLst>
              <a:ext uri="{FF2B5EF4-FFF2-40B4-BE49-F238E27FC236}">
                <a16:creationId xmlns:a16="http://schemas.microsoft.com/office/drawing/2014/main" id="{CF8A923A-B21D-10AE-FBAB-E330FD5A080B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8" name="Straight Connector 12">
              <a:extLst>
                <a:ext uri="{FF2B5EF4-FFF2-40B4-BE49-F238E27FC236}">
                  <a16:creationId xmlns:a16="http://schemas.microsoft.com/office/drawing/2014/main" id="{DF8BD743-2B9B-CC63-D88F-0AB0FAA3AF4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9" name="Straight Connector 13">
              <a:extLst>
                <a:ext uri="{FF2B5EF4-FFF2-40B4-BE49-F238E27FC236}">
                  <a16:creationId xmlns:a16="http://schemas.microsoft.com/office/drawing/2014/main" id="{77C9B827-9033-EE51-534B-5A0D3B8516F1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0" name="Straight Connector 14">
              <a:extLst>
                <a:ext uri="{FF2B5EF4-FFF2-40B4-BE49-F238E27FC236}">
                  <a16:creationId xmlns:a16="http://schemas.microsoft.com/office/drawing/2014/main" id="{990F1A90-B112-80A4-236F-6EAA3D02FA8D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1" name="Straight Connector 15">
              <a:extLst>
                <a:ext uri="{FF2B5EF4-FFF2-40B4-BE49-F238E27FC236}">
                  <a16:creationId xmlns:a16="http://schemas.microsoft.com/office/drawing/2014/main" id="{1CA24B68-1B06-B1BD-9A34-B4AD1BC7D7E6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999698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5">
    <p:bg>
      <p:bgPr>
        <a:solidFill>
          <a:srgbClr val="2C2F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55C2E-E28C-F85A-7215-E79F0927CEB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130043" y="2103120"/>
            <a:ext cx="3931920" cy="2011680"/>
          </a:xfrm>
        </p:spPr>
        <p:txBody>
          <a:bodyPr anchor="b" anchorCtr="1">
            <a:noAutofit/>
          </a:bodyPr>
          <a:lstStyle>
            <a:lvl1pPr algn="ctr">
              <a:defRPr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516F13-BA90-B86D-C3B9-82F88E84025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724403" y="4177390"/>
            <a:ext cx="2743200" cy="1097280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grpSp>
        <p:nvGrpSpPr>
          <p:cNvPr id="4" name="Group 8">
            <a:extLst>
              <a:ext uri="{FF2B5EF4-FFF2-40B4-BE49-F238E27FC236}">
                <a16:creationId xmlns:a16="http://schemas.microsoft.com/office/drawing/2014/main" id="{B942162D-95ED-4852-E72F-92EF36108D7F}"/>
              </a:ext>
            </a:extLst>
          </p:cNvPr>
          <p:cNvGrpSpPr/>
          <p:nvPr/>
        </p:nvGrpSpPr>
        <p:grpSpPr>
          <a:xfrm>
            <a:off x="795290" y="400470"/>
            <a:ext cx="10603300" cy="6052789"/>
            <a:chOff x="795290" y="400470"/>
            <a:chExt cx="10603300" cy="6052789"/>
          </a:xfrm>
        </p:grpSpPr>
        <p:cxnSp>
          <p:nvCxnSpPr>
            <p:cNvPr id="5" name="Straight Connector 9">
              <a:extLst>
                <a:ext uri="{FF2B5EF4-FFF2-40B4-BE49-F238E27FC236}">
                  <a16:creationId xmlns:a16="http://schemas.microsoft.com/office/drawing/2014/main" id="{0C0617F2-9613-265F-E117-6D0B9A0F6962}"/>
                </a:ext>
              </a:extLst>
            </p:cNvPr>
            <p:cNvCxnSpPr/>
            <p:nvPr/>
          </p:nvCxnSpPr>
          <p:spPr>
            <a:xfrm>
              <a:off x="797164" y="966347"/>
              <a:ext cx="10601426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6" name="Straight Connector 11">
              <a:extLst>
                <a:ext uri="{FF2B5EF4-FFF2-40B4-BE49-F238E27FC236}">
                  <a16:creationId xmlns:a16="http://schemas.microsoft.com/office/drawing/2014/main" id="{9009B115-CE0F-D204-3CFC-44CDBCFC53A9}"/>
                </a:ext>
              </a:extLst>
            </p:cNvPr>
            <p:cNvCxnSpPr/>
            <p:nvPr/>
          </p:nvCxnSpPr>
          <p:spPr>
            <a:xfrm>
              <a:off x="795290" y="5893975"/>
              <a:ext cx="10601416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7" name="Straight Connector 12">
              <a:extLst>
                <a:ext uri="{FF2B5EF4-FFF2-40B4-BE49-F238E27FC236}">
                  <a16:creationId xmlns:a16="http://schemas.microsoft.com/office/drawing/2014/main" id="{3A8A53D6-A506-0E50-83B1-325D2F8C7C59}"/>
                </a:ext>
              </a:extLst>
            </p:cNvPr>
            <p:cNvCxnSpPr/>
            <p:nvPr/>
          </p:nvCxnSpPr>
          <p:spPr>
            <a:xfrm>
              <a:off x="6096003" y="400470"/>
              <a:ext cx="0" cy="565877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8" name="Straight Connector 13">
              <a:extLst>
                <a:ext uri="{FF2B5EF4-FFF2-40B4-BE49-F238E27FC236}">
                  <a16:creationId xmlns:a16="http://schemas.microsoft.com/office/drawing/2014/main" id="{FB550B42-DC1A-E5C6-A67B-E66393220502}"/>
                </a:ext>
              </a:extLst>
            </p:cNvPr>
            <p:cNvCxnSpPr/>
            <p:nvPr/>
          </p:nvCxnSpPr>
          <p:spPr>
            <a:xfrm>
              <a:off x="6096003" y="5887382"/>
              <a:ext cx="0" cy="565877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  <p:sp>
        <p:nvSpPr>
          <p:cNvPr id="9" name="Oval 10">
            <a:extLst>
              <a:ext uri="{FF2B5EF4-FFF2-40B4-BE49-F238E27FC236}">
                <a16:creationId xmlns:a16="http://schemas.microsoft.com/office/drawing/2014/main" id="{197B0D38-00A3-E317-0D26-9A6FFD58FB48}"/>
              </a:ext>
            </a:extLst>
          </p:cNvPr>
          <p:cNvSpPr/>
          <p:nvPr/>
        </p:nvSpPr>
        <p:spPr>
          <a:xfrm>
            <a:off x="3635480" y="966347"/>
            <a:ext cx="4921044" cy="4921044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6345" cap="flat">
            <a:solidFill>
              <a:srgbClr val="EBE3D8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EBE3D8"/>
              </a:solidFill>
              <a:uFillTx/>
              <a:latin typeface="Bahnschrift Light"/>
            </a:endParaRPr>
          </a:p>
        </p:txBody>
      </p:sp>
      <p:grpSp>
        <p:nvGrpSpPr>
          <p:cNvPr id="10" name="Group 15">
            <a:extLst>
              <a:ext uri="{FF2B5EF4-FFF2-40B4-BE49-F238E27FC236}">
                <a16:creationId xmlns:a16="http://schemas.microsoft.com/office/drawing/2014/main" id="{373A196B-89E3-1A31-0B81-6CF9831E09C2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1" name="Straight Connector 16">
              <a:extLst>
                <a:ext uri="{FF2B5EF4-FFF2-40B4-BE49-F238E27FC236}">
                  <a16:creationId xmlns:a16="http://schemas.microsoft.com/office/drawing/2014/main" id="{EDF4D8F9-01F1-589C-CCDC-FA9CB63D8B94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2" name="Straight Connector 17">
              <a:extLst>
                <a:ext uri="{FF2B5EF4-FFF2-40B4-BE49-F238E27FC236}">
                  <a16:creationId xmlns:a16="http://schemas.microsoft.com/office/drawing/2014/main" id="{A15CC28E-D02E-5814-BD19-0DAEFE799A28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3" name="Straight Connector 18">
              <a:extLst>
                <a:ext uri="{FF2B5EF4-FFF2-40B4-BE49-F238E27FC236}">
                  <a16:creationId xmlns:a16="http://schemas.microsoft.com/office/drawing/2014/main" id="{11160E5E-0DF6-49CB-8CD6-4672C260E930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4" name="Straight Connector 19">
              <a:extLst>
                <a:ext uri="{FF2B5EF4-FFF2-40B4-BE49-F238E27FC236}">
                  <a16:creationId xmlns:a16="http://schemas.microsoft.com/office/drawing/2014/main" id="{E1FCED12-2B60-06E5-0C2B-D6911F427854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39500743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7E4F2-06ED-0C0E-BF15-FE91D59087F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09803" y="1143000"/>
            <a:ext cx="7772400" cy="4572000"/>
          </a:xfrm>
        </p:spPr>
        <p:txBody>
          <a:bodyPr anchor="ctr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5B9BBED-4CAD-FD9A-9F9F-0CED3F1B007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A87D7C-DCC8-096E-B1E9-91D96B24B57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DEC8C12-B91B-4306-9937-E03BA24E370A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0AE4501-8570-FF9E-2279-8248936E90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231F32-CA1A-440A-BA1B-F3A4705AB4EB}" type="slidenum">
              <a:t>‹#›</a:t>
            </a:fld>
            <a:endParaRPr lang="en-US"/>
          </a:p>
        </p:txBody>
      </p:sp>
      <p:grpSp>
        <p:nvGrpSpPr>
          <p:cNvPr id="6" name="Group 2">
            <a:extLst>
              <a:ext uri="{FF2B5EF4-FFF2-40B4-BE49-F238E27FC236}">
                <a16:creationId xmlns:a16="http://schemas.microsoft.com/office/drawing/2014/main" id="{93D1E4BC-3D0C-AFD3-8218-C2E3089116B5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131DD573-405A-99D3-C7DD-E3675010BAAA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4D48BF8-0F26-E667-308E-979993432B58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87FD9B1-19EE-B403-C26A-4FB15114D332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B9127CD-65C8-4C51-24C2-23E96E20364F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10915140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1254A-3C62-DD4C-280E-A18FA50F55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947163" y="1463040"/>
            <a:ext cx="4297680" cy="3931920"/>
          </a:xfrm>
        </p:spPr>
        <p:txBody>
          <a:bodyPr anchor="ctr" anchorCtr="1"/>
          <a:lstStyle>
            <a:lvl1pPr algn="ctr">
              <a:defRPr sz="5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12">
            <a:extLst>
              <a:ext uri="{FF2B5EF4-FFF2-40B4-BE49-F238E27FC236}">
                <a16:creationId xmlns:a16="http://schemas.microsoft.com/office/drawing/2014/main" id="{B58AF68F-B0B4-D934-2345-E2C90716001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Date Placeholder 11">
            <a:extLst>
              <a:ext uri="{FF2B5EF4-FFF2-40B4-BE49-F238E27FC236}">
                <a16:creationId xmlns:a16="http://schemas.microsoft.com/office/drawing/2014/main" id="{FCE83C3A-0568-B91F-9905-4B37CCBBA64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5403D7-D7FA-4F2F-9903-B878F5A38395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5" name="Slide Number Placeholder 13">
            <a:extLst>
              <a:ext uri="{FF2B5EF4-FFF2-40B4-BE49-F238E27FC236}">
                <a16:creationId xmlns:a16="http://schemas.microsoft.com/office/drawing/2014/main" id="{50F80766-6D0E-2F81-4DE5-BF08CFA4FD4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DF6102-5B54-46BE-8A22-D4AAEDCDB55D}" type="slidenum">
              <a:t>‹#›</a:t>
            </a:fld>
            <a:endParaRPr lang="en-US"/>
          </a:p>
        </p:txBody>
      </p:sp>
      <p:grpSp>
        <p:nvGrpSpPr>
          <p:cNvPr id="6" name="Group 14">
            <a:extLst>
              <a:ext uri="{FF2B5EF4-FFF2-40B4-BE49-F238E27FC236}">
                <a16:creationId xmlns:a16="http://schemas.microsoft.com/office/drawing/2014/main" id="{B90362C1-D8E8-8991-2204-21E2F01BA555}"/>
              </a:ext>
            </a:extLst>
          </p:cNvPr>
          <p:cNvGrpSpPr/>
          <p:nvPr/>
        </p:nvGrpSpPr>
        <p:grpSpPr>
          <a:xfrm>
            <a:off x="801380" y="402336"/>
            <a:ext cx="10591870" cy="6053327"/>
            <a:chOff x="801380" y="402336"/>
            <a:chExt cx="10591870" cy="6053327"/>
          </a:xfrm>
        </p:grpSpPr>
        <p:sp>
          <p:nvSpPr>
            <p:cNvPr id="7" name="Oval 7">
              <a:extLst>
                <a:ext uri="{FF2B5EF4-FFF2-40B4-BE49-F238E27FC236}">
                  <a16:creationId xmlns:a16="http://schemas.microsoft.com/office/drawing/2014/main" id="{F089F810-017B-A906-A7AB-8A677894E0FC}"/>
                </a:ext>
              </a:extLst>
            </p:cNvPr>
            <p:cNvSpPr/>
            <p:nvPr/>
          </p:nvSpPr>
          <p:spPr>
            <a:xfrm>
              <a:off x="3069339" y="402336"/>
              <a:ext cx="6053327" cy="6053327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EBE3D8"/>
                </a:solidFill>
                <a:uFillTx/>
                <a:latin typeface="Bahnschrift Light"/>
              </a:endParaRPr>
            </a:p>
          </p:txBody>
        </p:sp>
        <p:cxnSp>
          <p:nvCxnSpPr>
            <p:cNvPr id="8" name="Straight Connector 9">
              <a:extLst>
                <a:ext uri="{FF2B5EF4-FFF2-40B4-BE49-F238E27FC236}">
                  <a16:creationId xmlns:a16="http://schemas.microsoft.com/office/drawing/2014/main" id="{087A27F1-D7FE-4A5C-6356-9C00C6E0F40B}"/>
                </a:ext>
              </a:extLst>
            </p:cNvPr>
            <p:cNvCxnSpPr/>
            <p:nvPr/>
          </p:nvCxnSpPr>
          <p:spPr>
            <a:xfrm>
              <a:off x="801380" y="3421721"/>
              <a:ext cx="2270592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9" name="Straight Connector 10">
              <a:extLst>
                <a:ext uri="{FF2B5EF4-FFF2-40B4-BE49-F238E27FC236}">
                  <a16:creationId xmlns:a16="http://schemas.microsoft.com/office/drawing/2014/main" id="{E4181129-BFA1-48D8-CD4F-FBD9F28DCA6B}"/>
                </a:ext>
              </a:extLst>
            </p:cNvPr>
            <p:cNvCxnSpPr/>
            <p:nvPr/>
          </p:nvCxnSpPr>
          <p:spPr>
            <a:xfrm>
              <a:off x="9122667" y="3421721"/>
              <a:ext cx="227058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  <p:grpSp>
        <p:nvGrpSpPr>
          <p:cNvPr id="10" name="Group 2">
            <a:extLst>
              <a:ext uri="{FF2B5EF4-FFF2-40B4-BE49-F238E27FC236}">
                <a16:creationId xmlns:a16="http://schemas.microsoft.com/office/drawing/2014/main" id="{998D8071-C255-B729-F909-AF5DD341515B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1" name="Straight Connector 3">
              <a:extLst>
                <a:ext uri="{FF2B5EF4-FFF2-40B4-BE49-F238E27FC236}">
                  <a16:creationId xmlns:a16="http://schemas.microsoft.com/office/drawing/2014/main" id="{F04C306D-13A5-2972-AD31-1BEA6B06C8F2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2" name="Straight Connector 4">
              <a:extLst>
                <a:ext uri="{FF2B5EF4-FFF2-40B4-BE49-F238E27FC236}">
                  <a16:creationId xmlns:a16="http://schemas.microsoft.com/office/drawing/2014/main" id="{36A60266-B65A-AE4E-2843-DF36D2C8C44F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3" name="Straight Connector 5">
              <a:extLst>
                <a:ext uri="{FF2B5EF4-FFF2-40B4-BE49-F238E27FC236}">
                  <a16:creationId xmlns:a16="http://schemas.microsoft.com/office/drawing/2014/main" id="{B6A13EAB-6BD0-6440-E7E0-062292B3592B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4" name="Straight Connector 6">
              <a:extLst>
                <a:ext uri="{FF2B5EF4-FFF2-40B4-BE49-F238E27FC236}">
                  <a16:creationId xmlns:a16="http://schemas.microsoft.com/office/drawing/2014/main" id="{C6E52FF4-F292-38F1-4444-D1B632F48A1F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38599852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08FAB-5177-3E24-47EA-1F9D4825CA5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30043" y="1645920"/>
            <a:ext cx="3931920" cy="3566160"/>
          </a:xfrm>
        </p:spPr>
        <p:txBody>
          <a:bodyPr anchor="ctr" anchorCtr="1"/>
          <a:lstStyle>
            <a:lvl1pPr algn="ctr">
              <a:defRPr sz="5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12">
            <a:extLst>
              <a:ext uri="{FF2B5EF4-FFF2-40B4-BE49-F238E27FC236}">
                <a16:creationId xmlns:a16="http://schemas.microsoft.com/office/drawing/2014/main" id="{5ADFF2B0-3F18-E2A7-18B1-3ACA9FEF183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Date Placeholder 11">
            <a:extLst>
              <a:ext uri="{FF2B5EF4-FFF2-40B4-BE49-F238E27FC236}">
                <a16:creationId xmlns:a16="http://schemas.microsoft.com/office/drawing/2014/main" id="{B6FBCAE9-138B-B826-7610-142DFEECC6E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1ECE0C-3482-4E2E-9551-3DD607023B31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5" name="Slide Number Placeholder 13">
            <a:extLst>
              <a:ext uri="{FF2B5EF4-FFF2-40B4-BE49-F238E27FC236}">
                <a16:creationId xmlns:a16="http://schemas.microsoft.com/office/drawing/2014/main" id="{BDB062C2-BACB-AFD0-C334-1E7876FDA19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816C9F-FE09-4DB8-8F62-C515315B2BF9}" type="slidenum">
              <a:t>‹#›</a:t>
            </a:fld>
            <a:endParaRPr lang="en-US"/>
          </a:p>
        </p:txBody>
      </p:sp>
      <p:grpSp>
        <p:nvGrpSpPr>
          <p:cNvPr id="6" name="Group 8">
            <a:extLst>
              <a:ext uri="{FF2B5EF4-FFF2-40B4-BE49-F238E27FC236}">
                <a16:creationId xmlns:a16="http://schemas.microsoft.com/office/drawing/2014/main" id="{9A52A2DC-017D-D24B-06B6-6F66C97102D3}"/>
              </a:ext>
            </a:extLst>
          </p:cNvPr>
          <p:cNvGrpSpPr/>
          <p:nvPr/>
        </p:nvGrpSpPr>
        <p:grpSpPr>
          <a:xfrm>
            <a:off x="3357375" y="400050"/>
            <a:ext cx="5477256" cy="6053510"/>
            <a:chOff x="3357375" y="400050"/>
            <a:chExt cx="5477256" cy="6053510"/>
          </a:xfrm>
        </p:grpSpPr>
        <p:sp>
          <p:nvSpPr>
            <p:cNvPr id="7" name="Oval 7">
              <a:extLst>
                <a:ext uri="{FF2B5EF4-FFF2-40B4-BE49-F238E27FC236}">
                  <a16:creationId xmlns:a16="http://schemas.microsoft.com/office/drawing/2014/main" id="{BE8D346A-B752-8B13-0A2A-D67524ABB68F}"/>
                </a:ext>
              </a:extLst>
            </p:cNvPr>
            <p:cNvSpPr/>
            <p:nvPr/>
          </p:nvSpPr>
          <p:spPr>
            <a:xfrm>
              <a:off x="3357375" y="690372"/>
              <a:ext cx="5477256" cy="547725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EBE3D8"/>
                </a:solidFill>
                <a:uFillTx/>
                <a:latin typeface="Bahnschrift Light"/>
              </a:endParaRPr>
            </a:p>
          </p:txBody>
        </p:sp>
        <p:cxnSp>
          <p:nvCxnSpPr>
            <p:cNvPr id="8" name="Straight Connector 5">
              <a:extLst>
                <a:ext uri="{FF2B5EF4-FFF2-40B4-BE49-F238E27FC236}">
                  <a16:creationId xmlns:a16="http://schemas.microsoft.com/office/drawing/2014/main" id="{F9782042-193D-81DA-07B6-F105A715A673}"/>
                </a:ext>
              </a:extLst>
            </p:cNvPr>
            <p:cNvCxnSpPr/>
            <p:nvPr/>
          </p:nvCxnSpPr>
          <p:spPr>
            <a:xfrm>
              <a:off x="6096003" y="400050"/>
              <a:ext cx="0" cy="290322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9" name="Straight Connector 6">
              <a:extLst>
                <a:ext uri="{FF2B5EF4-FFF2-40B4-BE49-F238E27FC236}">
                  <a16:creationId xmlns:a16="http://schemas.microsoft.com/office/drawing/2014/main" id="{2756B3BD-C505-A115-4BAF-C7BA1B3831D3}"/>
                </a:ext>
              </a:extLst>
            </p:cNvPr>
            <p:cNvCxnSpPr/>
            <p:nvPr/>
          </p:nvCxnSpPr>
          <p:spPr>
            <a:xfrm>
              <a:off x="6096003" y="6163238"/>
              <a:ext cx="0" cy="290322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  <p:grpSp>
        <p:nvGrpSpPr>
          <p:cNvPr id="10" name="Group 2">
            <a:extLst>
              <a:ext uri="{FF2B5EF4-FFF2-40B4-BE49-F238E27FC236}">
                <a16:creationId xmlns:a16="http://schemas.microsoft.com/office/drawing/2014/main" id="{24D535F0-F7AF-7E50-0DDE-AA1A00011A4A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1" name="Straight Connector 3">
              <a:extLst>
                <a:ext uri="{FF2B5EF4-FFF2-40B4-BE49-F238E27FC236}">
                  <a16:creationId xmlns:a16="http://schemas.microsoft.com/office/drawing/2014/main" id="{4921F14F-C650-6D9F-C8D5-A84ACB320F7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2" name="Straight Connector 4">
              <a:extLst>
                <a:ext uri="{FF2B5EF4-FFF2-40B4-BE49-F238E27FC236}">
                  <a16:creationId xmlns:a16="http://schemas.microsoft.com/office/drawing/2014/main" id="{D316555F-744C-1651-466E-915351744D96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3" name="Straight Connector 9">
              <a:extLst>
                <a:ext uri="{FF2B5EF4-FFF2-40B4-BE49-F238E27FC236}">
                  <a16:creationId xmlns:a16="http://schemas.microsoft.com/office/drawing/2014/main" id="{480FBB9F-0C20-B56C-BB80-180D1CD02DF7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4" name="Straight Connector 10">
              <a:extLst>
                <a:ext uri="{FF2B5EF4-FFF2-40B4-BE49-F238E27FC236}">
                  <a16:creationId xmlns:a16="http://schemas.microsoft.com/office/drawing/2014/main" id="{26F3D2B5-4535-10F7-45E7-2CC701B7ACDD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33298360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0E06C-E107-806E-A289-3C031CE2059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947163" y="1463040"/>
            <a:ext cx="4297680" cy="3931920"/>
          </a:xfrm>
        </p:spPr>
        <p:txBody>
          <a:bodyPr anchor="ctr" anchorCtr="1"/>
          <a:lstStyle>
            <a:lvl1pPr algn="ctr">
              <a:defRPr sz="5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12">
            <a:extLst>
              <a:ext uri="{FF2B5EF4-FFF2-40B4-BE49-F238E27FC236}">
                <a16:creationId xmlns:a16="http://schemas.microsoft.com/office/drawing/2014/main" id="{0EC6CE99-CA64-9338-B1A6-E04146FAD9E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Date Placeholder 11">
            <a:extLst>
              <a:ext uri="{FF2B5EF4-FFF2-40B4-BE49-F238E27FC236}">
                <a16:creationId xmlns:a16="http://schemas.microsoft.com/office/drawing/2014/main" id="{5BD01A05-3CD4-49A7-3042-30E3ED3E51C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B452AC-69F9-4E96-9DFE-C656EF72C6EA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5" name="Slide Number Placeholder 13">
            <a:extLst>
              <a:ext uri="{FF2B5EF4-FFF2-40B4-BE49-F238E27FC236}">
                <a16:creationId xmlns:a16="http://schemas.microsoft.com/office/drawing/2014/main" id="{B8AE0DAA-1C26-BD2A-4E11-D3ACA127EC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30C6B2-5956-4C6C-B7C0-8FEFF142A855}" type="slidenum">
              <a:t>‹#›</a:t>
            </a:fld>
            <a:endParaRPr lang="en-US"/>
          </a:p>
        </p:txBody>
      </p:sp>
      <p:sp>
        <p:nvSpPr>
          <p:cNvPr id="6" name="Oval 7">
            <a:extLst>
              <a:ext uri="{FF2B5EF4-FFF2-40B4-BE49-F238E27FC236}">
                <a16:creationId xmlns:a16="http://schemas.microsoft.com/office/drawing/2014/main" id="{BEB9AB16-AB4B-7FFA-2C83-90887B412C3F}"/>
              </a:ext>
            </a:extLst>
          </p:cNvPr>
          <p:cNvSpPr/>
          <p:nvPr/>
        </p:nvSpPr>
        <p:spPr>
          <a:xfrm>
            <a:off x="3069339" y="402336"/>
            <a:ext cx="6053327" cy="605332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noFill/>
          <a:ln w="6345" cap="flat">
            <a:solidFill>
              <a:srgbClr val="EBE3D8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EBE3D8"/>
              </a:solidFill>
              <a:uFillTx/>
              <a:latin typeface="Bahnschrift Light"/>
            </a:endParaRPr>
          </a:p>
        </p:txBody>
      </p:sp>
      <p:cxnSp>
        <p:nvCxnSpPr>
          <p:cNvPr id="7" name="Straight Connector 2">
            <a:extLst>
              <a:ext uri="{FF2B5EF4-FFF2-40B4-BE49-F238E27FC236}">
                <a16:creationId xmlns:a16="http://schemas.microsoft.com/office/drawing/2014/main" id="{28D70CEC-66F9-77C6-2E57-6FA94EC61BA1}"/>
              </a:ext>
            </a:extLst>
          </p:cNvPr>
          <p:cNvCxnSpPr>
            <a:endCxn id="6" idx="0"/>
          </p:cNvCxnSpPr>
          <p:nvPr/>
        </p:nvCxnSpPr>
        <p:spPr>
          <a:xfrm>
            <a:off x="6096003" y="0"/>
            <a:ext cx="0" cy="402336"/>
          </a:xfrm>
          <a:prstGeom prst="straightConnector1">
            <a:avLst/>
          </a:prstGeom>
          <a:noFill/>
          <a:ln w="6345" cap="flat">
            <a:solidFill>
              <a:srgbClr val="EBE3D8"/>
            </a:solidFill>
            <a:prstDash val="solid"/>
            <a:miter/>
          </a:ln>
        </p:spPr>
      </p:cxnSp>
      <p:cxnSp>
        <p:nvCxnSpPr>
          <p:cNvPr id="8" name="Straight Connector 3">
            <a:extLst>
              <a:ext uri="{FF2B5EF4-FFF2-40B4-BE49-F238E27FC236}">
                <a16:creationId xmlns:a16="http://schemas.microsoft.com/office/drawing/2014/main" id="{2EF82E86-F0BA-2A4D-EA44-2DA0C121FF61}"/>
              </a:ext>
            </a:extLst>
          </p:cNvPr>
          <p:cNvCxnSpPr>
            <a:stCxn id="6" idx="2"/>
          </p:cNvCxnSpPr>
          <p:nvPr/>
        </p:nvCxnSpPr>
        <p:spPr>
          <a:xfrm>
            <a:off x="6096003" y="6455664"/>
            <a:ext cx="0" cy="402336"/>
          </a:xfrm>
          <a:prstGeom prst="straightConnector1">
            <a:avLst/>
          </a:prstGeom>
          <a:noFill/>
          <a:ln w="6345" cap="flat">
            <a:solidFill>
              <a:srgbClr val="EBE3D8"/>
            </a:solidFill>
            <a:prstDash val="solid"/>
            <a:miter/>
          </a:ln>
        </p:spPr>
      </p:cxnSp>
      <p:grpSp>
        <p:nvGrpSpPr>
          <p:cNvPr id="9" name="Group 4">
            <a:extLst>
              <a:ext uri="{FF2B5EF4-FFF2-40B4-BE49-F238E27FC236}">
                <a16:creationId xmlns:a16="http://schemas.microsoft.com/office/drawing/2014/main" id="{BDEEA26B-A556-EBB1-ED97-0E4D60844C3A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0" name="Straight Connector 5">
              <a:extLst>
                <a:ext uri="{FF2B5EF4-FFF2-40B4-BE49-F238E27FC236}">
                  <a16:creationId xmlns:a16="http://schemas.microsoft.com/office/drawing/2014/main" id="{8FC007DB-79FB-1C2B-ABCA-DB2EA023582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1" name="Straight Connector 6">
              <a:extLst>
                <a:ext uri="{FF2B5EF4-FFF2-40B4-BE49-F238E27FC236}">
                  <a16:creationId xmlns:a16="http://schemas.microsoft.com/office/drawing/2014/main" id="{F8CF5207-F0CC-1DAC-B2E8-89CE176B78D9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2" name="Straight Connector 8">
              <a:extLst>
                <a:ext uri="{FF2B5EF4-FFF2-40B4-BE49-F238E27FC236}">
                  <a16:creationId xmlns:a16="http://schemas.microsoft.com/office/drawing/2014/main" id="{5C5BA81B-49E9-3CAE-307C-00437C141919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3" name="Straight Connector 9">
              <a:extLst>
                <a:ext uri="{FF2B5EF4-FFF2-40B4-BE49-F238E27FC236}">
                  <a16:creationId xmlns:a16="http://schemas.microsoft.com/office/drawing/2014/main" id="{7F124D5D-C568-0EF0-081A-4A9FD7F18793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23956791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1BF26-BE4E-C33B-587F-56373FDF09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55032" y="862334"/>
            <a:ext cx="4389120" cy="5120640"/>
          </a:xfrm>
        </p:spPr>
        <p:txBody>
          <a:bodyPr anchor="ctr" anchorCtr="1"/>
          <a:lstStyle>
            <a:lvl1pPr algn="ctr"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57E91FC-8AC0-16D3-7D1E-30377734088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DA5BA864-7E9C-4D32-831E-A0B73B31F6F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547103" y="816614"/>
            <a:ext cx="4389120" cy="5212080"/>
          </a:xfrm>
        </p:spPr>
        <p:txBody>
          <a:bodyPr anchor="ctr"/>
          <a:lstStyle>
            <a:lvl1pPr>
              <a:defRPr>
                <a:solidFill>
                  <a:srgbClr val="2C2F21"/>
                </a:solidFill>
              </a:defRPr>
            </a:lvl1pPr>
            <a:lvl2pPr>
              <a:defRPr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3FC8385D-A36E-DCD8-9537-EE0B896DC7E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F4600606-624E-4040-9F28-432E0B50C4A6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76673924-50BF-AF9D-11DE-5D5CCBB1C2A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D457CDCA-B4A4-490B-995A-77EBE4F62425}" type="slidenum">
              <a:t>‹#›</a:t>
            </a:fld>
            <a:endParaRPr lang="en-US"/>
          </a:p>
        </p:txBody>
      </p:sp>
      <p:grpSp>
        <p:nvGrpSpPr>
          <p:cNvPr id="7" name="Group 5">
            <a:extLst>
              <a:ext uri="{FF2B5EF4-FFF2-40B4-BE49-F238E27FC236}">
                <a16:creationId xmlns:a16="http://schemas.microsoft.com/office/drawing/2014/main" id="{1A5FAD8E-970B-F838-17D3-F7C770B0B379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E41E32-835D-5420-CB53-B9630A2DD792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BE161B5-E38A-FC77-D196-357BE110C340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59D8152-E65A-1DAB-B46F-D2CB19F93EE5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B5D3C39-4A3D-3203-F457-BAAFC99EA49A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  <p:cxnSp>
        <p:nvCxnSpPr>
          <p:cNvPr id="12" name="Straight Connector 13">
            <a:extLst>
              <a:ext uri="{FF2B5EF4-FFF2-40B4-BE49-F238E27FC236}">
                <a16:creationId xmlns:a16="http://schemas.microsoft.com/office/drawing/2014/main" id="{01B1B771-CF2E-8A4E-ED70-1C17F30B3BE9}"/>
              </a:ext>
            </a:extLst>
          </p:cNvPr>
          <p:cNvCxnSpPr/>
          <p:nvPr/>
        </p:nvCxnSpPr>
        <p:spPr>
          <a:xfrm>
            <a:off x="6096003" y="402336"/>
            <a:ext cx="0" cy="6053328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627982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E4A3B-C384-FC37-70E9-3AAF6663561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00623" y="822960"/>
            <a:ext cx="4342339" cy="2103120"/>
          </a:xfrm>
        </p:spPr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9">
            <a:extLst>
              <a:ext uri="{FF2B5EF4-FFF2-40B4-BE49-F238E27FC236}">
                <a16:creationId xmlns:a16="http://schemas.microsoft.com/office/drawing/2014/main" id="{21115CDA-74E3-0469-6D0A-6DEE58921B1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C9634334-D961-3821-6BA3-00D7ED0DE53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4672" y="402336"/>
            <a:ext cx="5289173" cy="6053327"/>
          </a:xfrm>
          <a:blipFill>
            <a:blip r:embed="rId2">
              <a:alphaModFix amt="2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4896CC86-7053-5BB3-38D4-2561DA088067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600623" y="3834764"/>
            <a:ext cx="4343400" cy="2103120"/>
          </a:xfrm>
        </p:spPr>
        <p:txBody>
          <a:bodyPr/>
          <a:lstStyle>
            <a:lvl1pPr>
              <a:lnSpc>
                <a:spcPct val="150000"/>
              </a:lnSpc>
              <a:defRPr>
                <a:solidFill>
                  <a:srgbClr val="2C2F21"/>
                </a:solidFill>
              </a:defRPr>
            </a:lvl1pPr>
            <a:lvl2pPr>
              <a:lnSpc>
                <a:spcPct val="150000"/>
              </a:lnSpc>
              <a:defRPr>
                <a:solidFill>
                  <a:srgbClr val="2C2F21"/>
                </a:solidFill>
              </a:defRPr>
            </a:lvl2pPr>
            <a:lvl3pPr>
              <a:lnSpc>
                <a:spcPct val="150000"/>
              </a:lnSpc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8">
            <a:extLst>
              <a:ext uri="{FF2B5EF4-FFF2-40B4-BE49-F238E27FC236}">
                <a16:creationId xmlns:a16="http://schemas.microsoft.com/office/drawing/2014/main" id="{8C3A1AEE-3C21-E95A-5964-8A6C16525B7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7A242C51-5B9F-4B04-888C-D31475643629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10">
            <a:extLst>
              <a:ext uri="{FF2B5EF4-FFF2-40B4-BE49-F238E27FC236}">
                <a16:creationId xmlns:a16="http://schemas.microsoft.com/office/drawing/2014/main" id="{1D4B94E2-75B0-95A7-EAE7-5A2E73684AA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D1433C56-23AE-4860-AA27-8CC6973ED0F8}" type="slidenum">
              <a:t>‹#›</a:t>
            </a:fld>
            <a:endParaRPr lang="en-US"/>
          </a:p>
        </p:txBody>
      </p:sp>
      <p:grpSp>
        <p:nvGrpSpPr>
          <p:cNvPr id="8" name="Group 13">
            <a:extLst>
              <a:ext uri="{FF2B5EF4-FFF2-40B4-BE49-F238E27FC236}">
                <a16:creationId xmlns:a16="http://schemas.microsoft.com/office/drawing/2014/main" id="{84D03345-1A0A-EDD2-D34D-D08AA8B1B324}"/>
              </a:ext>
            </a:extLst>
          </p:cNvPr>
          <p:cNvGrpSpPr/>
          <p:nvPr/>
        </p:nvGrpSpPr>
        <p:grpSpPr>
          <a:xfrm>
            <a:off x="6093845" y="402336"/>
            <a:ext cx="5297247" cy="6053328"/>
            <a:chOff x="6093845" y="402336"/>
            <a:chExt cx="5297247" cy="6053328"/>
          </a:xfrm>
        </p:grpSpPr>
        <p:cxnSp>
          <p:nvCxnSpPr>
            <p:cNvPr id="9" name="Straight Connector 7">
              <a:extLst>
                <a:ext uri="{FF2B5EF4-FFF2-40B4-BE49-F238E27FC236}">
                  <a16:creationId xmlns:a16="http://schemas.microsoft.com/office/drawing/2014/main" id="{ADB0395E-A6C6-CB44-B042-BAAA7A551564}"/>
                </a:ext>
              </a:extLst>
            </p:cNvPr>
            <p:cNvCxnSpPr/>
            <p:nvPr/>
          </p:nvCxnSpPr>
          <p:spPr>
            <a:xfrm flipH="1">
              <a:off x="6093845" y="3425479"/>
              <a:ext cx="5297247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0" name="Straight Connector 12">
              <a:extLst>
                <a:ext uri="{FF2B5EF4-FFF2-40B4-BE49-F238E27FC236}">
                  <a16:creationId xmlns:a16="http://schemas.microsoft.com/office/drawing/2014/main" id="{4603EEF9-475F-137F-CFF5-657C3984F7B2}"/>
                </a:ext>
              </a:extLst>
            </p:cNvPr>
            <p:cNvCxnSpPr/>
            <p:nvPr/>
          </p:nvCxnSpPr>
          <p:spPr>
            <a:xfrm>
              <a:off x="6099752" y="402336"/>
              <a:ext cx="0" cy="6053328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  <p:grpSp>
        <p:nvGrpSpPr>
          <p:cNvPr id="11" name="Group 2">
            <a:extLst>
              <a:ext uri="{FF2B5EF4-FFF2-40B4-BE49-F238E27FC236}">
                <a16:creationId xmlns:a16="http://schemas.microsoft.com/office/drawing/2014/main" id="{85699902-CF99-19BA-ABB0-1F616C83B90A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2" name="Straight Connector 3">
              <a:extLst>
                <a:ext uri="{FF2B5EF4-FFF2-40B4-BE49-F238E27FC236}">
                  <a16:creationId xmlns:a16="http://schemas.microsoft.com/office/drawing/2014/main" id="{0FC68DA3-82A3-0312-5914-92789E35C762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4">
              <a:extLst>
                <a:ext uri="{FF2B5EF4-FFF2-40B4-BE49-F238E27FC236}">
                  <a16:creationId xmlns:a16="http://schemas.microsoft.com/office/drawing/2014/main" id="{AEB31F25-43CF-1966-9C4E-00F9DDE6BD4A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4" name="Straight Connector 11">
              <a:extLst>
                <a:ext uri="{FF2B5EF4-FFF2-40B4-BE49-F238E27FC236}">
                  <a16:creationId xmlns:a16="http://schemas.microsoft.com/office/drawing/2014/main" id="{70C41AD7-F619-085D-4428-17BA2329898B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9E5767D-2593-EC6F-BD4F-2ECFDA5B602B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20530246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10504-BAE6-09AE-94D9-6CDAE26526E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00752" y="816614"/>
            <a:ext cx="4297680" cy="5212080"/>
          </a:xfrm>
        </p:spPr>
        <p:txBody>
          <a:bodyPr anchor="ctr" anchorCtr="1"/>
          <a:lstStyle>
            <a:lvl1pPr algn="ctr"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C6CCA6B7-0539-F5AC-E3D0-99F2B841F36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9">
            <a:extLst>
              <a:ext uri="{FF2B5EF4-FFF2-40B4-BE49-F238E27FC236}">
                <a16:creationId xmlns:a16="http://schemas.microsoft.com/office/drawing/2014/main" id="{B2C8576E-4B81-A39D-228F-BD0572337C98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603997" y="2184401"/>
            <a:ext cx="4298951" cy="2468559"/>
          </a:xfrm>
        </p:spPr>
        <p:txBody>
          <a:bodyPr anchor="ctr"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923A421-2DA6-34FF-EC61-36C00A289C4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1DB9D9F5-80C9-40F3-AB15-668831CA9236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1A258E-8874-1836-DA5B-65D34DC6853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B58F8437-4E0E-4488-98BE-41765715823A}" type="slidenum">
              <a:t>‹#›</a:t>
            </a:fld>
            <a:endParaRPr lang="en-US"/>
          </a:p>
        </p:txBody>
      </p:sp>
      <p:grpSp>
        <p:nvGrpSpPr>
          <p:cNvPr id="7" name="Group 12">
            <a:extLst>
              <a:ext uri="{FF2B5EF4-FFF2-40B4-BE49-F238E27FC236}">
                <a16:creationId xmlns:a16="http://schemas.microsoft.com/office/drawing/2014/main" id="{DF25B3F9-1EDD-92D7-12E9-0DDD70051803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8" name="Straight Connector 13">
              <a:extLst>
                <a:ext uri="{FF2B5EF4-FFF2-40B4-BE49-F238E27FC236}">
                  <a16:creationId xmlns:a16="http://schemas.microsoft.com/office/drawing/2014/main" id="{59ABABC2-E8FB-5381-8981-F4E6DF7FA866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9" name="Straight Connector 14">
              <a:extLst>
                <a:ext uri="{FF2B5EF4-FFF2-40B4-BE49-F238E27FC236}">
                  <a16:creationId xmlns:a16="http://schemas.microsoft.com/office/drawing/2014/main" id="{6786B74B-FE64-F4CE-A4D7-75FFF0BDE4A0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0" name="Straight Connector 15">
              <a:extLst>
                <a:ext uri="{FF2B5EF4-FFF2-40B4-BE49-F238E27FC236}">
                  <a16:creationId xmlns:a16="http://schemas.microsoft.com/office/drawing/2014/main" id="{58DA0188-2E78-EB7A-FDEC-85143541721B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16">
              <a:extLst>
                <a:ext uri="{FF2B5EF4-FFF2-40B4-BE49-F238E27FC236}">
                  <a16:creationId xmlns:a16="http://schemas.microsoft.com/office/drawing/2014/main" id="{6F12FB11-9A0F-E948-C36D-B995BF1B1CF0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  <p:cxnSp>
        <p:nvCxnSpPr>
          <p:cNvPr id="12" name="Straight Connector 2">
            <a:extLst>
              <a:ext uri="{FF2B5EF4-FFF2-40B4-BE49-F238E27FC236}">
                <a16:creationId xmlns:a16="http://schemas.microsoft.com/office/drawing/2014/main" id="{4D9C999E-1126-98C0-5008-88AAC286547B}"/>
              </a:ext>
            </a:extLst>
          </p:cNvPr>
          <p:cNvCxnSpPr/>
          <p:nvPr/>
        </p:nvCxnSpPr>
        <p:spPr>
          <a:xfrm>
            <a:off x="6096003" y="402336"/>
            <a:ext cx="0" cy="6053328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5027378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DA123-13C4-911D-F6F6-B7A62C14BE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00752" y="816614"/>
            <a:ext cx="4297680" cy="5212080"/>
          </a:xfrm>
        </p:spPr>
        <p:txBody>
          <a:bodyPr anchor="ctr" anchorCtr="1"/>
          <a:lstStyle>
            <a:lvl1pPr algn="ctr"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E9A5B8A5-C00D-42B2-6D64-1AEEDE33911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4BF1A4D3-E363-1318-2DC5-340F2E3B8FE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789365" y="1045031"/>
            <a:ext cx="3900876" cy="4663440"/>
          </a:xfrm>
        </p:spPr>
        <p:txBody>
          <a:bodyPr anchor="ctr"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7E3222B-C00E-416D-FF9D-24D4564C48C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F53F89AF-A0FE-409C-9CD5-666A95CDC3DE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E9930-7016-88B3-44FB-CC20DFC8C8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70657783-57C7-48E1-9C37-0590C8652BF4}" type="slidenum">
              <a:t>‹#›</a:t>
            </a:fld>
            <a:endParaRPr lang="en-US"/>
          </a:p>
        </p:txBody>
      </p:sp>
      <p:cxnSp>
        <p:nvCxnSpPr>
          <p:cNvPr id="7" name="Straight Connector 10">
            <a:extLst>
              <a:ext uri="{FF2B5EF4-FFF2-40B4-BE49-F238E27FC236}">
                <a16:creationId xmlns:a16="http://schemas.microsoft.com/office/drawing/2014/main" id="{BD4A23C9-C461-E27C-473C-F83B3808B838}"/>
              </a:ext>
            </a:extLst>
          </p:cNvPr>
          <p:cNvCxnSpPr/>
          <p:nvPr/>
        </p:nvCxnSpPr>
        <p:spPr>
          <a:xfrm>
            <a:off x="6096003" y="402336"/>
            <a:ext cx="0" cy="6053328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  <p:grpSp>
        <p:nvGrpSpPr>
          <p:cNvPr id="8" name="Group 12">
            <a:extLst>
              <a:ext uri="{FF2B5EF4-FFF2-40B4-BE49-F238E27FC236}">
                <a16:creationId xmlns:a16="http://schemas.microsoft.com/office/drawing/2014/main" id="{4FBAFDB1-2FEA-C32F-F40D-5F3CB64756F4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9" name="Straight Connector 13">
              <a:extLst>
                <a:ext uri="{FF2B5EF4-FFF2-40B4-BE49-F238E27FC236}">
                  <a16:creationId xmlns:a16="http://schemas.microsoft.com/office/drawing/2014/main" id="{5190218D-110E-9E99-DAC8-3EBC02B0836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0" name="Straight Connector 14">
              <a:extLst>
                <a:ext uri="{FF2B5EF4-FFF2-40B4-BE49-F238E27FC236}">
                  <a16:creationId xmlns:a16="http://schemas.microsoft.com/office/drawing/2014/main" id="{3BE71DAD-BBDF-AE15-9F48-862A9FF2D674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15">
              <a:extLst>
                <a:ext uri="{FF2B5EF4-FFF2-40B4-BE49-F238E27FC236}">
                  <a16:creationId xmlns:a16="http://schemas.microsoft.com/office/drawing/2014/main" id="{6E3BEBB1-488A-2EAD-9007-73757C1E5D5B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6">
              <a:extLst>
                <a:ext uri="{FF2B5EF4-FFF2-40B4-BE49-F238E27FC236}">
                  <a16:creationId xmlns:a16="http://schemas.microsoft.com/office/drawing/2014/main" id="{383CC5FF-9B88-8390-5117-CAD862A267F3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37091986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B9C2A-0FB1-1170-F6B0-B41B17AC1C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55032" y="816614"/>
            <a:ext cx="4389120" cy="5212080"/>
          </a:xfrm>
        </p:spPr>
        <p:txBody>
          <a:bodyPr anchor="ctr" anchorCtr="1"/>
          <a:lstStyle>
            <a:lvl1pPr algn="ctr"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CDE48009-83C3-D5B5-75F0-ADB5CE4C58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49234B3-501C-5ED5-8668-94DFAA1DDD4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545247" y="816614"/>
            <a:ext cx="4389101" cy="5224771"/>
          </a:xfrm>
        </p:spPr>
        <p:txBody>
          <a:bodyPr anchor="ctr"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9ECDB1B-23B6-E8A3-B33C-90D36CE411A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B1B1DA37-D6C8-4168-905C-A1439E438462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B2EE9F-BC00-1447-E569-BD0C1C75460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EDA14BDB-5F3B-4796-B873-A3A423999950}" type="slidenum">
              <a:t>‹#›</a:t>
            </a:fld>
            <a:endParaRPr lang="en-US"/>
          </a:p>
        </p:txBody>
      </p:sp>
      <p:cxnSp>
        <p:nvCxnSpPr>
          <p:cNvPr id="7" name="Straight Connector 11">
            <a:extLst>
              <a:ext uri="{FF2B5EF4-FFF2-40B4-BE49-F238E27FC236}">
                <a16:creationId xmlns:a16="http://schemas.microsoft.com/office/drawing/2014/main" id="{72E867E8-2C90-FCEA-E457-76EFC4755788}"/>
              </a:ext>
            </a:extLst>
          </p:cNvPr>
          <p:cNvCxnSpPr/>
          <p:nvPr/>
        </p:nvCxnSpPr>
        <p:spPr>
          <a:xfrm>
            <a:off x="6096003" y="402336"/>
            <a:ext cx="0" cy="6053328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  <p:grpSp>
        <p:nvGrpSpPr>
          <p:cNvPr id="8" name="Group 13">
            <a:extLst>
              <a:ext uri="{FF2B5EF4-FFF2-40B4-BE49-F238E27FC236}">
                <a16:creationId xmlns:a16="http://schemas.microsoft.com/office/drawing/2014/main" id="{9A99AAF7-2B52-BEEC-17C2-B28B2D176D9A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9" name="Straight Connector 14">
              <a:extLst>
                <a:ext uri="{FF2B5EF4-FFF2-40B4-BE49-F238E27FC236}">
                  <a16:creationId xmlns:a16="http://schemas.microsoft.com/office/drawing/2014/main" id="{9B66FB04-65A5-E51D-73E9-AE0116FA1D97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0" name="Straight Connector 15">
              <a:extLst>
                <a:ext uri="{FF2B5EF4-FFF2-40B4-BE49-F238E27FC236}">
                  <a16:creationId xmlns:a16="http://schemas.microsoft.com/office/drawing/2014/main" id="{C17473C4-76AC-B2BD-8357-61204CC029E8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16">
              <a:extLst>
                <a:ext uri="{FF2B5EF4-FFF2-40B4-BE49-F238E27FC236}">
                  <a16:creationId xmlns:a16="http://schemas.microsoft.com/office/drawing/2014/main" id="{13344978-8309-6DF2-2186-9A0D49232FDC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7">
              <a:extLst>
                <a:ext uri="{FF2B5EF4-FFF2-40B4-BE49-F238E27FC236}">
                  <a16:creationId xmlns:a16="http://schemas.microsoft.com/office/drawing/2014/main" id="{26A05B2B-B57D-CB61-C65F-DF1AB6C1F2C8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6673341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FF2B5EF4-FFF2-40B4-BE49-F238E27FC236}">
                <a16:creationId xmlns:a16="http://schemas.microsoft.com/office/drawing/2014/main" id="{DA4DD912-6419-91A8-68C3-A522DF9DCF4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640080"/>
            <a:ext cx="10058400" cy="731520"/>
          </a:xfrm>
        </p:spPr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740D3E94-63E6-8BCD-F9F0-0BAD4A084C1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CD627A0-604C-76F5-1B1A-44016D3D562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066803" y="1463040"/>
            <a:ext cx="10058400" cy="4389120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114E7C-875A-FCA1-5617-0E55CC73524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7A4B2B04-B57D-4EEA-890F-847CCBBD65A1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416CA1-BF0C-81AC-0ED0-B8E9D4B54CF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D8FFB59B-E36F-49D6-8C88-4C8615B7E282}" type="slidenum">
              <a:t>‹#›</a:t>
            </a:fld>
            <a:endParaRPr lang="en-US"/>
          </a:p>
        </p:txBody>
      </p:sp>
      <p:grpSp>
        <p:nvGrpSpPr>
          <p:cNvPr id="7" name="Group 12">
            <a:extLst>
              <a:ext uri="{FF2B5EF4-FFF2-40B4-BE49-F238E27FC236}">
                <a16:creationId xmlns:a16="http://schemas.microsoft.com/office/drawing/2014/main" id="{A3E35D98-B579-9F38-A993-3FD1D61A4747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8" name="Straight Connector 13">
              <a:extLst>
                <a:ext uri="{FF2B5EF4-FFF2-40B4-BE49-F238E27FC236}">
                  <a16:creationId xmlns:a16="http://schemas.microsoft.com/office/drawing/2014/main" id="{3CD7F78E-B537-4EA0-5FE7-837E44B7433B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9" name="Straight Connector 14">
              <a:extLst>
                <a:ext uri="{FF2B5EF4-FFF2-40B4-BE49-F238E27FC236}">
                  <a16:creationId xmlns:a16="http://schemas.microsoft.com/office/drawing/2014/main" id="{F4E36947-4D3C-83D2-379C-E5C4DE2A27A0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0" name="Straight Connector 15">
              <a:extLst>
                <a:ext uri="{FF2B5EF4-FFF2-40B4-BE49-F238E27FC236}">
                  <a16:creationId xmlns:a16="http://schemas.microsoft.com/office/drawing/2014/main" id="{C0EF2F72-B287-1FF8-C8FE-7D07CEFCB81E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16">
              <a:extLst>
                <a:ext uri="{FF2B5EF4-FFF2-40B4-BE49-F238E27FC236}">
                  <a16:creationId xmlns:a16="http://schemas.microsoft.com/office/drawing/2014/main" id="{2592566C-A232-D63A-8E3F-E9FEB394DE16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22355624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50924FFA-0A2A-BC57-DB16-33BBC8437F9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9848" y="640080"/>
            <a:ext cx="10058400" cy="731520"/>
          </a:xfrm>
        </p:spPr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2B48E15C-9B36-87C7-DFBE-517AA7CECA1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10">
            <a:extLst>
              <a:ext uri="{FF2B5EF4-FFF2-40B4-BE49-F238E27FC236}">
                <a16:creationId xmlns:a16="http://schemas.microsoft.com/office/drawing/2014/main" id="{20614300-0CFE-5C98-F531-CA514F46285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069976" y="1463670"/>
            <a:ext cx="10052054" cy="4754559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9769C86-E7A7-529B-7314-20170C48202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4BEFBC75-FD37-407F-B579-EF022CCAC856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F796C0-CC1B-A5DD-57AA-F3A1F5DA387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F37AA60C-B067-4EEA-9488-8E92A34DC255}" type="slidenum">
              <a:t>‹#›</a:t>
            </a:fld>
            <a:endParaRPr lang="en-US"/>
          </a:p>
        </p:txBody>
      </p:sp>
      <p:grpSp>
        <p:nvGrpSpPr>
          <p:cNvPr id="7" name="Group 11">
            <a:extLst>
              <a:ext uri="{FF2B5EF4-FFF2-40B4-BE49-F238E27FC236}">
                <a16:creationId xmlns:a16="http://schemas.microsoft.com/office/drawing/2014/main" id="{7877201E-1120-63F1-AE2A-F0DAFFB0DAE4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8" name="Straight Connector 12">
              <a:extLst>
                <a:ext uri="{FF2B5EF4-FFF2-40B4-BE49-F238E27FC236}">
                  <a16:creationId xmlns:a16="http://schemas.microsoft.com/office/drawing/2014/main" id="{7C30DF95-2E76-0DAE-53DE-8E3395168CB4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9" name="Straight Connector 13">
              <a:extLst>
                <a:ext uri="{FF2B5EF4-FFF2-40B4-BE49-F238E27FC236}">
                  <a16:creationId xmlns:a16="http://schemas.microsoft.com/office/drawing/2014/main" id="{14A391BA-979F-6E20-D39C-76BEC29F3FBC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0" name="Straight Connector 14">
              <a:extLst>
                <a:ext uri="{FF2B5EF4-FFF2-40B4-BE49-F238E27FC236}">
                  <a16:creationId xmlns:a16="http://schemas.microsoft.com/office/drawing/2014/main" id="{4DAD8597-1809-AFB9-E5AD-BB882611B9C4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15">
              <a:extLst>
                <a:ext uri="{FF2B5EF4-FFF2-40B4-BE49-F238E27FC236}">
                  <a16:creationId xmlns:a16="http://schemas.microsoft.com/office/drawing/2014/main" id="{ACD8E896-A204-2EE7-F93E-CD2EA43E68EA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7364594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559B3-553D-20D1-89FE-D4303511776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225000" y="786384"/>
            <a:ext cx="2769909" cy="1965960"/>
          </a:xfrm>
        </p:spPr>
        <p:txBody>
          <a:bodyPr anchor="b">
            <a:noAutofit/>
          </a:bodyPr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8">
            <a:extLst>
              <a:ext uri="{FF2B5EF4-FFF2-40B4-BE49-F238E27FC236}">
                <a16:creationId xmlns:a16="http://schemas.microsoft.com/office/drawing/2014/main" id="{13DC6BEE-5B32-31D4-C8DB-F6D37712A25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AED51FCF-9C1A-78FD-7B55-95D9DD6A42A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4672" y="396511"/>
            <a:ext cx="6984296" cy="6056885"/>
          </a:xfrm>
          <a:blipFill>
            <a:blip r:embed="rId2">
              <a:alphaModFix amt="2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8EEFFA2E-D95F-D92B-7F2D-845D7E01952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225000" y="2899068"/>
            <a:ext cx="2769909" cy="3154259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D4F2CB4D-D0E1-B896-3CD5-A395BFC6493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C829B355-CBE2-434E-BAFF-DA8BF272104D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006B01D8-1679-2E5B-990B-C15366DD1D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3DE13543-980B-4597-A827-C6B033817EF3}" type="slidenum">
              <a:t>‹#›</a:t>
            </a:fld>
            <a:endParaRPr lang="en-US"/>
          </a:p>
        </p:txBody>
      </p:sp>
      <p:cxnSp>
        <p:nvCxnSpPr>
          <p:cNvPr id="8" name="Straight Connector 12">
            <a:extLst>
              <a:ext uri="{FF2B5EF4-FFF2-40B4-BE49-F238E27FC236}">
                <a16:creationId xmlns:a16="http://schemas.microsoft.com/office/drawing/2014/main" id="{60BCC57E-BB52-B4FB-B11E-9B601AA4F749}"/>
              </a:ext>
            </a:extLst>
          </p:cNvPr>
          <p:cNvCxnSpPr/>
          <p:nvPr/>
        </p:nvCxnSpPr>
        <p:spPr>
          <a:xfrm>
            <a:off x="7790267" y="402336"/>
            <a:ext cx="0" cy="6053328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  <p:grpSp>
        <p:nvGrpSpPr>
          <p:cNvPr id="9" name="Group 13">
            <a:extLst>
              <a:ext uri="{FF2B5EF4-FFF2-40B4-BE49-F238E27FC236}">
                <a16:creationId xmlns:a16="http://schemas.microsoft.com/office/drawing/2014/main" id="{498A60FA-B1E9-7F03-1924-204C24249F68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0" name="Straight Connector 14">
              <a:extLst>
                <a:ext uri="{FF2B5EF4-FFF2-40B4-BE49-F238E27FC236}">
                  <a16:creationId xmlns:a16="http://schemas.microsoft.com/office/drawing/2014/main" id="{4E397338-420D-B9FB-67F0-E127E7A40CC8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15">
              <a:extLst>
                <a:ext uri="{FF2B5EF4-FFF2-40B4-BE49-F238E27FC236}">
                  <a16:creationId xmlns:a16="http://schemas.microsoft.com/office/drawing/2014/main" id="{97A103E1-D0C1-C591-F0D5-7E8406094BF7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6">
              <a:extLst>
                <a:ext uri="{FF2B5EF4-FFF2-40B4-BE49-F238E27FC236}">
                  <a16:creationId xmlns:a16="http://schemas.microsoft.com/office/drawing/2014/main" id="{823BD9BD-960D-B01A-25CB-80DE60C53CC7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17">
              <a:extLst>
                <a:ext uri="{FF2B5EF4-FFF2-40B4-BE49-F238E27FC236}">
                  <a16:creationId xmlns:a16="http://schemas.microsoft.com/office/drawing/2014/main" id="{8D52A2FE-DB02-1443-21D8-55FDE07F0161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16251306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300C4-EE76-93B3-DA34-FDA9860718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7008" y="786384"/>
            <a:ext cx="2733937" cy="1965960"/>
          </a:xfrm>
        </p:spPr>
        <p:txBody>
          <a:bodyPr anchor="b">
            <a:noAutofit/>
          </a:bodyPr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8">
            <a:extLst>
              <a:ext uri="{FF2B5EF4-FFF2-40B4-BE49-F238E27FC236}">
                <a16:creationId xmlns:a16="http://schemas.microsoft.com/office/drawing/2014/main" id="{4FD47025-480D-9176-513F-C57D7897F32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819E8518-4485-A321-C4BF-8F3B376D6A6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207008" y="2899068"/>
            <a:ext cx="2733937" cy="3154259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217E0058-5D20-E7E9-6099-DF99E324C22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397203" y="396511"/>
            <a:ext cx="6984296" cy="6056885"/>
          </a:xfrm>
          <a:blipFill>
            <a:blip r:embed="rId2">
              <a:alphaModFix amt="2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2B40448D-C641-6280-7E0A-29FD0B6BB41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73B75176-12CA-40B0-9489-A9A89FA91169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06D13A1B-4DB1-2BC1-6605-85D9B2ED266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8315CA62-130A-4137-9A16-F262824BD2DD}" type="slidenum">
              <a:t>‹#›</a:t>
            </a:fld>
            <a:endParaRPr lang="en-US"/>
          </a:p>
        </p:txBody>
      </p:sp>
      <p:cxnSp>
        <p:nvCxnSpPr>
          <p:cNvPr id="8" name="Straight Connector 12">
            <a:extLst>
              <a:ext uri="{FF2B5EF4-FFF2-40B4-BE49-F238E27FC236}">
                <a16:creationId xmlns:a16="http://schemas.microsoft.com/office/drawing/2014/main" id="{7E36E5B8-FFA6-6CD2-D46D-ADA20C7D08AF}"/>
              </a:ext>
            </a:extLst>
          </p:cNvPr>
          <p:cNvCxnSpPr/>
          <p:nvPr/>
        </p:nvCxnSpPr>
        <p:spPr>
          <a:xfrm>
            <a:off x="4392439" y="402336"/>
            <a:ext cx="0" cy="6053328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  <p:grpSp>
        <p:nvGrpSpPr>
          <p:cNvPr id="9" name="Group 13">
            <a:extLst>
              <a:ext uri="{FF2B5EF4-FFF2-40B4-BE49-F238E27FC236}">
                <a16:creationId xmlns:a16="http://schemas.microsoft.com/office/drawing/2014/main" id="{21A4EB87-51A0-5D0A-A553-723E123DB202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0" name="Straight Connector 14">
              <a:extLst>
                <a:ext uri="{FF2B5EF4-FFF2-40B4-BE49-F238E27FC236}">
                  <a16:creationId xmlns:a16="http://schemas.microsoft.com/office/drawing/2014/main" id="{E5A99015-5120-11E2-8523-FCB92A54F534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15">
              <a:extLst>
                <a:ext uri="{FF2B5EF4-FFF2-40B4-BE49-F238E27FC236}">
                  <a16:creationId xmlns:a16="http://schemas.microsoft.com/office/drawing/2014/main" id="{BA98660E-6AC3-302A-6A3A-2863B1DF6FA5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6">
              <a:extLst>
                <a:ext uri="{FF2B5EF4-FFF2-40B4-BE49-F238E27FC236}">
                  <a16:creationId xmlns:a16="http://schemas.microsoft.com/office/drawing/2014/main" id="{F198E20D-22B5-4DB6-E94A-3373CBAB1DB9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17">
              <a:extLst>
                <a:ext uri="{FF2B5EF4-FFF2-40B4-BE49-F238E27FC236}">
                  <a16:creationId xmlns:a16="http://schemas.microsoft.com/office/drawing/2014/main" id="{88F34B9F-E4BC-E767-E55A-50B40E0C2124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17338009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9899A-6086-93F4-F4FC-9B58DCD980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7008" y="4292074"/>
            <a:ext cx="3291840" cy="1737350"/>
          </a:xfrm>
        </p:spPr>
        <p:txBody>
          <a:bodyPr/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53C3EA9A-F9AD-C40D-D7FA-87878BCDE02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27B46A8F-1AA4-E854-DEB5-BB48A019840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15343" y="400050"/>
            <a:ext cx="10561320" cy="3602306"/>
          </a:xfrm>
          <a:blipFill>
            <a:blip r:embed="rId2">
              <a:alphaModFix amt="2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6B5B1349-7A6A-CE7C-74BF-C9BA062A2366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663440" y="4292074"/>
            <a:ext cx="6309360" cy="1737360"/>
          </a:xfrm>
        </p:spPr>
        <p:txBody>
          <a:bodyPr>
            <a:noAutofit/>
          </a:bodyPr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B6502869-16A1-51B8-989A-1A721A92FAF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3F1B231D-DC6D-4DAF-81E7-C8D1EBA61DA7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83B89C-0F10-2326-9BEF-434BA19DFE5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7F77F8B7-4703-4DD4-8155-8431E6ED637B}" type="slidenum">
              <a:t>‹#›</a:t>
            </a:fld>
            <a:endParaRPr lang="en-US"/>
          </a:p>
        </p:txBody>
      </p:sp>
      <p:cxnSp>
        <p:nvCxnSpPr>
          <p:cNvPr id="8" name="Straight Connector 3">
            <a:extLst>
              <a:ext uri="{FF2B5EF4-FFF2-40B4-BE49-F238E27FC236}">
                <a16:creationId xmlns:a16="http://schemas.microsoft.com/office/drawing/2014/main" id="{B11F296B-CE71-8B29-8F7F-B72BC147C377}"/>
              </a:ext>
            </a:extLst>
          </p:cNvPr>
          <p:cNvCxnSpPr/>
          <p:nvPr/>
        </p:nvCxnSpPr>
        <p:spPr>
          <a:xfrm>
            <a:off x="803181" y="4018394"/>
            <a:ext cx="10584143" cy="0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  <p:grpSp>
        <p:nvGrpSpPr>
          <p:cNvPr id="9" name="Group 2">
            <a:extLst>
              <a:ext uri="{FF2B5EF4-FFF2-40B4-BE49-F238E27FC236}">
                <a16:creationId xmlns:a16="http://schemas.microsoft.com/office/drawing/2014/main" id="{6BA46557-17F3-605F-7F88-ABEEEE8BC26B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0" name="Straight Connector 8">
              <a:extLst>
                <a:ext uri="{FF2B5EF4-FFF2-40B4-BE49-F238E27FC236}">
                  <a16:creationId xmlns:a16="http://schemas.microsoft.com/office/drawing/2014/main" id="{021A2020-090C-7A72-AFFE-DEB526ABBCCF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9">
              <a:extLst>
                <a:ext uri="{FF2B5EF4-FFF2-40B4-BE49-F238E27FC236}">
                  <a16:creationId xmlns:a16="http://schemas.microsoft.com/office/drawing/2014/main" id="{4888FEA0-144F-8C08-6EC8-02EDE06D202D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E69D03F-7E74-4A33-7CB7-9799473FF904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5694E6E-AD89-C704-42DD-DEA4BDACFA1C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35236887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E695A-764F-BFB1-4B30-25F4DC4F805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7008" y="786384"/>
            <a:ext cx="3291840" cy="1737360"/>
          </a:xfrm>
        </p:spPr>
        <p:txBody>
          <a:bodyPr/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F419E230-753E-23B5-7765-AE1CD16FC1A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7FC5A9B3-733C-5C5C-CA60-32997B78307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663440" y="786384"/>
            <a:ext cx="6309360" cy="1737360"/>
          </a:xfrm>
        </p:spPr>
        <p:txBody>
          <a:bodyPr>
            <a:noAutofit/>
          </a:bodyPr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041FBFFB-B097-5C95-A17E-7CF6A474BAA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15343" y="2831631"/>
            <a:ext cx="10561320" cy="3602306"/>
          </a:xfrm>
          <a:blipFill>
            <a:blip r:embed="rId2">
              <a:alphaModFix amt="2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7A04E5AF-A9A5-CB88-602D-9192744624C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47826333-B746-496F-86FE-527D3B2E4219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A19DE-978B-BA7F-B931-99D1D71B963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CF1CAD4D-8E54-4F37-9C77-B02601599474}" type="slidenum">
              <a:t>‹#›</a:t>
            </a:fld>
            <a:endParaRPr lang="en-US"/>
          </a:p>
        </p:txBody>
      </p:sp>
      <p:cxnSp>
        <p:nvCxnSpPr>
          <p:cNvPr id="8" name="Straight Connector 3">
            <a:extLst>
              <a:ext uri="{FF2B5EF4-FFF2-40B4-BE49-F238E27FC236}">
                <a16:creationId xmlns:a16="http://schemas.microsoft.com/office/drawing/2014/main" id="{BE446EC0-913D-7CE3-37CC-550D67A43631}"/>
              </a:ext>
            </a:extLst>
          </p:cNvPr>
          <p:cNvCxnSpPr/>
          <p:nvPr/>
        </p:nvCxnSpPr>
        <p:spPr>
          <a:xfrm>
            <a:off x="803181" y="2802873"/>
            <a:ext cx="10584143" cy="0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  <p:grpSp>
        <p:nvGrpSpPr>
          <p:cNvPr id="9" name="Group 2">
            <a:extLst>
              <a:ext uri="{FF2B5EF4-FFF2-40B4-BE49-F238E27FC236}">
                <a16:creationId xmlns:a16="http://schemas.microsoft.com/office/drawing/2014/main" id="{8DC0D928-B64B-5822-1F09-E8170E481A93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0" name="Straight Connector 8">
              <a:extLst>
                <a:ext uri="{FF2B5EF4-FFF2-40B4-BE49-F238E27FC236}">
                  <a16:creationId xmlns:a16="http://schemas.microsoft.com/office/drawing/2014/main" id="{F155359C-ABD1-F9B4-6E3E-DF197E5EA8E9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9">
              <a:extLst>
                <a:ext uri="{FF2B5EF4-FFF2-40B4-BE49-F238E27FC236}">
                  <a16:creationId xmlns:a16="http://schemas.microsoft.com/office/drawing/2014/main" id="{72A48E2A-4831-54C9-0313-9BE2C3AF8C7E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6F4C9B1-2CC6-6E1C-59DD-6EE33A1F0FC5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8C4BD85-739B-6EFF-42D2-A69BD4C2412C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65713002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26529-6477-6C68-7B10-CDF115C3CE7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80960" y="786384"/>
            <a:ext cx="3291840" cy="1499616"/>
          </a:xfrm>
        </p:spPr>
        <p:txBody>
          <a:bodyPr anchor="b"/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4D22CA7-E72C-4C4C-9B1B-9C886734CEA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6DCFC594-AB66-CCA8-9ECF-717DA9434A5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4672" y="400050"/>
            <a:ext cx="6452180" cy="6052953"/>
          </a:xfrm>
          <a:blipFill>
            <a:blip r:embed="rId2">
              <a:alphaModFix amt="2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84B13DF2-4EBB-4AA3-DD2E-3463D4A71E17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7680960" y="2468880"/>
            <a:ext cx="3291840" cy="3549737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2">
            <a:extLst>
              <a:ext uri="{FF2B5EF4-FFF2-40B4-BE49-F238E27FC236}">
                <a16:creationId xmlns:a16="http://schemas.microsoft.com/office/drawing/2014/main" id="{38E23EC4-8D8B-7AF6-014F-D01C54DF001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5CA89A41-11E6-499B-A3E7-D43BA097A719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2EB6024-CDFE-A817-5E72-D236BB9FCAE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A603B90E-A2F1-407E-A688-E4343D29094B}" type="slidenum">
              <a:t>‹#›</a:t>
            </a:fld>
            <a:endParaRPr lang="en-US"/>
          </a:p>
        </p:txBody>
      </p:sp>
      <p:cxnSp>
        <p:nvCxnSpPr>
          <p:cNvPr id="8" name="Straight Connector 6">
            <a:extLst>
              <a:ext uri="{FF2B5EF4-FFF2-40B4-BE49-F238E27FC236}">
                <a16:creationId xmlns:a16="http://schemas.microsoft.com/office/drawing/2014/main" id="{ED3019E9-5B33-3F5C-895C-7EBF2143678B}"/>
              </a:ext>
            </a:extLst>
          </p:cNvPr>
          <p:cNvCxnSpPr/>
          <p:nvPr/>
        </p:nvCxnSpPr>
        <p:spPr>
          <a:xfrm>
            <a:off x="7267020" y="402336"/>
            <a:ext cx="0" cy="6053328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  <p:grpSp>
        <p:nvGrpSpPr>
          <p:cNvPr id="9" name="Group 3">
            <a:extLst>
              <a:ext uri="{FF2B5EF4-FFF2-40B4-BE49-F238E27FC236}">
                <a16:creationId xmlns:a16="http://schemas.microsoft.com/office/drawing/2014/main" id="{472A31D1-4652-B5A6-105A-C2E33ED03CEF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0" name="Straight Connector 8">
              <a:extLst>
                <a:ext uri="{FF2B5EF4-FFF2-40B4-BE49-F238E27FC236}">
                  <a16:creationId xmlns:a16="http://schemas.microsoft.com/office/drawing/2014/main" id="{046D66C6-D0EE-9ECC-A9A2-BBCA4993D008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9">
              <a:extLst>
                <a:ext uri="{FF2B5EF4-FFF2-40B4-BE49-F238E27FC236}">
                  <a16:creationId xmlns:a16="http://schemas.microsoft.com/office/drawing/2014/main" id="{1E516B1F-CE71-06DE-13B8-FABC8FD76366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BCD9551-9710-E9BA-12C9-40CBE134E532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BF4EA4E-30B2-41EB-BA21-4F12DD2B9AE1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79897454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645C8-6AFA-7078-7493-804A977D843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10491" y="790297"/>
            <a:ext cx="3291840" cy="1499616"/>
          </a:xfrm>
        </p:spPr>
        <p:txBody>
          <a:bodyPr anchor="b"/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1ABC252-7FF2-4FB5-FE1F-EBBB290D4E0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4DD7791A-052B-F97E-8C81-434E3A2E5E69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207008" y="2468880"/>
            <a:ext cx="3291840" cy="3547872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C379F3D7-064B-7E4A-1028-986197EF77C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925689" y="402336"/>
            <a:ext cx="6455664" cy="6053327"/>
          </a:xfrm>
          <a:blipFill>
            <a:blip r:embed="rId2">
              <a:alphaModFix amt="2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6" name="Date Placeholder 2">
            <a:extLst>
              <a:ext uri="{FF2B5EF4-FFF2-40B4-BE49-F238E27FC236}">
                <a16:creationId xmlns:a16="http://schemas.microsoft.com/office/drawing/2014/main" id="{3B416FAC-8E62-2906-94B5-E2BCAAF6B33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AABFB76B-062E-46AE-B4C3-B02E1C86A4B4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8">
            <a:extLst>
              <a:ext uri="{FF2B5EF4-FFF2-40B4-BE49-F238E27FC236}">
                <a16:creationId xmlns:a16="http://schemas.microsoft.com/office/drawing/2014/main" id="{97E0B55C-3FEA-2E85-25BA-A6E6988989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10533B69-A962-4829-A79A-D3F6037110AA}" type="slidenum">
              <a:t>‹#›</a:t>
            </a:fld>
            <a:endParaRPr lang="en-US"/>
          </a:p>
        </p:txBody>
      </p:sp>
      <p:cxnSp>
        <p:nvCxnSpPr>
          <p:cNvPr id="8" name="Straight Connector 11">
            <a:extLst>
              <a:ext uri="{FF2B5EF4-FFF2-40B4-BE49-F238E27FC236}">
                <a16:creationId xmlns:a16="http://schemas.microsoft.com/office/drawing/2014/main" id="{19EF5396-49DC-E1DB-929D-69479A0875F6}"/>
              </a:ext>
            </a:extLst>
          </p:cNvPr>
          <p:cNvCxnSpPr/>
          <p:nvPr/>
        </p:nvCxnSpPr>
        <p:spPr>
          <a:xfrm>
            <a:off x="4911663" y="402336"/>
            <a:ext cx="0" cy="6053328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  <p:grpSp>
        <p:nvGrpSpPr>
          <p:cNvPr id="9" name="Group 4">
            <a:extLst>
              <a:ext uri="{FF2B5EF4-FFF2-40B4-BE49-F238E27FC236}">
                <a16:creationId xmlns:a16="http://schemas.microsoft.com/office/drawing/2014/main" id="{79C4C866-C73B-5C9C-186A-59A37632BFA6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0" name="Straight Connector 5">
              <a:extLst>
                <a:ext uri="{FF2B5EF4-FFF2-40B4-BE49-F238E27FC236}">
                  <a16:creationId xmlns:a16="http://schemas.microsoft.com/office/drawing/2014/main" id="{8E321681-8BBC-4602-A56D-23CEE7F2C119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6">
              <a:extLst>
                <a:ext uri="{FF2B5EF4-FFF2-40B4-BE49-F238E27FC236}">
                  <a16:creationId xmlns:a16="http://schemas.microsoft.com/office/drawing/2014/main" id="{DADD43D2-C3BE-4E6A-EA0D-FE60640F01B6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9">
              <a:extLst>
                <a:ext uri="{FF2B5EF4-FFF2-40B4-BE49-F238E27FC236}">
                  <a16:creationId xmlns:a16="http://schemas.microsoft.com/office/drawing/2014/main" id="{9EDE642D-AB78-AC9F-4065-CC33E4C329D0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5EFD4B4-3FD4-961B-8DCC-B2F7EA91540E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5135079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CAA46-838F-F2FB-9B27-E94D31FA655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7008" y="786384"/>
            <a:ext cx="5456297" cy="1005840"/>
          </a:xfrm>
        </p:spPr>
        <p:txBody>
          <a:bodyPr anchor="b">
            <a:noAutofit/>
          </a:bodyPr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9">
            <a:extLst>
              <a:ext uri="{FF2B5EF4-FFF2-40B4-BE49-F238E27FC236}">
                <a16:creationId xmlns:a16="http://schemas.microsoft.com/office/drawing/2014/main" id="{A02EBA00-8E0B-8F68-DE1F-A613EA9B6F1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4C82615E-823E-9DB5-46EA-AB63EA08228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207008" y="1920240"/>
            <a:ext cx="5456297" cy="4206240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4ECE5DEE-4CB4-C9BB-3A48-A726FCE51BE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078132" y="402336"/>
            <a:ext cx="4307418" cy="6053327"/>
          </a:xfrm>
          <a:blipFill>
            <a:blip r:embed="rId2">
              <a:alphaModFix amt="2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6" name="Date Placeholder 8">
            <a:extLst>
              <a:ext uri="{FF2B5EF4-FFF2-40B4-BE49-F238E27FC236}">
                <a16:creationId xmlns:a16="http://schemas.microsoft.com/office/drawing/2014/main" id="{727CCFC5-662E-E76B-1DFE-B8BBDCACE5A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5D467001-0A52-4F35-A197-7D500E4476A5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11">
            <a:extLst>
              <a:ext uri="{FF2B5EF4-FFF2-40B4-BE49-F238E27FC236}">
                <a16:creationId xmlns:a16="http://schemas.microsoft.com/office/drawing/2014/main" id="{B21B76E4-2D51-40C0-429F-2E3D08D23DC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B8919871-BEF2-44BE-86A5-DCCC32238F0A}" type="slidenum">
              <a:t>‹#›</a:t>
            </a:fld>
            <a:endParaRPr lang="en-US"/>
          </a:p>
        </p:txBody>
      </p:sp>
      <p:cxnSp>
        <p:nvCxnSpPr>
          <p:cNvPr id="8" name="Straight Connector 12">
            <a:extLst>
              <a:ext uri="{FF2B5EF4-FFF2-40B4-BE49-F238E27FC236}">
                <a16:creationId xmlns:a16="http://schemas.microsoft.com/office/drawing/2014/main" id="{8709B4DC-1395-107B-728F-39318AFFE7D2}"/>
              </a:ext>
            </a:extLst>
          </p:cNvPr>
          <p:cNvCxnSpPr/>
          <p:nvPr/>
        </p:nvCxnSpPr>
        <p:spPr>
          <a:xfrm>
            <a:off x="7054440" y="402336"/>
            <a:ext cx="0" cy="6053328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  <p:grpSp>
        <p:nvGrpSpPr>
          <p:cNvPr id="9" name="Group 2">
            <a:extLst>
              <a:ext uri="{FF2B5EF4-FFF2-40B4-BE49-F238E27FC236}">
                <a16:creationId xmlns:a16="http://schemas.microsoft.com/office/drawing/2014/main" id="{FD677443-CD95-6F62-E3AC-41AEC5DC0EB4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0" name="Straight Connector 3">
              <a:extLst>
                <a:ext uri="{FF2B5EF4-FFF2-40B4-BE49-F238E27FC236}">
                  <a16:creationId xmlns:a16="http://schemas.microsoft.com/office/drawing/2014/main" id="{A452962B-7655-AFC0-AC5B-2F94D988D764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4">
              <a:extLst>
                <a:ext uri="{FF2B5EF4-FFF2-40B4-BE49-F238E27FC236}">
                  <a16:creationId xmlns:a16="http://schemas.microsoft.com/office/drawing/2014/main" id="{985B9E29-6F9E-8359-6CC0-A85B52C460CD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5">
              <a:extLst>
                <a:ext uri="{FF2B5EF4-FFF2-40B4-BE49-F238E27FC236}">
                  <a16:creationId xmlns:a16="http://schemas.microsoft.com/office/drawing/2014/main" id="{B1ED0D9B-C81D-89F2-1B47-B06160DCCB82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6">
              <a:extLst>
                <a:ext uri="{FF2B5EF4-FFF2-40B4-BE49-F238E27FC236}">
                  <a16:creationId xmlns:a16="http://schemas.microsoft.com/office/drawing/2014/main" id="{E2694D9F-88A5-4672-F681-765144FB7AB0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363889286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433B5-41CE-6F3F-3AE2-0B4BA472410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577840" y="786384"/>
            <a:ext cx="5394960" cy="1005840"/>
          </a:xfrm>
        </p:spPr>
        <p:txBody>
          <a:bodyPr anchor="b"/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C4232AE-B80E-DC7A-7426-612CF2E1680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C3BFF9EE-B69D-B136-B599-27901621BFA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1700" y="402336"/>
            <a:ext cx="4382591" cy="6053327"/>
          </a:xfrm>
          <a:blipFill>
            <a:blip r:embed="rId2">
              <a:alphaModFix amt="2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1514719B-E427-898E-299D-E42D678E904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577840" y="1920240"/>
            <a:ext cx="5394960" cy="4206240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2">
            <a:extLst>
              <a:ext uri="{FF2B5EF4-FFF2-40B4-BE49-F238E27FC236}">
                <a16:creationId xmlns:a16="http://schemas.microsoft.com/office/drawing/2014/main" id="{E8D02F78-EEFF-7BA0-9880-91062C5DF09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8FB2DAF4-325A-41A5-A168-2CABD3BA7081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8">
            <a:extLst>
              <a:ext uri="{FF2B5EF4-FFF2-40B4-BE49-F238E27FC236}">
                <a16:creationId xmlns:a16="http://schemas.microsoft.com/office/drawing/2014/main" id="{418AFF25-8061-F23A-C593-760624F93C7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D916F01C-CD99-450D-B8B5-37631C671EA4}" type="slidenum">
              <a:t>‹#›</a:t>
            </a:fld>
            <a:endParaRPr lang="en-US"/>
          </a:p>
        </p:txBody>
      </p:sp>
      <p:cxnSp>
        <p:nvCxnSpPr>
          <p:cNvPr id="8" name="Straight Connector 13">
            <a:extLst>
              <a:ext uri="{FF2B5EF4-FFF2-40B4-BE49-F238E27FC236}">
                <a16:creationId xmlns:a16="http://schemas.microsoft.com/office/drawing/2014/main" id="{8CD47DB9-8057-BEBB-E58D-9FC25F95F651}"/>
              </a:ext>
            </a:extLst>
          </p:cNvPr>
          <p:cNvCxnSpPr/>
          <p:nvPr/>
        </p:nvCxnSpPr>
        <p:spPr>
          <a:xfrm>
            <a:off x="5185772" y="402336"/>
            <a:ext cx="0" cy="6053328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  <p:grpSp>
        <p:nvGrpSpPr>
          <p:cNvPr id="9" name="Group 4">
            <a:extLst>
              <a:ext uri="{FF2B5EF4-FFF2-40B4-BE49-F238E27FC236}">
                <a16:creationId xmlns:a16="http://schemas.microsoft.com/office/drawing/2014/main" id="{562AAD52-8A0B-4B04-B7B8-4E4F3AD173C6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0" name="Straight Connector 5">
              <a:extLst>
                <a:ext uri="{FF2B5EF4-FFF2-40B4-BE49-F238E27FC236}">
                  <a16:creationId xmlns:a16="http://schemas.microsoft.com/office/drawing/2014/main" id="{BB633D3B-A5C6-C6CC-E5F9-65239A788544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6">
              <a:extLst>
                <a:ext uri="{FF2B5EF4-FFF2-40B4-BE49-F238E27FC236}">
                  <a16:creationId xmlns:a16="http://schemas.microsoft.com/office/drawing/2014/main" id="{16CC80EB-61EB-7461-8C64-3988EAAFD5C1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9">
              <a:extLst>
                <a:ext uri="{FF2B5EF4-FFF2-40B4-BE49-F238E27FC236}">
                  <a16:creationId xmlns:a16="http://schemas.microsoft.com/office/drawing/2014/main" id="{A3BEF2B7-3378-7A50-50D9-BF0B8A9A8359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11">
              <a:extLst>
                <a:ext uri="{FF2B5EF4-FFF2-40B4-BE49-F238E27FC236}">
                  <a16:creationId xmlns:a16="http://schemas.microsoft.com/office/drawing/2014/main" id="{D9086BE0-61AA-BE88-C749-315A488CB992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202168545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ABD2B-A425-AE33-5181-A3BAF818704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7008" y="3749039"/>
            <a:ext cx="2834640" cy="2286000"/>
          </a:xfrm>
        </p:spPr>
        <p:txBody>
          <a:bodyPr/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17AEAC3F-B392-2341-9AF5-8C975303673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3B32F3C8-0E4C-B67D-AE55-4148F5A96BA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15343" y="406405"/>
            <a:ext cx="10561320" cy="2987417"/>
          </a:xfrm>
          <a:blipFill>
            <a:blip r:embed="rId2">
              <a:alphaModFix amt="2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85F40AA3-FA6D-AFAA-1D95-FD9390935C2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114800" y="3749039"/>
            <a:ext cx="6858000" cy="2286000"/>
          </a:xfrm>
        </p:spPr>
        <p:txBody>
          <a:bodyPr>
            <a:noAutofit/>
          </a:bodyPr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626D927-62D1-FFD3-D49A-00B4A900B69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DC891834-5ED7-4BCF-B1DF-9AE73A698428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BF3B3B-626C-D06E-0296-0E144E01A55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026B42A2-7A52-4E03-9BE7-A36749050314}" type="slidenum">
              <a:t>‹#›</a:t>
            </a:fld>
            <a:endParaRPr lang="en-US"/>
          </a:p>
        </p:txBody>
      </p:sp>
      <p:cxnSp>
        <p:nvCxnSpPr>
          <p:cNvPr id="8" name="Straight Connector 3">
            <a:extLst>
              <a:ext uri="{FF2B5EF4-FFF2-40B4-BE49-F238E27FC236}">
                <a16:creationId xmlns:a16="http://schemas.microsoft.com/office/drawing/2014/main" id="{3E2AEFA2-7876-A5CB-0DE5-F312C3A6C172}"/>
              </a:ext>
            </a:extLst>
          </p:cNvPr>
          <p:cNvCxnSpPr/>
          <p:nvPr/>
        </p:nvCxnSpPr>
        <p:spPr>
          <a:xfrm>
            <a:off x="803181" y="3412229"/>
            <a:ext cx="10584143" cy="0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  <p:grpSp>
        <p:nvGrpSpPr>
          <p:cNvPr id="9" name="Group 2">
            <a:extLst>
              <a:ext uri="{FF2B5EF4-FFF2-40B4-BE49-F238E27FC236}">
                <a16:creationId xmlns:a16="http://schemas.microsoft.com/office/drawing/2014/main" id="{E86FF4A0-2A22-720E-0E13-66A91C96297F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0" name="Straight Connector 8">
              <a:extLst>
                <a:ext uri="{FF2B5EF4-FFF2-40B4-BE49-F238E27FC236}">
                  <a16:creationId xmlns:a16="http://schemas.microsoft.com/office/drawing/2014/main" id="{6F5ED484-FEB1-C841-7838-B997CFC8C287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9">
              <a:extLst>
                <a:ext uri="{FF2B5EF4-FFF2-40B4-BE49-F238E27FC236}">
                  <a16:creationId xmlns:a16="http://schemas.microsoft.com/office/drawing/2014/main" id="{B3768322-32DC-0D8A-A165-4426A2D87215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DB58A4A-9426-5E1A-8001-092C0BDA3D32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D6814A6-5891-AD36-426B-93D553B4BA39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5265707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EACEE-5489-39D8-FA54-449B3527AA2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7008" y="786384"/>
            <a:ext cx="2834640" cy="2194560"/>
          </a:xfrm>
        </p:spPr>
        <p:txBody>
          <a:bodyPr/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8">
            <a:extLst>
              <a:ext uri="{FF2B5EF4-FFF2-40B4-BE49-F238E27FC236}">
                <a16:creationId xmlns:a16="http://schemas.microsoft.com/office/drawing/2014/main" id="{834C9CD5-3154-C497-F752-502B7E22F0B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738C1D00-5304-9D63-3526-47F36E473B2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114800" y="786384"/>
            <a:ext cx="6858000" cy="2194560"/>
          </a:xfrm>
        </p:spPr>
        <p:txBody>
          <a:bodyPr>
            <a:noAutofit/>
          </a:bodyPr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DD26BCB7-C3D5-F81B-5248-2E30213BFB6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15343" y="3461826"/>
            <a:ext cx="10561320" cy="2987417"/>
          </a:xfrm>
          <a:blipFill>
            <a:blip r:embed="rId2">
              <a:alphaModFix amt="2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EA181ED8-3F3A-3E6E-5CFB-4746E40F315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49BEEA46-4D8F-4A8C-86F3-8A5F3B4DD783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C762C339-F521-42F3-47FF-494E5DA1B8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99EEEB62-11A0-4AC4-AB9E-5AA5A5E3CC9A}" type="slidenum">
              <a:t>‹#›</a:t>
            </a:fld>
            <a:endParaRPr lang="en-US"/>
          </a:p>
        </p:txBody>
      </p:sp>
      <p:cxnSp>
        <p:nvCxnSpPr>
          <p:cNvPr id="8" name="Straight Connector 2">
            <a:extLst>
              <a:ext uri="{FF2B5EF4-FFF2-40B4-BE49-F238E27FC236}">
                <a16:creationId xmlns:a16="http://schemas.microsoft.com/office/drawing/2014/main" id="{234CC986-8CCD-F246-D56F-7B5BCF5C4C83}"/>
              </a:ext>
            </a:extLst>
          </p:cNvPr>
          <p:cNvCxnSpPr/>
          <p:nvPr/>
        </p:nvCxnSpPr>
        <p:spPr>
          <a:xfrm>
            <a:off x="803181" y="3443045"/>
            <a:ext cx="10584143" cy="0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  <p:grpSp>
        <p:nvGrpSpPr>
          <p:cNvPr id="9" name="Group 4">
            <a:extLst>
              <a:ext uri="{FF2B5EF4-FFF2-40B4-BE49-F238E27FC236}">
                <a16:creationId xmlns:a16="http://schemas.microsoft.com/office/drawing/2014/main" id="{F77528E2-227B-8F23-F2B3-ED91D94080DF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0" name="Straight Connector 5">
              <a:extLst>
                <a:ext uri="{FF2B5EF4-FFF2-40B4-BE49-F238E27FC236}">
                  <a16:creationId xmlns:a16="http://schemas.microsoft.com/office/drawing/2014/main" id="{F6F64358-8D7D-2973-89A1-59C881BA23FE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6">
              <a:extLst>
                <a:ext uri="{FF2B5EF4-FFF2-40B4-BE49-F238E27FC236}">
                  <a16:creationId xmlns:a16="http://schemas.microsoft.com/office/drawing/2014/main" id="{DAD8FB0F-C0B2-3CB1-7EDE-0AF6DB314A94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8054835-7FD3-D431-8DAF-3AD6520FF26E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BBD424D-B5C6-0E82-819A-9FF0ADF53A2A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63986793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8E7D2-2F1D-9C7E-C757-04F08DFD098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03520" y="786384"/>
            <a:ext cx="5669280" cy="914400"/>
          </a:xfrm>
        </p:spPr>
        <p:txBody>
          <a:bodyPr anchor="b">
            <a:noAutofit/>
          </a:bodyPr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8">
            <a:extLst>
              <a:ext uri="{FF2B5EF4-FFF2-40B4-BE49-F238E27FC236}">
                <a16:creationId xmlns:a16="http://schemas.microsoft.com/office/drawing/2014/main" id="{FD540EBB-1BEF-567E-D88D-694427C82B2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9C27E2F3-C4DD-28AF-C108-4FF41547851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5540" y="400050"/>
            <a:ext cx="4098962" cy="6052953"/>
          </a:xfr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939EA3CD-6701-4125-6D8D-96ADF574B5A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303520" y="1828800"/>
            <a:ext cx="5669280" cy="4206240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2C1CA7B2-B0FE-3E58-53D6-3B741F82E93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AF26496F-DF98-44B5-8BE6-D6AEADC9285D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A96F349E-F262-1199-5FAF-F23337C9047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4B3BF7C7-AE23-4344-ABCB-E01D08138CEE}" type="slidenum">
              <a:t>‹#›</a:t>
            </a:fld>
            <a:endParaRPr lang="en-US"/>
          </a:p>
        </p:txBody>
      </p:sp>
      <p:cxnSp>
        <p:nvCxnSpPr>
          <p:cNvPr id="8" name="Straight Connector 12">
            <a:extLst>
              <a:ext uri="{FF2B5EF4-FFF2-40B4-BE49-F238E27FC236}">
                <a16:creationId xmlns:a16="http://schemas.microsoft.com/office/drawing/2014/main" id="{8E69D526-6886-C0DE-09BC-EC77AD8A3A50}"/>
              </a:ext>
            </a:extLst>
          </p:cNvPr>
          <p:cNvCxnSpPr/>
          <p:nvPr/>
        </p:nvCxnSpPr>
        <p:spPr>
          <a:xfrm>
            <a:off x="4912111" y="402336"/>
            <a:ext cx="0" cy="6053328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  <p:grpSp>
        <p:nvGrpSpPr>
          <p:cNvPr id="9" name="Group 4">
            <a:extLst>
              <a:ext uri="{FF2B5EF4-FFF2-40B4-BE49-F238E27FC236}">
                <a16:creationId xmlns:a16="http://schemas.microsoft.com/office/drawing/2014/main" id="{724E3979-F50B-BDFF-841A-7566BDFF2510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0" name="Straight Connector 5">
              <a:extLst>
                <a:ext uri="{FF2B5EF4-FFF2-40B4-BE49-F238E27FC236}">
                  <a16:creationId xmlns:a16="http://schemas.microsoft.com/office/drawing/2014/main" id="{DCA75B3A-E15D-3F09-3F76-E6E665CC78F4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6">
              <a:extLst>
                <a:ext uri="{FF2B5EF4-FFF2-40B4-BE49-F238E27FC236}">
                  <a16:creationId xmlns:a16="http://schemas.microsoft.com/office/drawing/2014/main" id="{17B3F267-5EEB-F645-B2C6-49E260E97485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9DBBC91-1483-724C-90E9-9B7D98B6E2D4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13">
              <a:extLst>
                <a:ext uri="{FF2B5EF4-FFF2-40B4-BE49-F238E27FC236}">
                  <a16:creationId xmlns:a16="http://schemas.microsoft.com/office/drawing/2014/main" id="{B1F96481-BB05-7D62-DC84-0BAE20667A50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92400672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4E3D4-AA4B-0B03-B54C-6DE39E1078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7008" y="786384"/>
            <a:ext cx="5669280" cy="914400"/>
          </a:xfrm>
        </p:spPr>
        <p:txBody>
          <a:bodyPr anchor="b"/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8">
            <a:extLst>
              <a:ext uri="{FF2B5EF4-FFF2-40B4-BE49-F238E27FC236}">
                <a16:creationId xmlns:a16="http://schemas.microsoft.com/office/drawing/2014/main" id="{B677427A-C144-043E-887D-9254472CED2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53B7F267-A343-8229-B04A-F4087EA26BE6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207008" y="1828800"/>
            <a:ext cx="5669280" cy="4206240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68F496F6-84B8-6359-C23A-C4B2B7DF855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280242" y="400050"/>
            <a:ext cx="4098962" cy="6052953"/>
          </a:xfrm>
          <a:blipFill>
            <a:blip r:embed="rId2">
              <a:alphaModFix amt="25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2D237F70-7BE8-7E48-0C8E-97B14E01A65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0C1CE435-B02F-45FD-880C-839CEED0A358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AE58EAF4-6F24-4455-356F-ED7C01F7017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14B0B5A5-A8EE-4D3B-8CCF-590C293879AA}" type="slidenum">
              <a:t>‹#›</a:t>
            </a:fld>
            <a:endParaRPr lang="en-US"/>
          </a:p>
        </p:txBody>
      </p:sp>
      <p:cxnSp>
        <p:nvCxnSpPr>
          <p:cNvPr id="8" name="Straight Connector 11">
            <a:extLst>
              <a:ext uri="{FF2B5EF4-FFF2-40B4-BE49-F238E27FC236}">
                <a16:creationId xmlns:a16="http://schemas.microsoft.com/office/drawing/2014/main" id="{3835117E-91E7-78CE-047A-BDDCECA71544}"/>
              </a:ext>
            </a:extLst>
          </p:cNvPr>
          <p:cNvCxnSpPr/>
          <p:nvPr/>
        </p:nvCxnSpPr>
        <p:spPr>
          <a:xfrm>
            <a:off x="7258461" y="402336"/>
            <a:ext cx="0" cy="6053328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  <p:grpSp>
        <p:nvGrpSpPr>
          <p:cNvPr id="9" name="Group 2">
            <a:extLst>
              <a:ext uri="{FF2B5EF4-FFF2-40B4-BE49-F238E27FC236}">
                <a16:creationId xmlns:a16="http://schemas.microsoft.com/office/drawing/2014/main" id="{B0D57C4E-43E3-9BFA-39F2-75195CF00519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0" name="Straight Connector 4">
              <a:extLst>
                <a:ext uri="{FF2B5EF4-FFF2-40B4-BE49-F238E27FC236}">
                  <a16:creationId xmlns:a16="http://schemas.microsoft.com/office/drawing/2014/main" id="{A0DF1006-EDFF-F641-C3E1-F2D86A7FCA3B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5">
              <a:extLst>
                <a:ext uri="{FF2B5EF4-FFF2-40B4-BE49-F238E27FC236}">
                  <a16:creationId xmlns:a16="http://schemas.microsoft.com/office/drawing/2014/main" id="{26CD7697-A613-F6AF-73A4-1A3FFB4E0529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6">
              <a:extLst>
                <a:ext uri="{FF2B5EF4-FFF2-40B4-BE49-F238E27FC236}">
                  <a16:creationId xmlns:a16="http://schemas.microsoft.com/office/drawing/2014/main" id="{513AB35F-3DF7-B1B0-6535-A133DBDD88DD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BCEC141-E08D-9CBA-18E6-C8F5B4F126B3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236493577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49D5B-473D-79F5-B380-9B6674ADB64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7008" y="786384"/>
            <a:ext cx="9784080" cy="640080"/>
          </a:xfrm>
        </p:spPr>
        <p:txBody>
          <a:bodyPr/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FF7425FE-7AF0-873C-88D3-B23957FE323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23B701AE-6989-F825-F839-F41C64B38A9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207008" y="1645920"/>
            <a:ext cx="4777776" cy="4400321"/>
          </a:xfrm>
          <a:blipFill>
            <a:blip r:embed="rId2">
              <a:alphaModFix amt="20000"/>
            </a:blip>
            <a:stretch>
              <a:fillRect/>
            </a:stretch>
          </a:blipFill>
          <a:ln w="6345">
            <a:solidFill>
              <a:srgbClr val="2C2F21"/>
            </a:solidFill>
            <a:prstDash val="solid"/>
          </a:ln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CC47F47F-B3BD-0065-9B8F-AE7803EEA2D7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400800" y="1645920"/>
            <a:ext cx="4572000" cy="4572000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E457AAE5-A485-229E-1809-FA8539805E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FFEC6C15-8FFC-493F-8EE8-19F37C268077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6AADE3-6C2D-97C7-3D2B-15320F9E846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DCA52E98-0265-4FB0-9A4A-A149C72C05DD}" type="slidenum">
              <a:t>‹#›</a:t>
            </a:fld>
            <a:endParaRPr lang="en-US"/>
          </a:p>
        </p:txBody>
      </p:sp>
      <p:grpSp>
        <p:nvGrpSpPr>
          <p:cNvPr id="8" name="Group 2">
            <a:extLst>
              <a:ext uri="{FF2B5EF4-FFF2-40B4-BE49-F238E27FC236}">
                <a16:creationId xmlns:a16="http://schemas.microsoft.com/office/drawing/2014/main" id="{679A75F1-5115-8874-DA4A-E85509B0ACB7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9" name="Straight Connector 3">
              <a:extLst>
                <a:ext uri="{FF2B5EF4-FFF2-40B4-BE49-F238E27FC236}">
                  <a16:creationId xmlns:a16="http://schemas.microsoft.com/office/drawing/2014/main" id="{DE2F4B64-31AF-A130-B5A2-89EC1F8C116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0" name="Straight Connector 8">
              <a:extLst>
                <a:ext uri="{FF2B5EF4-FFF2-40B4-BE49-F238E27FC236}">
                  <a16:creationId xmlns:a16="http://schemas.microsoft.com/office/drawing/2014/main" id="{4DFE047C-DF54-38C2-597F-4EFEC5A7F3E4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9">
              <a:extLst>
                <a:ext uri="{FF2B5EF4-FFF2-40B4-BE49-F238E27FC236}">
                  <a16:creationId xmlns:a16="http://schemas.microsoft.com/office/drawing/2014/main" id="{51B98FD9-9708-7E0E-5B39-EADA20BED196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9291E54-41A5-04E6-FA0A-2CAE543E2BF4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10509439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DB64C-189A-9F56-9510-F4C6D22312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7008" y="786384"/>
            <a:ext cx="9784080" cy="640080"/>
          </a:xfrm>
        </p:spPr>
        <p:txBody>
          <a:bodyPr/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CFE263B5-8ADA-AFA3-2C29-7E59D3A2160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C482B7C7-0DA0-8299-6A7C-69E2174FA9F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207008" y="1645920"/>
            <a:ext cx="5987920" cy="4400321"/>
          </a:xfrm>
          <a:blipFill>
            <a:blip r:embed="rId2">
              <a:alphaModFix amt="20000"/>
            </a:blip>
            <a:stretch>
              <a:fillRect/>
            </a:stretch>
          </a:blipFill>
          <a:ln w="6345">
            <a:solidFill>
              <a:srgbClr val="2C2F21"/>
            </a:solidFill>
            <a:prstDash val="solid"/>
          </a:ln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933F4D79-DBFA-B5F0-87D0-0648E51E34D8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7592656" y="1645920"/>
            <a:ext cx="3380143" cy="4389120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7B51F073-01DE-04F6-10E7-EC2C51E8D49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403EE7F5-2612-41E3-B948-20ED75511F58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19F565-B8CD-9754-E1D2-E0F793E4F7A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42BEBD5C-0B52-4E1B-9A0D-77E854CED21B}" type="slidenum">
              <a:t>‹#›</a:t>
            </a:fld>
            <a:endParaRPr lang="en-US"/>
          </a:p>
        </p:txBody>
      </p:sp>
      <p:grpSp>
        <p:nvGrpSpPr>
          <p:cNvPr id="8" name="Group 2">
            <a:extLst>
              <a:ext uri="{FF2B5EF4-FFF2-40B4-BE49-F238E27FC236}">
                <a16:creationId xmlns:a16="http://schemas.microsoft.com/office/drawing/2014/main" id="{733541A0-6787-A3A6-3588-0260BBD1899F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9" name="Straight Connector 3">
              <a:extLst>
                <a:ext uri="{FF2B5EF4-FFF2-40B4-BE49-F238E27FC236}">
                  <a16:creationId xmlns:a16="http://schemas.microsoft.com/office/drawing/2014/main" id="{AFE3A5AE-BC9E-24E3-EA90-B611B0E9BDFE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0" name="Straight Connector 8">
              <a:extLst>
                <a:ext uri="{FF2B5EF4-FFF2-40B4-BE49-F238E27FC236}">
                  <a16:creationId xmlns:a16="http://schemas.microsoft.com/office/drawing/2014/main" id="{6CC929DB-6A6A-B239-281B-0CA71A8EEBD6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9">
              <a:extLst>
                <a:ext uri="{FF2B5EF4-FFF2-40B4-BE49-F238E27FC236}">
                  <a16:creationId xmlns:a16="http://schemas.microsoft.com/office/drawing/2014/main" id="{5C3485EC-F996-36D4-3D7F-590C1EFE87AE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0B7907C-A67F-A7EB-1382-555FE553B603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56991750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6EA98-0E61-492C-AF15-7C9C94B8B52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7008" y="786384"/>
            <a:ext cx="9784080" cy="640080"/>
          </a:xfrm>
        </p:spPr>
        <p:txBody>
          <a:bodyPr/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C9E70B81-6937-C9CF-2F1F-70F07B71B2D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F2A8F743-7688-9BD8-744E-6C352CCDCE6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207008" y="1645920"/>
            <a:ext cx="4572000" cy="4572000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1CF4BDF2-4E88-B357-7C66-EA6C01B19E1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211967" y="1645920"/>
            <a:ext cx="4777776" cy="4400321"/>
          </a:xfrm>
          <a:blipFill>
            <a:blip r:embed="rId2">
              <a:alphaModFix amt="20000"/>
            </a:blip>
            <a:stretch>
              <a:fillRect/>
            </a:stretch>
          </a:blipFill>
          <a:ln w="6345">
            <a:solidFill>
              <a:srgbClr val="2C2F21"/>
            </a:solidFill>
            <a:prstDash val="solid"/>
          </a:ln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37F760D1-B33E-9D2B-CAA2-4E66F529CC4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046737D6-35B7-42EC-B245-2072CC1BD26A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4D7A7C-B00E-8793-0FAB-F7A2CDF1226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6108560A-637E-4AA8-91EF-02DE7C3B709C}" type="slidenum">
              <a:t>‹#›</a:t>
            </a:fld>
            <a:endParaRPr lang="en-US"/>
          </a:p>
        </p:txBody>
      </p:sp>
      <p:grpSp>
        <p:nvGrpSpPr>
          <p:cNvPr id="8" name="Group 2">
            <a:extLst>
              <a:ext uri="{FF2B5EF4-FFF2-40B4-BE49-F238E27FC236}">
                <a16:creationId xmlns:a16="http://schemas.microsoft.com/office/drawing/2014/main" id="{DCABC4C8-D730-CC32-042D-357DE623E16D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9" name="Straight Connector 3">
              <a:extLst>
                <a:ext uri="{FF2B5EF4-FFF2-40B4-BE49-F238E27FC236}">
                  <a16:creationId xmlns:a16="http://schemas.microsoft.com/office/drawing/2014/main" id="{D128B3CD-7BB0-4A00-CE4E-8C7B468610DE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0" name="Straight Connector 8">
              <a:extLst>
                <a:ext uri="{FF2B5EF4-FFF2-40B4-BE49-F238E27FC236}">
                  <a16:creationId xmlns:a16="http://schemas.microsoft.com/office/drawing/2014/main" id="{83CCEA3F-8012-200E-9B24-B510671B1B37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9">
              <a:extLst>
                <a:ext uri="{FF2B5EF4-FFF2-40B4-BE49-F238E27FC236}">
                  <a16:creationId xmlns:a16="http://schemas.microsoft.com/office/drawing/2014/main" id="{C514919F-A5F6-FF49-1A70-4434A39CC3E3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1EBD066-10BF-651F-06E3-5BF8C58AC841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152847927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4D6A7-5F80-65C7-A7D5-8D615858247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209388" y="786384"/>
            <a:ext cx="7772400" cy="914400"/>
          </a:xfrm>
        </p:spPr>
        <p:txBody>
          <a:bodyPr anchor="b"/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FB8F95ED-B0F2-426F-0C3A-E63E617308B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51C85BA1-2CCC-89E9-6EDB-CD59039551A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4672" y="393292"/>
            <a:ext cx="2084255" cy="6051051"/>
          </a:xfrm>
          <a:blipFill>
            <a:blip r:embed="rId2">
              <a:alphaModFix amt="2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05B75748-F9DE-2B37-D0ED-D5F9C90B5532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3209388" y="1828800"/>
            <a:ext cx="7772400" cy="4206240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2">
            <a:extLst>
              <a:ext uri="{FF2B5EF4-FFF2-40B4-BE49-F238E27FC236}">
                <a16:creationId xmlns:a16="http://schemas.microsoft.com/office/drawing/2014/main" id="{61795499-FB34-2F2B-9B12-B6C09B48A43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1D1CC986-7A55-4C84-B85C-B9A63C9F39AE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80AA7C5-6048-8E7E-E000-BE9F04A72CB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AF344129-8639-4988-93AE-ED724899CF0E}" type="slidenum">
              <a:t>‹#›</a:t>
            </a:fld>
            <a:endParaRPr lang="en-US"/>
          </a:p>
        </p:txBody>
      </p:sp>
      <p:cxnSp>
        <p:nvCxnSpPr>
          <p:cNvPr id="8" name="Straight Connector 15">
            <a:extLst>
              <a:ext uri="{FF2B5EF4-FFF2-40B4-BE49-F238E27FC236}">
                <a16:creationId xmlns:a16="http://schemas.microsoft.com/office/drawing/2014/main" id="{33646A87-2347-944F-B188-B8DBB3391A7F}"/>
              </a:ext>
            </a:extLst>
          </p:cNvPr>
          <p:cNvCxnSpPr/>
          <p:nvPr/>
        </p:nvCxnSpPr>
        <p:spPr>
          <a:xfrm>
            <a:off x="2899086" y="402336"/>
            <a:ext cx="0" cy="6053328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  <p:grpSp>
        <p:nvGrpSpPr>
          <p:cNvPr id="9" name="Group 3">
            <a:extLst>
              <a:ext uri="{FF2B5EF4-FFF2-40B4-BE49-F238E27FC236}">
                <a16:creationId xmlns:a16="http://schemas.microsoft.com/office/drawing/2014/main" id="{7652E5D1-15C9-5529-EF17-835687E8AC49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0" name="Straight Connector 6">
              <a:extLst>
                <a:ext uri="{FF2B5EF4-FFF2-40B4-BE49-F238E27FC236}">
                  <a16:creationId xmlns:a16="http://schemas.microsoft.com/office/drawing/2014/main" id="{84840344-DC74-DEE8-3924-AA505BA92D7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8">
              <a:extLst>
                <a:ext uri="{FF2B5EF4-FFF2-40B4-BE49-F238E27FC236}">
                  <a16:creationId xmlns:a16="http://schemas.microsoft.com/office/drawing/2014/main" id="{FF75FF95-455D-1B77-2166-84243BC38933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9">
              <a:extLst>
                <a:ext uri="{FF2B5EF4-FFF2-40B4-BE49-F238E27FC236}">
                  <a16:creationId xmlns:a16="http://schemas.microsoft.com/office/drawing/2014/main" id="{859D43BA-0BCA-6B4D-CC21-86F75516C9E4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11">
              <a:extLst>
                <a:ext uri="{FF2B5EF4-FFF2-40B4-BE49-F238E27FC236}">
                  <a16:creationId xmlns:a16="http://schemas.microsoft.com/office/drawing/2014/main" id="{CF5B2FF1-E961-3EEC-BA81-81BC683D3499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313908893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6C280-A704-A62C-F34B-608DCAFA3F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7008" y="786384"/>
            <a:ext cx="7772400" cy="914400"/>
          </a:xfrm>
        </p:spPr>
        <p:txBody>
          <a:bodyPr anchor="b">
            <a:noAutofit/>
          </a:bodyPr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95745DB-CBA4-9B8F-8B5E-F5F995E66E3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DBBCD350-C2DB-89F4-EE37-E9D4FDA555F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207008" y="1828800"/>
            <a:ext cx="7772400" cy="4206240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56AA4399-23FA-1788-9828-8421DEECE05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287478" y="393292"/>
            <a:ext cx="2084255" cy="6051051"/>
          </a:xfrm>
          <a:blipFill>
            <a:blip r:embed="rId2">
              <a:alphaModFix amt="2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6" name="Date Placeholder 2">
            <a:extLst>
              <a:ext uri="{FF2B5EF4-FFF2-40B4-BE49-F238E27FC236}">
                <a16:creationId xmlns:a16="http://schemas.microsoft.com/office/drawing/2014/main" id="{0C92A803-D01D-2CEE-73CE-292D70CAF0E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3A8F1D80-3CB2-4B55-AB5B-16EF59E98861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4">
            <a:extLst>
              <a:ext uri="{FF2B5EF4-FFF2-40B4-BE49-F238E27FC236}">
                <a16:creationId xmlns:a16="http://schemas.microsoft.com/office/drawing/2014/main" id="{FA517C3E-F172-0756-1A27-D3D43ADE828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19361EC3-9EE2-4399-97F3-D41B6955E11A}" type="slidenum">
              <a:t>‹#›</a:t>
            </a:fld>
            <a:endParaRPr lang="en-US"/>
          </a:p>
        </p:txBody>
      </p:sp>
      <p:cxnSp>
        <p:nvCxnSpPr>
          <p:cNvPr id="8" name="Straight Connector 16">
            <a:extLst>
              <a:ext uri="{FF2B5EF4-FFF2-40B4-BE49-F238E27FC236}">
                <a16:creationId xmlns:a16="http://schemas.microsoft.com/office/drawing/2014/main" id="{95C5DE11-D03E-70CD-FC1E-06A5A60944B4}"/>
              </a:ext>
            </a:extLst>
          </p:cNvPr>
          <p:cNvCxnSpPr/>
          <p:nvPr/>
        </p:nvCxnSpPr>
        <p:spPr>
          <a:xfrm>
            <a:off x="9250564" y="402336"/>
            <a:ext cx="0" cy="6053328"/>
          </a:xfrm>
          <a:prstGeom prst="straightConnector1">
            <a:avLst/>
          </a:prstGeom>
          <a:noFill/>
          <a:ln w="6345" cap="flat">
            <a:solidFill>
              <a:srgbClr val="2C2F21"/>
            </a:solidFill>
            <a:prstDash val="solid"/>
            <a:miter/>
          </a:ln>
        </p:spPr>
      </p:cxnSp>
      <p:grpSp>
        <p:nvGrpSpPr>
          <p:cNvPr id="9" name="Group 5">
            <a:extLst>
              <a:ext uri="{FF2B5EF4-FFF2-40B4-BE49-F238E27FC236}">
                <a16:creationId xmlns:a16="http://schemas.microsoft.com/office/drawing/2014/main" id="{FDE045BC-5334-CEAC-BBB3-74D418E618C6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0" name="Straight Connector 6">
              <a:extLst>
                <a:ext uri="{FF2B5EF4-FFF2-40B4-BE49-F238E27FC236}">
                  <a16:creationId xmlns:a16="http://schemas.microsoft.com/office/drawing/2014/main" id="{3C562F9B-DC0C-A435-4E51-A1302879EAC6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8">
              <a:extLst>
                <a:ext uri="{FF2B5EF4-FFF2-40B4-BE49-F238E27FC236}">
                  <a16:creationId xmlns:a16="http://schemas.microsoft.com/office/drawing/2014/main" id="{8CBA2675-ACA8-4CBC-06B5-0E3693A49419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9">
              <a:extLst>
                <a:ext uri="{FF2B5EF4-FFF2-40B4-BE49-F238E27FC236}">
                  <a16:creationId xmlns:a16="http://schemas.microsoft.com/office/drawing/2014/main" id="{B0756F6F-8D02-1EB7-37E5-3BB80B08FD6E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11">
              <a:extLst>
                <a:ext uri="{FF2B5EF4-FFF2-40B4-BE49-F238E27FC236}">
                  <a16:creationId xmlns:a16="http://schemas.microsoft.com/office/drawing/2014/main" id="{AD6F4556-34EA-2C25-23C6-98633E33575A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336746770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7A880-C86B-3479-496A-3609D8C9C75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45111" y="786384"/>
            <a:ext cx="4023360" cy="1280160"/>
          </a:xfrm>
        </p:spPr>
        <p:txBody>
          <a:bodyPr/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064A9449-BA07-5CF0-6BC3-5E4A1B3561C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F61C16C1-B6E9-A8B4-1594-A78B65C54BC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220458" y="2396084"/>
            <a:ext cx="4070908" cy="3637821"/>
          </a:xfrm>
          <a:blipFill>
            <a:blip r:embed="rId2">
              <a:alphaModFix amt="20000"/>
            </a:blip>
            <a:stretch>
              <a:fillRect/>
            </a:stretch>
          </a:blipFill>
          <a:ln w="6345">
            <a:solidFill>
              <a:srgbClr val="2C2F21"/>
            </a:solidFill>
            <a:prstDash val="solid"/>
          </a:ln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D2B87F5F-FFFB-271D-2AC7-DB83373D575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669280" y="786384"/>
            <a:ext cx="5303520" cy="5303520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18BB26C-6355-2252-7D7A-CB9E2E4627D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A60965F8-6F00-47CE-ABBE-E1A62CF65E12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05EE51-D2EF-6FA4-33FD-377A5589FD8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E07F76CA-59D4-4E9A-98FA-0E36DAB9855D}" type="slidenum">
              <a:t>‹#›</a:t>
            </a:fld>
            <a:endParaRPr lang="en-US"/>
          </a:p>
        </p:txBody>
      </p:sp>
      <p:grpSp>
        <p:nvGrpSpPr>
          <p:cNvPr id="8" name="Group 2">
            <a:extLst>
              <a:ext uri="{FF2B5EF4-FFF2-40B4-BE49-F238E27FC236}">
                <a16:creationId xmlns:a16="http://schemas.microsoft.com/office/drawing/2014/main" id="{AC9A952E-4AA6-FDA4-7EE6-6E6A1A7AC2F5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9" name="Straight Connector 3">
              <a:extLst>
                <a:ext uri="{FF2B5EF4-FFF2-40B4-BE49-F238E27FC236}">
                  <a16:creationId xmlns:a16="http://schemas.microsoft.com/office/drawing/2014/main" id="{E6DBCC18-9B1F-6324-C8CC-F6BEBCA45D8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0" name="Straight Connector 8">
              <a:extLst>
                <a:ext uri="{FF2B5EF4-FFF2-40B4-BE49-F238E27FC236}">
                  <a16:creationId xmlns:a16="http://schemas.microsoft.com/office/drawing/2014/main" id="{9AD217F7-69E7-C148-E93D-3571CFF093E0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9">
              <a:extLst>
                <a:ext uri="{FF2B5EF4-FFF2-40B4-BE49-F238E27FC236}">
                  <a16:creationId xmlns:a16="http://schemas.microsoft.com/office/drawing/2014/main" id="{52C797D5-120F-5F48-CAF8-61E80A099012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FD142E1-65F8-786B-4D74-D29429BDB558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132850973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583CA-1F07-DFF7-FA5B-2E06800E3B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45111" y="786384"/>
            <a:ext cx="2834640" cy="1453896"/>
          </a:xfrm>
        </p:spPr>
        <p:txBody>
          <a:bodyPr/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4122ACD8-2E22-0F56-38C0-3E3023DF13E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79079A32-1B75-19BB-A278-1D99E373800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220458" y="2388924"/>
            <a:ext cx="2859292" cy="3644981"/>
          </a:xfrm>
          <a:blipFill>
            <a:blip r:embed="rId2">
              <a:alphaModFix amt="20000"/>
            </a:blip>
            <a:stretch>
              <a:fillRect/>
            </a:stretch>
          </a:blipFill>
          <a:ln w="6345">
            <a:solidFill>
              <a:srgbClr val="2C2F21"/>
            </a:solidFill>
            <a:prstDash val="solid"/>
          </a:ln>
        </p:spPr>
        <p:txBody>
          <a:bodyPr/>
          <a:lstStyle>
            <a:lvl1pPr marL="0" indent="0">
              <a:buNone/>
              <a:defRPr lang="en-US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160C06EE-F504-AE23-E332-EC43EBC6F5C9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480560" y="786384"/>
            <a:ext cx="6492240" cy="5486400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A2A51A1B-2A27-8EED-6F44-2467BDE8340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65E02C5C-BF6B-4D1C-BCC5-E906F2509EEB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C93761-EB85-FFF2-5076-18B8D6BEA5D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B4901FC7-050A-437A-851F-06BB97663067}" type="slidenum">
              <a:t>‹#›</a:t>
            </a:fld>
            <a:endParaRPr lang="en-US"/>
          </a:p>
        </p:txBody>
      </p:sp>
      <p:grpSp>
        <p:nvGrpSpPr>
          <p:cNvPr id="8" name="Group 2">
            <a:extLst>
              <a:ext uri="{FF2B5EF4-FFF2-40B4-BE49-F238E27FC236}">
                <a16:creationId xmlns:a16="http://schemas.microsoft.com/office/drawing/2014/main" id="{BFE6CCE1-419D-5899-D26C-F38FA1FEF911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9" name="Straight Connector 3">
              <a:extLst>
                <a:ext uri="{FF2B5EF4-FFF2-40B4-BE49-F238E27FC236}">
                  <a16:creationId xmlns:a16="http://schemas.microsoft.com/office/drawing/2014/main" id="{88C0CEC5-7416-4EB6-7333-75F1A30B7782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0" name="Straight Connector 8">
              <a:extLst>
                <a:ext uri="{FF2B5EF4-FFF2-40B4-BE49-F238E27FC236}">
                  <a16:creationId xmlns:a16="http://schemas.microsoft.com/office/drawing/2014/main" id="{7D1010C9-BE5E-9296-65D9-3B00AE3E92D8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9">
              <a:extLst>
                <a:ext uri="{FF2B5EF4-FFF2-40B4-BE49-F238E27FC236}">
                  <a16:creationId xmlns:a16="http://schemas.microsoft.com/office/drawing/2014/main" id="{A4FC1103-EDED-CEE6-A407-B6787ECD24B2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5250ECE-927D-BA8A-E996-9EC5E198C870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258494959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rgbClr val="2C2F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01D70-7756-A7D0-6722-374B389CDC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99016" y="4634718"/>
            <a:ext cx="5897880" cy="1353312"/>
          </a:xfrm>
        </p:spPr>
        <p:txBody>
          <a:bodyPr/>
          <a:lstStyle>
            <a:lvl1pPr>
              <a:lnSpc>
                <a:spcPct val="120000"/>
              </a:lnSpc>
              <a:defRPr sz="2400" cap="none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F128D00-AF2D-37D9-76B2-60FABF05813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0EE46E25-FA0F-97F4-32E6-D599D5020141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207008" y="603504"/>
            <a:ext cx="9601200" cy="4334256"/>
          </a:xfr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lang="en-US" sz="30000"/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F0682289-59FA-5D9B-3C37-A4A42B14CB4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6DD047-6355-433C-87EB-1407025E55AF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DC7BF13A-A073-3293-0F32-F8F3D85E275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8F1608-8777-4262-890B-0B42527D59AF}" type="slidenum">
              <a:t>‹#›</a:t>
            </a:fld>
            <a:endParaRPr lang="en-US"/>
          </a:p>
        </p:txBody>
      </p:sp>
      <p:grpSp>
        <p:nvGrpSpPr>
          <p:cNvPr id="7" name="Group 5">
            <a:extLst>
              <a:ext uri="{FF2B5EF4-FFF2-40B4-BE49-F238E27FC236}">
                <a16:creationId xmlns:a16="http://schemas.microsoft.com/office/drawing/2014/main" id="{D6752561-C308-7E8A-AC5D-5A0F321F4F6E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E485609F-FB74-8FF6-69C1-2839D912055F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23D2588-856C-2EAF-B193-FE01C216CB42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A6E81F2-F2B0-FCD9-C0F7-F76238A66152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03732424-1940-4434-5C19-3E0485ED17D5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10111124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rgbClr val="2C2F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90BC8-5C5F-670A-B907-57C4CF8BA2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352803" y="4193182"/>
            <a:ext cx="5486400" cy="1005840"/>
          </a:xfrm>
        </p:spPr>
        <p:txBody>
          <a:bodyPr anchorCtr="1"/>
          <a:lstStyle>
            <a:lvl1pPr algn="ctr">
              <a:lnSpc>
                <a:spcPct val="110000"/>
              </a:lnSpc>
              <a:defRPr sz="2400" cap="none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FE2157E-CFF7-2FB5-B369-C66D13032A8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D3C71B14-9C2B-5DB2-FDBB-67BEB4BD787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2438403" y="1240977"/>
            <a:ext cx="7315200" cy="3065416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90000"/>
              </a:lnSpc>
              <a:buNone/>
              <a:defRPr lang="en-US" sz="20000"/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9B21CA4A-FED8-879A-4005-F3F84356D78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761BEF-288B-46CF-AA0B-7E3E46648BF6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6ED06180-7AAE-E049-4504-92CF3526F3C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B85E5D-35D1-40BF-AB58-2A8894E9B014}" type="slidenum">
              <a:t>‹#›</a:t>
            </a:fld>
            <a:endParaRPr lang="en-US"/>
          </a:p>
        </p:txBody>
      </p:sp>
      <p:grpSp>
        <p:nvGrpSpPr>
          <p:cNvPr id="7" name="Group 5">
            <a:extLst>
              <a:ext uri="{FF2B5EF4-FFF2-40B4-BE49-F238E27FC236}">
                <a16:creationId xmlns:a16="http://schemas.microsoft.com/office/drawing/2014/main" id="{8F533D2E-612E-C3CE-AF71-A84F4AADF74F}"/>
              </a:ext>
            </a:extLst>
          </p:cNvPr>
          <p:cNvGrpSpPr/>
          <p:nvPr/>
        </p:nvGrpSpPr>
        <p:grpSpPr>
          <a:xfrm>
            <a:off x="795290" y="400470"/>
            <a:ext cx="10603300" cy="6052789"/>
            <a:chOff x="795290" y="400470"/>
            <a:chExt cx="10603300" cy="6052789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47E0101-3F51-17FA-CF0C-BC32A38FB955}"/>
                </a:ext>
              </a:extLst>
            </p:cNvPr>
            <p:cNvCxnSpPr/>
            <p:nvPr/>
          </p:nvCxnSpPr>
          <p:spPr>
            <a:xfrm>
              <a:off x="797164" y="966347"/>
              <a:ext cx="10601426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1C74FD8-808D-7813-4E9B-5A23BCFCE70A}"/>
                </a:ext>
              </a:extLst>
            </p:cNvPr>
            <p:cNvCxnSpPr/>
            <p:nvPr/>
          </p:nvCxnSpPr>
          <p:spPr>
            <a:xfrm>
              <a:off x="795290" y="5893975"/>
              <a:ext cx="10601416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403585C-E97A-4166-9B93-A9E176905783}"/>
                </a:ext>
              </a:extLst>
            </p:cNvPr>
            <p:cNvCxnSpPr/>
            <p:nvPr/>
          </p:nvCxnSpPr>
          <p:spPr>
            <a:xfrm>
              <a:off x="6096003" y="400470"/>
              <a:ext cx="0" cy="565877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C915B7A-4836-360B-6CD8-4AE8D2D7EA2E}"/>
                </a:ext>
              </a:extLst>
            </p:cNvPr>
            <p:cNvCxnSpPr/>
            <p:nvPr/>
          </p:nvCxnSpPr>
          <p:spPr>
            <a:xfrm>
              <a:off x="6096003" y="5887382"/>
              <a:ext cx="0" cy="565877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334655F-2F90-4E20-0E07-476D28F432AF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5EB6A73-AB06-E09C-5B51-EB22428E2709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68E36D5-6FDB-E741-5814-6A0A03213838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EE30BCE-3F39-1CAA-7026-84CFF3482C29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9FAC6F5-E7A7-E0E5-C62A-8ED15EA202E4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286072332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9">
            <a:extLst>
              <a:ext uri="{FF2B5EF4-FFF2-40B4-BE49-F238E27FC236}">
                <a16:creationId xmlns:a16="http://schemas.microsoft.com/office/drawing/2014/main" id="{77F99A17-0C81-B468-641E-9B264DED6D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327017" y="1599057"/>
            <a:ext cx="5052014" cy="3658733"/>
          </a:xfrm>
        </p:spPr>
        <p:txBody>
          <a:bodyPr anchor="ctr"/>
          <a:lstStyle>
            <a:lvl1pPr>
              <a:defRPr sz="2400" cap="none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D46169F-7BA1-82B0-814D-5A7224E2286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18">
            <a:extLst>
              <a:ext uri="{FF2B5EF4-FFF2-40B4-BE49-F238E27FC236}">
                <a16:creationId xmlns:a16="http://schemas.microsoft.com/office/drawing/2014/main" id="{BDF68E6A-ACB1-4608-270F-EC2A52DBE6B2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914400" y="1600200"/>
            <a:ext cx="5140327" cy="3657600"/>
          </a:xfrm>
        </p:spPr>
        <p:txBody>
          <a:bodyPr anchor="ctr"/>
          <a:lstStyle>
            <a:lvl1pPr marL="0" indent="0">
              <a:lnSpc>
                <a:spcPct val="90000"/>
              </a:lnSpc>
              <a:buNone/>
              <a:defRPr lang="en-US" sz="20000"/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6827E3C7-DEB3-A765-C0A9-95C10912008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43D761-F717-46DB-926B-1119101F8A42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A9A3B3F7-1727-191A-F3D1-9BCFF8DB61E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AE63D4-F03D-46A9-BCE2-4E083523A728}" type="slidenum">
              <a:t>‹#›</a:t>
            </a:fld>
            <a:endParaRPr lang="en-US"/>
          </a:p>
        </p:txBody>
      </p:sp>
      <p:grpSp>
        <p:nvGrpSpPr>
          <p:cNvPr id="7" name="Group 5">
            <a:extLst>
              <a:ext uri="{FF2B5EF4-FFF2-40B4-BE49-F238E27FC236}">
                <a16:creationId xmlns:a16="http://schemas.microsoft.com/office/drawing/2014/main" id="{E7BC4477-6869-33A7-F606-A05353AAEB92}"/>
              </a:ext>
            </a:extLst>
          </p:cNvPr>
          <p:cNvGrpSpPr/>
          <p:nvPr/>
        </p:nvGrpSpPr>
        <p:grpSpPr>
          <a:xfrm>
            <a:off x="795290" y="400470"/>
            <a:ext cx="10603300" cy="6052789"/>
            <a:chOff x="795290" y="400470"/>
            <a:chExt cx="10603300" cy="6052789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99A28F3-C1E8-562F-61DE-8F8FCF392501}"/>
                </a:ext>
              </a:extLst>
            </p:cNvPr>
            <p:cNvCxnSpPr/>
            <p:nvPr/>
          </p:nvCxnSpPr>
          <p:spPr>
            <a:xfrm>
              <a:off x="797164" y="966347"/>
              <a:ext cx="10601426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31855B8-5E95-A7A2-15F0-3CB728F80850}"/>
                </a:ext>
              </a:extLst>
            </p:cNvPr>
            <p:cNvCxnSpPr/>
            <p:nvPr/>
          </p:nvCxnSpPr>
          <p:spPr>
            <a:xfrm>
              <a:off x="795290" y="5893975"/>
              <a:ext cx="10601416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4B6B0EA-BD02-0353-D1EA-5B8C73EA1466}"/>
                </a:ext>
              </a:extLst>
            </p:cNvPr>
            <p:cNvCxnSpPr/>
            <p:nvPr/>
          </p:nvCxnSpPr>
          <p:spPr>
            <a:xfrm>
              <a:off x="6096003" y="400470"/>
              <a:ext cx="0" cy="565877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1913DB2-420D-C6B6-2DB5-FF6A6D0E8B00}"/>
                </a:ext>
              </a:extLst>
            </p:cNvPr>
            <p:cNvCxnSpPr/>
            <p:nvPr/>
          </p:nvCxnSpPr>
          <p:spPr>
            <a:xfrm>
              <a:off x="6096003" y="5887382"/>
              <a:ext cx="0" cy="565877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CFDD3F7-E333-9BF2-BB18-F3626E986D4A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815D6A2-AF5A-56A6-B948-D491F09B7B0F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AE0D1D4-C875-1FB9-6405-06DD5B89E75E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129FD74-37BD-81EA-B393-AD802169481A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E438BF1B-5B50-C4B2-CCF3-3ABB6E606F70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218946732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5C5EC-C314-440E-0EBE-2615B419B5D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95803" y="4131149"/>
            <a:ext cx="3200400" cy="1545336"/>
          </a:xfrm>
        </p:spPr>
        <p:txBody>
          <a:bodyPr anchorCtr="1"/>
          <a:lstStyle>
            <a:lvl1pPr algn="ctr">
              <a:lnSpc>
                <a:spcPct val="110000"/>
              </a:lnSpc>
              <a:defRPr sz="1600" cap="none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404FFEE-04DD-6F4C-E94B-1916AAB0B55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8AE8D112-075C-9D42-EF99-974A9B9955E6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3810003" y="1832027"/>
            <a:ext cx="4572000" cy="2475445"/>
          </a:xfrm>
        </p:spPr>
        <p:txBody>
          <a:bodyPr anchor="b" anchorCtr="1"/>
          <a:lstStyle>
            <a:lvl1pPr marL="0" indent="0" algn="ctr">
              <a:lnSpc>
                <a:spcPct val="90000"/>
              </a:lnSpc>
              <a:buNone/>
              <a:defRPr lang="en-US" sz="15000"/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A4CC63C3-6FA0-D4F2-61FD-196ED2A9BBC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0AE9FF-8169-4DC5-AF16-16CC62DE4CB9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75E3CACD-FDCF-6CDE-FB9A-9B597B26126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CA2D21-607A-4D7A-A0BC-FF549FB1EB78}" type="slidenum">
              <a:t>‹#›</a:t>
            </a:fld>
            <a:endParaRPr lang="en-US"/>
          </a:p>
        </p:txBody>
      </p:sp>
      <p:grpSp>
        <p:nvGrpSpPr>
          <p:cNvPr id="7" name="Group 5">
            <a:extLst>
              <a:ext uri="{FF2B5EF4-FFF2-40B4-BE49-F238E27FC236}">
                <a16:creationId xmlns:a16="http://schemas.microsoft.com/office/drawing/2014/main" id="{EAD3EDC9-C35F-D7BD-6371-7292FB5DF6E2}"/>
              </a:ext>
            </a:extLst>
          </p:cNvPr>
          <p:cNvGrpSpPr/>
          <p:nvPr/>
        </p:nvGrpSpPr>
        <p:grpSpPr>
          <a:xfrm>
            <a:off x="801380" y="402336"/>
            <a:ext cx="10591870" cy="6053327"/>
            <a:chOff x="801380" y="402336"/>
            <a:chExt cx="10591870" cy="6053327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A0E761E1-777B-88A5-2EFC-166CEDD64385}"/>
                </a:ext>
              </a:extLst>
            </p:cNvPr>
            <p:cNvSpPr/>
            <p:nvPr/>
          </p:nvSpPr>
          <p:spPr>
            <a:xfrm>
              <a:off x="3069339" y="402336"/>
              <a:ext cx="6053327" cy="6053327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EBE3D8"/>
                </a:solidFill>
                <a:uFillTx/>
                <a:latin typeface="Bahnschrift Light"/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B7FDDFB-A6CA-2098-8A6F-9CF387F445FE}"/>
                </a:ext>
              </a:extLst>
            </p:cNvPr>
            <p:cNvCxnSpPr/>
            <p:nvPr/>
          </p:nvCxnSpPr>
          <p:spPr>
            <a:xfrm>
              <a:off x="801380" y="3421721"/>
              <a:ext cx="2270592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52F925-56F4-D61D-F2CF-4374C4D6EC00}"/>
                </a:ext>
              </a:extLst>
            </p:cNvPr>
            <p:cNvCxnSpPr/>
            <p:nvPr/>
          </p:nvCxnSpPr>
          <p:spPr>
            <a:xfrm>
              <a:off x="9122667" y="3421721"/>
              <a:ext cx="227058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AB7FB90-DCED-BA31-0D2E-E07594A3454E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735071A-EFE7-DD15-FF9D-D5050E22BF8D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4FB483A-3F7F-2211-64B8-941C1FADE8E4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BDD1302-DD2D-979B-F57A-6DDB01444571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80A6AB6-C5E1-3DA2-0685-282A75D6A190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42012606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B5367-53CE-4094-6146-A2928D2C963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9623" y="-1216563"/>
            <a:ext cx="10652760" cy="1133856"/>
          </a:xfrm>
        </p:spPr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2E6CBD8-F3DC-612E-8E96-C84D6F912C6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2DAD856A-9B14-9C0D-1C3F-39AA8F6AAB8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316736" y="1508760"/>
            <a:ext cx="8266175" cy="3840480"/>
          </a:xfrm>
        </p:spPr>
        <p:txBody>
          <a:bodyPr anchor="ctr">
            <a:noAutofit/>
          </a:bodyPr>
          <a:lstStyle>
            <a:lvl1pPr marL="0" indent="0">
              <a:buNone/>
              <a:defRPr lang="en-US" sz="4000" cap="all"/>
            </a:lvl1pPr>
            <a:lvl2pPr marL="228600" indent="0">
              <a:buNone/>
              <a:defRPr lang="en-US" sz="3600" cap="all"/>
            </a:lvl2pPr>
            <a:lvl3pPr marL="457200" indent="0">
              <a:buNone/>
              <a:defRPr lang="en-US" sz="3200" cap="all"/>
            </a:lvl3pPr>
            <a:lvl4pPr marL="685800" indent="0">
              <a:buNone/>
              <a:defRPr lang="en-US" sz="2400" cap="all"/>
            </a:lvl4pPr>
            <a:lvl5pPr marL="914400" indent="0">
              <a:buNone/>
              <a:defRPr lang="en-US" sz="2000" cap="all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C5D7BF2B-55A8-26BE-BAE2-D5F8FBD7F0C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36946C6-C52E-4417-8570-8009989671FF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724ADBD6-F859-3AF3-C1C5-DA673657429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CCD563-7A90-49BA-A61A-942C2BDC4911}" type="slidenum">
              <a:t>‹#›</a:t>
            </a:fld>
            <a:endParaRPr lang="en-US"/>
          </a:p>
        </p:txBody>
      </p:sp>
      <p:grpSp>
        <p:nvGrpSpPr>
          <p:cNvPr id="7" name="Group 5">
            <a:extLst>
              <a:ext uri="{FF2B5EF4-FFF2-40B4-BE49-F238E27FC236}">
                <a16:creationId xmlns:a16="http://schemas.microsoft.com/office/drawing/2014/main" id="{CCB98923-F220-2AEC-68E0-A2AA2239E2B2}"/>
              </a:ext>
            </a:extLst>
          </p:cNvPr>
          <p:cNvGrpSpPr/>
          <p:nvPr/>
        </p:nvGrpSpPr>
        <p:grpSpPr>
          <a:xfrm>
            <a:off x="795290" y="400470"/>
            <a:ext cx="10603300" cy="6052789"/>
            <a:chOff x="795290" y="400470"/>
            <a:chExt cx="10603300" cy="6052789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5508F51-FDD5-4F6C-4BF2-D7AA79D05F38}"/>
                </a:ext>
              </a:extLst>
            </p:cNvPr>
            <p:cNvCxnSpPr/>
            <p:nvPr/>
          </p:nvCxnSpPr>
          <p:spPr>
            <a:xfrm>
              <a:off x="797164" y="966347"/>
              <a:ext cx="10601426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92881F1-CC74-D258-6307-D201A58F3931}"/>
                </a:ext>
              </a:extLst>
            </p:cNvPr>
            <p:cNvCxnSpPr/>
            <p:nvPr/>
          </p:nvCxnSpPr>
          <p:spPr>
            <a:xfrm>
              <a:off x="795290" y="5893975"/>
              <a:ext cx="10601416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8C56256-F7FA-F266-E571-8F93CFF107DC}"/>
                </a:ext>
              </a:extLst>
            </p:cNvPr>
            <p:cNvCxnSpPr/>
            <p:nvPr/>
          </p:nvCxnSpPr>
          <p:spPr>
            <a:xfrm>
              <a:off x="6096003" y="400470"/>
              <a:ext cx="0" cy="565877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D67D60F-4919-981F-463E-09C4E5AA42FB}"/>
                </a:ext>
              </a:extLst>
            </p:cNvPr>
            <p:cNvCxnSpPr/>
            <p:nvPr/>
          </p:nvCxnSpPr>
          <p:spPr>
            <a:xfrm>
              <a:off x="6096003" y="5887382"/>
              <a:ext cx="0" cy="565877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9AA94B7-2E49-D8E5-4E5F-2A57D9A12116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7E8BF08-A124-1B5A-0F9A-7544E55BC5AD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51D3A97-2B6D-FFF6-637F-C24E6B16F4FD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2701C2A-D6D9-E9FA-9B7A-3E69EECB806C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524DBBE-9F50-C7E7-C482-442BAEC1C186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164608463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34BDF-F685-E4E9-BAF5-2E7BA8E7E7F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9623" y="-1234494"/>
            <a:ext cx="10652760" cy="1133856"/>
          </a:xfrm>
        </p:spPr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E8A13D4-FB2A-1250-1C0B-FBE13D03B1D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83E0BEA1-2E95-0018-748F-B498BD32A48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316736" y="1508760"/>
            <a:ext cx="8266175" cy="3840480"/>
          </a:xfrm>
        </p:spPr>
        <p:txBody>
          <a:bodyPr>
            <a:noAutofit/>
          </a:bodyPr>
          <a:lstStyle>
            <a:lvl1pPr marL="0" indent="0">
              <a:buNone/>
              <a:defRPr lang="en-US" sz="4000" cap="all">
                <a:latin typeface="Bahnschrift Light" pitchFamily="34"/>
              </a:defRPr>
            </a:lvl1pPr>
            <a:lvl2pPr marL="228600" indent="0">
              <a:buNone/>
              <a:defRPr lang="en-US" sz="3200" cap="all">
                <a:latin typeface="Bahnschrift Light" pitchFamily="34"/>
              </a:defRPr>
            </a:lvl2pPr>
            <a:lvl3pPr marL="457200" indent="0">
              <a:buNone/>
              <a:defRPr lang="en-US" sz="2800" cap="all">
                <a:latin typeface="Bahnschrift Light" pitchFamily="34"/>
              </a:defRPr>
            </a:lvl3pPr>
            <a:lvl4pPr marL="685800" indent="0">
              <a:buNone/>
              <a:defRPr lang="en-US" sz="2400" cap="all"/>
            </a:lvl4pPr>
            <a:lvl5pPr marL="914400" indent="0">
              <a:buNone/>
              <a:defRPr lang="en-US" sz="2000" cap="all"/>
            </a:lvl5pPr>
            <a:lvl6pPr marL="457200" marR="0" lvl="2" indent="0" fontAlgn="auto">
              <a:lnSpc>
                <a:spcPct val="100000"/>
              </a:lnSpc>
              <a:spcAft>
                <a:spcPts val="0"/>
              </a:spcAft>
              <a:buNone/>
              <a:tabLst/>
              <a:defRPr lang="en-US" sz="2800" b="0" i="0" u="none" strike="noStrike" cap="all" spc="0" baseline="0">
                <a:solidFill>
                  <a:srgbClr val="EBE3D8"/>
                </a:solidFill>
                <a:uFillTx/>
                <a:latin typeface="Bahnschrift Light" pitchFamily="34"/>
              </a:defRPr>
            </a:lvl6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2"/>
            <a:endParaRPr lang="en-US"/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36C46B60-6E9D-A2A8-8A57-023EFB98589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043D1F-5677-4E6C-AD41-7AFC214CC3CE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BA688E3-7F2D-6F00-93FA-5F2AF79ACB1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361DDB-C80D-43B3-B330-4185CF77F496}" type="slidenum">
              <a:t>‹#›</a:t>
            </a:fld>
            <a:endParaRPr lang="en-US"/>
          </a:p>
        </p:txBody>
      </p:sp>
      <p:grpSp>
        <p:nvGrpSpPr>
          <p:cNvPr id="7" name="Group 5">
            <a:extLst>
              <a:ext uri="{FF2B5EF4-FFF2-40B4-BE49-F238E27FC236}">
                <a16:creationId xmlns:a16="http://schemas.microsoft.com/office/drawing/2014/main" id="{ADE201E3-5D49-9F97-4577-2E5A7E31AB6B}"/>
              </a:ext>
            </a:extLst>
          </p:cNvPr>
          <p:cNvGrpSpPr/>
          <p:nvPr/>
        </p:nvGrpSpPr>
        <p:grpSpPr>
          <a:xfrm>
            <a:off x="795290" y="400470"/>
            <a:ext cx="10603300" cy="6052789"/>
            <a:chOff x="795290" y="400470"/>
            <a:chExt cx="10603300" cy="6052789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A2ACD8F4-F784-6881-C485-CF92B84367F7}"/>
                </a:ext>
              </a:extLst>
            </p:cNvPr>
            <p:cNvCxnSpPr/>
            <p:nvPr/>
          </p:nvCxnSpPr>
          <p:spPr>
            <a:xfrm>
              <a:off x="797164" y="966347"/>
              <a:ext cx="10601426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73AD51F-21BC-AC61-DFB5-B02D0A4EE45A}"/>
                </a:ext>
              </a:extLst>
            </p:cNvPr>
            <p:cNvCxnSpPr/>
            <p:nvPr/>
          </p:nvCxnSpPr>
          <p:spPr>
            <a:xfrm>
              <a:off x="795290" y="5893975"/>
              <a:ext cx="10601416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F45FDB-353E-248B-4F5B-304DE589F0FE}"/>
                </a:ext>
              </a:extLst>
            </p:cNvPr>
            <p:cNvCxnSpPr/>
            <p:nvPr/>
          </p:nvCxnSpPr>
          <p:spPr>
            <a:xfrm>
              <a:off x="6096003" y="400470"/>
              <a:ext cx="0" cy="565877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B6711CC-4F79-6255-EBBC-0D488D3455C2}"/>
                </a:ext>
              </a:extLst>
            </p:cNvPr>
            <p:cNvCxnSpPr/>
            <p:nvPr/>
          </p:nvCxnSpPr>
          <p:spPr>
            <a:xfrm>
              <a:off x="6096003" y="5887382"/>
              <a:ext cx="0" cy="565877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7C1D19D-D860-4AC5-AAE0-41D2F7E45EC8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38CE46A-E3AB-ECCF-5C37-4E0B78D873D4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A635432-B6CE-F43A-DCD5-588A861F7B6F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10585FA-8103-14F5-FFCE-20DA568182BF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202348A-E17B-E415-028F-B85D13429947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294712730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A6DE1-3E43-F1A6-1333-59BB9788A27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8873" y="-1216563"/>
            <a:ext cx="10652760" cy="1133856"/>
          </a:xfrm>
        </p:spPr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4BE0EF5-FC5D-AEA1-BAD4-77889BB9B9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160A9506-A42C-D149-8ADA-FA0D19F73A71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316736" y="1508760"/>
            <a:ext cx="8266175" cy="3840480"/>
          </a:xfrm>
        </p:spPr>
        <p:txBody>
          <a:bodyPr anchor="b">
            <a:noAutofit/>
          </a:bodyPr>
          <a:lstStyle>
            <a:lvl1pPr marL="0" indent="0">
              <a:buNone/>
              <a:defRPr lang="en-US" sz="4000" cap="all">
                <a:latin typeface="Bahnschrift Light" pitchFamily="34"/>
              </a:defRPr>
            </a:lvl1pPr>
            <a:lvl2pPr marL="228600" indent="0">
              <a:buNone/>
              <a:defRPr lang="en-US" sz="3200" cap="all">
                <a:latin typeface="Bahnschrift Light" pitchFamily="34"/>
              </a:defRPr>
            </a:lvl2pPr>
            <a:lvl3pPr marL="457200" indent="0">
              <a:buNone/>
              <a:defRPr lang="en-US" sz="2800" cap="all">
                <a:latin typeface="Bahnschrift Light" pitchFamily="34"/>
              </a:defRPr>
            </a:lvl3pPr>
            <a:lvl4pPr marL="685800" indent="0">
              <a:buNone/>
              <a:defRPr lang="en-US" sz="2400" cap="all"/>
            </a:lvl4pPr>
            <a:lvl5pPr marL="914400" indent="0">
              <a:buNone/>
              <a:defRPr lang="en-US" sz="2000" cap="all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66A660CE-120E-BC42-C770-51F2EB2681A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E642B7-EC95-4C82-818A-5A861BBDCB6F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4AF61ED8-CACA-E90E-3751-34ED6DEA9B4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17015E2-FB91-4E83-8816-CAFA89816060}" type="slidenum">
              <a:t>‹#›</a:t>
            </a:fld>
            <a:endParaRPr lang="en-US"/>
          </a:p>
        </p:txBody>
      </p:sp>
      <p:grpSp>
        <p:nvGrpSpPr>
          <p:cNvPr id="7" name="Group 5">
            <a:extLst>
              <a:ext uri="{FF2B5EF4-FFF2-40B4-BE49-F238E27FC236}">
                <a16:creationId xmlns:a16="http://schemas.microsoft.com/office/drawing/2014/main" id="{32152E5B-2ECF-9B9A-88B3-03C7F3F81261}"/>
              </a:ext>
            </a:extLst>
          </p:cNvPr>
          <p:cNvGrpSpPr/>
          <p:nvPr/>
        </p:nvGrpSpPr>
        <p:grpSpPr>
          <a:xfrm>
            <a:off x="795290" y="400470"/>
            <a:ext cx="10603300" cy="6052789"/>
            <a:chOff x="795290" y="400470"/>
            <a:chExt cx="10603300" cy="6052789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A14B5C50-F243-8378-4608-2A0A732770C6}"/>
                </a:ext>
              </a:extLst>
            </p:cNvPr>
            <p:cNvCxnSpPr/>
            <p:nvPr/>
          </p:nvCxnSpPr>
          <p:spPr>
            <a:xfrm>
              <a:off x="797164" y="966347"/>
              <a:ext cx="10601426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D23C74C-9C11-C61B-2B59-65FDF157051C}"/>
                </a:ext>
              </a:extLst>
            </p:cNvPr>
            <p:cNvCxnSpPr/>
            <p:nvPr/>
          </p:nvCxnSpPr>
          <p:spPr>
            <a:xfrm>
              <a:off x="795290" y="5893975"/>
              <a:ext cx="10601416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0A72712C-1A38-0280-4046-7DEDB3347872}"/>
                </a:ext>
              </a:extLst>
            </p:cNvPr>
            <p:cNvCxnSpPr/>
            <p:nvPr/>
          </p:nvCxnSpPr>
          <p:spPr>
            <a:xfrm>
              <a:off x="6096003" y="400470"/>
              <a:ext cx="0" cy="565877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73CE0E0-3096-285F-E8E9-9A1902CFE23E}"/>
                </a:ext>
              </a:extLst>
            </p:cNvPr>
            <p:cNvCxnSpPr/>
            <p:nvPr/>
          </p:nvCxnSpPr>
          <p:spPr>
            <a:xfrm>
              <a:off x="6096003" y="5887382"/>
              <a:ext cx="0" cy="565877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E552648-40A0-E204-7E2B-ECC3F4E5F9C2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15FCC84-395D-4F4B-35D7-FC9008F484C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0D6C569-5888-653B-415D-D9F287D861AF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41EF7D0-1DA2-ACDC-682B-7A52A6703267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EDAF62E-9E8F-6B01-C308-D1D9B3B11FFA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265515685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rgbClr val="2C2F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5">
            <a:extLst>
              <a:ext uri="{FF2B5EF4-FFF2-40B4-BE49-F238E27FC236}">
                <a16:creationId xmlns:a16="http://schemas.microsoft.com/office/drawing/2014/main" id="{CBCC907B-57FB-389F-74AA-A7A2DAC72F9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4003" y="4965192"/>
            <a:ext cx="9144000" cy="1105226"/>
          </a:xfrm>
        </p:spPr>
        <p:txBody>
          <a:bodyPr anchor="ctr"/>
          <a:lstStyle>
            <a:lvl1pPr>
              <a:defRPr lang="en-US" sz="1600" cap="none"/>
            </a:lvl1pPr>
          </a:lstStyle>
          <a:p>
            <a:pPr lvl="0"/>
            <a:r>
              <a:rPr lang="en-US"/>
              <a:t>Quote Author</a:t>
            </a:r>
          </a:p>
        </p:txBody>
      </p:sp>
      <p:sp>
        <p:nvSpPr>
          <p:cNvPr id="3" name="Footer Placeholder 8">
            <a:extLst>
              <a:ext uri="{FF2B5EF4-FFF2-40B4-BE49-F238E27FC236}">
                <a16:creationId xmlns:a16="http://schemas.microsoft.com/office/drawing/2014/main" id="{823385FD-497D-1C1F-89B6-8D638C94F42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24E19E78-DA29-3F91-2C3B-09C0BAA0A8C7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524003" y="1006470"/>
            <a:ext cx="9144000" cy="2925759"/>
          </a:xfrm>
        </p:spPr>
        <p:txBody>
          <a:bodyPr anchor="ctr"/>
          <a:lstStyle>
            <a:lvl1pPr marL="0" indent="0">
              <a:buNone/>
              <a:defRPr lang="en-US" sz="4000"/>
            </a:lvl1pPr>
          </a:lstStyle>
          <a:p>
            <a:pPr lvl="0"/>
            <a:r>
              <a:rPr lang="en-US"/>
              <a:t>Click to add Quote</a:t>
            </a:r>
          </a:p>
        </p:txBody>
      </p:sp>
      <p:cxnSp>
        <p:nvCxnSpPr>
          <p:cNvPr id="5" name="Straight Connector 5">
            <a:extLst>
              <a:ext uri="{FF2B5EF4-FFF2-40B4-BE49-F238E27FC236}">
                <a16:creationId xmlns:a16="http://schemas.microsoft.com/office/drawing/2014/main" id="{B6E6C385-C161-FC62-D034-61370E39063E}"/>
              </a:ext>
            </a:extLst>
          </p:cNvPr>
          <p:cNvCxnSpPr/>
          <p:nvPr/>
        </p:nvCxnSpPr>
        <p:spPr>
          <a:xfrm>
            <a:off x="799907" y="4572000"/>
            <a:ext cx="10601417" cy="0"/>
          </a:xfrm>
          <a:prstGeom prst="straightConnector1">
            <a:avLst/>
          </a:prstGeom>
          <a:noFill/>
          <a:ln w="6345" cap="flat">
            <a:solidFill>
              <a:srgbClr val="EBE3D8"/>
            </a:solidFill>
            <a:prstDash val="solid"/>
            <a:miter/>
          </a:ln>
        </p:spPr>
      </p:cxnSp>
      <p:sp>
        <p:nvSpPr>
          <p:cNvPr id="6" name="Date Placeholder 7">
            <a:extLst>
              <a:ext uri="{FF2B5EF4-FFF2-40B4-BE49-F238E27FC236}">
                <a16:creationId xmlns:a16="http://schemas.microsoft.com/office/drawing/2014/main" id="{33880DB4-8B08-A71E-E0FE-E4A41418DE5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317044-F4B6-4BA4-99B0-4279D86DE7B1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63498484-A2C6-F13E-2209-B4652F5E170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A56A69-CBD8-4722-BFC5-D774F1330649}" type="slidenum">
              <a:t>‹#›</a:t>
            </a:fld>
            <a:endParaRPr lang="en-US"/>
          </a:p>
        </p:txBody>
      </p:sp>
      <p:grpSp>
        <p:nvGrpSpPr>
          <p:cNvPr id="8" name="Group 10">
            <a:extLst>
              <a:ext uri="{FF2B5EF4-FFF2-40B4-BE49-F238E27FC236}">
                <a16:creationId xmlns:a16="http://schemas.microsoft.com/office/drawing/2014/main" id="{32C7B169-C24F-0A62-5189-DB7DAF69E1C5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9" name="Straight Connector 11">
              <a:extLst>
                <a:ext uri="{FF2B5EF4-FFF2-40B4-BE49-F238E27FC236}">
                  <a16:creationId xmlns:a16="http://schemas.microsoft.com/office/drawing/2014/main" id="{CC02A35A-237E-0E8E-2FB2-C8877095750E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0" name="Straight Connector 12">
              <a:extLst>
                <a:ext uri="{FF2B5EF4-FFF2-40B4-BE49-F238E27FC236}">
                  <a16:creationId xmlns:a16="http://schemas.microsoft.com/office/drawing/2014/main" id="{FD09F617-8490-C8F3-4C2C-41FCF3F2F0D1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1" name="Straight Connector 13">
              <a:extLst>
                <a:ext uri="{FF2B5EF4-FFF2-40B4-BE49-F238E27FC236}">
                  <a16:creationId xmlns:a16="http://schemas.microsoft.com/office/drawing/2014/main" id="{700EA4D0-E50B-E9C8-080A-84277AB6CCDE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2" name="Straight Connector 14">
              <a:extLst>
                <a:ext uri="{FF2B5EF4-FFF2-40B4-BE49-F238E27FC236}">
                  <a16:creationId xmlns:a16="http://schemas.microsoft.com/office/drawing/2014/main" id="{A52D58DC-2ADA-858F-78DB-A4B364924612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364388092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rgbClr val="2C2F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8F9A6-2DEA-011C-5A4B-B389772EDFD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7008" y="5947577"/>
            <a:ext cx="8805672" cy="466344"/>
          </a:xfrm>
        </p:spPr>
        <p:txBody>
          <a:bodyPr anchor="ctr"/>
          <a:lstStyle>
            <a:lvl1pPr>
              <a:lnSpc>
                <a:spcPct val="120000"/>
              </a:lnSpc>
              <a:defRPr lang="en-US" sz="1600" cap="none"/>
            </a:lvl1pPr>
          </a:lstStyle>
          <a:p>
            <a:pPr lvl="0"/>
            <a:r>
              <a:rPr lang="en-US"/>
              <a:t>Quote Author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1A10E75-D8B5-3C19-DCB6-6FCAB8A7990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C62264A2-2CF0-C2B7-2DC0-44F8C34CF6BB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207008" y="822960"/>
            <a:ext cx="8961120" cy="3474720"/>
          </a:xfrm>
        </p:spPr>
        <p:txBody>
          <a:bodyPr/>
          <a:lstStyle>
            <a:lvl1pPr marL="164592" indent="-164592">
              <a:spcBef>
                <a:spcPts val="0"/>
              </a:spcBef>
              <a:buNone/>
              <a:defRPr lang="en-US" sz="4200">
                <a:latin typeface="Bahnschrift Light" pitchFamily="34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E51C2177-4081-3901-3DF5-68B79B4120A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BFB20D-C9DD-445F-8AD9-FCE2460F46BB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857C24EF-B0FB-BECF-2AE4-8BB2B3D460B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9523F8-A76B-43B3-BF5F-D1E195BBDD28}" type="slidenum">
              <a:t>‹#›</a:t>
            </a:fld>
            <a:endParaRPr lang="en-US"/>
          </a:p>
        </p:txBody>
      </p:sp>
      <p:cxnSp>
        <p:nvCxnSpPr>
          <p:cNvPr id="7" name="Straight Connector 5">
            <a:extLst>
              <a:ext uri="{FF2B5EF4-FFF2-40B4-BE49-F238E27FC236}">
                <a16:creationId xmlns:a16="http://schemas.microsoft.com/office/drawing/2014/main" id="{8569A6A0-37E6-6E80-D660-D175A5E98307}"/>
              </a:ext>
            </a:extLst>
          </p:cNvPr>
          <p:cNvCxnSpPr/>
          <p:nvPr/>
        </p:nvCxnSpPr>
        <p:spPr>
          <a:xfrm>
            <a:off x="795290" y="5893975"/>
            <a:ext cx="10601416" cy="0"/>
          </a:xfrm>
          <a:prstGeom prst="straightConnector1">
            <a:avLst/>
          </a:prstGeom>
          <a:noFill/>
          <a:ln w="6345" cap="flat">
            <a:solidFill>
              <a:srgbClr val="EBE3D8"/>
            </a:solidFill>
            <a:prstDash val="solid"/>
            <a:miter/>
          </a:ln>
        </p:spPr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FD6C1AFC-0A72-4A8F-15B7-F798E521DE05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72D1EE3-D56C-00FC-C803-3175168562C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3048FB2-AB23-E3AA-C4D7-E07221F1D14A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C30DDC8-BD0F-FC49-704A-648B6F756435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4D2E896-1DE3-9966-0AF0-56619FFDD1D2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32181545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rgbClr val="2C2F2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DD4C5-75AA-FA4A-50F0-559BE1AEF2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93167" y="5891707"/>
            <a:ext cx="8805672" cy="557226"/>
          </a:xfrm>
        </p:spPr>
        <p:txBody>
          <a:bodyPr anchor="ctr" anchorCtr="1"/>
          <a:lstStyle>
            <a:lvl1pPr algn="ctr">
              <a:lnSpc>
                <a:spcPct val="120000"/>
              </a:lnSpc>
              <a:defRPr lang="en-US" sz="1600" cap="none"/>
            </a:lvl1pPr>
          </a:lstStyle>
          <a:p>
            <a:pPr lvl="0"/>
            <a:r>
              <a:rPr lang="en-US"/>
              <a:t>Quote Author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55C4FE5-E3E7-2B03-1900-0A4BC36FF0E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5269C4E6-EE4A-8135-7877-0747836DBE1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615443" y="1358002"/>
            <a:ext cx="8961120" cy="3474720"/>
          </a:xfrm>
        </p:spPr>
        <p:txBody>
          <a:bodyPr anchor="ctr" anchorCtr="1"/>
          <a:lstStyle>
            <a:lvl1pPr marL="164592" indent="-164592" algn="ctr">
              <a:spcBef>
                <a:spcPts val="0"/>
              </a:spcBef>
              <a:buNone/>
              <a:defRPr lang="en-US" sz="4000"/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F52CDE5B-718B-DC28-73F4-4E9E5D97DD2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C8475D-AC59-4684-A3E4-6852BE90A992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B6F9F30F-7246-76A4-8D9E-D7CB499EE08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A895FA-2EA3-40C0-A550-B819194D7968}" type="slidenum">
              <a:t>‹#›</a:t>
            </a:fld>
            <a:endParaRPr lang="en-US"/>
          </a:p>
        </p:txBody>
      </p:sp>
      <p:cxnSp>
        <p:nvCxnSpPr>
          <p:cNvPr id="7" name="Straight Connector 7">
            <a:extLst>
              <a:ext uri="{FF2B5EF4-FFF2-40B4-BE49-F238E27FC236}">
                <a16:creationId xmlns:a16="http://schemas.microsoft.com/office/drawing/2014/main" id="{8311AB0A-7299-96F5-BCEA-CAB7F1B0FFD9}"/>
              </a:ext>
            </a:extLst>
          </p:cNvPr>
          <p:cNvCxnSpPr/>
          <p:nvPr/>
        </p:nvCxnSpPr>
        <p:spPr>
          <a:xfrm>
            <a:off x="795290" y="5893975"/>
            <a:ext cx="10601416" cy="0"/>
          </a:xfrm>
          <a:prstGeom prst="straightConnector1">
            <a:avLst/>
          </a:prstGeom>
          <a:noFill/>
          <a:ln w="6345" cap="flat">
            <a:solidFill>
              <a:srgbClr val="EBE3D8"/>
            </a:solidFill>
            <a:prstDash val="solid"/>
            <a:miter/>
          </a:ln>
        </p:spPr>
      </p:cxnSp>
      <p:grpSp>
        <p:nvGrpSpPr>
          <p:cNvPr id="8" name="Group 5">
            <a:extLst>
              <a:ext uri="{FF2B5EF4-FFF2-40B4-BE49-F238E27FC236}">
                <a16:creationId xmlns:a16="http://schemas.microsoft.com/office/drawing/2014/main" id="{0FDE735E-5016-E3FB-3BCA-23B360A06202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55CFFC1-D32F-A39D-5603-2DE82554152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03B7C4-B9D9-AF77-11F3-929E64810F35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2F48349-E565-505C-9DE3-94764DB7F7A4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AAA969F-69FA-9DF8-7A88-74F8A5883CAD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290819510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C349C-9281-38C0-274C-10500CCC5F1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0704" y="603504"/>
            <a:ext cx="10058400" cy="1132255"/>
          </a:xfrm>
        </p:spPr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16F332D8-AF65-E115-010F-D42C16E9CF9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242FA7-D95A-F20E-B0AA-EC0F20623BE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060447" y="1828800"/>
            <a:ext cx="4768852" cy="4351336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07DF690A-0177-0664-3C3C-630DB197C7AB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363391" y="1828800"/>
            <a:ext cx="4755712" cy="4351336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D20B8A91-A434-47E2-F29F-AAD50D50DE8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CB477885-A79A-4738-AEC3-CEA2D297E713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143D03-B5F9-E020-CF8C-4ADE6139E28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A70B4DAC-996A-4179-8FA7-60953F78B68F}" type="slidenum">
              <a:t>‹#›</a:t>
            </a:fld>
            <a:endParaRPr lang="en-US"/>
          </a:p>
        </p:txBody>
      </p:sp>
      <p:grpSp>
        <p:nvGrpSpPr>
          <p:cNvPr id="8" name="Group 12">
            <a:extLst>
              <a:ext uri="{FF2B5EF4-FFF2-40B4-BE49-F238E27FC236}">
                <a16:creationId xmlns:a16="http://schemas.microsoft.com/office/drawing/2014/main" id="{8585E0B4-E06A-799A-7A92-2801DE174CA8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9" name="Straight Connector 13">
              <a:extLst>
                <a:ext uri="{FF2B5EF4-FFF2-40B4-BE49-F238E27FC236}">
                  <a16:creationId xmlns:a16="http://schemas.microsoft.com/office/drawing/2014/main" id="{41FC4FF0-8A59-4E3A-CE9E-2780C69D3C74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0" name="Straight Connector 14">
              <a:extLst>
                <a:ext uri="{FF2B5EF4-FFF2-40B4-BE49-F238E27FC236}">
                  <a16:creationId xmlns:a16="http://schemas.microsoft.com/office/drawing/2014/main" id="{82B5F53B-D784-281B-0AA8-A5433545D475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15">
              <a:extLst>
                <a:ext uri="{FF2B5EF4-FFF2-40B4-BE49-F238E27FC236}">
                  <a16:creationId xmlns:a16="http://schemas.microsoft.com/office/drawing/2014/main" id="{C2B35F7B-AEAE-F392-6C77-B46819C2C3C9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6">
              <a:extLst>
                <a:ext uri="{FF2B5EF4-FFF2-40B4-BE49-F238E27FC236}">
                  <a16:creationId xmlns:a16="http://schemas.microsoft.com/office/drawing/2014/main" id="{987BF66B-6CA5-26F1-0E9A-012A3EC76B60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118023242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1CA11-E3C9-E61B-685A-9DFD391A2E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58006" y="600148"/>
            <a:ext cx="10058400" cy="1133856"/>
          </a:xfrm>
        </p:spPr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7">
            <a:extLst>
              <a:ext uri="{FF2B5EF4-FFF2-40B4-BE49-F238E27FC236}">
                <a16:creationId xmlns:a16="http://schemas.microsoft.com/office/drawing/2014/main" id="{D5FDDD53-1AAC-F975-1E97-571836C5613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CF4F972-6FCE-03B8-A6C9-EDADD876305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58006" y="1828800"/>
            <a:ext cx="4754880" cy="55983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000" b="1" cap="all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BD0847BA-0D07-EB83-00BB-2C61627370B1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058006" y="2465752"/>
            <a:ext cx="4754880" cy="3763963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E850F5AC-000B-AE90-5799-1F7EB161F71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53434" y="1828800"/>
            <a:ext cx="4754880" cy="55983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000" b="1" cap="all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E9C66011-401D-9D3F-5B9D-69CB71304E6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353434" y="2465752"/>
            <a:ext cx="4754880" cy="3763963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0911FBA1-5335-8B12-325C-180F6FDD157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5617737B-3BE6-402D-B488-65507F4A4628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FFF80C-15BA-62FF-32E7-FA020698A1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5FA75E97-890C-47CD-A8A6-0377C5EFF98A}" type="slidenum">
              <a:t>‹#›</a:t>
            </a:fld>
            <a:endParaRPr lang="en-US"/>
          </a:p>
        </p:txBody>
      </p:sp>
      <p:grpSp>
        <p:nvGrpSpPr>
          <p:cNvPr id="10" name="Group 14">
            <a:extLst>
              <a:ext uri="{FF2B5EF4-FFF2-40B4-BE49-F238E27FC236}">
                <a16:creationId xmlns:a16="http://schemas.microsoft.com/office/drawing/2014/main" id="{25A0390D-1FE4-7702-4F0B-6406C625E121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1" name="Straight Connector 15">
              <a:extLst>
                <a:ext uri="{FF2B5EF4-FFF2-40B4-BE49-F238E27FC236}">
                  <a16:creationId xmlns:a16="http://schemas.microsoft.com/office/drawing/2014/main" id="{3523FDE5-C386-6355-84D4-1C5BFE32204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6">
              <a:extLst>
                <a:ext uri="{FF2B5EF4-FFF2-40B4-BE49-F238E27FC236}">
                  <a16:creationId xmlns:a16="http://schemas.microsoft.com/office/drawing/2014/main" id="{29876B44-AA64-AC66-3EFC-95DDBF0A6555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17">
              <a:extLst>
                <a:ext uri="{FF2B5EF4-FFF2-40B4-BE49-F238E27FC236}">
                  <a16:creationId xmlns:a16="http://schemas.microsoft.com/office/drawing/2014/main" id="{B9C7A63D-FA8D-825E-3212-CC165739C12F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4" name="Straight Connector 18">
              <a:extLst>
                <a:ext uri="{FF2B5EF4-FFF2-40B4-BE49-F238E27FC236}">
                  <a16:creationId xmlns:a16="http://schemas.microsoft.com/office/drawing/2014/main" id="{E2AB91D6-E107-5E55-578B-70001E04D42A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286390963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14C53-86BB-EB8F-AAC4-0260416AF85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0704" y="603504"/>
            <a:ext cx="10058400" cy="1132255"/>
          </a:xfrm>
        </p:spPr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3BAA005-1A10-AD4F-08F1-73B50DD540E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64C71B4-C48B-C344-08E3-04F25C7EE3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CB2DACA8-37B8-43F8-914F-59D9F64E9623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25CF77-FC63-7BCA-09B2-79F24E64153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7130B9B6-2A1E-4FD1-9936-BBCD6EFF22EC}" type="slidenum">
              <a:t>‹#›</a:t>
            </a:fld>
            <a:endParaRPr lang="en-US"/>
          </a:p>
        </p:txBody>
      </p:sp>
      <p:grpSp>
        <p:nvGrpSpPr>
          <p:cNvPr id="6" name="Group 10">
            <a:extLst>
              <a:ext uri="{FF2B5EF4-FFF2-40B4-BE49-F238E27FC236}">
                <a16:creationId xmlns:a16="http://schemas.microsoft.com/office/drawing/2014/main" id="{5A95F038-2568-DD61-AB74-5CF9422F1466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7" name="Straight Connector 11">
              <a:extLst>
                <a:ext uri="{FF2B5EF4-FFF2-40B4-BE49-F238E27FC236}">
                  <a16:creationId xmlns:a16="http://schemas.microsoft.com/office/drawing/2014/main" id="{CA9238BD-591D-6C84-2D08-ADEB7D78DFD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8" name="Straight Connector 12">
              <a:extLst>
                <a:ext uri="{FF2B5EF4-FFF2-40B4-BE49-F238E27FC236}">
                  <a16:creationId xmlns:a16="http://schemas.microsoft.com/office/drawing/2014/main" id="{DD5C7022-243E-4FA9-D2F3-8EFAC612756B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9" name="Straight Connector 13">
              <a:extLst>
                <a:ext uri="{FF2B5EF4-FFF2-40B4-BE49-F238E27FC236}">
                  <a16:creationId xmlns:a16="http://schemas.microsoft.com/office/drawing/2014/main" id="{A7C7135E-3821-BB07-91E8-A89938A679A8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0" name="Straight Connector 14">
              <a:extLst>
                <a:ext uri="{FF2B5EF4-FFF2-40B4-BE49-F238E27FC236}">
                  <a16:creationId xmlns:a16="http://schemas.microsoft.com/office/drawing/2014/main" id="{E3E60490-3765-4B75-B808-F2C9C7F5ADF0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58585010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">
            <a:extLst>
              <a:ext uri="{FF2B5EF4-FFF2-40B4-BE49-F238E27FC236}">
                <a16:creationId xmlns:a16="http://schemas.microsoft.com/office/drawing/2014/main" id="{FC115D65-2A2D-9CBC-8A51-BF22C257C2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720AA042-2823-23B9-513C-3646E9C7838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B64982A7-7652-4139-9905-455DE0999DEC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CC3C70-43D4-AAC0-A80A-AB65691F5DE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A04BDD16-581A-4D42-BE02-BD0B38F0E6B1}" type="slidenum">
              <a:t>‹#›</a:t>
            </a:fld>
            <a:endParaRPr lang="en-US"/>
          </a:p>
        </p:txBody>
      </p:sp>
      <p:grpSp>
        <p:nvGrpSpPr>
          <p:cNvPr id="5" name="Group 9">
            <a:extLst>
              <a:ext uri="{FF2B5EF4-FFF2-40B4-BE49-F238E27FC236}">
                <a16:creationId xmlns:a16="http://schemas.microsoft.com/office/drawing/2014/main" id="{3021C2B9-27AF-9751-7BEF-914CC1DDBD47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6" name="Straight Connector 10">
              <a:extLst>
                <a:ext uri="{FF2B5EF4-FFF2-40B4-BE49-F238E27FC236}">
                  <a16:creationId xmlns:a16="http://schemas.microsoft.com/office/drawing/2014/main" id="{4B93C2E1-448E-3D72-F4FF-E3DE39C567A1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7" name="Straight Connector 11">
              <a:extLst>
                <a:ext uri="{FF2B5EF4-FFF2-40B4-BE49-F238E27FC236}">
                  <a16:creationId xmlns:a16="http://schemas.microsoft.com/office/drawing/2014/main" id="{2AD517EC-0FE2-5032-D719-FB18DB0E3FF7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8" name="Straight Connector 12">
              <a:extLst>
                <a:ext uri="{FF2B5EF4-FFF2-40B4-BE49-F238E27FC236}">
                  <a16:creationId xmlns:a16="http://schemas.microsoft.com/office/drawing/2014/main" id="{A3CCF9DA-2E72-56BC-3E40-C12B1AFF02D9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9" name="Straight Connector 13">
              <a:extLst>
                <a:ext uri="{FF2B5EF4-FFF2-40B4-BE49-F238E27FC236}">
                  <a16:creationId xmlns:a16="http://schemas.microsoft.com/office/drawing/2014/main" id="{37F48B84-2979-AE5B-E7FF-EE44CB37338E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6856715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81178-2E2A-3E2A-964D-FC324CF4A52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7008" y="786384"/>
            <a:ext cx="2926080" cy="1737360"/>
          </a:xfrm>
        </p:spPr>
        <p:txBody>
          <a:bodyPr/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13">
            <a:extLst>
              <a:ext uri="{FF2B5EF4-FFF2-40B4-BE49-F238E27FC236}">
                <a16:creationId xmlns:a16="http://schemas.microsoft.com/office/drawing/2014/main" id="{C16EDAF0-09E8-36E7-6458-1042DFCDE45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0E6342-15C0-8D34-06BA-3AB0459A09E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207008" y="2651760"/>
            <a:ext cx="2926080" cy="3383280"/>
          </a:xfrm>
        </p:spPr>
        <p:txBody>
          <a:bodyPr/>
          <a:lstStyle>
            <a:lvl1pPr marL="0" indent="0">
              <a:buNone/>
              <a:defRPr sz="16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C3864CA-A09D-0F20-0DC7-139AD6451A6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297680" y="786384"/>
            <a:ext cx="6766560" cy="5486400"/>
          </a:xfrm>
        </p:spPr>
        <p:txBody>
          <a:bodyPr/>
          <a:lstStyle>
            <a:lvl1pPr>
              <a:defRPr sz="1400">
                <a:solidFill>
                  <a:srgbClr val="2C2F21"/>
                </a:solidFill>
              </a:defRPr>
            </a:lvl1pPr>
            <a:lvl2pPr>
              <a:defRPr sz="1400">
                <a:solidFill>
                  <a:srgbClr val="2C2F21"/>
                </a:solidFill>
              </a:defRPr>
            </a:lvl2pPr>
            <a:lvl3pPr>
              <a:defRPr>
                <a:solidFill>
                  <a:srgbClr val="2C2F21"/>
                </a:solidFill>
              </a:defRPr>
            </a:lvl3pPr>
            <a:lvl4pPr>
              <a:defRPr>
                <a:solidFill>
                  <a:srgbClr val="2C2F21"/>
                </a:solidFill>
              </a:defRPr>
            </a:lvl4pPr>
            <a:lvl5pPr>
              <a:defRPr>
                <a:solidFill>
                  <a:srgbClr val="2C2F2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12">
            <a:extLst>
              <a:ext uri="{FF2B5EF4-FFF2-40B4-BE49-F238E27FC236}">
                <a16:creationId xmlns:a16="http://schemas.microsoft.com/office/drawing/2014/main" id="{9D81B1B5-AA6D-1A01-397C-4C927F0B580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DB2FC21A-82BD-4E7A-8D72-B7162F7EC851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14">
            <a:extLst>
              <a:ext uri="{FF2B5EF4-FFF2-40B4-BE49-F238E27FC236}">
                <a16:creationId xmlns:a16="http://schemas.microsoft.com/office/drawing/2014/main" id="{3137F4E1-B1F1-9CF1-0BCB-4E3BBF9CDCB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7D35C286-E160-4B73-85D4-3F31603A2BA9}" type="slidenum">
              <a:t>‹#›</a:t>
            </a:fld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F88712E-5FFA-5228-FAB8-B4E027F6692E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8FCA8618-3E01-2F50-57C7-85B02BCA7254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98DDBD5-671E-BC75-8A4F-37BEF9E29E43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F50967B-FC60-6C94-D4A3-1E4CAC54D0E2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F4CE227-F034-775B-1C33-CFDF0939BB3E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136123861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rgbClr val="C9C4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B275A-D51F-FE1D-A64B-AA917EA992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7008" y="786384"/>
            <a:ext cx="3595631" cy="1920240"/>
          </a:xfrm>
        </p:spPr>
        <p:txBody>
          <a:bodyPr/>
          <a:lstStyle>
            <a:lvl1pPr>
              <a:defRPr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2740FBEF-D0EF-A6B7-A226-CB17E000E30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BA0E20-D4B3-487F-E89E-4A51F760C23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207008" y="2752344"/>
            <a:ext cx="3585581" cy="3291840"/>
          </a:xfrm>
        </p:spPr>
        <p:txBody>
          <a:bodyPr anchor="b"/>
          <a:lstStyle>
            <a:lvl1pPr marL="0" indent="0">
              <a:buNone/>
              <a:defRPr sz="1600">
                <a:solidFill>
                  <a:srgbClr val="2C2F2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71BCD58D-2F9B-44CD-9231-FD2A6DA97939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063316" y="402336"/>
            <a:ext cx="6328763" cy="6053327"/>
          </a:xfrm>
          <a:blipFill>
            <a:blip r:embed="rId2">
              <a:alphaModFix amt="2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lang="en-US" sz="3200">
                <a:solidFill>
                  <a:srgbClr val="2C2F21"/>
                </a:solidFill>
              </a:defRPr>
            </a:lvl1pPr>
          </a:lstStyle>
          <a:p>
            <a:pPr lvl="0"/>
            <a:r>
              <a:rPr lang="en-US"/>
              <a:t> 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98FF328A-06D0-8021-6D4A-4E90E31E85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98542D98-B14D-4A85-BC43-5891ACCA1441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86D722-D222-5010-376C-532A6581010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2C2F21"/>
                </a:solidFill>
              </a:defRPr>
            </a:lvl1pPr>
          </a:lstStyle>
          <a:p>
            <a:pPr lvl="0"/>
            <a:fld id="{1F8F8D8C-9741-4B8D-8743-F991A98D0CB3}" type="slidenum"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A2B421B-F8BE-D42F-4AA2-F013322F201A}"/>
              </a:ext>
            </a:extLst>
          </p:cNvPr>
          <p:cNvCxnSpPr/>
          <p:nvPr/>
        </p:nvCxnSpPr>
        <p:spPr>
          <a:xfrm>
            <a:off x="5044945" y="402336"/>
            <a:ext cx="0" cy="6053328"/>
          </a:xfrm>
          <a:prstGeom prst="straightConnector1">
            <a:avLst/>
          </a:prstGeom>
          <a:noFill/>
          <a:ln w="6345" cap="flat">
            <a:solidFill>
              <a:srgbClr val="000000"/>
            </a:solidFill>
            <a:prstDash val="solid"/>
            <a:miter/>
          </a:ln>
        </p:spPr>
      </p:cxnSp>
      <p:grpSp>
        <p:nvGrpSpPr>
          <p:cNvPr id="9" name="Group 8">
            <a:extLst>
              <a:ext uri="{FF2B5EF4-FFF2-40B4-BE49-F238E27FC236}">
                <a16:creationId xmlns:a16="http://schemas.microsoft.com/office/drawing/2014/main" id="{6DECF3E0-1045-3BF2-89DE-2F4B4DE3F92A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01FD74CA-18E3-47B4-AC7A-15FA8E929E62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2D9B898-CF05-7C74-78F9-3138033B486D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97B860F-67FE-93B5-ABAF-AEF72AD14D65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3917732-C3B1-A8FB-3494-8B75AF463168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2C2F21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262340419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rgbClr val="625D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87EE3-02F5-CBED-C165-6CD0245EFBB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7008" y="786384"/>
            <a:ext cx="7342302" cy="2085334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F6A0EB55-5E16-42D7-3FCA-8C61E6B1E61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18C69FEE-E92A-B7B6-3C59-FCEE0CB77A3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207008" y="3594094"/>
            <a:ext cx="9601200" cy="237744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BD6434F-8FAF-E61B-F483-204BDC5B29A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55F1A4-2EE2-4A8D-B0F6-8747A3C7689D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051DB4-0A25-A1A0-B04C-7DF49D39B49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47FA28-BDB0-4457-94A6-5F319F5B9D98}" type="slidenum">
              <a:t>‹#›</a:t>
            </a:fld>
            <a:endParaRPr lang="en-US"/>
          </a:p>
        </p:txBody>
      </p:sp>
      <p:grpSp>
        <p:nvGrpSpPr>
          <p:cNvPr id="7" name="Group 2">
            <a:extLst>
              <a:ext uri="{FF2B5EF4-FFF2-40B4-BE49-F238E27FC236}">
                <a16:creationId xmlns:a16="http://schemas.microsoft.com/office/drawing/2014/main" id="{FB94F4DB-F888-0FCA-B1A5-9F8F8AC986B5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8" name="Straight Connector 6">
              <a:extLst>
                <a:ext uri="{FF2B5EF4-FFF2-40B4-BE49-F238E27FC236}">
                  <a16:creationId xmlns:a16="http://schemas.microsoft.com/office/drawing/2014/main" id="{E75C9D41-49EC-B6D6-7BCB-11412DC0934B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9E64F07-B413-714C-9CD6-425F0B29680F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BFCA27C7-081A-222E-7D32-49C3455078C8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54CEB9B-735D-D11B-F6CB-1F99A72A4C10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198180232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rgbClr val="625D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E922C-B99A-B9F0-8D29-8718780EE85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7008" y="786384"/>
            <a:ext cx="8430767" cy="2520013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3F4CF643-9C1B-CE41-7A4F-D19FAE2520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4BE479F0-18D3-CBFF-C852-6E7D0CDE91C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207008" y="3622669"/>
            <a:ext cx="8430639" cy="1609344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58F3B04-FBEC-40B0-699A-947ED31C5DA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55EF59-43FC-4513-8354-483335DEF01B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08B02-7DAE-4C38-89A6-0EF908E3BEA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7B8BDE-6B17-40FC-8C40-2519A5F577D4}" type="slidenum">
              <a:t>‹#›</a:t>
            </a:fld>
            <a:endParaRPr lang="en-US"/>
          </a:p>
        </p:txBody>
      </p:sp>
      <p:grpSp>
        <p:nvGrpSpPr>
          <p:cNvPr id="7" name="Group 2">
            <a:extLst>
              <a:ext uri="{FF2B5EF4-FFF2-40B4-BE49-F238E27FC236}">
                <a16:creationId xmlns:a16="http://schemas.microsoft.com/office/drawing/2014/main" id="{A6D5BEC9-7E75-40A9-2E1D-78B89C0A4350}"/>
              </a:ext>
            </a:extLst>
          </p:cNvPr>
          <p:cNvGrpSpPr/>
          <p:nvPr/>
        </p:nvGrpSpPr>
        <p:grpSpPr>
          <a:xfrm>
            <a:off x="803181" y="0"/>
            <a:ext cx="10585634" cy="6858000"/>
            <a:chOff x="803181" y="0"/>
            <a:chExt cx="10585634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B971566-47A4-9D1E-F012-DA5E8ACE7702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E5DF529-168F-5DD1-60D4-3A967BA851D4}"/>
                </a:ext>
              </a:extLst>
            </p:cNvPr>
            <p:cNvCxnSpPr/>
            <p:nvPr/>
          </p:nvCxnSpPr>
          <p:spPr>
            <a:xfrm>
              <a:off x="803181" y="393192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E1232B3-6737-0CAB-86CE-6F1A40AC5A25}"/>
                </a:ext>
              </a:extLst>
            </p:cNvPr>
            <p:cNvCxnSpPr/>
            <p:nvPr/>
          </p:nvCxnSpPr>
          <p:spPr>
            <a:xfrm>
              <a:off x="11388815" y="0"/>
              <a:ext cx="0" cy="685800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652ECF7-9724-4F57-7219-A96E772E48DE}"/>
                </a:ext>
              </a:extLst>
            </p:cNvPr>
            <p:cNvCxnSpPr/>
            <p:nvPr/>
          </p:nvCxnSpPr>
          <p:spPr>
            <a:xfrm>
              <a:off x="803181" y="6452116"/>
              <a:ext cx="10584143" cy="0"/>
            </a:xfrm>
            <a:prstGeom prst="straightConnector1">
              <a:avLst/>
            </a:prstGeom>
            <a:noFill/>
            <a:ln w="6345" cap="flat">
              <a:solidFill>
                <a:srgbClr val="EBE3D8"/>
              </a:solidFill>
              <a:prstDash val="solid"/>
              <a:miter/>
            </a:ln>
          </p:spPr>
        </p:cxnSp>
      </p:grpSp>
    </p:spTree>
    <p:extLst>
      <p:ext uri="{BB962C8B-B14F-4D97-AF65-F5344CB8AC3E}">
        <p14:creationId xmlns:p14="http://schemas.microsoft.com/office/powerpoint/2010/main" val="3781319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theme" Target="../theme/theme1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5D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9C86EA-C634-AFD1-EFB8-30358BA1CE9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685800"/>
            <a:ext cx="10058400" cy="113225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2F589D1B-4A66-506A-09C9-75067611C7C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 rot="16200004">
            <a:off x="-1005840" y="1525338"/>
            <a:ext cx="280540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EBE3D8"/>
                </a:solidFill>
                <a:uFillTx/>
                <a:latin typeface="Bahnschrift Light"/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A7B9CA8-5825-2692-1B94-853C652D53C6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573387" y="6229551"/>
            <a:ext cx="42921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EBE3D8"/>
                </a:solidFill>
                <a:uFillTx/>
                <a:latin typeface="Bahnschrift Light"/>
              </a:defRPr>
            </a:lvl1pPr>
          </a:lstStyle>
          <a:p>
            <a:pPr lvl="0"/>
            <a:fld id="{DD5F8FBA-FA77-41FE-9DA6-D6028311D906}" type="slidenum">
              <a:t>‹#›</a:t>
            </a:fld>
            <a:endParaRPr lang="en-US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04125917-32F2-42E3-9BF4-5DBBF0C6894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66803" y="1920240"/>
            <a:ext cx="10058400" cy="4206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F7A31DBA-BA43-A40E-ECF3-16E2DE29D7CB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 rot="5400013">
            <a:off x="10040788" y="4206239"/>
            <a:ext cx="3494315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EBE3D8"/>
                </a:solidFill>
                <a:uFillTx/>
                <a:latin typeface="Bahnschrift Light"/>
              </a:defRPr>
            </a:lvl1pPr>
          </a:lstStyle>
          <a:p>
            <a:pPr lvl="0"/>
            <a:fld id="{5C244BBA-F26F-4AEB-9AA1-EF3580BDFD05}" type="datetime1">
              <a:rPr lang="en-US"/>
              <a:pPr lvl="0"/>
              <a:t>5/8/2026</a:t>
            </a:fld>
            <a:endParaRPr lang="en-US"/>
          </a:p>
        </p:txBody>
      </p:sp>
      <p:sp>
        <p:nvSpPr>
          <p:cNvPr id="7" name="Freeform 11" hidden="1">
            <a:extLst>
              <a:ext uri="{FF2B5EF4-FFF2-40B4-BE49-F238E27FC236}">
                <a16:creationId xmlns:a16="http://schemas.microsoft.com/office/drawing/2014/main" id="{84D783AB-1566-1881-01A3-3654ED023B37}"/>
              </a:ext>
            </a:extLst>
          </p:cNvPr>
          <p:cNvSpPr/>
          <p:nvPr/>
        </p:nvSpPr>
        <p:spPr>
          <a:xfrm>
            <a:off x="812563" y="393192"/>
            <a:ext cx="10579800" cy="607161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579798"/>
              <a:gd name="f7" fmla="val 6071619"/>
              <a:gd name="f8" fmla="val 10186606"/>
              <a:gd name="f9" fmla="val 393194"/>
              <a:gd name="f10" fmla="val 393192"/>
              <a:gd name="f11" fmla="val 5870339"/>
              <a:gd name="f12" fmla="val 2"/>
              <a:gd name="f13" fmla="val 157401"/>
              <a:gd name="f14" fmla="+- 0 0 -90"/>
              <a:gd name="f15" fmla="*/ f3 1 10579798"/>
              <a:gd name="f16" fmla="*/ f4 1 6071619"/>
              <a:gd name="f17" fmla="+- f7 0 f5"/>
              <a:gd name="f18" fmla="+- f6 0 f5"/>
              <a:gd name="f19" fmla="*/ f14 f0 1"/>
              <a:gd name="f20" fmla="*/ f18 1 10579798"/>
              <a:gd name="f21" fmla="*/ f17 1 6071619"/>
              <a:gd name="f22" fmla="*/ 10186606 f18 1"/>
              <a:gd name="f23" fmla="*/ 0 f17 1"/>
              <a:gd name="f24" fmla="*/ 10579798 f18 1"/>
              <a:gd name="f25" fmla="*/ 6071619 f17 1"/>
              <a:gd name="f26" fmla="*/ 393194 f17 1"/>
              <a:gd name="f27" fmla="*/ 393192 f18 1"/>
              <a:gd name="f28" fmla="*/ 5870339 f17 1"/>
              <a:gd name="f29" fmla="*/ 0 f18 1"/>
              <a:gd name="f30" fmla="*/ 2 f17 1"/>
              <a:gd name="f31" fmla="*/ 157401 f18 1"/>
              <a:gd name="f32" fmla="*/ f19 1 f2"/>
              <a:gd name="f33" fmla="*/ f22 1 10579798"/>
              <a:gd name="f34" fmla="*/ f23 1 6071619"/>
              <a:gd name="f35" fmla="*/ f24 1 10579798"/>
              <a:gd name="f36" fmla="*/ f25 1 6071619"/>
              <a:gd name="f37" fmla="*/ f26 1 6071619"/>
              <a:gd name="f38" fmla="*/ f27 1 10579798"/>
              <a:gd name="f39" fmla="*/ f28 1 6071619"/>
              <a:gd name="f40" fmla="*/ f29 1 10579798"/>
              <a:gd name="f41" fmla="*/ f30 1 6071619"/>
              <a:gd name="f42" fmla="*/ f31 1 10579798"/>
              <a:gd name="f43" fmla="*/ f5 1 f20"/>
              <a:gd name="f44" fmla="*/ f6 1 f20"/>
              <a:gd name="f45" fmla="*/ f5 1 f21"/>
              <a:gd name="f46" fmla="*/ f7 1 f21"/>
              <a:gd name="f47" fmla="+- f32 0 f1"/>
              <a:gd name="f48" fmla="*/ f33 1 f20"/>
              <a:gd name="f49" fmla="*/ f34 1 f21"/>
              <a:gd name="f50" fmla="*/ f35 1 f20"/>
              <a:gd name="f51" fmla="*/ f36 1 f21"/>
              <a:gd name="f52" fmla="*/ f37 1 f21"/>
              <a:gd name="f53" fmla="*/ f38 1 f20"/>
              <a:gd name="f54" fmla="*/ f39 1 f21"/>
              <a:gd name="f55" fmla="*/ f40 1 f20"/>
              <a:gd name="f56" fmla="*/ f41 1 f21"/>
              <a:gd name="f57" fmla="*/ f42 1 f20"/>
              <a:gd name="f58" fmla="*/ f43 f15 1"/>
              <a:gd name="f59" fmla="*/ f44 f15 1"/>
              <a:gd name="f60" fmla="*/ f46 f16 1"/>
              <a:gd name="f61" fmla="*/ f45 f16 1"/>
              <a:gd name="f62" fmla="*/ f48 f15 1"/>
              <a:gd name="f63" fmla="*/ f49 f16 1"/>
              <a:gd name="f64" fmla="*/ f50 f15 1"/>
              <a:gd name="f65" fmla="*/ f51 f16 1"/>
              <a:gd name="f66" fmla="*/ f52 f16 1"/>
              <a:gd name="f67" fmla="*/ f53 f15 1"/>
              <a:gd name="f68" fmla="*/ f54 f16 1"/>
              <a:gd name="f69" fmla="*/ f55 f15 1"/>
              <a:gd name="f70" fmla="*/ f56 f16 1"/>
              <a:gd name="f71" fmla="*/ f57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7">
                <a:pos x="f62" y="f63"/>
              </a:cxn>
              <a:cxn ang="f47">
                <a:pos x="f64" y="f63"/>
              </a:cxn>
              <a:cxn ang="f47">
                <a:pos x="f64" y="f65"/>
              </a:cxn>
              <a:cxn ang="f47">
                <a:pos x="f62" y="f65"/>
              </a:cxn>
              <a:cxn ang="f47">
                <a:pos x="f62" y="f66"/>
              </a:cxn>
              <a:cxn ang="f47">
                <a:pos x="f67" y="f66"/>
              </a:cxn>
              <a:cxn ang="f47">
                <a:pos x="f67" y="f68"/>
              </a:cxn>
              <a:cxn ang="f47">
                <a:pos x="f69" y="f68"/>
              </a:cxn>
              <a:cxn ang="f47">
                <a:pos x="f69" y="f70"/>
              </a:cxn>
              <a:cxn ang="f47">
                <a:pos x="f71" y="f70"/>
              </a:cxn>
              <a:cxn ang="f47">
                <a:pos x="f67" y="f70"/>
              </a:cxn>
              <a:cxn ang="f47">
                <a:pos x="f62" y="f70"/>
              </a:cxn>
            </a:cxnLst>
            <a:rect l="f58" t="f61" r="f59" b="f60"/>
            <a:pathLst>
              <a:path w="10579798" h="6071619">
                <a:moveTo>
                  <a:pt x="f8" y="f5"/>
                </a:moveTo>
                <a:lnTo>
                  <a:pt x="f6" y="f5"/>
                </a:lnTo>
                <a:lnTo>
                  <a:pt x="f6" y="f7"/>
                </a:lnTo>
                <a:lnTo>
                  <a:pt x="f8" y="f7"/>
                </a:lnTo>
                <a:lnTo>
                  <a:pt x="f8" y="f9"/>
                </a:lnTo>
                <a:lnTo>
                  <a:pt x="f10" y="f9"/>
                </a:lnTo>
                <a:lnTo>
                  <a:pt x="f10" y="f11"/>
                </a:lnTo>
                <a:lnTo>
                  <a:pt x="f5" y="f11"/>
                </a:lnTo>
                <a:lnTo>
                  <a:pt x="f5" y="f12"/>
                </a:lnTo>
                <a:lnTo>
                  <a:pt x="f13" y="f12"/>
                </a:lnTo>
                <a:lnTo>
                  <a:pt x="f10" y="f12"/>
                </a:lnTo>
                <a:lnTo>
                  <a:pt x="f8" y="f12"/>
                </a:lnTo>
                <a:close/>
              </a:path>
            </a:pathLst>
          </a:custGeom>
          <a:solidFill>
            <a:srgbClr val="A77D8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EBE3D8"/>
              </a:solidFill>
              <a:uFillTx/>
              <a:latin typeface="Bahnschrift Light"/>
            </a:endParaRPr>
          </a:p>
        </p:txBody>
      </p:sp>
      <p:sp>
        <p:nvSpPr>
          <p:cNvPr id="8" name="Freeform 6" hidden="1">
            <a:extLst>
              <a:ext uri="{FF2B5EF4-FFF2-40B4-BE49-F238E27FC236}">
                <a16:creationId xmlns:a16="http://schemas.microsoft.com/office/drawing/2014/main" id="{0FD6FF4A-C667-6D62-4EFD-6286447EAA9D}"/>
              </a:ext>
            </a:extLst>
          </p:cNvPr>
          <p:cNvSpPr/>
          <p:nvPr/>
        </p:nvSpPr>
        <p:spPr>
          <a:xfrm>
            <a:off x="812563" y="393192"/>
            <a:ext cx="10579800" cy="607161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579798"/>
              <a:gd name="f7" fmla="val 6071619"/>
              <a:gd name="f8" fmla="val 10186606"/>
              <a:gd name="f9" fmla="val 393194"/>
              <a:gd name="f10" fmla="val 393192"/>
              <a:gd name="f11" fmla="val 5870339"/>
              <a:gd name="f12" fmla="val 2"/>
              <a:gd name="f13" fmla="val 157401"/>
              <a:gd name="f14" fmla="+- 0 0 -90"/>
              <a:gd name="f15" fmla="*/ f3 1 10579798"/>
              <a:gd name="f16" fmla="*/ f4 1 6071619"/>
              <a:gd name="f17" fmla="+- f7 0 f5"/>
              <a:gd name="f18" fmla="+- f6 0 f5"/>
              <a:gd name="f19" fmla="*/ f14 f0 1"/>
              <a:gd name="f20" fmla="*/ f18 1 10579798"/>
              <a:gd name="f21" fmla="*/ f17 1 6071619"/>
              <a:gd name="f22" fmla="*/ 10186606 f18 1"/>
              <a:gd name="f23" fmla="*/ 0 f17 1"/>
              <a:gd name="f24" fmla="*/ 10579798 f18 1"/>
              <a:gd name="f25" fmla="*/ 6071619 f17 1"/>
              <a:gd name="f26" fmla="*/ 393194 f17 1"/>
              <a:gd name="f27" fmla="*/ 393192 f18 1"/>
              <a:gd name="f28" fmla="*/ 5870339 f17 1"/>
              <a:gd name="f29" fmla="*/ 0 f18 1"/>
              <a:gd name="f30" fmla="*/ 2 f17 1"/>
              <a:gd name="f31" fmla="*/ 157401 f18 1"/>
              <a:gd name="f32" fmla="*/ f19 1 f2"/>
              <a:gd name="f33" fmla="*/ f22 1 10579798"/>
              <a:gd name="f34" fmla="*/ f23 1 6071619"/>
              <a:gd name="f35" fmla="*/ f24 1 10579798"/>
              <a:gd name="f36" fmla="*/ f25 1 6071619"/>
              <a:gd name="f37" fmla="*/ f26 1 6071619"/>
              <a:gd name="f38" fmla="*/ f27 1 10579798"/>
              <a:gd name="f39" fmla="*/ f28 1 6071619"/>
              <a:gd name="f40" fmla="*/ f29 1 10579798"/>
              <a:gd name="f41" fmla="*/ f30 1 6071619"/>
              <a:gd name="f42" fmla="*/ f31 1 10579798"/>
              <a:gd name="f43" fmla="*/ f5 1 f20"/>
              <a:gd name="f44" fmla="*/ f6 1 f20"/>
              <a:gd name="f45" fmla="*/ f5 1 f21"/>
              <a:gd name="f46" fmla="*/ f7 1 f21"/>
              <a:gd name="f47" fmla="+- f32 0 f1"/>
              <a:gd name="f48" fmla="*/ f33 1 f20"/>
              <a:gd name="f49" fmla="*/ f34 1 f21"/>
              <a:gd name="f50" fmla="*/ f35 1 f20"/>
              <a:gd name="f51" fmla="*/ f36 1 f21"/>
              <a:gd name="f52" fmla="*/ f37 1 f21"/>
              <a:gd name="f53" fmla="*/ f38 1 f20"/>
              <a:gd name="f54" fmla="*/ f39 1 f21"/>
              <a:gd name="f55" fmla="*/ f40 1 f20"/>
              <a:gd name="f56" fmla="*/ f41 1 f21"/>
              <a:gd name="f57" fmla="*/ f42 1 f20"/>
              <a:gd name="f58" fmla="*/ f43 f15 1"/>
              <a:gd name="f59" fmla="*/ f44 f15 1"/>
              <a:gd name="f60" fmla="*/ f46 f16 1"/>
              <a:gd name="f61" fmla="*/ f45 f16 1"/>
              <a:gd name="f62" fmla="*/ f48 f15 1"/>
              <a:gd name="f63" fmla="*/ f49 f16 1"/>
              <a:gd name="f64" fmla="*/ f50 f15 1"/>
              <a:gd name="f65" fmla="*/ f51 f16 1"/>
              <a:gd name="f66" fmla="*/ f52 f16 1"/>
              <a:gd name="f67" fmla="*/ f53 f15 1"/>
              <a:gd name="f68" fmla="*/ f54 f16 1"/>
              <a:gd name="f69" fmla="*/ f55 f15 1"/>
              <a:gd name="f70" fmla="*/ f56 f16 1"/>
              <a:gd name="f71" fmla="*/ f57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7">
                <a:pos x="f62" y="f63"/>
              </a:cxn>
              <a:cxn ang="f47">
                <a:pos x="f64" y="f63"/>
              </a:cxn>
              <a:cxn ang="f47">
                <a:pos x="f64" y="f65"/>
              </a:cxn>
              <a:cxn ang="f47">
                <a:pos x="f62" y="f65"/>
              </a:cxn>
              <a:cxn ang="f47">
                <a:pos x="f62" y="f66"/>
              </a:cxn>
              <a:cxn ang="f47">
                <a:pos x="f67" y="f66"/>
              </a:cxn>
              <a:cxn ang="f47">
                <a:pos x="f67" y="f68"/>
              </a:cxn>
              <a:cxn ang="f47">
                <a:pos x="f69" y="f68"/>
              </a:cxn>
              <a:cxn ang="f47">
                <a:pos x="f69" y="f70"/>
              </a:cxn>
              <a:cxn ang="f47">
                <a:pos x="f71" y="f70"/>
              </a:cxn>
              <a:cxn ang="f47">
                <a:pos x="f67" y="f70"/>
              </a:cxn>
              <a:cxn ang="f47">
                <a:pos x="f62" y="f70"/>
              </a:cxn>
            </a:cxnLst>
            <a:rect l="f58" t="f61" r="f59" b="f60"/>
            <a:pathLst>
              <a:path w="10579798" h="6071619">
                <a:moveTo>
                  <a:pt x="f8" y="f5"/>
                </a:moveTo>
                <a:lnTo>
                  <a:pt x="f6" y="f5"/>
                </a:lnTo>
                <a:lnTo>
                  <a:pt x="f6" y="f7"/>
                </a:lnTo>
                <a:lnTo>
                  <a:pt x="f8" y="f7"/>
                </a:lnTo>
                <a:lnTo>
                  <a:pt x="f8" y="f9"/>
                </a:lnTo>
                <a:lnTo>
                  <a:pt x="f10" y="f9"/>
                </a:lnTo>
                <a:lnTo>
                  <a:pt x="f10" y="f11"/>
                </a:lnTo>
                <a:lnTo>
                  <a:pt x="f5" y="f11"/>
                </a:lnTo>
                <a:lnTo>
                  <a:pt x="f5" y="f12"/>
                </a:lnTo>
                <a:lnTo>
                  <a:pt x="f13" y="f12"/>
                </a:lnTo>
                <a:lnTo>
                  <a:pt x="f10" y="f12"/>
                </a:lnTo>
                <a:lnTo>
                  <a:pt x="f8" y="f12"/>
                </a:lnTo>
                <a:close/>
              </a:path>
            </a:pathLst>
          </a:custGeom>
          <a:solidFill>
            <a:srgbClr val="A77D8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EBE3D8"/>
              </a:solidFill>
              <a:uFillTx/>
              <a:latin typeface="Bahnschrift Ligh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  <p:sldLayoutId id="2147483678" r:id="rId30"/>
    <p:sldLayoutId id="2147483679" r:id="rId31"/>
    <p:sldLayoutId id="2147483680" r:id="rId32"/>
    <p:sldLayoutId id="2147483681" r:id="rId33"/>
    <p:sldLayoutId id="2147483682" r:id="rId34"/>
    <p:sldLayoutId id="2147483683" r:id="rId35"/>
    <p:sldLayoutId id="2147483684" r:id="rId36"/>
    <p:sldLayoutId id="2147483685" r:id="rId37"/>
    <p:sldLayoutId id="2147483686" r:id="rId38"/>
    <p:sldLayoutId id="2147483687" r:id="rId39"/>
    <p:sldLayoutId id="2147483688" r:id="rId40"/>
    <p:sldLayoutId id="2147483689" r:id="rId41"/>
    <p:sldLayoutId id="2147483690" r:id="rId42"/>
    <p:sldLayoutId id="2147483691" r:id="rId43"/>
    <p:sldLayoutId id="2147483692" r:id="rId44"/>
    <p:sldLayoutId id="2147483693" r:id="rId45"/>
    <p:sldLayoutId id="2147483694" r:id="rId46"/>
    <p:sldLayoutId id="2147483695" r:id="rId47"/>
    <p:sldLayoutId id="2147483696" r:id="rId48"/>
    <p:sldLayoutId id="2147483697" r:id="rId49"/>
    <p:sldLayoutId id="2147483698" r:id="rId50"/>
    <p:sldLayoutId id="2147483699" r:id="rId51"/>
    <p:sldLayoutId id="2147483700" r:id="rId52"/>
    <p:sldLayoutId id="2147483701" r:id="rId53"/>
    <p:sldLayoutId id="2147483702" r:id="rId54"/>
    <p:sldLayoutId id="2147483703" r:id="rId55"/>
    <p:sldLayoutId id="2147483704" r:id="rId56"/>
    <p:sldLayoutId id="2147483705" r:id="rId57"/>
    <p:sldLayoutId id="2147483706" r:id="rId58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GB" sz="4000" b="0" i="0" u="none" strike="noStrike" kern="1200" cap="all" spc="0" baseline="0">
          <a:solidFill>
            <a:srgbClr val="EBE3D8"/>
          </a:solidFill>
          <a:uFillTx/>
          <a:latin typeface="Bahnschrift Light"/>
        </a:defRPr>
      </a:lvl1pPr>
    </p:titleStyle>
    <p:bodyStyle>
      <a:lvl1pPr marL="285750" marR="0" lvl="0" indent="-285750" algn="l" defTabSz="914400" rtl="0" fontAlgn="auto" hangingPunct="1">
        <a:lnSpc>
          <a:spcPct val="10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EBE3D8"/>
          </a:solidFill>
          <a:uFillTx/>
          <a:latin typeface="Bahnschrift Light"/>
        </a:defRPr>
      </a:lvl1pPr>
      <a:lvl2pPr marL="514350" marR="0" lvl="1" indent="-28575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600" b="0" i="0" u="none" strike="noStrike" kern="1200" cap="none" spc="0" baseline="0">
          <a:solidFill>
            <a:srgbClr val="EBE3D8"/>
          </a:solidFill>
          <a:uFillTx/>
          <a:latin typeface="Bahnschrift Light"/>
        </a:defRPr>
      </a:lvl2pPr>
      <a:lvl3pPr marL="742950" marR="0" lvl="2" indent="-28575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400" b="0" i="0" u="none" strike="noStrike" kern="1200" cap="none" spc="0" baseline="0">
          <a:solidFill>
            <a:srgbClr val="EBE3D8"/>
          </a:solidFill>
          <a:uFillTx/>
          <a:latin typeface="Bahnschrift Light"/>
        </a:defRPr>
      </a:lvl3pPr>
      <a:lvl4pPr marL="971550" marR="0" lvl="3" indent="-28575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400" b="0" i="0" u="none" strike="noStrike" kern="1200" cap="none" spc="0" baseline="0">
          <a:solidFill>
            <a:srgbClr val="EBE3D8"/>
          </a:solidFill>
          <a:uFillTx/>
          <a:latin typeface="Bahnschrift Light"/>
        </a:defRPr>
      </a:lvl4pPr>
      <a:lvl5pPr marL="1200150" marR="0" lvl="4" indent="-28575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400" b="0" i="0" u="none" strike="noStrike" kern="1200" cap="none" spc="0" baseline="0">
          <a:solidFill>
            <a:srgbClr val="EBE3D8"/>
          </a:solidFill>
          <a:uFillTx/>
          <a:latin typeface="Bahnschrift Ligh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su16093639" TargetMode="External"/><Relationship Id="rId2" Type="http://schemas.openxmlformats.org/officeDocument/2006/relationships/hyperlink" Target="https://doi.org/10.1146/annurev-economics-063016-10373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adolescence.2016.03.009" TargetMode="External"/><Relationship Id="rId5" Type="http://schemas.openxmlformats.org/officeDocument/2006/relationships/hyperlink" Target="https://doi.org/10.1016/j.healthplace.2019.102271" TargetMode="External"/><Relationship Id="rId4" Type="http://schemas.openxmlformats.org/officeDocument/2006/relationships/hyperlink" Target="https://ebookcentral.proquest.com/lib/trinity/reader.action?docID=4773318&amp;c=UERG&amp;ppg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AC213-1D2E-A8BD-8394-309AE015ECF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77004" y="1378128"/>
            <a:ext cx="5037996" cy="2468880"/>
          </a:xfrm>
        </p:spPr>
        <p:txBody>
          <a:bodyPr/>
          <a:lstStyle/>
          <a:p>
            <a:pPr lvl="0"/>
            <a:r>
              <a:rPr lang="en-GB" sz="2900"/>
              <a:t>What factors influence climbers’ preferences for indoor versus outdoor climbing?</a:t>
            </a:r>
            <a:endParaRPr lang="en-US" sz="29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1FC5F8-F286-F6A3-FC67-6A70BA8065B1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4221483" y="5019150"/>
            <a:ext cx="3749039" cy="1463040"/>
          </a:xfrm>
        </p:spPr>
        <p:txBody>
          <a:bodyPr anchorCtr="1"/>
          <a:lstStyle/>
          <a:p>
            <a:pPr marL="0" lvl="0" indent="0" algn="ctr">
              <a:buNone/>
            </a:pPr>
            <a:r>
              <a:rPr lang="en-US" sz="1400"/>
              <a:t>Sam Chamberlain</a:t>
            </a:r>
          </a:p>
          <a:p>
            <a:pPr marL="0" lvl="0" indent="0" algn="ctr">
              <a:buNone/>
            </a:pPr>
            <a:r>
              <a:rPr lang="en-US" sz="1400"/>
              <a:t>2404338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D5D8C-CC87-4DF0-3A24-915AC12EA65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82167" y="473028"/>
            <a:ext cx="10058400" cy="555671"/>
          </a:xfrm>
        </p:spPr>
        <p:txBody>
          <a:bodyPr/>
          <a:lstStyle/>
          <a:p>
            <a:pPr lvl="0"/>
            <a:r>
              <a:rPr lang="en-GB" sz="2400" u="sng"/>
              <a:t>Introduction &amp; Rationale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7CE130E6-F35C-6533-C408-7E285892B8A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69848" y="1463040"/>
            <a:ext cx="10052054" cy="4754559"/>
          </a:xfrm>
        </p:spPr>
        <p:txBody>
          <a:bodyPr/>
          <a:lstStyle/>
          <a:p>
            <a:pPr lvl="0"/>
            <a:r>
              <a:rPr lang="en-GB">
                <a:solidFill>
                  <a:srgbClr val="000000"/>
                </a:solidFill>
              </a:rPr>
              <a:t>limited research 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make sense of the differences between indoor and outdoor climbing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motivations, emotions, and sense of identity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how indoor climbing supports skill development and community building.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highlights the psychological and emotional benefits associated with outdoor environments.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climbers who have experience in both environments.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9BB125C6-3510-C185-9EA2-2077DF925354}"/>
              </a:ext>
            </a:extLst>
          </p:cNvPr>
          <p:cNvSpPr txBox="1"/>
          <p:nvPr/>
        </p:nvSpPr>
        <p:spPr>
          <a:xfrm rot="5400013">
            <a:off x="10040788" y="4206239"/>
            <a:ext cx="3494315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03D05B8-80FC-4348-89F6-9E1ABAE48E0D}" type="datetime1">
              <a:rPr lang="en-US" sz="900" b="0" i="0" u="none" strike="noStrike" kern="1200" cap="none" spc="0" baseline="0">
                <a:solidFill>
                  <a:srgbClr val="2C2F21"/>
                </a:solidFill>
                <a:uFillTx/>
                <a:latin typeface="Bahnschrift Light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5/8/2026</a:t>
            </a:fld>
            <a:endParaRPr lang="en-US" sz="900" b="0" i="0" u="none" strike="noStrike" kern="1200" cap="none" spc="0" baseline="0">
              <a:solidFill>
                <a:srgbClr val="2C2F21"/>
              </a:solidFill>
              <a:uFillTx/>
              <a:latin typeface="Bahnschrift Light"/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38727E0-C45E-8FC0-FBB9-8A5730C25FFE}"/>
              </a:ext>
            </a:extLst>
          </p:cNvPr>
          <p:cNvSpPr txBox="1"/>
          <p:nvPr/>
        </p:nvSpPr>
        <p:spPr>
          <a:xfrm>
            <a:off x="11573387" y="6229551"/>
            <a:ext cx="42921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F06C6B0-BEFC-4884-9307-6A4CDE475E70}" type="slidenum">
              <a:t>2</a:t>
            </a:fld>
            <a:endParaRPr lang="en-US" sz="900" b="0" i="0" u="none" strike="noStrike" kern="1200" cap="none" spc="0" baseline="0">
              <a:solidFill>
                <a:srgbClr val="2C2F21"/>
              </a:solidFill>
              <a:uFillTx/>
              <a:latin typeface="Bahnschrift Ligh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A27A5-C0B2-D98A-23B0-9639FAE844B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82167" y="473028"/>
            <a:ext cx="10058400" cy="485336"/>
          </a:xfrm>
        </p:spPr>
        <p:txBody>
          <a:bodyPr/>
          <a:lstStyle/>
          <a:p>
            <a:pPr lvl="0"/>
            <a:r>
              <a:rPr lang="en-GB" sz="2400" u="sng"/>
              <a:t>Aims &amp; Objectives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3354A38E-A5AB-4CBE-1A79-7DB9394C9A5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82167" y="1222132"/>
            <a:ext cx="10239734" cy="4995467"/>
          </a:xfrm>
        </p:spPr>
        <p:txBody>
          <a:bodyPr/>
          <a:lstStyle/>
          <a:p>
            <a:pPr lvl="0"/>
            <a:r>
              <a:rPr lang="en-GB" b="1">
                <a:solidFill>
                  <a:srgbClr val="000000"/>
                </a:solidFill>
              </a:rPr>
              <a:t>The aim of this study: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To explore the differences between indoor and outdoor climbing from the perspective of active climbers.</a:t>
            </a:r>
          </a:p>
          <a:p>
            <a:pPr lvl="0"/>
            <a:endParaRPr lang="en-GB">
              <a:solidFill>
                <a:srgbClr val="000000"/>
              </a:solidFill>
            </a:endParaRPr>
          </a:p>
          <a:p>
            <a:pPr lvl="0"/>
            <a:r>
              <a:rPr lang="en-GB" b="1">
                <a:solidFill>
                  <a:srgbClr val="000000"/>
                </a:solidFill>
              </a:rPr>
              <a:t>The objectives were: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To identify the key factors that shape climbers’ preferences for indoor or outdoor settings.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To explore how climbers describe the emotional and psychological aspects of each environment.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To examine how indoor climbing may function as a training or developmental space for outdoor climbing.</a:t>
            </a:r>
          </a:p>
          <a:p>
            <a:pPr lvl="0"/>
            <a:endParaRPr lang="en-GB">
              <a:solidFill>
                <a:srgbClr val="000000"/>
              </a:solidFill>
            </a:endParaRP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2BACC50-C1BB-F5FD-CB83-8898ED00A68A}"/>
              </a:ext>
            </a:extLst>
          </p:cNvPr>
          <p:cNvSpPr txBox="1"/>
          <p:nvPr/>
        </p:nvSpPr>
        <p:spPr>
          <a:xfrm rot="5400013">
            <a:off x="10040788" y="4206239"/>
            <a:ext cx="3494315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011829D-6E35-42B6-895A-279A8BBAACB3}" type="datetime1">
              <a:rPr lang="en-US" sz="900" b="0" i="0" u="none" strike="noStrike" kern="1200" cap="none" spc="0" baseline="0">
                <a:solidFill>
                  <a:srgbClr val="2C2F21"/>
                </a:solidFill>
                <a:uFillTx/>
                <a:latin typeface="Bahnschrift Light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5/8/2026</a:t>
            </a:fld>
            <a:endParaRPr lang="en-US" sz="900" b="0" i="0" u="none" strike="noStrike" kern="1200" cap="none" spc="0" baseline="0">
              <a:solidFill>
                <a:srgbClr val="2C2F21"/>
              </a:solidFill>
              <a:uFillTx/>
              <a:latin typeface="Bahnschrift Light"/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CC3400-293A-C846-3880-D5D24B88AB4D}"/>
              </a:ext>
            </a:extLst>
          </p:cNvPr>
          <p:cNvSpPr txBox="1"/>
          <p:nvPr/>
        </p:nvSpPr>
        <p:spPr>
          <a:xfrm>
            <a:off x="11573387" y="6229551"/>
            <a:ext cx="42921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B41DF8F-E092-4D98-8E0E-7370C2E10112}" type="slidenum">
              <a:t>3</a:t>
            </a:fld>
            <a:endParaRPr lang="en-US" sz="900" b="0" i="0" u="none" strike="noStrike" kern="1200" cap="none" spc="0" baseline="0">
              <a:solidFill>
                <a:srgbClr val="2C2F21"/>
              </a:solidFill>
              <a:uFillTx/>
              <a:latin typeface="Bahnschrift Light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6B65F5B3-0057-2ACB-F9CA-1D7EF2DE3B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9048" y="4769995"/>
            <a:ext cx="2153311" cy="161497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8">
            <a:extLst>
              <a:ext uri="{FF2B5EF4-FFF2-40B4-BE49-F238E27FC236}">
                <a16:creationId xmlns:a16="http://schemas.microsoft.com/office/drawing/2014/main" id="{F6636D44-36FF-40DA-9508-CFDC623BB5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000" y="4595344"/>
            <a:ext cx="1789627" cy="178962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14">
            <a:extLst>
              <a:ext uri="{FF2B5EF4-FFF2-40B4-BE49-F238E27FC236}">
                <a16:creationId xmlns:a16="http://schemas.microsoft.com/office/drawing/2014/main" id="{D884A50C-2EFA-5BC8-ABF8-4BE048A433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857" y="4691731"/>
            <a:ext cx="1789627" cy="1789627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90C97-2B3D-B86D-3E86-27C0C81C503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73370" y="473028"/>
            <a:ext cx="10058400" cy="485336"/>
          </a:xfrm>
        </p:spPr>
        <p:txBody>
          <a:bodyPr/>
          <a:lstStyle/>
          <a:p>
            <a:pPr lvl="0"/>
            <a:r>
              <a:rPr lang="en-GB" sz="2400" u="sng"/>
              <a:t>Methodology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7741371E-3C84-0C60-50F3-86805E7BE99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69976" y="1274033"/>
            <a:ext cx="10052054" cy="4754559"/>
          </a:xfrm>
        </p:spPr>
        <p:txBody>
          <a:bodyPr/>
          <a:lstStyle/>
          <a:p>
            <a:pPr lvl="0"/>
            <a:r>
              <a:rPr lang="en-GB">
                <a:solidFill>
                  <a:srgbClr val="000000"/>
                </a:solidFill>
              </a:rPr>
              <a:t>qualitative design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 semi-structured interviews 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Questions explored their motivations, emotions, preferences, and perceptions of risk, challenge, and community.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Analysis of patterns that emerged across participants</a:t>
            </a:r>
          </a:p>
          <a:p>
            <a:pPr lvl="0"/>
            <a:endParaRPr lang="en-GB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440EE51F-4C30-661E-15C6-9EABB0AAC946}"/>
              </a:ext>
            </a:extLst>
          </p:cNvPr>
          <p:cNvSpPr txBox="1"/>
          <p:nvPr/>
        </p:nvSpPr>
        <p:spPr>
          <a:xfrm rot="5400013">
            <a:off x="10040788" y="4206239"/>
            <a:ext cx="3494315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B359AB4-0569-466E-B0C6-2F1E33D9A46B}" type="datetime1">
              <a:rPr lang="en-US" sz="900" b="0" i="0" u="none" strike="noStrike" kern="1200" cap="none" spc="0" baseline="0">
                <a:solidFill>
                  <a:srgbClr val="2C2F21"/>
                </a:solidFill>
                <a:uFillTx/>
                <a:latin typeface="Bahnschrift Light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5/8/2026</a:t>
            </a:fld>
            <a:endParaRPr lang="en-US" sz="900" b="0" i="0" u="none" strike="noStrike" kern="1200" cap="none" spc="0" baseline="0">
              <a:solidFill>
                <a:srgbClr val="2C2F21"/>
              </a:solidFill>
              <a:uFillTx/>
              <a:latin typeface="Bahnschrift Light"/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6747B80-0C9B-1ADF-8090-C916BBB7E02A}"/>
              </a:ext>
            </a:extLst>
          </p:cNvPr>
          <p:cNvSpPr txBox="1"/>
          <p:nvPr/>
        </p:nvSpPr>
        <p:spPr>
          <a:xfrm>
            <a:off x="11573387" y="6229551"/>
            <a:ext cx="42921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8E9503B-81E9-4A82-BAD2-150BC4E31A39}" type="slidenum">
              <a:t>4</a:t>
            </a:fld>
            <a:endParaRPr lang="en-US" sz="900" b="0" i="0" u="none" strike="noStrike" kern="1200" cap="none" spc="0" baseline="0">
              <a:solidFill>
                <a:srgbClr val="2C2F21"/>
              </a:solidFill>
              <a:uFillTx/>
              <a:latin typeface="Bahnschrift Light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CD14D4F0-2436-58C4-9235-64D3BB5859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019" y="3664503"/>
            <a:ext cx="4328751" cy="216437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616F5-B637-9C70-5C81-20DDA1827B1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88019" y="385108"/>
            <a:ext cx="10058400" cy="573255"/>
          </a:xfrm>
        </p:spPr>
        <p:txBody>
          <a:bodyPr/>
          <a:lstStyle/>
          <a:p>
            <a:pPr lvl="0"/>
            <a:r>
              <a:rPr lang="en-GB" sz="2800" u="sng"/>
              <a:t>Findings: Indoor Climbing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82AAE505-64F0-430C-7165-FCE930CA375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88019" y="958364"/>
            <a:ext cx="10383716" cy="5444191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 sz="1200" b="1">
                <a:solidFill>
                  <a:srgbClr val="2C2F21"/>
                </a:solidFill>
              </a:rPr>
              <a:t>Ease and accessibility</a:t>
            </a:r>
          </a:p>
          <a:p>
            <a:pPr lvl="0">
              <a:lnSpc>
                <a:spcPct val="90000"/>
              </a:lnSpc>
            </a:pPr>
            <a:r>
              <a:rPr lang="en-GB" sz="1200">
                <a:solidFill>
                  <a:srgbClr val="2C2F21"/>
                </a:solidFill>
              </a:rPr>
              <a:t>“You can go there whenever, wherever, no matter what the weather is.” (Participant 2)</a:t>
            </a:r>
          </a:p>
          <a:p>
            <a:pPr lvl="0">
              <a:lnSpc>
                <a:spcPct val="90000"/>
              </a:lnSpc>
            </a:pPr>
            <a:r>
              <a:rPr lang="en-GB" sz="1200">
                <a:solidFill>
                  <a:srgbClr val="2C2F21"/>
                </a:solidFill>
              </a:rPr>
              <a:t>“It’s easier for me… the coloured rocks help me visualise.” (Participant 6)</a:t>
            </a:r>
          </a:p>
          <a:p>
            <a:pPr lvl="0">
              <a:lnSpc>
                <a:spcPct val="90000"/>
              </a:lnSpc>
            </a:pPr>
            <a:endParaRPr lang="en-GB" sz="1200">
              <a:solidFill>
                <a:srgbClr val="2C2F21"/>
              </a:solidFill>
            </a:endParaRPr>
          </a:p>
          <a:p>
            <a:pPr lvl="0">
              <a:lnSpc>
                <a:spcPct val="90000"/>
              </a:lnSpc>
            </a:pPr>
            <a:r>
              <a:rPr lang="en-GB" sz="1200" b="1">
                <a:solidFill>
                  <a:srgbClr val="2C2F21"/>
                </a:solidFill>
              </a:rPr>
              <a:t>Consistency and predictability</a:t>
            </a:r>
          </a:p>
          <a:p>
            <a:pPr lvl="0">
              <a:lnSpc>
                <a:spcPct val="90000"/>
              </a:lnSpc>
            </a:pPr>
            <a:r>
              <a:rPr lang="en-GB" sz="1200">
                <a:solidFill>
                  <a:srgbClr val="2C2F21"/>
                </a:solidFill>
              </a:rPr>
              <a:t>“It’s very consistent… you know what you’re gonna get.” (Participant 3)</a:t>
            </a:r>
          </a:p>
          <a:p>
            <a:pPr lvl="0">
              <a:lnSpc>
                <a:spcPct val="90000"/>
              </a:lnSpc>
            </a:pPr>
            <a:endParaRPr lang="en-GB" sz="1200">
              <a:solidFill>
                <a:srgbClr val="2C2F21"/>
              </a:solidFill>
            </a:endParaRPr>
          </a:p>
          <a:p>
            <a:pPr lvl="0">
              <a:lnSpc>
                <a:spcPct val="90000"/>
              </a:lnSpc>
            </a:pPr>
            <a:r>
              <a:rPr lang="en-GB" sz="1200" b="1">
                <a:solidFill>
                  <a:srgbClr val="2C2F21"/>
                </a:solidFill>
              </a:rPr>
              <a:t>Community and social environment</a:t>
            </a:r>
          </a:p>
          <a:p>
            <a:pPr lvl="0">
              <a:lnSpc>
                <a:spcPct val="90000"/>
              </a:lnSpc>
            </a:pPr>
            <a:r>
              <a:rPr lang="en-GB" sz="1200">
                <a:solidFill>
                  <a:srgbClr val="2C2F21"/>
                </a:solidFill>
              </a:rPr>
              <a:t>“There’s definitely a really good sense of community.” (Participant 1)</a:t>
            </a:r>
          </a:p>
          <a:p>
            <a:pPr lvl="0">
              <a:lnSpc>
                <a:spcPct val="90000"/>
              </a:lnSpc>
            </a:pPr>
            <a:r>
              <a:rPr lang="en-GB" sz="1200">
                <a:solidFill>
                  <a:srgbClr val="2C2F21"/>
                </a:solidFill>
              </a:rPr>
              <a:t>“I’ve met quite a few new people through climbing.” (Participant 5)</a:t>
            </a:r>
          </a:p>
          <a:p>
            <a:pPr lvl="0">
              <a:lnSpc>
                <a:spcPct val="90000"/>
              </a:lnSpc>
            </a:pPr>
            <a:endParaRPr lang="en-GB" sz="1200">
              <a:solidFill>
                <a:srgbClr val="2C2F21"/>
              </a:solidFill>
            </a:endParaRPr>
          </a:p>
          <a:p>
            <a:pPr lvl="0">
              <a:lnSpc>
                <a:spcPct val="90000"/>
              </a:lnSpc>
            </a:pPr>
            <a:r>
              <a:rPr lang="en-GB" sz="1200" b="1">
                <a:solidFill>
                  <a:srgbClr val="2C2F21"/>
                </a:solidFill>
              </a:rPr>
              <a:t>Indoor climbing is repeatedly described as a training ground:</a:t>
            </a:r>
          </a:p>
          <a:p>
            <a:pPr lvl="0">
              <a:lnSpc>
                <a:spcPct val="90000"/>
              </a:lnSpc>
            </a:pPr>
            <a:r>
              <a:rPr lang="en-GB" sz="1200">
                <a:solidFill>
                  <a:srgbClr val="2C2F21"/>
                </a:solidFill>
              </a:rPr>
              <a:t>“You can practice moves… knee bars, heel hooks.” (Participant 1)</a:t>
            </a:r>
          </a:p>
          <a:p>
            <a:pPr lvl="0">
              <a:lnSpc>
                <a:spcPct val="90000"/>
              </a:lnSpc>
            </a:pPr>
            <a:r>
              <a:rPr lang="en-GB" sz="1200">
                <a:solidFill>
                  <a:srgbClr val="2C2F21"/>
                </a:solidFill>
              </a:rPr>
              <a:t>“A good place to practice and train for outdoors.” (Participant 2)</a:t>
            </a:r>
          </a:p>
          <a:p>
            <a:pPr lvl="0">
              <a:lnSpc>
                <a:spcPct val="90000"/>
              </a:lnSpc>
            </a:pPr>
            <a:endParaRPr lang="en-GB" sz="1200">
              <a:solidFill>
                <a:srgbClr val="2C2F21"/>
              </a:solidFill>
            </a:endParaRPr>
          </a:p>
          <a:p>
            <a:pPr lvl="0">
              <a:lnSpc>
                <a:spcPct val="90000"/>
              </a:lnSpc>
            </a:pPr>
            <a:r>
              <a:rPr lang="en-GB" sz="1200" b="1">
                <a:solidFill>
                  <a:srgbClr val="2C2F21"/>
                </a:solidFill>
              </a:rPr>
              <a:t>Relaxing</a:t>
            </a:r>
          </a:p>
          <a:p>
            <a:pPr lvl="0">
              <a:lnSpc>
                <a:spcPct val="90000"/>
              </a:lnSpc>
            </a:pPr>
            <a:r>
              <a:rPr lang="en-GB" sz="1200">
                <a:solidFill>
                  <a:srgbClr val="2C2F21"/>
                </a:solidFill>
              </a:rPr>
              <a:t>“I feel more relaxed indoors.” (Participants 3, 5, 6)</a:t>
            </a:r>
          </a:p>
          <a:p>
            <a:pPr lvl="0">
              <a:lnSpc>
                <a:spcPct val="90000"/>
              </a:lnSpc>
            </a:pPr>
            <a:r>
              <a:rPr lang="en-GB" sz="1200">
                <a:solidFill>
                  <a:srgbClr val="2C2F21"/>
                </a:solidFill>
              </a:rPr>
              <a:t>“I feel happy and content.” (Participant 3)</a:t>
            </a:r>
          </a:p>
          <a:p>
            <a:pPr lvl="0">
              <a:lnSpc>
                <a:spcPct val="90000"/>
              </a:lnSpc>
            </a:pPr>
            <a:endParaRPr lang="en-GB" sz="1200">
              <a:solidFill>
                <a:srgbClr val="2C2F21"/>
              </a:solidFill>
            </a:endParaRPr>
          </a:p>
          <a:p>
            <a:pPr lvl="0">
              <a:lnSpc>
                <a:spcPct val="90000"/>
              </a:lnSpc>
            </a:pPr>
            <a:endParaRPr lang="en-GB" sz="1400">
              <a:solidFill>
                <a:srgbClr val="2C2F21"/>
              </a:solidFill>
            </a:endParaRPr>
          </a:p>
          <a:p>
            <a:pPr lvl="0">
              <a:lnSpc>
                <a:spcPct val="90000"/>
              </a:lnSpc>
            </a:pPr>
            <a:endParaRPr lang="en-GB" sz="1400">
              <a:solidFill>
                <a:srgbClr val="2C2F21"/>
              </a:solidFill>
            </a:endParaRPr>
          </a:p>
          <a:p>
            <a:pPr lvl="0">
              <a:lnSpc>
                <a:spcPct val="90000"/>
              </a:lnSpc>
            </a:pPr>
            <a:endParaRPr lang="en-GB" sz="1400">
              <a:solidFill>
                <a:srgbClr val="2C2F21"/>
              </a:solidFill>
            </a:endParaRP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ACD729F3-0FBE-B836-22F9-DA00C8BCD2D4}"/>
              </a:ext>
            </a:extLst>
          </p:cNvPr>
          <p:cNvSpPr txBox="1"/>
          <p:nvPr/>
        </p:nvSpPr>
        <p:spPr>
          <a:xfrm rot="5400013">
            <a:off x="10040788" y="4206239"/>
            <a:ext cx="3494315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BA69A0C-A25E-4A8E-AC34-D0C4B10FD4B6}" type="datetime1">
              <a:rPr lang="en-US" sz="900" b="0" i="0" u="none" strike="noStrike" kern="1200" cap="none" spc="0" baseline="0">
                <a:solidFill>
                  <a:srgbClr val="2C2F21"/>
                </a:solidFill>
                <a:uFillTx/>
                <a:latin typeface="Bahnschrift Light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5/8/2026</a:t>
            </a:fld>
            <a:endParaRPr lang="en-US" sz="900" b="0" i="0" u="none" strike="noStrike" kern="1200" cap="none" spc="0" baseline="0">
              <a:solidFill>
                <a:srgbClr val="2C2F21"/>
              </a:solidFill>
              <a:uFillTx/>
              <a:latin typeface="Bahnschrift Light"/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317468-9227-4D76-D1B6-CEE44189B084}"/>
              </a:ext>
            </a:extLst>
          </p:cNvPr>
          <p:cNvSpPr txBox="1"/>
          <p:nvPr/>
        </p:nvSpPr>
        <p:spPr>
          <a:xfrm>
            <a:off x="11573387" y="6229551"/>
            <a:ext cx="42921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404A01-CFFD-4563-B1CB-AB726B520FEA}" type="slidenum">
              <a:t>5</a:t>
            </a:fld>
            <a:endParaRPr lang="en-US" sz="900" b="0" i="0" u="none" strike="noStrike" kern="1200" cap="none" spc="0" baseline="0">
              <a:solidFill>
                <a:srgbClr val="2C2F21"/>
              </a:solidFill>
              <a:uFillTx/>
              <a:latin typeface="Bahnschrift Ligh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AE8B7-2BB5-FBDC-3779-7B84765C6E0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20619" y="437851"/>
            <a:ext cx="10058400" cy="634803"/>
          </a:xfrm>
        </p:spPr>
        <p:txBody>
          <a:bodyPr/>
          <a:lstStyle/>
          <a:p>
            <a:pPr lvl="0"/>
            <a:r>
              <a:rPr lang="en-GB" sz="2800" u="sng"/>
              <a:t>Findings: Outdoor Climbing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840246DC-4366-0390-8D40-9A3C4D7EFFE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3196" y="975948"/>
            <a:ext cx="10198705" cy="5241651"/>
          </a:xfrm>
        </p:spPr>
        <p:txBody>
          <a:bodyPr/>
          <a:lstStyle/>
          <a:p>
            <a:pPr lvl="0"/>
            <a:r>
              <a:rPr lang="en-GB" sz="1500" b="1">
                <a:solidFill>
                  <a:srgbClr val="0D0D0D"/>
                </a:solidFill>
              </a:rPr>
              <a:t>Nature, scenery, and the experience</a:t>
            </a:r>
          </a:p>
          <a:p>
            <a:pPr lvl="0"/>
            <a:r>
              <a:rPr lang="en-GB" sz="1500">
                <a:solidFill>
                  <a:srgbClr val="0D0D0D"/>
                </a:solidFill>
              </a:rPr>
              <a:t>“You can get a nice view… enjoy the scenery.” (Participant 3)</a:t>
            </a:r>
          </a:p>
          <a:p>
            <a:pPr lvl="0"/>
            <a:r>
              <a:rPr lang="en-GB" sz="1500">
                <a:solidFill>
                  <a:srgbClr val="0D0D0D"/>
                </a:solidFill>
              </a:rPr>
              <a:t>“Being outside in the fresh air… the sea is really nice to have.” (Participant 1)</a:t>
            </a:r>
          </a:p>
          <a:p>
            <a:pPr lvl="0"/>
            <a:endParaRPr lang="en-GB" sz="1500">
              <a:solidFill>
                <a:srgbClr val="0D0D0D"/>
              </a:solidFill>
            </a:endParaRPr>
          </a:p>
          <a:p>
            <a:pPr lvl="0"/>
            <a:r>
              <a:rPr lang="en-GB" sz="1500" b="1">
                <a:solidFill>
                  <a:srgbClr val="0D0D0D"/>
                </a:solidFill>
              </a:rPr>
              <a:t>Challenge and sense of achievement</a:t>
            </a:r>
          </a:p>
          <a:p>
            <a:pPr lvl="0"/>
            <a:r>
              <a:rPr lang="en-GB" sz="1500">
                <a:solidFill>
                  <a:srgbClr val="0D0D0D"/>
                </a:solidFill>
              </a:rPr>
              <a:t>“There’s a higher sense of achievement outdoors.” (Participant 1)</a:t>
            </a:r>
          </a:p>
          <a:p>
            <a:pPr lvl="0"/>
            <a:r>
              <a:rPr lang="en-GB" sz="1500">
                <a:solidFill>
                  <a:srgbClr val="0D0D0D"/>
                </a:solidFill>
              </a:rPr>
              <a:t>“It forces you to have a lot of confidence in yourself.” (Participant 2)</a:t>
            </a:r>
          </a:p>
          <a:p>
            <a:pPr lvl="0"/>
            <a:r>
              <a:rPr lang="en-GB" sz="1500">
                <a:solidFill>
                  <a:srgbClr val="0D0D0D"/>
                </a:solidFill>
              </a:rPr>
              <a:t>“Outdoor climbing can be more… just more.” (Participant 3)</a:t>
            </a:r>
          </a:p>
          <a:p>
            <a:pPr lvl="0"/>
            <a:r>
              <a:rPr lang="en-GB" sz="1500">
                <a:solidFill>
                  <a:srgbClr val="0D0D0D"/>
                </a:solidFill>
              </a:rPr>
              <a:t>“I feel more proud of myself after outdoor climbing.” (Participant 3)</a:t>
            </a:r>
          </a:p>
          <a:p>
            <a:pPr lvl="0"/>
            <a:endParaRPr lang="en-GB" sz="1500">
              <a:solidFill>
                <a:srgbClr val="0D0D0D"/>
              </a:solidFill>
            </a:endParaRPr>
          </a:p>
          <a:p>
            <a:pPr lvl="0"/>
            <a:r>
              <a:rPr lang="en-GB" sz="1500" b="1">
                <a:solidFill>
                  <a:srgbClr val="0D0D0D"/>
                </a:solidFill>
              </a:rPr>
              <a:t>But it’s a “good fear” that motivates them</a:t>
            </a:r>
          </a:p>
          <a:p>
            <a:pPr lvl="0"/>
            <a:r>
              <a:rPr lang="en-GB" sz="1500">
                <a:solidFill>
                  <a:srgbClr val="0D0D0D"/>
                </a:solidFill>
              </a:rPr>
              <a:t>“It’s a good scared.” (Participant 6)</a:t>
            </a:r>
          </a:p>
          <a:p>
            <a:pPr lvl="0"/>
            <a:endParaRPr lang="en-GB">
              <a:solidFill>
                <a:srgbClr val="0D0D0D"/>
              </a:solidFill>
            </a:endParaRPr>
          </a:p>
          <a:p>
            <a:pPr lvl="0"/>
            <a:endParaRPr lang="en-GB">
              <a:solidFill>
                <a:srgbClr val="0D0D0D"/>
              </a:solidFill>
            </a:endParaRPr>
          </a:p>
          <a:p>
            <a:pPr lvl="0"/>
            <a:endParaRPr lang="en-GB">
              <a:solidFill>
                <a:srgbClr val="0D0D0D"/>
              </a:solidFill>
            </a:endParaRP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336ACD2B-6754-7C98-FE41-498421F0F2CC}"/>
              </a:ext>
            </a:extLst>
          </p:cNvPr>
          <p:cNvSpPr txBox="1"/>
          <p:nvPr/>
        </p:nvSpPr>
        <p:spPr>
          <a:xfrm rot="5400013">
            <a:off x="10040788" y="4206239"/>
            <a:ext cx="3494315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159691E-E990-4C3A-A6A8-EE4159FE95DE}" type="datetime1">
              <a:rPr lang="en-US" sz="900" b="0" i="0" u="none" strike="noStrike" kern="1200" cap="none" spc="0" baseline="0">
                <a:solidFill>
                  <a:srgbClr val="2C2F21"/>
                </a:solidFill>
                <a:uFillTx/>
                <a:latin typeface="Bahnschrift Light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5/8/2026</a:t>
            </a:fld>
            <a:endParaRPr lang="en-US" sz="900" b="0" i="0" u="none" strike="noStrike" kern="1200" cap="none" spc="0" baseline="0">
              <a:solidFill>
                <a:srgbClr val="2C2F21"/>
              </a:solidFill>
              <a:uFillTx/>
              <a:latin typeface="Bahnschrift Light"/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C6FE71B-9445-588B-EA7F-D51644D2E22A}"/>
              </a:ext>
            </a:extLst>
          </p:cNvPr>
          <p:cNvSpPr txBox="1"/>
          <p:nvPr/>
        </p:nvSpPr>
        <p:spPr>
          <a:xfrm>
            <a:off x="11573387" y="6229551"/>
            <a:ext cx="42921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ABE3561-FA2E-4279-BA6B-5DA0E727BAC7}" type="slidenum">
              <a:t>6</a:t>
            </a:fld>
            <a:endParaRPr lang="en-US" sz="900" b="0" i="0" u="none" strike="noStrike" kern="1200" cap="none" spc="0" baseline="0">
              <a:solidFill>
                <a:srgbClr val="2C2F21"/>
              </a:solidFill>
              <a:uFillTx/>
              <a:latin typeface="Bahnschrift Ligh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E9532-4624-23F2-3EFE-2A355AAFA77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90954" y="455444"/>
            <a:ext cx="10058400" cy="511716"/>
          </a:xfrm>
        </p:spPr>
        <p:txBody>
          <a:bodyPr/>
          <a:lstStyle/>
          <a:p>
            <a:pPr lvl="0"/>
            <a:r>
              <a:rPr lang="en-GB" sz="2400" u="sng"/>
              <a:t>Negatives: Indoor vs Outdoor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DCD2B338-E439-D247-06E8-B4378414C65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97300" y="1002319"/>
            <a:ext cx="10052054" cy="5262399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D0D0D"/>
                </a:solidFill>
              </a:rPr>
              <a:t> </a:t>
            </a:r>
            <a:r>
              <a:rPr lang="en-GB" sz="1500" b="1" u="sng">
                <a:solidFill>
                  <a:srgbClr val="0D0D0D"/>
                </a:solidFill>
              </a:rPr>
              <a:t>Negatives of Indoor Climbing </a:t>
            </a:r>
          </a:p>
          <a:p>
            <a:pPr lvl="0">
              <a:lnSpc>
                <a:spcPct val="80000"/>
              </a:lnSpc>
            </a:pPr>
            <a:r>
              <a:rPr lang="en-GB" sz="1500" b="1">
                <a:solidFill>
                  <a:srgbClr val="0D0D0D"/>
                </a:solidFill>
              </a:rPr>
              <a:t>1. Crowding / Shared Space</a:t>
            </a: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D0D0D"/>
                </a:solidFill>
              </a:rPr>
              <a:t>“It can become kind of a crowded space.” (Participant 3)</a:t>
            </a: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D0D0D"/>
                </a:solidFill>
              </a:rPr>
              <a:t>“Busy gyms make it harder to climb.” (Participant 6)</a:t>
            </a:r>
          </a:p>
          <a:p>
            <a:pPr lvl="0">
              <a:lnSpc>
                <a:spcPct val="80000"/>
              </a:lnSpc>
            </a:pPr>
            <a:r>
              <a:rPr lang="en-GB" sz="1500" b="1">
                <a:solidFill>
                  <a:srgbClr val="0D0D0D"/>
                </a:solidFill>
              </a:rPr>
              <a:t>2. Grading inconsistencies</a:t>
            </a: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D0D0D"/>
                </a:solidFill>
              </a:rPr>
              <a:t>“Gyms don’t have similar grading systems.” (Participant 1)</a:t>
            </a:r>
          </a:p>
          <a:p>
            <a:pPr lvl="0">
              <a:lnSpc>
                <a:spcPct val="80000"/>
              </a:lnSpc>
            </a:pPr>
            <a:endParaRPr lang="en-GB" sz="1500">
              <a:solidFill>
                <a:srgbClr val="0D0D0D"/>
              </a:solidFill>
            </a:endParaRP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D0D0D"/>
                </a:solidFill>
              </a:rPr>
              <a:t> </a:t>
            </a:r>
            <a:r>
              <a:rPr lang="en-GB" sz="1500" b="1" u="sng">
                <a:solidFill>
                  <a:srgbClr val="0D0D0D"/>
                </a:solidFill>
              </a:rPr>
              <a:t>Negatives of Outdoor Climbing </a:t>
            </a:r>
          </a:p>
          <a:p>
            <a:pPr lvl="0">
              <a:lnSpc>
                <a:spcPct val="80000"/>
              </a:lnSpc>
            </a:pPr>
            <a:r>
              <a:rPr lang="en-GB" sz="1500" b="1">
                <a:solidFill>
                  <a:srgbClr val="0D0D0D"/>
                </a:solidFill>
              </a:rPr>
              <a:t>Weather</a:t>
            </a: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D0D0D"/>
                </a:solidFill>
              </a:rPr>
              <a:t>“The cold, the rain.” (Participant 3)</a:t>
            </a: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D0D0D"/>
                </a:solidFill>
              </a:rPr>
              <a:t>“Weather conditions can change the climb.” (Participant 5)</a:t>
            </a: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D0D0D"/>
                </a:solidFill>
              </a:rPr>
              <a:t> </a:t>
            </a:r>
            <a:r>
              <a:rPr lang="en-GB" sz="1500" b="1">
                <a:solidFill>
                  <a:srgbClr val="0D0D0D"/>
                </a:solidFill>
              </a:rPr>
              <a:t>Accessibility</a:t>
            </a: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D0D0D"/>
                </a:solidFill>
              </a:rPr>
              <a:t>“A lot of climbs are inaccessible unless you have a car.” (Participant 2)</a:t>
            </a: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D0D0D"/>
                </a:solidFill>
              </a:rPr>
              <a:t> </a:t>
            </a:r>
            <a:r>
              <a:rPr lang="en-GB" sz="1500" b="1">
                <a:solidFill>
                  <a:srgbClr val="0D0D0D"/>
                </a:solidFill>
              </a:rPr>
              <a:t>Safety / Risk</a:t>
            </a: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D0D0D"/>
                </a:solidFill>
              </a:rPr>
              <a:t>“There is always the chance rocks might fall on you.” (Participant 1)</a:t>
            </a: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D0D0D"/>
                </a:solidFill>
              </a:rPr>
              <a:t>“It’s more stressful because of the risk factor.” (Participant 1)</a:t>
            </a:r>
          </a:p>
          <a:p>
            <a:pPr lvl="0">
              <a:lnSpc>
                <a:spcPct val="80000"/>
              </a:lnSpc>
            </a:pPr>
            <a:endParaRPr lang="en-GB" sz="1500">
              <a:solidFill>
                <a:srgbClr val="0D0D0D"/>
              </a:solidFill>
            </a:endParaRPr>
          </a:p>
          <a:p>
            <a:pPr lvl="0">
              <a:lnSpc>
                <a:spcPct val="80000"/>
              </a:lnSpc>
            </a:pPr>
            <a:endParaRPr lang="en-GB" sz="1500">
              <a:solidFill>
                <a:srgbClr val="0D0D0D"/>
              </a:solidFill>
            </a:endParaRP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20DC9E0-472E-8839-7DAF-E674C839326F}"/>
              </a:ext>
            </a:extLst>
          </p:cNvPr>
          <p:cNvSpPr txBox="1"/>
          <p:nvPr/>
        </p:nvSpPr>
        <p:spPr>
          <a:xfrm rot="5400013">
            <a:off x="10040788" y="4206239"/>
            <a:ext cx="3494315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AB6D492-FCF5-44EF-B619-ADFCA46C39B0}" type="datetime1">
              <a:rPr lang="en-US" sz="900" b="0" i="0" u="none" strike="noStrike" kern="1200" cap="none" spc="0" baseline="0">
                <a:solidFill>
                  <a:srgbClr val="2C2F21"/>
                </a:solidFill>
                <a:uFillTx/>
                <a:latin typeface="Bahnschrift Light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5/8/2026</a:t>
            </a:fld>
            <a:endParaRPr lang="en-US" sz="900" b="0" i="0" u="none" strike="noStrike" kern="1200" cap="none" spc="0" baseline="0">
              <a:solidFill>
                <a:srgbClr val="2C2F21"/>
              </a:solidFill>
              <a:uFillTx/>
              <a:latin typeface="Bahnschrift Light"/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E0444C8-7141-23C5-B102-46D5854ADD64}"/>
              </a:ext>
            </a:extLst>
          </p:cNvPr>
          <p:cNvSpPr txBox="1"/>
          <p:nvPr/>
        </p:nvSpPr>
        <p:spPr>
          <a:xfrm>
            <a:off x="11573387" y="6229551"/>
            <a:ext cx="42921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CA03967-2D1A-44FD-8AE0-9F50C369504B}" type="slidenum">
              <a:t>7</a:t>
            </a:fld>
            <a:endParaRPr lang="en-US" sz="900" b="0" i="0" u="none" strike="noStrike" kern="1200" cap="none" spc="0" baseline="0">
              <a:solidFill>
                <a:srgbClr val="2C2F21"/>
              </a:solidFill>
              <a:uFillTx/>
              <a:latin typeface="Bahnschrift Ligh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8EEEE-FCC2-C7D4-D5CD-F7A33607DE1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73370" y="473028"/>
            <a:ext cx="10058400" cy="458955"/>
          </a:xfrm>
        </p:spPr>
        <p:txBody>
          <a:bodyPr/>
          <a:lstStyle/>
          <a:p>
            <a:pPr lvl="0"/>
            <a:r>
              <a:rPr lang="en-GB" sz="2400" u="sng"/>
              <a:t>Discussion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AB7FC5D4-61EC-EA61-2774-4D9C4D37508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69848" y="1063867"/>
            <a:ext cx="10052054" cy="5153732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00000"/>
                </a:solidFill>
              </a:rPr>
              <a:t>These findings highlight a clear contrast between the two environments</a:t>
            </a:r>
          </a:p>
          <a:p>
            <a:pPr lvl="0">
              <a:lnSpc>
                <a:spcPct val="80000"/>
              </a:lnSpc>
            </a:pPr>
            <a:endParaRPr lang="en-GB" sz="1500">
              <a:solidFill>
                <a:srgbClr val="000000"/>
              </a:solidFill>
            </a:endParaRPr>
          </a:p>
          <a:p>
            <a:pPr lvl="0">
              <a:lnSpc>
                <a:spcPct val="80000"/>
              </a:lnSpc>
            </a:pPr>
            <a:r>
              <a:rPr lang="en-GB" sz="1500" b="1">
                <a:solidFill>
                  <a:srgbClr val="000000"/>
                </a:solidFill>
              </a:rPr>
              <a:t>Indoor climbing supports:</a:t>
            </a: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00000"/>
                </a:solidFill>
              </a:rPr>
              <a:t> accessibility</a:t>
            </a: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00000"/>
                </a:solidFill>
              </a:rPr>
              <a:t> community</a:t>
            </a: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00000"/>
                </a:solidFill>
              </a:rPr>
              <a:t>skill development</a:t>
            </a:r>
          </a:p>
          <a:p>
            <a:pPr lvl="0">
              <a:lnSpc>
                <a:spcPct val="80000"/>
              </a:lnSpc>
            </a:pPr>
            <a:endParaRPr lang="en-GB" sz="1500">
              <a:solidFill>
                <a:srgbClr val="000000"/>
              </a:solidFill>
            </a:endParaRPr>
          </a:p>
          <a:p>
            <a:pPr lvl="0">
              <a:lnSpc>
                <a:spcPct val="80000"/>
              </a:lnSpc>
            </a:pPr>
            <a:r>
              <a:rPr lang="en-GB" sz="1500" b="1">
                <a:solidFill>
                  <a:srgbClr val="000000"/>
                </a:solidFill>
              </a:rPr>
              <a:t>Outdoor climbing supports:</a:t>
            </a: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00000"/>
                </a:solidFill>
              </a:rPr>
              <a:t> challenge</a:t>
            </a: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00000"/>
                </a:solidFill>
              </a:rPr>
              <a:t> achievement</a:t>
            </a: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00000"/>
                </a:solidFill>
              </a:rPr>
              <a:t> connection to nature</a:t>
            </a:r>
          </a:p>
          <a:p>
            <a:pPr lvl="0">
              <a:lnSpc>
                <a:spcPct val="80000"/>
              </a:lnSpc>
            </a:pPr>
            <a:endParaRPr lang="en-GB" sz="1500">
              <a:solidFill>
                <a:srgbClr val="000000"/>
              </a:solidFill>
            </a:endParaRPr>
          </a:p>
          <a:p>
            <a:pPr lvl="0">
              <a:lnSpc>
                <a:spcPct val="80000"/>
              </a:lnSpc>
            </a:pPr>
            <a:r>
              <a:rPr lang="en-GB" sz="1500" b="1">
                <a:solidFill>
                  <a:srgbClr val="000000"/>
                </a:solidFill>
              </a:rPr>
              <a:t>Theory:</a:t>
            </a: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00000"/>
                </a:solidFill>
              </a:rPr>
              <a:t>Experiential learning theory</a:t>
            </a: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00000"/>
                </a:solidFill>
              </a:rPr>
              <a:t>Self-determination theory </a:t>
            </a:r>
          </a:p>
          <a:p>
            <a:pPr lvl="0">
              <a:lnSpc>
                <a:spcPct val="80000"/>
              </a:lnSpc>
            </a:pPr>
            <a:r>
              <a:rPr lang="en-GB" sz="1500">
                <a:solidFill>
                  <a:srgbClr val="000000"/>
                </a:solidFill>
              </a:rPr>
              <a:t>Attention Restoration Theory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C7BD8143-8AFB-800A-3A37-35254D29683C}"/>
              </a:ext>
            </a:extLst>
          </p:cNvPr>
          <p:cNvSpPr txBox="1"/>
          <p:nvPr/>
        </p:nvSpPr>
        <p:spPr>
          <a:xfrm rot="5400013">
            <a:off x="10040788" y="4206239"/>
            <a:ext cx="3494315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2ED37C8-F0E2-41D5-92C1-E9784F1B5BD1}" type="datetime1">
              <a:rPr lang="en-US" sz="900" b="0" i="0" u="none" strike="noStrike" kern="1200" cap="none" spc="0" baseline="0">
                <a:solidFill>
                  <a:srgbClr val="2C2F21"/>
                </a:solidFill>
                <a:uFillTx/>
                <a:latin typeface="Bahnschrift Light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5/8/2026</a:t>
            </a:fld>
            <a:endParaRPr lang="en-US" sz="900" b="0" i="0" u="none" strike="noStrike" kern="1200" cap="none" spc="0" baseline="0">
              <a:solidFill>
                <a:srgbClr val="2C2F21"/>
              </a:solidFill>
              <a:uFillTx/>
              <a:latin typeface="Bahnschrift Light"/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C1FE51F-1C3E-CBD7-7EB9-49F4F39EDC20}"/>
              </a:ext>
            </a:extLst>
          </p:cNvPr>
          <p:cNvSpPr txBox="1"/>
          <p:nvPr/>
        </p:nvSpPr>
        <p:spPr>
          <a:xfrm>
            <a:off x="11573387" y="6229551"/>
            <a:ext cx="42921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2A2A236-AF69-404E-986E-27755FEC67F9}" type="slidenum">
              <a:t>8</a:t>
            </a:fld>
            <a:endParaRPr lang="en-US" sz="900" b="0" i="0" u="none" strike="noStrike" kern="1200" cap="none" spc="0" baseline="0">
              <a:solidFill>
                <a:srgbClr val="2C2F21"/>
              </a:solidFill>
              <a:uFillTx/>
              <a:latin typeface="Bahnschrift Ligh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890D3-DB26-2546-3FA1-7082157714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82167" y="446647"/>
            <a:ext cx="10058400" cy="511716"/>
          </a:xfrm>
        </p:spPr>
        <p:txBody>
          <a:bodyPr/>
          <a:lstStyle/>
          <a:p>
            <a:pPr lvl="0"/>
            <a:r>
              <a:rPr lang="en-GB" sz="2400" u="sng"/>
              <a:t>Conclusion, Limitations, and Future Research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DA2450EF-8F75-480B-F248-84D1B72CFB4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69976" y="1051715"/>
            <a:ext cx="10052054" cy="5177826"/>
          </a:xfrm>
        </p:spPr>
        <p:txBody>
          <a:bodyPr/>
          <a:lstStyle/>
          <a:p>
            <a:pPr lvl="0"/>
            <a:r>
              <a:rPr lang="en-GB">
                <a:solidFill>
                  <a:srgbClr val="000000"/>
                </a:solidFill>
              </a:rPr>
              <a:t> Climbers value indoor and outdoor climbing for very different reasons. </a:t>
            </a:r>
          </a:p>
          <a:p>
            <a:pPr lvl="0"/>
            <a:endParaRPr lang="en-GB">
              <a:solidFill>
                <a:srgbClr val="000000"/>
              </a:solidFill>
            </a:endParaRPr>
          </a:p>
          <a:p>
            <a:pPr lvl="0"/>
            <a:r>
              <a:rPr lang="en-GB" b="1">
                <a:solidFill>
                  <a:srgbClr val="000000"/>
                </a:solidFill>
              </a:rPr>
              <a:t>Indoor climbing: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 accessible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 social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Consistent</a:t>
            </a:r>
          </a:p>
          <a:p>
            <a:pPr lvl="0"/>
            <a:endParaRPr lang="en-GB">
              <a:solidFill>
                <a:srgbClr val="000000"/>
              </a:solidFill>
            </a:endParaRPr>
          </a:p>
          <a:p>
            <a:pPr lvl="0"/>
            <a:r>
              <a:rPr lang="en-GB">
                <a:solidFill>
                  <a:srgbClr val="000000"/>
                </a:solidFill>
              </a:rPr>
              <a:t> </a:t>
            </a:r>
            <a:r>
              <a:rPr lang="en-GB" b="1">
                <a:solidFill>
                  <a:srgbClr val="000000"/>
                </a:solidFill>
              </a:rPr>
              <a:t>outdoor climbing: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 meaningful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 challenging</a:t>
            </a:r>
          </a:p>
          <a:p>
            <a:pPr lvl="0"/>
            <a:r>
              <a:rPr lang="en-GB">
                <a:solidFill>
                  <a:srgbClr val="000000"/>
                </a:solidFill>
              </a:rPr>
              <a:t> emotionally rewarding.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F314B7A-A55B-4618-C101-0A860149CA85}"/>
              </a:ext>
            </a:extLst>
          </p:cNvPr>
          <p:cNvSpPr txBox="1"/>
          <p:nvPr/>
        </p:nvSpPr>
        <p:spPr>
          <a:xfrm>
            <a:off x="11573387" y="6229551"/>
            <a:ext cx="42921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27E7676-8595-42F5-8110-672A013DC4F4}" type="slidenum">
              <a:t>9</a:t>
            </a:fld>
            <a:endParaRPr lang="en-US" sz="900" b="0" i="0" u="none" strike="noStrike" kern="1200" cap="none" spc="0" baseline="0">
              <a:solidFill>
                <a:srgbClr val="2C2F21"/>
              </a:solidFill>
              <a:uFillTx/>
              <a:latin typeface="Bahnschrift Light"/>
            </a:endParaRP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02D4C1C8-6B26-7CDA-FC88-708DE3E6C711}"/>
              </a:ext>
            </a:extLst>
          </p:cNvPr>
          <p:cNvSpPr txBox="1"/>
          <p:nvPr/>
        </p:nvSpPr>
        <p:spPr>
          <a:xfrm>
            <a:off x="6642585" y="1884678"/>
            <a:ext cx="4171949" cy="17543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Limitations: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 Small sample size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 All participants were already active climbers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 Picked based on convenience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</a:t>
            </a:r>
          </a:p>
        </p:txBody>
      </p:sp>
      <p:sp>
        <p:nvSpPr>
          <p:cNvPr id="6" name="TextBox 8">
            <a:extLst>
              <a:ext uri="{FF2B5EF4-FFF2-40B4-BE49-F238E27FC236}">
                <a16:creationId xmlns:a16="http://schemas.microsoft.com/office/drawing/2014/main" id="{7FD21E0B-CCBE-D795-AF15-2E77512E1AE9}"/>
              </a:ext>
            </a:extLst>
          </p:cNvPr>
          <p:cNvSpPr txBox="1"/>
          <p:nvPr/>
        </p:nvSpPr>
        <p:spPr>
          <a:xfrm>
            <a:off x="6642585" y="3732361"/>
            <a:ext cx="4664317" cy="28623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Future Research: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  How beginners transition from indoor to outdoor climbing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The role of coaching in managing fear and risk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 How climbing environments influence wellbeing outcomes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 Differences across age groups, genders, or experience levels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399BC-9BD2-47E8-415F-00713BFA6C0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4A79D95D-9E63-3D81-3796-CC54406B96B5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2"/>
          <a:srcRect t="6903" b="13755"/>
          <a:stretch>
            <a:fillRect/>
          </a:stretch>
        </p:blipFill>
        <p:spPr>
          <a:xfrm>
            <a:off x="936382" y="420477"/>
            <a:ext cx="10319241" cy="6017053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04C95-4FE6-2721-8655-EF0D56A3B95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55786" y="508196"/>
            <a:ext cx="10058400" cy="529300"/>
          </a:xfrm>
        </p:spPr>
        <p:txBody>
          <a:bodyPr/>
          <a:lstStyle/>
          <a:p>
            <a:pPr lvl="0"/>
            <a:r>
              <a:rPr lang="en-GB" sz="2400" u="sng"/>
              <a:t>References: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93D5E-5A64-8D0D-4632-0F8AFAC72CB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066803" y="1169380"/>
            <a:ext cx="10058400" cy="5180423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>
                <a:solidFill>
                  <a:srgbClr val="000000"/>
                </a:solidFill>
              </a:rPr>
              <a:t>Besley, T. and Ghatak, M. (2018). Prosocial Motivation and Incentives. Annual Review of Economics, 10(1), pp.411–438. doi: </a:t>
            </a:r>
            <a:r>
              <a:rPr lang="en-GB">
                <a:solidFill>
                  <a:srgbClr val="00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https://doi.org/10.1146/annurev-economics-063016-103739</a:t>
            </a:r>
            <a:r>
              <a:rPr lang="en-GB">
                <a:solidFill>
                  <a:srgbClr val="000000"/>
                </a:solidFill>
              </a:rPr>
              <a:t>.   </a:t>
            </a:r>
          </a:p>
          <a:p>
            <a:pPr lvl="0">
              <a:lnSpc>
                <a:spcPct val="90000"/>
              </a:lnSpc>
            </a:pPr>
            <a:r>
              <a:rPr lang="en-GB">
                <a:solidFill>
                  <a:srgbClr val="000000"/>
                </a:solidFill>
              </a:rPr>
              <a:t> Liu, Y., Zhang, J., Liu, C. and Yang, Y. (2024). A Review of Attention Restoration Theory: Implications for Designing Restorative Environments. Sustainability, [online] 16(9), pp.3639–3639. doi: </a:t>
            </a:r>
            <a:r>
              <a:rPr lang="en-GB">
                <a:solidFill>
                  <a:srgbClr val="00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https://doi.org/10.3390/su16093639</a:t>
            </a:r>
            <a:r>
              <a:rPr lang="en-GB">
                <a:solidFill>
                  <a:srgbClr val="000000"/>
                </a:solidFill>
              </a:rPr>
              <a:t>.   </a:t>
            </a:r>
          </a:p>
          <a:p>
            <a:pPr lvl="0">
              <a:lnSpc>
                <a:spcPct val="90000"/>
              </a:lnSpc>
            </a:pPr>
            <a:r>
              <a:rPr lang="en-GB">
                <a:solidFill>
                  <a:srgbClr val="000000"/>
                </a:solidFill>
              </a:rPr>
              <a:t>Ryan, R. (2026). Self-determination theory : basic psychological needs in motivation, development, and wellness. [online] Proquest.com. Available at: </a:t>
            </a:r>
            <a:r>
              <a:rPr lang="en-GB">
                <a:solidFill>
                  <a:srgbClr val="000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https://ebookcentral.proquest.com/lib/trinity/reader.action?docID=4773318&amp;c=UERG&amp;ppg=1</a:t>
            </a:r>
            <a:r>
              <a:rPr lang="en-GB">
                <a:solidFill>
                  <a:srgbClr val="000000"/>
                </a:solidFill>
              </a:rPr>
              <a:t>    [Accessed 26 Apr. 2026].</a:t>
            </a:r>
          </a:p>
          <a:p>
            <a:pPr lvl="0">
              <a:lnSpc>
                <a:spcPct val="90000"/>
              </a:lnSpc>
            </a:pPr>
            <a:r>
              <a:rPr lang="en-GB">
                <a:solidFill>
                  <a:srgbClr val="000000"/>
                </a:solidFill>
              </a:rPr>
              <a:t> Kolb, D. A. (2016). Experiential Learning : Experience As the Source of Learning and Development (Second edition.). Pearson Education.</a:t>
            </a:r>
          </a:p>
          <a:p>
            <a:pPr lvl="0">
              <a:lnSpc>
                <a:spcPct val="90000"/>
              </a:lnSpc>
            </a:pPr>
            <a:r>
              <a:rPr lang="en-GB">
                <a:solidFill>
                  <a:srgbClr val="000000"/>
                </a:solidFill>
              </a:rPr>
              <a:t> Bates, V., Hickman, C., Manchester, H., Prior, J., &amp; Singer, S. (2020). Beyond landscape’s visible realm: Recorded sound, nature, and wellbeing. Health &amp; Place, 61, Article 102271. </a:t>
            </a:r>
            <a:r>
              <a:rPr lang="en-GB">
                <a:solidFill>
                  <a:srgbClr val="0000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https://doi.org/10.1016/j.healthplace.2019.102271</a:t>
            </a:r>
            <a:r>
              <a:rPr lang="en-GB">
                <a:solidFill>
                  <a:srgbClr val="000000"/>
                </a:solidFill>
              </a:rPr>
              <a:t> </a:t>
            </a:r>
          </a:p>
          <a:p>
            <a:pPr lvl="0">
              <a:lnSpc>
                <a:spcPct val="90000"/>
              </a:lnSpc>
            </a:pPr>
            <a:r>
              <a:rPr lang="en-GB">
                <a:solidFill>
                  <a:srgbClr val="000000"/>
                </a:solidFill>
              </a:rPr>
              <a:t> Mutz, M., &amp; Müller, J. (2016). Mental health benefits of outdoor adventures: results from two pilot studies. Journal of Adolescence (London, England.), 49(June), 105–114. </a:t>
            </a:r>
            <a:r>
              <a:rPr lang="en-GB">
                <a:solidFill>
                  <a:srgbClr val="00000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https://doi.org/10.1016/j.adolescence.2016.03.009</a:t>
            </a:r>
            <a:endParaRPr lang="en-GB">
              <a:solidFill>
                <a:srgbClr val="000000"/>
              </a:solidFill>
            </a:endParaRPr>
          </a:p>
          <a:p>
            <a:pPr lvl="0">
              <a:lnSpc>
                <a:spcPct val="90000"/>
              </a:lnSpc>
            </a:pPr>
            <a:endParaRPr lang="en-GB">
              <a:solidFill>
                <a:srgbClr val="000000"/>
              </a:solidFill>
            </a:endParaRPr>
          </a:p>
          <a:p>
            <a:pPr lvl="0"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ircinat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%7b89CB3E2E-0269-43A1-BADD-9FA2BA403629%7d2072efd3-9e25-4cdd-b63c-4f45856e1088-TF04e7500e-8796-4ab9-8c97-6eb5a495ab0a_win32</Template>
  <TotalTime>1198</TotalTime>
  <Words>1072</Words>
  <Application>Microsoft Office PowerPoint</Application>
  <PresentationFormat>Widescreen</PresentationFormat>
  <Paragraphs>136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Arial</vt:lpstr>
      <vt:lpstr>Bahnschrift Light</vt:lpstr>
      <vt:lpstr>Circinate</vt:lpstr>
      <vt:lpstr>What factors influence climbers’ preferences for indoor versus outdoor climbing?</vt:lpstr>
      <vt:lpstr>Introduction &amp; Rationale</vt:lpstr>
      <vt:lpstr>Aims &amp; Objectives</vt:lpstr>
      <vt:lpstr>Methodology</vt:lpstr>
      <vt:lpstr>Findings: Indoor Climbing </vt:lpstr>
      <vt:lpstr>Findings: Outdoor Climbing </vt:lpstr>
      <vt:lpstr>Negatives: Indoor vs Outdoor </vt:lpstr>
      <vt:lpstr>Discussion</vt:lpstr>
      <vt:lpstr>Conclusion, Limitations, and Future Research</vt:lpstr>
      <vt:lpstr>PowerPoint Presentation</vt:lpstr>
      <vt:lpstr>References: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 Chamberlain</dc:creator>
  <cp:lastModifiedBy>Sam Chamberlain</cp:lastModifiedBy>
  <cp:revision>3</cp:revision>
  <dcterms:created xsi:type="dcterms:W3CDTF">2026-05-03T12:48:30Z</dcterms:created>
  <dcterms:modified xsi:type="dcterms:W3CDTF">2026-05-08T07:28:03Z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