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ppt/notesSlides/notesSlide1.xml" ContentType="application/vnd.openxmlformats-officedocument.presentationml.notesSlide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tags/tag4.xml" ContentType="application/vnd.openxmlformats-officedocument.presentationml.tags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tags/tag5.xml" ContentType="application/vnd.openxmlformats-officedocument.presentationml.tags+xml"/>
  <Override PartName="/ppt/notesSlides/notesSlide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tags/tag6.xml" ContentType="application/vnd.openxmlformats-officedocument.presentationml.tags+xml"/>
  <Override PartName="/ppt/notesSlides/notesSlide5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tags/tag7.xml" ContentType="application/vnd.openxmlformats-officedocument.presentationml.tags+xml"/>
  <Override PartName="/ppt/notesSlides/notesSlide6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tags/tag8.xml" ContentType="application/vnd.openxmlformats-officedocument.presentationml.tags+xml"/>
  <Override PartName="/ppt/notesSlides/notesSlide7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tags/tag9.xml" ContentType="application/vnd.openxmlformats-officedocument.presentationml.tags+xml"/>
  <Override PartName="/ppt/notesSlides/notesSlide8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tags/tag10.xml" ContentType="application/vnd.openxmlformats-officedocument.presentationml.tags+xml"/>
  <Override PartName="/ppt/notesSlides/notesSlide9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tags/tag11.xml" ContentType="application/vnd.openxmlformats-officedocument.presentationml.tags+xml"/>
  <Override PartName="/ppt/notesSlides/notesSlide10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tags/tag12.xml" ContentType="application/vnd.openxmlformats-officedocument.presentationml.tags+xml"/>
  <Override PartName="/ppt/notesSlides/notesSlide11.xml" ContentType="application/vnd.openxmlformats-officedocument.presentationml.notesSlide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tags/tag13.xml" ContentType="application/vnd.openxmlformats-officedocument.presentationml.tags+xml"/>
  <Override PartName="/ppt/notesSlides/notesSlide12.xml" ContentType="application/vnd.openxmlformats-officedocument.presentationml.notesSlide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tags/tag14.xml" ContentType="application/vnd.openxmlformats-officedocument.presentationml.tags+xml"/>
  <Override PartName="/ppt/notesSlides/notesSlide13.xml" ContentType="application/vnd.openxmlformats-officedocument.presentationml.notesSlide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notesSlides/notesSlide14.xml" ContentType="application/vnd.openxmlformats-officedocument.presentationml.notesSlide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tags/tag15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0" r:id="rId1"/>
  </p:sldMasterIdLst>
  <p:notesMasterIdLst>
    <p:notesMasterId r:id="rId18"/>
  </p:notesMasterIdLst>
  <p:sldIdLst>
    <p:sldId id="256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2" r:id="rId14"/>
    <p:sldId id="270" r:id="rId15"/>
    <p:sldId id="271" r:id="rId16"/>
    <p:sldId id="257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4431"/>
    <p:restoredTop sz="94696"/>
  </p:normalViewPr>
  <p:slideViewPr>
    <p:cSldViewPr snapToGrid="0">
      <p:cViewPr varScale="1">
        <p:scale>
          <a:sx n="93" d="100"/>
          <a:sy n="93" d="100"/>
        </p:scale>
        <p:origin x="328" y="20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_rels/data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svg"/><Relationship Id="rId3" Type="http://schemas.openxmlformats.org/officeDocument/2006/relationships/image" Target="../media/image28.png"/><Relationship Id="rId7" Type="http://schemas.openxmlformats.org/officeDocument/2006/relationships/image" Target="../media/image32.png"/><Relationship Id="rId2" Type="http://schemas.openxmlformats.org/officeDocument/2006/relationships/image" Target="../media/image27.svg"/><Relationship Id="rId1" Type="http://schemas.openxmlformats.org/officeDocument/2006/relationships/image" Target="../media/image26.png"/><Relationship Id="rId6" Type="http://schemas.openxmlformats.org/officeDocument/2006/relationships/image" Target="../media/image31.svg"/><Relationship Id="rId5" Type="http://schemas.openxmlformats.org/officeDocument/2006/relationships/image" Target="../media/image30.png"/><Relationship Id="rId4" Type="http://schemas.openxmlformats.org/officeDocument/2006/relationships/image" Target="../media/image29.svg"/></Relationships>
</file>

<file path=ppt/diagrams/_rels/data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svg"/><Relationship Id="rId3" Type="http://schemas.openxmlformats.org/officeDocument/2006/relationships/image" Target="../media/image38.png"/><Relationship Id="rId7" Type="http://schemas.openxmlformats.org/officeDocument/2006/relationships/image" Target="../media/image42.png"/><Relationship Id="rId2" Type="http://schemas.openxmlformats.org/officeDocument/2006/relationships/image" Target="../media/image37.svg"/><Relationship Id="rId1" Type="http://schemas.openxmlformats.org/officeDocument/2006/relationships/image" Target="../media/image36.png"/><Relationship Id="rId6" Type="http://schemas.openxmlformats.org/officeDocument/2006/relationships/image" Target="../media/image41.svg"/><Relationship Id="rId5" Type="http://schemas.openxmlformats.org/officeDocument/2006/relationships/image" Target="../media/image40.png"/><Relationship Id="rId4" Type="http://schemas.openxmlformats.org/officeDocument/2006/relationships/image" Target="../media/image39.svg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_rels/drawing4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5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7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svg"/><Relationship Id="rId3" Type="http://schemas.openxmlformats.org/officeDocument/2006/relationships/image" Target="../media/image28.png"/><Relationship Id="rId7" Type="http://schemas.openxmlformats.org/officeDocument/2006/relationships/image" Target="../media/image32.png"/><Relationship Id="rId2" Type="http://schemas.openxmlformats.org/officeDocument/2006/relationships/image" Target="../media/image27.svg"/><Relationship Id="rId1" Type="http://schemas.openxmlformats.org/officeDocument/2006/relationships/image" Target="../media/image26.png"/><Relationship Id="rId6" Type="http://schemas.openxmlformats.org/officeDocument/2006/relationships/image" Target="../media/image31.svg"/><Relationship Id="rId5" Type="http://schemas.openxmlformats.org/officeDocument/2006/relationships/image" Target="../media/image30.png"/><Relationship Id="rId4" Type="http://schemas.openxmlformats.org/officeDocument/2006/relationships/image" Target="../media/image29.svg"/></Relationships>
</file>

<file path=ppt/diagrams/_rels/drawing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svg"/><Relationship Id="rId3" Type="http://schemas.openxmlformats.org/officeDocument/2006/relationships/image" Target="../media/image38.png"/><Relationship Id="rId7" Type="http://schemas.openxmlformats.org/officeDocument/2006/relationships/image" Target="../media/image42.png"/><Relationship Id="rId2" Type="http://schemas.openxmlformats.org/officeDocument/2006/relationships/image" Target="../media/image37.svg"/><Relationship Id="rId1" Type="http://schemas.openxmlformats.org/officeDocument/2006/relationships/image" Target="../media/image36.png"/><Relationship Id="rId6" Type="http://schemas.openxmlformats.org/officeDocument/2006/relationships/image" Target="../media/image41.svg"/><Relationship Id="rId5" Type="http://schemas.openxmlformats.org/officeDocument/2006/relationships/image" Target="../media/image40.png"/><Relationship Id="rId4" Type="http://schemas.openxmlformats.org/officeDocument/2006/relationships/image" Target="../media/image3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720F014-4923-4719-82E6-B8A5CF4CB9C3}" type="doc">
      <dgm:prSet loTypeId="urn:microsoft.com/office/officeart/2005/8/layout/default" loCatId="list" qsTypeId="urn:microsoft.com/office/officeart/2005/8/quickstyle/simple5" qsCatId="simple" csTypeId="urn:microsoft.com/office/officeart/2005/8/colors/accent3_2" csCatId="accent3"/>
      <dgm:spPr/>
      <dgm:t>
        <a:bodyPr/>
        <a:lstStyle/>
        <a:p>
          <a:endParaRPr lang="en-US"/>
        </a:p>
      </dgm:t>
    </dgm:pt>
    <dgm:pt modelId="{24CEAA51-2114-47D0-A44D-E7822B1379EC}">
      <dgm:prSet/>
      <dgm:spPr/>
      <dgm:t>
        <a:bodyPr/>
        <a:lstStyle/>
        <a:p>
          <a:r>
            <a:rPr lang="en-GB"/>
            <a:t>37‑year‑old premenopausal woman</a:t>
          </a:r>
          <a:endParaRPr lang="en-US"/>
        </a:p>
      </dgm:t>
    </dgm:pt>
    <dgm:pt modelId="{5AE1CAAF-C534-4D27-BB50-94F3424852C3}" type="parTrans" cxnId="{D1F01A73-856C-41AF-9FC8-1B8B81A4EB5F}">
      <dgm:prSet/>
      <dgm:spPr/>
      <dgm:t>
        <a:bodyPr/>
        <a:lstStyle/>
        <a:p>
          <a:endParaRPr lang="en-US"/>
        </a:p>
      </dgm:t>
    </dgm:pt>
    <dgm:pt modelId="{B092BEC8-D3E2-4030-B8B3-4A5FA312D419}" type="sibTrans" cxnId="{D1F01A73-856C-41AF-9FC8-1B8B81A4EB5F}">
      <dgm:prSet/>
      <dgm:spPr/>
      <dgm:t>
        <a:bodyPr/>
        <a:lstStyle/>
        <a:p>
          <a:endParaRPr lang="en-US"/>
        </a:p>
      </dgm:t>
    </dgm:pt>
    <dgm:pt modelId="{1FEA2573-5D1E-4025-AFF5-6100D995B081}">
      <dgm:prSet/>
      <dgm:spPr/>
      <dgm:t>
        <a:bodyPr/>
        <a:lstStyle/>
        <a:p>
          <a:r>
            <a:rPr lang="en-GB"/>
            <a:t>Married with two young children</a:t>
          </a:r>
          <a:endParaRPr lang="en-US"/>
        </a:p>
      </dgm:t>
    </dgm:pt>
    <dgm:pt modelId="{1D80F97E-862F-4AB7-BD6B-6B9AF1F96F16}" type="parTrans" cxnId="{328D976A-8B66-4F4E-992F-9DC85684926C}">
      <dgm:prSet/>
      <dgm:spPr/>
      <dgm:t>
        <a:bodyPr/>
        <a:lstStyle/>
        <a:p>
          <a:endParaRPr lang="en-US"/>
        </a:p>
      </dgm:t>
    </dgm:pt>
    <dgm:pt modelId="{083ED651-7231-4506-966D-5BC8AF729C0D}" type="sibTrans" cxnId="{328D976A-8B66-4F4E-992F-9DC85684926C}">
      <dgm:prSet/>
      <dgm:spPr/>
      <dgm:t>
        <a:bodyPr/>
        <a:lstStyle/>
        <a:p>
          <a:endParaRPr lang="en-US"/>
        </a:p>
      </dgm:t>
    </dgm:pt>
    <dgm:pt modelId="{2EA2F316-0838-4639-AFE8-D95973F14F3F}">
      <dgm:prSet/>
      <dgm:spPr/>
      <dgm:t>
        <a:bodyPr/>
        <a:lstStyle/>
        <a:p>
          <a:r>
            <a:rPr lang="en-GB"/>
            <a:t>Works full‑time (e.g. office job)</a:t>
          </a:r>
          <a:endParaRPr lang="en-US"/>
        </a:p>
      </dgm:t>
    </dgm:pt>
    <dgm:pt modelId="{E88F4570-7E5C-40A3-8820-2C136235C05A}" type="parTrans" cxnId="{A35FEDC4-D3D8-4836-8F4D-560F3E1D820B}">
      <dgm:prSet/>
      <dgm:spPr/>
      <dgm:t>
        <a:bodyPr/>
        <a:lstStyle/>
        <a:p>
          <a:endParaRPr lang="en-US"/>
        </a:p>
      </dgm:t>
    </dgm:pt>
    <dgm:pt modelId="{4AE43C37-6655-481C-A57D-92DD4E002259}" type="sibTrans" cxnId="{A35FEDC4-D3D8-4836-8F4D-560F3E1D820B}">
      <dgm:prSet/>
      <dgm:spPr/>
      <dgm:t>
        <a:bodyPr/>
        <a:lstStyle/>
        <a:p>
          <a:endParaRPr lang="en-US"/>
        </a:p>
      </dgm:t>
    </dgm:pt>
    <dgm:pt modelId="{B3862502-664D-4308-8AFC-72C35C42B117}">
      <dgm:prSet/>
      <dgm:spPr/>
      <dgm:t>
        <a:bodyPr/>
        <a:lstStyle/>
        <a:p>
          <a:r>
            <a:rPr lang="en-GB"/>
            <a:t>Non‑smoker, drinks alcohol socially</a:t>
          </a:r>
          <a:endParaRPr lang="en-US"/>
        </a:p>
      </dgm:t>
    </dgm:pt>
    <dgm:pt modelId="{02968E8D-BD41-458E-8F70-2C5662C91B7C}" type="parTrans" cxnId="{0B99B439-9FD5-4C2F-A43C-B219FF257DB6}">
      <dgm:prSet/>
      <dgm:spPr/>
      <dgm:t>
        <a:bodyPr/>
        <a:lstStyle/>
        <a:p>
          <a:endParaRPr lang="en-US"/>
        </a:p>
      </dgm:t>
    </dgm:pt>
    <dgm:pt modelId="{29C1F057-59EE-4517-8E6B-C1C062DC17DB}" type="sibTrans" cxnId="{0B99B439-9FD5-4C2F-A43C-B219FF257DB6}">
      <dgm:prSet/>
      <dgm:spPr/>
      <dgm:t>
        <a:bodyPr/>
        <a:lstStyle/>
        <a:p>
          <a:endParaRPr lang="en-US"/>
        </a:p>
      </dgm:t>
    </dgm:pt>
    <dgm:pt modelId="{A03DEDC4-97A8-4013-9EA7-37E661C0C7FB}">
      <dgm:prSet/>
      <dgm:spPr/>
      <dgm:t>
        <a:bodyPr/>
        <a:lstStyle/>
        <a:p>
          <a:r>
            <a:rPr lang="en-GB"/>
            <a:t>BMI slightly raised (e.g. overweight)</a:t>
          </a:r>
          <a:endParaRPr lang="en-US"/>
        </a:p>
      </dgm:t>
    </dgm:pt>
    <dgm:pt modelId="{CB7E8521-1111-43E7-BB75-8D9766127BF4}" type="parTrans" cxnId="{0226FEC3-397A-4E1B-B59C-59D606D79D4D}">
      <dgm:prSet/>
      <dgm:spPr/>
      <dgm:t>
        <a:bodyPr/>
        <a:lstStyle/>
        <a:p>
          <a:endParaRPr lang="en-US"/>
        </a:p>
      </dgm:t>
    </dgm:pt>
    <dgm:pt modelId="{45046ED5-EDED-4E67-BEEC-C90D683C88C2}" type="sibTrans" cxnId="{0226FEC3-397A-4E1B-B59C-59D606D79D4D}">
      <dgm:prSet/>
      <dgm:spPr/>
      <dgm:t>
        <a:bodyPr/>
        <a:lstStyle/>
        <a:p>
          <a:endParaRPr lang="en-US"/>
        </a:p>
      </dgm:t>
    </dgm:pt>
    <dgm:pt modelId="{20EEC0EA-330D-4198-AB17-FAD9866B0FF5}">
      <dgm:prSet/>
      <dgm:spPr/>
      <dgm:t>
        <a:bodyPr/>
        <a:lstStyle/>
        <a:p>
          <a:r>
            <a:rPr lang="en-GB"/>
            <a:t>Strong family history: mother and maternal aunt had breast cancer in their 40s</a:t>
          </a:r>
          <a:endParaRPr lang="en-US"/>
        </a:p>
      </dgm:t>
    </dgm:pt>
    <dgm:pt modelId="{BC58199D-FAB2-41F6-ACCC-4A4CECC553BC}" type="parTrans" cxnId="{327D0A14-098B-4307-A6A8-70C92ACAC2AA}">
      <dgm:prSet/>
      <dgm:spPr/>
      <dgm:t>
        <a:bodyPr/>
        <a:lstStyle/>
        <a:p>
          <a:endParaRPr lang="en-US"/>
        </a:p>
      </dgm:t>
    </dgm:pt>
    <dgm:pt modelId="{9E5F5F27-DDEE-4CD8-85EB-D83201E0C2D9}" type="sibTrans" cxnId="{327D0A14-098B-4307-A6A8-70C92ACAC2AA}">
      <dgm:prSet/>
      <dgm:spPr/>
      <dgm:t>
        <a:bodyPr/>
        <a:lstStyle/>
        <a:p>
          <a:endParaRPr lang="en-US"/>
        </a:p>
      </dgm:t>
    </dgm:pt>
    <dgm:pt modelId="{EAA06061-18CE-0C47-AFB2-6E882ABAC265}" type="pres">
      <dgm:prSet presAssocID="{1720F014-4923-4719-82E6-B8A5CF4CB9C3}" presName="diagram" presStyleCnt="0">
        <dgm:presLayoutVars>
          <dgm:dir/>
          <dgm:resizeHandles val="exact"/>
        </dgm:presLayoutVars>
      </dgm:prSet>
      <dgm:spPr/>
    </dgm:pt>
    <dgm:pt modelId="{0C37538B-D512-A948-9C84-5C2032ECA1C5}" type="pres">
      <dgm:prSet presAssocID="{24CEAA51-2114-47D0-A44D-E7822B1379EC}" presName="node" presStyleLbl="node1" presStyleIdx="0" presStyleCnt="6">
        <dgm:presLayoutVars>
          <dgm:bulletEnabled val="1"/>
        </dgm:presLayoutVars>
      </dgm:prSet>
      <dgm:spPr/>
    </dgm:pt>
    <dgm:pt modelId="{995C451F-AEFC-7C4F-9D34-A1BC1D91CCCE}" type="pres">
      <dgm:prSet presAssocID="{B092BEC8-D3E2-4030-B8B3-4A5FA312D419}" presName="sibTrans" presStyleCnt="0"/>
      <dgm:spPr/>
    </dgm:pt>
    <dgm:pt modelId="{AD6A7CD5-6449-F648-AFF1-421B4EDF0932}" type="pres">
      <dgm:prSet presAssocID="{1FEA2573-5D1E-4025-AFF5-6100D995B081}" presName="node" presStyleLbl="node1" presStyleIdx="1" presStyleCnt="6">
        <dgm:presLayoutVars>
          <dgm:bulletEnabled val="1"/>
        </dgm:presLayoutVars>
      </dgm:prSet>
      <dgm:spPr/>
    </dgm:pt>
    <dgm:pt modelId="{310FE311-2108-2F41-A843-656597055D01}" type="pres">
      <dgm:prSet presAssocID="{083ED651-7231-4506-966D-5BC8AF729C0D}" presName="sibTrans" presStyleCnt="0"/>
      <dgm:spPr/>
    </dgm:pt>
    <dgm:pt modelId="{8AAE47E9-DEA8-4847-965E-9A619B2A71DC}" type="pres">
      <dgm:prSet presAssocID="{2EA2F316-0838-4639-AFE8-D95973F14F3F}" presName="node" presStyleLbl="node1" presStyleIdx="2" presStyleCnt="6">
        <dgm:presLayoutVars>
          <dgm:bulletEnabled val="1"/>
        </dgm:presLayoutVars>
      </dgm:prSet>
      <dgm:spPr/>
    </dgm:pt>
    <dgm:pt modelId="{2170941A-95DA-0948-99AC-9FE7EB3DF2BC}" type="pres">
      <dgm:prSet presAssocID="{4AE43C37-6655-481C-A57D-92DD4E002259}" presName="sibTrans" presStyleCnt="0"/>
      <dgm:spPr/>
    </dgm:pt>
    <dgm:pt modelId="{791D0F8B-13BA-F740-8555-A5754AE253F1}" type="pres">
      <dgm:prSet presAssocID="{B3862502-664D-4308-8AFC-72C35C42B117}" presName="node" presStyleLbl="node1" presStyleIdx="3" presStyleCnt="6">
        <dgm:presLayoutVars>
          <dgm:bulletEnabled val="1"/>
        </dgm:presLayoutVars>
      </dgm:prSet>
      <dgm:spPr/>
    </dgm:pt>
    <dgm:pt modelId="{11FC0785-37F7-DA44-8F8A-AFEB58753B5A}" type="pres">
      <dgm:prSet presAssocID="{29C1F057-59EE-4517-8E6B-C1C062DC17DB}" presName="sibTrans" presStyleCnt="0"/>
      <dgm:spPr/>
    </dgm:pt>
    <dgm:pt modelId="{A2E42493-8309-BA42-9986-F1B9F5833011}" type="pres">
      <dgm:prSet presAssocID="{A03DEDC4-97A8-4013-9EA7-37E661C0C7FB}" presName="node" presStyleLbl="node1" presStyleIdx="4" presStyleCnt="6">
        <dgm:presLayoutVars>
          <dgm:bulletEnabled val="1"/>
        </dgm:presLayoutVars>
      </dgm:prSet>
      <dgm:spPr/>
    </dgm:pt>
    <dgm:pt modelId="{BF30027D-7F60-6E44-A22D-D17300E098FC}" type="pres">
      <dgm:prSet presAssocID="{45046ED5-EDED-4E67-BEEC-C90D683C88C2}" presName="sibTrans" presStyleCnt="0"/>
      <dgm:spPr/>
    </dgm:pt>
    <dgm:pt modelId="{2B0B2E57-6E20-B54C-877E-35EA74B220A6}" type="pres">
      <dgm:prSet presAssocID="{20EEC0EA-330D-4198-AB17-FAD9866B0FF5}" presName="node" presStyleLbl="node1" presStyleIdx="5" presStyleCnt="6">
        <dgm:presLayoutVars>
          <dgm:bulletEnabled val="1"/>
        </dgm:presLayoutVars>
      </dgm:prSet>
      <dgm:spPr/>
    </dgm:pt>
  </dgm:ptLst>
  <dgm:cxnLst>
    <dgm:cxn modelId="{327D0A14-098B-4307-A6A8-70C92ACAC2AA}" srcId="{1720F014-4923-4719-82E6-B8A5CF4CB9C3}" destId="{20EEC0EA-330D-4198-AB17-FAD9866B0FF5}" srcOrd="5" destOrd="0" parTransId="{BC58199D-FAB2-41F6-ACCC-4A4CECC553BC}" sibTransId="{9E5F5F27-DDEE-4CD8-85EB-D83201E0C2D9}"/>
    <dgm:cxn modelId="{0B99B439-9FD5-4C2F-A43C-B219FF257DB6}" srcId="{1720F014-4923-4719-82E6-B8A5CF4CB9C3}" destId="{B3862502-664D-4308-8AFC-72C35C42B117}" srcOrd="3" destOrd="0" parTransId="{02968E8D-BD41-458E-8F70-2C5662C91B7C}" sibTransId="{29C1F057-59EE-4517-8E6B-C1C062DC17DB}"/>
    <dgm:cxn modelId="{D8C5FE4B-E769-4647-80B5-975042BCB47E}" type="presOf" srcId="{2EA2F316-0838-4639-AFE8-D95973F14F3F}" destId="{8AAE47E9-DEA8-4847-965E-9A619B2A71DC}" srcOrd="0" destOrd="0" presId="urn:microsoft.com/office/officeart/2005/8/layout/default"/>
    <dgm:cxn modelId="{A352C958-C7BC-1944-AF18-0A1BDA91A9FC}" type="presOf" srcId="{24CEAA51-2114-47D0-A44D-E7822B1379EC}" destId="{0C37538B-D512-A948-9C84-5C2032ECA1C5}" srcOrd="0" destOrd="0" presId="urn:microsoft.com/office/officeart/2005/8/layout/default"/>
    <dgm:cxn modelId="{328D976A-8B66-4F4E-992F-9DC85684926C}" srcId="{1720F014-4923-4719-82E6-B8A5CF4CB9C3}" destId="{1FEA2573-5D1E-4025-AFF5-6100D995B081}" srcOrd="1" destOrd="0" parTransId="{1D80F97E-862F-4AB7-BD6B-6B9AF1F96F16}" sibTransId="{083ED651-7231-4506-966D-5BC8AF729C0D}"/>
    <dgm:cxn modelId="{D1F01A73-856C-41AF-9FC8-1B8B81A4EB5F}" srcId="{1720F014-4923-4719-82E6-B8A5CF4CB9C3}" destId="{24CEAA51-2114-47D0-A44D-E7822B1379EC}" srcOrd="0" destOrd="0" parTransId="{5AE1CAAF-C534-4D27-BB50-94F3424852C3}" sibTransId="{B092BEC8-D3E2-4030-B8B3-4A5FA312D419}"/>
    <dgm:cxn modelId="{528C2D7D-2DBB-BF42-9AC4-32D6E414A28E}" type="presOf" srcId="{A03DEDC4-97A8-4013-9EA7-37E661C0C7FB}" destId="{A2E42493-8309-BA42-9986-F1B9F5833011}" srcOrd="0" destOrd="0" presId="urn:microsoft.com/office/officeart/2005/8/layout/default"/>
    <dgm:cxn modelId="{337E6682-6836-1742-B962-BE1AEFE68DF4}" type="presOf" srcId="{20EEC0EA-330D-4198-AB17-FAD9866B0FF5}" destId="{2B0B2E57-6E20-B54C-877E-35EA74B220A6}" srcOrd="0" destOrd="0" presId="urn:microsoft.com/office/officeart/2005/8/layout/default"/>
    <dgm:cxn modelId="{B3C04284-056F-9F4A-A317-1F8E05333403}" type="presOf" srcId="{B3862502-664D-4308-8AFC-72C35C42B117}" destId="{791D0F8B-13BA-F740-8555-A5754AE253F1}" srcOrd="0" destOrd="0" presId="urn:microsoft.com/office/officeart/2005/8/layout/default"/>
    <dgm:cxn modelId="{862B32A6-04EC-0A47-897D-7F79D8179C8A}" type="presOf" srcId="{1FEA2573-5D1E-4025-AFF5-6100D995B081}" destId="{AD6A7CD5-6449-F648-AFF1-421B4EDF0932}" srcOrd="0" destOrd="0" presId="urn:microsoft.com/office/officeart/2005/8/layout/default"/>
    <dgm:cxn modelId="{0226FEC3-397A-4E1B-B59C-59D606D79D4D}" srcId="{1720F014-4923-4719-82E6-B8A5CF4CB9C3}" destId="{A03DEDC4-97A8-4013-9EA7-37E661C0C7FB}" srcOrd="4" destOrd="0" parTransId="{CB7E8521-1111-43E7-BB75-8D9766127BF4}" sibTransId="{45046ED5-EDED-4E67-BEEC-C90D683C88C2}"/>
    <dgm:cxn modelId="{A35FEDC4-D3D8-4836-8F4D-560F3E1D820B}" srcId="{1720F014-4923-4719-82E6-B8A5CF4CB9C3}" destId="{2EA2F316-0838-4639-AFE8-D95973F14F3F}" srcOrd="2" destOrd="0" parTransId="{E88F4570-7E5C-40A3-8820-2C136235C05A}" sibTransId="{4AE43C37-6655-481C-A57D-92DD4E002259}"/>
    <dgm:cxn modelId="{0184DEEC-6465-6B40-8D8A-D695CDBC5D2A}" type="presOf" srcId="{1720F014-4923-4719-82E6-B8A5CF4CB9C3}" destId="{EAA06061-18CE-0C47-AFB2-6E882ABAC265}" srcOrd="0" destOrd="0" presId="urn:microsoft.com/office/officeart/2005/8/layout/default"/>
    <dgm:cxn modelId="{E95A5A92-CEB3-BE4D-818D-279BBD06A0D5}" type="presParOf" srcId="{EAA06061-18CE-0C47-AFB2-6E882ABAC265}" destId="{0C37538B-D512-A948-9C84-5C2032ECA1C5}" srcOrd="0" destOrd="0" presId="urn:microsoft.com/office/officeart/2005/8/layout/default"/>
    <dgm:cxn modelId="{C3F00675-B90C-A64E-84DA-70A3BE094003}" type="presParOf" srcId="{EAA06061-18CE-0C47-AFB2-6E882ABAC265}" destId="{995C451F-AEFC-7C4F-9D34-A1BC1D91CCCE}" srcOrd="1" destOrd="0" presId="urn:microsoft.com/office/officeart/2005/8/layout/default"/>
    <dgm:cxn modelId="{B0B2C128-696E-CD49-8EE2-FB64924442E5}" type="presParOf" srcId="{EAA06061-18CE-0C47-AFB2-6E882ABAC265}" destId="{AD6A7CD5-6449-F648-AFF1-421B4EDF0932}" srcOrd="2" destOrd="0" presId="urn:microsoft.com/office/officeart/2005/8/layout/default"/>
    <dgm:cxn modelId="{7C6A41E6-4BDA-AE4F-BDC0-ECA4F9D80F76}" type="presParOf" srcId="{EAA06061-18CE-0C47-AFB2-6E882ABAC265}" destId="{310FE311-2108-2F41-A843-656597055D01}" srcOrd="3" destOrd="0" presId="urn:microsoft.com/office/officeart/2005/8/layout/default"/>
    <dgm:cxn modelId="{629E8B89-D5E8-544B-B5C0-D0F66D7DC466}" type="presParOf" srcId="{EAA06061-18CE-0C47-AFB2-6E882ABAC265}" destId="{8AAE47E9-DEA8-4847-965E-9A619B2A71DC}" srcOrd="4" destOrd="0" presId="urn:microsoft.com/office/officeart/2005/8/layout/default"/>
    <dgm:cxn modelId="{2FE011E0-A7AF-8742-9E32-605E1178CD2F}" type="presParOf" srcId="{EAA06061-18CE-0C47-AFB2-6E882ABAC265}" destId="{2170941A-95DA-0948-99AC-9FE7EB3DF2BC}" srcOrd="5" destOrd="0" presId="urn:microsoft.com/office/officeart/2005/8/layout/default"/>
    <dgm:cxn modelId="{DE9AF03B-3BCB-F842-94C9-1420636A42B3}" type="presParOf" srcId="{EAA06061-18CE-0C47-AFB2-6E882ABAC265}" destId="{791D0F8B-13BA-F740-8555-A5754AE253F1}" srcOrd="6" destOrd="0" presId="urn:microsoft.com/office/officeart/2005/8/layout/default"/>
    <dgm:cxn modelId="{5FE86D8A-366D-5C49-8F46-18B6DCEBB552}" type="presParOf" srcId="{EAA06061-18CE-0C47-AFB2-6E882ABAC265}" destId="{11FC0785-37F7-DA44-8F8A-AFEB58753B5A}" srcOrd="7" destOrd="0" presId="urn:microsoft.com/office/officeart/2005/8/layout/default"/>
    <dgm:cxn modelId="{DFBB0E08-F72E-1249-B980-22D3CF7AF58E}" type="presParOf" srcId="{EAA06061-18CE-0C47-AFB2-6E882ABAC265}" destId="{A2E42493-8309-BA42-9986-F1B9F5833011}" srcOrd="8" destOrd="0" presId="urn:microsoft.com/office/officeart/2005/8/layout/default"/>
    <dgm:cxn modelId="{75C70AC4-B7EF-2446-B010-57B4B8B03F8C}" type="presParOf" srcId="{EAA06061-18CE-0C47-AFB2-6E882ABAC265}" destId="{BF30027D-7F60-6E44-A22D-D17300E098FC}" srcOrd="9" destOrd="0" presId="urn:microsoft.com/office/officeart/2005/8/layout/default"/>
    <dgm:cxn modelId="{7CA8EB91-A16C-B048-8514-D415E8B84873}" type="presParOf" srcId="{EAA06061-18CE-0C47-AFB2-6E882ABAC265}" destId="{2B0B2E57-6E20-B54C-877E-35EA74B220A6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14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B5B67E9-2D7C-4F61-8AE6-A6275D0B95EE}" type="doc">
      <dgm:prSet loTypeId="urn:microsoft.com/office/officeart/2005/8/layout/vProcess5" loCatId="process" qsTypeId="urn:microsoft.com/office/officeart/2005/8/quickstyle/simple2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C458D5EA-D645-40D0-B21F-72A3C343AF29}">
      <dgm:prSet/>
      <dgm:spPr/>
      <dgm:t>
        <a:bodyPr/>
        <a:lstStyle/>
        <a:p>
          <a:r>
            <a:rPr lang="en-GB" dirty="0"/>
            <a:t>Female sex and young age at diagnosis</a:t>
          </a:r>
          <a:endParaRPr lang="en-US" dirty="0"/>
        </a:p>
      </dgm:t>
    </dgm:pt>
    <dgm:pt modelId="{474D7875-F868-4BBB-BCE0-FBC7DC36E9F5}" type="parTrans" cxnId="{35610DE6-63C8-4477-9C15-71BB012539B2}">
      <dgm:prSet/>
      <dgm:spPr/>
      <dgm:t>
        <a:bodyPr/>
        <a:lstStyle/>
        <a:p>
          <a:endParaRPr lang="en-US"/>
        </a:p>
      </dgm:t>
    </dgm:pt>
    <dgm:pt modelId="{2419C59F-D0D9-4D49-A9ED-0CB0E9AC15B9}" type="sibTrans" cxnId="{35610DE6-63C8-4477-9C15-71BB012539B2}">
      <dgm:prSet/>
      <dgm:spPr/>
      <dgm:t>
        <a:bodyPr/>
        <a:lstStyle/>
        <a:p>
          <a:endParaRPr lang="en-US"/>
        </a:p>
      </dgm:t>
    </dgm:pt>
    <dgm:pt modelId="{E4CBA96A-DF9B-4CC8-94F8-387FAE82A8E0}">
      <dgm:prSet/>
      <dgm:spPr/>
      <dgm:t>
        <a:bodyPr/>
        <a:lstStyle/>
        <a:p>
          <a:r>
            <a:rPr lang="en-GB" dirty="0"/>
            <a:t>Family history in first‑degree relatives</a:t>
          </a:r>
          <a:endParaRPr lang="en-US" dirty="0"/>
        </a:p>
      </dgm:t>
    </dgm:pt>
    <dgm:pt modelId="{359080A5-AF4D-44FC-895C-A7CF6D4FF333}" type="parTrans" cxnId="{B44E9C26-316F-4877-A896-63FABFD5568E}">
      <dgm:prSet/>
      <dgm:spPr/>
      <dgm:t>
        <a:bodyPr/>
        <a:lstStyle/>
        <a:p>
          <a:endParaRPr lang="en-US"/>
        </a:p>
      </dgm:t>
    </dgm:pt>
    <dgm:pt modelId="{52580BCF-4F0E-4C7A-8A19-C4E6AD2F03E7}" type="sibTrans" cxnId="{B44E9C26-316F-4877-A896-63FABFD5568E}">
      <dgm:prSet/>
      <dgm:spPr/>
      <dgm:t>
        <a:bodyPr/>
        <a:lstStyle/>
        <a:p>
          <a:endParaRPr lang="en-US"/>
        </a:p>
      </dgm:t>
    </dgm:pt>
    <dgm:pt modelId="{31139848-3552-47B4-9179-0DC43AA0F47E}">
      <dgm:prSet/>
      <dgm:spPr/>
      <dgm:t>
        <a:bodyPr/>
        <a:lstStyle/>
        <a:p>
          <a:r>
            <a:rPr lang="en-GB"/>
            <a:t>Possible genetic risk (e.g. BRCA mutation – not yet confirmed)</a:t>
          </a:r>
          <a:endParaRPr lang="en-US"/>
        </a:p>
      </dgm:t>
    </dgm:pt>
    <dgm:pt modelId="{570B9E4F-C087-4EF3-8632-C579E1475C49}" type="parTrans" cxnId="{AD79D1C0-63CA-4763-9603-B773B04CB616}">
      <dgm:prSet/>
      <dgm:spPr/>
      <dgm:t>
        <a:bodyPr/>
        <a:lstStyle/>
        <a:p>
          <a:endParaRPr lang="en-US"/>
        </a:p>
      </dgm:t>
    </dgm:pt>
    <dgm:pt modelId="{2693519E-C4CA-453F-9226-03D313C0E4C3}" type="sibTrans" cxnId="{AD79D1C0-63CA-4763-9603-B773B04CB616}">
      <dgm:prSet/>
      <dgm:spPr/>
      <dgm:t>
        <a:bodyPr/>
        <a:lstStyle/>
        <a:p>
          <a:endParaRPr lang="en-US"/>
        </a:p>
      </dgm:t>
    </dgm:pt>
    <dgm:pt modelId="{FE842DCF-D52E-45B8-88C3-E10A23B7120B}">
      <dgm:prSet/>
      <dgm:spPr/>
      <dgm:t>
        <a:bodyPr/>
        <a:lstStyle/>
        <a:p>
          <a:r>
            <a:rPr lang="en-GB"/>
            <a:t>Early menarche/late first pregnancy (if you want to add)</a:t>
          </a:r>
          <a:endParaRPr lang="en-US"/>
        </a:p>
      </dgm:t>
    </dgm:pt>
    <dgm:pt modelId="{135D26C2-5127-4C75-BBF6-79933E789B07}" type="parTrans" cxnId="{5DE7C154-9055-4D42-94AD-B851FD3D321D}">
      <dgm:prSet/>
      <dgm:spPr/>
      <dgm:t>
        <a:bodyPr/>
        <a:lstStyle/>
        <a:p>
          <a:endParaRPr lang="en-US"/>
        </a:p>
      </dgm:t>
    </dgm:pt>
    <dgm:pt modelId="{A88E68ED-98C7-4BAA-ABBD-F686C67B484C}" type="sibTrans" cxnId="{5DE7C154-9055-4D42-94AD-B851FD3D321D}">
      <dgm:prSet/>
      <dgm:spPr/>
      <dgm:t>
        <a:bodyPr/>
        <a:lstStyle/>
        <a:p>
          <a:endParaRPr lang="en-US"/>
        </a:p>
      </dgm:t>
    </dgm:pt>
    <dgm:pt modelId="{7A2CE970-A9BD-4739-BEEE-0622D149835C}">
      <dgm:prSet/>
      <dgm:spPr/>
      <dgm:t>
        <a:bodyPr/>
        <a:lstStyle/>
        <a:p>
          <a:r>
            <a:rPr lang="en-GB"/>
            <a:t>Overweight, alcohol intake</a:t>
          </a:r>
          <a:endParaRPr lang="en-US"/>
        </a:p>
      </dgm:t>
    </dgm:pt>
    <dgm:pt modelId="{FD6F938B-F905-40A1-88E6-101357B1F3FA}" type="parTrans" cxnId="{E53DA4B9-51D0-47F1-AEAC-E985E0C76DD6}">
      <dgm:prSet/>
      <dgm:spPr/>
      <dgm:t>
        <a:bodyPr/>
        <a:lstStyle/>
        <a:p>
          <a:endParaRPr lang="en-US"/>
        </a:p>
      </dgm:t>
    </dgm:pt>
    <dgm:pt modelId="{B6793DE2-0860-41EE-9D61-6A7612B8C711}" type="sibTrans" cxnId="{E53DA4B9-51D0-47F1-AEAC-E985E0C76DD6}">
      <dgm:prSet/>
      <dgm:spPr/>
      <dgm:t>
        <a:bodyPr/>
        <a:lstStyle/>
        <a:p>
          <a:endParaRPr lang="en-US"/>
        </a:p>
      </dgm:t>
    </dgm:pt>
    <dgm:pt modelId="{B43D6BB0-421C-B94F-99F7-A7D97496C7B8}" type="pres">
      <dgm:prSet presAssocID="{7B5B67E9-2D7C-4F61-8AE6-A6275D0B95EE}" presName="outerComposite" presStyleCnt="0">
        <dgm:presLayoutVars>
          <dgm:chMax val="5"/>
          <dgm:dir/>
          <dgm:resizeHandles val="exact"/>
        </dgm:presLayoutVars>
      </dgm:prSet>
      <dgm:spPr/>
    </dgm:pt>
    <dgm:pt modelId="{87338A01-3AAB-C046-983E-C9FB4A0E5636}" type="pres">
      <dgm:prSet presAssocID="{7B5B67E9-2D7C-4F61-8AE6-A6275D0B95EE}" presName="dummyMaxCanvas" presStyleCnt="0">
        <dgm:presLayoutVars/>
      </dgm:prSet>
      <dgm:spPr/>
    </dgm:pt>
    <dgm:pt modelId="{A8A063B0-3EA8-BB4F-B152-3BA276601E95}" type="pres">
      <dgm:prSet presAssocID="{7B5B67E9-2D7C-4F61-8AE6-A6275D0B95EE}" presName="FiveNodes_1" presStyleLbl="node1" presStyleIdx="0" presStyleCnt="5">
        <dgm:presLayoutVars>
          <dgm:bulletEnabled val="1"/>
        </dgm:presLayoutVars>
      </dgm:prSet>
      <dgm:spPr/>
    </dgm:pt>
    <dgm:pt modelId="{E9EFC6E0-3B98-E54B-AC95-0658F14C7DAE}" type="pres">
      <dgm:prSet presAssocID="{7B5B67E9-2D7C-4F61-8AE6-A6275D0B95EE}" presName="FiveNodes_2" presStyleLbl="node1" presStyleIdx="1" presStyleCnt="5">
        <dgm:presLayoutVars>
          <dgm:bulletEnabled val="1"/>
        </dgm:presLayoutVars>
      </dgm:prSet>
      <dgm:spPr/>
    </dgm:pt>
    <dgm:pt modelId="{7FAF8224-6306-DC41-9B74-BDB2CE2248E6}" type="pres">
      <dgm:prSet presAssocID="{7B5B67E9-2D7C-4F61-8AE6-A6275D0B95EE}" presName="FiveNodes_3" presStyleLbl="node1" presStyleIdx="2" presStyleCnt="5">
        <dgm:presLayoutVars>
          <dgm:bulletEnabled val="1"/>
        </dgm:presLayoutVars>
      </dgm:prSet>
      <dgm:spPr/>
    </dgm:pt>
    <dgm:pt modelId="{85E6349D-A8AC-394C-B4D1-68BB3A56A1BD}" type="pres">
      <dgm:prSet presAssocID="{7B5B67E9-2D7C-4F61-8AE6-A6275D0B95EE}" presName="FiveNodes_4" presStyleLbl="node1" presStyleIdx="3" presStyleCnt="5">
        <dgm:presLayoutVars>
          <dgm:bulletEnabled val="1"/>
        </dgm:presLayoutVars>
      </dgm:prSet>
      <dgm:spPr/>
    </dgm:pt>
    <dgm:pt modelId="{610143AA-224A-C341-917D-685F846F0615}" type="pres">
      <dgm:prSet presAssocID="{7B5B67E9-2D7C-4F61-8AE6-A6275D0B95EE}" presName="FiveNodes_5" presStyleLbl="node1" presStyleIdx="4" presStyleCnt="5">
        <dgm:presLayoutVars>
          <dgm:bulletEnabled val="1"/>
        </dgm:presLayoutVars>
      </dgm:prSet>
      <dgm:spPr/>
    </dgm:pt>
    <dgm:pt modelId="{F413A571-4D48-2A46-9D69-C508E9A2ACA8}" type="pres">
      <dgm:prSet presAssocID="{7B5B67E9-2D7C-4F61-8AE6-A6275D0B95EE}" presName="FiveConn_1-2" presStyleLbl="fgAccFollowNode1" presStyleIdx="0" presStyleCnt="4">
        <dgm:presLayoutVars>
          <dgm:bulletEnabled val="1"/>
        </dgm:presLayoutVars>
      </dgm:prSet>
      <dgm:spPr/>
    </dgm:pt>
    <dgm:pt modelId="{5E513EFB-41F3-3B4D-A6FE-96CB420ACF87}" type="pres">
      <dgm:prSet presAssocID="{7B5B67E9-2D7C-4F61-8AE6-A6275D0B95EE}" presName="FiveConn_2-3" presStyleLbl="fgAccFollowNode1" presStyleIdx="1" presStyleCnt="4">
        <dgm:presLayoutVars>
          <dgm:bulletEnabled val="1"/>
        </dgm:presLayoutVars>
      </dgm:prSet>
      <dgm:spPr/>
    </dgm:pt>
    <dgm:pt modelId="{FB815212-FB54-F24B-B7AA-0F2090FB357E}" type="pres">
      <dgm:prSet presAssocID="{7B5B67E9-2D7C-4F61-8AE6-A6275D0B95EE}" presName="FiveConn_3-4" presStyleLbl="fgAccFollowNode1" presStyleIdx="2" presStyleCnt="4">
        <dgm:presLayoutVars>
          <dgm:bulletEnabled val="1"/>
        </dgm:presLayoutVars>
      </dgm:prSet>
      <dgm:spPr/>
    </dgm:pt>
    <dgm:pt modelId="{E69D2420-1E49-984F-9418-E43EE708FBE6}" type="pres">
      <dgm:prSet presAssocID="{7B5B67E9-2D7C-4F61-8AE6-A6275D0B95EE}" presName="FiveConn_4-5" presStyleLbl="fgAccFollowNode1" presStyleIdx="3" presStyleCnt="4">
        <dgm:presLayoutVars>
          <dgm:bulletEnabled val="1"/>
        </dgm:presLayoutVars>
      </dgm:prSet>
      <dgm:spPr/>
    </dgm:pt>
    <dgm:pt modelId="{8CA791C3-62AC-8540-984F-EA16FE0CDE7E}" type="pres">
      <dgm:prSet presAssocID="{7B5B67E9-2D7C-4F61-8AE6-A6275D0B95EE}" presName="FiveNodes_1_text" presStyleLbl="node1" presStyleIdx="4" presStyleCnt="5">
        <dgm:presLayoutVars>
          <dgm:bulletEnabled val="1"/>
        </dgm:presLayoutVars>
      </dgm:prSet>
      <dgm:spPr/>
    </dgm:pt>
    <dgm:pt modelId="{0F6669C9-09F8-4F48-85C5-360CF0D1CBFF}" type="pres">
      <dgm:prSet presAssocID="{7B5B67E9-2D7C-4F61-8AE6-A6275D0B95EE}" presName="FiveNodes_2_text" presStyleLbl="node1" presStyleIdx="4" presStyleCnt="5">
        <dgm:presLayoutVars>
          <dgm:bulletEnabled val="1"/>
        </dgm:presLayoutVars>
      </dgm:prSet>
      <dgm:spPr/>
    </dgm:pt>
    <dgm:pt modelId="{A08F7EAD-EF09-B145-9795-533594BCADC5}" type="pres">
      <dgm:prSet presAssocID="{7B5B67E9-2D7C-4F61-8AE6-A6275D0B95EE}" presName="FiveNodes_3_text" presStyleLbl="node1" presStyleIdx="4" presStyleCnt="5">
        <dgm:presLayoutVars>
          <dgm:bulletEnabled val="1"/>
        </dgm:presLayoutVars>
      </dgm:prSet>
      <dgm:spPr/>
    </dgm:pt>
    <dgm:pt modelId="{BB6B6B0B-01F6-394B-8CA5-0428CCDA9E4E}" type="pres">
      <dgm:prSet presAssocID="{7B5B67E9-2D7C-4F61-8AE6-A6275D0B95EE}" presName="FiveNodes_4_text" presStyleLbl="node1" presStyleIdx="4" presStyleCnt="5">
        <dgm:presLayoutVars>
          <dgm:bulletEnabled val="1"/>
        </dgm:presLayoutVars>
      </dgm:prSet>
      <dgm:spPr/>
    </dgm:pt>
    <dgm:pt modelId="{33FD87BA-4798-A14A-8B62-05DF90002D5D}" type="pres">
      <dgm:prSet presAssocID="{7B5B67E9-2D7C-4F61-8AE6-A6275D0B95EE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9AE16115-E236-2C4C-B77D-38E88826F2E7}" type="presOf" srcId="{E4CBA96A-DF9B-4CC8-94F8-387FAE82A8E0}" destId="{E9EFC6E0-3B98-E54B-AC95-0658F14C7DAE}" srcOrd="0" destOrd="0" presId="urn:microsoft.com/office/officeart/2005/8/layout/vProcess5"/>
    <dgm:cxn modelId="{66B2E216-C6E0-964F-A0D2-2216529C6E31}" type="presOf" srcId="{31139848-3552-47B4-9179-0DC43AA0F47E}" destId="{7FAF8224-6306-DC41-9B74-BDB2CE2248E6}" srcOrd="0" destOrd="0" presId="urn:microsoft.com/office/officeart/2005/8/layout/vProcess5"/>
    <dgm:cxn modelId="{1B89191F-8141-C043-B6F2-5EB49016D37C}" type="presOf" srcId="{FE842DCF-D52E-45B8-88C3-E10A23B7120B}" destId="{85E6349D-A8AC-394C-B4D1-68BB3A56A1BD}" srcOrd="0" destOrd="0" presId="urn:microsoft.com/office/officeart/2005/8/layout/vProcess5"/>
    <dgm:cxn modelId="{B44E9C26-316F-4877-A896-63FABFD5568E}" srcId="{7B5B67E9-2D7C-4F61-8AE6-A6275D0B95EE}" destId="{E4CBA96A-DF9B-4CC8-94F8-387FAE82A8E0}" srcOrd="1" destOrd="0" parTransId="{359080A5-AF4D-44FC-895C-A7CF6D4FF333}" sibTransId="{52580BCF-4F0E-4C7A-8A19-C4E6AD2F03E7}"/>
    <dgm:cxn modelId="{4DE65E38-FBCB-C446-8EBB-7E6EEE2F9B5E}" type="presOf" srcId="{C458D5EA-D645-40D0-B21F-72A3C343AF29}" destId="{A8A063B0-3EA8-BB4F-B152-3BA276601E95}" srcOrd="0" destOrd="0" presId="urn:microsoft.com/office/officeart/2005/8/layout/vProcess5"/>
    <dgm:cxn modelId="{5DE7C154-9055-4D42-94AD-B851FD3D321D}" srcId="{7B5B67E9-2D7C-4F61-8AE6-A6275D0B95EE}" destId="{FE842DCF-D52E-45B8-88C3-E10A23B7120B}" srcOrd="3" destOrd="0" parTransId="{135D26C2-5127-4C75-BBF6-79933E789B07}" sibTransId="{A88E68ED-98C7-4BAA-ABBD-F686C67B484C}"/>
    <dgm:cxn modelId="{486BE55E-4016-9D43-A166-63A83A44C610}" type="presOf" srcId="{FE842DCF-D52E-45B8-88C3-E10A23B7120B}" destId="{BB6B6B0B-01F6-394B-8CA5-0428CCDA9E4E}" srcOrd="1" destOrd="0" presId="urn:microsoft.com/office/officeart/2005/8/layout/vProcess5"/>
    <dgm:cxn modelId="{3F653982-32B6-5B49-9C48-C9D6DBE56F28}" type="presOf" srcId="{2419C59F-D0D9-4D49-A9ED-0CB0E9AC15B9}" destId="{F413A571-4D48-2A46-9D69-C508E9A2ACA8}" srcOrd="0" destOrd="0" presId="urn:microsoft.com/office/officeart/2005/8/layout/vProcess5"/>
    <dgm:cxn modelId="{A11C0288-7FFA-FC41-8AF5-FBC127CF1639}" type="presOf" srcId="{7A2CE970-A9BD-4739-BEEE-0622D149835C}" destId="{33FD87BA-4798-A14A-8B62-05DF90002D5D}" srcOrd="1" destOrd="0" presId="urn:microsoft.com/office/officeart/2005/8/layout/vProcess5"/>
    <dgm:cxn modelId="{C984DB96-2CC1-DB40-8B19-674F78591F1A}" type="presOf" srcId="{7A2CE970-A9BD-4739-BEEE-0622D149835C}" destId="{610143AA-224A-C341-917D-685F846F0615}" srcOrd="0" destOrd="0" presId="urn:microsoft.com/office/officeart/2005/8/layout/vProcess5"/>
    <dgm:cxn modelId="{4BEEB69D-6E4F-4441-8187-B79C7D169EB8}" type="presOf" srcId="{E4CBA96A-DF9B-4CC8-94F8-387FAE82A8E0}" destId="{0F6669C9-09F8-4F48-85C5-360CF0D1CBFF}" srcOrd="1" destOrd="0" presId="urn:microsoft.com/office/officeart/2005/8/layout/vProcess5"/>
    <dgm:cxn modelId="{B7923DA6-DB69-4343-A134-33852646667E}" type="presOf" srcId="{2693519E-C4CA-453F-9226-03D313C0E4C3}" destId="{FB815212-FB54-F24B-B7AA-0F2090FB357E}" srcOrd="0" destOrd="0" presId="urn:microsoft.com/office/officeart/2005/8/layout/vProcess5"/>
    <dgm:cxn modelId="{8CA1B1A8-F80C-DC42-9EDA-E45128E12E0C}" type="presOf" srcId="{7B5B67E9-2D7C-4F61-8AE6-A6275D0B95EE}" destId="{B43D6BB0-421C-B94F-99F7-A7D97496C7B8}" srcOrd="0" destOrd="0" presId="urn:microsoft.com/office/officeart/2005/8/layout/vProcess5"/>
    <dgm:cxn modelId="{2EFDA4AD-E95C-7745-8819-9D72251B0AB9}" type="presOf" srcId="{31139848-3552-47B4-9179-0DC43AA0F47E}" destId="{A08F7EAD-EF09-B145-9795-533594BCADC5}" srcOrd="1" destOrd="0" presId="urn:microsoft.com/office/officeart/2005/8/layout/vProcess5"/>
    <dgm:cxn modelId="{897ABBB1-DFBD-2540-830C-EBAEABB38FEF}" type="presOf" srcId="{C458D5EA-D645-40D0-B21F-72A3C343AF29}" destId="{8CA791C3-62AC-8540-984F-EA16FE0CDE7E}" srcOrd="1" destOrd="0" presId="urn:microsoft.com/office/officeart/2005/8/layout/vProcess5"/>
    <dgm:cxn modelId="{E53DA4B9-51D0-47F1-AEAC-E985E0C76DD6}" srcId="{7B5B67E9-2D7C-4F61-8AE6-A6275D0B95EE}" destId="{7A2CE970-A9BD-4739-BEEE-0622D149835C}" srcOrd="4" destOrd="0" parTransId="{FD6F938B-F905-40A1-88E6-101357B1F3FA}" sibTransId="{B6793DE2-0860-41EE-9D61-6A7612B8C711}"/>
    <dgm:cxn modelId="{AD79D1C0-63CA-4763-9603-B773B04CB616}" srcId="{7B5B67E9-2D7C-4F61-8AE6-A6275D0B95EE}" destId="{31139848-3552-47B4-9179-0DC43AA0F47E}" srcOrd="2" destOrd="0" parTransId="{570B9E4F-C087-4EF3-8632-C579E1475C49}" sibTransId="{2693519E-C4CA-453F-9226-03D313C0E4C3}"/>
    <dgm:cxn modelId="{B99F06D9-36AC-034D-8E96-6CC32B5D17B1}" type="presOf" srcId="{52580BCF-4F0E-4C7A-8A19-C4E6AD2F03E7}" destId="{5E513EFB-41F3-3B4D-A6FE-96CB420ACF87}" srcOrd="0" destOrd="0" presId="urn:microsoft.com/office/officeart/2005/8/layout/vProcess5"/>
    <dgm:cxn modelId="{35610DE6-63C8-4477-9C15-71BB012539B2}" srcId="{7B5B67E9-2D7C-4F61-8AE6-A6275D0B95EE}" destId="{C458D5EA-D645-40D0-B21F-72A3C343AF29}" srcOrd="0" destOrd="0" parTransId="{474D7875-F868-4BBB-BCE0-FBC7DC36E9F5}" sibTransId="{2419C59F-D0D9-4D49-A9ED-0CB0E9AC15B9}"/>
    <dgm:cxn modelId="{40CE42F8-8D27-844B-89EB-D9281FD023D4}" type="presOf" srcId="{A88E68ED-98C7-4BAA-ABBD-F686C67B484C}" destId="{E69D2420-1E49-984F-9418-E43EE708FBE6}" srcOrd="0" destOrd="0" presId="urn:microsoft.com/office/officeart/2005/8/layout/vProcess5"/>
    <dgm:cxn modelId="{A49E7E4A-FB48-D142-9DD1-B346EDB11EB6}" type="presParOf" srcId="{B43D6BB0-421C-B94F-99F7-A7D97496C7B8}" destId="{87338A01-3AAB-C046-983E-C9FB4A0E5636}" srcOrd="0" destOrd="0" presId="urn:microsoft.com/office/officeart/2005/8/layout/vProcess5"/>
    <dgm:cxn modelId="{905D33DA-219B-9A41-8B50-A74E0B2BBE1C}" type="presParOf" srcId="{B43D6BB0-421C-B94F-99F7-A7D97496C7B8}" destId="{A8A063B0-3EA8-BB4F-B152-3BA276601E95}" srcOrd="1" destOrd="0" presId="urn:microsoft.com/office/officeart/2005/8/layout/vProcess5"/>
    <dgm:cxn modelId="{F332964B-976D-AC48-ACFA-0AAF7C912FDB}" type="presParOf" srcId="{B43D6BB0-421C-B94F-99F7-A7D97496C7B8}" destId="{E9EFC6E0-3B98-E54B-AC95-0658F14C7DAE}" srcOrd="2" destOrd="0" presId="urn:microsoft.com/office/officeart/2005/8/layout/vProcess5"/>
    <dgm:cxn modelId="{284989C6-1BA1-5342-884E-0DEA932F51AD}" type="presParOf" srcId="{B43D6BB0-421C-B94F-99F7-A7D97496C7B8}" destId="{7FAF8224-6306-DC41-9B74-BDB2CE2248E6}" srcOrd="3" destOrd="0" presId="urn:microsoft.com/office/officeart/2005/8/layout/vProcess5"/>
    <dgm:cxn modelId="{0018512F-6775-564E-A631-F83CB96177D6}" type="presParOf" srcId="{B43D6BB0-421C-B94F-99F7-A7D97496C7B8}" destId="{85E6349D-A8AC-394C-B4D1-68BB3A56A1BD}" srcOrd="4" destOrd="0" presId="urn:microsoft.com/office/officeart/2005/8/layout/vProcess5"/>
    <dgm:cxn modelId="{486B1F1E-90C4-9048-A7CA-62959CD6834E}" type="presParOf" srcId="{B43D6BB0-421C-B94F-99F7-A7D97496C7B8}" destId="{610143AA-224A-C341-917D-685F846F0615}" srcOrd="5" destOrd="0" presId="urn:microsoft.com/office/officeart/2005/8/layout/vProcess5"/>
    <dgm:cxn modelId="{FA49E578-3F68-7941-AB71-898CCF2FC0AA}" type="presParOf" srcId="{B43D6BB0-421C-B94F-99F7-A7D97496C7B8}" destId="{F413A571-4D48-2A46-9D69-C508E9A2ACA8}" srcOrd="6" destOrd="0" presId="urn:microsoft.com/office/officeart/2005/8/layout/vProcess5"/>
    <dgm:cxn modelId="{2CFDD4AC-04ED-9D49-A652-53D77E1338EC}" type="presParOf" srcId="{B43D6BB0-421C-B94F-99F7-A7D97496C7B8}" destId="{5E513EFB-41F3-3B4D-A6FE-96CB420ACF87}" srcOrd="7" destOrd="0" presId="urn:microsoft.com/office/officeart/2005/8/layout/vProcess5"/>
    <dgm:cxn modelId="{1CCBBF95-A613-9B48-ADAD-2E1AAB860DE5}" type="presParOf" srcId="{B43D6BB0-421C-B94F-99F7-A7D97496C7B8}" destId="{FB815212-FB54-F24B-B7AA-0F2090FB357E}" srcOrd="8" destOrd="0" presId="urn:microsoft.com/office/officeart/2005/8/layout/vProcess5"/>
    <dgm:cxn modelId="{83C07663-F0FB-3F4A-9452-B03EBBD005FD}" type="presParOf" srcId="{B43D6BB0-421C-B94F-99F7-A7D97496C7B8}" destId="{E69D2420-1E49-984F-9418-E43EE708FBE6}" srcOrd="9" destOrd="0" presId="urn:microsoft.com/office/officeart/2005/8/layout/vProcess5"/>
    <dgm:cxn modelId="{69E91552-BE4D-6B41-8E38-70401BBB993F}" type="presParOf" srcId="{B43D6BB0-421C-B94F-99F7-A7D97496C7B8}" destId="{8CA791C3-62AC-8540-984F-EA16FE0CDE7E}" srcOrd="10" destOrd="0" presId="urn:microsoft.com/office/officeart/2005/8/layout/vProcess5"/>
    <dgm:cxn modelId="{F982761C-4042-4D49-BF15-A22056762235}" type="presParOf" srcId="{B43D6BB0-421C-B94F-99F7-A7D97496C7B8}" destId="{0F6669C9-09F8-4F48-85C5-360CF0D1CBFF}" srcOrd="11" destOrd="0" presId="urn:microsoft.com/office/officeart/2005/8/layout/vProcess5"/>
    <dgm:cxn modelId="{246C9650-B325-8647-B53D-E9047BC5BDF0}" type="presParOf" srcId="{B43D6BB0-421C-B94F-99F7-A7D97496C7B8}" destId="{A08F7EAD-EF09-B145-9795-533594BCADC5}" srcOrd="12" destOrd="0" presId="urn:microsoft.com/office/officeart/2005/8/layout/vProcess5"/>
    <dgm:cxn modelId="{25684BD2-2E0C-214F-BDD9-A619C514DBCB}" type="presParOf" srcId="{B43D6BB0-421C-B94F-99F7-A7D97496C7B8}" destId="{BB6B6B0B-01F6-394B-8CA5-0428CCDA9E4E}" srcOrd="13" destOrd="0" presId="urn:microsoft.com/office/officeart/2005/8/layout/vProcess5"/>
    <dgm:cxn modelId="{70DF8CA8-A880-DF4C-9678-0D4359B26892}" type="presParOf" srcId="{B43D6BB0-421C-B94F-99F7-A7D97496C7B8}" destId="{33FD87BA-4798-A14A-8B62-05DF90002D5D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14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93310F1-C503-4649-8C6B-DD0169089AB4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0883FD58-6319-4FF4-8DCF-FA66EB4DA2F9}">
      <dgm:prSet/>
      <dgm:spPr/>
      <dgm:t>
        <a:bodyPr/>
        <a:lstStyle/>
        <a:p>
          <a:r>
            <a:rPr lang="en-GB"/>
            <a:t>Female breast: lobules, ducts, fat, connective tissue</a:t>
          </a:r>
          <a:endParaRPr lang="en-US"/>
        </a:p>
      </dgm:t>
    </dgm:pt>
    <dgm:pt modelId="{891139A1-3109-4301-A289-6B8C3E89AE2D}" type="parTrans" cxnId="{A493A6C9-5577-4B3C-A7A4-B051D6A4A1DB}">
      <dgm:prSet/>
      <dgm:spPr/>
      <dgm:t>
        <a:bodyPr/>
        <a:lstStyle/>
        <a:p>
          <a:endParaRPr lang="en-US"/>
        </a:p>
      </dgm:t>
    </dgm:pt>
    <dgm:pt modelId="{DC2C48D4-2F8C-493A-BC08-7636C1F30987}" type="sibTrans" cxnId="{A493A6C9-5577-4B3C-A7A4-B051D6A4A1DB}">
      <dgm:prSet/>
      <dgm:spPr/>
      <dgm:t>
        <a:bodyPr/>
        <a:lstStyle/>
        <a:p>
          <a:endParaRPr lang="en-US"/>
        </a:p>
      </dgm:t>
    </dgm:pt>
    <dgm:pt modelId="{CE97D0BF-5FA1-405E-ACFF-0D495D10A713}">
      <dgm:prSet/>
      <dgm:spPr/>
      <dgm:t>
        <a:bodyPr/>
        <a:lstStyle/>
        <a:p>
          <a:r>
            <a:rPr lang="en-GB"/>
            <a:t>Lymphatic drainage: axillary and internal mammary nodes</a:t>
          </a:r>
          <a:endParaRPr lang="en-US"/>
        </a:p>
      </dgm:t>
    </dgm:pt>
    <dgm:pt modelId="{E8350FF0-8398-4C08-92A0-525D205F8B38}" type="parTrans" cxnId="{086EEC16-FF19-401E-8FB2-7CC864DF3345}">
      <dgm:prSet/>
      <dgm:spPr/>
      <dgm:t>
        <a:bodyPr/>
        <a:lstStyle/>
        <a:p>
          <a:endParaRPr lang="en-US"/>
        </a:p>
      </dgm:t>
    </dgm:pt>
    <dgm:pt modelId="{192B9CD4-EA49-4497-BF46-B4B29B1D4A25}" type="sibTrans" cxnId="{086EEC16-FF19-401E-8FB2-7CC864DF3345}">
      <dgm:prSet/>
      <dgm:spPr/>
      <dgm:t>
        <a:bodyPr/>
        <a:lstStyle/>
        <a:p>
          <a:endParaRPr lang="en-US"/>
        </a:p>
      </dgm:t>
    </dgm:pt>
    <dgm:pt modelId="{ED25995F-933A-4964-A99B-DFE5E8B3DB1A}">
      <dgm:prSet/>
      <dgm:spPr/>
      <dgm:t>
        <a:bodyPr/>
        <a:lstStyle/>
        <a:p>
          <a:r>
            <a:rPr lang="en-GB"/>
            <a:t>Hormone influence: oestrogen and progesterone</a:t>
          </a:r>
          <a:endParaRPr lang="en-US"/>
        </a:p>
      </dgm:t>
    </dgm:pt>
    <dgm:pt modelId="{A695DFCE-1674-4E6D-BE3C-28C6BC5D490F}" type="parTrans" cxnId="{A67C3FAD-5FB4-4BF0-8A98-561D018C96F3}">
      <dgm:prSet/>
      <dgm:spPr/>
      <dgm:t>
        <a:bodyPr/>
        <a:lstStyle/>
        <a:p>
          <a:endParaRPr lang="en-US"/>
        </a:p>
      </dgm:t>
    </dgm:pt>
    <dgm:pt modelId="{C90986DE-F0C7-4C23-9B7F-E2603089C806}" type="sibTrans" cxnId="{A67C3FAD-5FB4-4BF0-8A98-561D018C96F3}">
      <dgm:prSet/>
      <dgm:spPr/>
      <dgm:t>
        <a:bodyPr/>
        <a:lstStyle/>
        <a:p>
          <a:endParaRPr lang="en-US"/>
        </a:p>
      </dgm:t>
    </dgm:pt>
    <dgm:pt modelId="{647593B9-247A-4A33-A51D-B53A10F60838}" type="pres">
      <dgm:prSet presAssocID="{A93310F1-C503-4649-8C6B-DD0169089AB4}" presName="root" presStyleCnt="0">
        <dgm:presLayoutVars>
          <dgm:dir/>
          <dgm:resizeHandles val="exact"/>
        </dgm:presLayoutVars>
      </dgm:prSet>
      <dgm:spPr/>
    </dgm:pt>
    <dgm:pt modelId="{FE85C8B7-DF66-4985-87CE-6E2E798FA269}" type="pres">
      <dgm:prSet presAssocID="{0883FD58-6319-4FF4-8DCF-FA66EB4DA2F9}" presName="compNode" presStyleCnt="0"/>
      <dgm:spPr/>
    </dgm:pt>
    <dgm:pt modelId="{F1990BFC-6191-441F-A62F-BB609028CB9F}" type="pres">
      <dgm:prSet presAssocID="{0883FD58-6319-4FF4-8DCF-FA66EB4DA2F9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mach"/>
        </a:ext>
      </dgm:extLst>
    </dgm:pt>
    <dgm:pt modelId="{FCF75A20-FFF2-4635-8033-8A921D902103}" type="pres">
      <dgm:prSet presAssocID="{0883FD58-6319-4FF4-8DCF-FA66EB4DA2F9}" presName="spaceRect" presStyleCnt="0"/>
      <dgm:spPr/>
    </dgm:pt>
    <dgm:pt modelId="{830678FB-D385-48F2-82F6-2E95E18D3EF8}" type="pres">
      <dgm:prSet presAssocID="{0883FD58-6319-4FF4-8DCF-FA66EB4DA2F9}" presName="textRect" presStyleLbl="revTx" presStyleIdx="0" presStyleCnt="3">
        <dgm:presLayoutVars>
          <dgm:chMax val="1"/>
          <dgm:chPref val="1"/>
        </dgm:presLayoutVars>
      </dgm:prSet>
      <dgm:spPr/>
    </dgm:pt>
    <dgm:pt modelId="{17741386-E4AE-4504-B3D7-619D89B7FABC}" type="pres">
      <dgm:prSet presAssocID="{DC2C48D4-2F8C-493A-BC08-7636C1F30987}" presName="sibTrans" presStyleCnt="0"/>
      <dgm:spPr/>
    </dgm:pt>
    <dgm:pt modelId="{FD5A9C6A-69BF-4615-8FF5-1B56E100C307}" type="pres">
      <dgm:prSet presAssocID="{CE97D0BF-5FA1-405E-ACFF-0D495D10A713}" presName="compNode" presStyleCnt="0"/>
      <dgm:spPr/>
    </dgm:pt>
    <dgm:pt modelId="{CB7EF5BD-B667-479E-B34A-B6F380DE2777}" type="pres">
      <dgm:prSet presAssocID="{CE97D0BF-5FA1-405E-ACFF-0D495D10A713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Kidneys"/>
        </a:ext>
      </dgm:extLst>
    </dgm:pt>
    <dgm:pt modelId="{D1980D35-F7FD-4633-ADA0-6A5B7545EEEB}" type="pres">
      <dgm:prSet presAssocID="{CE97D0BF-5FA1-405E-ACFF-0D495D10A713}" presName="spaceRect" presStyleCnt="0"/>
      <dgm:spPr/>
    </dgm:pt>
    <dgm:pt modelId="{971CF32E-60C5-411A-8058-F6EC53E87919}" type="pres">
      <dgm:prSet presAssocID="{CE97D0BF-5FA1-405E-ACFF-0D495D10A713}" presName="textRect" presStyleLbl="revTx" presStyleIdx="1" presStyleCnt="3">
        <dgm:presLayoutVars>
          <dgm:chMax val="1"/>
          <dgm:chPref val="1"/>
        </dgm:presLayoutVars>
      </dgm:prSet>
      <dgm:spPr/>
    </dgm:pt>
    <dgm:pt modelId="{B979EC24-4313-40F8-89ED-A76B03BA3A96}" type="pres">
      <dgm:prSet presAssocID="{192B9CD4-EA49-4497-BF46-B4B29B1D4A25}" presName="sibTrans" presStyleCnt="0"/>
      <dgm:spPr/>
    </dgm:pt>
    <dgm:pt modelId="{CE6A10AF-65BE-42BC-AC9C-9E831CC90B91}" type="pres">
      <dgm:prSet presAssocID="{ED25995F-933A-4964-A99B-DFE5E8B3DB1A}" presName="compNode" presStyleCnt="0"/>
      <dgm:spPr/>
    </dgm:pt>
    <dgm:pt modelId="{0B83DD98-9DE8-4E7D-A6E9-5C64F9689232}" type="pres">
      <dgm:prSet presAssocID="{ED25995F-933A-4964-A99B-DFE5E8B3DB1A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NA"/>
        </a:ext>
      </dgm:extLst>
    </dgm:pt>
    <dgm:pt modelId="{56DF4384-A0E0-479C-90F5-30BFEFE58533}" type="pres">
      <dgm:prSet presAssocID="{ED25995F-933A-4964-A99B-DFE5E8B3DB1A}" presName="spaceRect" presStyleCnt="0"/>
      <dgm:spPr/>
    </dgm:pt>
    <dgm:pt modelId="{D2E29474-B34C-475C-8EC4-B120CF00657D}" type="pres">
      <dgm:prSet presAssocID="{ED25995F-933A-4964-A99B-DFE5E8B3DB1A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086EEC16-FF19-401E-8FB2-7CC864DF3345}" srcId="{A93310F1-C503-4649-8C6B-DD0169089AB4}" destId="{CE97D0BF-5FA1-405E-ACFF-0D495D10A713}" srcOrd="1" destOrd="0" parTransId="{E8350FF0-8398-4C08-92A0-525D205F8B38}" sibTransId="{192B9CD4-EA49-4497-BF46-B4B29B1D4A25}"/>
    <dgm:cxn modelId="{A9D2AB24-6E63-6940-AD45-C6305E66BF22}" type="presOf" srcId="{0883FD58-6319-4FF4-8DCF-FA66EB4DA2F9}" destId="{830678FB-D385-48F2-82F6-2E95E18D3EF8}" srcOrd="0" destOrd="0" presId="urn:microsoft.com/office/officeart/2018/2/layout/IconLabelList"/>
    <dgm:cxn modelId="{1EB2B729-C831-CB40-B976-CF71B9B7B735}" type="presOf" srcId="{CE97D0BF-5FA1-405E-ACFF-0D495D10A713}" destId="{971CF32E-60C5-411A-8058-F6EC53E87919}" srcOrd="0" destOrd="0" presId="urn:microsoft.com/office/officeart/2018/2/layout/IconLabelList"/>
    <dgm:cxn modelId="{A67C3FAD-5FB4-4BF0-8A98-561D018C96F3}" srcId="{A93310F1-C503-4649-8C6B-DD0169089AB4}" destId="{ED25995F-933A-4964-A99B-DFE5E8B3DB1A}" srcOrd="2" destOrd="0" parTransId="{A695DFCE-1674-4E6D-BE3C-28C6BC5D490F}" sibTransId="{C90986DE-F0C7-4C23-9B7F-E2603089C806}"/>
    <dgm:cxn modelId="{E3AEF4B5-7734-F446-A563-814B7A43BF3F}" type="presOf" srcId="{ED25995F-933A-4964-A99B-DFE5E8B3DB1A}" destId="{D2E29474-B34C-475C-8EC4-B120CF00657D}" srcOrd="0" destOrd="0" presId="urn:microsoft.com/office/officeart/2018/2/layout/IconLabelList"/>
    <dgm:cxn modelId="{A493A6C9-5577-4B3C-A7A4-B051D6A4A1DB}" srcId="{A93310F1-C503-4649-8C6B-DD0169089AB4}" destId="{0883FD58-6319-4FF4-8DCF-FA66EB4DA2F9}" srcOrd="0" destOrd="0" parTransId="{891139A1-3109-4301-A289-6B8C3E89AE2D}" sibTransId="{DC2C48D4-2F8C-493A-BC08-7636C1F30987}"/>
    <dgm:cxn modelId="{94155FF1-6DB6-FC4D-8D12-188C98385AEF}" type="presOf" srcId="{A93310F1-C503-4649-8C6B-DD0169089AB4}" destId="{647593B9-247A-4A33-A51D-B53A10F60838}" srcOrd="0" destOrd="0" presId="urn:microsoft.com/office/officeart/2018/2/layout/IconLabelList"/>
    <dgm:cxn modelId="{2780D9C3-5511-9D49-AA29-DC8252413052}" type="presParOf" srcId="{647593B9-247A-4A33-A51D-B53A10F60838}" destId="{FE85C8B7-DF66-4985-87CE-6E2E798FA269}" srcOrd="0" destOrd="0" presId="urn:microsoft.com/office/officeart/2018/2/layout/IconLabelList"/>
    <dgm:cxn modelId="{2EDD8F21-C64C-E944-A0D1-0071A567A0A7}" type="presParOf" srcId="{FE85C8B7-DF66-4985-87CE-6E2E798FA269}" destId="{F1990BFC-6191-441F-A62F-BB609028CB9F}" srcOrd="0" destOrd="0" presId="urn:microsoft.com/office/officeart/2018/2/layout/IconLabelList"/>
    <dgm:cxn modelId="{85FE3FB7-2BD6-8E40-861C-EC4C8B089113}" type="presParOf" srcId="{FE85C8B7-DF66-4985-87CE-6E2E798FA269}" destId="{FCF75A20-FFF2-4635-8033-8A921D902103}" srcOrd="1" destOrd="0" presId="urn:microsoft.com/office/officeart/2018/2/layout/IconLabelList"/>
    <dgm:cxn modelId="{B19FD287-40C5-CB41-9755-540877FE3EE8}" type="presParOf" srcId="{FE85C8B7-DF66-4985-87CE-6E2E798FA269}" destId="{830678FB-D385-48F2-82F6-2E95E18D3EF8}" srcOrd="2" destOrd="0" presId="urn:microsoft.com/office/officeart/2018/2/layout/IconLabelList"/>
    <dgm:cxn modelId="{6600A0DE-B7C3-1D47-8309-391F17600E01}" type="presParOf" srcId="{647593B9-247A-4A33-A51D-B53A10F60838}" destId="{17741386-E4AE-4504-B3D7-619D89B7FABC}" srcOrd="1" destOrd="0" presId="urn:microsoft.com/office/officeart/2018/2/layout/IconLabelList"/>
    <dgm:cxn modelId="{C63FD557-3490-934B-9D46-AFD84311FB49}" type="presParOf" srcId="{647593B9-247A-4A33-A51D-B53A10F60838}" destId="{FD5A9C6A-69BF-4615-8FF5-1B56E100C307}" srcOrd="2" destOrd="0" presId="urn:microsoft.com/office/officeart/2018/2/layout/IconLabelList"/>
    <dgm:cxn modelId="{C167A1A4-3927-A942-A2EB-A512CC191845}" type="presParOf" srcId="{FD5A9C6A-69BF-4615-8FF5-1B56E100C307}" destId="{CB7EF5BD-B667-479E-B34A-B6F380DE2777}" srcOrd="0" destOrd="0" presId="urn:microsoft.com/office/officeart/2018/2/layout/IconLabelList"/>
    <dgm:cxn modelId="{ACD153C8-0BF5-5C4A-9C3E-42BF57910C2F}" type="presParOf" srcId="{FD5A9C6A-69BF-4615-8FF5-1B56E100C307}" destId="{D1980D35-F7FD-4633-ADA0-6A5B7545EEEB}" srcOrd="1" destOrd="0" presId="urn:microsoft.com/office/officeart/2018/2/layout/IconLabelList"/>
    <dgm:cxn modelId="{01B487CF-DDB7-9A43-AEAC-33C6F437145C}" type="presParOf" srcId="{FD5A9C6A-69BF-4615-8FF5-1B56E100C307}" destId="{971CF32E-60C5-411A-8058-F6EC53E87919}" srcOrd="2" destOrd="0" presId="urn:microsoft.com/office/officeart/2018/2/layout/IconLabelList"/>
    <dgm:cxn modelId="{218B4955-64DD-084A-A6EE-B4159876FEA6}" type="presParOf" srcId="{647593B9-247A-4A33-A51D-B53A10F60838}" destId="{B979EC24-4313-40F8-89ED-A76B03BA3A96}" srcOrd="3" destOrd="0" presId="urn:microsoft.com/office/officeart/2018/2/layout/IconLabelList"/>
    <dgm:cxn modelId="{037DB467-0CC4-064D-A374-CA1BA246B5F8}" type="presParOf" srcId="{647593B9-247A-4A33-A51D-B53A10F60838}" destId="{CE6A10AF-65BE-42BC-AC9C-9E831CC90B91}" srcOrd="4" destOrd="0" presId="urn:microsoft.com/office/officeart/2018/2/layout/IconLabelList"/>
    <dgm:cxn modelId="{675AA702-39F0-3442-9CDD-9E91205F8FA9}" type="presParOf" srcId="{CE6A10AF-65BE-42BC-AC9C-9E831CC90B91}" destId="{0B83DD98-9DE8-4E7D-A6E9-5C64F9689232}" srcOrd="0" destOrd="0" presId="urn:microsoft.com/office/officeart/2018/2/layout/IconLabelList"/>
    <dgm:cxn modelId="{2B899A76-DBD3-054E-8B6F-CB31064B67D3}" type="presParOf" srcId="{CE6A10AF-65BE-42BC-AC9C-9E831CC90B91}" destId="{56DF4384-A0E0-479C-90F5-30BFEFE58533}" srcOrd="1" destOrd="0" presId="urn:microsoft.com/office/officeart/2018/2/layout/IconLabelList"/>
    <dgm:cxn modelId="{98112B21-5940-E241-8EF0-6BFBBED8F0DB}" type="presParOf" srcId="{CE6A10AF-65BE-42BC-AC9C-9E831CC90B91}" destId="{D2E29474-B34C-475C-8EC4-B120CF00657D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15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E4F2936-47B4-4C47-A85D-0B50DFB66B85}" type="doc">
      <dgm:prSet loTypeId="urn:microsoft.com/office/officeart/2005/8/layout/matrix3" loCatId="matrix" qsTypeId="urn:microsoft.com/office/officeart/2005/8/quickstyle/simple5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D510D9FE-9888-4726-95CF-1F2D5BAD0C14}">
      <dgm:prSet/>
      <dgm:spPr/>
      <dgm:t>
        <a:bodyPr/>
        <a:lstStyle/>
        <a:p>
          <a:r>
            <a:rPr lang="en-GB" dirty="0"/>
            <a:t>Malignant cells arising in ducts/lobules</a:t>
          </a:r>
          <a:endParaRPr lang="en-US" dirty="0"/>
        </a:p>
      </dgm:t>
    </dgm:pt>
    <dgm:pt modelId="{EF503442-3B29-40EA-8AC7-FA44E7B995D9}" type="parTrans" cxnId="{C8989111-8E57-4B00-B8C1-13C19A73D29E}">
      <dgm:prSet/>
      <dgm:spPr/>
      <dgm:t>
        <a:bodyPr/>
        <a:lstStyle/>
        <a:p>
          <a:endParaRPr lang="en-US"/>
        </a:p>
      </dgm:t>
    </dgm:pt>
    <dgm:pt modelId="{D85B52CD-9160-4414-B9AC-4F7442AF23BD}" type="sibTrans" cxnId="{C8989111-8E57-4B00-B8C1-13C19A73D29E}">
      <dgm:prSet/>
      <dgm:spPr/>
      <dgm:t>
        <a:bodyPr/>
        <a:lstStyle/>
        <a:p>
          <a:endParaRPr lang="en-US"/>
        </a:p>
      </dgm:t>
    </dgm:pt>
    <dgm:pt modelId="{39612D4C-94CE-4069-A4FE-95D0DE3EC915}">
      <dgm:prSet/>
      <dgm:spPr/>
      <dgm:t>
        <a:bodyPr/>
        <a:lstStyle/>
        <a:p>
          <a:r>
            <a:rPr lang="en-GB"/>
            <a:t>Invasion of surrounding tissue and lymphatics</a:t>
          </a:r>
          <a:endParaRPr lang="en-US"/>
        </a:p>
      </dgm:t>
    </dgm:pt>
    <dgm:pt modelId="{78C64F95-A140-4BB0-A5E4-C19705A6FCE1}" type="parTrans" cxnId="{75C2F49E-E356-41F7-8939-DB28559CAA10}">
      <dgm:prSet/>
      <dgm:spPr/>
      <dgm:t>
        <a:bodyPr/>
        <a:lstStyle/>
        <a:p>
          <a:endParaRPr lang="en-US"/>
        </a:p>
      </dgm:t>
    </dgm:pt>
    <dgm:pt modelId="{CF2E3097-89E9-4CF4-9457-67E78D603808}" type="sibTrans" cxnId="{75C2F49E-E356-41F7-8939-DB28559CAA10}">
      <dgm:prSet/>
      <dgm:spPr/>
      <dgm:t>
        <a:bodyPr/>
        <a:lstStyle/>
        <a:p>
          <a:endParaRPr lang="en-US"/>
        </a:p>
      </dgm:t>
    </dgm:pt>
    <dgm:pt modelId="{7EC1E354-39FD-41A4-BD6C-68DA67758AD8}">
      <dgm:prSet/>
      <dgm:spPr/>
      <dgm:t>
        <a:bodyPr/>
        <a:lstStyle/>
        <a:p>
          <a:r>
            <a:rPr lang="en-GB"/>
            <a:t>Spread to lymph nodes and distant organs (e.g. bone, liver, lung, brain)</a:t>
          </a:r>
          <a:endParaRPr lang="en-US"/>
        </a:p>
      </dgm:t>
    </dgm:pt>
    <dgm:pt modelId="{C2666FC1-3839-4AA9-8E33-35611936ABB5}" type="parTrans" cxnId="{16FB4B37-9F6A-4A87-951C-B06C11784A0E}">
      <dgm:prSet/>
      <dgm:spPr/>
      <dgm:t>
        <a:bodyPr/>
        <a:lstStyle/>
        <a:p>
          <a:endParaRPr lang="en-US"/>
        </a:p>
      </dgm:t>
    </dgm:pt>
    <dgm:pt modelId="{C050AEB2-7563-452C-A379-2F44E007EA96}" type="sibTrans" cxnId="{16FB4B37-9F6A-4A87-951C-B06C11784A0E}">
      <dgm:prSet/>
      <dgm:spPr/>
      <dgm:t>
        <a:bodyPr/>
        <a:lstStyle/>
        <a:p>
          <a:endParaRPr lang="en-US"/>
        </a:p>
      </dgm:t>
    </dgm:pt>
    <dgm:pt modelId="{78913E6C-33C1-4DE3-B646-39F1B599A59B}">
      <dgm:prSet/>
      <dgm:spPr/>
      <dgm:t>
        <a:bodyPr/>
        <a:lstStyle/>
        <a:p>
          <a:r>
            <a:rPr lang="en-GB"/>
            <a:t>Example for your case: metastases to bone and liver</a:t>
          </a:r>
          <a:endParaRPr lang="en-US"/>
        </a:p>
      </dgm:t>
    </dgm:pt>
    <dgm:pt modelId="{0B58CCC0-1F50-4F6F-97E6-F8911CBCA4E9}" type="parTrans" cxnId="{6CFC0EC7-2F4C-498C-B977-E48490375062}">
      <dgm:prSet/>
      <dgm:spPr/>
      <dgm:t>
        <a:bodyPr/>
        <a:lstStyle/>
        <a:p>
          <a:endParaRPr lang="en-US"/>
        </a:p>
      </dgm:t>
    </dgm:pt>
    <dgm:pt modelId="{C76720DE-BA97-4E46-86A8-4D2AEDDDFFF6}" type="sibTrans" cxnId="{6CFC0EC7-2F4C-498C-B977-E48490375062}">
      <dgm:prSet/>
      <dgm:spPr/>
      <dgm:t>
        <a:bodyPr/>
        <a:lstStyle/>
        <a:p>
          <a:endParaRPr lang="en-US"/>
        </a:p>
      </dgm:t>
    </dgm:pt>
    <dgm:pt modelId="{E9BE536D-59F0-C24F-AE10-0C584C992616}" type="pres">
      <dgm:prSet presAssocID="{0E4F2936-47B4-4C47-A85D-0B50DFB66B85}" presName="matrix" presStyleCnt="0">
        <dgm:presLayoutVars>
          <dgm:chMax val="1"/>
          <dgm:dir/>
          <dgm:resizeHandles val="exact"/>
        </dgm:presLayoutVars>
      </dgm:prSet>
      <dgm:spPr/>
    </dgm:pt>
    <dgm:pt modelId="{0DFE6AC5-4B61-474F-9BC3-05F5669B6B5D}" type="pres">
      <dgm:prSet presAssocID="{0E4F2936-47B4-4C47-A85D-0B50DFB66B85}" presName="diamond" presStyleLbl="bgShp" presStyleIdx="0" presStyleCnt="1"/>
      <dgm:spPr/>
    </dgm:pt>
    <dgm:pt modelId="{685C4769-F1A9-7149-A90D-FBECF7C7AA17}" type="pres">
      <dgm:prSet presAssocID="{0E4F2936-47B4-4C47-A85D-0B50DFB66B85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DC26FAD2-736E-8446-9757-7B6DF50E851B}" type="pres">
      <dgm:prSet presAssocID="{0E4F2936-47B4-4C47-A85D-0B50DFB66B85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2CFE7CC5-F4B5-6A42-AD05-AE06451D06D1}" type="pres">
      <dgm:prSet presAssocID="{0E4F2936-47B4-4C47-A85D-0B50DFB66B85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820D360C-205D-CD4E-8BD0-8E708BEF95A3}" type="pres">
      <dgm:prSet presAssocID="{0E4F2936-47B4-4C47-A85D-0B50DFB66B85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C8989111-8E57-4B00-B8C1-13C19A73D29E}" srcId="{0E4F2936-47B4-4C47-A85D-0B50DFB66B85}" destId="{D510D9FE-9888-4726-95CF-1F2D5BAD0C14}" srcOrd="0" destOrd="0" parTransId="{EF503442-3B29-40EA-8AC7-FA44E7B995D9}" sibTransId="{D85B52CD-9160-4414-B9AC-4F7442AF23BD}"/>
    <dgm:cxn modelId="{16FB4B37-9F6A-4A87-951C-B06C11784A0E}" srcId="{0E4F2936-47B4-4C47-A85D-0B50DFB66B85}" destId="{7EC1E354-39FD-41A4-BD6C-68DA67758AD8}" srcOrd="2" destOrd="0" parTransId="{C2666FC1-3839-4AA9-8E33-35611936ABB5}" sibTransId="{C050AEB2-7563-452C-A379-2F44E007EA96}"/>
    <dgm:cxn modelId="{EFF0ED5E-4E7E-9745-92CD-7C98D4E6B3BB}" type="presOf" srcId="{78913E6C-33C1-4DE3-B646-39F1B599A59B}" destId="{820D360C-205D-CD4E-8BD0-8E708BEF95A3}" srcOrd="0" destOrd="0" presId="urn:microsoft.com/office/officeart/2005/8/layout/matrix3"/>
    <dgm:cxn modelId="{3D7D0765-CDD3-2542-BE3F-AE62560F740F}" type="presOf" srcId="{39612D4C-94CE-4069-A4FE-95D0DE3EC915}" destId="{DC26FAD2-736E-8446-9757-7B6DF50E851B}" srcOrd="0" destOrd="0" presId="urn:microsoft.com/office/officeart/2005/8/layout/matrix3"/>
    <dgm:cxn modelId="{15EE638A-7BF5-DB4F-BBD9-90611D73C51D}" type="presOf" srcId="{7EC1E354-39FD-41A4-BD6C-68DA67758AD8}" destId="{2CFE7CC5-F4B5-6A42-AD05-AE06451D06D1}" srcOrd="0" destOrd="0" presId="urn:microsoft.com/office/officeart/2005/8/layout/matrix3"/>
    <dgm:cxn modelId="{5D34DA8F-794B-0A4D-8108-E91C329FD5A1}" type="presOf" srcId="{D510D9FE-9888-4726-95CF-1F2D5BAD0C14}" destId="{685C4769-F1A9-7149-A90D-FBECF7C7AA17}" srcOrd="0" destOrd="0" presId="urn:microsoft.com/office/officeart/2005/8/layout/matrix3"/>
    <dgm:cxn modelId="{75C2F49E-E356-41F7-8939-DB28559CAA10}" srcId="{0E4F2936-47B4-4C47-A85D-0B50DFB66B85}" destId="{39612D4C-94CE-4069-A4FE-95D0DE3EC915}" srcOrd="1" destOrd="0" parTransId="{78C64F95-A140-4BB0-A5E4-C19705A6FCE1}" sibTransId="{CF2E3097-89E9-4CF4-9457-67E78D603808}"/>
    <dgm:cxn modelId="{416C05B4-8EE1-0842-89C8-AE9C7D4554D3}" type="presOf" srcId="{0E4F2936-47B4-4C47-A85D-0B50DFB66B85}" destId="{E9BE536D-59F0-C24F-AE10-0C584C992616}" srcOrd="0" destOrd="0" presId="urn:microsoft.com/office/officeart/2005/8/layout/matrix3"/>
    <dgm:cxn modelId="{6CFC0EC7-2F4C-498C-B977-E48490375062}" srcId="{0E4F2936-47B4-4C47-A85D-0B50DFB66B85}" destId="{78913E6C-33C1-4DE3-B646-39F1B599A59B}" srcOrd="3" destOrd="0" parTransId="{0B58CCC0-1F50-4F6F-97E6-F8911CBCA4E9}" sibTransId="{C76720DE-BA97-4E46-86A8-4D2AEDDDFFF6}"/>
    <dgm:cxn modelId="{18201CAB-7127-2948-B93B-4DC91ED1D00D}" type="presParOf" srcId="{E9BE536D-59F0-C24F-AE10-0C584C992616}" destId="{0DFE6AC5-4B61-474F-9BC3-05F5669B6B5D}" srcOrd="0" destOrd="0" presId="urn:microsoft.com/office/officeart/2005/8/layout/matrix3"/>
    <dgm:cxn modelId="{EFAB4C6F-3908-6C42-8E08-E818853445A5}" type="presParOf" srcId="{E9BE536D-59F0-C24F-AE10-0C584C992616}" destId="{685C4769-F1A9-7149-A90D-FBECF7C7AA17}" srcOrd="1" destOrd="0" presId="urn:microsoft.com/office/officeart/2005/8/layout/matrix3"/>
    <dgm:cxn modelId="{18AF1413-503E-EE4F-8BF1-5E1E9E570D18}" type="presParOf" srcId="{E9BE536D-59F0-C24F-AE10-0C584C992616}" destId="{DC26FAD2-736E-8446-9757-7B6DF50E851B}" srcOrd="2" destOrd="0" presId="urn:microsoft.com/office/officeart/2005/8/layout/matrix3"/>
    <dgm:cxn modelId="{245CACB5-F11F-284A-B040-AACFA932DFAF}" type="presParOf" srcId="{E9BE536D-59F0-C24F-AE10-0C584C992616}" destId="{2CFE7CC5-F4B5-6A42-AD05-AE06451D06D1}" srcOrd="3" destOrd="0" presId="urn:microsoft.com/office/officeart/2005/8/layout/matrix3"/>
    <dgm:cxn modelId="{63D668E4-2018-2C43-B6F6-E14F8A6491D5}" type="presParOf" srcId="{E9BE536D-59F0-C24F-AE10-0C584C992616}" destId="{820D360C-205D-CD4E-8BD0-8E708BEF95A3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14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9C4A3099-5D41-48EC-91BE-085437887208}" type="doc">
      <dgm:prSet loTypeId="urn:microsoft.com/office/officeart/2005/8/layout/hierarchy2" loCatId="hierarchy" qsTypeId="urn:microsoft.com/office/officeart/2005/8/quickstyle/simple5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E3FA6617-8647-475F-9919-3C6C7AC5D281}">
      <dgm:prSet/>
      <dgm:spPr/>
      <dgm:t>
        <a:bodyPr/>
        <a:lstStyle/>
        <a:p>
          <a:r>
            <a:rPr lang="en-GB" dirty="0"/>
            <a:t>Presenting symptoms: breast lump, pain, weight loss, fatigue, bone pain</a:t>
          </a:r>
          <a:endParaRPr lang="en-US" dirty="0"/>
        </a:p>
      </dgm:t>
    </dgm:pt>
    <dgm:pt modelId="{4AA53A96-C268-4035-9CA5-AABBDD413FB4}" type="parTrans" cxnId="{F16CABC6-6C77-4831-BCD2-0F32BBB6F5D3}">
      <dgm:prSet/>
      <dgm:spPr/>
      <dgm:t>
        <a:bodyPr/>
        <a:lstStyle/>
        <a:p>
          <a:endParaRPr lang="en-US"/>
        </a:p>
      </dgm:t>
    </dgm:pt>
    <dgm:pt modelId="{B753DD6F-4F58-414C-83A5-65D597393CB5}" type="sibTrans" cxnId="{F16CABC6-6C77-4831-BCD2-0F32BBB6F5D3}">
      <dgm:prSet/>
      <dgm:spPr/>
      <dgm:t>
        <a:bodyPr/>
        <a:lstStyle/>
        <a:p>
          <a:endParaRPr lang="en-US"/>
        </a:p>
      </dgm:t>
    </dgm:pt>
    <dgm:pt modelId="{755088DD-5949-4617-90BF-729332994F41}">
      <dgm:prSet/>
      <dgm:spPr/>
      <dgm:t>
        <a:bodyPr/>
        <a:lstStyle/>
        <a:p>
          <a:r>
            <a:rPr lang="en-GB"/>
            <a:t>Examination findings: breast mass, skin changes, lymphadenopathy</a:t>
          </a:r>
          <a:endParaRPr lang="en-US"/>
        </a:p>
      </dgm:t>
    </dgm:pt>
    <dgm:pt modelId="{2A4940CE-4739-42FD-8DDA-B19157CA01F2}" type="parTrans" cxnId="{FCCF1B21-3B92-44F4-B7B4-A569F294EBFE}">
      <dgm:prSet/>
      <dgm:spPr/>
      <dgm:t>
        <a:bodyPr/>
        <a:lstStyle/>
        <a:p>
          <a:endParaRPr lang="en-US"/>
        </a:p>
      </dgm:t>
    </dgm:pt>
    <dgm:pt modelId="{05635FBC-3F99-4103-9AA1-8C73FAF729F1}" type="sibTrans" cxnId="{FCCF1B21-3B92-44F4-B7B4-A569F294EBFE}">
      <dgm:prSet/>
      <dgm:spPr/>
      <dgm:t>
        <a:bodyPr/>
        <a:lstStyle/>
        <a:p>
          <a:endParaRPr lang="en-US"/>
        </a:p>
      </dgm:t>
    </dgm:pt>
    <dgm:pt modelId="{35786FDB-DD91-4077-A6FA-E62FBC5E25B1}">
      <dgm:prSet/>
      <dgm:spPr/>
      <dgm:t>
        <a:bodyPr/>
        <a:lstStyle/>
        <a:p>
          <a:r>
            <a:rPr lang="en-GB"/>
            <a:t>Investigations:</a:t>
          </a:r>
          <a:endParaRPr lang="en-US"/>
        </a:p>
      </dgm:t>
    </dgm:pt>
    <dgm:pt modelId="{D0430E7D-063B-445F-9CFC-BE9A2F4550CD}" type="parTrans" cxnId="{56C2236C-1C5D-4832-953B-06CA3123BE22}">
      <dgm:prSet/>
      <dgm:spPr/>
      <dgm:t>
        <a:bodyPr/>
        <a:lstStyle/>
        <a:p>
          <a:endParaRPr lang="en-US"/>
        </a:p>
      </dgm:t>
    </dgm:pt>
    <dgm:pt modelId="{C6502B18-3181-486D-8FFC-230FF512FC3C}" type="sibTrans" cxnId="{56C2236C-1C5D-4832-953B-06CA3123BE22}">
      <dgm:prSet/>
      <dgm:spPr/>
      <dgm:t>
        <a:bodyPr/>
        <a:lstStyle/>
        <a:p>
          <a:endParaRPr lang="en-US"/>
        </a:p>
      </dgm:t>
    </dgm:pt>
    <dgm:pt modelId="{3D3329C7-3895-4274-8099-E12A6DEE4624}">
      <dgm:prSet/>
      <dgm:spPr/>
      <dgm:t>
        <a:bodyPr/>
        <a:lstStyle/>
        <a:p>
          <a:r>
            <a:rPr lang="en-GB"/>
            <a:t>Imaging: mammogram, ultrasound, MRI, CT/PET for staging</a:t>
          </a:r>
          <a:endParaRPr lang="en-US"/>
        </a:p>
      </dgm:t>
    </dgm:pt>
    <dgm:pt modelId="{05066B10-9C74-439A-97E0-E5B638CD2267}" type="parTrans" cxnId="{8E943404-FCD9-488B-BB22-BBE2ABA1BF80}">
      <dgm:prSet/>
      <dgm:spPr/>
      <dgm:t>
        <a:bodyPr/>
        <a:lstStyle/>
        <a:p>
          <a:endParaRPr lang="en-US"/>
        </a:p>
      </dgm:t>
    </dgm:pt>
    <dgm:pt modelId="{B8BF1255-00E4-4972-8327-E21336B81372}" type="sibTrans" cxnId="{8E943404-FCD9-488B-BB22-BBE2ABA1BF80}">
      <dgm:prSet/>
      <dgm:spPr/>
      <dgm:t>
        <a:bodyPr/>
        <a:lstStyle/>
        <a:p>
          <a:endParaRPr lang="en-US"/>
        </a:p>
      </dgm:t>
    </dgm:pt>
    <dgm:pt modelId="{965064F3-E5A9-4BBB-B346-BFD180878432}">
      <dgm:prSet/>
      <dgm:spPr/>
      <dgm:t>
        <a:bodyPr/>
        <a:lstStyle/>
        <a:p>
          <a:r>
            <a:rPr lang="en-GB"/>
            <a:t>Biopsy: histology, receptor status (ER/PR/HER2)</a:t>
          </a:r>
          <a:endParaRPr lang="en-US"/>
        </a:p>
      </dgm:t>
    </dgm:pt>
    <dgm:pt modelId="{4DCBBAE6-EDAE-4701-B7DE-118C022FF734}" type="parTrans" cxnId="{E576AF59-32A7-422F-A826-D3C33D8B698B}">
      <dgm:prSet/>
      <dgm:spPr/>
      <dgm:t>
        <a:bodyPr/>
        <a:lstStyle/>
        <a:p>
          <a:endParaRPr lang="en-US"/>
        </a:p>
      </dgm:t>
    </dgm:pt>
    <dgm:pt modelId="{159B518F-F114-4D13-8FD6-9AB370C97348}" type="sibTrans" cxnId="{E576AF59-32A7-422F-A826-D3C33D8B698B}">
      <dgm:prSet/>
      <dgm:spPr/>
      <dgm:t>
        <a:bodyPr/>
        <a:lstStyle/>
        <a:p>
          <a:endParaRPr lang="en-US"/>
        </a:p>
      </dgm:t>
    </dgm:pt>
    <dgm:pt modelId="{F676451F-C389-45A9-9694-890BBB821ABD}">
      <dgm:prSet/>
      <dgm:spPr/>
      <dgm:t>
        <a:bodyPr/>
        <a:lstStyle/>
        <a:p>
          <a:r>
            <a:rPr lang="en-GB"/>
            <a:t>Blood tests: LFTs, tumour markers where appropriate</a:t>
          </a:r>
          <a:endParaRPr lang="en-US"/>
        </a:p>
      </dgm:t>
    </dgm:pt>
    <dgm:pt modelId="{BB12EAE0-C5A6-415A-9CCF-E2390D57125C}" type="parTrans" cxnId="{690E5357-3FC0-44ED-8AFF-ED4CD2A09843}">
      <dgm:prSet/>
      <dgm:spPr/>
      <dgm:t>
        <a:bodyPr/>
        <a:lstStyle/>
        <a:p>
          <a:endParaRPr lang="en-US"/>
        </a:p>
      </dgm:t>
    </dgm:pt>
    <dgm:pt modelId="{5A8D1CDD-CBF3-409A-B171-DD320C5122A1}" type="sibTrans" cxnId="{690E5357-3FC0-44ED-8AFF-ED4CD2A09843}">
      <dgm:prSet/>
      <dgm:spPr/>
      <dgm:t>
        <a:bodyPr/>
        <a:lstStyle/>
        <a:p>
          <a:endParaRPr lang="en-US"/>
        </a:p>
      </dgm:t>
    </dgm:pt>
    <dgm:pt modelId="{C19C7B07-3549-477A-8DB4-2D750E9C875A}">
      <dgm:prSet/>
      <dgm:spPr/>
      <dgm:t>
        <a:bodyPr/>
        <a:lstStyle/>
        <a:p>
          <a:r>
            <a:rPr lang="en-GB"/>
            <a:t>Staging as advanced/metastatic</a:t>
          </a:r>
          <a:endParaRPr lang="en-US"/>
        </a:p>
      </dgm:t>
    </dgm:pt>
    <dgm:pt modelId="{347B54D2-DE1E-4E9A-8074-0DDAFCB73919}" type="parTrans" cxnId="{DECB5275-DCF4-43DB-97FD-A8F5CB56F1B3}">
      <dgm:prSet/>
      <dgm:spPr/>
      <dgm:t>
        <a:bodyPr/>
        <a:lstStyle/>
        <a:p>
          <a:endParaRPr lang="en-US"/>
        </a:p>
      </dgm:t>
    </dgm:pt>
    <dgm:pt modelId="{5719E15E-1E90-4C34-AF88-7D0B9A00730E}" type="sibTrans" cxnId="{DECB5275-DCF4-43DB-97FD-A8F5CB56F1B3}">
      <dgm:prSet/>
      <dgm:spPr/>
      <dgm:t>
        <a:bodyPr/>
        <a:lstStyle/>
        <a:p>
          <a:endParaRPr lang="en-US"/>
        </a:p>
      </dgm:t>
    </dgm:pt>
    <dgm:pt modelId="{F851D7FC-2FEC-3C43-87F8-09265409CDDB}" type="pres">
      <dgm:prSet presAssocID="{9C4A3099-5D41-48EC-91BE-085437887208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</dgm:pt>
    <dgm:pt modelId="{9E6A7C3B-C0A3-0041-B33A-5DEA7D94A6DE}" type="pres">
      <dgm:prSet presAssocID="{E3FA6617-8647-475F-9919-3C6C7AC5D281}" presName="root1" presStyleCnt="0"/>
      <dgm:spPr/>
    </dgm:pt>
    <dgm:pt modelId="{4E3D9238-DEE8-444E-9D86-E54943E77583}" type="pres">
      <dgm:prSet presAssocID="{E3FA6617-8647-475F-9919-3C6C7AC5D281}" presName="LevelOneTextNode" presStyleLbl="node0" presStyleIdx="0" presStyleCnt="4">
        <dgm:presLayoutVars>
          <dgm:chPref val="3"/>
        </dgm:presLayoutVars>
      </dgm:prSet>
      <dgm:spPr/>
    </dgm:pt>
    <dgm:pt modelId="{87E263B6-EEA8-D646-8DC4-6F8A89FE1B5E}" type="pres">
      <dgm:prSet presAssocID="{E3FA6617-8647-475F-9919-3C6C7AC5D281}" presName="level2hierChild" presStyleCnt="0"/>
      <dgm:spPr/>
    </dgm:pt>
    <dgm:pt modelId="{6163EC7B-EA2E-574C-97AA-584E695E0FD4}" type="pres">
      <dgm:prSet presAssocID="{755088DD-5949-4617-90BF-729332994F41}" presName="root1" presStyleCnt="0"/>
      <dgm:spPr/>
    </dgm:pt>
    <dgm:pt modelId="{54AD3ADE-2B08-E549-9DFD-C54C5A594106}" type="pres">
      <dgm:prSet presAssocID="{755088DD-5949-4617-90BF-729332994F41}" presName="LevelOneTextNode" presStyleLbl="node0" presStyleIdx="1" presStyleCnt="4">
        <dgm:presLayoutVars>
          <dgm:chPref val="3"/>
        </dgm:presLayoutVars>
      </dgm:prSet>
      <dgm:spPr/>
    </dgm:pt>
    <dgm:pt modelId="{593A40EC-272D-4749-A776-8860BF8DF698}" type="pres">
      <dgm:prSet presAssocID="{755088DD-5949-4617-90BF-729332994F41}" presName="level2hierChild" presStyleCnt="0"/>
      <dgm:spPr/>
    </dgm:pt>
    <dgm:pt modelId="{49155C5F-02DA-C34E-B839-6FCBABFB58B3}" type="pres">
      <dgm:prSet presAssocID="{35786FDB-DD91-4077-A6FA-E62FBC5E25B1}" presName="root1" presStyleCnt="0"/>
      <dgm:spPr/>
    </dgm:pt>
    <dgm:pt modelId="{58BE4DCF-3FAD-CC4F-AB93-AB8535E797C1}" type="pres">
      <dgm:prSet presAssocID="{35786FDB-DD91-4077-A6FA-E62FBC5E25B1}" presName="LevelOneTextNode" presStyleLbl="node0" presStyleIdx="2" presStyleCnt="4">
        <dgm:presLayoutVars>
          <dgm:chPref val="3"/>
        </dgm:presLayoutVars>
      </dgm:prSet>
      <dgm:spPr/>
    </dgm:pt>
    <dgm:pt modelId="{A9E7D6EA-8DA5-D247-A490-226874F6C1AB}" type="pres">
      <dgm:prSet presAssocID="{35786FDB-DD91-4077-A6FA-E62FBC5E25B1}" presName="level2hierChild" presStyleCnt="0"/>
      <dgm:spPr/>
    </dgm:pt>
    <dgm:pt modelId="{1FF4AA5A-194F-6843-AFF5-91662DABABA4}" type="pres">
      <dgm:prSet presAssocID="{05066B10-9C74-439A-97E0-E5B638CD2267}" presName="conn2-1" presStyleLbl="parChTrans1D2" presStyleIdx="0" presStyleCnt="3"/>
      <dgm:spPr/>
    </dgm:pt>
    <dgm:pt modelId="{375A2794-EDD4-FF42-A305-B16F1D77A217}" type="pres">
      <dgm:prSet presAssocID="{05066B10-9C74-439A-97E0-E5B638CD2267}" presName="connTx" presStyleLbl="parChTrans1D2" presStyleIdx="0" presStyleCnt="3"/>
      <dgm:spPr/>
    </dgm:pt>
    <dgm:pt modelId="{A985A8D5-87BA-AA40-8653-7762F51E9E84}" type="pres">
      <dgm:prSet presAssocID="{3D3329C7-3895-4274-8099-E12A6DEE4624}" presName="root2" presStyleCnt="0"/>
      <dgm:spPr/>
    </dgm:pt>
    <dgm:pt modelId="{0B9642C0-1CB7-D148-A9D0-599E7FF19F80}" type="pres">
      <dgm:prSet presAssocID="{3D3329C7-3895-4274-8099-E12A6DEE4624}" presName="LevelTwoTextNode" presStyleLbl="node2" presStyleIdx="0" presStyleCnt="3">
        <dgm:presLayoutVars>
          <dgm:chPref val="3"/>
        </dgm:presLayoutVars>
      </dgm:prSet>
      <dgm:spPr/>
    </dgm:pt>
    <dgm:pt modelId="{5A9AB774-2763-A848-BC63-C0B11174E513}" type="pres">
      <dgm:prSet presAssocID="{3D3329C7-3895-4274-8099-E12A6DEE4624}" presName="level3hierChild" presStyleCnt="0"/>
      <dgm:spPr/>
    </dgm:pt>
    <dgm:pt modelId="{F70D0B62-15C7-8741-A69C-0B8065ED2970}" type="pres">
      <dgm:prSet presAssocID="{4DCBBAE6-EDAE-4701-B7DE-118C022FF734}" presName="conn2-1" presStyleLbl="parChTrans1D2" presStyleIdx="1" presStyleCnt="3"/>
      <dgm:spPr/>
    </dgm:pt>
    <dgm:pt modelId="{EFD6972A-B181-4045-AD40-D4B9734725FE}" type="pres">
      <dgm:prSet presAssocID="{4DCBBAE6-EDAE-4701-B7DE-118C022FF734}" presName="connTx" presStyleLbl="parChTrans1D2" presStyleIdx="1" presStyleCnt="3"/>
      <dgm:spPr/>
    </dgm:pt>
    <dgm:pt modelId="{D2FA7220-B2E1-D241-B1F3-C04906833F6E}" type="pres">
      <dgm:prSet presAssocID="{965064F3-E5A9-4BBB-B346-BFD180878432}" presName="root2" presStyleCnt="0"/>
      <dgm:spPr/>
    </dgm:pt>
    <dgm:pt modelId="{41B9389E-DF8B-624D-B10C-FCF2F5F086A1}" type="pres">
      <dgm:prSet presAssocID="{965064F3-E5A9-4BBB-B346-BFD180878432}" presName="LevelTwoTextNode" presStyleLbl="node2" presStyleIdx="1" presStyleCnt="3">
        <dgm:presLayoutVars>
          <dgm:chPref val="3"/>
        </dgm:presLayoutVars>
      </dgm:prSet>
      <dgm:spPr/>
    </dgm:pt>
    <dgm:pt modelId="{88D8DD20-C471-F848-82A9-FCDC7873BAA3}" type="pres">
      <dgm:prSet presAssocID="{965064F3-E5A9-4BBB-B346-BFD180878432}" presName="level3hierChild" presStyleCnt="0"/>
      <dgm:spPr/>
    </dgm:pt>
    <dgm:pt modelId="{14322F2F-71BB-D540-B7A0-FB1DA36E0DD9}" type="pres">
      <dgm:prSet presAssocID="{BB12EAE0-C5A6-415A-9CCF-E2390D57125C}" presName="conn2-1" presStyleLbl="parChTrans1D2" presStyleIdx="2" presStyleCnt="3"/>
      <dgm:spPr/>
    </dgm:pt>
    <dgm:pt modelId="{24CC96F8-53C4-9243-8089-D2F46DA7FF99}" type="pres">
      <dgm:prSet presAssocID="{BB12EAE0-C5A6-415A-9CCF-E2390D57125C}" presName="connTx" presStyleLbl="parChTrans1D2" presStyleIdx="2" presStyleCnt="3"/>
      <dgm:spPr/>
    </dgm:pt>
    <dgm:pt modelId="{C40A5738-E163-F647-B4DD-2568CC87FE57}" type="pres">
      <dgm:prSet presAssocID="{F676451F-C389-45A9-9694-890BBB821ABD}" presName="root2" presStyleCnt="0"/>
      <dgm:spPr/>
    </dgm:pt>
    <dgm:pt modelId="{006CFB7C-B6E4-E747-A4F7-9B9AF7A3AEA3}" type="pres">
      <dgm:prSet presAssocID="{F676451F-C389-45A9-9694-890BBB821ABD}" presName="LevelTwoTextNode" presStyleLbl="node2" presStyleIdx="2" presStyleCnt="3">
        <dgm:presLayoutVars>
          <dgm:chPref val="3"/>
        </dgm:presLayoutVars>
      </dgm:prSet>
      <dgm:spPr/>
    </dgm:pt>
    <dgm:pt modelId="{F9702DCA-5E46-8340-8983-5BD37CB9E3ED}" type="pres">
      <dgm:prSet presAssocID="{F676451F-C389-45A9-9694-890BBB821ABD}" presName="level3hierChild" presStyleCnt="0"/>
      <dgm:spPr/>
    </dgm:pt>
    <dgm:pt modelId="{F49FEE67-2B8A-E648-B12F-6B0ECBE2A376}" type="pres">
      <dgm:prSet presAssocID="{C19C7B07-3549-477A-8DB4-2D750E9C875A}" presName="root1" presStyleCnt="0"/>
      <dgm:spPr/>
    </dgm:pt>
    <dgm:pt modelId="{E11E6BFE-4AAC-974A-8F8B-3CDD70EECBC3}" type="pres">
      <dgm:prSet presAssocID="{C19C7B07-3549-477A-8DB4-2D750E9C875A}" presName="LevelOneTextNode" presStyleLbl="node0" presStyleIdx="3" presStyleCnt="4">
        <dgm:presLayoutVars>
          <dgm:chPref val="3"/>
        </dgm:presLayoutVars>
      </dgm:prSet>
      <dgm:spPr/>
    </dgm:pt>
    <dgm:pt modelId="{E9FF9E4B-1CA7-4944-B998-803338F932D3}" type="pres">
      <dgm:prSet presAssocID="{C19C7B07-3549-477A-8DB4-2D750E9C875A}" presName="level2hierChild" presStyleCnt="0"/>
      <dgm:spPr/>
    </dgm:pt>
  </dgm:ptLst>
  <dgm:cxnLst>
    <dgm:cxn modelId="{8E943404-FCD9-488B-BB22-BBE2ABA1BF80}" srcId="{35786FDB-DD91-4077-A6FA-E62FBC5E25B1}" destId="{3D3329C7-3895-4274-8099-E12A6DEE4624}" srcOrd="0" destOrd="0" parTransId="{05066B10-9C74-439A-97E0-E5B638CD2267}" sibTransId="{B8BF1255-00E4-4972-8327-E21336B81372}"/>
    <dgm:cxn modelId="{143A4612-D5E3-7941-98C3-472CD8EC8025}" type="presOf" srcId="{35786FDB-DD91-4077-A6FA-E62FBC5E25B1}" destId="{58BE4DCF-3FAD-CC4F-AB93-AB8535E797C1}" srcOrd="0" destOrd="0" presId="urn:microsoft.com/office/officeart/2005/8/layout/hierarchy2"/>
    <dgm:cxn modelId="{FCCF1B21-3B92-44F4-B7B4-A569F294EBFE}" srcId="{9C4A3099-5D41-48EC-91BE-085437887208}" destId="{755088DD-5949-4617-90BF-729332994F41}" srcOrd="1" destOrd="0" parTransId="{2A4940CE-4739-42FD-8DDA-B19157CA01F2}" sibTransId="{05635FBC-3F99-4103-9AA1-8C73FAF729F1}"/>
    <dgm:cxn modelId="{2E56BC24-E129-5041-A646-6BDD0CFE86CD}" type="presOf" srcId="{C19C7B07-3549-477A-8DB4-2D750E9C875A}" destId="{E11E6BFE-4AAC-974A-8F8B-3CDD70EECBC3}" srcOrd="0" destOrd="0" presId="urn:microsoft.com/office/officeart/2005/8/layout/hierarchy2"/>
    <dgm:cxn modelId="{4294A125-C8C0-9E4B-B5BF-ECB6D82D5097}" type="presOf" srcId="{755088DD-5949-4617-90BF-729332994F41}" destId="{54AD3ADE-2B08-E549-9DFD-C54C5A594106}" srcOrd="0" destOrd="0" presId="urn:microsoft.com/office/officeart/2005/8/layout/hierarchy2"/>
    <dgm:cxn modelId="{782E5126-8D61-8E40-9F6F-115C839ED6D3}" type="presOf" srcId="{05066B10-9C74-439A-97E0-E5B638CD2267}" destId="{375A2794-EDD4-FF42-A305-B16F1D77A217}" srcOrd="1" destOrd="0" presId="urn:microsoft.com/office/officeart/2005/8/layout/hierarchy2"/>
    <dgm:cxn modelId="{90D9B12C-5B4A-FB48-B9DC-305597969F4C}" type="presOf" srcId="{4DCBBAE6-EDAE-4701-B7DE-118C022FF734}" destId="{F70D0B62-15C7-8741-A69C-0B8065ED2970}" srcOrd="0" destOrd="0" presId="urn:microsoft.com/office/officeart/2005/8/layout/hierarchy2"/>
    <dgm:cxn modelId="{95213A36-676A-9541-A8AA-DC079B210D93}" type="presOf" srcId="{BB12EAE0-C5A6-415A-9CCF-E2390D57125C}" destId="{24CC96F8-53C4-9243-8089-D2F46DA7FF99}" srcOrd="1" destOrd="0" presId="urn:microsoft.com/office/officeart/2005/8/layout/hierarchy2"/>
    <dgm:cxn modelId="{690E5357-3FC0-44ED-8AFF-ED4CD2A09843}" srcId="{35786FDB-DD91-4077-A6FA-E62FBC5E25B1}" destId="{F676451F-C389-45A9-9694-890BBB821ABD}" srcOrd="2" destOrd="0" parTransId="{BB12EAE0-C5A6-415A-9CCF-E2390D57125C}" sibTransId="{5A8D1CDD-CBF3-409A-B171-DD320C5122A1}"/>
    <dgm:cxn modelId="{E576AF59-32A7-422F-A826-D3C33D8B698B}" srcId="{35786FDB-DD91-4077-A6FA-E62FBC5E25B1}" destId="{965064F3-E5A9-4BBB-B346-BFD180878432}" srcOrd="1" destOrd="0" parTransId="{4DCBBAE6-EDAE-4701-B7DE-118C022FF734}" sibTransId="{159B518F-F114-4D13-8FD6-9AB370C97348}"/>
    <dgm:cxn modelId="{56C2236C-1C5D-4832-953B-06CA3123BE22}" srcId="{9C4A3099-5D41-48EC-91BE-085437887208}" destId="{35786FDB-DD91-4077-A6FA-E62FBC5E25B1}" srcOrd="2" destOrd="0" parTransId="{D0430E7D-063B-445F-9CFC-BE9A2F4550CD}" sibTransId="{C6502B18-3181-486D-8FFC-230FF512FC3C}"/>
    <dgm:cxn modelId="{DECB5275-DCF4-43DB-97FD-A8F5CB56F1B3}" srcId="{9C4A3099-5D41-48EC-91BE-085437887208}" destId="{C19C7B07-3549-477A-8DB4-2D750E9C875A}" srcOrd="3" destOrd="0" parTransId="{347B54D2-DE1E-4E9A-8074-0DDAFCB73919}" sibTransId="{5719E15E-1E90-4C34-AF88-7D0B9A00730E}"/>
    <dgm:cxn modelId="{3BC22299-2CFE-C644-9011-C0CE887B4D82}" type="presOf" srcId="{F676451F-C389-45A9-9694-890BBB821ABD}" destId="{006CFB7C-B6E4-E747-A4F7-9B9AF7A3AEA3}" srcOrd="0" destOrd="0" presId="urn:microsoft.com/office/officeart/2005/8/layout/hierarchy2"/>
    <dgm:cxn modelId="{FDA33B9A-8E5F-2D40-8C8F-4EF629245722}" type="presOf" srcId="{9C4A3099-5D41-48EC-91BE-085437887208}" destId="{F851D7FC-2FEC-3C43-87F8-09265409CDDB}" srcOrd="0" destOrd="0" presId="urn:microsoft.com/office/officeart/2005/8/layout/hierarchy2"/>
    <dgm:cxn modelId="{4367DE9A-AE71-9048-BAC6-1B18A2331F20}" type="presOf" srcId="{E3FA6617-8647-475F-9919-3C6C7AC5D281}" destId="{4E3D9238-DEE8-444E-9D86-E54943E77583}" srcOrd="0" destOrd="0" presId="urn:microsoft.com/office/officeart/2005/8/layout/hierarchy2"/>
    <dgm:cxn modelId="{93D532B2-AE87-3D4C-91DA-0277DDC1D0D9}" type="presOf" srcId="{965064F3-E5A9-4BBB-B346-BFD180878432}" destId="{41B9389E-DF8B-624D-B10C-FCF2F5F086A1}" srcOrd="0" destOrd="0" presId="urn:microsoft.com/office/officeart/2005/8/layout/hierarchy2"/>
    <dgm:cxn modelId="{6A7D36B3-A6B7-8747-A822-97F47A8A563E}" type="presOf" srcId="{BB12EAE0-C5A6-415A-9CCF-E2390D57125C}" destId="{14322F2F-71BB-D540-B7A0-FB1DA36E0DD9}" srcOrd="0" destOrd="0" presId="urn:microsoft.com/office/officeart/2005/8/layout/hierarchy2"/>
    <dgm:cxn modelId="{8D724AC5-2ABB-E946-8AF8-E9397E76A6F5}" type="presOf" srcId="{3D3329C7-3895-4274-8099-E12A6DEE4624}" destId="{0B9642C0-1CB7-D148-A9D0-599E7FF19F80}" srcOrd="0" destOrd="0" presId="urn:microsoft.com/office/officeart/2005/8/layout/hierarchy2"/>
    <dgm:cxn modelId="{F16CABC6-6C77-4831-BCD2-0F32BBB6F5D3}" srcId="{9C4A3099-5D41-48EC-91BE-085437887208}" destId="{E3FA6617-8647-475F-9919-3C6C7AC5D281}" srcOrd="0" destOrd="0" parTransId="{4AA53A96-C268-4035-9CA5-AABBDD413FB4}" sibTransId="{B753DD6F-4F58-414C-83A5-65D597393CB5}"/>
    <dgm:cxn modelId="{A04A6FC7-E354-3D46-84BB-A219840F8B75}" type="presOf" srcId="{05066B10-9C74-439A-97E0-E5B638CD2267}" destId="{1FF4AA5A-194F-6843-AFF5-91662DABABA4}" srcOrd="0" destOrd="0" presId="urn:microsoft.com/office/officeart/2005/8/layout/hierarchy2"/>
    <dgm:cxn modelId="{AC059CD0-896E-E545-975A-B77BCA4524C7}" type="presOf" srcId="{4DCBBAE6-EDAE-4701-B7DE-118C022FF734}" destId="{EFD6972A-B181-4045-AD40-D4B9734725FE}" srcOrd="1" destOrd="0" presId="urn:microsoft.com/office/officeart/2005/8/layout/hierarchy2"/>
    <dgm:cxn modelId="{6250DB09-F4B2-5B4B-8974-EE2DB909B20C}" type="presParOf" srcId="{F851D7FC-2FEC-3C43-87F8-09265409CDDB}" destId="{9E6A7C3B-C0A3-0041-B33A-5DEA7D94A6DE}" srcOrd="0" destOrd="0" presId="urn:microsoft.com/office/officeart/2005/8/layout/hierarchy2"/>
    <dgm:cxn modelId="{EE65301A-DBC7-054A-AB0D-8DE2C4004B1D}" type="presParOf" srcId="{9E6A7C3B-C0A3-0041-B33A-5DEA7D94A6DE}" destId="{4E3D9238-DEE8-444E-9D86-E54943E77583}" srcOrd="0" destOrd="0" presId="urn:microsoft.com/office/officeart/2005/8/layout/hierarchy2"/>
    <dgm:cxn modelId="{85F3B3B3-F359-D542-B7F0-705E51418E71}" type="presParOf" srcId="{9E6A7C3B-C0A3-0041-B33A-5DEA7D94A6DE}" destId="{87E263B6-EEA8-D646-8DC4-6F8A89FE1B5E}" srcOrd="1" destOrd="0" presId="urn:microsoft.com/office/officeart/2005/8/layout/hierarchy2"/>
    <dgm:cxn modelId="{67BECFF4-F7B3-D74B-9975-2FB1D0E982AC}" type="presParOf" srcId="{F851D7FC-2FEC-3C43-87F8-09265409CDDB}" destId="{6163EC7B-EA2E-574C-97AA-584E695E0FD4}" srcOrd="1" destOrd="0" presId="urn:microsoft.com/office/officeart/2005/8/layout/hierarchy2"/>
    <dgm:cxn modelId="{3DB71EDA-406B-6843-8B12-2335D89A5E8C}" type="presParOf" srcId="{6163EC7B-EA2E-574C-97AA-584E695E0FD4}" destId="{54AD3ADE-2B08-E549-9DFD-C54C5A594106}" srcOrd="0" destOrd="0" presId="urn:microsoft.com/office/officeart/2005/8/layout/hierarchy2"/>
    <dgm:cxn modelId="{FCFBBFFC-FF43-8F4B-83B2-DA3DC5F43328}" type="presParOf" srcId="{6163EC7B-EA2E-574C-97AA-584E695E0FD4}" destId="{593A40EC-272D-4749-A776-8860BF8DF698}" srcOrd="1" destOrd="0" presId="urn:microsoft.com/office/officeart/2005/8/layout/hierarchy2"/>
    <dgm:cxn modelId="{7B0F085A-834B-084F-B1D5-1532A24DCAF9}" type="presParOf" srcId="{F851D7FC-2FEC-3C43-87F8-09265409CDDB}" destId="{49155C5F-02DA-C34E-B839-6FCBABFB58B3}" srcOrd="2" destOrd="0" presId="urn:microsoft.com/office/officeart/2005/8/layout/hierarchy2"/>
    <dgm:cxn modelId="{86CE4532-20C0-E944-803A-2BC0573EED03}" type="presParOf" srcId="{49155C5F-02DA-C34E-B839-6FCBABFB58B3}" destId="{58BE4DCF-3FAD-CC4F-AB93-AB8535E797C1}" srcOrd="0" destOrd="0" presId="urn:microsoft.com/office/officeart/2005/8/layout/hierarchy2"/>
    <dgm:cxn modelId="{38AB1168-9EC3-C241-8C31-909B4563D9B2}" type="presParOf" srcId="{49155C5F-02DA-C34E-B839-6FCBABFB58B3}" destId="{A9E7D6EA-8DA5-D247-A490-226874F6C1AB}" srcOrd="1" destOrd="0" presId="urn:microsoft.com/office/officeart/2005/8/layout/hierarchy2"/>
    <dgm:cxn modelId="{455560FD-6946-E44D-B1CD-5E493733D339}" type="presParOf" srcId="{A9E7D6EA-8DA5-D247-A490-226874F6C1AB}" destId="{1FF4AA5A-194F-6843-AFF5-91662DABABA4}" srcOrd="0" destOrd="0" presId="urn:microsoft.com/office/officeart/2005/8/layout/hierarchy2"/>
    <dgm:cxn modelId="{DA305109-C3CA-7A42-B071-680D92FF59FC}" type="presParOf" srcId="{1FF4AA5A-194F-6843-AFF5-91662DABABA4}" destId="{375A2794-EDD4-FF42-A305-B16F1D77A217}" srcOrd="0" destOrd="0" presId="urn:microsoft.com/office/officeart/2005/8/layout/hierarchy2"/>
    <dgm:cxn modelId="{F09291A1-844B-154F-9ECA-8EB73A42D499}" type="presParOf" srcId="{A9E7D6EA-8DA5-D247-A490-226874F6C1AB}" destId="{A985A8D5-87BA-AA40-8653-7762F51E9E84}" srcOrd="1" destOrd="0" presId="urn:microsoft.com/office/officeart/2005/8/layout/hierarchy2"/>
    <dgm:cxn modelId="{27A5EAF8-5413-4149-AD36-D298BC85BD91}" type="presParOf" srcId="{A985A8D5-87BA-AA40-8653-7762F51E9E84}" destId="{0B9642C0-1CB7-D148-A9D0-599E7FF19F80}" srcOrd="0" destOrd="0" presId="urn:microsoft.com/office/officeart/2005/8/layout/hierarchy2"/>
    <dgm:cxn modelId="{B7F4FB21-1EFE-AB44-8436-0CDDBC50ECC0}" type="presParOf" srcId="{A985A8D5-87BA-AA40-8653-7762F51E9E84}" destId="{5A9AB774-2763-A848-BC63-C0B11174E513}" srcOrd="1" destOrd="0" presId="urn:microsoft.com/office/officeart/2005/8/layout/hierarchy2"/>
    <dgm:cxn modelId="{A8CAEF89-64C6-6F49-8512-E7BE57BE9B1D}" type="presParOf" srcId="{A9E7D6EA-8DA5-D247-A490-226874F6C1AB}" destId="{F70D0B62-15C7-8741-A69C-0B8065ED2970}" srcOrd="2" destOrd="0" presId="urn:microsoft.com/office/officeart/2005/8/layout/hierarchy2"/>
    <dgm:cxn modelId="{CAEAFD6D-DD5C-D34A-A255-A01E766876BF}" type="presParOf" srcId="{F70D0B62-15C7-8741-A69C-0B8065ED2970}" destId="{EFD6972A-B181-4045-AD40-D4B9734725FE}" srcOrd="0" destOrd="0" presId="urn:microsoft.com/office/officeart/2005/8/layout/hierarchy2"/>
    <dgm:cxn modelId="{DD8654E9-9C2C-F244-B59E-F45DF1F67D84}" type="presParOf" srcId="{A9E7D6EA-8DA5-D247-A490-226874F6C1AB}" destId="{D2FA7220-B2E1-D241-B1F3-C04906833F6E}" srcOrd="3" destOrd="0" presId="urn:microsoft.com/office/officeart/2005/8/layout/hierarchy2"/>
    <dgm:cxn modelId="{27FFA1CB-0784-2D41-9AE3-01DF297121A7}" type="presParOf" srcId="{D2FA7220-B2E1-D241-B1F3-C04906833F6E}" destId="{41B9389E-DF8B-624D-B10C-FCF2F5F086A1}" srcOrd="0" destOrd="0" presId="urn:microsoft.com/office/officeart/2005/8/layout/hierarchy2"/>
    <dgm:cxn modelId="{287FBB11-CFB8-1E4A-9BCA-5AC100A00A1C}" type="presParOf" srcId="{D2FA7220-B2E1-D241-B1F3-C04906833F6E}" destId="{88D8DD20-C471-F848-82A9-FCDC7873BAA3}" srcOrd="1" destOrd="0" presId="urn:microsoft.com/office/officeart/2005/8/layout/hierarchy2"/>
    <dgm:cxn modelId="{D2F17CDF-91D9-1B4E-B006-C9C1AE86E0D1}" type="presParOf" srcId="{A9E7D6EA-8DA5-D247-A490-226874F6C1AB}" destId="{14322F2F-71BB-D540-B7A0-FB1DA36E0DD9}" srcOrd="4" destOrd="0" presId="urn:microsoft.com/office/officeart/2005/8/layout/hierarchy2"/>
    <dgm:cxn modelId="{656B2BCF-381D-154D-A450-C9F0A8A5B980}" type="presParOf" srcId="{14322F2F-71BB-D540-B7A0-FB1DA36E0DD9}" destId="{24CC96F8-53C4-9243-8089-D2F46DA7FF99}" srcOrd="0" destOrd="0" presId="urn:microsoft.com/office/officeart/2005/8/layout/hierarchy2"/>
    <dgm:cxn modelId="{E6075CA1-2466-ED48-A2EC-E07C02B4BE79}" type="presParOf" srcId="{A9E7D6EA-8DA5-D247-A490-226874F6C1AB}" destId="{C40A5738-E163-F647-B4DD-2568CC87FE57}" srcOrd="5" destOrd="0" presId="urn:microsoft.com/office/officeart/2005/8/layout/hierarchy2"/>
    <dgm:cxn modelId="{314FCDD3-0879-AD42-ABBD-490079DA6D5D}" type="presParOf" srcId="{C40A5738-E163-F647-B4DD-2568CC87FE57}" destId="{006CFB7C-B6E4-E747-A4F7-9B9AF7A3AEA3}" srcOrd="0" destOrd="0" presId="urn:microsoft.com/office/officeart/2005/8/layout/hierarchy2"/>
    <dgm:cxn modelId="{7565C771-DE9B-3B4C-9783-CFB271FE5998}" type="presParOf" srcId="{C40A5738-E163-F647-B4DD-2568CC87FE57}" destId="{F9702DCA-5E46-8340-8983-5BD37CB9E3ED}" srcOrd="1" destOrd="0" presId="urn:microsoft.com/office/officeart/2005/8/layout/hierarchy2"/>
    <dgm:cxn modelId="{66174198-5A18-9C43-B05D-240391DC049F}" type="presParOf" srcId="{F851D7FC-2FEC-3C43-87F8-09265409CDDB}" destId="{F49FEE67-2B8A-E648-B12F-6B0ECBE2A376}" srcOrd="3" destOrd="0" presId="urn:microsoft.com/office/officeart/2005/8/layout/hierarchy2"/>
    <dgm:cxn modelId="{028755C2-BF9E-1343-97C9-4C52B1CC47CC}" type="presParOf" srcId="{F49FEE67-2B8A-E648-B12F-6B0ECBE2A376}" destId="{E11E6BFE-4AAC-974A-8F8B-3CDD70EECBC3}" srcOrd="0" destOrd="0" presId="urn:microsoft.com/office/officeart/2005/8/layout/hierarchy2"/>
    <dgm:cxn modelId="{87D396DD-26C3-E244-9418-66A8093092AB}" type="presParOf" srcId="{F49FEE67-2B8A-E648-B12F-6B0ECBE2A376}" destId="{E9FF9E4B-1CA7-4944-B998-803338F932D3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14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37CF3B8D-E28A-4A23-9FBB-127C9D294A2B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33DA6C2E-D749-411A-9EE2-E2AF3C8EDEA1}">
      <dgm:prSet/>
      <dgm:spPr/>
      <dgm:t>
        <a:bodyPr/>
        <a:lstStyle/>
        <a:p>
          <a:r>
            <a:rPr lang="en-GB" dirty="0"/>
            <a:t>Physical: pain, fatigue, reduced mobility, side effects of treatment</a:t>
          </a:r>
          <a:endParaRPr lang="en-US" dirty="0"/>
        </a:p>
      </dgm:t>
    </dgm:pt>
    <dgm:pt modelId="{C99B4D2D-A64B-4093-A5C1-D87352B0CB0F}" type="parTrans" cxnId="{00F6CBFC-358C-4145-9F81-A3F89CC57661}">
      <dgm:prSet/>
      <dgm:spPr/>
      <dgm:t>
        <a:bodyPr/>
        <a:lstStyle/>
        <a:p>
          <a:endParaRPr lang="en-US"/>
        </a:p>
      </dgm:t>
    </dgm:pt>
    <dgm:pt modelId="{9D18B0CE-46E4-4155-A8B9-D5768BDDE0D1}" type="sibTrans" cxnId="{00F6CBFC-358C-4145-9F81-A3F89CC57661}">
      <dgm:prSet/>
      <dgm:spPr/>
      <dgm:t>
        <a:bodyPr/>
        <a:lstStyle/>
        <a:p>
          <a:endParaRPr lang="en-US"/>
        </a:p>
      </dgm:t>
    </dgm:pt>
    <dgm:pt modelId="{16D8DC89-ADAF-4E40-BBFB-7F7CC644ED82}">
      <dgm:prSet/>
      <dgm:spPr/>
      <dgm:t>
        <a:bodyPr/>
        <a:lstStyle/>
        <a:p>
          <a:r>
            <a:rPr lang="en-GB"/>
            <a:t>Psychological: shock of diagnosis at young age, anxiety, depression, fear for children</a:t>
          </a:r>
          <a:endParaRPr lang="en-US"/>
        </a:p>
      </dgm:t>
    </dgm:pt>
    <dgm:pt modelId="{9E4B1D69-5B7F-4755-B6E7-274AFEBB3382}" type="parTrans" cxnId="{A7536E0D-844A-4DA2-9093-711EC32D3137}">
      <dgm:prSet/>
      <dgm:spPr/>
      <dgm:t>
        <a:bodyPr/>
        <a:lstStyle/>
        <a:p>
          <a:endParaRPr lang="en-US"/>
        </a:p>
      </dgm:t>
    </dgm:pt>
    <dgm:pt modelId="{4D3FC071-8409-4AB4-8141-117D8A65AA44}" type="sibTrans" cxnId="{A7536E0D-844A-4DA2-9093-711EC32D3137}">
      <dgm:prSet/>
      <dgm:spPr/>
      <dgm:t>
        <a:bodyPr/>
        <a:lstStyle/>
        <a:p>
          <a:endParaRPr lang="en-US"/>
        </a:p>
      </dgm:t>
    </dgm:pt>
    <dgm:pt modelId="{0D8BF06D-1A6A-463C-8C03-EA06EA3F7F16}">
      <dgm:prSet/>
      <dgm:spPr/>
      <dgm:t>
        <a:bodyPr/>
        <a:lstStyle/>
        <a:p>
          <a:r>
            <a:rPr lang="en-GB"/>
            <a:t>Social: impact on parenting role, work, finances</a:t>
          </a:r>
          <a:endParaRPr lang="en-US"/>
        </a:p>
      </dgm:t>
    </dgm:pt>
    <dgm:pt modelId="{B950DA7B-E948-4E08-9486-28E49A900575}" type="parTrans" cxnId="{C0A31F0F-E05F-4FB0-8523-6BDC77E8D421}">
      <dgm:prSet/>
      <dgm:spPr/>
      <dgm:t>
        <a:bodyPr/>
        <a:lstStyle/>
        <a:p>
          <a:endParaRPr lang="en-US"/>
        </a:p>
      </dgm:t>
    </dgm:pt>
    <dgm:pt modelId="{B3E4F3F3-9959-4C48-9896-D8CFC5676D45}" type="sibTrans" cxnId="{C0A31F0F-E05F-4FB0-8523-6BDC77E8D421}">
      <dgm:prSet/>
      <dgm:spPr/>
      <dgm:t>
        <a:bodyPr/>
        <a:lstStyle/>
        <a:p>
          <a:endParaRPr lang="en-US"/>
        </a:p>
      </dgm:t>
    </dgm:pt>
    <dgm:pt modelId="{D255164A-8915-4941-B3F5-0C17D82283E6}">
      <dgm:prSet/>
      <dgm:spPr/>
      <dgm:t>
        <a:bodyPr/>
        <a:lstStyle/>
        <a:p>
          <a:r>
            <a:rPr lang="en-GB"/>
            <a:t>Spiritual/cultural considerations</a:t>
          </a:r>
          <a:endParaRPr lang="en-US"/>
        </a:p>
      </dgm:t>
    </dgm:pt>
    <dgm:pt modelId="{874C8A2D-A68D-4D4E-A543-AF1CF8FB480A}" type="parTrans" cxnId="{6A103749-1D97-4D62-9F59-3421DF20D410}">
      <dgm:prSet/>
      <dgm:spPr/>
      <dgm:t>
        <a:bodyPr/>
        <a:lstStyle/>
        <a:p>
          <a:endParaRPr lang="en-US"/>
        </a:p>
      </dgm:t>
    </dgm:pt>
    <dgm:pt modelId="{C525C698-F341-465B-80BF-2A2FAB75D8B8}" type="sibTrans" cxnId="{6A103749-1D97-4D62-9F59-3421DF20D410}">
      <dgm:prSet/>
      <dgm:spPr/>
      <dgm:t>
        <a:bodyPr/>
        <a:lstStyle/>
        <a:p>
          <a:endParaRPr lang="en-US"/>
        </a:p>
      </dgm:t>
    </dgm:pt>
    <dgm:pt modelId="{1A41233F-D064-3B4E-BC57-08B67A819159}" type="pres">
      <dgm:prSet presAssocID="{37CF3B8D-E28A-4A23-9FBB-127C9D294A2B}" presName="linear" presStyleCnt="0">
        <dgm:presLayoutVars>
          <dgm:animLvl val="lvl"/>
          <dgm:resizeHandles val="exact"/>
        </dgm:presLayoutVars>
      </dgm:prSet>
      <dgm:spPr/>
    </dgm:pt>
    <dgm:pt modelId="{32E4CC0A-E39A-8048-91B0-AA63935E41A0}" type="pres">
      <dgm:prSet presAssocID="{33DA6C2E-D749-411A-9EE2-E2AF3C8EDEA1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689E5F16-CE77-9D44-BD47-7B4EB5304732}" type="pres">
      <dgm:prSet presAssocID="{9D18B0CE-46E4-4155-A8B9-D5768BDDE0D1}" presName="spacer" presStyleCnt="0"/>
      <dgm:spPr/>
    </dgm:pt>
    <dgm:pt modelId="{E1656CB5-8BA8-9F40-88CE-6957BEB6AD99}" type="pres">
      <dgm:prSet presAssocID="{16D8DC89-ADAF-4E40-BBFB-7F7CC644ED82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7F182917-BABA-7448-AF18-5E00FC73AC88}" type="pres">
      <dgm:prSet presAssocID="{4D3FC071-8409-4AB4-8141-117D8A65AA44}" presName="spacer" presStyleCnt="0"/>
      <dgm:spPr/>
    </dgm:pt>
    <dgm:pt modelId="{68C410FF-9F58-3846-BA8B-DF6F532E5B82}" type="pres">
      <dgm:prSet presAssocID="{0D8BF06D-1A6A-463C-8C03-EA06EA3F7F16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55476FF9-E610-E746-AAB4-4B4743FB1287}" type="pres">
      <dgm:prSet presAssocID="{B3E4F3F3-9959-4C48-9896-D8CFC5676D45}" presName="spacer" presStyleCnt="0"/>
      <dgm:spPr/>
    </dgm:pt>
    <dgm:pt modelId="{D7544C6B-4486-D348-A6D6-DE3CDAC446FA}" type="pres">
      <dgm:prSet presAssocID="{D255164A-8915-4941-B3F5-0C17D82283E6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A7536E0D-844A-4DA2-9093-711EC32D3137}" srcId="{37CF3B8D-E28A-4A23-9FBB-127C9D294A2B}" destId="{16D8DC89-ADAF-4E40-BBFB-7F7CC644ED82}" srcOrd="1" destOrd="0" parTransId="{9E4B1D69-5B7F-4755-B6E7-274AFEBB3382}" sibTransId="{4D3FC071-8409-4AB4-8141-117D8A65AA44}"/>
    <dgm:cxn modelId="{C0A31F0F-E05F-4FB0-8523-6BDC77E8D421}" srcId="{37CF3B8D-E28A-4A23-9FBB-127C9D294A2B}" destId="{0D8BF06D-1A6A-463C-8C03-EA06EA3F7F16}" srcOrd="2" destOrd="0" parTransId="{B950DA7B-E948-4E08-9486-28E49A900575}" sibTransId="{B3E4F3F3-9959-4C48-9896-D8CFC5676D45}"/>
    <dgm:cxn modelId="{197BD426-DF00-2848-995B-B102C2C339F5}" type="presOf" srcId="{0D8BF06D-1A6A-463C-8C03-EA06EA3F7F16}" destId="{68C410FF-9F58-3846-BA8B-DF6F532E5B82}" srcOrd="0" destOrd="0" presId="urn:microsoft.com/office/officeart/2005/8/layout/vList2"/>
    <dgm:cxn modelId="{36B6E338-B6C3-954D-8387-ADA6EA5CD597}" type="presOf" srcId="{16D8DC89-ADAF-4E40-BBFB-7F7CC644ED82}" destId="{E1656CB5-8BA8-9F40-88CE-6957BEB6AD99}" srcOrd="0" destOrd="0" presId="urn:microsoft.com/office/officeart/2005/8/layout/vList2"/>
    <dgm:cxn modelId="{6A67583F-2CCD-934D-B6FB-FB451366B7C2}" type="presOf" srcId="{37CF3B8D-E28A-4A23-9FBB-127C9D294A2B}" destId="{1A41233F-D064-3B4E-BC57-08B67A819159}" srcOrd="0" destOrd="0" presId="urn:microsoft.com/office/officeart/2005/8/layout/vList2"/>
    <dgm:cxn modelId="{6A103749-1D97-4D62-9F59-3421DF20D410}" srcId="{37CF3B8D-E28A-4A23-9FBB-127C9D294A2B}" destId="{D255164A-8915-4941-B3F5-0C17D82283E6}" srcOrd="3" destOrd="0" parTransId="{874C8A2D-A68D-4D4E-A543-AF1CF8FB480A}" sibTransId="{C525C698-F341-465B-80BF-2A2FAB75D8B8}"/>
    <dgm:cxn modelId="{7658C360-D410-F641-A4AD-98464475931A}" type="presOf" srcId="{D255164A-8915-4941-B3F5-0C17D82283E6}" destId="{D7544C6B-4486-D348-A6D6-DE3CDAC446FA}" srcOrd="0" destOrd="0" presId="urn:microsoft.com/office/officeart/2005/8/layout/vList2"/>
    <dgm:cxn modelId="{79C497D1-B081-2545-A2D2-1FDB7B563176}" type="presOf" srcId="{33DA6C2E-D749-411A-9EE2-E2AF3C8EDEA1}" destId="{32E4CC0A-E39A-8048-91B0-AA63935E41A0}" srcOrd="0" destOrd="0" presId="urn:microsoft.com/office/officeart/2005/8/layout/vList2"/>
    <dgm:cxn modelId="{00F6CBFC-358C-4145-9F81-A3F89CC57661}" srcId="{37CF3B8D-E28A-4A23-9FBB-127C9D294A2B}" destId="{33DA6C2E-D749-411A-9EE2-E2AF3C8EDEA1}" srcOrd="0" destOrd="0" parTransId="{C99B4D2D-A64B-4093-A5C1-D87352B0CB0F}" sibTransId="{9D18B0CE-46E4-4155-A8B9-D5768BDDE0D1}"/>
    <dgm:cxn modelId="{47586A1F-F9EE-6F4B-A5AC-C26FFE106420}" type="presParOf" srcId="{1A41233F-D064-3B4E-BC57-08B67A819159}" destId="{32E4CC0A-E39A-8048-91B0-AA63935E41A0}" srcOrd="0" destOrd="0" presId="urn:microsoft.com/office/officeart/2005/8/layout/vList2"/>
    <dgm:cxn modelId="{DBA13CC9-65E4-9540-932F-3BB7B4E879DD}" type="presParOf" srcId="{1A41233F-D064-3B4E-BC57-08B67A819159}" destId="{689E5F16-CE77-9D44-BD47-7B4EB5304732}" srcOrd="1" destOrd="0" presId="urn:microsoft.com/office/officeart/2005/8/layout/vList2"/>
    <dgm:cxn modelId="{989F1D4C-6968-F040-912D-DAFCF34FF276}" type="presParOf" srcId="{1A41233F-D064-3B4E-BC57-08B67A819159}" destId="{E1656CB5-8BA8-9F40-88CE-6957BEB6AD99}" srcOrd="2" destOrd="0" presId="urn:microsoft.com/office/officeart/2005/8/layout/vList2"/>
    <dgm:cxn modelId="{A0118A7E-58B1-004A-8C22-0D121031FADC}" type="presParOf" srcId="{1A41233F-D064-3B4E-BC57-08B67A819159}" destId="{7F182917-BABA-7448-AF18-5E00FC73AC88}" srcOrd="3" destOrd="0" presId="urn:microsoft.com/office/officeart/2005/8/layout/vList2"/>
    <dgm:cxn modelId="{C06E2326-8C0A-554C-A596-2D6464466F0B}" type="presParOf" srcId="{1A41233F-D064-3B4E-BC57-08B67A819159}" destId="{68C410FF-9F58-3846-BA8B-DF6F532E5B82}" srcOrd="4" destOrd="0" presId="urn:microsoft.com/office/officeart/2005/8/layout/vList2"/>
    <dgm:cxn modelId="{180C02AE-EEFE-2A40-9620-B7806BA23854}" type="presParOf" srcId="{1A41233F-D064-3B4E-BC57-08B67A819159}" destId="{55476FF9-E610-E746-AAB4-4B4743FB1287}" srcOrd="5" destOrd="0" presId="urn:microsoft.com/office/officeart/2005/8/layout/vList2"/>
    <dgm:cxn modelId="{4ED0CFF8-AADF-6F44-9E87-3FC74414C993}" type="presParOf" srcId="{1A41233F-D064-3B4E-BC57-08B67A819159}" destId="{D7544C6B-4486-D348-A6D6-DE3CDAC446FA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4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8A3D0AA5-10BA-4836-9970-C6C21DCA31F3}" type="doc">
      <dgm:prSet loTypeId="urn:microsoft.com/office/officeart/2016/7/layout/HorizontalActionList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4B48D032-53C6-45E5-B75A-5211A76155D0}">
      <dgm:prSet/>
      <dgm:spPr/>
      <dgm:t>
        <a:bodyPr/>
        <a:lstStyle/>
        <a:p>
          <a:r>
            <a:rPr lang="en-US"/>
            <a:t>Evidence</a:t>
          </a:r>
        </a:p>
      </dgm:t>
    </dgm:pt>
    <dgm:pt modelId="{0FBF0A32-CA08-4777-B6DB-C89098EC4DB1}" type="parTrans" cxnId="{10052A96-3ACC-4FF7-B464-0F8E5A273668}">
      <dgm:prSet/>
      <dgm:spPr/>
      <dgm:t>
        <a:bodyPr/>
        <a:lstStyle/>
        <a:p>
          <a:endParaRPr lang="en-US"/>
        </a:p>
      </dgm:t>
    </dgm:pt>
    <dgm:pt modelId="{7C9FB5BB-D0B8-4668-9040-C03A8BE6CED2}" type="sibTrans" cxnId="{10052A96-3ACC-4FF7-B464-0F8E5A273668}">
      <dgm:prSet/>
      <dgm:spPr/>
      <dgm:t>
        <a:bodyPr/>
        <a:lstStyle/>
        <a:p>
          <a:endParaRPr lang="en-US"/>
        </a:p>
      </dgm:t>
    </dgm:pt>
    <dgm:pt modelId="{BE016320-6C4A-41A2-87F5-DB5AD0B4FC4B}">
      <dgm:prSet/>
      <dgm:spPr/>
      <dgm:t>
        <a:bodyPr/>
        <a:lstStyle/>
        <a:p>
          <a:r>
            <a:rPr lang="en-US"/>
            <a:t>Evidence-based care plan ideas (NHS/NICE style) Care routine and monitoring:</a:t>
          </a:r>
        </a:p>
      </dgm:t>
    </dgm:pt>
    <dgm:pt modelId="{CAE36F9B-B575-4376-95BC-CD5AD9992A90}" type="parTrans" cxnId="{F94B3D03-B9AA-4611-9AF6-9E070FDEE136}">
      <dgm:prSet/>
      <dgm:spPr/>
      <dgm:t>
        <a:bodyPr/>
        <a:lstStyle/>
        <a:p>
          <a:endParaRPr lang="en-US"/>
        </a:p>
      </dgm:t>
    </dgm:pt>
    <dgm:pt modelId="{84537058-2641-451D-A96A-13739A927352}" type="sibTrans" cxnId="{F94B3D03-B9AA-4611-9AF6-9E070FDEE136}">
      <dgm:prSet/>
      <dgm:spPr/>
      <dgm:t>
        <a:bodyPr/>
        <a:lstStyle/>
        <a:p>
          <a:endParaRPr lang="en-US"/>
        </a:p>
      </dgm:t>
    </dgm:pt>
    <dgm:pt modelId="{B48D68D6-A857-462C-8C1A-D14B1736BAB8}">
      <dgm:prSet/>
      <dgm:spPr/>
      <dgm:t>
        <a:bodyPr/>
        <a:lstStyle/>
        <a:p>
          <a:r>
            <a:rPr lang="en-US"/>
            <a:t>Follow</a:t>
          </a:r>
        </a:p>
      </dgm:t>
    </dgm:pt>
    <dgm:pt modelId="{F6D924A9-0481-45D2-A4AB-1B348A914C1A}" type="parTrans" cxnId="{8A30A2CD-8BE9-4797-ABB1-4C8CB14076F9}">
      <dgm:prSet/>
      <dgm:spPr/>
      <dgm:t>
        <a:bodyPr/>
        <a:lstStyle/>
        <a:p>
          <a:endParaRPr lang="en-US"/>
        </a:p>
      </dgm:t>
    </dgm:pt>
    <dgm:pt modelId="{D26703D5-A1FA-453D-BA6D-49382E9341BF}" type="sibTrans" cxnId="{8A30A2CD-8BE9-4797-ABB1-4C8CB14076F9}">
      <dgm:prSet/>
      <dgm:spPr/>
      <dgm:t>
        <a:bodyPr/>
        <a:lstStyle/>
        <a:p>
          <a:endParaRPr lang="en-US"/>
        </a:p>
      </dgm:t>
    </dgm:pt>
    <dgm:pt modelId="{C8D6BF52-5F40-45DE-8670-986E7B8C1DA6}">
      <dgm:prSet/>
      <dgm:spPr/>
      <dgm:t>
        <a:bodyPr/>
        <a:lstStyle/>
        <a:p>
          <a:r>
            <a:rPr lang="en-US"/>
            <a:t>Follow the treatment plan agreed with the oncology team (e.g. lumpectomy/mastectomy, radiotherapy, chemotherapy, hormone tablets such as tamoxifen or an aromatase inhibitor).</a:t>
          </a:r>
        </a:p>
      </dgm:t>
    </dgm:pt>
    <dgm:pt modelId="{8BB95074-E8E5-4A4A-9648-DB1D43D8266F}" type="parTrans" cxnId="{CC9598F6-6AB5-4965-B422-7ADB0FAD02AE}">
      <dgm:prSet/>
      <dgm:spPr/>
      <dgm:t>
        <a:bodyPr/>
        <a:lstStyle/>
        <a:p>
          <a:endParaRPr lang="en-US"/>
        </a:p>
      </dgm:t>
    </dgm:pt>
    <dgm:pt modelId="{8F1AA120-31A2-49EF-AB82-5B5C73E14707}" type="sibTrans" cxnId="{CC9598F6-6AB5-4965-B422-7ADB0FAD02AE}">
      <dgm:prSet/>
      <dgm:spPr/>
      <dgm:t>
        <a:bodyPr/>
        <a:lstStyle/>
        <a:p>
          <a:endParaRPr lang="en-US"/>
        </a:p>
      </dgm:t>
    </dgm:pt>
    <dgm:pt modelId="{24783101-21CC-4F99-B17B-451F1BCD7536}">
      <dgm:prSet/>
      <dgm:spPr/>
      <dgm:t>
        <a:bodyPr/>
        <a:lstStyle/>
        <a:p>
          <a:r>
            <a:rPr lang="en-US"/>
            <a:t>Follow</a:t>
          </a:r>
        </a:p>
      </dgm:t>
    </dgm:pt>
    <dgm:pt modelId="{2B0DB88F-F6D1-4F07-BEEF-3883602F7BD3}" type="parTrans" cxnId="{564CDC9F-707D-4214-A468-C64EC65C27A2}">
      <dgm:prSet/>
      <dgm:spPr/>
      <dgm:t>
        <a:bodyPr/>
        <a:lstStyle/>
        <a:p>
          <a:endParaRPr lang="en-US"/>
        </a:p>
      </dgm:t>
    </dgm:pt>
    <dgm:pt modelId="{14A8EB9B-4BC9-4FD6-9AD7-D6C75D242AC2}" type="sibTrans" cxnId="{564CDC9F-707D-4214-A468-C64EC65C27A2}">
      <dgm:prSet/>
      <dgm:spPr/>
      <dgm:t>
        <a:bodyPr/>
        <a:lstStyle/>
        <a:p>
          <a:endParaRPr lang="en-US"/>
        </a:p>
      </dgm:t>
    </dgm:pt>
    <dgm:pt modelId="{58952A82-5456-47B9-BBAC-57C7DD169388}">
      <dgm:prSet/>
      <dgm:spPr/>
      <dgm:t>
        <a:bodyPr/>
        <a:lstStyle/>
        <a:p>
          <a:r>
            <a:rPr lang="en-US"/>
            <a:t>Regular follow-up appointments for physical examination and imaging (e.g. mammogram) as advised by the hospital.</a:t>
          </a:r>
        </a:p>
      </dgm:t>
    </dgm:pt>
    <dgm:pt modelId="{CA94DAAC-A91B-4D5B-81FE-E6F63C9D2AD5}" type="parTrans" cxnId="{BE69FA99-4F34-4CE3-A01F-EE0F4F89BC0A}">
      <dgm:prSet/>
      <dgm:spPr/>
      <dgm:t>
        <a:bodyPr/>
        <a:lstStyle/>
        <a:p>
          <a:endParaRPr lang="en-US"/>
        </a:p>
      </dgm:t>
    </dgm:pt>
    <dgm:pt modelId="{391F2B39-CD36-4AA9-A329-1224BEC48771}" type="sibTrans" cxnId="{BE69FA99-4F34-4CE3-A01F-EE0F4F89BC0A}">
      <dgm:prSet/>
      <dgm:spPr/>
      <dgm:t>
        <a:bodyPr/>
        <a:lstStyle/>
        <a:p>
          <a:endParaRPr lang="en-US"/>
        </a:p>
      </dgm:t>
    </dgm:pt>
    <dgm:pt modelId="{7679650F-AF9B-4363-B21C-9FA56750D3C5}">
      <dgm:prSet/>
      <dgm:spPr/>
      <dgm:t>
        <a:bodyPr/>
        <a:lstStyle/>
        <a:p>
          <a:r>
            <a:rPr lang="en-US"/>
            <a:t>Monitor</a:t>
          </a:r>
        </a:p>
      </dgm:t>
    </dgm:pt>
    <dgm:pt modelId="{2EE6F288-483E-479A-A382-06423C22EC10}" type="parTrans" cxnId="{74FEA0CE-FBDD-4997-9A9D-D28D3461F95D}">
      <dgm:prSet/>
      <dgm:spPr/>
      <dgm:t>
        <a:bodyPr/>
        <a:lstStyle/>
        <a:p>
          <a:endParaRPr lang="en-US"/>
        </a:p>
      </dgm:t>
    </dgm:pt>
    <dgm:pt modelId="{9A43C43F-2D5E-4918-B76A-0CE157E7AD0B}" type="sibTrans" cxnId="{74FEA0CE-FBDD-4997-9A9D-D28D3461F95D}">
      <dgm:prSet/>
      <dgm:spPr/>
      <dgm:t>
        <a:bodyPr/>
        <a:lstStyle/>
        <a:p>
          <a:endParaRPr lang="en-US"/>
        </a:p>
      </dgm:t>
    </dgm:pt>
    <dgm:pt modelId="{FB08535B-8E5C-4BEA-A015-24416B55997B}">
      <dgm:prSet/>
      <dgm:spPr/>
      <dgm:t>
        <a:bodyPr/>
        <a:lstStyle/>
        <a:p>
          <a:r>
            <a:rPr lang="en-US"/>
            <a:t>Monitor for side effects such as pain, nausea, fatigue, lymphoedema, low mood, or body image concerns, and refer to appropriate services.</a:t>
          </a:r>
        </a:p>
      </dgm:t>
    </dgm:pt>
    <dgm:pt modelId="{20ED7706-C62B-488D-9B61-BCC43B3C6726}" type="parTrans" cxnId="{7B918B90-5BC4-44C7-91F3-895501B36548}">
      <dgm:prSet/>
      <dgm:spPr/>
      <dgm:t>
        <a:bodyPr/>
        <a:lstStyle/>
        <a:p>
          <a:endParaRPr lang="en-US"/>
        </a:p>
      </dgm:t>
    </dgm:pt>
    <dgm:pt modelId="{68B6EC37-782A-4631-94A1-7AE6B64BA728}" type="sibTrans" cxnId="{7B918B90-5BC4-44C7-91F3-895501B36548}">
      <dgm:prSet/>
      <dgm:spPr/>
      <dgm:t>
        <a:bodyPr/>
        <a:lstStyle/>
        <a:p>
          <a:endParaRPr lang="en-US"/>
        </a:p>
      </dgm:t>
    </dgm:pt>
    <dgm:pt modelId="{20BAE452-AF77-482F-9570-0FDA068F1A6F}">
      <dgm:prSet/>
      <dgm:spPr/>
      <dgm:t>
        <a:bodyPr/>
        <a:lstStyle/>
        <a:p>
          <a:r>
            <a:rPr lang="en-US"/>
            <a:t>Encourage</a:t>
          </a:r>
        </a:p>
      </dgm:t>
    </dgm:pt>
    <dgm:pt modelId="{D4C10AA5-C38A-4477-81E5-BE8530C3FA2A}" type="parTrans" cxnId="{03DBDAEE-3D39-4BF5-8160-5605A5F42802}">
      <dgm:prSet/>
      <dgm:spPr/>
      <dgm:t>
        <a:bodyPr/>
        <a:lstStyle/>
        <a:p>
          <a:endParaRPr lang="en-US"/>
        </a:p>
      </dgm:t>
    </dgm:pt>
    <dgm:pt modelId="{F0842008-543F-46B6-B30F-B3580C0AC44B}" type="sibTrans" cxnId="{03DBDAEE-3D39-4BF5-8160-5605A5F42802}">
      <dgm:prSet/>
      <dgm:spPr/>
      <dgm:t>
        <a:bodyPr/>
        <a:lstStyle/>
        <a:p>
          <a:endParaRPr lang="en-US"/>
        </a:p>
      </dgm:t>
    </dgm:pt>
    <dgm:pt modelId="{8093A9F7-5576-4827-8CD6-C61316A5E523}">
      <dgm:prSet/>
      <dgm:spPr/>
      <dgm:t>
        <a:bodyPr/>
        <a:lstStyle/>
        <a:p>
          <a:r>
            <a:rPr lang="en-US"/>
            <a:t>Encourage gentle arm and shoulder exercises after surgery as recommended by the breast care nurse or physiotherapist.</a:t>
          </a:r>
        </a:p>
      </dgm:t>
    </dgm:pt>
    <dgm:pt modelId="{B3378C69-F6F9-447F-ABB5-F1237C525729}" type="parTrans" cxnId="{7E0240E7-C645-4635-84B5-C53F415C66F8}">
      <dgm:prSet/>
      <dgm:spPr/>
      <dgm:t>
        <a:bodyPr/>
        <a:lstStyle/>
        <a:p>
          <a:endParaRPr lang="en-US"/>
        </a:p>
      </dgm:t>
    </dgm:pt>
    <dgm:pt modelId="{D65969E4-7CE2-4709-AAB7-74F32CBB33DB}" type="sibTrans" cxnId="{7E0240E7-C645-4635-84B5-C53F415C66F8}">
      <dgm:prSet/>
      <dgm:spPr/>
      <dgm:t>
        <a:bodyPr/>
        <a:lstStyle/>
        <a:p>
          <a:endParaRPr lang="en-US"/>
        </a:p>
      </dgm:t>
    </dgm:pt>
    <dgm:pt modelId="{1379AC01-DD5B-9445-8632-844F50A93931}" type="pres">
      <dgm:prSet presAssocID="{8A3D0AA5-10BA-4836-9970-C6C21DCA31F3}" presName="Name0" presStyleCnt="0">
        <dgm:presLayoutVars>
          <dgm:dir/>
          <dgm:animLvl val="lvl"/>
          <dgm:resizeHandles val="exact"/>
        </dgm:presLayoutVars>
      </dgm:prSet>
      <dgm:spPr/>
    </dgm:pt>
    <dgm:pt modelId="{D2C7FDE2-4CBE-4040-A27A-F1C6D44E1C60}" type="pres">
      <dgm:prSet presAssocID="{4B48D032-53C6-45E5-B75A-5211A76155D0}" presName="composite" presStyleCnt="0"/>
      <dgm:spPr/>
    </dgm:pt>
    <dgm:pt modelId="{C71CA131-E253-8942-B008-4507E6D95E65}" type="pres">
      <dgm:prSet presAssocID="{4B48D032-53C6-45E5-B75A-5211A76155D0}" presName="parTx" presStyleLbl="alignNode1" presStyleIdx="0" presStyleCnt="5">
        <dgm:presLayoutVars>
          <dgm:chMax val="0"/>
          <dgm:chPref val="0"/>
        </dgm:presLayoutVars>
      </dgm:prSet>
      <dgm:spPr/>
    </dgm:pt>
    <dgm:pt modelId="{AEB6C62F-86A9-AB4C-97F2-DBDDE1CB0961}" type="pres">
      <dgm:prSet presAssocID="{4B48D032-53C6-45E5-B75A-5211A76155D0}" presName="desTx" presStyleLbl="alignAccFollowNode1" presStyleIdx="0" presStyleCnt="5">
        <dgm:presLayoutVars/>
      </dgm:prSet>
      <dgm:spPr/>
    </dgm:pt>
    <dgm:pt modelId="{889D8ACF-7431-554B-8EB7-766A2A357F6A}" type="pres">
      <dgm:prSet presAssocID="{7C9FB5BB-D0B8-4668-9040-C03A8BE6CED2}" presName="space" presStyleCnt="0"/>
      <dgm:spPr/>
    </dgm:pt>
    <dgm:pt modelId="{AFF4A865-8C39-1F4E-AA9C-9530CE0B1F9C}" type="pres">
      <dgm:prSet presAssocID="{B48D68D6-A857-462C-8C1A-D14B1736BAB8}" presName="composite" presStyleCnt="0"/>
      <dgm:spPr/>
    </dgm:pt>
    <dgm:pt modelId="{AFB2CF2C-1B8E-FC44-B5B0-625D65F058D1}" type="pres">
      <dgm:prSet presAssocID="{B48D68D6-A857-462C-8C1A-D14B1736BAB8}" presName="parTx" presStyleLbl="alignNode1" presStyleIdx="1" presStyleCnt="5">
        <dgm:presLayoutVars>
          <dgm:chMax val="0"/>
          <dgm:chPref val="0"/>
        </dgm:presLayoutVars>
      </dgm:prSet>
      <dgm:spPr/>
    </dgm:pt>
    <dgm:pt modelId="{ECD7BB82-7248-4549-89E9-8318BC0DCC00}" type="pres">
      <dgm:prSet presAssocID="{B48D68D6-A857-462C-8C1A-D14B1736BAB8}" presName="desTx" presStyleLbl="alignAccFollowNode1" presStyleIdx="1" presStyleCnt="5">
        <dgm:presLayoutVars/>
      </dgm:prSet>
      <dgm:spPr/>
    </dgm:pt>
    <dgm:pt modelId="{10F2EFAE-F618-8345-81AE-C38C8A8C47FE}" type="pres">
      <dgm:prSet presAssocID="{D26703D5-A1FA-453D-BA6D-49382E9341BF}" presName="space" presStyleCnt="0"/>
      <dgm:spPr/>
    </dgm:pt>
    <dgm:pt modelId="{9C290BEB-FDE1-F744-BA32-2D2B15CEB9E7}" type="pres">
      <dgm:prSet presAssocID="{24783101-21CC-4F99-B17B-451F1BCD7536}" presName="composite" presStyleCnt="0"/>
      <dgm:spPr/>
    </dgm:pt>
    <dgm:pt modelId="{C54186CA-B710-2540-A285-32B61BA07DA8}" type="pres">
      <dgm:prSet presAssocID="{24783101-21CC-4F99-B17B-451F1BCD7536}" presName="parTx" presStyleLbl="alignNode1" presStyleIdx="2" presStyleCnt="5">
        <dgm:presLayoutVars>
          <dgm:chMax val="0"/>
          <dgm:chPref val="0"/>
        </dgm:presLayoutVars>
      </dgm:prSet>
      <dgm:spPr/>
    </dgm:pt>
    <dgm:pt modelId="{3E7F51B3-4812-4042-AEA8-DD416B2536BA}" type="pres">
      <dgm:prSet presAssocID="{24783101-21CC-4F99-B17B-451F1BCD7536}" presName="desTx" presStyleLbl="alignAccFollowNode1" presStyleIdx="2" presStyleCnt="5">
        <dgm:presLayoutVars/>
      </dgm:prSet>
      <dgm:spPr/>
    </dgm:pt>
    <dgm:pt modelId="{AF50F809-4BEB-7E4A-A878-29BD913134CD}" type="pres">
      <dgm:prSet presAssocID="{14A8EB9B-4BC9-4FD6-9AD7-D6C75D242AC2}" presName="space" presStyleCnt="0"/>
      <dgm:spPr/>
    </dgm:pt>
    <dgm:pt modelId="{CCEA70D8-58CA-4B41-8BC6-8B709205E144}" type="pres">
      <dgm:prSet presAssocID="{7679650F-AF9B-4363-B21C-9FA56750D3C5}" presName="composite" presStyleCnt="0"/>
      <dgm:spPr/>
    </dgm:pt>
    <dgm:pt modelId="{23B1C20F-5100-5149-8C11-0CAE10314F25}" type="pres">
      <dgm:prSet presAssocID="{7679650F-AF9B-4363-B21C-9FA56750D3C5}" presName="parTx" presStyleLbl="alignNode1" presStyleIdx="3" presStyleCnt="5">
        <dgm:presLayoutVars>
          <dgm:chMax val="0"/>
          <dgm:chPref val="0"/>
        </dgm:presLayoutVars>
      </dgm:prSet>
      <dgm:spPr/>
    </dgm:pt>
    <dgm:pt modelId="{66473855-5172-1742-B4EC-7AAF3306B6AA}" type="pres">
      <dgm:prSet presAssocID="{7679650F-AF9B-4363-B21C-9FA56750D3C5}" presName="desTx" presStyleLbl="alignAccFollowNode1" presStyleIdx="3" presStyleCnt="5">
        <dgm:presLayoutVars/>
      </dgm:prSet>
      <dgm:spPr/>
    </dgm:pt>
    <dgm:pt modelId="{FE4FF646-5A74-8D4C-8A35-F6E29D136DA0}" type="pres">
      <dgm:prSet presAssocID="{9A43C43F-2D5E-4918-B76A-0CE157E7AD0B}" presName="space" presStyleCnt="0"/>
      <dgm:spPr/>
    </dgm:pt>
    <dgm:pt modelId="{DEA4BC6A-6FAF-BE44-99AE-BBB8C583B624}" type="pres">
      <dgm:prSet presAssocID="{20BAE452-AF77-482F-9570-0FDA068F1A6F}" presName="composite" presStyleCnt="0"/>
      <dgm:spPr/>
    </dgm:pt>
    <dgm:pt modelId="{9D7A7D06-75E1-2447-BA87-9ADBDBA08C5F}" type="pres">
      <dgm:prSet presAssocID="{20BAE452-AF77-482F-9570-0FDA068F1A6F}" presName="parTx" presStyleLbl="alignNode1" presStyleIdx="4" presStyleCnt="5">
        <dgm:presLayoutVars>
          <dgm:chMax val="0"/>
          <dgm:chPref val="0"/>
        </dgm:presLayoutVars>
      </dgm:prSet>
      <dgm:spPr/>
    </dgm:pt>
    <dgm:pt modelId="{16329C17-E454-B24B-8554-6F6E309A626B}" type="pres">
      <dgm:prSet presAssocID="{20BAE452-AF77-482F-9570-0FDA068F1A6F}" presName="desTx" presStyleLbl="alignAccFollowNode1" presStyleIdx="4" presStyleCnt="5">
        <dgm:presLayoutVars/>
      </dgm:prSet>
      <dgm:spPr/>
    </dgm:pt>
  </dgm:ptLst>
  <dgm:cxnLst>
    <dgm:cxn modelId="{F94B3D03-B9AA-4611-9AF6-9E070FDEE136}" srcId="{4B48D032-53C6-45E5-B75A-5211A76155D0}" destId="{BE016320-6C4A-41A2-87F5-DB5AD0B4FC4B}" srcOrd="0" destOrd="0" parTransId="{CAE36F9B-B575-4376-95BC-CD5AD9992A90}" sibTransId="{84537058-2641-451D-A96A-13739A927352}"/>
    <dgm:cxn modelId="{F4412629-5440-D74E-8E1A-4C9D73315C10}" type="presOf" srcId="{20BAE452-AF77-482F-9570-0FDA068F1A6F}" destId="{9D7A7D06-75E1-2447-BA87-9ADBDBA08C5F}" srcOrd="0" destOrd="0" presId="urn:microsoft.com/office/officeart/2016/7/layout/HorizontalActionList"/>
    <dgm:cxn modelId="{49D1573C-9C3C-A443-A051-E8636E0E8BA5}" type="presOf" srcId="{8A3D0AA5-10BA-4836-9970-C6C21DCA31F3}" destId="{1379AC01-DD5B-9445-8632-844F50A93931}" srcOrd="0" destOrd="0" presId="urn:microsoft.com/office/officeart/2016/7/layout/HorizontalActionList"/>
    <dgm:cxn modelId="{5ECA737C-0E91-C74F-B884-247AB0941267}" type="presOf" srcId="{C8D6BF52-5F40-45DE-8670-986E7B8C1DA6}" destId="{ECD7BB82-7248-4549-89E9-8318BC0DCC00}" srcOrd="0" destOrd="0" presId="urn:microsoft.com/office/officeart/2016/7/layout/HorizontalActionList"/>
    <dgm:cxn modelId="{7B918B90-5BC4-44C7-91F3-895501B36548}" srcId="{7679650F-AF9B-4363-B21C-9FA56750D3C5}" destId="{FB08535B-8E5C-4BEA-A015-24416B55997B}" srcOrd="0" destOrd="0" parTransId="{20ED7706-C62B-488D-9B61-BCC43B3C6726}" sibTransId="{68B6EC37-782A-4631-94A1-7AE6B64BA728}"/>
    <dgm:cxn modelId="{BB068B94-B3DA-2840-979E-D11C1340B763}" type="presOf" srcId="{24783101-21CC-4F99-B17B-451F1BCD7536}" destId="{C54186CA-B710-2540-A285-32B61BA07DA8}" srcOrd="0" destOrd="0" presId="urn:microsoft.com/office/officeart/2016/7/layout/HorizontalActionList"/>
    <dgm:cxn modelId="{10052A96-3ACC-4FF7-B464-0F8E5A273668}" srcId="{8A3D0AA5-10BA-4836-9970-C6C21DCA31F3}" destId="{4B48D032-53C6-45E5-B75A-5211A76155D0}" srcOrd="0" destOrd="0" parTransId="{0FBF0A32-CA08-4777-B6DB-C89098EC4DB1}" sibTransId="{7C9FB5BB-D0B8-4668-9040-C03A8BE6CED2}"/>
    <dgm:cxn modelId="{EA6B5799-CDF2-1D42-BFA3-8D3ABF6EDA0C}" type="presOf" srcId="{BE016320-6C4A-41A2-87F5-DB5AD0B4FC4B}" destId="{AEB6C62F-86A9-AB4C-97F2-DBDDE1CB0961}" srcOrd="0" destOrd="0" presId="urn:microsoft.com/office/officeart/2016/7/layout/HorizontalActionList"/>
    <dgm:cxn modelId="{BE69FA99-4F34-4CE3-A01F-EE0F4F89BC0A}" srcId="{24783101-21CC-4F99-B17B-451F1BCD7536}" destId="{58952A82-5456-47B9-BBAC-57C7DD169388}" srcOrd="0" destOrd="0" parTransId="{CA94DAAC-A91B-4D5B-81FE-E6F63C9D2AD5}" sibTransId="{391F2B39-CD36-4AA9-A329-1224BEC48771}"/>
    <dgm:cxn modelId="{564CDC9F-707D-4214-A468-C64EC65C27A2}" srcId="{8A3D0AA5-10BA-4836-9970-C6C21DCA31F3}" destId="{24783101-21CC-4F99-B17B-451F1BCD7536}" srcOrd="2" destOrd="0" parTransId="{2B0DB88F-F6D1-4F07-BEEF-3883602F7BD3}" sibTransId="{14A8EB9B-4BC9-4FD6-9AD7-D6C75D242AC2}"/>
    <dgm:cxn modelId="{D133A8A1-A348-094E-B23E-069D534E030A}" type="presOf" srcId="{7679650F-AF9B-4363-B21C-9FA56750D3C5}" destId="{23B1C20F-5100-5149-8C11-0CAE10314F25}" srcOrd="0" destOrd="0" presId="urn:microsoft.com/office/officeart/2016/7/layout/HorizontalActionList"/>
    <dgm:cxn modelId="{36F74CB4-90A6-4845-9DE2-3AF3BC151F1B}" type="presOf" srcId="{B48D68D6-A857-462C-8C1A-D14B1736BAB8}" destId="{AFB2CF2C-1B8E-FC44-B5B0-625D65F058D1}" srcOrd="0" destOrd="0" presId="urn:microsoft.com/office/officeart/2016/7/layout/HorizontalActionList"/>
    <dgm:cxn modelId="{8A30A2CD-8BE9-4797-ABB1-4C8CB14076F9}" srcId="{8A3D0AA5-10BA-4836-9970-C6C21DCA31F3}" destId="{B48D68D6-A857-462C-8C1A-D14B1736BAB8}" srcOrd="1" destOrd="0" parTransId="{F6D924A9-0481-45D2-A4AB-1B348A914C1A}" sibTransId="{D26703D5-A1FA-453D-BA6D-49382E9341BF}"/>
    <dgm:cxn modelId="{74FEA0CE-FBDD-4997-9A9D-D28D3461F95D}" srcId="{8A3D0AA5-10BA-4836-9970-C6C21DCA31F3}" destId="{7679650F-AF9B-4363-B21C-9FA56750D3C5}" srcOrd="3" destOrd="0" parTransId="{2EE6F288-483E-479A-A382-06423C22EC10}" sibTransId="{9A43C43F-2D5E-4918-B76A-0CE157E7AD0B}"/>
    <dgm:cxn modelId="{EEE095D4-68F6-894A-B006-D3424C7CB2F0}" type="presOf" srcId="{4B48D032-53C6-45E5-B75A-5211A76155D0}" destId="{C71CA131-E253-8942-B008-4507E6D95E65}" srcOrd="0" destOrd="0" presId="urn:microsoft.com/office/officeart/2016/7/layout/HorizontalActionList"/>
    <dgm:cxn modelId="{7E0240E7-C645-4635-84B5-C53F415C66F8}" srcId="{20BAE452-AF77-482F-9570-0FDA068F1A6F}" destId="{8093A9F7-5576-4827-8CD6-C61316A5E523}" srcOrd="0" destOrd="0" parTransId="{B3378C69-F6F9-447F-ABB5-F1237C525729}" sibTransId="{D65969E4-7CE2-4709-AAB7-74F32CBB33DB}"/>
    <dgm:cxn modelId="{03DBDAEE-3D39-4BF5-8160-5605A5F42802}" srcId="{8A3D0AA5-10BA-4836-9970-C6C21DCA31F3}" destId="{20BAE452-AF77-482F-9570-0FDA068F1A6F}" srcOrd="4" destOrd="0" parTransId="{D4C10AA5-C38A-4477-81E5-BE8530C3FA2A}" sibTransId="{F0842008-543F-46B6-B30F-B3580C0AC44B}"/>
    <dgm:cxn modelId="{675E97EF-4D40-D347-ACDE-914C3CB13D28}" type="presOf" srcId="{8093A9F7-5576-4827-8CD6-C61316A5E523}" destId="{16329C17-E454-B24B-8554-6F6E309A626B}" srcOrd="0" destOrd="0" presId="urn:microsoft.com/office/officeart/2016/7/layout/HorizontalActionList"/>
    <dgm:cxn modelId="{A7E7BFEF-E2B1-C748-98FC-EA45EF831600}" type="presOf" srcId="{58952A82-5456-47B9-BBAC-57C7DD169388}" destId="{3E7F51B3-4812-4042-AEA8-DD416B2536BA}" srcOrd="0" destOrd="0" presId="urn:microsoft.com/office/officeart/2016/7/layout/HorizontalActionList"/>
    <dgm:cxn modelId="{CC9598F6-6AB5-4965-B422-7ADB0FAD02AE}" srcId="{B48D68D6-A857-462C-8C1A-D14B1736BAB8}" destId="{C8D6BF52-5F40-45DE-8670-986E7B8C1DA6}" srcOrd="0" destOrd="0" parTransId="{8BB95074-E8E5-4A4A-9648-DB1D43D8266F}" sibTransId="{8F1AA120-31A2-49EF-AB82-5B5C73E14707}"/>
    <dgm:cxn modelId="{01115DF9-83C0-FC44-AC6D-08C10153FCA7}" type="presOf" srcId="{FB08535B-8E5C-4BEA-A015-24416B55997B}" destId="{66473855-5172-1742-B4EC-7AAF3306B6AA}" srcOrd="0" destOrd="0" presId="urn:microsoft.com/office/officeart/2016/7/layout/HorizontalActionList"/>
    <dgm:cxn modelId="{3696326F-8A1E-4B4D-BEC7-224303A751BE}" type="presParOf" srcId="{1379AC01-DD5B-9445-8632-844F50A93931}" destId="{D2C7FDE2-4CBE-4040-A27A-F1C6D44E1C60}" srcOrd="0" destOrd="0" presId="urn:microsoft.com/office/officeart/2016/7/layout/HorizontalActionList"/>
    <dgm:cxn modelId="{7834F475-DEC0-C943-AEB7-B8066FD74BED}" type="presParOf" srcId="{D2C7FDE2-4CBE-4040-A27A-F1C6D44E1C60}" destId="{C71CA131-E253-8942-B008-4507E6D95E65}" srcOrd="0" destOrd="0" presId="urn:microsoft.com/office/officeart/2016/7/layout/HorizontalActionList"/>
    <dgm:cxn modelId="{133D62DF-7ED1-3B44-82F1-2AD32795CE40}" type="presParOf" srcId="{D2C7FDE2-4CBE-4040-A27A-F1C6D44E1C60}" destId="{AEB6C62F-86A9-AB4C-97F2-DBDDE1CB0961}" srcOrd="1" destOrd="0" presId="urn:microsoft.com/office/officeart/2016/7/layout/HorizontalActionList"/>
    <dgm:cxn modelId="{8B1C3C91-C7AA-2B45-B6AA-9634960A6989}" type="presParOf" srcId="{1379AC01-DD5B-9445-8632-844F50A93931}" destId="{889D8ACF-7431-554B-8EB7-766A2A357F6A}" srcOrd="1" destOrd="0" presId="urn:microsoft.com/office/officeart/2016/7/layout/HorizontalActionList"/>
    <dgm:cxn modelId="{7CB6C354-C9A1-2840-A0E8-935F44DE865E}" type="presParOf" srcId="{1379AC01-DD5B-9445-8632-844F50A93931}" destId="{AFF4A865-8C39-1F4E-AA9C-9530CE0B1F9C}" srcOrd="2" destOrd="0" presId="urn:microsoft.com/office/officeart/2016/7/layout/HorizontalActionList"/>
    <dgm:cxn modelId="{7B582D81-8CB6-504C-94C1-7ED02872AC3E}" type="presParOf" srcId="{AFF4A865-8C39-1F4E-AA9C-9530CE0B1F9C}" destId="{AFB2CF2C-1B8E-FC44-B5B0-625D65F058D1}" srcOrd="0" destOrd="0" presId="urn:microsoft.com/office/officeart/2016/7/layout/HorizontalActionList"/>
    <dgm:cxn modelId="{4A168CBC-0B8E-7B44-9BEC-247EF7245D2D}" type="presParOf" srcId="{AFF4A865-8C39-1F4E-AA9C-9530CE0B1F9C}" destId="{ECD7BB82-7248-4549-89E9-8318BC0DCC00}" srcOrd="1" destOrd="0" presId="urn:microsoft.com/office/officeart/2016/7/layout/HorizontalActionList"/>
    <dgm:cxn modelId="{57ADF6B8-328E-E94B-86B8-0DE26DD7A85F}" type="presParOf" srcId="{1379AC01-DD5B-9445-8632-844F50A93931}" destId="{10F2EFAE-F618-8345-81AE-C38C8A8C47FE}" srcOrd="3" destOrd="0" presId="urn:microsoft.com/office/officeart/2016/7/layout/HorizontalActionList"/>
    <dgm:cxn modelId="{CD8E0CA4-5F26-6346-A921-C77F914D8A6C}" type="presParOf" srcId="{1379AC01-DD5B-9445-8632-844F50A93931}" destId="{9C290BEB-FDE1-F744-BA32-2D2B15CEB9E7}" srcOrd="4" destOrd="0" presId="urn:microsoft.com/office/officeart/2016/7/layout/HorizontalActionList"/>
    <dgm:cxn modelId="{C9D5F3EC-8601-9340-B46A-BDDEC1A90D6D}" type="presParOf" srcId="{9C290BEB-FDE1-F744-BA32-2D2B15CEB9E7}" destId="{C54186CA-B710-2540-A285-32B61BA07DA8}" srcOrd="0" destOrd="0" presId="urn:microsoft.com/office/officeart/2016/7/layout/HorizontalActionList"/>
    <dgm:cxn modelId="{CECB7A1E-93B9-4D4C-8B41-FA02E3631CEE}" type="presParOf" srcId="{9C290BEB-FDE1-F744-BA32-2D2B15CEB9E7}" destId="{3E7F51B3-4812-4042-AEA8-DD416B2536BA}" srcOrd="1" destOrd="0" presId="urn:microsoft.com/office/officeart/2016/7/layout/HorizontalActionList"/>
    <dgm:cxn modelId="{F300B450-E554-AC4B-B146-726937E255D9}" type="presParOf" srcId="{1379AC01-DD5B-9445-8632-844F50A93931}" destId="{AF50F809-4BEB-7E4A-A878-29BD913134CD}" srcOrd="5" destOrd="0" presId="urn:microsoft.com/office/officeart/2016/7/layout/HorizontalActionList"/>
    <dgm:cxn modelId="{FBB7B19F-35D0-0446-8521-1C0E7AA0169B}" type="presParOf" srcId="{1379AC01-DD5B-9445-8632-844F50A93931}" destId="{CCEA70D8-58CA-4B41-8BC6-8B709205E144}" srcOrd="6" destOrd="0" presId="urn:microsoft.com/office/officeart/2016/7/layout/HorizontalActionList"/>
    <dgm:cxn modelId="{1514AFF6-72A1-FA4D-9490-24A0D334DE28}" type="presParOf" srcId="{CCEA70D8-58CA-4B41-8BC6-8B709205E144}" destId="{23B1C20F-5100-5149-8C11-0CAE10314F25}" srcOrd="0" destOrd="0" presId="urn:microsoft.com/office/officeart/2016/7/layout/HorizontalActionList"/>
    <dgm:cxn modelId="{34DC6B22-5726-5747-A591-F427A1935F3F}" type="presParOf" srcId="{CCEA70D8-58CA-4B41-8BC6-8B709205E144}" destId="{66473855-5172-1742-B4EC-7AAF3306B6AA}" srcOrd="1" destOrd="0" presId="urn:microsoft.com/office/officeart/2016/7/layout/HorizontalActionList"/>
    <dgm:cxn modelId="{C10889B5-3F0E-C44F-8975-FFA5C32739BD}" type="presParOf" srcId="{1379AC01-DD5B-9445-8632-844F50A93931}" destId="{FE4FF646-5A74-8D4C-8A35-F6E29D136DA0}" srcOrd="7" destOrd="0" presId="urn:microsoft.com/office/officeart/2016/7/layout/HorizontalActionList"/>
    <dgm:cxn modelId="{3E705417-4FA6-9A41-829E-A259D14C2259}" type="presParOf" srcId="{1379AC01-DD5B-9445-8632-844F50A93931}" destId="{DEA4BC6A-6FAF-BE44-99AE-BBB8C583B624}" srcOrd="8" destOrd="0" presId="urn:microsoft.com/office/officeart/2016/7/layout/HorizontalActionList"/>
    <dgm:cxn modelId="{BE4B23D5-D7DA-4D49-806F-EDF5A2E96937}" type="presParOf" srcId="{DEA4BC6A-6FAF-BE44-99AE-BBB8C583B624}" destId="{9D7A7D06-75E1-2447-BA87-9ADBDBA08C5F}" srcOrd="0" destOrd="0" presId="urn:microsoft.com/office/officeart/2016/7/layout/HorizontalActionList"/>
    <dgm:cxn modelId="{92232036-262C-284B-8253-B5F58E8123E8}" type="presParOf" srcId="{DEA4BC6A-6FAF-BE44-99AE-BBB8C583B624}" destId="{16329C17-E454-B24B-8554-6F6E309A626B}" srcOrd="1" destOrd="0" presId="urn:microsoft.com/office/officeart/2016/7/layout/HorizontalActionList"/>
  </dgm:cxnLst>
  <dgm:bg/>
  <dgm:whole/>
  <dgm:extLst>
    <a:ext uri="http://schemas.microsoft.com/office/drawing/2008/diagram">
      <dsp:dataModelExt xmlns:dsp="http://schemas.microsoft.com/office/drawing/2008/diagram" relId="rId14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F580776E-0E5D-4CF1-921B-8BA0443E6995}" type="doc">
      <dgm:prSet loTypeId="urn:microsoft.com/office/officeart/2005/8/layout/vList2" loCatId="list" qsTypeId="urn:microsoft.com/office/officeart/2005/8/quickstyle/simple2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F6DF47CC-EF64-4DAF-B0DE-DCBCDDDEAA74}">
      <dgm:prSet/>
      <dgm:spPr/>
      <dgm:t>
        <a:bodyPr/>
        <a:lstStyle/>
        <a:p>
          <a:r>
            <a:rPr lang="en-GB" dirty="0"/>
            <a:t>Breast care nurse as key worker</a:t>
          </a:r>
          <a:endParaRPr lang="en-US" dirty="0"/>
        </a:p>
      </dgm:t>
    </dgm:pt>
    <dgm:pt modelId="{0C223E3C-7B3B-41A6-99EA-FBCB7C653C6C}" type="parTrans" cxnId="{D31D34CA-2276-4173-905F-4EBCAEE4FBB5}">
      <dgm:prSet/>
      <dgm:spPr/>
      <dgm:t>
        <a:bodyPr/>
        <a:lstStyle/>
        <a:p>
          <a:endParaRPr lang="en-US"/>
        </a:p>
      </dgm:t>
    </dgm:pt>
    <dgm:pt modelId="{C5A5DE39-1D99-4BB2-BAE1-3F6789D1C757}" type="sibTrans" cxnId="{D31D34CA-2276-4173-905F-4EBCAEE4FBB5}">
      <dgm:prSet/>
      <dgm:spPr/>
      <dgm:t>
        <a:bodyPr/>
        <a:lstStyle/>
        <a:p>
          <a:endParaRPr lang="en-US"/>
        </a:p>
      </dgm:t>
    </dgm:pt>
    <dgm:pt modelId="{6C03E3CE-B361-4968-B914-1891088AAC63}">
      <dgm:prSet/>
      <dgm:spPr/>
      <dgm:t>
        <a:bodyPr/>
        <a:lstStyle/>
        <a:p>
          <a:r>
            <a:rPr lang="en-GB"/>
            <a:t>MDT: oncologist, palliative care team, surgeon, radiologist, GP, psychologist, physiotherapist, social worker</a:t>
          </a:r>
          <a:endParaRPr lang="en-US"/>
        </a:p>
      </dgm:t>
    </dgm:pt>
    <dgm:pt modelId="{399678F8-2E23-40B8-A23F-538B68184765}" type="parTrans" cxnId="{22A77226-9728-4872-883A-4292F85F6A4B}">
      <dgm:prSet/>
      <dgm:spPr/>
      <dgm:t>
        <a:bodyPr/>
        <a:lstStyle/>
        <a:p>
          <a:endParaRPr lang="en-US"/>
        </a:p>
      </dgm:t>
    </dgm:pt>
    <dgm:pt modelId="{D584F3C8-3A9C-4C99-8228-7AA185EFD06D}" type="sibTrans" cxnId="{22A77226-9728-4872-883A-4292F85F6A4B}">
      <dgm:prSet/>
      <dgm:spPr/>
      <dgm:t>
        <a:bodyPr/>
        <a:lstStyle/>
        <a:p>
          <a:endParaRPr lang="en-US"/>
        </a:p>
      </dgm:t>
    </dgm:pt>
    <dgm:pt modelId="{E2FC011A-4DD7-46B3-9F31-449CC5A6A682}">
      <dgm:prSet/>
      <dgm:spPr/>
      <dgm:t>
        <a:bodyPr/>
        <a:lstStyle/>
        <a:p>
          <a:r>
            <a:rPr lang="en-GB"/>
            <a:t>Symptom management: pain, nausea, fatigue, sleep</a:t>
          </a:r>
          <a:endParaRPr lang="en-US"/>
        </a:p>
      </dgm:t>
    </dgm:pt>
    <dgm:pt modelId="{7B8A65AB-54A9-4ECF-A0EC-4FC112FB0406}" type="parTrans" cxnId="{F90827FB-061E-429A-848D-754D8D71EC12}">
      <dgm:prSet/>
      <dgm:spPr/>
      <dgm:t>
        <a:bodyPr/>
        <a:lstStyle/>
        <a:p>
          <a:endParaRPr lang="en-US"/>
        </a:p>
      </dgm:t>
    </dgm:pt>
    <dgm:pt modelId="{46184340-B4CB-4EE5-8D7A-56A3CC70D67B}" type="sibTrans" cxnId="{F90827FB-061E-429A-848D-754D8D71EC12}">
      <dgm:prSet/>
      <dgm:spPr/>
      <dgm:t>
        <a:bodyPr/>
        <a:lstStyle/>
        <a:p>
          <a:endParaRPr lang="en-US"/>
        </a:p>
      </dgm:t>
    </dgm:pt>
    <dgm:pt modelId="{EA404020-3378-463F-AF85-59D36C4E836B}">
      <dgm:prSet/>
      <dgm:spPr/>
      <dgm:t>
        <a:bodyPr/>
        <a:lstStyle/>
        <a:p>
          <a:r>
            <a:rPr lang="en-GB"/>
            <a:t>Education about treatment, side effects, and self‑management</a:t>
          </a:r>
          <a:endParaRPr lang="en-US"/>
        </a:p>
      </dgm:t>
    </dgm:pt>
    <dgm:pt modelId="{C6A377EA-612A-4D96-8BB7-4063D4C39B8E}" type="parTrans" cxnId="{6AD59988-C4F8-4B7B-838F-6A42975421FA}">
      <dgm:prSet/>
      <dgm:spPr/>
      <dgm:t>
        <a:bodyPr/>
        <a:lstStyle/>
        <a:p>
          <a:endParaRPr lang="en-US"/>
        </a:p>
      </dgm:t>
    </dgm:pt>
    <dgm:pt modelId="{13638F42-8672-41B2-A26B-45E28E4FED33}" type="sibTrans" cxnId="{6AD59988-C4F8-4B7B-838F-6A42975421FA}">
      <dgm:prSet/>
      <dgm:spPr/>
      <dgm:t>
        <a:bodyPr/>
        <a:lstStyle/>
        <a:p>
          <a:endParaRPr lang="en-US"/>
        </a:p>
      </dgm:t>
    </dgm:pt>
    <dgm:pt modelId="{5C028944-32C7-3E42-AA82-A55238DD6188}" type="pres">
      <dgm:prSet presAssocID="{F580776E-0E5D-4CF1-921B-8BA0443E6995}" presName="linear" presStyleCnt="0">
        <dgm:presLayoutVars>
          <dgm:animLvl val="lvl"/>
          <dgm:resizeHandles val="exact"/>
        </dgm:presLayoutVars>
      </dgm:prSet>
      <dgm:spPr/>
    </dgm:pt>
    <dgm:pt modelId="{9F836213-D583-3C4F-9665-51687FF0E965}" type="pres">
      <dgm:prSet presAssocID="{F6DF47CC-EF64-4DAF-B0DE-DCBCDDDEAA74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919CBAC7-822C-A241-95F6-F15DD43FAF35}" type="pres">
      <dgm:prSet presAssocID="{C5A5DE39-1D99-4BB2-BAE1-3F6789D1C757}" presName="spacer" presStyleCnt="0"/>
      <dgm:spPr/>
    </dgm:pt>
    <dgm:pt modelId="{E4176B02-027B-274D-A326-B8D81D4D2E65}" type="pres">
      <dgm:prSet presAssocID="{6C03E3CE-B361-4968-B914-1891088AAC63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1CB4E04C-466E-E34D-BA91-EB6AC6C94A8D}" type="pres">
      <dgm:prSet presAssocID="{D584F3C8-3A9C-4C99-8228-7AA185EFD06D}" presName="spacer" presStyleCnt="0"/>
      <dgm:spPr/>
    </dgm:pt>
    <dgm:pt modelId="{FFB39440-22A7-2A49-A969-CA72639206AB}" type="pres">
      <dgm:prSet presAssocID="{E2FC011A-4DD7-46B3-9F31-449CC5A6A682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0317D761-6F76-7F43-A4F8-6CC9A32086BA}" type="pres">
      <dgm:prSet presAssocID="{46184340-B4CB-4EE5-8D7A-56A3CC70D67B}" presName="spacer" presStyleCnt="0"/>
      <dgm:spPr/>
    </dgm:pt>
    <dgm:pt modelId="{C1294E75-8167-8340-A147-930AD580F40F}" type="pres">
      <dgm:prSet presAssocID="{EA404020-3378-463F-AF85-59D36C4E836B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22A77226-9728-4872-883A-4292F85F6A4B}" srcId="{F580776E-0E5D-4CF1-921B-8BA0443E6995}" destId="{6C03E3CE-B361-4968-B914-1891088AAC63}" srcOrd="1" destOrd="0" parTransId="{399678F8-2E23-40B8-A23F-538B68184765}" sibTransId="{D584F3C8-3A9C-4C99-8228-7AA185EFD06D}"/>
    <dgm:cxn modelId="{AF80BB3A-3E9A-BD41-B7B0-EF038D6BB051}" type="presOf" srcId="{6C03E3CE-B361-4968-B914-1891088AAC63}" destId="{E4176B02-027B-274D-A326-B8D81D4D2E65}" srcOrd="0" destOrd="0" presId="urn:microsoft.com/office/officeart/2005/8/layout/vList2"/>
    <dgm:cxn modelId="{2A859742-E78E-8B44-866A-C476818729A1}" type="presOf" srcId="{F6DF47CC-EF64-4DAF-B0DE-DCBCDDDEAA74}" destId="{9F836213-D583-3C4F-9665-51687FF0E965}" srcOrd="0" destOrd="0" presId="urn:microsoft.com/office/officeart/2005/8/layout/vList2"/>
    <dgm:cxn modelId="{2BE7BA67-BCCD-FD4B-95D3-27DD1CF15B8A}" type="presOf" srcId="{EA404020-3378-463F-AF85-59D36C4E836B}" destId="{C1294E75-8167-8340-A147-930AD580F40F}" srcOrd="0" destOrd="0" presId="urn:microsoft.com/office/officeart/2005/8/layout/vList2"/>
    <dgm:cxn modelId="{6AD59988-C4F8-4B7B-838F-6A42975421FA}" srcId="{F580776E-0E5D-4CF1-921B-8BA0443E6995}" destId="{EA404020-3378-463F-AF85-59D36C4E836B}" srcOrd="3" destOrd="0" parTransId="{C6A377EA-612A-4D96-8BB7-4063D4C39B8E}" sibTransId="{13638F42-8672-41B2-A26B-45E28E4FED33}"/>
    <dgm:cxn modelId="{05C3E094-362F-6F4B-93A2-A3012E7E26EF}" type="presOf" srcId="{E2FC011A-4DD7-46B3-9F31-449CC5A6A682}" destId="{FFB39440-22A7-2A49-A969-CA72639206AB}" srcOrd="0" destOrd="0" presId="urn:microsoft.com/office/officeart/2005/8/layout/vList2"/>
    <dgm:cxn modelId="{F73699AA-6B30-7E45-918C-722CE96E8139}" type="presOf" srcId="{F580776E-0E5D-4CF1-921B-8BA0443E6995}" destId="{5C028944-32C7-3E42-AA82-A55238DD6188}" srcOrd="0" destOrd="0" presId="urn:microsoft.com/office/officeart/2005/8/layout/vList2"/>
    <dgm:cxn modelId="{D31D34CA-2276-4173-905F-4EBCAEE4FBB5}" srcId="{F580776E-0E5D-4CF1-921B-8BA0443E6995}" destId="{F6DF47CC-EF64-4DAF-B0DE-DCBCDDDEAA74}" srcOrd="0" destOrd="0" parTransId="{0C223E3C-7B3B-41A6-99EA-FBCB7C653C6C}" sibTransId="{C5A5DE39-1D99-4BB2-BAE1-3F6789D1C757}"/>
    <dgm:cxn modelId="{F90827FB-061E-429A-848D-754D8D71EC12}" srcId="{F580776E-0E5D-4CF1-921B-8BA0443E6995}" destId="{E2FC011A-4DD7-46B3-9F31-449CC5A6A682}" srcOrd="2" destOrd="0" parTransId="{7B8A65AB-54A9-4ECF-A0EC-4FC112FB0406}" sibTransId="{46184340-B4CB-4EE5-8D7A-56A3CC70D67B}"/>
    <dgm:cxn modelId="{F66EEE95-9812-AB41-A1A5-F34E919046BF}" type="presParOf" srcId="{5C028944-32C7-3E42-AA82-A55238DD6188}" destId="{9F836213-D583-3C4F-9665-51687FF0E965}" srcOrd="0" destOrd="0" presId="urn:microsoft.com/office/officeart/2005/8/layout/vList2"/>
    <dgm:cxn modelId="{A147A25C-CF4F-F146-B267-A2AD737C2890}" type="presParOf" srcId="{5C028944-32C7-3E42-AA82-A55238DD6188}" destId="{919CBAC7-822C-A241-95F6-F15DD43FAF35}" srcOrd="1" destOrd="0" presId="urn:microsoft.com/office/officeart/2005/8/layout/vList2"/>
    <dgm:cxn modelId="{2AFC1338-637D-D54A-9F41-0FE3F2D893F6}" type="presParOf" srcId="{5C028944-32C7-3E42-AA82-A55238DD6188}" destId="{E4176B02-027B-274D-A326-B8D81D4D2E65}" srcOrd="2" destOrd="0" presId="urn:microsoft.com/office/officeart/2005/8/layout/vList2"/>
    <dgm:cxn modelId="{19C0A34C-5525-B246-B0D6-F2B0876082F9}" type="presParOf" srcId="{5C028944-32C7-3E42-AA82-A55238DD6188}" destId="{1CB4E04C-466E-E34D-BA91-EB6AC6C94A8D}" srcOrd="3" destOrd="0" presId="urn:microsoft.com/office/officeart/2005/8/layout/vList2"/>
    <dgm:cxn modelId="{81E3DC85-0168-1D4F-A00A-5B4B29602431}" type="presParOf" srcId="{5C028944-32C7-3E42-AA82-A55238DD6188}" destId="{FFB39440-22A7-2A49-A969-CA72639206AB}" srcOrd="4" destOrd="0" presId="urn:microsoft.com/office/officeart/2005/8/layout/vList2"/>
    <dgm:cxn modelId="{461710D5-657F-3D4A-AFE3-448F92C4C971}" type="presParOf" srcId="{5C028944-32C7-3E42-AA82-A55238DD6188}" destId="{0317D761-6F76-7F43-A4F8-6CC9A32086BA}" srcOrd="5" destOrd="0" presId="urn:microsoft.com/office/officeart/2005/8/layout/vList2"/>
    <dgm:cxn modelId="{F08C355A-CFA7-C345-934C-63596B325574}" type="presParOf" srcId="{5C028944-32C7-3E42-AA82-A55238DD6188}" destId="{C1294E75-8167-8340-A147-930AD580F40F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E456B3AF-9FE5-409A-97A3-A120E115606D}" type="doc">
      <dgm:prSet loTypeId="urn:microsoft.com/office/officeart/2005/8/layout/process5" loCatId="process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9FD51D5D-5895-43E6-9731-B1CF9290C4F9}">
      <dgm:prSet/>
      <dgm:spPr/>
      <dgm:t>
        <a:bodyPr/>
        <a:lstStyle/>
        <a:p>
          <a:r>
            <a:rPr lang="en-GB" dirty="0"/>
            <a:t>Psychological support: counselling, CBT, support groups</a:t>
          </a:r>
          <a:endParaRPr lang="en-US" dirty="0"/>
        </a:p>
      </dgm:t>
    </dgm:pt>
    <dgm:pt modelId="{5D7A52F7-CDD0-4645-B2CD-3CBC0469787A}" type="parTrans" cxnId="{8682C24B-89F3-406E-88E8-2AA06D9B039D}">
      <dgm:prSet/>
      <dgm:spPr/>
      <dgm:t>
        <a:bodyPr/>
        <a:lstStyle/>
        <a:p>
          <a:endParaRPr lang="en-US"/>
        </a:p>
      </dgm:t>
    </dgm:pt>
    <dgm:pt modelId="{B74922E2-399D-4F49-99D0-8E477C527D15}" type="sibTrans" cxnId="{8682C24B-89F3-406E-88E8-2AA06D9B039D}">
      <dgm:prSet/>
      <dgm:spPr/>
      <dgm:t>
        <a:bodyPr/>
        <a:lstStyle/>
        <a:p>
          <a:endParaRPr lang="en-US"/>
        </a:p>
      </dgm:t>
    </dgm:pt>
    <dgm:pt modelId="{0BE182F7-7D3B-4971-921B-D9946C3378FF}">
      <dgm:prSet/>
      <dgm:spPr/>
      <dgm:t>
        <a:bodyPr/>
        <a:lstStyle/>
        <a:p>
          <a:r>
            <a:rPr lang="en-GB"/>
            <a:t>Support for partner and children; age‑appropriate information for children</a:t>
          </a:r>
          <a:endParaRPr lang="en-US"/>
        </a:p>
      </dgm:t>
    </dgm:pt>
    <dgm:pt modelId="{F27665A5-90DD-4437-8C43-6205E110F19D}" type="parTrans" cxnId="{B6F04043-8A3A-4CBE-8CB7-C9AC0906840E}">
      <dgm:prSet/>
      <dgm:spPr/>
      <dgm:t>
        <a:bodyPr/>
        <a:lstStyle/>
        <a:p>
          <a:endParaRPr lang="en-US"/>
        </a:p>
      </dgm:t>
    </dgm:pt>
    <dgm:pt modelId="{815EDFAF-F3D5-44E2-8B6C-60266061E358}" type="sibTrans" cxnId="{B6F04043-8A3A-4CBE-8CB7-C9AC0906840E}">
      <dgm:prSet/>
      <dgm:spPr/>
      <dgm:t>
        <a:bodyPr/>
        <a:lstStyle/>
        <a:p>
          <a:endParaRPr lang="en-US"/>
        </a:p>
      </dgm:t>
    </dgm:pt>
    <dgm:pt modelId="{5EF5DA33-681E-43AC-8CA8-B51EB7126138}">
      <dgm:prSet/>
      <dgm:spPr/>
      <dgm:t>
        <a:bodyPr/>
        <a:lstStyle/>
        <a:p>
          <a:r>
            <a:rPr lang="en-GB"/>
            <a:t>Practical help: benefits advice, occupational health, workplace adjustments</a:t>
          </a:r>
          <a:endParaRPr lang="en-US"/>
        </a:p>
      </dgm:t>
    </dgm:pt>
    <dgm:pt modelId="{1210D3E9-D985-4B67-B7A6-381C87F4201D}" type="parTrans" cxnId="{014317E2-7ACA-49C6-9842-D67488B30AD8}">
      <dgm:prSet/>
      <dgm:spPr/>
      <dgm:t>
        <a:bodyPr/>
        <a:lstStyle/>
        <a:p>
          <a:endParaRPr lang="en-US"/>
        </a:p>
      </dgm:t>
    </dgm:pt>
    <dgm:pt modelId="{ABE87879-6BAA-4C33-BF26-2C88DE08183E}" type="sibTrans" cxnId="{014317E2-7ACA-49C6-9842-D67488B30AD8}">
      <dgm:prSet/>
      <dgm:spPr/>
      <dgm:t>
        <a:bodyPr/>
        <a:lstStyle/>
        <a:p>
          <a:endParaRPr lang="en-US"/>
        </a:p>
      </dgm:t>
    </dgm:pt>
    <dgm:pt modelId="{4336E094-93A9-4F5C-A219-7A672BE2FC2F}">
      <dgm:prSet/>
      <dgm:spPr/>
      <dgm:t>
        <a:bodyPr/>
        <a:lstStyle/>
        <a:p>
          <a:r>
            <a:rPr lang="en-GB"/>
            <a:t>Referral to charities (e.g. Macmillan, local support services)</a:t>
          </a:r>
          <a:endParaRPr lang="en-US"/>
        </a:p>
      </dgm:t>
    </dgm:pt>
    <dgm:pt modelId="{85E92DF1-D5F1-4B64-86EF-915AB624A83A}" type="parTrans" cxnId="{19A0A28E-7F38-4F62-AE11-4D694594C9C5}">
      <dgm:prSet/>
      <dgm:spPr/>
      <dgm:t>
        <a:bodyPr/>
        <a:lstStyle/>
        <a:p>
          <a:endParaRPr lang="en-US"/>
        </a:p>
      </dgm:t>
    </dgm:pt>
    <dgm:pt modelId="{BF3A30F0-1834-450B-8BA3-14B67AD5ABFB}" type="sibTrans" cxnId="{19A0A28E-7F38-4F62-AE11-4D694594C9C5}">
      <dgm:prSet/>
      <dgm:spPr/>
      <dgm:t>
        <a:bodyPr/>
        <a:lstStyle/>
        <a:p>
          <a:endParaRPr lang="en-US"/>
        </a:p>
      </dgm:t>
    </dgm:pt>
    <dgm:pt modelId="{568AA62F-4551-504E-955A-E9F1D831E355}" type="pres">
      <dgm:prSet presAssocID="{E456B3AF-9FE5-409A-97A3-A120E115606D}" presName="diagram" presStyleCnt="0">
        <dgm:presLayoutVars>
          <dgm:dir/>
          <dgm:resizeHandles val="exact"/>
        </dgm:presLayoutVars>
      </dgm:prSet>
      <dgm:spPr/>
    </dgm:pt>
    <dgm:pt modelId="{95C650B4-6664-EB45-B266-8872E1048F47}" type="pres">
      <dgm:prSet presAssocID="{9FD51D5D-5895-43E6-9731-B1CF9290C4F9}" presName="node" presStyleLbl="node1" presStyleIdx="0" presStyleCnt="4">
        <dgm:presLayoutVars>
          <dgm:bulletEnabled val="1"/>
        </dgm:presLayoutVars>
      </dgm:prSet>
      <dgm:spPr/>
    </dgm:pt>
    <dgm:pt modelId="{43EE255F-9638-064D-BECD-52BE3F72CFAE}" type="pres">
      <dgm:prSet presAssocID="{B74922E2-399D-4F49-99D0-8E477C527D15}" presName="sibTrans" presStyleLbl="sibTrans2D1" presStyleIdx="0" presStyleCnt="3"/>
      <dgm:spPr/>
    </dgm:pt>
    <dgm:pt modelId="{33B923E9-EA3C-DC41-B725-373B27A92DF8}" type="pres">
      <dgm:prSet presAssocID="{B74922E2-399D-4F49-99D0-8E477C527D15}" presName="connectorText" presStyleLbl="sibTrans2D1" presStyleIdx="0" presStyleCnt="3"/>
      <dgm:spPr/>
    </dgm:pt>
    <dgm:pt modelId="{D4497712-EC2F-C743-A2B1-1DCFF244F594}" type="pres">
      <dgm:prSet presAssocID="{0BE182F7-7D3B-4971-921B-D9946C3378FF}" presName="node" presStyleLbl="node1" presStyleIdx="1" presStyleCnt="4">
        <dgm:presLayoutVars>
          <dgm:bulletEnabled val="1"/>
        </dgm:presLayoutVars>
      </dgm:prSet>
      <dgm:spPr/>
    </dgm:pt>
    <dgm:pt modelId="{571E0884-AF73-EB49-B6D4-34BE806BBA9E}" type="pres">
      <dgm:prSet presAssocID="{815EDFAF-F3D5-44E2-8B6C-60266061E358}" presName="sibTrans" presStyleLbl="sibTrans2D1" presStyleIdx="1" presStyleCnt="3"/>
      <dgm:spPr/>
    </dgm:pt>
    <dgm:pt modelId="{F6CB2B79-8138-704C-9755-62EEA7A4963D}" type="pres">
      <dgm:prSet presAssocID="{815EDFAF-F3D5-44E2-8B6C-60266061E358}" presName="connectorText" presStyleLbl="sibTrans2D1" presStyleIdx="1" presStyleCnt="3"/>
      <dgm:spPr/>
    </dgm:pt>
    <dgm:pt modelId="{A8DE4A36-AD7B-2F47-86C0-955815D377E6}" type="pres">
      <dgm:prSet presAssocID="{5EF5DA33-681E-43AC-8CA8-B51EB7126138}" presName="node" presStyleLbl="node1" presStyleIdx="2" presStyleCnt="4">
        <dgm:presLayoutVars>
          <dgm:bulletEnabled val="1"/>
        </dgm:presLayoutVars>
      </dgm:prSet>
      <dgm:spPr/>
    </dgm:pt>
    <dgm:pt modelId="{F2180C2D-019D-504A-8DAE-93A605B9B3C8}" type="pres">
      <dgm:prSet presAssocID="{ABE87879-6BAA-4C33-BF26-2C88DE08183E}" presName="sibTrans" presStyleLbl="sibTrans2D1" presStyleIdx="2" presStyleCnt="3"/>
      <dgm:spPr/>
    </dgm:pt>
    <dgm:pt modelId="{99DD883F-D3CC-434C-8F97-267220447EDF}" type="pres">
      <dgm:prSet presAssocID="{ABE87879-6BAA-4C33-BF26-2C88DE08183E}" presName="connectorText" presStyleLbl="sibTrans2D1" presStyleIdx="2" presStyleCnt="3"/>
      <dgm:spPr/>
    </dgm:pt>
    <dgm:pt modelId="{65ACCC32-33CA-B945-932A-B7CA42C06D1E}" type="pres">
      <dgm:prSet presAssocID="{4336E094-93A9-4F5C-A219-7A672BE2FC2F}" presName="node" presStyleLbl="node1" presStyleIdx="3" presStyleCnt="4">
        <dgm:presLayoutVars>
          <dgm:bulletEnabled val="1"/>
        </dgm:presLayoutVars>
      </dgm:prSet>
      <dgm:spPr/>
    </dgm:pt>
  </dgm:ptLst>
  <dgm:cxnLst>
    <dgm:cxn modelId="{9F7C0608-647E-EB4D-A253-EB9DBFDAEAC4}" type="presOf" srcId="{9FD51D5D-5895-43E6-9731-B1CF9290C4F9}" destId="{95C650B4-6664-EB45-B266-8872E1048F47}" srcOrd="0" destOrd="0" presId="urn:microsoft.com/office/officeart/2005/8/layout/process5"/>
    <dgm:cxn modelId="{B6F04043-8A3A-4CBE-8CB7-C9AC0906840E}" srcId="{E456B3AF-9FE5-409A-97A3-A120E115606D}" destId="{0BE182F7-7D3B-4971-921B-D9946C3378FF}" srcOrd="1" destOrd="0" parTransId="{F27665A5-90DD-4437-8C43-6205E110F19D}" sibTransId="{815EDFAF-F3D5-44E2-8B6C-60266061E358}"/>
    <dgm:cxn modelId="{8682C24B-89F3-406E-88E8-2AA06D9B039D}" srcId="{E456B3AF-9FE5-409A-97A3-A120E115606D}" destId="{9FD51D5D-5895-43E6-9731-B1CF9290C4F9}" srcOrd="0" destOrd="0" parTransId="{5D7A52F7-CDD0-4645-B2CD-3CBC0469787A}" sibTransId="{B74922E2-399D-4F49-99D0-8E477C527D15}"/>
    <dgm:cxn modelId="{F969D957-9E03-1C4A-A6C2-95E1EBCE062B}" type="presOf" srcId="{5EF5DA33-681E-43AC-8CA8-B51EB7126138}" destId="{A8DE4A36-AD7B-2F47-86C0-955815D377E6}" srcOrd="0" destOrd="0" presId="urn:microsoft.com/office/officeart/2005/8/layout/process5"/>
    <dgm:cxn modelId="{B37D7B83-1226-8848-BD70-0BF4F0082310}" type="presOf" srcId="{B74922E2-399D-4F49-99D0-8E477C527D15}" destId="{43EE255F-9638-064D-BECD-52BE3F72CFAE}" srcOrd="0" destOrd="0" presId="urn:microsoft.com/office/officeart/2005/8/layout/process5"/>
    <dgm:cxn modelId="{E4A36884-6BE7-6B4E-825B-656DDA320C15}" type="presOf" srcId="{0BE182F7-7D3B-4971-921B-D9946C3378FF}" destId="{D4497712-EC2F-C743-A2B1-1DCFF244F594}" srcOrd="0" destOrd="0" presId="urn:microsoft.com/office/officeart/2005/8/layout/process5"/>
    <dgm:cxn modelId="{06BB3585-B3AA-8E43-9B8C-41CC38BED0A3}" type="presOf" srcId="{B74922E2-399D-4F49-99D0-8E477C527D15}" destId="{33B923E9-EA3C-DC41-B725-373B27A92DF8}" srcOrd="1" destOrd="0" presId="urn:microsoft.com/office/officeart/2005/8/layout/process5"/>
    <dgm:cxn modelId="{19A0A28E-7F38-4F62-AE11-4D694594C9C5}" srcId="{E456B3AF-9FE5-409A-97A3-A120E115606D}" destId="{4336E094-93A9-4F5C-A219-7A672BE2FC2F}" srcOrd="3" destOrd="0" parTransId="{85E92DF1-D5F1-4B64-86EF-915AB624A83A}" sibTransId="{BF3A30F0-1834-450B-8BA3-14B67AD5ABFB}"/>
    <dgm:cxn modelId="{D13C779A-8266-364C-A5FA-0DD0CF4DA8B5}" type="presOf" srcId="{4336E094-93A9-4F5C-A219-7A672BE2FC2F}" destId="{65ACCC32-33CA-B945-932A-B7CA42C06D1E}" srcOrd="0" destOrd="0" presId="urn:microsoft.com/office/officeart/2005/8/layout/process5"/>
    <dgm:cxn modelId="{7D7FF7B7-4EC5-974C-B74B-21160B4E88A8}" type="presOf" srcId="{815EDFAF-F3D5-44E2-8B6C-60266061E358}" destId="{571E0884-AF73-EB49-B6D4-34BE806BBA9E}" srcOrd="0" destOrd="0" presId="urn:microsoft.com/office/officeart/2005/8/layout/process5"/>
    <dgm:cxn modelId="{B58C47CF-8709-F545-B319-74CDBDBCAF5F}" type="presOf" srcId="{815EDFAF-F3D5-44E2-8B6C-60266061E358}" destId="{F6CB2B79-8138-704C-9755-62EEA7A4963D}" srcOrd="1" destOrd="0" presId="urn:microsoft.com/office/officeart/2005/8/layout/process5"/>
    <dgm:cxn modelId="{215E83D1-9611-604E-8CA8-6ACFCD9259DB}" type="presOf" srcId="{ABE87879-6BAA-4C33-BF26-2C88DE08183E}" destId="{F2180C2D-019D-504A-8DAE-93A605B9B3C8}" srcOrd="0" destOrd="0" presId="urn:microsoft.com/office/officeart/2005/8/layout/process5"/>
    <dgm:cxn modelId="{906BA0DC-9146-074F-B00D-8C2512738EB7}" type="presOf" srcId="{E456B3AF-9FE5-409A-97A3-A120E115606D}" destId="{568AA62F-4551-504E-955A-E9F1D831E355}" srcOrd="0" destOrd="0" presId="urn:microsoft.com/office/officeart/2005/8/layout/process5"/>
    <dgm:cxn modelId="{014317E2-7ACA-49C6-9842-D67488B30AD8}" srcId="{E456B3AF-9FE5-409A-97A3-A120E115606D}" destId="{5EF5DA33-681E-43AC-8CA8-B51EB7126138}" srcOrd="2" destOrd="0" parTransId="{1210D3E9-D985-4B67-B7A6-381C87F4201D}" sibTransId="{ABE87879-6BAA-4C33-BF26-2C88DE08183E}"/>
    <dgm:cxn modelId="{19C4A5FD-9B59-774A-98E7-C3C0F343771D}" type="presOf" srcId="{ABE87879-6BAA-4C33-BF26-2C88DE08183E}" destId="{99DD883F-D3CC-434C-8F97-267220447EDF}" srcOrd="1" destOrd="0" presId="urn:microsoft.com/office/officeart/2005/8/layout/process5"/>
    <dgm:cxn modelId="{E33A8E35-2BF8-E046-A2E3-26015A451BB1}" type="presParOf" srcId="{568AA62F-4551-504E-955A-E9F1D831E355}" destId="{95C650B4-6664-EB45-B266-8872E1048F47}" srcOrd="0" destOrd="0" presId="urn:microsoft.com/office/officeart/2005/8/layout/process5"/>
    <dgm:cxn modelId="{7EB581DC-2638-D54C-95D2-518642717C99}" type="presParOf" srcId="{568AA62F-4551-504E-955A-E9F1D831E355}" destId="{43EE255F-9638-064D-BECD-52BE3F72CFAE}" srcOrd="1" destOrd="0" presId="urn:microsoft.com/office/officeart/2005/8/layout/process5"/>
    <dgm:cxn modelId="{158D6A12-8C29-7E43-96D0-68FAA46A8F69}" type="presParOf" srcId="{43EE255F-9638-064D-BECD-52BE3F72CFAE}" destId="{33B923E9-EA3C-DC41-B725-373B27A92DF8}" srcOrd="0" destOrd="0" presId="urn:microsoft.com/office/officeart/2005/8/layout/process5"/>
    <dgm:cxn modelId="{1313252A-BB02-F948-9034-ED85208C5572}" type="presParOf" srcId="{568AA62F-4551-504E-955A-E9F1D831E355}" destId="{D4497712-EC2F-C743-A2B1-1DCFF244F594}" srcOrd="2" destOrd="0" presId="urn:microsoft.com/office/officeart/2005/8/layout/process5"/>
    <dgm:cxn modelId="{6A529A93-60A2-3443-ADDB-7CC02EBEEEDA}" type="presParOf" srcId="{568AA62F-4551-504E-955A-E9F1D831E355}" destId="{571E0884-AF73-EB49-B6D4-34BE806BBA9E}" srcOrd="3" destOrd="0" presId="urn:microsoft.com/office/officeart/2005/8/layout/process5"/>
    <dgm:cxn modelId="{B2BD69E6-CC9D-A649-A7E8-2CDD070BF78F}" type="presParOf" srcId="{571E0884-AF73-EB49-B6D4-34BE806BBA9E}" destId="{F6CB2B79-8138-704C-9755-62EEA7A4963D}" srcOrd="0" destOrd="0" presId="urn:microsoft.com/office/officeart/2005/8/layout/process5"/>
    <dgm:cxn modelId="{DD20D312-33DF-3541-BAA3-2D425C6534AE}" type="presParOf" srcId="{568AA62F-4551-504E-955A-E9F1D831E355}" destId="{A8DE4A36-AD7B-2F47-86C0-955815D377E6}" srcOrd="4" destOrd="0" presId="urn:microsoft.com/office/officeart/2005/8/layout/process5"/>
    <dgm:cxn modelId="{1E31612A-86EB-FA4F-A1C5-0E2710BD8137}" type="presParOf" srcId="{568AA62F-4551-504E-955A-E9F1D831E355}" destId="{F2180C2D-019D-504A-8DAE-93A605B9B3C8}" srcOrd="5" destOrd="0" presId="urn:microsoft.com/office/officeart/2005/8/layout/process5"/>
    <dgm:cxn modelId="{F496C274-DA79-A04C-B477-D2CA9E9E1F72}" type="presParOf" srcId="{F2180C2D-019D-504A-8DAE-93A605B9B3C8}" destId="{99DD883F-D3CC-434C-8F97-267220447EDF}" srcOrd="0" destOrd="0" presId="urn:microsoft.com/office/officeart/2005/8/layout/process5"/>
    <dgm:cxn modelId="{475D1AB1-4652-FE44-8BA6-C98F9A3EF242}" type="presParOf" srcId="{568AA62F-4551-504E-955A-E9F1D831E355}" destId="{65ACCC32-33CA-B945-932A-B7CA42C06D1E}" srcOrd="6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14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55FE6C64-C0A4-4C96-B6D0-2B05A0B5F1A6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2" csCatId="colorful" phldr="1"/>
      <dgm:spPr/>
      <dgm:t>
        <a:bodyPr/>
        <a:lstStyle/>
        <a:p>
          <a:endParaRPr lang="en-US"/>
        </a:p>
      </dgm:t>
    </dgm:pt>
    <dgm:pt modelId="{FAEA6796-2BCC-4AB6-8188-091E4B9084E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Honest, sensitive communication about prognosis and treatment aims</a:t>
          </a:r>
          <a:endParaRPr lang="en-US" dirty="0"/>
        </a:p>
      </dgm:t>
    </dgm:pt>
    <dgm:pt modelId="{D81C700D-C715-4D0D-9299-0B2183EC2189}" type="parTrans" cxnId="{405911EC-2847-4A6F-86B6-2C98E3BC0F54}">
      <dgm:prSet/>
      <dgm:spPr/>
      <dgm:t>
        <a:bodyPr/>
        <a:lstStyle/>
        <a:p>
          <a:endParaRPr lang="en-US"/>
        </a:p>
      </dgm:t>
    </dgm:pt>
    <dgm:pt modelId="{9BF8BE3F-029D-4650-B238-6F4AB51420F8}" type="sibTrans" cxnId="{405911EC-2847-4A6F-86B6-2C98E3BC0F54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046F529F-062D-4D85-8A6A-0C7D73E3F17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Respect for autonomy and shared decision‑making</a:t>
          </a:r>
          <a:endParaRPr lang="en-US"/>
        </a:p>
      </dgm:t>
    </dgm:pt>
    <dgm:pt modelId="{66FDDBE1-4ABC-4C2A-A1D1-F72925C3BAF4}" type="parTrans" cxnId="{F3A500C2-C8F3-497C-ADCF-FD9E90669335}">
      <dgm:prSet/>
      <dgm:spPr/>
      <dgm:t>
        <a:bodyPr/>
        <a:lstStyle/>
        <a:p>
          <a:endParaRPr lang="en-US"/>
        </a:p>
      </dgm:t>
    </dgm:pt>
    <dgm:pt modelId="{D7D0FB07-7056-4D44-83AB-0F7ADC682DEB}" type="sibTrans" cxnId="{F3A500C2-C8F3-497C-ADCF-FD9E90669335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B8BA0903-E1FD-4873-85FB-DAB2B6A986D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Advanced care planning and discussions about preferences</a:t>
          </a:r>
          <a:endParaRPr lang="en-US"/>
        </a:p>
      </dgm:t>
    </dgm:pt>
    <dgm:pt modelId="{2D867918-7B8E-4A65-AEBA-80756C8AFA3B}" type="parTrans" cxnId="{6D91D5E0-05A7-40CF-9ECC-6A97CAD3B621}">
      <dgm:prSet/>
      <dgm:spPr/>
      <dgm:t>
        <a:bodyPr/>
        <a:lstStyle/>
        <a:p>
          <a:endParaRPr lang="en-US"/>
        </a:p>
      </dgm:t>
    </dgm:pt>
    <dgm:pt modelId="{468049F1-0244-4F75-B5F6-D7A367D568B7}" type="sibTrans" cxnId="{6D91D5E0-05A7-40CF-9ECC-6A97CAD3B621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1D813DFD-E55B-4942-A03A-657F2ADD188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Confidentiality and safeguarding</a:t>
          </a:r>
          <a:endParaRPr lang="en-US"/>
        </a:p>
      </dgm:t>
    </dgm:pt>
    <dgm:pt modelId="{7A8F96EA-32DD-4E35-A818-27D928DFC7E4}" type="parTrans" cxnId="{98DD14E3-FCD1-49AF-9B29-B774B6CC43BA}">
      <dgm:prSet/>
      <dgm:spPr/>
      <dgm:t>
        <a:bodyPr/>
        <a:lstStyle/>
        <a:p>
          <a:endParaRPr lang="en-US"/>
        </a:p>
      </dgm:t>
    </dgm:pt>
    <dgm:pt modelId="{EAA0FBF5-D34D-44B5-8AFF-2B079C049CEE}" type="sibTrans" cxnId="{98DD14E3-FCD1-49AF-9B29-B774B6CC43BA}">
      <dgm:prSet/>
      <dgm:spPr/>
      <dgm:t>
        <a:bodyPr/>
        <a:lstStyle/>
        <a:p>
          <a:endParaRPr lang="en-US"/>
        </a:p>
      </dgm:t>
    </dgm:pt>
    <dgm:pt modelId="{226EE779-D8DF-4578-BE53-88ABEE0957AF}" type="pres">
      <dgm:prSet presAssocID="{55FE6C64-C0A4-4C96-B6D0-2B05A0B5F1A6}" presName="root" presStyleCnt="0">
        <dgm:presLayoutVars>
          <dgm:dir/>
          <dgm:resizeHandles val="exact"/>
        </dgm:presLayoutVars>
      </dgm:prSet>
      <dgm:spPr/>
    </dgm:pt>
    <dgm:pt modelId="{27517532-C3B8-4A73-A42C-60897A6911CF}" type="pres">
      <dgm:prSet presAssocID="{FAEA6796-2BCC-4AB6-8188-091E4B9084E1}" presName="compNode" presStyleCnt="0"/>
      <dgm:spPr/>
    </dgm:pt>
    <dgm:pt modelId="{9A95AF5B-191C-4482-9734-E6EA9BBB2D00}" type="pres">
      <dgm:prSet presAssocID="{FAEA6796-2BCC-4AB6-8188-091E4B9084E1}" presName="bgRect" presStyleLbl="bgShp" presStyleIdx="0" presStyleCnt="4"/>
      <dgm:spPr/>
    </dgm:pt>
    <dgm:pt modelId="{97A3D3F7-CB2F-489A-8886-F0C01A20EFD6}" type="pres">
      <dgm:prSet presAssocID="{FAEA6796-2BCC-4AB6-8188-091E4B9084E1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5346954C-8FCE-4F7B-A289-C311B3AA54D0}" type="pres">
      <dgm:prSet presAssocID="{FAEA6796-2BCC-4AB6-8188-091E4B9084E1}" presName="spaceRect" presStyleCnt="0"/>
      <dgm:spPr/>
    </dgm:pt>
    <dgm:pt modelId="{CF80631B-114E-43F6-AF06-F810698B8BEE}" type="pres">
      <dgm:prSet presAssocID="{FAEA6796-2BCC-4AB6-8188-091E4B9084E1}" presName="parTx" presStyleLbl="revTx" presStyleIdx="0" presStyleCnt="4">
        <dgm:presLayoutVars>
          <dgm:chMax val="0"/>
          <dgm:chPref val="0"/>
        </dgm:presLayoutVars>
      </dgm:prSet>
      <dgm:spPr/>
    </dgm:pt>
    <dgm:pt modelId="{D64E7D3D-D2C5-4D71-8EB6-706534676C1E}" type="pres">
      <dgm:prSet presAssocID="{9BF8BE3F-029D-4650-B238-6F4AB51420F8}" presName="sibTrans" presStyleCnt="0"/>
      <dgm:spPr/>
    </dgm:pt>
    <dgm:pt modelId="{F1D48695-841C-4D30-85F0-6A6C19401584}" type="pres">
      <dgm:prSet presAssocID="{046F529F-062D-4D85-8A6A-0C7D73E3F170}" presName="compNode" presStyleCnt="0"/>
      <dgm:spPr/>
    </dgm:pt>
    <dgm:pt modelId="{47984927-C33E-44BC-AEF0-939DBC8FF224}" type="pres">
      <dgm:prSet presAssocID="{046F529F-062D-4D85-8A6A-0C7D73E3F170}" presName="bgRect" presStyleLbl="bgShp" presStyleIdx="1" presStyleCnt="4"/>
      <dgm:spPr/>
    </dgm:pt>
    <dgm:pt modelId="{CDBFDD86-FBED-4F62-BED5-3F513272C86D}" type="pres">
      <dgm:prSet presAssocID="{046F529F-062D-4D85-8A6A-0C7D73E3F170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B1A51CF3-DC67-4289-9DDD-2C543826D50D}" type="pres">
      <dgm:prSet presAssocID="{046F529F-062D-4D85-8A6A-0C7D73E3F170}" presName="spaceRect" presStyleCnt="0"/>
      <dgm:spPr/>
    </dgm:pt>
    <dgm:pt modelId="{16B4F7C5-8AAF-4760-B359-CCF271506F7C}" type="pres">
      <dgm:prSet presAssocID="{046F529F-062D-4D85-8A6A-0C7D73E3F170}" presName="parTx" presStyleLbl="revTx" presStyleIdx="1" presStyleCnt="4">
        <dgm:presLayoutVars>
          <dgm:chMax val="0"/>
          <dgm:chPref val="0"/>
        </dgm:presLayoutVars>
      </dgm:prSet>
      <dgm:spPr/>
    </dgm:pt>
    <dgm:pt modelId="{61009571-BE19-4B32-8BC8-16BEA4D6EEE5}" type="pres">
      <dgm:prSet presAssocID="{D7D0FB07-7056-4D44-83AB-0F7ADC682DEB}" presName="sibTrans" presStyleCnt="0"/>
      <dgm:spPr/>
    </dgm:pt>
    <dgm:pt modelId="{E5D383BD-8958-4583-AF2D-3D77BDC57E18}" type="pres">
      <dgm:prSet presAssocID="{B8BA0903-E1FD-4873-85FB-DAB2B6A986DB}" presName="compNode" presStyleCnt="0"/>
      <dgm:spPr/>
    </dgm:pt>
    <dgm:pt modelId="{46B568F1-032A-4240-B259-A92471C11175}" type="pres">
      <dgm:prSet presAssocID="{B8BA0903-E1FD-4873-85FB-DAB2B6A986DB}" presName="bgRect" presStyleLbl="bgShp" presStyleIdx="2" presStyleCnt="4"/>
      <dgm:spPr/>
    </dgm:pt>
    <dgm:pt modelId="{4A2A4752-FB42-4625-99E2-71D0B4B07FEF}" type="pres">
      <dgm:prSet presAssocID="{B8BA0903-E1FD-4873-85FB-DAB2B6A986DB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40F0272E-0B0B-444E-9B03-BB2FE9F35990}" type="pres">
      <dgm:prSet presAssocID="{B8BA0903-E1FD-4873-85FB-DAB2B6A986DB}" presName="spaceRect" presStyleCnt="0"/>
      <dgm:spPr/>
    </dgm:pt>
    <dgm:pt modelId="{48AF4B26-C56F-44A5-AC05-2FD398974925}" type="pres">
      <dgm:prSet presAssocID="{B8BA0903-E1FD-4873-85FB-DAB2B6A986DB}" presName="parTx" presStyleLbl="revTx" presStyleIdx="2" presStyleCnt="4">
        <dgm:presLayoutVars>
          <dgm:chMax val="0"/>
          <dgm:chPref val="0"/>
        </dgm:presLayoutVars>
      </dgm:prSet>
      <dgm:spPr/>
    </dgm:pt>
    <dgm:pt modelId="{E6F314CE-D7BF-40EE-B4D5-4AA57CE9F4F0}" type="pres">
      <dgm:prSet presAssocID="{468049F1-0244-4F75-B5F6-D7A367D568B7}" presName="sibTrans" presStyleCnt="0"/>
      <dgm:spPr/>
    </dgm:pt>
    <dgm:pt modelId="{36EEAE0A-01CA-44FC-AF2E-E8A1F51CA48F}" type="pres">
      <dgm:prSet presAssocID="{1D813DFD-E55B-4942-A03A-657F2ADD188C}" presName="compNode" presStyleCnt="0"/>
      <dgm:spPr/>
    </dgm:pt>
    <dgm:pt modelId="{AE87F046-B2E5-4AD6-A915-470E5358038E}" type="pres">
      <dgm:prSet presAssocID="{1D813DFD-E55B-4942-A03A-657F2ADD188C}" presName="bgRect" presStyleLbl="bgShp" presStyleIdx="3" presStyleCnt="4"/>
      <dgm:spPr/>
    </dgm:pt>
    <dgm:pt modelId="{5C85263F-4ACF-468D-8D7B-FB7B44AE4514}" type="pres">
      <dgm:prSet presAssocID="{1D813DFD-E55B-4942-A03A-657F2ADD188C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8462E609-0C27-403D-9C29-A395288424BE}" type="pres">
      <dgm:prSet presAssocID="{1D813DFD-E55B-4942-A03A-657F2ADD188C}" presName="spaceRect" presStyleCnt="0"/>
      <dgm:spPr/>
    </dgm:pt>
    <dgm:pt modelId="{78E1D3B7-0F81-416D-B123-0090360D976F}" type="pres">
      <dgm:prSet presAssocID="{1D813DFD-E55B-4942-A03A-657F2ADD188C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DC0F9729-D923-4F4E-893C-82C29ECC03E0}" type="presOf" srcId="{B8BA0903-E1FD-4873-85FB-DAB2B6A986DB}" destId="{48AF4B26-C56F-44A5-AC05-2FD398974925}" srcOrd="0" destOrd="0" presId="urn:microsoft.com/office/officeart/2018/2/layout/IconVerticalSolidList"/>
    <dgm:cxn modelId="{06B9B356-FA92-FB47-BA3F-3A41972447C6}" type="presOf" srcId="{1D813DFD-E55B-4942-A03A-657F2ADD188C}" destId="{78E1D3B7-0F81-416D-B123-0090360D976F}" srcOrd="0" destOrd="0" presId="urn:microsoft.com/office/officeart/2018/2/layout/IconVerticalSolidList"/>
    <dgm:cxn modelId="{7C4E2760-00D6-FA4C-8B39-7CC913E79FAB}" type="presOf" srcId="{FAEA6796-2BCC-4AB6-8188-091E4B9084E1}" destId="{CF80631B-114E-43F6-AF06-F810698B8BEE}" srcOrd="0" destOrd="0" presId="urn:microsoft.com/office/officeart/2018/2/layout/IconVerticalSolidList"/>
    <dgm:cxn modelId="{D3F44965-AC0E-0840-A7D7-2A75944EB378}" type="presOf" srcId="{55FE6C64-C0A4-4C96-B6D0-2B05A0B5F1A6}" destId="{226EE779-D8DF-4578-BE53-88ABEE0957AF}" srcOrd="0" destOrd="0" presId="urn:microsoft.com/office/officeart/2018/2/layout/IconVerticalSolidList"/>
    <dgm:cxn modelId="{F3A500C2-C8F3-497C-ADCF-FD9E90669335}" srcId="{55FE6C64-C0A4-4C96-B6D0-2B05A0B5F1A6}" destId="{046F529F-062D-4D85-8A6A-0C7D73E3F170}" srcOrd="1" destOrd="0" parTransId="{66FDDBE1-4ABC-4C2A-A1D1-F72925C3BAF4}" sibTransId="{D7D0FB07-7056-4D44-83AB-0F7ADC682DEB}"/>
    <dgm:cxn modelId="{6D91D5E0-05A7-40CF-9ECC-6A97CAD3B621}" srcId="{55FE6C64-C0A4-4C96-B6D0-2B05A0B5F1A6}" destId="{B8BA0903-E1FD-4873-85FB-DAB2B6A986DB}" srcOrd="2" destOrd="0" parTransId="{2D867918-7B8E-4A65-AEBA-80756C8AFA3B}" sibTransId="{468049F1-0244-4F75-B5F6-D7A367D568B7}"/>
    <dgm:cxn modelId="{98DD14E3-FCD1-49AF-9B29-B774B6CC43BA}" srcId="{55FE6C64-C0A4-4C96-B6D0-2B05A0B5F1A6}" destId="{1D813DFD-E55B-4942-A03A-657F2ADD188C}" srcOrd="3" destOrd="0" parTransId="{7A8F96EA-32DD-4E35-A818-27D928DFC7E4}" sibTransId="{EAA0FBF5-D34D-44B5-8AFF-2B079C049CEE}"/>
    <dgm:cxn modelId="{405911EC-2847-4A6F-86B6-2C98E3BC0F54}" srcId="{55FE6C64-C0A4-4C96-B6D0-2B05A0B5F1A6}" destId="{FAEA6796-2BCC-4AB6-8188-091E4B9084E1}" srcOrd="0" destOrd="0" parTransId="{D81C700D-C715-4D0D-9299-0B2183EC2189}" sibTransId="{9BF8BE3F-029D-4650-B238-6F4AB51420F8}"/>
    <dgm:cxn modelId="{295887ED-6A00-8D42-A21C-EC602C12A9F2}" type="presOf" srcId="{046F529F-062D-4D85-8A6A-0C7D73E3F170}" destId="{16B4F7C5-8AAF-4760-B359-CCF271506F7C}" srcOrd="0" destOrd="0" presId="urn:microsoft.com/office/officeart/2018/2/layout/IconVerticalSolidList"/>
    <dgm:cxn modelId="{6B02D289-3A82-734D-92C8-1A75F92F8008}" type="presParOf" srcId="{226EE779-D8DF-4578-BE53-88ABEE0957AF}" destId="{27517532-C3B8-4A73-A42C-60897A6911CF}" srcOrd="0" destOrd="0" presId="urn:microsoft.com/office/officeart/2018/2/layout/IconVerticalSolidList"/>
    <dgm:cxn modelId="{52CD5369-57AB-2C4A-BA6C-9473C493D9FF}" type="presParOf" srcId="{27517532-C3B8-4A73-A42C-60897A6911CF}" destId="{9A95AF5B-191C-4482-9734-E6EA9BBB2D00}" srcOrd="0" destOrd="0" presId="urn:microsoft.com/office/officeart/2018/2/layout/IconVerticalSolidList"/>
    <dgm:cxn modelId="{F4C83796-763F-B54B-B876-F011A9CCD4C9}" type="presParOf" srcId="{27517532-C3B8-4A73-A42C-60897A6911CF}" destId="{97A3D3F7-CB2F-489A-8886-F0C01A20EFD6}" srcOrd="1" destOrd="0" presId="urn:microsoft.com/office/officeart/2018/2/layout/IconVerticalSolidList"/>
    <dgm:cxn modelId="{7F76EF9F-95D2-FD46-8D10-05EE4F69C275}" type="presParOf" srcId="{27517532-C3B8-4A73-A42C-60897A6911CF}" destId="{5346954C-8FCE-4F7B-A289-C311B3AA54D0}" srcOrd="2" destOrd="0" presId="urn:microsoft.com/office/officeart/2018/2/layout/IconVerticalSolidList"/>
    <dgm:cxn modelId="{0CFBD92D-C360-9E4E-879D-E1E489AEB805}" type="presParOf" srcId="{27517532-C3B8-4A73-A42C-60897A6911CF}" destId="{CF80631B-114E-43F6-AF06-F810698B8BEE}" srcOrd="3" destOrd="0" presId="urn:microsoft.com/office/officeart/2018/2/layout/IconVerticalSolidList"/>
    <dgm:cxn modelId="{9F23BBE6-543F-B949-9BF9-31669943FD7C}" type="presParOf" srcId="{226EE779-D8DF-4578-BE53-88ABEE0957AF}" destId="{D64E7D3D-D2C5-4D71-8EB6-706534676C1E}" srcOrd="1" destOrd="0" presId="urn:microsoft.com/office/officeart/2018/2/layout/IconVerticalSolidList"/>
    <dgm:cxn modelId="{67C5BA81-3A72-7A48-908F-EF3903118BAA}" type="presParOf" srcId="{226EE779-D8DF-4578-BE53-88ABEE0957AF}" destId="{F1D48695-841C-4D30-85F0-6A6C19401584}" srcOrd="2" destOrd="0" presId="urn:microsoft.com/office/officeart/2018/2/layout/IconVerticalSolidList"/>
    <dgm:cxn modelId="{CB6DDB28-8504-4B46-89DF-08A4F5258DA7}" type="presParOf" srcId="{F1D48695-841C-4D30-85F0-6A6C19401584}" destId="{47984927-C33E-44BC-AEF0-939DBC8FF224}" srcOrd="0" destOrd="0" presId="urn:microsoft.com/office/officeart/2018/2/layout/IconVerticalSolidList"/>
    <dgm:cxn modelId="{7A20CBCA-0654-EE4D-A546-E1406A52A3B8}" type="presParOf" srcId="{F1D48695-841C-4D30-85F0-6A6C19401584}" destId="{CDBFDD86-FBED-4F62-BED5-3F513272C86D}" srcOrd="1" destOrd="0" presId="urn:microsoft.com/office/officeart/2018/2/layout/IconVerticalSolidList"/>
    <dgm:cxn modelId="{454D2AEB-1705-494C-B07C-7A37C2D664D4}" type="presParOf" srcId="{F1D48695-841C-4D30-85F0-6A6C19401584}" destId="{B1A51CF3-DC67-4289-9DDD-2C543826D50D}" srcOrd="2" destOrd="0" presId="urn:microsoft.com/office/officeart/2018/2/layout/IconVerticalSolidList"/>
    <dgm:cxn modelId="{17971281-62C4-924A-8712-705C12BEA2C4}" type="presParOf" srcId="{F1D48695-841C-4D30-85F0-6A6C19401584}" destId="{16B4F7C5-8AAF-4760-B359-CCF271506F7C}" srcOrd="3" destOrd="0" presId="urn:microsoft.com/office/officeart/2018/2/layout/IconVerticalSolidList"/>
    <dgm:cxn modelId="{EC4920E9-5CAC-4949-AFF1-D86DE4295084}" type="presParOf" srcId="{226EE779-D8DF-4578-BE53-88ABEE0957AF}" destId="{61009571-BE19-4B32-8BC8-16BEA4D6EEE5}" srcOrd="3" destOrd="0" presId="urn:microsoft.com/office/officeart/2018/2/layout/IconVerticalSolidList"/>
    <dgm:cxn modelId="{B677FF0B-3E5E-1B4A-9FF4-C6D3F3C1E3D9}" type="presParOf" srcId="{226EE779-D8DF-4578-BE53-88ABEE0957AF}" destId="{E5D383BD-8958-4583-AF2D-3D77BDC57E18}" srcOrd="4" destOrd="0" presId="urn:microsoft.com/office/officeart/2018/2/layout/IconVerticalSolidList"/>
    <dgm:cxn modelId="{963F6B16-5742-2C48-939B-E8A297743861}" type="presParOf" srcId="{E5D383BD-8958-4583-AF2D-3D77BDC57E18}" destId="{46B568F1-032A-4240-B259-A92471C11175}" srcOrd="0" destOrd="0" presId="urn:microsoft.com/office/officeart/2018/2/layout/IconVerticalSolidList"/>
    <dgm:cxn modelId="{2B6F154F-DD95-A548-B560-1969376499D3}" type="presParOf" srcId="{E5D383BD-8958-4583-AF2D-3D77BDC57E18}" destId="{4A2A4752-FB42-4625-99E2-71D0B4B07FEF}" srcOrd="1" destOrd="0" presId="urn:microsoft.com/office/officeart/2018/2/layout/IconVerticalSolidList"/>
    <dgm:cxn modelId="{478B1068-508B-9440-97D5-AA5D59D2532A}" type="presParOf" srcId="{E5D383BD-8958-4583-AF2D-3D77BDC57E18}" destId="{40F0272E-0B0B-444E-9B03-BB2FE9F35990}" srcOrd="2" destOrd="0" presId="urn:microsoft.com/office/officeart/2018/2/layout/IconVerticalSolidList"/>
    <dgm:cxn modelId="{7F1D8FFF-BA09-0D4F-AFC0-15A3475A9197}" type="presParOf" srcId="{E5D383BD-8958-4583-AF2D-3D77BDC57E18}" destId="{48AF4B26-C56F-44A5-AC05-2FD398974925}" srcOrd="3" destOrd="0" presId="urn:microsoft.com/office/officeart/2018/2/layout/IconVerticalSolidList"/>
    <dgm:cxn modelId="{EA6B4FC7-6311-C140-A0A3-C187FBA762D6}" type="presParOf" srcId="{226EE779-D8DF-4578-BE53-88ABEE0957AF}" destId="{E6F314CE-D7BF-40EE-B4D5-4AA57CE9F4F0}" srcOrd="5" destOrd="0" presId="urn:microsoft.com/office/officeart/2018/2/layout/IconVerticalSolidList"/>
    <dgm:cxn modelId="{E7974E7C-1E63-FD44-9FAB-5339DC468B27}" type="presParOf" srcId="{226EE779-D8DF-4578-BE53-88ABEE0957AF}" destId="{36EEAE0A-01CA-44FC-AF2E-E8A1F51CA48F}" srcOrd="6" destOrd="0" presId="urn:microsoft.com/office/officeart/2018/2/layout/IconVerticalSolidList"/>
    <dgm:cxn modelId="{D24F9370-E9FB-C447-8819-40FA404B19C9}" type="presParOf" srcId="{36EEAE0A-01CA-44FC-AF2E-E8A1F51CA48F}" destId="{AE87F046-B2E5-4AD6-A915-470E5358038E}" srcOrd="0" destOrd="0" presId="urn:microsoft.com/office/officeart/2018/2/layout/IconVerticalSolidList"/>
    <dgm:cxn modelId="{27E431AB-95D5-694E-A8AE-21F56ADA5B8F}" type="presParOf" srcId="{36EEAE0A-01CA-44FC-AF2E-E8A1F51CA48F}" destId="{5C85263F-4ACF-468D-8D7B-FB7B44AE4514}" srcOrd="1" destOrd="0" presId="urn:microsoft.com/office/officeart/2018/2/layout/IconVerticalSolidList"/>
    <dgm:cxn modelId="{DDE3B64E-E86C-C441-89F5-13F2834D5485}" type="presParOf" srcId="{36EEAE0A-01CA-44FC-AF2E-E8A1F51CA48F}" destId="{8462E609-0C27-403D-9C29-A395288424BE}" srcOrd="2" destOrd="0" presId="urn:microsoft.com/office/officeart/2018/2/layout/IconVerticalSolidList"/>
    <dgm:cxn modelId="{57377E0F-2957-B44D-BFFD-EEE22772016C}" type="presParOf" srcId="{36EEAE0A-01CA-44FC-AF2E-E8A1F51CA48F}" destId="{78E1D3B7-0F81-416D-B123-0090360D976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14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FCF8BDB4-38E0-422F-8319-92E1E05D1291}" type="doc">
      <dgm:prSet loTypeId="urn:microsoft.com/office/officeart/2016/7/layout/VerticalHollowActionList" loCatId="List" qsTypeId="urn:microsoft.com/office/officeart/2005/8/quickstyle/simple2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D935A213-2B49-4BF9-B71F-1F702DFBC1E4}">
      <dgm:prSet/>
      <dgm:spPr/>
      <dgm:t>
        <a:bodyPr/>
        <a:lstStyle/>
        <a:p>
          <a:r>
            <a:rPr lang="en-US"/>
            <a:t>Evidence</a:t>
          </a:r>
        </a:p>
      </dgm:t>
    </dgm:pt>
    <dgm:pt modelId="{E8681011-951C-4D76-B765-4FE1103CCEC8}" type="parTrans" cxnId="{518BD603-F204-4830-90D3-F06DE07F18A0}">
      <dgm:prSet/>
      <dgm:spPr/>
      <dgm:t>
        <a:bodyPr/>
        <a:lstStyle/>
        <a:p>
          <a:endParaRPr lang="en-US"/>
        </a:p>
      </dgm:t>
    </dgm:pt>
    <dgm:pt modelId="{0D62792C-FF3D-4B43-B917-0EBE3A32C49F}" type="sibTrans" cxnId="{518BD603-F204-4830-90D3-F06DE07F18A0}">
      <dgm:prSet/>
      <dgm:spPr/>
      <dgm:t>
        <a:bodyPr/>
        <a:lstStyle/>
        <a:p>
          <a:endParaRPr lang="en-US"/>
        </a:p>
      </dgm:t>
    </dgm:pt>
    <dgm:pt modelId="{DF7180E2-D298-4CF4-8BD9-0CB4D15F35B4}">
      <dgm:prSet/>
      <dgm:spPr/>
      <dgm:t>
        <a:bodyPr/>
        <a:lstStyle/>
        <a:p>
          <a:r>
            <a:rPr lang="en-US" dirty="0"/>
            <a:t>Evidence-based care plan ideas (NHS/NICE style) Care routine and monitoring:</a:t>
          </a:r>
        </a:p>
      </dgm:t>
    </dgm:pt>
    <dgm:pt modelId="{1517AC94-67CF-4F0D-832A-B426E2D9831A}" type="parTrans" cxnId="{B71FEC56-FCB6-4350-82DD-E82C2369F159}">
      <dgm:prSet/>
      <dgm:spPr/>
      <dgm:t>
        <a:bodyPr/>
        <a:lstStyle/>
        <a:p>
          <a:endParaRPr lang="en-US"/>
        </a:p>
      </dgm:t>
    </dgm:pt>
    <dgm:pt modelId="{3BF5A6FC-8310-48FB-86B2-524AB7F9D4CF}" type="sibTrans" cxnId="{B71FEC56-FCB6-4350-82DD-E82C2369F159}">
      <dgm:prSet/>
      <dgm:spPr/>
      <dgm:t>
        <a:bodyPr/>
        <a:lstStyle/>
        <a:p>
          <a:endParaRPr lang="en-US"/>
        </a:p>
      </dgm:t>
    </dgm:pt>
    <dgm:pt modelId="{80627856-61EB-47D2-B81C-58FA4DDF4765}">
      <dgm:prSet/>
      <dgm:spPr/>
      <dgm:t>
        <a:bodyPr/>
        <a:lstStyle/>
        <a:p>
          <a:r>
            <a:rPr lang="en-US"/>
            <a:t>Follow</a:t>
          </a:r>
        </a:p>
      </dgm:t>
    </dgm:pt>
    <dgm:pt modelId="{53B546E6-FCC5-4569-BFD9-98266BEA5A8E}" type="parTrans" cxnId="{645B8083-D05E-440A-BE7A-DACBA07E9D7B}">
      <dgm:prSet/>
      <dgm:spPr/>
      <dgm:t>
        <a:bodyPr/>
        <a:lstStyle/>
        <a:p>
          <a:endParaRPr lang="en-US"/>
        </a:p>
      </dgm:t>
    </dgm:pt>
    <dgm:pt modelId="{C05D93E5-9CF7-447C-A891-E24917DF2CE3}" type="sibTrans" cxnId="{645B8083-D05E-440A-BE7A-DACBA07E9D7B}">
      <dgm:prSet/>
      <dgm:spPr/>
      <dgm:t>
        <a:bodyPr/>
        <a:lstStyle/>
        <a:p>
          <a:endParaRPr lang="en-US"/>
        </a:p>
      </dgm:t>
    </dgm:pt>
    <dgm:pt modelId="{302D4C13-A5CC-4263-BD3B-BC6DA4E611A4}">
      <dgm:prSet/>
      <dgm:spPr/>
      <dgm:t>
        <a:bodyPr/>
        <a:lstStyle/>
        <a:p>
          <a:r>
            <a:rPr lang="en-US"/>
            <a:t>Follow the treatment plan agreed with the oncology team (e.g. lumpectomy/mastectomy, radiotherapy, chemotherapy, hormone tablets such as tamoxifen or an aromatase inhibitor).</a:t>
          </a:r>
        </a:p>
      </dgm:t>
    </dgm:pt>
    <dgm:pt modelId="{14728EE6-732F-4958-A302-D7D55FF02B05}" type="parTrans" cxnId="{F14FABE9-238E-4C0D-B2A4-4C35A49042A0}">
      <dgm:prSet/>
      <dgm:spPr/>
      <dgm:t>
        <a:bodyPr/>
        <a:lstStyle/>
        <a:p>
          <a:endParaRPr lang="en-US"/>
        </a:p>
      </dgm:t>
    </dgm:pt>
    <dgm:pt modelId="{FDE14047-349E-47A8-8C84-71E3713752A5}" type="sibTrans" cxnId="{F14FABE9-238E-4C0D-B2A4-4C35A49042A0}">
      <dgm:prSet/>
      <dgm:spPr/>
      <dgm:t>
        <a:bodyPr/>
        <a:lstStyle/>
        <a:p>
          <a:endParaRPr lang="en-US"/>
        </a:p>
      </dgm:t>
    </dgm:pt>
    <dgm:pt modelId="{9DA0C66A-C39A-4E32-9DC8-D8A92B83BCD0}">
      <dgm:prSet/>
      <dgm:spPr/>
      <dgm:t>
        <a:bodyPr/>
        <a:lstStyle/>
        <a:p>
          <a:r>
            <a:rPr lang="en-US"/>
            <a:t>Follow</a:t>
          </a:r>
        </a:p>
      </dgm:t>
    </dgm:pt>
    <dgm:pt modelId="{FBB6C26A-10F4-4883-BAE5-489A7C347CF8}" type="parTrans" cxnId="{46F46543-769F-45AC-8408-0DA2EB63047A}">
      <dgm:prSet/>
      <dgm:spPr/>
      <dgm:t>
        <a:bodyPr/>
        <a:lstStyle/>
        <a:p>
          <a:endParaRPr lang="en-US"/>
        </a:p>
      </dgm:t>
    </dgm:pt>
    <dgm:pt modelId="{235A532E-370B-4229-8E23-EA9E421504C3}" type="sibTrans" cxnId="{46F46543-769F-45AC-8408-0DA2EB63047A}">
      <dgm:prSet/>
      <dgm:spPr/>
      <dgm:t>
        <a:bodyPr/>
        <a:lstStyle/>
        <a:p>
          <a:endParaRPr lang="en-US"/>
        </a:p>
      </dgm:t>
    </dgm:pt>
    <dgm:pt modelId="{6E91671F-1AAA-4A5F-9DE1-54AB902371E2}">
      <dgm:prSet/>
      <dgm:spPr/>
      <dgm:t>
        <a:bodyPr/>
        <a:lstStyle/>
        <a:p>
          <a:r>
            <a:rPr lang="en-US"/>
            <a:t>Regular follow-up appointments for physical examination and imaging (e.g. mammogram) as advised by the hospital.</a:t>
          </a:r>
        </a:p>
      </dgm:t>
    </dgm:pt>
    <dgm:pt modelId="{438307F0-B395-432D-871A-1AAD03090785}" type="parTrans" cxnId="{E15E1909-E203-4313-A493-EDE3EC5E12E5}">
      <dgm:prSet/>
      <dgm:spPr/>
      <dgm:t>
        <a:bodyPr/>
        <a:lstStyle/>
        <a:p>
          <a:endParaRPr lang="en-US"/>
        </a:p>
      </dgm:t>
    </dgm:pt>
    <dgm:pt modelId="{F8BD1FF5-E9E8-4990-8B13-48829B95FB5F}" type="sibTrans" cxnId="{E15E1909-E203-4313-A493-EDE3EC5E12E5}">
      <dgm:prSet/>
      <dgm:spPr/>
      <dgm:t>
        <a:bodyPr/>
        <a:lstStyle/>
        <a:p>
          <a:endParaRPr lang="en-US"/>
        </a:p>
      </dgm:t>
    </dgm:pt>
    <dgm:pt modelId="{49D9745D-3001-4D38-9DF9-8B014B028364}">
      <dgm:prSet/>
      <dgm:spPr/>
      <dgm:t>
        <a:bodyPr/>
        <a:lstStyle/>
        <a:p>
          <a:r>
            <a:rPr lang="en-US"/>
            <a:t>Monitor</a:t>
          </a:r>
        </a:p>
      </dgm:t>
    </dgm:pt>
    <dgm:pt modelId="{D7BFEC23-C293-43E6-A6F6-D1AED1C1ED41}" type="parTrans" cxnId="{05077D3A-519D-4A94-A0D9-03FAB422EAD3}">
      <dgm:prSet/>
      <dgm:spPr/>
      <dgm:t>
        <a:bodyPr/>
        <a:lstStyle/>
        <a:p>
          <a:endParaRPr lang="en-US"/>
        </a:p>
      </dgm:t>
    </dgm:pt>
    <dgm:pt modelId="{593675DA-DF14-4C84-8E11-34D1D563D4C7}" type="sibTrans" cxnId="{05077D3A-519D-4A94-A0D9-03FAB422EAD3}">
      <dgm:prSet/>
      <dgm:spPr/>
      <dgm:t>
        <a:bodyPr/>
        <a:lstStyle/>
        <a:p>
          <a:endParaRPr lang="en-US"/>
        </a:p>
      </dgm:t>
    </dgm:pt>
    <dgm:pt modelId="{39144DAB-1D77-480F-8610-AE58E9357732}">
      <dgm:prSet/>
      <dgm:spPr/>
      <dgm:t>
        <a:bodyPr/>
        <a:lstStyle/>
        <a:p>
          <a:r>
            <a:rPr lang="en-US"/>
            <a:t>Monitor for side effects such as pain, nausea, fatigue, lymphoedema, low mood, or body image concerns, and refer to appropriate services.</a:t>
          </a:r>
        </a:p>
      </dgm:t>
    </dgm:pt>
    <dgm:pt modelId="{6A5885F3-A1D1-4C8D-AE10-7A08A97B8B86}" type="parTrans" cxnId="{C240E3E6-B158-45EC-A673-38A39E1739B7}">
      <dgm:prSet/>
      <dgm:spPr/>
      <dgm:t>
        <a:bodyPr/>
        <a:lstStyle/>
        <a:p>
          <a:endParaRPr lang="en-US"/>
        </a:p>
      </dgm:t>
    </dgm:pt>
    <dgm:pt modelId="{1E5A0ABB-15EE-4ED4-A3C1-A50800F2D82D}" type="sibTrans" cxnId="{C240E3E6-B158-45EC-A673-38A39E1739B7}">
      <dgm:prSet/>
      <dgm:spPr/>
      <dgm:t>
        <a:bodyPr/>
        <a:lstStyle/>
        <a:p>
          <a:endParaRPr lang="en-US"/>
        </a:p>
      </dgm:t>
    </dgm:pt>
    <dgm:pt modelId="{1DFFC615-D6D2-4F70-A2D8-8B5D1E882EFC}">
      <dgm:prSet/>
      <dgm:spPr/>
      <dgm:t>
        <a:bodyPr/>
        <a:lstStyle/>
        <a:p>
          <a:r>
            <a:rPr lang="en-US"/>
            <a:t>Encourage</a:t>
          </a:r>
        </a:p>
      </dgm:t>
    </dgm:pt>
    <dgm:pt modelId="{85F84A9B-BC0D-4FCD-92EF-566DF0961F4D}" type="parTrans" cxnId="{D7F00D6E-9F9A-4364-979A-B278C7DC0786}">
      <dgm:prSet/>
      <dgm:spPr/>
      <dgm:t>
        <a:bodyPr/>
        <a:lstStyle/>
        <a:p>
          <a:endParaRPr lang="en-US"/>
        </a:p>
      </dgm:t>
    </dgm:pt>
    <dgm:pt modelId="{83466C08-4106-494A-BD5D-19E3C7AF4507}" type="sibTrans" cxnId="{D7F00D6E-9F9A-4364-979A-B278C7DC0786}">
      <dgm:prSet/>
      <dgm:spPr/>
      <dgm:t>
        <a:bodyPr/>
        <a:lstStyle/>
        <a:p>
          <a:endParaRPr lang="en-US"/>
        </a:p>
      </dgm:t>
    </dgm:pt>
    <dgm:pt modelId="{7364C6A3-B562-4EF3-8373-918B9D5A4D77}">
      <dgm:prSet/>
      <dgm:spPr/>
      <dgm:t>
        <a:bodyPr/>
        <a:lstStyle/>
        <a:p>
          <a:r>
            <a:rPr lang="en-US"/>
            <a:t>Encourage gentle arm and shoulder exercises after surgery as recommended by the breast care nurse or physiotherapist.</a:t>
          </a:r>
        </a:p>
      </dgm:t>
    </dgm:pt>
    <dgm:pt modelId="{644E7856-975F-447F-8FB3-C86317067C3B}" type="parTrans" cxnId="{75FB91DC-21A0-4713-9E95-11FA3DE46B7A}">
      <dgm:prSet/>
      <dgm:spPr/>
      <dgm:t>
        <a:bodyPr/>
        <a:lstStyle/>
        <a:p>
          <a:endParaRPr lang="en-US"/>
        </a:p>
      </dgm:t>
    </dgm:pt>
    <dgm:pt modelId="{03756DFA-9EEA-4609-B3E2-A90A3B0A8D0B}" type="sibTrans" cxnId="{75FB91DC-21A0-4713-9E95-11FA3DE46B7A}">
      <dgm:prSet/>
      <dgm:spPr/>
      <dgm:t>
        <a:bodyPr/>
        <a:lstStyle/>
        <a:p>
          <a:endParaRPr lang="en-US"/>
        </a:p>
      </dgm:t>
    </dgm:pt>
    <dgm:pt modelId="{AC2AA51E-2BAB-514B-BD90-1739560471B5}" type="pres">
      <dgm:prSet presAssocID="{FCF8BDB4-38E0-422F-8319-92E1E05D1291}" presName="Name0" presStyleCnt="0">
        <dgm:presLayoutVars>
          <dgm:dir/>
          <dgm:animLvl val="lvl"/>
          <dgm:resizeHandles val="exact"/>
        </dgm:presLayoutVars>
      </dgm:prSet>
      <dgm:spPr/>
    </dgm:pt>
    <dgm:pt modelId="{B799559A-CD05-8842-A1DF-F4F52AF7B699}" type="pres">
      <dgm:prSet presAssocID="{D935A213-2B49-4BF9-B71F-1F702DFBC1E4}" presName="linNode" presStyleCnt="0"/>
      <dgm:spPr/>
    </dgm:pt>
    <dgm:pt modelId="{78A9790F-6EF1-E84D-B2DA-CF788496BB16}" type="pres">
      <dgm:prSet presAssocID="{D935A213-2B49-4BF9-B71F-1F702DFBC1E4}" presName="parentText" presStyleLbl="solidFgAcc1" presStyleIdx="0" presStyleCnt="5">
        <dgm:presLayoutVars>
          <dgm:chMax val="1"/>
          <dgm:bulletEnabled/>
        </dgm:presLayoutVars>
      </dgm:prSet>
      <dgm:spPr/>
    </dgm:pt>
    <dgm:pt modelId="{1EB43A6D-492B-7D41-83F2-8C817CD4A48E}" type="pres">
      <dgm:prSet presAssocID="{D935A213-2B49-4BF9-B71F-1F702DFBC1E4}" presName="descendantText" presStyleLbl="alignNode1" presStyleIdx="0" presStyleCnt="5">
        <dgm:presLayoutVars>
          <dgm:bulletEnabled/>
        </dgm:presLayoutVars>
      </dgm:prSet>
      <dgm:spPr/>
    </dgm:pt>
    <dgm:pt modelId="{A6957890-1AA9-ED43-921C-731B2ABB5C10}" type="pres">
      <dgm:prSet presAssocID="{0D62792C-FF3D-4B43-B917-0EBE3A32C49F}" presName="sp" presStyleCnt="0"/>
      <dgm:spPr/>
    </dgm:pt>
    <dgm:pt modelId="{45A2C6BF-2187-4840-A162-3189658D0C94}" type="pres">
      <dgm:prSet presAssocID="{80627856-61EB-47D2-B81C-58FA4DDF4765}" presName="linNode" presStyleCnt="0"/>
      <dgm:spPr/>
    </dgm:pt>
    <dgm:pt modelId="{725BCCE8-54DE-8148-B411-655BEA7586FD}" type="pres">
      <dgm:prSet presAssocID="{80627856-61EB-47D2-B81C-58FA4DDF4765}" presName="parentText" presStyleLbl="solidFgAcc1" presStyleIdx="1" presStyleCnt="5">
        <dgm:presLayoutVars>
          <dgm:chMax val="1"/>
          <dgm:bulletEnabled/>
        </dgm:presLayoutVars>
      </dgm:prSet>
      <dgm:spPr/>
    </dgm:pt>
    <dgm:pt modelId="{1790E26C-A182-E345-AC8B-201E2379D85B}" type="pres">
      <dgm:prSet presAssocID="{80627856-61EB-47D2-B81C-58FA4DDF4765}" presName="descendantText" presStyleLbl="alignNode1" presStyleIdx="1" presStyleCnt="5">
        <dgm:presLayoutVars>
          <dgm:bulletEnabled/>
        </dgm:presLayoutVars>
      </dgm:prSet>
      <dgm:spPr/>
    </dgm:pt>
    <dgm:pt modelId="{E91EB698-5A03-A549-9032-737766C43081}" type="pres">
      <dgm:prSet presAssocID="{C05D93E5-9CF7-447C-A891-E24917DF2CE3}" presName="sp" presStyleCnt="0"/>
      <dgm:spPr/>
    </dgm:pt>
    <dgm:pt modelId="{D6CC5CB6-3DFC-CD43-817D-64BE885F25E0}" type="pres">
      <dgm:prSet presAssocID="{9DA0C66A-C39A-4E32-9DC8-D8A92B83BCD0}" presName="linNode" presStyleCnt="0"/>
      <dgm:spPr/>
    </dgm:pt>
    <dgm:pt modelId="{E9D92B5F-66DD-A640-93B6-26E24A62F5DA}" type="pres">
      <dgm:prSet presAssocID="{9DA0C66A-C39A-4E32-9DC8-D8A92B83BCD0}" presName="parentText" presStyleLbl="solidFgAcc1" presStyleIdx="2" presStyleCnt="5">
        <dgm:presLayoutVars>
          <dgm:chMax val="1"/>
          <dgm:bulletEnabled/>
        </dgm:presLayoutVars>
      </dgm:prSet>
      <dgm:spPr/>
    </dgm:pt>
    <dgm:pt modelId="{74239079-BC40-EE44-8ACA-9453AF1981EC}" type="pres">
      <dgm:prSet presAssocID="{9DA0C66A-C39A-4E32-9DC8-D8A92B83BCD0}" presName="descendantText" presStyleLbl="alignNode1" presStyleIdx="2" presStyleCnt="5">
        <dgm:presLayoutVars>
          <dgm:bulletEnabled/>
        </dgm:presLayoutVars>
      </dgm:prSet>
      <dgm:spPr/>
    </dgm:pt>
    <dgm:pt modelId="{0AEBDBE9-FCC4-E345-B3AD-847434DE562F}" type="pres">
      <dgm:prSet presAssocID="{235A532E-370B-4229-8E23-EA9E421504C3}" presName="sp" presStyleCnt="0"/>
      <dgm:spPr/>
    </dgm:pt>
    <dgm:pt modelId="{C9FA412A-3860-9446-B5FE-8AE1890321B1}" type="pres">
      <dgm:prSet presAssocID="{49D9745D-3001-4D38-9DF9-8B014B028364}" presName="linNode" presStyleCnt="0"/>
      <dgm:spPr/>
    </dgm:pt>
    <dgm:pt modelId="{D8ADC942-98A7-E84C-80E7-DEA3824F9762}" type="pres">
      <dgm:prSet presAssocID="{49D9745D-3001-4D38-9DF9-8B014B028364}" presName="parentText" presStyleLbl="solidFgAcc1" presStyleIdx="3" presStyleCnt="5">
        <dgm:presLayoutVars>
          <dgm:chMax val="1"/>
          <dgm:bulletEnabled/>
        </dgm:presLayoutVars>
      </dgm:prSet>
      <dgm:spPr/>
    </dgm:pt>
    <dgm:pt modelId="{EA08ED1B-12C8-D742-A04B-7A4AE5D54346}" type="pres">
      <dgm:prSet presAssocID="{49D9745D-3001-4D38-9DF9-8B014B028364}" presName="descendantText" presStyleLbl="alignNode1" presStyleIdx="3" presStyleCnt="5">
        <dgm:presLayoutVars>
          <dgm:bulletEnabled/>
        </dgm:presLayoutVars>
      </dgm:prSet>
      <dgm:spPr/>
    </dgm:pt>
    <dgm:pt modelId="{D6D4176C-3B33-6240-A9AB-2EB0DAAFD3FA}" type="pres">
      <dgm:prSet presAssocID="{593675DA-DF14-4C84-8E11-34D1D563D4C7}" presName="sp" presStyleCnt="0"/>
      <dgm:spPr/>
    </dgm:pt>
    <dgm:pt modelId="{ADB1208F-0BB6-A743-A44B-21BD03752B22}" type="pres">
      <dgm:prSet presAssocID="{1DFFC615-D6D2-4F70-A2D8-8B5D1E882EFC}" presName="linNode" presStyleCnt="0"/>
      <dgm:spPr/>
    </dgm:pt>
    <dgm:pt modelId="{8F2DDDB8-F031-EA43-8477-6F5F676BC1DD}" type="pres">
      <dgm:prSet presAssocID="{1DFFC615-D6D2-4F70-A2D8-8B5D1E882EFC}" presName="parentText" presStyleLbl="solidFgAcc1" presStyleIdx="4" presStyleCnt="5">
        <dgm:presLayoutVars>
          <dgm:chMax val="1"/>
          <dgm:bulletEnabled/>
        </dgm:presLayoutVars>
      </dgm:prSet>
      <dgm:spPr/>
    </dgm:pt>
    <dgm:pt modelId="{CDB7CBFF-995B-4F4F-87BE-06889C1B83A9}" type="pres">
      <dgm:prSet presAssocID="{1DFFC615-D6D2-4F70-A2D8-8B5D1E882EFC}" presName="descendantText" presStyleLbl="alignNode1" presStyleIdx="4" presStyleCnt="5">
        <dgm:presLayoutVars>
          <dgm:bulletEnabled/>
        </dgm:presLayoutVars>
      </dgm:prSet>
      <dgm:spPr/>
    </dgm:pt>
  </dgm:ptLst>
  <dgm:cxnLst>
    <dgm:cxn modelId="{518BD603-F204-4830-90D3-F06DE07F18A0}" srcId="{FCF8BDB4-38E0-422F-8319-92E1E05D1291}" destId="{D935A213-2B49-4BF9-B71F-1F702DFBC1E4}" srcOrd="0" destOrd="0" parTransId="{E8681011-951C-4D76-B765-4FE1103CCEC8}" sibTransId="{0D62792C-FF3D-4B43-B917-0EBE3A32C49F}"/>
    <dgm:cxn modelId="{E15E1909-E203-4313-A493-EDE3EC5E12E5}" srcId="{9DA0C66A-C39A-4E32-9DC8-D8A92B83BCD0}" destId="{6E91671F-1AAA-4A5F-9DE1-54AB902371E2}" srcOrd="0" destOrd="0" parTransId="{438307F0-B395-432D-871A-1AAD03090785}" sibTransId="{F8BD1FF5-E9E8-4990-8B13-48829B95FB5F}"/>
    <dgm:cxn modelId="{05077D3A-519D-4A94-A0D9-03FAB422EAD3}" srcId="{FCF8BDB4-38E0-422F-8319-92E1E05D1291}" destId="{49D9745D-3001-4D38-9DF9-8B014B028364}" srcOrd="3" destOrd="0" parTransId="{D7BFEC23-C293-43E6-A6F6-D1AED1C1ED41}" sibTransId="{593675DA-DF14-4C84-8E11-34D1D563D4C7}"/>
    <dgm:cxn modelId="{E1A01D3D-8591-DD44-B0F1-17EB9991007D}" type="presOf" srcId="{6E91671F-1AAA-4A5F-9DE1-54AB902371E2}" destId="{74239079-BC40-EE44-8ACA-9453AF1981EC}" srcOrd="0" destOrd="0" presId="urn:microsoft.com/office/officeart/2016/7/layout/VerticalHollowActionList"/>
    <dgm:cxn modelId="{46F46543-769F-45AC-8408-0DA2EB63047A}" srcId="{FCF8BDB4-38E0-422F-8319-92E1E05D1291}" destId="{9DA0C66A-C39A-4E32-9DC8-D8A92B83BCD0}" srcOrd="2" destOrd="0" parTransId="{FBB6C26A-10F4-4883-BAE5-489A7C347CF8}" sibTransId="{235A532E-370B-4229-8E23-EA9E421504C3}"/>
    <dgm:cxn modelId="{CED35650-AE2D-8C43-9600-4E29D63CD732}" type="presOf" srcId="{9DA0C66A-C39A-4E32-9DC8-D8A92B83BCD0}" destId="{E9D92B5F-66DD-A640-93B6-26E24A62F5DA}" srcOrd="0" destOrd="0" presId="urn:microsoft.com/office/officeart/2016/7/layout/VerticalHollowActionList"/>
    <dgm:cxn modelId="{B71FEC56-FCB6-4350-82DD-E82C2369F159}" srcId="{D935A213-2B49-4BF9-B71F-1F702DFBC1E4}" destId="{DF7180E2-D298-4CF4-8BD9-0CB4D15F35B4}" srcOrd="0" destOrd="0" parTransId="{1517AC94-67CF-4F0D-832A-B426E2D9831A}" sibTransId="{3BF5A6FC-8310-48FB-86B2-524AB7F9D4CF}"/>
    <dgm:cxn modelId="{AEB20E66-7717-9C45-BBB7-9162A2526C97}" type="presOf" srcId="{302D4C13-A5CC-4263-BD3B-BC6DA4E611A4}" destId="{1790E26C-A182-E345-AC8B-201E2379D85B}" srcOrd="0" destOrd="0" presId="urn:microsoft.com/office/officeart/2016/7/layout/VerticalHollowActionList"/>
    <dgm:cxn modelId="{C5DB5E67-1522-5347-8A7E-3EAFCC0091F7}" type="presOf" srcId="{7364C6A3-B562-4EF3-8373-918B9D5A4D77}" destId="{CDB7CBFF-995B-4F4F-87BE-06889C1B83A9}" srcOrd="0" destOrd="0" presId="urn:microsoft.com/office/officeart/2016/7/layout/VerticalHollowActionList"/>
    <dgm:cxn modelId="{D7F00D6E-9F9A-4364-979A-B278C7DC0786}" srcId="{FCF8BDB4-38E0-422F-8319-92E1E05D1291}" destId="{1DFFC615-D6D2-4F70-A2D8-8B5D1E882EFC}" srcOrd="4" destOrd="0" parTransId="{85F84A9B-BC0D-4FCD-92EF-566DF0961F4D}" sibTransId="{83466C08-4106-494A-BD5D-19E3C7AF4507}"/>
    <dgm:cxn modelId="{2E616A74-7B97-6B47-9034-8C3F8086F9A5}" type="presOf" srcId="{1DFFC615-D6D2-4F70-A2D8-8B5D1E882EFC}" destId="{8F2DDDB8-F031-EA43-8477-6F5F676BC1DD}" srcOrd="0" destOrd="0" presId="urn:microsoft.com/office/officeart/2016/7/layout/VerticalHollowActionList"/>
    <dgm:cxn modelId="{645B8083-D05E-440A-BE7A-DACBA07E9D7B}" srcId="{FCF8BDB4-38E0-422F-8319-92E1E05D1291}" destId="{80627856-61EB-47D2-B81C-58FA4DDF4765}" srcOrd="1" destOrd="0" parTransId="{53B546E6-FCC5-4569-BFD9-98266BEA5A8E}" sibTransId="{C05D93E5-9CF7-447C-A891-E24917DF2CE3}"/>
    <dgm:cxn modelId="{77A7F284-4473-9442-A40A-D14B98D4A168}" type="presOf" srcId="{DF7180E2-D298-4CF4-8BD9-0CB4D15F35B4}" destId="{1EB43A6D-492B-7D41-83F2-8C817CD4A48E}" srcOrd="0" destOrd="0" presId="urn:microsoft.com/office/officeart/2016/7/layout/VerticalHollowActionList"/>
    <dgm:cxn modelId="{5C0625BC-F82C-4D49-A0DD-3F28B4359F7C}" type="presOf" srcId="{D935A213-2B49-4BF9-B71F-1F702DFBC1E4}" destId="{78A9790F-6EF1-E84D-B2DA-CF788496BB16}" srcOrd="0" destOrd="0" presId="urn:microsoft.com/office/officeart/2016/7/layout/VerticalHollowActionList"/>
    <dgm:cxn modelId="{DD46FFC4-2E90-0844-8DAF-44876CB85B4F}" type="presOf" srcId="{80627856-61EB-47D2-B81C-58FA4DDF4765}" destId="{725BCCE8-54DE-8148-B411-655BEA7586FD}" srcOrd="0" destOrd="0" presId="urn:microsoft.com/office/officeart/2016/7/layout/VerticalHollowActionList"/>
    <dgm:cxn modelId="{75FB91DC-21A0-4713-9E95-11FA3DE46B7A}" srcId="{1DFFC615-D6D2-4F70-A2D8-8B5D1E882EFC}" destId="{7364C6A3-B562-4EF3-8373-918B9D5A4D77}" srcOrd="0" destOrd="0" parTransId="{644E7856-975F-447F-8FB3-C86317067C3B}" sibTransId="{03756DFA-9EEA-4609-B3E2-A90A3B0A8D0B}"/>
    <dgm:cxn modelId="{F1D074DE-5ABC-5E48-B96A-E8A975B65C9B}" type="presOf" srcId="{49D9745D-3001-4D38-9DF9-8B014B028364}" destId="{D8ADC942-98A7-E84C-80E7-DEA3824F9762}" srcOrd="0" destOrd="0" presId="urn:microsoft.com/office/officeart/2016/7/layout/VerticalHollowActionList"/>
    <dgm:cxn modelId="{96B3ADE6-CD4E-5E4A-9F45-2B8C6206AB66}" type="presOf" srcId="{39144DAB-1D77-480F-8610-AE58E9357732}" destId="{EA08ED1B-12C8-D742-A04B-7A4AE5D54346}" srcOrd="0" destOrd="0" presId="urn:microsoft.com/office/officeart/2016/7/layout/VerticalHollowActionList"/>
    <dgm:cxn modelId="{C240E3E6-B158-45EC-A673-38A39E1739B7}" srcId="{49D9745D-3001-4D38-9DF9-8B014B028364}" destId="{39144DAB-1D77-480F-8610-AE58E9357732}" srcOrd="0" destOrd="0" parTransId="{6A5885F3-A1D1-4C8D-AE10-7A08A97B8B86}" sibTransId="{1E5A0ABB-15EE-4ED4-A3C1-A50800F2D82D}"/>
    <dgm:cxn modelId="{F14FABE9-238E-4C0D-B2A4-4C35A49042A0}" srcId="{80627856-61EB-47D2-B81C-58FA4DDF4765}" destId="{302D4C13-A5CC-4263-BD3B-BC6DA4E611A4}" srcOrd="0" destOrd="0" parTransId="{14728EE6-732F-4958-A302-D7D55FF02B05}" sibTransId="{FDE14047-349E-47A8-8C84-71E3713752A5}"/>
    <dgm:cxn modelId="{31F1E5EC-AA53-0940-BDB5-8F36237FB91C}" type="presOf" srcId="{FCF8BDB4-38E0-422F-8319-92E1E05D1291}" destId="{AC2AA51E-2BAB-514B-BD90-1739560471B5}" srcOrd="0" destOrd="0" presId="urn:microsoft.com/office/officeart/2016/7/layout/VerticalHollowActionList"/>
    <dgm:cxn modelId="{F772A5F5-31A2-F745-BDA6-436722484E11}" type="presParOf" srcId="{AC2AA51E-2BAB-514B-BD90-1739560471B5}" destId="{B799559A-CD05-8842-A1DF-F4F52AF7B699}" srcOrd="0" destOrd="0" presId="urn:microsoft.com/office/officeart/2016/7/layout/VerticalHollowActionList"/>
    <dgm:cxn modelId="{EFD7678C-E41B-4846-8F36-7F8396926571}" type="presParOf" srcId="{B799559A-CD05-8842-A1DF-F4F52AF7B699}" destId="{78A9790F-6EF1-E84D-B2DA-CF788496BB16}" srcOrd="0" destOrd="0" presId="urn:microsoft.com/office/officeart/2016/7/layout/VerticalHollowActionList"/>
    <dgm:cxn modelId="{CE23F61B-1BD7-A043-BEBC-66EC94A26F7C}" type="presParOf" srcId="{B799559A-CD05-8842-A1DF-F4F52AF7B699}" destId="{1EB43A6D-492B-7D41-83F2-8C817CD4A48E}" srcOrd="1" destOrd="0" presId="urn:microsoft.com/office/officeart/2016/7/layout/VerticalHollowActionList"/>
    <dgm:cxn modelId="{6B75A27A-B981-6741-B91A-947D50BECB17}" type="presParOf" srcId="{AC2AA51E-2BAB-514B-BD90-1739560471B5}" destId="{A6957890-1AA9-ED43-921C-731B2ABB5C10}" srcOrd="1" destOrd="0" presId="urn:microsoft.com/office/officeart/2016/7/layout/VerticalHollowActionList"/>
    <dgm:cxn modelId="{D4D405E1-D7E7-3F44-8D88-FF52107CEA24}" type="presParOf" srcId="{AC2AA51E-2BAB-514B-BD90-1739560471B5}" destId="{45A2C6BF-2187-4840-A162-3189658D0C94}" srcOrd="2" destOrd="0" presId="urn:microsoft.com/office/officeart/2016/7/layout/VerticalHollowActionList"/>
    <dgm:cxn modelId="{1B4D3926-5A2E-0849-9471-BC3C04728E33}" type="presParOf" srcId="{45A2C6BF-2187-4840-A162-3189658D0C94}" destId="{725BCCE8-54DE-8148-B411-655BEA7586FD}" srcOrd="0" destOrd="0" presId="urn:microsoft.com/office/officeart/2016/7/layout/VerticalHollowActionList"/>
    <dgm:cxn modelId="{407B0049-5DBD-5542-AF4B-466F050E2BA9}" type="presParOf" srcId="{45A2C6BF-2187-4840-A162-3189658D0C94}" destId="{1790E26C-A182-E345-AC8B-201E2379D85B}" srcOrd="1" destOrd="0" presId="urn:microsoft.com/office/officeart/2016/7/layout/VerticalHollowActionList"/>
    <dgm:cxn modelId="{4121BA44-4F6C-9649-9EFA-EA32729BA721}" type="presParOf" srcId="{AC2AA51E-2BAB-514B-BD90-1739560471B5}" destId="{E91EB698-5A03-A549-9032-737766C43081}" srcOrd="3" destOrd="0" presId="urn:microsoft.com/office/officeart/2016/7/layout/VerticalHollowActionList"/>
    <dgm:cxn modelId="{9C8B2220-5D45-6648-817D-8B9E6F3B99E9}" type="presParOf" srcId="{AC2AA51E-2BAB-514B-BD90-1739560471B5}" destId="{D6CC5CB6-3DFC-CD43-817D-64BE885F25E0}" srcOrd="4" destOrd="0" presId="urn:microsoft.com/office/officeart/2016/7/layout/VerticalHollowActionList"/>
    <dgm:cxn modelId="{48410CD2-78A4-FA45-82EB-7B93D3AB3C08}" type="presParOf" srcId="{D6CC5CB6-3DFC-CD43-817D-64BE885F25E0}" destId="{E9D92B5F-66DD-A640-93B6-26E24A62F5DA}" srcOrd="0" destOrd="0" presId="urn:microsoft.com/office/officeart/2016/7/layout/VerticalHollowActionList"/>
    <dgm:cxn modelId="{80B5D0D6-EF80-F445-8B9C-41A8AFE6D249}" type="presParOf" srcId="{D6CC5CB6-3DFC-CD43-817D-64BE885F25E0}" destId="{74239079-BC40-EE44-8ACA-9453AF1981EC}" srcOrd="1" destOrd="0" presId="urn:microsoft.com/office/officeart/2016/7/layout/VerticalHollowActionList"/>
    <dgm:cxn modelId="{22799130-62E9-9F49-BEF0-9CFEBB50DAD1}" type="presParOf" srcId="{AC2AA51E-2BAB-514B-BD90-1739560471B5}" destId="{0AEBDBE9-FCC4-E345-B3AD-847434DE562F}" srcOrd="5" destOrd="0" presId="urn:microsoft.com/office/officeart/2016/7/layout/VerticalHollowActionList"/>
    <dgm:cxn modelId="{07BD9CF9-48F2-0944-BD6E-E76630C0A41F}" type="presParOf" srcId="{AC2AA51E-2BAB-514B-BD90-1739560471B5}" destId="{C9FA412A-3860-9446-B5FE-8AE1890321B1}" srcOrd="6" destOrd="0" presId="urn:microsoft.com/office/officeart/2016/7/layout/VerticalHollowActionList"/>
    <dgm:cxn modelId="{AC136C18-7FE5-DF4D-8CCD-7F542213F60D}" type="presParOf" srcId="{C9FA412A-3860-9446-B5FE-8AE1890321B1}" destId="{D8ADC942-98A7-E84C-80E7-DEA3824F9762}" srcOrd="0" destOrd="0" presId="urn:microsoft.com/office/officeart/2016/7/layout/VerticalHollowActionList"/>
    <dgm:cxn modelId="{62276EF8-1294-0C47-88F8-58C4FA57F498}" type="presParOf" srcId="{C9FA412A-3860-9446-B5FE-8AE1890321B1}" destId="{EA08ED1B-12C8-D742-A04B-7A4AE5D54346}" srcOrd="1" destOrd="0" presId="urn:microsoft.com/office/officeart/2016/7/layout/VerticalHollowActionList"/>
    <dgm:cxn modelId="{F65E11D3-94EB-684C-AE8C-EB4401EA1F44}" type="presParOf" srcId="{AC2AA51E-2BAB-514B-BD90-1739560471B5}" destId="{D6D4176C-3B33-6240-A9AB-2EB0DAAFD3FA}" srcOrd="7" destOrd="0" presId="urn:microsoft.com/office/officeart/2016/7/layout/VerticalHollowActionList"/>
    <dgm:cxn modelId="{ABF26939-064B-AF41-A7C1-C33B81DA40F9}" type="presParOf" srcId="{AC2AA51E-2BAB-514B-BD90-1739560471B5}" destId="{ADB1208F-0BB6-A743-A44B-21BD03752B22}" srcOrd="8" destOrd="0" presId="urn:microsoft.com/office/officeart/2016/7/layout/VerticalHollowActionList"/>
    <dgm:cxn modelId="{52EF491F-AC38-E048-B533-F94383524D0F}" type="presParOf" srcId="{ADB1208F-0BB6-A743-A44B-21BD03752B22}" destId="{8F2DDDB8-F031-EA43-8477-6F5F676BC1DD}" srcOrd="0" destOrd="0" presId="urn:microsoft.com/office/officeart/2016/7/layout/VerticalHollowActionList"/>
    <dgm:cxn modelId="{DD93586E-6AC0-204C-810A-CB17DB4B3356}" type="presParOf" srcId="{ADB1208F-0BB6-A743-A44B-21BD03752B22}" destId="{CDB7CBFF-995B-4F4F-87BE-06889C1B83A9}" srcOrd="1" destOrd="0" presId="urn:microsoft.com/office/officeart/2016/7/layout/VerticalHollowActionList"/>
  </dgm:cxnLst>
  <dgm:bg/>
  <dgm:whole/>
  <dgm:extLst>
    <a:ext uri="http://schemas.microsoft.com/office/drawing/2008/diagram">
      <dsp:dataModelExt xmlns:dsp="http://schemas.microsoft.com/office/drawing/2008/diagram" relId="rId14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24AD175B-0183-4BF7-A276-341BDD6EB9FF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2D058DAE-7212-4BC9-AAD9-97001DD2A84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Regular review of symptoms and quality of life</a:t>
          </a:r>
          <a:endParaRPr lang="en-US"/>
        </a:p>
      </dgm:t>
    </dgm:pt>
    <dgm:pt modelId="{A011B96B-50D1-4C10-B952-7D6C2685F1CD}" type="parTrans" cxnId="{B3E9B47B-5E3B-422B-A1AA-9B4A82E26759}">
      <dgm:prSet/>
      <dgm:spPr/>
      <dgm:t>
        <a:bodyPr/>
        <a:lstStyle/>
        <a:p>
          <a:endParaRPr lang="en-US"/>
        </a:p>
      </dgm:t>
    </dgm:pt>
    <dgm:pt modelId="{CF906CB5-E5D1-412B-B75F-3E7AD358711E}" type="sibTrans" cxnId="{B3E9B47B-5E3B-422B-A1AA-9B4A82E26759}">
      <dgm:prSet/>
      <dgm:spPr/>
      <dgm:t>
        <a:bodyPr/>
        <a:lstStyle/>
        <a:p>
          <a:endParaRPr lang="en-US"/>
        </a:p>
      </dgm:t>
    </dgm:pt>
    <dgm:pt modelId="{13E6208E-CAFA-4C58-ADE7-B1E3089FA29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Adjust treatment based on response and side effects</a:t>
          </a:r>
          <a:endParaRPr lang="en-US"/>
        </a:p>
      </dgm:t>
    </dgm:pt>
    <dgm:pt modelId="{FB9AF8A9-36C5-4A2E-BCAE-C9B6ED51030F}" type="parTrans" cxnId="{2A58152F-0EF7-44ED-B217-0853210AB8F0}">
      <dgm:prSet/>
      <dgm:spPr/>
      <dgm:t>
        <a:bodyPr/>
        <a:lstStyle/>
        <a:p>
          <a:endParaRPr lang="en-US"/>
        </a:p>
      </dgm:t>
    </dgm:pt>
    <dgm:pt modelId="{322520EA-7AA1-4393-A1D6-D4CE68E8A012}" type="sibTrans" cxnId="{2A58152F-0EF7-44ED-B217-0853210AB8F0}">
      <dgm:prSet/>
      <dgm:spPr/>
      <dgm:t>
        <a:bodyPr/>
        <a:lstStyle/>
        <a:p>
          <a:endParaRPr lang="en-US"/>
        </a:p>
      </dgm:t>
    </dgm:pt>
    <dgm:pt modelId="{1280208C-50E1-4BF4-AC10-FA8C4BFB99B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Ongoing assessments: pain scores, mood screening, performance status</a:t>
          </a:r>
          <a:endParaRPr lang="en-US"/>
        </a:p>
      </dgm:t>
    </dgm:pt>
    <dgm:pt modelId="{3734F353-CA90-4CA5-97F6-433A18354F40}" type="parTrans" cxnId="{7C310417-375F-43C1-809F-83F634CAE6ED}">
      <dgm:prSet/>
      <dgm:spPr/>
      <dgm:t>
        <a:bodyPr/>
        <a:lstStyle/>
        <a:p>
          <a:endParaRPr lang="en-US"/>
        </a:p>
      </dgm:t>
    </dgm:pt>
    <dgm:pt modelId="{5153CE16-B638-4E83-9B34-6CCCDCAF9808}" type="sibTrans" cxnId="{7C310417-375F-43C1-809F-83F634CAE6ED}">
      <dgm:prSet/>
      <dgm:spPr/>
      <dgm:t>
        <a:bodyPr/>
        <a:lstStyle/>
        <a:p>
          <a:endParaRPr lang="en-US"/>
        </a:p>
      </dgm:t>
    </dgm:pt>
    <dgm:pt modelId="{AEE0D7D6-0535-41B2-A579-BA5F2B8E516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Coordination between hospital and primary care</a:t>
          </a:r>
          <a:endParaRPr lang="en-US"/>
        </a:p>
      </dgm:t>
    </dgm:pt>
    <dgm:pt modelId="{D016F8C2-7F6B-40B7-98E8-1E65A6D57EF7}" type="parTrans" cxnId="{3E7BEB25-B3C6-4CCB-9103-D49CFD54642C}">
      <dgm:prSet/>
      <dgm:spPr/>
      <dgm:t>
        <a:bodyPr/>
        <a:lstStyle/>
        <a:p>
          <a:endParaRPr lang="en-US"/>
        </a:p>
      </dgm:t>
    </dgm:pt>
    <dgm:pt modelId="{6C5AF1A9-AFD1-4AC8-9CA2-F83C036EB130}" type="sibTrans" cxnId="{3E7BEB25-B3C6-4CCB-9103-D49CFD54642C}">
      <dgm:prSet/>
      <dgm:spPr/>
      <dgm:t>
        <a:bodyPr/>
        <a:lstStyle/>
        <a:p>
          <a:endParaRPr lang="en-US"/>
        </a:p>
      </dgm:t>
    </dgm:pt>
    <dgm:pt modelId="{10BF826E-525A-4C7E-AAF2-8DAEC4CBF357}" type="pres">
      <dgm:prSet presAssocID="{24AD175B-0183-4BF7-A276-341BDD6EB9FF}" presName="root" presStyleCnt="0">
        <dgm:presLayoutVars>
          <dgm:dir/>
          <dgm:resizeHandles val="exact"/>
        </dgm:presLayoutVars>
      </dgm:prSet>
      <dgm:spPr/>
    </dgm:pt>
    <dgm:pt modelId="{6D724395-31D9-4C7F-9557-4BEA5C27FD5A}" type="pres">
      <dgm:prSet presAssocID="{2D058DAE-7212-4BC9-AAD9-97001DD2A842}" presName="compNode" presStyleCnt="0"/>
      <dgm:spPr/>
    </dgm:pt>
    <dgm:pt modelId="{64E15023-ED43-466A-8267-BB89E461B147}" type="pres">
      <dgm:prSet presAssocID="{2D058DAE-7212-4BC9-AAD9-97001DD2A842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559D68D4-452A-460B-A34D-0B4ED2DFB2BC}" type="pres">
      <dgm:prSet presAssocID="{2D058DAE-7212-4BC9-AAD9-97001DD2A842}" presName="spaceRect" presStyleCnt="0"/>
      <dgm:spPr/>
    </dgm:pt>
    <dgm:pt modelId="{40A44AE6-2B0F-4320-9F88-7B86598F6C96}" type="pres">
      <dgm:prSet presAssocID="{2D058DAE-7212-4BC9-AAD9-97001DD2A842}" presName="textRect" presStyleLbl="revTx" presStyleIdx="0" presStyleCnt="4">
        <dgm:presLayoutVars>
          <dgm:chMax val="1"/>
          <dgm:chPref val="1"/>
        </dgm:presLayoutVars>
      </dgm:prSet>
      <dgm:spPr/>
    </dgm:pt>
    <dgm:pt modelId="{47B229D3-C32F-461D-BC89-F3857C7E87A6}" type="pres">
      <dgm:prSet presAssocID="{CF906CB5-E5D1-412B-B75F-3E7AD358711E}" presName="sibTrans" presStyleCnt="0"/>
      <dgm:spPr/>
    </dgm:pt>
    <dgm:pt modelId="{CE65BB9F-1AFC-4808-894F-C6333447091F}" type="pres">
      <dgm:prSet presAssocID="{13E6208E-CAFA-4C58-ADE7-B1E3089FA290}" presName="compNode" presStyleCnt="0"/>
      <dgm:spPr/>
    </dgm:pt>
    <dgm:pt modelId="{27E43AFF-4F39-4BCD-B1ED-674EFDFA2FF2}" type="pres">
      <dgm:prSet presAssocID="{13E6208E-CAFA-4C58-ADE7-B1E3089FA290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ine"/>
        </a:ext>
      </dgm:extLst>
    </dgm:pt>
    <dgm:pt modelId="{BDCC8904-52B3-408C-8808-0EC679530F02}" type="pres">
      <dgm:prSet presAssocID="{13E6208E-CAFA-4C58-ADE7-B1E3089FA290}" presName="spaceRect" presStyleCnt="0"/>
      <dgm:spPr/>
    </dgm:pt>
    <dgm:pt modelId="{BAA0C9C4-3F68-468D-A759-E7528F928CEF}" type="pres">
      <dgm:prSet presAssocID="{13E6208E-CAFA-4C58-ADE7-B1E3089FA290}" presName="textRect" presStyleLbl="revTx" presStyleIdx="1" presStyleCnt="4">
        <dgm:presLayoutVars>
          <dgm:chMax val="1"/>
          <dgm:chPref val="1"/>
        </dgm:presLayoutVars>
      </dgm:prSet>
      <dgm:spPr/>
    </dgm:pt>
    <dgm:pt modelId="{57BFB91D-CAE0-44A3-9A6A-AB0D113614F8}" type="pres">
      <dgm:prSet presAssocID="{322520EA-7AA1-4393-A1D6-D4CE68E8A012}" presName="sibTrans" presStyleCnt="0"/>
      <dgm:spPr/>
    </dgm:pt>
    <dgm:pt modelId="{F4C945C9-65BF-4C54-873C-287E6B3A04DF}" type="pres">
      <dgm:prSet presAssocID="{1280208C-50E1-4BF4-AC10-FA8C4BFB99BA}" presName="compNode" presStyleCnt="0"/>
      <dgm:spPr/>
    </dgm:pt>
    <dgm:pt modelId="{932C939A-9FFF-43FD-88DB-6E46D5923F2C}" type="pres">
      <dgm:prSet presAssocID="{1280208C-50E1-4BF4-AC10-FA8C4BFB99BA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spital"/>
        </a:ext>
      </dgm:extLst>
    </dgm:pt>
    <dgm:pt modelId="{321BEFAD-1B65-4E95-967C-DE30CDBB0532}" type="pres">
      <dgm:prSet presAssocID="{1280208C-50E1-4BF4-AC10-FA8C4BFB99BA}" presName="spaceRect" presStyleCnt="0"/>
      <dgm:spPr/>
    </dgm:pt>
    <dgm:pt modelId="{1658766A-3281-4B1B-8B05-19EC1302D16E}" type="pres">
      <dgm:prSet presAssocID="{1280208C-50E1-4BF4-AC10-FA8C4BFB99BA}" presName="textRect" presStyleLbl="revTx" presStyleIdx="2" presStyleCnt="4">
        <dgm:presLayoutVars>
          <dgm:chMax val="1"/>
          <dgm:chPref val="1"/>
        </dgm:presLayoutVars>
      </dgm:prSet>
      <dgm:spPr/>
    </dgm:pt>
    <dgm:pt modelId="{4F6A7E87-32F9-49E0-8736-8F8612561EE5}" type="pres">
      <dgm:prSet presAssocID="{5153CE16-B638-4E83-9B34-6CCCDCAF9808}" presName="sibTrans" presStyleCnt="0"/>
      <dgm:spPr/>
    </dgm:pt>
    <dgm:pt modelId="{9C95FB4F-A7CD-48BA-B7B6-EA20B37F728A}" type="pres">
      <dgm:prSet presAssocID="{AEE0D7D6-0535-41B2-A579-BA5F2B8E5166}" presName="compNode" presStyleCnt="0"/>
      <dgm:spPr/>
    </dgm:pt>
    <dgm:pt modelId="{D4BC58B4-639E-452B-B473-E3C133328195}" type="pres">
      <dgm:prSet presAssocID="{AEE0D7D6-0535-41B2-A579-BA5F2B8E5166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al"/>
        </a:ext>
      </dgm:extLst>
    </dgm:pt>
    <dgm:pt modelId="{F45C6C71-33CF-48E4-BEA5-9DF0C4939891}" type="pres">
      <dgm:prSet presAssocID="{AEE0D7D6-0535-41B2-A579-BA5F2B8E5166}" presName="spaceRect" presStyleCnt="0"/>
      <dgm:spPr/>
    </dgm:pt>
    <dgm:pt modelId="{21B26E0F-8875-4B53-B67C-25F231D51EF2}" type="pres">
      <dgm:prSet presAssocID="{AEE0D7D6-0535-41B2-A579-BA5F2B8E5166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897F8B02-D75B-F44A-9605-3DC9F101FC35}" type="presOf" srcId="{2D058DAE-7212-4BC9-AAD9-97001DD2A842}" destId="{40A44AE6-2B0F-4320-9F88-7B86598F6C96}" srcOrd="0" destOrd="0" presId="urn:microsoft.com/office/officeart/2018/2/layout/IconLabelList"/>
    <dgm:cxn modelId="{7C310417-375F-43C1-809F-83F634CAE6ED}" srcId="{24AD175B-0183-4BF7-A276-341BDD6EB9FF}" destId="{1280208C-50E1-4BF4-AC10-FA8C4BFB99BA}" srcOrd="2" destOrd="0" parTransId="{3734F353-CA90-4CA5-97F6-433A18354F40}" sibTransId="{5153CE16-B638-4E83-9B34-6CCCDCAF9808}"/>
    <dgm:cxn modelId="{3E7BEB25-B3C6-4CCB-9103-D49CFD54642C}" srcId="{24AD175B-0183-4BF7-A276-341BDD6EB9FF}" destId="{AEE0D7D6-0535-41B2-A579-BA5F2B8E5166}" srcOrd="3" destOrd="0" parTransId="{D016F8C2-7F6B-40B7-98E8-1E65A6D57EF7}" sibTransId="{6C5AF1A9-AFD1-4AC8-9CA2-F83C036EB130}"/>
    <dgm:cxn modelId="{2A58152F-0EF7-44ED-B217-0853210AB8F0}" srcId="{24AD175B-0183-4BF7-A276-341BDD6EB9FF}" destId="{13E6208E-CAFA-4C58-ADE7-B1E3089FA290}" srcOrd="1" destOrd="0" parTransId="{FB9AF8A9-36C5-4A2E-BCAE-C9B6ED51030F}" sibTransId="{322520EA-7AA1-4393-A1D6-D4CE68E8A012}"/>
    <dgm:cxn modelId="{6F990859-247A-1245-832F-06204A74D1C2}" type="presOf" srcId="{AEE0D7D6-0535-41B2-A579-BA5F2B8E5166}" destId="{21B26E0F-8875-4B53-B67C-25F231D51EF2}" srcOrd="0" destOrd="0" presId="urn:microsoft.com/office/officeart/2018/2/layout/IconLabelList"/>
    <dgm:cxn modelId="{FB2BE163-9CF8-0244-BDA9-EF25B02AA97B}" type="presOf" srcId="{13E6208E-CAFA-4C58-ADE7-B1E3089FA290}" destId="{BAA0C9C4-3F68-468D-A759-E7528F928CEF}" srcOrd="0" destOrd="0" presId="urn:microsoft.com/office/officeart/2018/2/layout/IconLabelList"/>
    <dgm:cxn modelId="{B3E9B47B-5E3B-422B-A1AA-9B4A82E26759}" srcId="{24AD175B-0183-4BF7-A276-341BDD6EB9FF}" destId="{2D058DAE-7212-4BC9-AAD9-97001DD2A842}" srcOrd="0" destOrd="0" parTransId="{A011B96B-50D1-4C10-B952-7D6C2685F1CD}" sibTransId="{CF906CB5-E5D1-412B-B75F-3E7AD358711E}"/>
    <dgm:cxn modelId="{02E49B84-F0EA-2542-8212-9E33492C5CAD}" type="presOf" srcId="{24AD175B-0183-4BF7-A276-341BDD6EB9FF}" destId="{10BF826E-525A-4C7E-AAF2-8DAEC4CBF357}" srcOrd="0" destOrd="0" presId="urn:microsoft.com/office/officeart/2018/2/layout/IconLabelList"/>
    <dgm:cxn modelId="{40170590-8704-2246-ADFC-7F4D554C69F6}" type="presOf" srcId="{1280208C-50E1-4BF4-AC10-FA8C4BFB99BA}" destId="{1658766A-3281-4B1B-8B05-19EC1302D16E}" srcOrd="0" destOrd="0" presId="urn:microsoft.com/office/officeart/2018/2/layout/IconLabelList"/>
    <dgm:cxn modelId="{F511E4D8-8D9C-354A-8F15-538AA63F07BC}" type="presParOf" srcId="{10BF826E-525A-4C7E-AAF2-8DAEC4CBF357}" destId="{6D724395-31D9-4C7F-9557-4BEA5C27FD5A}" srcOrd="0" destOrd="0" presId="urn:microsoft.com/office/officeart/2018/2/layout/IconLabelList"/>
    <dgm:cxn modelId="{639C1BE4-4138-1F4C-B756-D5F9B2415533}" type="presParOf" srcId="{6D724395-31D9-4C7F-9557-4BEA5C27FD5A}" destId="{64E15023-ED43-466A-8267-BB89E461B147}" srcOrd="0" destOrd="0" presId="urn:microsoft.com/office/officeart/2018/2/layout/IconLabelList"/>
    <dgm:cxn modelId="{810E305E-7403-7B46-9A9A-2F6933923C80}" type="presParOf" srcId="{6D724395-31D9-4C7F-9557-4BEA5C27FD5A}" destId="{559D68D4-452A-460B-A34D-0B4ED2DFB2BC}" srcOrd="1" destOrd="0" presId="urn:microsoft.com/office/officeart/2018/2/layout/IconLabelList"/>
    <dgm:cxn modelId="{3B26AAFE-9DB6-9141-87EC-E759E788F71D}" type="presParOf" srcId="{6D724395-31D9-4C7F-9557-4BEA5C27FD5A}" destId="{40A44AE6-2B0F-4320-9F88-7B86598F6C96}" srcOrd="2" destOrd="0" presId="urn:microsoft.com/office/officeart/2018/2/layout/IconLabelList"/>
    <dgm:cxn modelId="{F5BCC6A1-013C-0345-82E7-9B6B2975E367}" type="presParOf" srcId="{10BF826E-525A-4C7E-AAF2-8DAEC4CBF357}" destId="{47B229D3-C32F-461D-BC89-F3857C7E87A6}" srcOrd="1" destOrd="0" presId="urn:microsoft.com/office/officeart/2018/2/layout/IconLabelList"/>
    <dgm:cxn modelId="{58A8E514-8B29-C74B-A68A-030790CD0673}" type="presParOf" srcId="{10BF826E-525A-4C7E-AAF2-8DAEC4CBF357}" destId="{CE65BB9F-1AFC-4808-894F-C6333447091F}" srcOrd="2" destOrd="0" presId="urn:microsoft.com/office/officeart/2018/2/layout/IconLabelList"/>
    <dgm:cxn modelId="{F0F62681-62B0-D147-B144-607AB2AACDFE}" type="presParOf" srcId="{CE65BB9F-1AFC-4808-894F-C6333447091F}" destId="{27E43AFF-4F39-4BCD-B1ED-674EFDFA2FF2}" srcOrd="0" destOrd="0" presId="urn:microsoft.com/office/officeart/2018/2/layout/IconLabelList"/>
    <dgm:cxn modelId="{D4D60DFD-7775-0641-B20B-D1E843FC2BD0}" type="presParOf" srcId="{CE65BB9F-1AFC-4808-894F-C6333447091F}" destId="{BDCC8904-52B3-408C-8808-0EC679530F02}" srcOrd="1" destOrd="0" presId="urn:microsoft.com/office/officeart/2018/2/layout/IconLabelList"/>
    <dgm:cxn modelId="{D230E8B6-1FE1-D649-B942-DD90771F489A}" type="presParOf" srcId="{CE65BB9F-1AFC-4808-894F-C6333447091F}" destId="{BAA0C9C4-3F68-468D-A759-E7528F928CEF}" srcOrd="2" destOrd="0" presId="urn:microsoft.com/office/officeart/2018/2/layout/IconLabelList"/>
    <dgm:cxn modelId="{43A2DC9E-EF7E-F94E-A131-FDE2E83FC616}" type="presParOf" srcId="{10BF826E-525A-4C7E-AAF2-8DAEC4CBF357}" destId="{57BFB91D-CAE0-44A3-9A6A-AB0D113614F8}" srcOrd="3" destOrd="0" presId="urn:microsoft.com/office/officeart/2018/2/layout/IconLabelList"/>
    <dgm:cxn modelId="{795247EA-2181-374C-8ACD-280A439CF405}" type="presParOf" srcId="{10BF826E-525A-4C7E-AAF2-8DAEC4CBF357}" destId="{F4C945C9-65BF-4C54-873C-287E6B3A04DF}" srcOrd="4" destOrd="0" presId="urn:microsoft.com/office/officeart/2018/2/layout/IconLabelList"/>
    <dgm:cxn modelId="{D943CD8D-BB59-7241-BCF5-E7626E0EE190}" type="presParOf" srcId="{F4C945C9-65BF-4C54-873C-287E6B3A04DF}" destId="{932C939A-9FFF-43FD-88DB-6E46D5923F2C}" srcOrd="0" destOrd="0" presId="urn:microsoft.com/office/officeart/2018/2/layout/IconLabelList"/>
    <dgm:cxn modelId="{B4B91474-CD8F-E445-AD7B-67EACF158A8E}" type="presParOf" srcId="{F4C945C9-65BF-4C54-873C-287E6B3A04DF}" destId="{321BEFAD-1B65-4E95-967C-DE30CDBB0532}" srcOrd="1" destOrd="0" presId="urn:microsoft.com/office/officeart/2018/2/layout/IconLabelList"/>
    <dgm:cxn modelId="{86C41503-6F84-A745-B353-46EFFE205C18}" type="presParOf" srcId="{F4C945C9-65BF-4C54-873C-287E6B3A04DF}" destId="{1658766A-3281-4B1B-8B05-19EC1302D16E}" srcOrd="2" destOrd="0" presId="urn:microsoft.com/office/officeart/2018/2/layout/IconLabelList"/>
    <dgm:cxn modelId="{4BCC2654-7C8E-444D-AAAB-41EAFB56475D}" type="presParOf" srcId="{10BF826E-525A-4C7E-AAF2-8DAEC4CBF357}" destId="{4F6A7E87-32F9-49E0-8736-8F8612561EE5}" srcOrd="5" destOrd="0" presId="urn:microsoft.com/office/officeart/2018/2/layout/IconLabelList"/>
    <dgm:cxn modelId="{5A7FAD91-7D57-474E-A37B-08ABF88365D4}" type="presParOf" srcId="{10BF826E-525A-4C7E-AAF2-8DAEC4CBF357}" destId="{9C95FB4F-A7CD-48BA-B7B6-EA20B37F728A}" srcOrd="6" destOrd="0" presId="urn:microsoft.com/office/officeart/2018/2/layout/IconLabelList"/>
    <dgm:cxn modelId="{7BFD710E-4080-9A41-A388-8411A7DC402E}" type="presParOf" srcId="{9C95FB4F-A7CD-48BA-B7B6-EA20B37F728A}" destId="{D4BC58B4-639E-452B-B473-E3C133328195}" srcOrd="0" destOrd="0" presId="urn:microsoft.com/office/officeart/2018/2/layout/IconLabelList"/>
    <dgm:cxn modelId="{5A3208E7-2243-1B4E-B661-15A5FA43FF6B}" type="presParOf" srcId="{9C95FB4F-A7CD-48BA-B7B6-EA20B37F728A}" destId="{F45C6C71-33CF-48E4-BEA5-9DF0C4939891}" srcOrd="1" destOrd="0" presId="urn:microsoft.com/office/officeart/2018/2/layout/IconLabelList"/>
    <dgm:cxn modelId="{112E3D23-EE7D-364A-8475-160FDE656637}" type="presParOf" srcId="{9C95FB4F-A7CD-48BA-B7B6-EA20B37F728A}" destId="{21B26E0F-8875-4B53-B67C-25F231D51EF2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14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DBCAF99D-5A91-460A-B196-E5B96A8A748B}" type="doc">
      <dgm:prSet loTypeId="urn:microsoft.com/office/officeart/2016/7/layout/BasicLinearProcessNumbered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71DC702-4F1F-46F8-9C38-AC0188868961}">
      <dgm:prSet/>
      <dgm:spPr/>
      <dgm:t>
        <a:bodyPr/>
        <a:lstStyle/>
        <a:p>
          <a:r>
            <a:rPr lang="en-GB"/>
            <a:t>Recap patient profile and key needs</a:t>
          </a:r>
          <a:endParaRPr lang="en-US"/>
        </a:p>
      </dgm:t>
    </dgm:pt>
    <dgm:pt modelId="{21DEF968-7B84-45D3-BBEE-2B92E79C1887}" type="parTrans" cxnId="{23593ACC-CC4C-4C60-8B8F-533D6C274D32}">
      <dgm:prSet/>
      <dgm:spPr/>
      <dgm:t>
        <a:bodyPr/>
        <a:lstStyle/>
        <a:p>
          <a:endParaRPr lang="en-US"/>
        </a:p>
      </dgm:t>
    </dgm:pt>
    <dgm:pt modelId="{7EE7C3CD-80B6-41B4-BD51-C17E939FCB07}" type="sibTrans" cxnId="{23593ACC-CC4C-4C60-8B8F-533D6C274D32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8BD033E7-BC4F-4921-AD3A-8DDE925EFA63}">
      <dgm:prSet/>
      <dgm:spPr/>
      <dgm:t>
        <a:bodyPr/>
        <a:lstStyle/>
        <a:p>
          <a:r>
            <a:rPr lang="en-GB"/>
            <a:t>Main elements of the care plan</a:t>
          </a:r>
          <a:endParaRPr lang="en-US"/>
        </a:p>
      </dgm:t>
    </dgm:pt>
    <dgm:pt modelId="{808BBB84-621F-4146-ADFE-475F11ECAD44}" type="parTrans" cxnId="{7C4946F3-CD57-46FC-AF11-A1A3595D7102}">
      <dgm:prSet/>
      <dgm:spPr/>
      <dgm:t>
        <a:bodyPr/>
        <a:lstStyle/>
        <a:p>
          <a:endParaRPr lang="en-US"/>
        </a:p>
      </dgm:t>
    </dgm:pt>
    <dgm:pt modelId="{C0723412-E76F-4A4B-B530-F75A1249AA72}" type="sibTrans" cxnId="{7C4946F3-CD57-46FC-AF11-A1A3595D7102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32688F95-64C5-4C54-9C65-E2793424C51A}">
      <dgm:prSet/>
      <dgm:spPr/>
      <dgm:t>
        <a:bodyPr/>
        <a:lstStyle/>
        <a:p>
          <a:r>
            <a:rPr lang="en-GB"/>
            <a:t>Emphasis on holistic, evidence‑based, person‑centred care</a:t>
          </a:r>
          <a:endParaRPr lang="en-US"/>
        </a:p>
      </dgm:t>
    </dgm:pt>
    <dgm:pt modelId="{0714576D-2CAD-4FA4-8E3B-7DC00046E260}" type="parTrans" cxnId="{CD813D15-69B6-4ADE-ADE4-962BB83F226A}">
      <dgm:prSet/>
      <dgm:spPr/>
      <dgm:t>
        <a:bodyPr/>
        <a:lstStyle/>
        <a:p>
          <a:endParaRPr lang="en-US"/>
        </a:p>
      </dgm:t>
    </dgm:pt>
    <dgm:pt modelId="{C91C05B9-6472-4E6A-98E2-C8CD1C8A4863}" type="sibTrans" cxnId="{CD813D15-69B6-4ADE-ADE4-962BB83F226A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342C1A35-56E7-5143-A992-06F3D74854E3}" type="pres">
      <dgm:prSet presAssocID="{DBCAF99D-5A91-460A-B196-E5B96A8A748B}" presName="Name0" presStyleCnt="0">
        <dgm:presLayoutVars>
          <dgm:animLvl val="lvl"/>
          <dgm:resizeHandles val="exact"/>
        </dgm:presLayoutVars>
      </dgm:prSet>
      <dgm:spPr/>
    </dgm:pt>
    <dgm:pt modelId="{1B6FA8E6-46D2-634F-8C08-BAC9D51532FB}" type="pres">
      <dgm:prSet presAssocID="{071DC702-4F1F-46F8-9C38-AC0188868961}" presName="compositeNode" presStyleCnt="0">
        <dgm:presLayoutVars>
          <dgm:bulletEnabled val="1"/>
        </dgm:presLayoutVars>
      </dgm:prSet>
      <dgm:spPr/>
    </dgm:pt>
    <dgm:pt modelId="{CA134CB9-A370-D84B-A2EA-98DDAC2B4C43}" type="pres">
      <dgm:prSet presAssocID="{071DC702-4F1F-46F8-9C38-AC0188868961}" presName="bgRect" presStyleLbl="bgAccFollowNode1" presStyleIdx="0" presStyleCnt="3"/>
      <dgm:spPr/>
    </dgm:pt>
    <dgm:pt modelId="{538286CC-06B7-D943-8A0E-82CF4EC1A82C}" type="pres">
      <dgm:prSet presAssocID="{7EE7C3CD-80B6-41B4-BD51-C17E939FCB07}" presName="sibTransNodeCircle" presStyleLbl="alignNode1" presStyleIdx="0" presStyleCnt="6">
        <dgm:presLayoutVars>
          <dgm:chMax val="0"/>
          <dgm:bulletEnabled/>
        </dgm:presLayoutVars>
      </dgm:prSet>
      <dgm:spPr/>
    </dgm:pt>
    <dgm:pt modelId="{5CF02A41-7484-D848-8274-2031F6BE0C3C}" type="pres">
      <dgm:prSet presAssocID="{071DC702-4F1F-46F8-9C38-AC0188868961}" presName="bottomLine" presStyleLbl="alignNode1" presStyleIdx="1" presStyleCnt="6">
        <dgm:presLayoutVars/>
      </dgm:prSet>
      <dgm:spPr/>
    </dgm:pt>
    <dgm:pt modelId="{C8212B6D-655D-304A-A468-46A52521DC4F}" type="pres">
      <dgm:prSet presAssocID="{071DC702-4F1F-46F8-9C38-AC0188868961}" presName="nodeText" presStyleLbl="bgAccFollowNode1" presStyleIdx="0" presStyleCnt="3">
        <dgm:presLayoutVars>
          <dgm:bulletEnabled val="1"/>
        </dgm:presLayoutVars>
      </dgm:prSet>
      <dgm:spPr/>
    </dgm:pt>
    <dgm:pt modelId="{D5AB78C3-4688-2C47-A4C4-46B4CA520C70}" type="pres">
      <dgm:prSet presAssocID="{7EE7C3CD-80B6-41B4-BD51-C17E939FCB07}" presName="sibTrans" presStyleCnt="0"/>
      <dgm:spPr/>
    </dgm:pt>
    <dgm:pt modelId="{A1CC70D5-5B0C-8F47-8D0F-3271317388DC}" type="pres">
      <dgm:prSet presAssocID="{8BD033E7-BC4F-4921-AD3A-8DDE925EFA63}" presName="compositeNode" presStyleCnt="0">
        <dgm:presLayoutVars>
          <dgm:bulletEnabled val="1"/>
        </dgm:presLayoutVars>
      </dgm:prSet>
      <dgm:spPr/>
    </dgm:pt>
    <dgm:pt modelId="{A3532BF5-D061-7A40-B7FF-F12792738C4A}" type="pres">
      <dgm:prSet presAssocID="{8BD033E7-BC4F-4921-AD3A-8DDE925EFA63}" presName="bgRect" presStyleLbl="bgAccFollowNode1" presStyleIdx="1" presStyleCnt="3"/>
      <dgm:spPr/>
    </dgm:pt>
    <dgm:pt modelId="{444CA591-2962-8140-B605-8524DC1F2C2B}" type="pres">
      <dgm:prSet presAssocID="{C0723412-E76F-4A4B-B530-F75A1249AA72}" presName="sibTransNodeCircle" presStyleLbl="alignNode1" presStyleIdx="2" presStyleCnt="6">
        <dgm:presLayoutVars>
          <dgm:chMax val="0"/>
          <dgm:bulletEnabled/>
        </dgm:presLayoutVars>
      </dgm:prSet>
      <dgm:spPr/>
    </dgm:pt>
    <dgm:pt modelId="{E878B5CB-4692-744C-9986-4FC83BDD0BE5}" type="pres">
      <dgm:prSet presAssocID="{8BD033E7-BC4F-4921-AD3A-8DDE925EFA63}" presName="bottomLine" presStyleLbl="alignNode1" presStyleIdx="3" presStyleCnt="6">
        <dgm:presLayoutVars/>
      </dgm:prSet>
      <dgm:spPr/>
    </dgm:pt>
    <dgm:pt modelId="{225C63F2-6920-974B-A33C-F3E2B701FC04}" type="pres">
      <dgm:prSet presAssocID="{8BD033E7-BC4F-4921-AD3A-8DDE925EFA63}" presName="nodeText" presStyleLbl="bgAccFollowNode1" presStyleIdx="1" presStyleCnt="3">
        <dgm:presLayoutVars>
          <dgm:bulletEnabled val="1"/>
        </dgm:presLayoutVars>
      </dgm:prSet>
      <dgm:spPr/>
    </dgm:pt>
    <dgm:pt modelId="{B734F99E-6F11-8544-A526-339B3E6CB51A}" type="pres">
      <dgm:prSet presAssocID="{C0723412-E76F-4A4B-B530-F75A1249AA72}" presName="sibTrans" presStyleCnt="0"/>
      <dgm:spPr/>
    </dgm:pt>
    <dgm:pt modelId="{5D4FAF90-D6DD-AD4E-BC7C-1A1B1EDFA4FC}" type="pres">
      <dgm:prSet presAssocID="{32688F95-64C5-4C54-9C65-E2793424C51A}" presName="compositeNode" presStyleCnt="0">
        <dgm:presLayoutVars>
          <dgm:bulletEnabled val="1"/>
        </dgm:presLayoutVars>
      </dgm:prSet>
      <dgm:spPr/>
    </dgm:pt>
    <dgm:pt modelId="{574901D6-D809-814F-8E9E-C46502F7E374}" type="pres">
      <dgm:prSet presAssocID="{32688F95-64C5-4C54-9C65-E2793424C51A}" presName="bgRect" presStyleLbl="bgAccFollowNode1" presStyleIdx="2" presStyleCnt="3"/>
      <dgm:spPr/>
    </dgm:pt>
    <dgm:pt modelId="{281C61C1-805E-AD4C-8120-08D77D5D6716}" type="pres">
      <dgm:prSet presAssocID="{C91C05B9-6472-4E6A-98E2-C8CD1C8A4863}" presName="sibTransNodeCircle" presStyleLbl="alignNode1" presStyleIdx="4" presStyleCnt="6">
        <dgm:presLayoutVars>
          <dgm:chMax val="0"/>
          <dgm:bulletEnabled/>
        </dgm:presLayoutVars>
      </dgm:prSet>
      <dgm:spPr/>
    </dgm:pt>
    <dgm:pt modelId="{5D7BF53E-59A3-1E4C-A073-27C6CB1EB76C}" type="pres">
      <dgm:prSet presAssocID="{32688F95-64C5-4C54-9C65-E2793424C51A}" presName="bottomLine" presStyleLbl="alignNode1" presStyleIdx="5" presStyleCnt="6">
        <dgm:presLayoutVars/>
      </dgm:prSet>
      <dgm:spPr/>
    </dgm:pt>
    <dgm:pt modelId="{8DF7C618-D252-7C4A-BA76-D054899E521F}" type="pres">
      <dgm:prSet presAssocID="{32688F95-64C5-4C54-9C65-E2793424C51A}" presName="nodeText" presStyleLbl="bgAccFollowNode1" presStyleIdx="2" presStyleCnt="3">
        <dgm:presLayoutVars>
          <dgm:bulletEnabled val="1"/>
        </dgm:presLayoutVars>
      </dgm:prSet>
      <dgm:spPr/>
    </dgm:pt>
  </dgm:ptLst>
  <dgm:cxnLst>
    <dgm:cxn modelId="{CD813D15-69B6-4ADE-ADE4-962BB83F226A}" srcId="{DBCAF99D-5A91-460A-B196-E5B96A8A748B}" destId="{32688F95-64C5-4C54-9C65-E2793424C51A}" srcOrd="2" destOrd="0" parTransId="{0714576D-2CAD-4FA4-8E3B-7DC00046E260}" sibTransId="{C91C05B9-6472-4E6A-98E2-C8CD1C8A4863}"/>
    <dgm:cxn modelId="{7E9CE82F-AACB-8348-BB23-2F280D21B4D1}" type="presOf" srcId="{DBCAF99D-5A91-460A-B196-E5B96A8A748B}" destId="{342C1A35-56E7-5143-A992-06F3D74854E3}" srcOrd="0" destOrd="0" presId="urn:microsoft.com/office/officeart/2016/7/layout/BasicLinearProcessNumbered"/>
    <dgm:cxn modelId="{5A040A44-6478-7C49-9992-C86B0FA1B032}" type="presOf" srcId="{C0723412-E76F-4A4B-B530-F75A1249AA72}" destId="{444CA591-2962-8140-B605-8524DC1F2C2B}" srcOrd="0" destOrd="0" presId="urn:microsoft.com/office/officeart/2016/7/layout/BasicLinearProcessNumbered"/>
    <dgm:cxn modelId="{00B25B4A-E402-0245-B025-3DE4D5F4E65A}" type="presOf" srcId="{8BD033E7-BC4F-4921-AD3A-8DDE925EFA63}" destId="{A3532BF5-D061-7A40-B7FF-F12792738C4A}" srcOrd="0" destOrd="0" presId="urn:microsoft.com/office/officeart/2016/7/layout/BasicLinearProcessNumbered"/>
    <dgm:cxn modelId="{9173EC59-223A-2848-8749-AD4D83C34938}" type="presOf" srcId="{32688F95-64C5-4C54-9C65-E2793424C51A}" destId="{574901D6-D809-814F-8E9E-C46502F7E374}" srcOrd="0" destOrd="0" presId="urn:microsoft.com/office/officeart/2016/7/layout/BasicLinearProcessNumbered"/>
    <dgm:cxn modelId="{FF49869A-28AD-004E-9A58-7FA7376D9C04}" type="presOf" srcId="{C91C05B9-6472-4E6A-98E2-C8CD1C8A4863}" destId="{281C61C1-805E-AD4C-8120-08D77D5D6716}" srcOrd="0" destOrd="0" presId="urn:microsoft.com/office/officeart/2016/7/layout/BasicLinearProcessNumbered"/>
    <dgm:cxn modelId="{1375F6A1-7C9F-B44D-BB8C-3DE2993C51D2}" type="presOf" srcId="{8BD033E7-BC4F-4921-AD3A-8DDE925EFA63}" destId="{225C63F2-6920-974B-A33C-F3E2B701FC04}" srcOrd="1" destOrd="0" presId="urn:microsoft.com/office/officeart/2016/7/layout/BasicLinearProcessNumbered"/>
    <dgm:cxn modelId="{BACF9DAF-B6C4-D945-A970-586AA9DF302F}" type="presOf" srcId="{071DC702-4F1F-46F8-9C38-AC0188868961}" destId="{C8212B6D-655D-304A-A468-46A52521DC4F}" srcOrd="1" destOrd="0" presId="urn:microsoft.com/office/officeart/2016/7/layout/BasicLinearProcessNumbered"/>
    <dgm:cxn modelId="{37FC38B6-0677-BD44-BF66-3A40B59AE65D}" type="presOf" srcId="{32688F95-64C5-4C54-9C65-E2793424C51A}" destId="{8DF7C618-D252-7C4A-BA76-D054899E521F}" srcOrd="1" destOrd="0" presId="urn:microsoft.com/office/officeart/2016/7/layout/BasicLinearProcessNumbered"/>
    <dgm:cxn modelId="{662EFBC2-9B8D-E045-8780-714270D0DEB7}" type="presOf" srcId="{7EE7C3CD-80B6-41B4-BD51-C17E939FCB07}" destId="{538286CC-06B7-D943-8A0E-82CF4EC1A82C}" srcOrd="0" destOrd="0" presId="urn:microsoft.com/office/officeart/2016/7/layout/BasicLinearProcessNumbered"/>
    <dgm:cxn modelId="{23593ACC-CC4C-4C60-8B8F-533D6C274D32}" srcId="{DBCAF99D-5A91-460A-B196-E5B96A8A748B}" destId="{071DC702-4F1F-46F8-9C38-AC0188868961}" srcOrd="0" destOrd="0" parTransId="{21DEF968-7B84-45D3-BBEE-2B92E79C1887}" sibTransId="{7EE7C3CD-80B6-41B4-BD51-C17E939FCB07}"/>
    <dgm:cxn modelId="{7FE6DFD6-7D52-994F-8594-8D72C180DD16}" type="presOf" srcId="{071DC702-4F1F-46F8-9C38-AC0188868961}" destId="{CA134CB9-A370-D84B-A2EA-98DDAC2B4C43}" srcOrd="0" destOrd="0" presId="urn:microsoft.com/office/officeart/2016/7/layout/BasicLinearProcessNumbered"/>
    <dgm:cxn modelId="{7C4946F3-CD57-46FC-AF11-A1A3595D7102}" srcId="{DBCAF99D-5A91-460A-B196-E5B96A8A748B}" destId="{8BD033E7-BC4F-4921-AD3A-8DDE925EFA63}" srcOrd="1" destOrd="0" parTransId="{808BBB84-621F-4146-ADFE-475F11ECAD44}" sibTransId="{C0723412-E76F-4A4B-B530-F75A1249AA72}"/>
    <dgm:cxn modelId="{4073190E-DAB0-9D48-8F43-DF5191C2981A}" type="presParOf" srcId="{342C1A35-56E7-5143-A992-06F3D74854E3}" destId="{1B6FA8E6-46D2-634F-8C08-BAC9D51532FB}" srcOrd="0" destOrd="0" presId="urn:microsoft.com/office/officeart/2016/7/layout/BasicLinearProcessNumbered"/>
    <dgm:cxn modelId="{26736A97-7186-8740-96E9-D008A3762A61}" type="presParOf" srcId="{1B6FA8E6-46D2-634F-8C08-BAC9D51532FB}" destId="{CA134CB9-A370-D84B-A2EA-98DDAC2B4C43}" srcOrd="0" destOrd="0" presId="urn:microsoft.com/office/officeart/2016/7/layout/BasicLinearProcessNumbered"/>
    <dgm:cxn modelId="{F95581CA-5C6F-8B47-9883-D8C727BF83B1}" type="presParOf" srcId="{1B6FA8E6-46D2-634F-8C08-BAC9D51532FB}" destId="{538286CC-06B7-D943-8A0E-82CF4EC1A82C}" srcOrd="1" destOrd="0" presId="urn:microsoft.com/office/officeart/2016/7/layout/BasicLinearProcessNumbered"/>
    <dgm:cxn modelId="{4FB42CF8-6111-AB49-9EA6-78AF5392347F}" type="presParOf" srcId="{1B6FA8E6-46D2-634F-8C08-BAC9D51532FB}" destId="{5CF02A41-7484-D848-8274-2031F6BE0C3C}" srcOrd="2" destOrd="0" presId="urn:microsoft.com/office/officeart/2016/7/layout/BasicLinearProcessNumbered"/>
    <dgm:cxn modelId="{442411F1-55D4-F546-87FA-CE3798CF1B34}" type="presParOf" srcId="{1B6FA8E6-46D2-634F-8C08-BAC9D51532FB}" destId="{C8212B6D-655D-304A-A468-46A52521DC4F}" srcOrd="3" destOrd="0" presId="urn:microsoft.com/office/officeart/2016/7/layout/BasicLinearProcessNumbered"/>
    <dgm:cxn modelId="{C8EBA507-7E19-AA41-9499-EC8B3441448E}" type="presParOf" srcId="{342C1A35-56E7-5143-A992-06F3D74854E3}" destId="{D5AB78C3-4688-2C47-A4C4-46B4CA520C70}" srcOrd="1" destOrd="0" presId="urn:microsoft.com/office/officeart/2016/7/layout/BasicLinearProcessNumbered"/>
    <dgm:cxn modelId="{989EB011-96EC-314E-B9C7-17711FC9624C}" type="presParOf" srcId="{342C1A35-56E7-5143-A992-06F3D74854E3}" destId="{A1CC70D5-5B0C-8F47-8D0F-3271317388DC}" srcOrd="2" destOrd="0" presId="urn:microsoft.com/office/officeart/2016/7/layout/BasicLinearProcessNumbered"/>
    <dgm:cxn modelId="{71939B31-41B9-8045-B3AD-88B5134BBDD1}" type="presParOf" srcId="{A1CC70D5-5B0C-8F47-8D0F-3271317388DC}" destId="{A3532BF5-D061-7A40-B7FF-F12792738C4A}" srcOrd="0" destOrd="0" presId="urn:microsoft.com/office/officeart/2016/7/layout/BasicLinearProcessNumbered"/>
    <dgm:cxn modelId="{946C539B-95AC-5D40-A32B-CD25A6126B82}" type="presParOf" srcId="{A1CC70D5-5B0C-8F47-8D0F-3271317388DC}" destId="{444CA591-2962-8140-B605-8524DC1F2C2B}" srcOrd="1" destOrd="0" presId="urn:microsoft.com/office/officeart/2016/7/layout/BasicLinearProcessNumbered"/>
    <dgm:cxn modelId="{791E33FE-2B82-6B45-99A4-F35C350C723F}" type="presParOf" srcId="{A1CC70D5-5B0C-8F47-8D0F-3271317388DC}" destId="{E878B5CB-4692-744C-9986-4FC83BDD0BE5}" srcOrd="2" destOrd="0" presId="urn:microsoft.com/office/officeart/2016/7/layout/BasicLinearProcessNumbered"/>
    <dgm:cxn modelId="{8BF98833-2580-6847-8EC2-24B422E4222D}" type="presParOf" srcId="{A1CC70D5-5B0C-8F47-8D0F-3271317388DC}" destId="{225C63F2-6920-974B-A33C-F3E2B701FC04}" srcOrd="3" destOrd="0" presId="urn:microsoft.com/office/officeart/2016/7/layout/BasicLinearProcessNumbered"/>
    <dgm:cxn modelId="{F6AFC956-0B4E-CC46-8F96-8B7070CB98F8}" type="presParOf" srcId="{342C1A35-56E7-5143-A992-06F3D74854E3}" destId="{B734F99E-6F11-8544-A526-339B3E6CB51A}" srcOrd="3" destOrd="0" presId="urn:microsoft.com/office/officeart/2016/7/layout/BasicLinearProcessNumbered"/>
    <dgm:cxn modelId="{DBAC6E36-E549-7C48-8369-DBF7C5851107}" type="presParOf" srcId="{342C1A35-56E7-5143-A992-06F3D74854E3}" destId="{5D4FAF90-D6DD-AD4E-BC7C-1A1B1EDFA4FC}" srcOrd="4" destOrd="0" presId="urn:microsoft.com/office/officeart/2016/7/layout/BasicLinearProcessNumbered"/>
    <dgm:cxn modelId="{2A2B278F-A3FF-0143-9359-916452EFD0DC}" type="presParOf" srcId="{5D4FAF90-D6DD-AD4E-BC7C-1A1B1EDFA4FC}" destId="{574901D6-D809-814F-8E9E-C46502F7E374}" srcOrd="0" destOrd="0" presId="urn:microsoft.com/office/officeart/2016/7/layout/BasicLinearProcessNumbered"/>
    <dgm:cxn modelId="{4B9A91A1-525B-924B-B52C-064C23443B89}" type="presParOf" srcId="{5D4FAF90-D6DD-AD4E-BC7C-1A1B1EDFA4FC}" destId="{281C61C1-805E-AD4C-8120-08D77D5D6716}" srcOrd="1" destOrd="0" presId="urn:microsoft.com/office/officeart/2016/7/layout/BasicLinearProcessNumbered"/>
    <dgm:cxn modelId="{0DE4E284-9D73-5841-99FD-D33D6E4D7C44}" type="presParOf" srcId="{5D4FAF90-D6DD-AD4E-BC7C-1A1B1EDFA4FC}" destId="{5D7BF53E-59A3-1E4C-A073-27C6CB1EB76C}" srcOrd="2" destOrd="0" presId="urn:microsoft.com/office/officeart/2016/7/layout/BasicLinearProcessNumbered"/>
    <dgm:cxn modelId="{39689B78-0A11-244E-B23D-914129C17A5D}" type="presParOf" srcId="{5D4FAF90-D6DD-AD4E-BC7C-1A1B1EDFA4FC}" destId="{8DF7C618-D252-7C4A-BA76-D054899E521F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13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C37538B-D512-A948-9C84-5C2032ECA1C5}">
      <dsp:nvSpPr>
        <dsp:cNvPr id="0" name=""/>
        <dsp:cNvSpPr/>
      </dsp:nvSpPr>
      <dsp:spPr>
        <a:xfrm>
          <a:off x="0" y="658308"/>
          <a:ext cx="2103211" cy="1261926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3">
                <a:hueOff val="0"/>
                <a:satOff val="0"/>
                <a:lumOff val="0"/>
                <a:alphaOff val="0"/>
                <a:shade val="36000"/>
                <a:satMod val="120000"/>
              </a:schemeClr>
              <a:schemeClr val="accent3">
                <a:hueOff val="0"/>
                <a:satOff val="0"/>
                <a:lumOff val="0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outerShdw blurRad="50800" dist="19050" dir="5400000" algn="tl" rotWithShape="0">
            <a:srgbClr val="000000">
              <a:alpha val="60000"/>
            </a:srgbClr>
          </a:outerShdw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37‑year‑old premenopausal woman</a:t>
          </a:r>
          <a:endParaRPr lang="en-US" sz="1600" kern="1200"/>
        </a:p>
      </dsp:txBody>
      <dsp:txXfrm>
        <a:off x="0" y="658308"/>
        <a:ext cx="2103211" cy="1261926"/>
      </dsp:txXfrm>
    </dsp:sp>
    <dsp:sp modelId="{AD6A7CD5-6449-F648-AFF1-421B4EDF0932}">
      <dsp:nvSpPr>
        <dsp:cNvPr id="0" name=""/>
        <dsp:cNvSpPr/>
      </dsp:nvSpPr>
      <dsp:spPr>
        <a:xfrm>
          <a:off x="2313532" y="658308"/>
          <a:ext cx="2103211" cy="1261926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3">
                <a:hueOff val="0"/>
                <a:satOff val="0"/>
                <a:lumOff val="0"/>
                <a:alphaOff val="0"/>
                <a:shade val="36000"/>
                <a:satMod val="120000"/>
              </a:schemeClr>
              <a:schemeClr val="accent3">
                <a:hueOff val="0"/>
                <a:satOff val="0"/>
                <a:lumOff val="0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outerShdw blurRad="50800" dist="19050" dir="5400000" algn="tl" rotWithShape="0">
            <a:srgbClr val="000000">
              <a:alpha val="60000"/>
            </a:srgbClr>
          </a:outerShdw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Married with two young children</a:t>
          </a:r>
          <a:endParaRPr lang="en-US" sz="1600" kern="1200"/>
        </a:p>
      </dsp:txBody>
      <dsp:txXfrm>
        <a:off x="2313532" y="658308"/>
        <a:ext cx="2103211" cy="1261926"/>
      </dsp:txXfrm>
    </dsp:sp>
    <dsp:sp modelId="{8AAE47E9-DEA8-4847-965E-9A619B2A71DC}">
      <dsp:nvSpPr>
        <dsp:cNvPr id="0" name=""/>
        <dsp:cNvSpPr/>
      </dsp:nvSpPr>
      <dsp:spPr>
        <a:xfrm>
          <a:off x="4627064" y="658308"/>
          <a:ext cx="2103211" cy="1261926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3">
                <a:hueOff val="0"/>
                <a:satOff val="0"/>
                <a:lumOff val="0"/>
                <a:alphaOff val="0"/>
                <a:shade val="36000"/>
                <a:satMod val="120000"/>
              </a:schemeClr>
              <a:schemeClr val="accent3">
                <a:hueOff val="0"/>
                <a:satOff val="0"/>
                <a:lumOff val="0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outerShdw blurRad="50800" dist="19050" dir="5400000" algn="tl" rotWithShape="0">
            <a:srgbClr val="000000">
              <a:alpha val="60000"/>
            </a:srgbClr>
          </a:outerShdw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Works full‑time (e.g. office job)</a:t>
          </a:r>
          <a:endParaRPr lang="en-US" sz="1600" kern="1200"/>
        </a:p>
      </dsp:txBody>
      <dsp:txXfrm>
        <a:off x="4627064" y="658308"/>
        <a:ext cx="2103211" cy="1261926"/>
      </dsp:txXfrm>
    </dsp:sp>
    <dsp:sp modelId="{791D0F8B-13BA-F740-8555-A5754AE253F1}">
      <dsp:nvSpPr>
        <dsp:cNvPr id="0" name=""/>
        <dsp:cNvSpPr/>
      </dsp:nvSpPr>
      <dsp:spPr>
        <a:xfrm>
          <a:off x="0" y="2130556"/>
          <a:ext cx="2103211" cy="1261926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3">
                <a:hueOff val="0"/>
                <a:satOff val="0"/>
                <a:lumOff val="0"/>
                <a:alphaOff val="0"/>
                <a:shade val="36000"/>
                <a:satMod val="120000"/>
              </a:schemeClr>
              <a:schemeClr val="accent3">
                <a:hueOff val="0"/>
                <a:satOff val="0"/>
                <a:lumOff val="0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outerShdw blurRad="50800" dist="19050" dir="5400000" algn="tl" rotWithShape="0">
            <a:srgbClr val="000000">
              <a:alpha val="60000"/>
            </a:srgbClr>
          </a:outerShdw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Non‑smoker, drinks alcohol socially</a:t>
          </a:r>
          <a:endParaRPr lang="en-US" sz="1600" kern="1200"/>
        </a:p>
      </dsp:txBody>
      <dsp:txXfrm>
        <a:off x="0" y="2130556"/>
        <a:ext cx="2103211" cy="1261926"/>
      </dsp:txXfrm>
    </dsp:sp>
    <dsp:sp modelId="{A2E42493-8309-BA42-9986-F1B9F5833011}">
      <dsp:nvSpPr>
        <dsp:cNvPr id="0" name=""/>
        <dsp:cNvSpPr/>
      </dsp:nvSpPr>
      <dsp:spPr>
        <a:xfrm>
          <a:off x="2313532" y="2130556"/>
          <a:ext cx="2103211" cy="1261926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3">
                <a:hueOff val="0"/>
                <a:satOff val="0"/>
                <a:lumOff val="0"/>
                <a:alphaOff val="0"/>
                <a:shade val="36000"/>
                <a:satMod val="120000"/>
              </a:schemeClr>
              <a:schemeClr val="accent3">
                <a:hueOff val="0"/>
                <a:satOff val="0"/>
                <a:lumOff val="0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outerShdw blurRad="50800" dist="19050" dir="5400000" algn="tl" rotWithShape="0">
            <a:srgbClr val="000000">
              <a:alpha val="60000"/>
            </a:srgbClr>
          </a:outerShdw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BMI slightly raised (e.g. overweight)</a:t>
          </a:r>
          <a:endParaRPr lang="en-US" sz="1600" kern="1200"/>
        </a:p>
      </dsp:txBody>
      <dsp:txXfrm>
        <a:off x="2313532" y="2130556"/>
        <a:ext cx="2103211" cy="1261926"/>
      </dsp:txXfrm>
    </dsp:sp>
    <dsp:sp modelId="{2B0B2E57-6E20-B54C-877E-35EA74B220A6}">
      <dsp:nvSpPr>
        <dsp:cNvPr id="0" name=""/>
        <dsp:cNvSpPr/>
      </dsp:nvSpPr>
      <dsp:spPr>
        <a:xfrm>
          <a:off x="4627064" y="2130556"/>
          <a:ext cx="2103211" cy="1261926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3">
                <a:hueOff val="0"/>
                <a:satOff val="0"/>
                <a:lumOff val="0"/>
                <a:alphaOff val="0"/>
                <a:shade val="36000"/>
                <a:satMod val="120000"/>
              </a:schemeClr>
              <a:schemeClr val="accent3">
                <a:hueOff val="0"/>
                <a:satOff val="0"/>
                <a:lumOff val="0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outerShdw blurRad="50800" dist="19050" dir="5400000" algn="tl" rotWithShape="0">
            <a:srgbClr val="000000">
              <a:alpha val="60000"/>
            </a:srgbClr>
          </a:outerShdw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Strong family history: mother and maternal aunt had breast cancer in their 40s</a:t>
          </a:r>
          <a:endParaRPr lang="en-US" sz="1600" kern="1200"/>
        </a:p>
      </dsp:txBody>
      <dsp:txXfrm>
        <a:off x="4627064" y="2130556"/>
        <a:ext cx="2103211" cy="126192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8A063B0-3EA8-BB4F-B152-3BA276601E95}">
      <dsp:nvSpPr>
        <dsp:cNvPr id="0" name=""/>
        <dsp:cNvSpPr/>
      </dsp:nvSpPr>
      <dsp:spPr>
        <a:xfrm>
          <a:off x="0" y="0"/>
          <a:ext cx="7744967" cy="72914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Female sex and young age at diagnosis</a:t>
          </a:r>
          <a:endParaRPr lang="en-US" sz="1900" kern="1200" dirty="0"/>
        </a:p>
      </dsp:txBody>
      <dsp:txXfrm>
        <a:off x="21356" y="21356"/>
        <a:ext cx="6872856" cy="686430"/>
      </dsp:txXfrm>
    </dsp:sp>
    <dsp:sp modelId="{E9EFC6E0-3B98-E54B-AC95-0658F14C7DAE}">
      <dsp:nvSpPr>
        <dsp:cNvPr id="0" name=""/>
        <dsp:cNvSpPr/>
      </dsp:nvSpPr>
      <dsp:spPr>
        <a:xfrm>
          <a:off x="578358" y="830412"/>
          <a:ext cx="7744967" cy="72914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Family history in first‑degree relatives</a:t>
          </a:r>
          <a:endParaRPr lang="en-US" sz="1900" kern="1200" dirty="0"/>
        </a:p>
      </dsp:txBody>
      <dsp:txXfrm>
        <a:off x="599714" y="851768"/>
        <a:ext cx="6649955" cy="686430"/>
      </dsp:txXfrm>
    </dsp:sp>
    <dsp:sp modelId="{7FAF8224-6306-DC41-9B74-BDB2CE2248E6}">
      <dsp:nvSpPr>
        <dsp:cNvPr id="0" name=""/>
        <dsp:cNvSpPr/>
      </dsp:nvSpPr>
      <dsp:spPr>
        <a:xfrm>
          <a:off x="1156716" y="1660824"/>
          <a:ext cx="7744967" cy="729142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Possible genetic risk (e.g. BRCA mutation – not yet confirmed)</a:t>
          </a:r>
          <a:endParaRPr lang="en-US" sz="1900" kern="1200"/>
        </a:p>
      </dsp:txBody>
      <dsp:txXfrm>
        <a:off x="1178072" y="1682180"/>
        <a:ext cx="6649955" cy="686430"/>
      </dsp:txXfrm>
    </dsp:sp>
    <dsp:sp modelId="{85E6349D-A8AC-394C-B4D1-68BB3A56A1BD}">
      <dsp:nvSpPr>
        <dsp:cNvPr id="0" name=""/>
        <dsp:cNvSpPr/>
      </dsp:nvSpPr>
      <dsp:spPr>
        <a:xfrm>
          <a:off x="1735073" y="2491237"/>
          <a:ext cx="7744967" cy="72914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Early menarche/late first pregnancy (if you want to add)</a:t>
          </a:r>
          <a:endParaRPr lang="en-US" sz="1900" kern="1200"/>
        </a:p>
      </dsp:txBody>
      <dsp:txXfrm>
        <a:off x="1756429" y="2512593"/>
        <a:ext cx="6649955" cy="686430"/>
      </dsp:txXfrm>
    </dsp:sp>
    <dsp:sp modelId="{610143AA-224A-C341-917D-685F846F0615}">
      <dsp:nvSpPr>
        <dsp:cNvPr id="0" name=""/>
        <dsp:cNvSpPr/>
      </dsp:nvSpPr>
      <dsp:spPr>
        <a:xfrm>
          <a:off x="2313432" y="3321649"/>
          <a:ext cx="7744967" cy="729142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Overweight, alcohol intake</a:t>
          </a:r>
          <a:endParaRPr lang="en-US" sz="1900" kern="1200"/>
        </a:p>
      </dsp:txBody>
      <dsp:txXfrm>
        <a:off x="2334788" y="3343005"/>
        <a:ext cx="6649955" cy="686430"/>
      </dsp:txXfrm>
    </dsp:sp>
    <dsp:sp modelId="{F413A571-4D48-2A46-9D69-C508E9A2ACA8}">
      <dsp:nvSpPr>
        <dsp:cNvPr id="0" name=""/>
        <dsp:cNvSpPr/>
      </dsp:nvSpPr>
      <dsp:spPr>
        <a:xfrm>
          <a:off x="7271025" y="532679"/>
          <a:ext cx="473942" cy="473942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7377662" y="532679"/>
        <a:ext cx="260668" cy="356641"/>
      </dsp:txXfrm>
    </dsp:sp>
    <dsp:sp modelId="{5E513EFB-41F3-3B4D-A6FE-96CB420ACF87}">
      <dsp:nvSpPr>
        <dsp:cNvPr id="0" name=""/>
        <dsp:cNvSpPr/>
      </dsp:nvSpPr>
      <dsp:spPr>
        <a:xfrm>
          <a:off x="7849383" y="1363091"/>
          <a:ext cx="473942" cy="473942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7956020" y="1363091"/>
        <a:ext cx="260668" cy="356641"/>
      </dsp:txXfrm>
    </dsp:sp>
    <dsp:sp modelId="{FB815212-FB54-F24B-B7AA-0F2090FB357E}">
      <dsp:nvSpPr>
        <dsp:cNvPr id="0" name=""/>
        <dsp:cNvSpPr/>
      </dsp:nvSpPr>
      <dsp:spPr>
        <a:xfrm>
          <a:off x="8427741" y="2181351"/>
          <a:ext cx="473942" cy="473942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8534378" y="2181351"/>
        <a:ext cx="260668" cy="356641"/>
      </dsp:txXfrm>
    </dsp:sp>
    <dsp:sp modelId="{E69D2420-1E49-984F-9418-E43EE708FBE6}">
      <dsp:nvSpPr>
        <dsp:cNvPr id="0" name=""/>
        <dsp:cNvSpPr/>
      </dsp:nvSpPr>
      <dsp:spPr>
        <a:xfrm>
          <a:off x="9006099" y="3019865"/>
          <a:ext cx="473942" cy="473942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9112736" y="3019865"/>
        <a:ext cx="260668" cy="35664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1990BFC-6191-441F-A62F-BB609028CB9F}">
      <dsp:nvSpPr>
        <dsp:cNvPr id="0" name=""/>
        <dsp:cNvSpPr/>
      </dsp:nvSpPr>
      <dsp:spPr>
        <a:xfrm>
          <a:off x="1184002" y="225690"/>
          <a:ext cx="726943" cy="72694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0678FB-D385-48F2-82F6-2E95E18D3EF8}">
      <dsp:nvSpPr>
        <dsp:cNvPr id="0" name=""/>
        <dsp:cNvSpPr/>
      </dsp:nvSpPr>
      <dsp:spPr>
        <a:xfrm>
          <a:off x="739759" y="1198188"/>
          <a:ext cx="1615429" cy="6461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Female breast: lobules, ducts, fat, connective tissue</a:t>
          </a:r>
          <a:endParaRPr lang="en-US" sz="1300" kern="1200"/>
        </a:p>
      </dsp:txBody>
      <dsp:txXfrm>
        <a:off x="739759" y="1198188"/>
        <a:ext cx="1615429" cy="646171"/>
      </dsp:txXfrm>
    </dsp:sp>
    <dsp:sp modelId="{CB7EF5BD-B667-479E-B34A-B6F380DE2777}">
      <dsp:nvSpPr>
        <dsp:cNvPr id="0" name=""/>
        <dsp:cNvSpPr/>
      </dsp:nvSpPr>
      <dsp:spPr>
        <a:xfrm>
          <a:off x="3082132" y="225690"/>
          <a:ext cx="726943" cy="72694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1CF32E-60C5-411A-8058-F6EC53E87919}">
      <dsp:nvSpPr>
        <dsp:cNvPr id="0" name=""/>
        <dsp:cNvSpPr/>
      </dsp:nvSpPr>
      <dsp:spPr>
        <a:xfrm>
          <a:off x="2637889" y="1198188"/>
          <a:ext cx="1615429" cy="6461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Lymphatic drainage: axillary and internal mammary nodes</a:t>
          </a:r>
          <a:endParaRPr lang="en-US" sz="1300" kern="1200"/>
        </a:p>
      </dsp:txBody>
      <dsp:txXfrm>
        <a:off x="2637889" y="1198188"/>
        <a:ext cx="1615429" cy="646171"/>
      </dsp:txXfrm>
    </dsp:sp>
    <dsp:sp modelId="{0B83DD98-9DE8-4E7D-A6E9-5C64F9689232}">
      <dsp:nvSpPr>
        <dsp:cNvPr id="0" name=""/>
        <dsp:cNvSpPr/>
      </dsp:nvSpPr>
      <dsp:spPr>
        <a:xfrm>
          <a:off x="2133067" y="2248218"/>
          <a:ext cx="726943" cy="72694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E29474-B34C-475C-8EC4-B120CF00657D}">
      <dsp:nvSpPr>
        <dsp:cNvPr id="0" name=""/>
        <dsp:cNvSpPr/>
      </dsp:nvSpPr>
      <dsp:spPr>
        <a:xfrm>
          <a:off x="1688824" y="3220716"/>
          <a:ext cx="1615429" cy="6461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Hormone influence: oestrogen and progesterone</a:t>
          </a:r>
          <a:endParaRPr lang="en-US" sz="1300" kern="1200"/>
        </a:p>
      </dsp:txBody>
      <dsp:txXfrm>
        <a:off x="1688824" y="3220716"/>
        <a:ext cx="1615429" cy="64617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DFE6AC5-4B61-474F-9BC3-05F5669B6B5D}">
      <dsp:nvSpPr>
        <dsp:cNvPr id="0" name=""/>
        <dsp:cNvSpPr/>
      </dsp:nvSpPr>
      <dsp:spPr>
        <a:xfrm>
          <a:off x="624396" y="0"/>
          <a:ext cx="4050792" cy="4050792"/>
        </a:xfrm>
        <a:prstGeom prst="diamond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685C4769-F1A9-7149-A90D-FBECF7C7AA17}">
      <dsp:nvSpPr>
        <dsp:cNvPr id="0" name=""/>
        <dsp:cNvSpPr/>
      </dsp:nvSpPr>
      <dsp:spPr>
        <a:xfrm>
          <a:off x="1009221" y="384825"/>
          <a:ext cx="1579808" cy="1579808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0"/>
                <a:satOff val="0"/>
                <a:lumOff val="0"/>
                <a:alphaOff val="0"/>
                <a:shade val="36000"/>
                <a:satMod val="120000"/>
              </a:schemeClr>
              <a:schemeClr val="accent2">
                <a:hueOff val="0"/>
                <a:satOff val="0"/>
                <a:lumOff val="0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outerShdw blurRad="50800" dist="19050" dir="5400000" algn="tl" rotWithShape="0">
            <a:srgbClr val="000000">
              <a:alpha val="60000"/>
            </a:srgbClr>
          </a:outerShdw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Malignant cells arising in ducts/lobules</a:t>
          </a:r>
          <a:endParaRPr lang="en-US" sz="1600" kern="1200" dirty="0"/>
        </a:p>
      </dsp:txBody>
      <dsp:txXfrm>
        <a:off x="1086341" y="461945"/>
        <a:ext cx="1425568" cy="1425568"/>
      </dsp:txXfrm>
    </dsp:sp>
    <dsp:sp modelId="{DC26FAD2-736E-8446-9757-7B6DF50E851B}">
      <dsp:nvSpPr>
        <dsp:cNvPr id="0" name=""/>
        <dsp:cNvSpPr/>
      </dsp:nvSpPr>
      <dsp:spPr>
        <a:xfrm>
          <a:off x="2710554" y="384825"/>
          <a:ext cx="1579808" cy="1579808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0"/>
                <a:satOff val="0"/>
                <a:lumOff val="0"/>
                <a:alphaOff val="0"/>
                <a:shade val="36000"/>
                <a:satMod val="120000"/>
              </a:schemeClr>
              <a:schemeClr val="accent2">
                <a:hueOff val="0"/>
                <a:satOff val="0"/>
                <a:lumOff val="0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outerShdw blurRad="50800" dist="19050" dir="5400000" algn="tl" rotWithShape="0">
            <a:srgbClr val="000000">
              <a:alpha val="60000"/>
            </a:srgbClr>
          </a:outerShdw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Invasion of surrounding tissue and lymphatics</a:t>
          </a:r>
          <a:endParaRPr lang="en-US" sz="1600" kern="1200"/>
        </a:p>
      </dsp:txBody>
      <dsp:txXfrm>
        <a:off x="2787674" y="461945"/>
        <a:ext cx="1425568" cy="1425568"/>
      </dsp:txXfrm>
    </dsp:sp>
    <dsp:sp modelId="{2CFE7CC5-F4B5-6A42-AD05-AE06451D06D1}">
      <dsp:nvSpPr>
        <dsp:cNvPr id="0" name=""/>
        <dsp:cNvSpPr/>
      </dsp:nvSpPr>
      <dsp:spPr>
        <a:xfrm>
          <a:off x="1009221" y="2086157"/>
          <a:ext cx="1579808" cy="1579808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0"/>
                <a:satOff val="0"/>
                <a:lumOff val="0"/>
                <a:alphaOff val="0"/>
                <a:shade val="36000"/>
                <a:satMod val="120000"/>
              </a:schemeClr>
              <a:schemeClr val="accent2">
                <a:hueOff val="0"/>
                <a:satOff val="0"/>
                <a:lumOff val="0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outerShdw blurRad="50800" dist="19050" dir="5400000" algn="tl" rotWithShape="0">
            <a:srgbClr val="000000">
              <a:alpha val="60000"/>
            </a:srgbClr>
          </a:outerShdw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Spread to lymph nodes and distant organs (e.g. bone, liver, lung, brain)</a:t>
          </a:r>
          <a:endParaRPr lang="en-US" sz="1600" kern="1200"/>
        </a:p>
      </dsp:txBody>
      <dsp:txXfrm>
        <a:off x="1086341" y="2163277"/>
        <a:ext cx="1425568" cy="1425568"/>
      </dsp:txXfrm>
    </dsp:sp>
    <dsp:sp modelId="{820D360C-205D-CD4E-8BD0-8E708BEF95A3}">
      <dsp:nvSpPr>
        <dsp:cNvPr id="0" name=""/>
        <dsp:cNvSpPr/>
      </dsp:nvSpPr>
      <dsp:spPr>
        <a:xfrm>
          <a:off x="2710554" y="2086157"/>
          <a:ext cx="1579808" cy="1579808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0"/>
                <a:satOff val="0"/>
                <a:lumOff val="0"/>
                <a:alphaOff val="0"/>
                <a:shade val="36000"/>
                <a:satMod val="120000"/>
              </a:schemeClr>
              <a:schemeClr val="accent2">
                <a:hueOff val="0"/>
                <a:satOff val="0"/>
                <a:lumOff val="0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outerShdw blurRad="50800" dist="19050" dir="5400000" algn="tl" rotWithShape="0">
            <a:srgbClr val="000000">
              <a:alpha val="60000"/>
            </a:srgbClr>
          </a:outerShdw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Example for your case: metastases to bone and liver</a:t>
          </a:r>
          <a:endParaRPr lang="en-US" sz="1600" kern="1200"/>
        </a:p>
      </dsp:txBody>
      <dsp:txXfrm>
        <a:off x="2787674" y="2163277"/>
        <a:ext cx="1425568" cy="142556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E3D9238-DEE8-444E-9D86-E54943E77583}">
      <dsp:nvSpPr>
        <dsp:cNvPr id="0" name=""/>
        <dsp:cNvSpPr/>
      </dsp:nvSpPr>
      <dsp:spPr>
        <a:xfrm>
          <a:off x="466162" y="988"/>
          <a:ext cx="1819691" cy="909845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>
            <a:duotone>
              <a:schemeClr val="accent4">
                <a:hueOff val="0"/>
                <a:satOff val="0"/>
                <a:lumOff val="0"/>
                <a:alphaOff val="0"/>
                <a:shade val="36000"/>
                <a:satMod val="120000"/>
              </a:schemeClr>
              <a:schemeClr val="accent4">
                <a:hueOff val="0"/>
                <a:satOff val="0"/>
                <a:lumOff val="0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outerShdw blurRad="50800" dist="19050" dir="5400000" algn="tl" rotWithShape="0">
            <a:srgbClr val="000000">
              <a:alpha val="60000"/>
            </a:srgbClr>
          </a:outerShdw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Presenting symptoms: breast lump, pain, weight loss, fatigue, bone pain</a:t>
          </a:r>
          <a:endParaRPr lang="en-US" sz="1300" kern="1200" dirty="0"/>
        </a:p>
      </dsp:txBody>
      <dsp:txXfrm>
        <a:off x="492810" y="27636"/>
        <a:ext cx="1766395" cy="856549"/>
      </dsp:txXfrm>
    </dsp:sp>
    <dsp:sp modelId="{54AD3ADE-2B08-E549-9DFD-C54C5A594106}">
      <dsp:nvSpPr>
        <dsp:cNvPr id="0" name=""/>
        <dsp:cNvSpPr/>
      </dsp:nvSpPr>
      <dsp:spPr>
        <a:xfrm>
          <a:off x="466162" y="1047311"/>
          <a:ext cx="1819691" cy="909845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>
            <a:duotone>
              <a:schemeClr val="accent4">
                <a:hueOff val="0"/>
                <a:satOff val="0"/>
                <a:lumOff val="0"/>
                <a:alphaOff val="0"/>
                <a:shade val="36000"/>
                <a:satMod val="120000"/>
              </a:schemeClr>
              <a:schemeClr val="accent4">
                <a:hueOff val="0"/>
                <a:satOff val="0"/>
                <a:lumOff val="0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outerShdw blurRad="50800" dist="19050" dir="5400000" algn="tl" rotWithShape="0">
            <a:srgbClr val="000000">
              <a:alpha val="60000"/>
            </a:srgbClr>
          </a:outerShdw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Examination findings: breast mass, skin changes, lymphadenopathy</a:t>
          </a:r>
          <a:endParaRPr lang="en-US" sz="1300" kern="1200"/>
        </a:p>
      </dsp:txBody>
      <dsp:txXfrm>
        <a:off x="492810" y="1073959"/>
        <a:ext cx="1766395" cy="856549"/>
      </dsp:txXfrm>
    </dsp:sp>
    <dsp:sp modelId="{58BE4DCF-3FAD-CC4F-AB93-AB8535E797C1}">
      <dsp:nvSpPr>
        <dsp:cNvPr id="0" name=""/>
        <dsp:cNvSpPr/>
      </dsp:nvSpPr>
      <dsp:spPr>
        <a:xfrm>
          <a:off x="466162" y="2093634"/>
          <a:ext cx="1819691" cy="909845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>
            <a:duotone>
              <a:schemeClr val="accent4">
                <a:hueOff val="0"/>
                <a:satOff val="0"/>
                <a:lumOff val="0"/>
                <a:alphaOff val="0"/>
                <a:shade val="36000"/>
                <a:satMod val="120000"/>
              </a:schemeClr>
              <a:schemeClr val="accent4">
                <a:hueOff val="0"/>
                <a:satOff val="0"/>
                <a:lumOff val="0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outerShdw blurRad="50800" dist="19050" dir="5400000" algn="tl" rotWithShape="0">
            <a:srgbClr val="000000">
              <a:alpha val="60000"/>
            </a:srgbClr>
          </a:outerShdw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Investigations:</a:t>
          </a:r>
          <a:endParaRPr lang="en-US" sz="1300" kern="1200"/>
        </a:p>
      </dsp:txBody>
      <dsp:txXfrm>
        <a:off x="492810" y="2120282"/>
        <a:ext cx="1766395" cy="856549"/>
      </dsp:txXfrm>
    </dsp:sp>
    <dsp:sp modelId="{1FF4AA5A-194F-6843-AFF5-91662DABABA4}">
      <dsp:nvSpPr>
        <dsp:cNvPr id="0" name=""/>
        <dsp:cNvSpPr/>
      </dsp:nvSpPr>
      <dsp:spPr>
        <a:xfrm rot="18289469">
          <a:off x="2012494" y="2005181"/>
          <a:ext cx="1274596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1274596" y="20214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617927" y="1993531"/>
        <a:ext cx="63729" cy="63729"/>
      </dsp:txXfrm>
    </dsp:sp>
    <dsp:sp modelId="{0B9642C0-1CB7-D148-A9D0-599E7FF19F80}">
      <dsp:nvSpPr>
        <dsp:cNvPr id="0" name=""/>
        <dsp:cNvSpPr/>
      </dsp:nvSpPr>
      <dsp:spPr>
        <a:xfrm>
          <a:off x="3013730" y="1047311"/>
          <a:ext cx="1819691" cy="909845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>
            <a:duotone>
              <a:schemeClr val="accent6">
                <a:hueOff val="0"/>
                <a:satOff val="0"/>
                <a:lumOff val="0"/>
                <a:alphaOff val="0"/>
                <a:shade val="36000"/>
                <a:satMod val="120000"/>
              </a:schemeClr>
              <a:schemeClr val="accent6">
                <a:hueOff val="0"/>
                <a:satOff val="0"/>
                <a:lumOff val="0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outerShdw blurRad="50800" dist="19050" dir="5400000" algn="tl" rotWithShape="0">
            <a:srgbClr val="000000">
              <a:alpha val="60000"/>
            </a:srgbClr>
          </a:outerShdw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Imaging: mammogram, ultrasound, MRI, CT/PET for staging</a:t>
          </a:r>
          <a:endParaRPr lang="en-US" sz="1300" kern="1200"/>
        </a:p>
      </dsp:txBody>
      <dsp:txXfrm>
        <a:off x="3040378" y="1073959"/>
        <a:ext cx="1766395" cy="856549"/>
      </dsp:txXfrm>
    </dsp:sp>
    <dsp:sp modelId="{F70D0B62-15C7-8741-A69C-0B8065ED2970}">
      <dsp:nvSpPr>
        <dsp:cNvPr id="0" name=""/>
        <dsp:cNvSpPr/>
      </dsp:nvSpPr>
      <dsp:spPr>
        <a:xfrm>
          <a:off x="2285854" y="2528342"/>
          <a:ext cx="727876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727876" y="20214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631595" y="2530360"/>
        <a:ext cx="36393" cy="36393"/>
      </dsp:txXfrm>
    </dsp:sp>
    <dsp:sp modelId="{41B9389E-DF8B-624D-B10C-FCF2F5F086A1}">
      <dsp:nvSpPr>
        <dsp:cNvPr id="0" name=""/>
        <dsp:cNvSpPr/>
      </dsp:nvSpPr>
      <dsp:spPr>
        <a:xfrm>
          <a:off x="3013730" y="2093634"/>
          <a:ext cx="1819691" cy="909845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>
            <a:duotone>
              <a:schemeClr val="accent6">
                <a:hueOff val="0"/>
                <a:satOff val="0"/>
                <a:lumOff val="0"/>
                <a:alphaOff val="0"/>
                <a:shade val="36000"/>
                <a:satMod val="120000"/>
              </a:schemeClr>
              <a:schemeClr val="accent6">
                <a:hueOff val="0"/>
                <a:satOff val="0"/>
                <a:lumOff val="0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outerShdw blurRad="50800" dist="19050" dir="5400000" algn="tl" rotWithShape="0">
            <a:srgbClr val="000000">
              <a:alpha val="60000"/>
            </a:srgbClr>
          </a:outerShdw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Biopsy: histology, receptor status (ER/PR/HER2)</a:t>
          </a:r>
          <a:endParaRPr lang="en-US" sz="1300" kern="1200"/>
        </a:p>
      </dsp:txBody>
      <dsp:txXfrm>
        <a:off x="3040378" y="2120282"/>
        <a:ext cx="1766395" cy="856549"/>
      </dsp:txXfrm>
    </dsp:sp>
    <dsp:sp modelId="{14322F2F-71BB-D540-B7A0-FB1DA36E0DD9}">
      <dsp:nvSpPr>
        <dsp:cNvPr id="0" name=""/>
        <dsp:cNvSpPr/>
      </dsp:nvSpPr>
      <dsp:spPr>
        <a:xfrm rot="3310531">
          <a:off x="2012494" y="3051503"/>
          <a:ext cx="1274596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1274596" y="20214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617927" y="3039853"/>
        <a:ext cx="63729" cy="63729"/>
      </dsp:txXfrm>
    </dsp:sp>
    <dsp:sp modelId="{006CFB7C-B6E4-E747-A4F7-9B9AF7A3AEA3}">
      <dsp:nvSpPr>
        <dsp:cNvPr id="0" name=""/>
        <dsp:cNvSpPr/>
      </dsp:nvSpPr>
      <dsp:spPr>
        <a:xfrm>
          <a:off x="3013730" y="3139957"/>
          <a:ext cx="1819691" cy="909845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>
            <a:duotone>
              <a:schemeClr val="accent6">
                <a:hueOff val="0"/>
                <a:satOff val="0"/>
                <a:lumOff val="0"/>
                <a:alphaOff val="0"/>
                <a:shade val="36000"/>
                <a:satMod val="120000"/>
              </a:schemeClr>
              <a:schemeClr val="accent6">
                <a:hueOff val="0"/>
                <a:satOff val="0"/>
                <a:lumOff val="0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outerShdw blurRad="50800" dist="19050" dir="5400000" algn="tl" rotWithShape="0">
            <a:srgbClr val="000000">
              <a:alpha val="60000"/>
            </a:srgbClr>
          </a:outerShdw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Blood tests: LFTs, tumour markers where appropriate</a:t>
          </a:r>
          <a:endParaRPr lang="en-US" sz="1300" kern="1200"/>
        </a:p>
      </dsp:txBody>
      <dsp:txXfrm>
        <a:off x="3040378" y="3166605"/>
        <a:ext cx="1766395" cy="856549"/>
      </dsp:txXfrm>
    </dsp:sp>
    <dsp:sp modelId="{E11E6BFE-4AAC-974A-8F8B-3CDD70EECBC3}">
      <dsp:nvSpPr>
        <dsp:cNvPr id="0" name=""/>
        <dsp:cNvSpPr/>
      </dsp:nvSpPr>
      <dsp:spPr>
        <a:xfrm>
          <a:off x="466162" y="3139957"/>
          <a:ext cx="1819691" cy="909845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>
            <a:duotone>
              <a:schemeClr val="accent4">
                <a:hueOff val="0"/>
                <a:satOff val="0"/>
                <a:lumOff val="0"/>
                <a:alphaOff val="0"/>
                <a:shade val="36000"/>
                <a:satMod val="120000"/>
              </a:schemeClr>
              <a:schemeClr val="accent4">
                <a:hueOff val="0"/>
                <a:satOff val="0"/>
                <a:lumOff val="0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outerShdw blurRad="50800" dist="19050" dir="5400000" algn="tl" rotWithShape="0">
            <a:srgbClr val="000000">
              <a:alpha val="60000"/>
            </a:srgbClr>
          </a:outerShdw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Staging as advanced/metastatic</a:t>
          </a:r>
          <a:endParaRPr lang="en-US" sz="1300" kern="1200"/>
        </a:p>
      </dsp:txBody>
      <dsp:txXfrm>
        <a:off x="492810" y="3166605"/>
        <a:ext cx="1766395" cy="856549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E4CC0A-E39A-8048-91B0-AA63935E41A0}">
      <dsp:nvSpPr>
        <dsp:cNvPr id="0" name=""/>
        <dsp:cNvSpPr/>
      </dsp:nvSpPr>
      <dsp:spPr>
        <a:xfrm>
          <a:off x="0" y="539713"/>
          <a:ext cx="4632030" cy="65637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Physical: pain, fatigue, reduced mobility, side effects of treatment</a:t>
          </a:r>
          <a:endParaRPr lang="en-US" sz="1700" kern="1200" dirty="0"/>
        </a:p>
      </dsp:txBody>
      <dsp:txXfrm>
        <a:off x="32041" y="571754"/>
        <a:ext cx="4567948" cy="592288"/>
      </dsp:txXfrm>
    </dsp:sp>
    <dsp:sp modelId="{E1656CB5-8BA8-9F40-88CE-6957BEB6AD99}">
      <dsp:nvSpPr>
        <dsp:cNvPr id="0" name=""/>
        <dsp:cNvSpPr/>
      </dsp:nvSpPr>
      <dsp:spPr>
        <a:xfrm>
          <a:off x="0" y="1245043"/>
          <a:ext cx="4632030" cy="656370"/>
        </a:xfrm>
        <a:prstGeom prst="roundRect">
          <a:avLst/>
        </a:prstGeom>
        <a:solidFill>
          <a:schemeClr val="accent2">
            <a:hueOff val="635930"/>
            <a:satOff val="-14509"/>
            <a:lumOff val="536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Psychological: shock of diagnosis at young age, anxiety, depression, fear for children</a:t>
          </a:r>
          <a:endParaRPr lang="en-US" sz="1700" kern="1200"/>
        </a:p>
      </dsp:txBody>
      <dsp:txXfrm>
        <a:off x="32041" y="1277084"/>
        <a:ext cx="4567948" cy="592288"/>
      </dsp:txXfrm>
    </dsp:sp>
    <dsp:sp modelId="{68C410FF-9F58-3846-BA8B-DF6F532E5B82}">
      <dsp:nvSpPr>
        <dsp:cNvPr id="0" name=""/>
        <dsp:cNvSpPr/>
      </dsp:nvSpPr>
      <dsp:spPr>
        <a:xfrm>
          <a:off x="0" y="1950373"/>
          <a:ext cx="4632030" cy="656370"/>
        </a:xfrm>
        <a:prstGeom prst="roundRect">
          <a:avLst/>
        </a:prstGeom>
        <a:solidFill>
          <a:schemeClr val="accent2">
            <a:hueOff val="1271860"/>
            <a:satOff val="-29019"/>
            <a:lumOff val="1071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Social: impact on parenting role, work, finances</a:t>
          </a:r>
          <a:endParaRPr lang="en-US" sz="1700" kern="1200"/>
        </a:p>
      </dsp:txBody>
      <dsp:txXfrm>
        <a:off x="32041" y="1982414"/>
        <a:ext cx="4567948" cy="592288"/>
      </dsp:txXfrm>
    </dsp:sp>
    <dsp:sp modelId="{D7544C6B-4486-D348-A6D6-DE3CDAC446FA}">
      <dsp:nvSpPr>
        <dsp:cNvPr id="0" name=""/>
        <dsp:cNvSpPr/>
      </dsp:nvSpPr>
      <dsp:spPr>
        <a:xfrm>
          <a:off x="0" y="2655703"/>
          <a:ext cx="4632030" cy="656370"/>
        </a:xfrm>
        <a:prstGeom prst="roundRect">
          <a:avLst/>
        </a:prstGeom>
        <a:solidFill>
          <a:schemeClr val="accent2">
            <a:hueOff val="1907789"/>
            <a:satOff val="-43528"/>
            <a:lumOff val="1607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Spiritual/cultural considerations</a:t>
          </a:r>
          <a:endParaRPr lang="en-US" sz="1700" kern="1200"/>
        </a:p>
      </dsp:txBody>
      <dsp:txXfrm>
        <a:off x="32041" y="2687744"/>
        <a:ext cx="4567948" cy="592288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71CA131-E253-8942-B008-4507E6D95E65}">
      <dsp:nvSpPr>
        <dsp:cNvPr id="0" name=""/>
        <dsp:cNvSpPr/>
      </dsp:nvSpPr>
      <dsp:spPr>
        <a:xfrm>
          <a:off x="9916" y="810158"/>
          <a:ext cx="1921482" cy="576444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5">
                <a:hueOff val="0"/>
                <a:satOff val="0"/>
                <a:lumOff val="0"/>
                <a:alphaOff val="0"/>
                <a:shade val="36000"/>
                <a:satMod val="120000"/>
              </a:schemeClr>
              <a:schemeClr val="accent5">
                <a:hueOff val="0"/>
                <a:satOff val="0"/>
                <a:lumOff val="0"/>
                <a:alphaOff val="0"/>
                <a:tint val="40000"/>
              </a:schemeClr>
            </a:duotone>
          </a:blip>
          <a:tile tx="0" ty="0" sx="60000" sy="59000" flip="none" algn="tl"/>
        </a:blip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softEdge rad="12700"/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1840" tIns="151840" rIns="151840" bIns="1518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Evidence</a:t>
          </a:r>
        </a:p>
      </dsp:txBody>
      <dsp:txXfrm>
        <a:off x="9916" y="810158"/>
        <a:ext cx="1921482" cy="576444"/>
      </dsp:txXfrm>
    </dsp:sp>
    <dsp:sp modelId="{AEB6C62F-86A9-AB4C-97F2-DBDDE1CB0961}">
      <dsp:nvSpPr>
        <dsp:cNvPr id="0" name=""/>
        <dsp:cNvSpPr/>
      </dsp:nvSpPr>
      <dsp:spPr>
        <a:xfrm>
          <a:off x="9916" y="1386603"/>
          <a:ext cx="1921482" cy="1854030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9800" tIns="189800" rIns="189800" bIns="1898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Evidence-based care plan ideas (NHS/NICE style) Care routine and monitoring:</a:t>
          </a:r>
        </a:p>
      </dsp:txBody>
      <dsp:txXfrm>
        <a:off x="9916" y="1386603"/>
        <a:ext cx="1921482" cy="1854030"/>
      </dsp:txXfrm>
    </dsp:sp>
    <dsp:sp modelId="{AFB2CF2C-1B8E-FC44-B5B0-625D65F058D1}">
      <dsp:nvSpPr>
        <dsp:cNvPr id="0" name=""/>
        <dsp:cNvSpPr/>
      </dsp:nvSpPr>
      <dsp:spPr>
        <a:xfrm>
          <a:off x="2039187" y="810158"/>
          <a:ext cx="1921482" cy="576444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5">
                <a:hueOff val="-5330781"/>
                <a:satOff val="3030"/>
                <a:lumOff val="-2500"/>
                <a:alphaOff val="0"/>
                <a:shade val="36000"/>
                <a:satMod val="120000"/>
              </a:schemeClr>
              <a:schemeClr val="accent5">
                <a:hueOff val="-5330781"/>
                <a:satOff val="3030"/>
                <a:lumOff val="-2500"/>
                <a:alphaOff val="0"/>
                <a:tint val="40000"/>
              </a:schemeClr>
            </a:duotone>
          </a:blip>
          <a:tile tx="0" ty="0" sx="60000" sy="59000" flip="none" algn="tl"/>
        </a:blipFill>
        <a:ln w="6350" cap="flat" cmpd="sng" algn="ctr">
          <a:solidFill>
            <a:schemeClr val="accent5">
              <a:hueOff val="-5330781"/>
              <a:satOff val="3030"/>
              <a:lumOff val="-2500"/>
              <a:alphaOff val="0"/>
            </a:schemeClr>
          </a:solidFill>
          <a:prstDash val="solid"/>
        </a:ln>
        <a:effectLst>
          <a:softEdge rad="12700"/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1840" tIns="151840" rIns="151840" bIns="1518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Follow</a:t>
          </a:r>
        </a:p>
      </dsp:txBody>
      <dsp:txXfrm>
        <a:off x="2039187" y="810158"/>
        <a:ext cx="1921482" cy="576444"/>
      </dsp:txXfrm>
    </dsp:sp>
    <dsp:sp modelId="{ECD7BB82-7248-4549-89E9-8318BC0DCC00}">
      <dsp:nvSpPr>
        <dsp:cNvPr id="0" name=""/>
        <dsp:cNvSpPr/>
      </dsp:nvSpPr>
      <dsp:spPr>
        <a:xfrm>
          <a:off x="2039187" y="1386603"/>
          <a:ext cx="1921482" cy="1854030"/>
        </a:xfrm>
        <a:prstGeom prst="rect">
          <a:avLst/>
        </a:prstGeom>
        <a:solidFill>
          <a:schemeClr val="accent5">
            <a:tint val="40000"/>
            <a:alpha val="90000"/>
            <a:hueOff val="-5334203"/>
            <a:satOff val="1153"/>
            <a:lumOff val="-468"/>
            <a:alphaOff val="0"/>
          </a:schemeClr>
        </a:solidFill>
        <a:ln w="6350" cap="flat" cmpd="sng" algn="ctr">
          <a:solidFill>
            <a:schemeClr val="accent5">
              <a:tint val="40000"/>
              <a:alpha val="90000"/>
              <a:hueOff val="-5334203"/>
              <a:satOff val="1153"/>
              <a:lumOff val="-468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9800" tIns="189800" rIns="189800" bIns="1898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Follow the treatment plan agreed with the oncology team (e.g. lumpectomy/mastectomy, radiotherapy, chemotherapy, hormone tablets such as tamoxifen or an aromatase inhibitor).</a:t>
          </a:r>
        </a:p>
      </dsp:txBody>
      <dsp:txXfrm>
        <a:off x="2039187" y="1386603"/>
        <a:ext cx="1921482" cy="1854030"/>
      </dsp:txXfrm>
    </dsp:sp>
    <dsp:sp modelId="{C54186CA-B710-2540-A285-32B61BA07DA8}">
      <dsp:nvSpPr>
        <dsp:cNvPr id="0" name=""/>
        <dsp:cNvSpPr/>
      </dsp:nvSpPr>
      <dsp:spPr>
        <a:xfrm>
          <a:off x="4068458" y="810158"/>
          <a:ext cx="1921482" cy="576444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5">
                <a:hueOff val="-10661562"/>
                <a:satOff val="6060"/>
                <a:lumOff val="-5000"/>
                <a:alphaOff val="0"/>
                <a:shade val="36000"/>
                <a:satMod val="120000"/>
              </a:schemeClr>
              <a:schemeClr val="accent5">
                <a:hueOff val="-10661562"/>
                <a:satOff val="6060"/>
                <a:lumOff val="-5000"/>
                <a:alphaOff val="0"/>
                <a:tint val="40000"/>
              </a:schemeClr>
            </a:duotone>
          </a:blip>
          <a:tile tx="0" ty="0" sx="60000" sy="59000" flip="none" algn="tl"/>
        </a:blipFill>
        <a:ln w="6350" cap="flat" cmpd="sng" algn="ctr">
          <a:solidFill>
            <a:schemeClr val="accent5">
              <a:hueOff val="-10661562"/>
              <a:satOff val="6060"/>
              <a:lumOff val="-5000"/>
              <a:alphaOff val="0"/>
            </a:schemeClr>
          </a:solidFill>
          <a:prstDash val="solid"/>
        </a:ln>
        <a:effectLst>
          <a:softEdge rad="12700"/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1840" tIns="151840" rIns="151840" bIns="1518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Follow</a:t>
          </a:r>
        </a:p>
      </dsp:txBody>
      <dsp:txXfrm>
        <a:off x="4068458" y="810158"/>
        <a:ext cx="1921482" cy="576444"/>
      </dsp:txXfrm>
    </dsp:sp>
    <dsp:sp modelId="{3E7F51B3-4812-4042-AEA8-DD416B2536BA}">
      <dsp:nvSpPr>
        <dsp:cNvPr id="0" name=""/>
        <dsp:cNvSpPr/>
      </dsp:nvSpPr>
      <dsp:spPr>
        <a:xfrm>
          <a:off x="4068458" y="1386603"/>
          <a:ext cx="1921482" cy="1854030"/>
        </a:xfrm>
        <a:prstGeom prst="rect">
          <a:avLst/>
        </a:prstGeom>
        <a:solidFill>
          <a:schemeClr val="accent5">
            <a:tint val="40000"/>
            <a:alpha val="90000"/>
            <a:hueOff val="-10668406"/>
            <a:satOff val="2306"/>
            <a:lumOff val="-937"/>
            <a:alphaOff val="0"/>
          </a:schemeClr>
        </a:solidFill>
        <a:ln w="6350" cap="flat" cmpd="sng" algn="ctr">
          <a:solidFill>
            <a:schemeClr val="accent5">
              <a:tint val="40000"/>
              <a:alpha val="90000"/>
              <a:hueOff val="-10668406"/>
              <a:satOff val="2306"/>
              <a:lumOff val="-937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9800" tIns="189800" rIns="189800" bIns="1898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Regular follow-up appointments for physical examination and imaging (e.g. mammogram) as advised by the hospital.</a:t>
          </a:r>
        </a:p>
      </dsp:txBody>
      <dsp:txXfrm>
        <a:off x="4068458" y="1386603"/>
        <a:ext cx="1921482" cy="1854030"/>
      </dsp:txXfrm>
    </dsp:sp>
    <dsp:sp modelId="{23B1C20F-5100-5149-8C11-0CAE10314F25}">
      <dsp:nvSpPr>
        <dsp:cNvPr id="0" name=""/>
        <dsp:cNvSpPr/>
      </dsp:nvSpPr>
      <dsp:spPr>
        <a:xfrm>
          <a:off x="6097730" y="810158"/>
          <a:ext cx="1921482" cy="576444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5">
                <a:hueOff val="-15992344"/>
                <a:satOff val="9089"/>
                <a:lumOff val="-7500"/>
                <a:alphaOff val="0"/>
                <a:shade val="36000"/>
                <a:satMod val="120000"/>
              </a:schemeClr>
              <a:schemeClr val="accent5">
                <a:hueOff val="-15992344"/>
                <a:satOff val="9089"/>
                <a:lumOff val="-7500"/>
                <a:alphaOff val="0"/>
                <a:tint val="40000"/>
              </a:schemeClr>
            </a:duotone>
          </a:blip>
          <a:tile tx="0" ty="0" sx="60000" sy="59000" flip="none" algn="tl"/>
        </a:blipFill>
        <a:ln w="6350" cap="flat" cmpd="sng" algn="ctr">
          <a:solidFill>
            <a:schemeClr val="accent5">
              <a:hueOff val="-15992344"/>
              <a:satOff val="9089"/>
              <a:lumOff val="-7500"/>
              <a:alphaOff val="0"/>
            </a:schemeClr>
          </a:solidFill>
          <a:prstDash val="solid"/>
        </a:ln>
        <a:effectLst>
          <a:softEdge rad="12700"/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1840" tIns="151840" rIns="151840" bIns="1518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Monitor</a:t>
          </a:r>
        </a:p>
      </dsp:txBody>
      <dsp:txXfrm>
        <a:off x="6097730" y="810158"/>
        <a:ext cx="1921482" cy="576444"/>
      </dsp:txXfrm>
    </dsp:sp>
    <dsp:sp modelId="{66473855-5172-1742-B4EC-7AAF3306B6AA}">
      <dsp:nvSpPr>
        <dsp:cNvPr id="0" name=""/>
        <dsp:cNvSpPr/>
      </dsp:nvSpPr>
      <dsp:spPr>
        <a:xfrm>
          <a:off x="6097730" y="1386603"/>
          <a:ext cx="1921482" cy="1854030"/>
        </a:xfrm>
        <a:prstGeom prst="rect">
          <a:avLst/>
        </a:prstGeom>
        <a:solidFill>
          <a:schemeClr val="accent5">
            <a:tint val="40000"/>
            <a:alpha val="90000"/>
            <a:hueOff val="-16002609"/>
            <a:satOff val="3459"/>
            <a:lumOff val="-1405"/>
            <a:alphaOff val="0"/>
          </a:schemeClr>
        </a:solidFill>
        <a:ln w="6350" cap="flat" cmpd="sng" algn="ctr">
          <a:solidFill>
            <a:schemeClr val="accent5">
              <a:tint val="40000"/>
              <a:alpha val="90000"/>
              <a:hueOff val="-16002609"/>
              <a:satOff val="3459"/>
              <a:lumOff val="-1405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9800" tIns="189800" rIns="189800" bIns="1898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Monitor for side effects such as pain, nausea, fatigue, lymphoedema, low mood, or body image concerns, and refer to appropriate services.</a:t>
          </a:r>
        </a:p>
      </dsp:txBody>
      <dsp:txXfrm>
        <a:off x="6097730" y="1386603"/>
        <a:ext cx="1921482" cy="1854030"/>
      </dsp:txXfrm>
    </dsp:sp>
    <dsp:sp modelId="{9D7A7D06-75E1-2447-BA87-9ADBDBA08C5F}">
      <dsp:nvSpPr>
        <dsp:cNvPr id="0" name=""/>
        <dsp:cNvSpPr/>
      </dsp:nvSpPr>
      <dsp:spPr>
        <a:xfrm>
          <a:off x="8127001" y="810158"/>
          <a:ext cx="1921482" cy="576444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5">
                <a:hueOff val="-21323124"/>
                <a:satOff val="12119"/>
                <a:lumOff val="-10000"/>
                <a:alphaOff val="0"/>
                <a:shade val="36000"/>
                <a:satMod val="120000"/>
              </a:schemeClr>
              <a:schemeClr val="accent5">
                <a:hueOff val="-21323124"/>
                <a:satOff val="12119"/>
                <a:lumOff val="-10000"/>
                <a:alphaOff val="0"/>
                <a:tint val="40000"/>
              </a:schemeClr>
            </a:duotone>
          </a:blip>
          <a:tile tx="0" ty="0" sx="60000" sy="59000" flip="none" algn="tl"/>
        </a:blipFill>
        <a:ln w="6350" cap="flat" cmpd="sng" algn="ctr">
          <a:solidFill>
            <a:schemeClr val="accent5">
              <a:hueOff val="-21323124"/>
              <a:satOff val="12119"/>
              <a:lumOff val="-10000"/>
              <a:alphaOff val="0"/>
            </a:schemeClr>
          </a:solidFill>
          <a:prstDash val="solid"/>
        </a:ln>
        <a:effectLst>
          <a:softEdge rad="12700"/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1840" tIns="151840" rIns="151840" bIns="1518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Encourage</a:t>
          </a:r>
        </a:p>
      </dsp:txBody>
      <dsp:txXfrm>
        <a:off x="8127001" y="810158"/>
        <a:ext cx="1921482" cy="576444"/>
      </dsp:txXfrm>
    </dsp:sp>
    <dsp:sp modelId="{16329C17-E454-B24B-8554-6F6E309A626B}">
      <dsp:nvSpPr>
        <dsp:cNvPr id="0" name=""/>
        <dsp:cNvSpPr/>
      </dsp:nvSpPr>
      <dsp:spPr>
        <a:xfrm>
          <a:off x="8127001" y="1386603"/>
          <a:ext cx="1921482" cy="1854030"/>
        </a:xfrm>
        <a:prstGeom prst="rect">
          <a:avLst/>
        </a:prstGeom>
        <a:solidFill>
          <a:schemeClr val="accent5">
            <a:tint val="40000"/>
            <a:alpha val="90000"/>
            <a:hueOff val="-21336812"/>
            <a:satOff val="4612"/>
            <a:lumOff val="-1874"/>
            <a:alphaOff val="0"/>
          </a:schemeClr>
        </a:solidFill>
        <a:ln w="6350" cap="flat" cmpd="sng" algn="ctr">
          <a:solidFill>
            <a:schemeClr val="accent5">
              <a:tint val="40000"/>
              <a:alpha val="90000"/>
              <a:hueOff val="-21336812"/>
              <a:satOff val="4612"/>
              <a:lumOff val="-1874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9800" tIns="189800" rIns="189800" bIns="1898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Encourage gentle arm and shoulder exercises after surgery as recommended by the breast care nurse or physiotherapist.</a:t>
          </a:r>
        </a:p>
      </dsp:txBody>
      <dsp:txXfrm>
        <a:off x="8127001" y="1386603"/>
        <a:ext cx="1921482" cy="185403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F836213-D583-3C4F-9665-51687FF0E965}">
      <dsp:nvSpPr>
        <dsp:cNvPr id="0" name=""/>
        <dsp:cNvSpPr/>
      </dsp:nvSpPr>
      <dsp:spPr>
        <a:xfrm>
          <a:off x="0" y="358114"/>
          <a:ext cx="3677263" cy="811687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Breast care nurse as key worker</a:t>
          </a:r>
          <a:endParaRPr lang="en-US" sz="1500" kern="1200" dirty="0"/>
        </a:p>
      </dsp:txBody>
      <dsp:txXfrm>
        <a:off x="39623" y="397737"/>
        <a:ext cx="3598017" cy="732441"/>
      </dsp:txXfrm>
    </dsp:sp>
    <dsp:sp modelId="{E4176B02-027B-274D-A326-B8D81D4D2E65}">
      <dsp:nvSpPr>
        <dsp:cNvPr id="0" name=""/>
        <dsp:cNvSpPr/>
      </dsp:nvSpPr>
      <dsp:spPr>
        <a:xfrm>
          <a:off x="0" y="1213001"/>
          <a:ext cx="3677263" cy="811687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MDT: oncologist, palliative care team, surgeon, radiologist, GP, psychologist, physiotherapist, social worker</a:t>
          </a:r>
          <a:endParaRPr lang="en-US" sz="1500" kern="1200"/>
        </a:p>
      </dsp:txBody>
      <dsp:txXfrm>
        <a:off x="39623" y="1252624"/>
        <a:ext cx="3598017" cy="732441"/>
      </dsp:txXfrm>
    </dsp:sp>
    <dsp:sp modelId="{FFB39440-22A7-2A49-A969-CA72639206AB}">
      <dsp:nvSpPr>
        <dsp:cNvPr id="0" name=""/>
        <dsp:cNvSpPr/>
      </dsp:nvSpPr>
      <dsp:spPr>
        <a:xfrm>
          <a:off x="0" y="2067889"/>
          <a:ext cx="3677263" cy="811687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Symptom management: pain, nausea, fatigue, sleep</a:t>
          </a:r>
          <a:endParaRPr lang="en-US" sz="1500" kern="1200"/>
        </a:p>
      </dsp:txBody>
      <dsp:txXfrm>
        <a:off x="39623" y="2107512"/>
        <a:ext cx="3598017" cy="732441"/>
      </dsp:txXfrm>
    </dsp:sp>
    <dsp:sp modelId="{C1294E75-8167-8340-A147-930AD580F40F}">
      <dsp:nvSpPr>
        <dsp:cNvPr id="0" name=""/>
        <dsp:cNvSpPr/>
      </dsp:nvSpPr>
      <dsp:spPr>
        <a:xfrm>
          <a:off x="0" y="2922777"/>
          <a:ext cx="3677263" cy="811687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Education about treatment, side effects, and self‑management</a:t>
          </a:r>
          <a:endParaRPr lang="en-US" sz="1500" kern="1200"/>
        </a:p>
      </dsp:txBody>
      <dsp:txXfrm>
        <a:off x="39623" y="2962400"/>
        <a:ext cx="3598017" cy="732441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5C650B4-6664-EB45-B266-8872E1048F47}">
      <dsp:nvSpPr>
        <dsp:cNvPr id="0" name=""/>
        <dsp:cNvSpPr/>
      </dsp:nvSpPr>
      <dsp:spPr>
        <a:xfrm>
          <a:off x="745" y="753634"/>
          <a:ext cx="1589701" cy="953820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Psychological support: counselling, CBT, support groups</a:t>
          </a:r>
          <a:endParaRPr lang="en-US" sz="1200" kern="1200" dirty="0"/>
        </a:p>
      </dsp:txBody>
      <dsp:txXfrm>
        <a:off x="28681" y="781570"/>
        <a:ext cx="1533829" cy="897948"/>
      </dsp:txXfrm>
    </dsp:sp>
    <dsp:sp modelId="{43EE255F-9638-064D-BECD-52BE3F72CFAE}">
      <dsp:nvSpPr>
        <dsp:cNvPr id="0" name=""/>
        <dsp:cNvSpPr/>
      </dsp:nvSpPr>
      <dsp:spPr>
        <a:xfrm>
          <a:off x="1730340" y="1033422"/>
          <a:ext cx="337016" cy="394245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000" kern="1200"/>
        </a:p>
      </dsp:txBody>
      <dsp:txXfrm>
        <a:off x="1730340" y="1112271"/>
        <a:ext cx="235911" cy="236547"/>
      </dsp:txXfrm>
    </dsp:sp>
    <dsp:sp modelId="{D4497712-EC2F-C743-A2B1-1DCFF244F594}">
      <dsp:nvSpPr>
        <dsp:cNvPr id="0" name=""/>
        <dsp:cNvSpPr/>
      </dsp:nvSpPr>
      <dsp:spPr>
        <a:xfrm>
          <a:off x="2226327" y="753634"/>
          <a:ext cx="1589701" cy="953820"/>
        </a:xfrm>
        <a:prstGeom prst="roundRect">
          <a:avLst>
            <a:gd name="adj" fmla="val 10000"/>
          </a:avLst>
        </a:prstGeom>
        <a:solidFill>
          <a:schemeClr val="accent5">
            <a:hueOff val="-7107708"/>
            <a:satOff val="4040"/>
            <a:lumOff val="-333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Support for partner and children; age‑appropriate information for children</a:t>
          </a:r>
          <a:endParaRPr lang="en-US" sz="1200" kern="1200"/>
        </a:p>
      </dsp:txBody>
      <dsp:txXfrm>
        <a:off x="2254263" y="781570"/>
        <a:ext cx="1533829" cy="897948"/>
      </dsp:txXfrm>
    </dsp:sp>
    <dsp:sp modelId="{571E0884-AF73-EB49-B6D4-34BE806BBA9E}">
      <dsp:nvSpPr>
        <dsp:cNvPr id="0" name=""/>
        <dsp:cNvSpPr/>
      </dsp:nvSpPr>
      <dsp:spPr>
        <a:xfrm rot="5400000">
          <a:off x="2852669" y="1818734"/>
          <a:ext cx="337016" cy="394245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-10661562"/>
            <a:satOff val="6060"/>
            <a:lumOff val="-500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000" kern="1200"/>
        </a:p>
      </dsp:txBody>
      <dsp:txXfrm rot="-5400000">
        <a:off x="2902904" y="1847349"/>
        <a:ext cx="236547" cy="235911"/>
      </dsp:txXfrm>
    </dsp:sp>
    <dsp:sp modelId="{A8DE4A36-AD7B-2F47-86C0-955815D377E6}">
      <dsp:nvSpPr>
        <dsp:cNvPr id="0" name=""/>
        <dsp:cNvSpPr/>
      </dsp:nvSpPr>
      <dsp:spPr>
        <a:xfrm>
          <a:off x="2226327" y="2343336"/>
          <a:ext cx="1589701" cy="953820"/>
        </a:xfrm>
        <a:prstGeom prst="roundRect">
          <a:avLst>
            <a:gd name="adj" fmla="val 10000"/>
          </a:avLst>
        </a:prstGeom>
        <a:solidFill>
          <a:schemeClr val="accent5">
            <a:hueOff val="-14215417"/>
            <a:satOff val="8079"/>
            <a:lumOff val="-666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Practical help: benefits advice, occupational health, workplace adjustments</a:t>
          </a:r>
          <a:endParaRPr lang="en-US" sz="1200" kern="1200"/>
        </a:p>
      </dsp:txBody>
      <dsp:txXfrm>
        <a:off x="2254263" y="2371272"/>
        <a:ext cx="1533829" cy="897948"/>
      </dsp:txXfrm>
    </dsp:sp>
    <dsp:sp modelId="{F2180C2D-019D-504A-8DAE-93A605B9B3C8}">
      <dsp:nvSpPr>
        <dsp:cNvPr id="0" name=""/>
        <dsp:cNvSpPr/>
      </dsp:nvSpPr>
      <dsp:spPr>
        <a:xfrm rot="10800000">
          <a:off x="1749416" y="2623123"/>
          <a:ext cx="337016" cy="394245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-21323124"/>
            <a:satOff val="12119"/>
            <a:lumOff val="-1000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000" kern="1200"/>
        </a:p>
      </dsp:txBody>
      <dsp:txXfrm rot="10800000">
        <a:off x="1850521" y="2701972"/>
        <a:ext cx="235911" cy="236547"/>
      </dsp:txXfrm>
    </dsp:sp>
    <dsp:sp modelId="{65ACCC32-33CA-B945-932A-B7CA42C06D1E}">
      <dsp:nvSpPr>
        <dsp:cNvPr id="0" name=""/>
        <dsp:cNvSpPr/>
      </dsp:nvSpPr>
      <dsp:spPr>
        <a:xfrm>
          <a:off x="745" y="2343336"/>
          <a:ext cx="1589701" cy="953820"/>
        </a:xfrm>
        <a:prstGeom prst="roundRect">
          <a:avLst>
            <a:gd name="adj" fmla="val 10000"/>
          </a:avLst>
        </a:prstGeom>
        <a:solidFill>
          <a:schemeClr val="accent5">
            <a:hueOff val="-21323124"/>
            <a:satOff val="12119"/>
            <a:lumOff val="-1000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Referral to charities (e.g. Macmillan, local support services)</a:t>
          </a:r>
          <a:endParaRPr lang="en-US" sz="1200" kern="1200"/>
        </a:p>
      </dsp:txBody>
      <dsp:txXfrm>
        <a:off x="28681" y="2371272"/>
        <a:ext cx="1533829" cy="897948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A95AF5B-191C-4482-9734-E6EA9BBB2D00}">
      <dsp:nvSpPr>
        <dsp:cNvPr id="0" name=""/>
        <dsp:cNvSpPr/>
      </dsp:nvSpPr>
      <dsp:spPr>
        <a:xfrm>
          <a:off x="0" y="1681"/>
          <a:ext cx="3816774" cy="85209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7A3D3F7-CB2F-489A-8886-F0C01A20EFD6}">
      <dsp:nvSpPr>
        <dsp:cNvPr id="0" name=""/>
        <dsp:cNvSpPr/>
      </dsp:nvSpPr>
      <dsp:spPr>
        <a:xfrm>
          <a:off x="257757" y="193401"/>
          <a:ext cx="468649" cy="46864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80631B-114E-43F6-AF06-F810698B8BEE}">
      <dsp:nvSpPr>
        <dsp:cNvPr id="0" name=""/>
        <dsp:cNvSpPr/>
      </dsp:nvSpPr>
      <dsp:spPr>
        <a:xfrm>
          <a:off x="984164" y="1681"/>
          <a:ext cx="2832609" cy="8520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180" tIns="90180" rIns="90180" bIns="9018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Honest, sensitive communication about prognosis and treatment aims</a:t>
          </a:r>
          <a:endParaRPr lang="en-US" sz="1500" kern="1200" dirty="0"/>
        </a:p>
      </dsp:txBody>
      <dsp:txXfrm>
        <a:off x="984164" y="1681"/>
        <a:ext cx="2832609" cy="852090"/>
      </dsp:txXfrm>
    </dsp:sp>
    <dsp:sp modelId="{47984927-C33E-44BC-AEF0-939DBC8FF224}">
      <dsp:nvSpPr>
        <dsp:cNvPr id="0" name=""/>
        <dsp:cNvSpPr/>
      </dsp:nvSpPr>
      <dsp:spPr>
        <a:xfrm>
          <a:off x="0" y="1066794"/>
          <a:ext cx="3816774" cy="852090"/>
        </a:xfrm>
        <a:prstGeom prst="roundRect">
          <a:avLst>
            <a:gd name="adj" fmla="val 10000"/>
          </a:avLst>
        </a:prstGeom>
        <a:solidFill>
          <a:schemeClr val="accent2">
            <a:hueOff val="635930"/>
            <a:satOff val="-14509"/>
            <a:lumOff val="536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DBFDD86-FBED-4F62-BED5-3F513272C86D}">
      <dsp:nvSpPr>
        <dsp:cNvPr id="0" name=""/>
        <dsp:cNvSpPr/>
      </dsp:nvSpPr>
      <dsp:spPr>
        <a:xfrm>
          <a:off x="257757" y="1258514"/>
          <a:ext cx="468649" cy="46864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B4F7C5-8AAF-4760-B359-CCF271506F7C}">
      <dsp:nvSpPr>
        <dsp:cNvPr id="0" name=""/>
        <dsp:cNvSpPr/>
      </dsp:nvSpPr>
      <dsp:spPr>
        <a:xfrm>
          <a:off x="984164" y="1066794"/>
          <a:ext cx="2832609" cy="8520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180" tIns="90180" rIns="90180" bIns="9018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Respect for autonomy and shared decision‑making</a:t>
          </a:r>
          <a:endParaRPr lang="en-US" sz="1500" kern="1200"/>
        </a:p>
      </dsp:txBody>
      <dsp:txXfrm>
        <a:off x="984164" y="1066794"/>
        <a:ext cx="2832609" cy="852090"/>
      </dsp:txXfrm>
    </dsp:sp>
    <dsp:sp modelId="{46B568F1-032A-4240-B259-A92471C11175}">
      <dsp:nvSpPr>
        <dsp:cNvPr id="0" name=""/>
        <dsp:cNvSpPr/>
      </dsp:nvSpPr>
      <dsp:spPr>
        <a:xfrm>
          <a:off x="0" y="2131907"/>
          <a:ext cx="3816774" cy="852090"/>
        </a:xfrm>
        <a:prstGeom prst="roundRect">
          <a:avLst>
            <a:gd name="adj" fmla="val 10000"/>
          </a:avLst>
        </a:prstGeom>
        <a:solidFill>
          <a:schemeClr val="accent2">
            <a:hueOff val="1271860"/>
            <a:satOff val="-29019"/>
            <a:lumOff val="10719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A2A4752-FB42-4625-99E2-71D0B4B07FEF}">
      <dsp:nvSpPr>
        <dsp:cNvPr id="0" name=""/>
        <dsp:cNvSpPr/>
      </dsp:nvSpPr>
      <dsp:spPr>
        <a:xfrm>
          <a:off x="257757" y="2323627"/>
          <a:ext cx="468649" cy="46864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AF4B26-C56F-44A5-AC05-2FD398974925}">
      <dsp:nvSpPr>
        <dsp:cNvPr id="0" name=""/>
        <dsp:cNvSpPr/>
      </dsp:nvSpPr>
      <dsp:spPr>
        <a:xfrm>
          <a:off x="984164" y="2131907"/>
          <a:ext cx="2832609" cy="8520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180" tIns="90180" rIns="90180" bIns="9018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Advanced care planning and discussions about preferences</a:t>
          </a:r>
          <a:endParaRPr lang="en-US" sz="1500" kern="1200"/>
        </a:p>
      </dsp:txBody>
      <dsp:txXfrm>
        <a:off x="984164" y="2131907"/>
        <a:ext cx="2832609" cy="852090"/>
      </dsp:txXfrm>
    </dsp:sp>
    <dsp:sp modelId="{AE87F046-B2E5-4AD6-A915-470E5358038E}">
      <dsp:nvSpPr>
        <dsp:cNvPr id="0" name=""/>
        <dsp:cNvSpPr/>
      </dsp:nvSpPr>
      <dsp:spPr>
        <a:xfrm>
          <a:off x="0" y="3197020"/>
          <a:ext cx="3816774" cy="852090"/>
        </a:xfrm>
        <a:prstGeom prst="roundRect">
          <a:avLst>
            <a:gd name="adj" fmla="val 10000"/>
          </a:avLst>
        </a:prstGeom>
        <a:solidFill>
          <a:schemeClr val="accent2">
            <a:hueOff val="1907789"/>
            <a:satOff val="-43528"/>
            <a:lumOff val="16079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C85263F-4ACF-468D-8D7B-FB7B44AE4514}">
      <dsp:nvSpPr>
        <dsp:cNvPr id="0" name=""/>
        <dsp:cNvSpPr/>
      </dsp:nvSpPr>
      <dsp:spPr>
        <a:xfrm>
          <a:off x="257757" y="3388740"/>
          <a:ext cx="468649" cy="46864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E1D3B7-0F81-416D-B123-0090360D976F}">
      <dsp:nvSpPr>
        <dsp:cNvPr id="0" name=""/>
        <dsp:cNvSpPr/>
      </dsp:nvSpPr>
      <dsp:spPr>
        <a:xfrm>
          <a:off x="984164" y="3197020"/>
          <a:ext cx="2832609" cy="8520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180" tIns="90180" rIns="90180" bIns="9018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Confidentiality and safeguarding</a:t>
          </a:r>
          <a:endParaRPr lang="en-US" sz="1500" kern="1200"/>
        </a:p>
      </dsp:txBody>
      <dsp:txXfrm>
        <a:off x="984164" y="3197020"/>
        <a:ext cx="2832609" cy="852090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EB43A6D-492B-7D41-83F2-8C817CD4A48E}">
      <dsp:nvSpPr>
        <dsp:cNvPr id="0" name=""/>
        <dsp:cNvSpPr/>
      </dsp:nvSpPr>
      <dsp:spPr>
        <a:xfrm>
          <a:off x="926406" y="1673"/>
          <a:ext cx="3705624" cy="734434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1899" tIns="186546" rIns="71899" bIns="186546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Evidence-based care plan ideas (NHS/NICE style) Care routine and monitoring:</a:t>
          </a:r>
        </a:p>
      </dsp:txBody>
      <dsp:txXfrm>
        <a:off x="926406" y="1673"/>
        <a:ext cx="3705624" cy="734434"/>
      </dsp:txXfrm>
    </dsp:sp>
    <dsp:sp modelId="{78A9790F-6EF1-E84D-B2DA-CF788496BB16}">
      <dsp:nvSpPr>
        <dsp:cNvPr id="0" name=""/>
        <dsp:cNvSpPr/>
      </dsp:nvSpPr>
      <dsp:spPr>
        <a:xfrm>
          <a:off x="0" y="1673"/>
          <a:ext cx="926406" cy="734434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022" tIns="72546" rIns="49022" bIns="72546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Evidence</a:t>
          </a:r>
        </a:p>
      </dsp:txBody>
      <dsp:txXfrm>
        <a:off x="0" y="1673"/>
        <a:ext cx="926406" cy="734434"/>
      </dsp:txXfrm>
    </dsp:sp>
    <dsp:sp modelId="{1790E26C-A182-E345-AC8B-201E2379D85B}">
      <dsp:nvSpPr>
        <dsp:cNvPr id="0" name=""/>
        <dsp:cNvSpPr/>
      </dsp:nvSpPr>
      <dsp:spPr>
        <a:xfrm>
          <a:off x="926406" y="780174"/>
          <a:ext cx="3705624" cy="734434"/>
        </a:xfrm>
        <a:prstGeom prst="rect">
          <a:avLst/>
        </a:prstGeom>
        <a:solidFill>
          <a:schemeClr val="accent5">
            <a:hueOff val="-5330781"/>
            <a:satOff val="3030"/>
            <a:lumOff val="-2500"/>
            <a:alphaOff val="0"/>
          </a:schemeClr>
        </a:solidFill>
        <a:ln w="12700" cap="flat" cmpd="sng" algn="ctr">
          <a:solidFill>
            <a:schemeClr val="accent5">
              <a:hueOff val="-5330781"/>
              <a:satOff val="3030"/>
              <a:lumOff val="-250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1899" tIns="186546" rIns="71899" bIns="186546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Follow the treatment plan agreed with the oncology team (e.g. lumpectomy/mastectomy, radiotherapy, chemotherapy, hormone tablets such as tamoxifen or an aromatase inhibitor).</a:t>
          </a:r>
        </a:p>
      </dsp:txBody>
      <dsp:txXfrm>
        <a:off x="926406" y="780174"/>
        <a:ext cx="3705624" cy="734434"/>
      </dsp:txXfrm>
    </dsp:sp>
    <dsp:sp modelId="{725BCCE8-54DE-8148-B411-655BEA7586FD}">
      <dsp:nvSpPr>
        <dsp:cNvPr id="0" name=""/>
        <dsp:cNvSpPr/>
      </dsp:nvSpPr>
      <dsp:spPr>
        <a:xfrm>
          <a:off x="0" y="780174"/>
          <a:ext cx="926406" cy="734434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5330781"/>
              <a:satOff val="3030"/>
              <a:lumOff val="-250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022" tIns="72546" rIns="49022" bIns="72546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Follow</a:t>
          </a:r>
        </a:p>
      </dsp:txBody>
      <dsp:txXfrm>
        <a:off x="0" y="780174"/>
        <a:ext cx="926406" cy="734434"/>
      </dsp:txXfrm>
    </dsp:sp>
    <dsp:sp modelId="{74239079-BC40-EE44-8ACA-9453AF1981EC}">
      <dsp:nvSpPr>
        <dsp:cNvPr id="0" name=""/>
        <dsp:cNvSpPr/>
      </dsp:nvSpPr>
      <dsp:spPr>
        <a:xfrm>
          <a:off x="926406" y="1558676"/>
          <a:ext cx="3705624" cy="734434"/>
        </a:xfrm>
        <a:prstGeom prst="rect">
          <a:avLst/>
        </a:prstGeom>
        <a:solidFill>
          <a:schemeClr val="accent5">
            <a:hueOff val="-10661562"/>
            <a:satOff val="6060"/>
            <a:lumOff val="-5000"/>
            <a:alphaOff val="0"/>
          </a:schemeClr>
        </a:solidFill>
        <a:ln w="12700" cap="flat" cmpd="sng" algn="ctr">
          <a:solidFill>
            <a:schemeClr val="accent5">
              <a:hueOff val="-10661562"/>
              <a:satOff val="6060"/>
              <a:lumOff val="-500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1899" tIns="186546" rIns="71899" bIns="186546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Regular follow-up appointments for physical examination and imaging (e.g. mammogram) as advised by the hospital.</a:t>
          </a:r>
        </a:p>
      </dsp:txBody>
      <dsp:txXfrm>
        <a:off x="926406" y="1558676"/>
        <a:ext cx="3705624" cy="734434"/>
      </dsp:txXfrm>
    </dsp:sp>
    <dsp:sp modelId="{E9D92B5F-66DD-A640-93B6-26E24A62F5DA}">
      <dsp:nvSpPr>
        <dsp:cNvPr id="0" name=""/>
        <dsp:cNvSpPr/>
      </dsp:nvSpPr>
      <dsp:spPr>
        <a:xfrm>
          <a:off x="0" y="1558676"/>
          <a:ext cx="926406" cy="734434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10661562"/>
              <a:satOff val="6060"/>
              <a:lumOff val="-500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022" tIns="72546" rIns="49022" bIns="72546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Follow</a:t>
          </a:r>
        </a:p>
      </dsp:txBody>
      <dsp:txXfrm>
        <a:off x="0" y="1558676"/>
        <a:ext cx="926406" cy="734434"/>
      </dsp:txXfrm>
    </dsp:sp>
    <dsp:sp modelId="{EA08ED1B-12C8-D742-A04B-7A4AE5D54346}">
      <dsp:nvSpPr>
        <dsp:cNvPr id="0" name=""/>
        <dsp:cNvSpPr/>
      </dsp:nvSpPr>
      <dsp:spPr>
        <a:xfrm>
          <a:off x="926406" y="2337177"/>
          <a:ext cx="3705624" cy="734434"/>
        </a:xfrm>
        <a:prstGeom prst="rect">
          <a:avLst/>
        </a:prstGeom>
        <a:solidFill>
          <a:schemeClr val="accent5">
            <a:hueOff val="-15992344"/>
            <a:satOff val="9089"/>
            <a:lumOff val="-7500"/>
            <a:alphaOff val="0"/>
          </a:schemeClr>
        </a:solidFill>
        <a:ln w="12700" cap="flat" cmpd="sng" algn="ctr">
          <a:solidFill>
            <a:schemeClr val="accent5">
              <a:hueOff val="-15992344"/>
              <a:satOff val="9089"/>
              <a:lumOff val="-750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1899" tIns="186546" rIns="71899" bIns="186546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Monitor for side effects such as pain, nausea, fatigue, lymphoedema, low mood, or body image concerns, and refer to appropriate services.</a:t>
          </a:r>
        </a:p>
      </dsp:txBody>
      <dsp:txXfrm>
        <a:off x="926406" y="2337177"/>
        <a:ext cx="3705624" cy="734434"/>
      </dsp:txXfrm>
    </dsp:sp>
    <dsp:sp modelId="{D8ADC942-98A7-E84C-80E7-DEA3824F9762}">
      <dsp:nvSpPr>
        <dsp:cNvPr id="0" name=""/>
        <dsp:cNvSpPr/>
      </dsp:nvSpPr>
      <dsp:spPr>
        <a:xfrm>
          <a:off x="0" y="2337177"/>
          <a:ext cx="926406" cy="734434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15992344"/>
              <a:satOff val="9089"/>
              <a:lumOff val="-750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022" tIns="72546" rIns="49022" bIns="72546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Monitor</a:t>
          </a:r>
        </a:p>
      </dsp:txBody>
      <dsp:txXfrm>
        <a:off x="0" y="2337177"/>
        <a:ext cx="926406" cy="734434"/>
      </dsp:txXfrm>
    </dsp:sp>
    <dsp:sp modelId="{CDB7CBFF-995B-4F4F-87BE-06889C1B83A9}">
      <dsp:nvSpPr>
        <dsp:cNvPr id="0" name=""/>
        <dsp:cNvSpPr/>
      </dsp:nvSpPr>
      <dsp:spPr>
        <a:xfrm>
          <a:off x="926406" y="3115678"/>
          <a:ext cx="3705624" cy="734434"/>
        </a:xfrm>
        <a:prstGeom prst="rect">
          <a:avLst/>
        </a:prstGeom>
        <a:solidFill>
          <a:schemeClr val="accent5">
            <a:hueOff val="-21323124"/>
            <a:satOff val="12119"/>
            <a:lumOff val="-10000"/>
            <a:alphaOff val="0"/>
          </a:schemeClr>
        </a:solidFill>
        <a:ln w="12700" cap="flat" cmpd="sng" algn="ctr">
          <a:solidFill>
            <a:schemeClr val="accent5">
              <a:hueOff val="-21323124"/>
              <a:satOff val="12119"/>
              <a:lumOff val="-1000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1899" tIns="186546" rIns="71899" bIns="186546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Encourage gentle arm and shoulder exercises after surgery as recommended by the breast care nurse or physiotherapist.</a:t>
          </a:r>
        </a:p>
      </dsp:txBody>
      <dsp:txXfrm>
        <a:off x="926406" y="3115678"/>
        <a:ext cx="3705624" cy="734434"/>
      </dsp:txXfrm>
    </dsp:sp>
    <dsp:sp modelId="{8F2DDDB8-F031-EA43-8477-6F5F676BC1DD}">
      <dsp:nvSpPr>
        <dsp:cNvPr id="0" name=""/>
        <dsp:cNvSpPr/>
      </dsp:nvSpPr>
      <dsp:spPr>
        <a:xfrm>
          <a:off x="0" y="3115678"/>
          <a:ext cx="926406" cy="734434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21323124"/>
              <a:satOff val="12119"/>
              <a:lumOff val="-1000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022" tIns="72546" rIns="49022" bIns="72546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Encourage</a:t>
          </a:r>
        </a:p>
      </dsp:txBody>
      <dsp:txXfrm>
        <a:off x="0" y="3115678"/>
        <a:ext cx="926406" cy="734434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E15023-ED43-466A-8267-BB89E461B147}">
      <dsp:nvSpPr>
        <dsp:cNvPr id="0" name=""/>
        <dsp:cNvSpPr/>
      </dsp:nvSpPr>
      <dsp:spPr>
        <a:xfrm>
          <a:off x="288355" y="364986"/>
          <a:ext cx="466699" cy="46669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A44AE6-2B0F-4320-9F88-7B86598F6C96}">
      <dsp:nvSpPr>
        <dsp:cNvPr id="0" name=""/>
        <dsp:cNvSpPr/>
      </dsp:nvSpPr>
      <dsp:spPr>
        <a:xfrm>
          <a:off x="3150" y="987311"/>
          <a:ext cx="1037109" cy="414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Regular review of symptoms and quality of life</a:t>
          </a:r>
          <a:endParaRPr lang="en-US" sz="1100" kern="1200"/>
        </a:p>
      </dsp:txBody>
      <dsp:txXfrm>
        <a:off x="3150" y="987311"/>
        <a:ext cx="1037109" cy="414843"/>
      </dsp:txXfrm>
    </dsp:sp>
    <dsp:sp modelId="{27E43AFF-4F39-4BCD-B1ED-674EFDFA2FF2}">
      <dsp:nvSpPr>
        <dsp:cNvPr id="0" name=""/>
        <dsp:cNvSpPr/>
      </dsp:nvSpPr>
      <dsp:spPr>
        <a:xfrm>
          <a:off x="1506959" y="364986"/>
          <a:ext cx="466699" cy="46669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A0C9C4-3F68-468D-A759-E7528F928CEF}">
      <dsp:nvSpPr>
        <dsp:cNvPr id="0" name=""/>
        <dsp:cNvSpPr/>
      </dsp:nvSpPr>
      <dsp:spPr>
        <a:xfrm>
          <a:off x="1221754" y="987311"/>
          <a:ext cx="1037109" cy="414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Adjust treatment based on response and side effects</a:t>
          </a:r>
          <a:endParaRPr lang="en-US" sz="1100" kern="1200"/>
        </a:p>
      </dsp:txBody>
      <dsp:txXfrm>
        <a:off x="1221754" y="987311"/>
        <a:ext cx="1037109" cy="414843"/>
      </dsp:txXfrm>
    </dsp:sp>
    <dsp:sp modelId="{932C939A-9FFF-43FD-88DB-6E46D5923F2C}">
      <dsp:nvSpPr>
        <dsp:cNvPr id="0" name=""/>
        <dsp:cNvSpPr/>
      </dsp:nvSpPr>
      <dsp:spPr>
        <a:xfrm>
          <a:off x="2725562" y="364986"/>
          <a:ext cx="466699" cy="46669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58766A-3281-4B1B-8B05-19EC1302D16E}">
      <dsp:nvSpPr>
        <dsp:cNvPr id="0" name=""/>
        <dsp:cNvSpPr/>
      </dsp:nvSpPr>
      <dsp:spPr>
        <a:xfrm>
          <a:off x="2440357" y="987311"/>
          <a:ext cx="1037109" cy="414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Ongoing assessments: pain scores, mood screening, performance status</a:t>
          </a:r>
          <a:endParaRPr lang="en-US" sz="1100" kern="1200"/>
        </a:p>
      </dsp:txBody>
      <dsp:txXfrm>
        <a:off x="2440357" y="987311"/>
        <a:ext cx="1037109" cy="414843"/>
      </dsp:txXfrm>
    </dsp:sp>
    <dsp:sp modelId="{D4BC58B4-639E-452B-B473-E3C133328195}">
      <dsp:nvSpPr>
        <dsp:cNvPr id="0" name=""/>
        <dsp:cNvSpPr/>
      </dsp:nvSpPr>
      <dsp:spPr>
        <a:xfrm>
          <a:off x="3944166" y="364986"/>
          <a:ext cx="466699" cy="46669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B26E0F-8875-4B53-B67C-25F231D51EF2}">
      <dsp:nvSpPr>
        <dsp:cNvPr id="0" name=""/>
        <dsp:cNvSpPr/>
      </dsp:nvSpPr>
      <dsp:spPr>
        <a:xfrm>
          <a:off x="3658961" y="987311"/>
          <a:ext cx="1037109" cy="414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Coordination between hospital and primary care</a:t>
          </a:r>
          <a:endParaRPr lang="en-US" sz="1100" kern="1200"/>
        </a:p>
      </dsp:txBody>
      <dsp:txXfrm>
        <a:off x="3658961" y="987311"/>
        <a:ext cx="1037109" cy="414843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A134CB9-A370-D84B-A2EA-98DDAC2B4C43}">
      <dsp:nvSpPr>
        <dsp:cNvPr id="0" name=""/>
        <dsp:cNvSpPr/>
      </dsp:nvSpPr>
      <dsp:spPr>
        <a:xfrm>
          <a:off x="0" y="0"/>
          <a:ext cx="1468506" cy="1767141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490" tIns="330200" rIns="114490" bIns="3302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Recap patient profile and key needs</a:t>
          </a:r>
          <a:endParaRPr lang="en-US" sz="1100" kern="1200"/>
        </a:p>
      </dsp:txBody>
      <dsp:txXfrm>
        <a:off x="0" y="671513"/>
        <a:ext cx="1468506" cy="1060284"/>
      </dsp:txXfrm>
    </dsp:sp>
    <dsp:sp modelId="{538286CC-06B7-D943-8A0E-82CF4EC1A82C}">
      <dsp:nvSpPr>
        <dsp:cNvPr id="0" name=""/>
        <dsp:cNvSpPr/>
      </dsp:nvSpPr>
      <dsp:spPr>
        <a:xfrm>
          <a:off x="469182" y="176714"/>
          <a:ext cx="530142" cy="530142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332" tIns="12700" rIns="41332" bIns="1270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1</a:t>
          </a:r>
        </a:p>
      </dsp:txBody>
      <dsp:txXfrm>
        <a:off x="546819" y="254351"/>
        <a:ext cx="374868" cy="374868"/>
      </dsp:txXfrm>
    </dsp:sp>
    <dsp:sp modelId="{5CF02A41-7484-D848-8274-2031F6BE0C3C}">
      <dsp:nvSpPr>
        <dsp:cNvPr id="0" name=""/>
        <dsp:cNvSpPr/>
      </dsp:nvSpPr>
      <dsp:spPr>
        <a:xfrm>
          <a:off x="0" y="1767069"/>
          <a:ext cx="1468506" cy="72"/>
        </a:xfrm>
        <a:prstGeom prst="rect">
          <a:avLst/>
        </a:prstGeom>
        <a:solidFill>
          <a:schemeClr val="accent2">
            <a:hueOff val="381558"/>
            <a:satOff val="-8706"/>
            <a:lumOff val="3216"/>
            <a:alphaOff val="0"/>
          </a:schemeClr>
        </a:solidFill>
        <a:ln w="12700" cap="flat" cmpd="sng" algn="ctr">
          <a:solidFill>
            <a:schemeClr val="accent2">
              <a:hueOff val="381558"/>
              <a:satOff val="-8706"/>
              <a:lumOff val="32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532BF5-D061-7A40-B7FF-F12792738C4A}">
      <dsp:nvSpPr>
        <dsp:cNvPr id="0" name=""/>
        <dsp:cNvSpPr/>
      </dsp:nvSpPr>
      <dsp:spPr>
        <a:xfrm>
          <a:off x="1615357" y="0"/>
          <a:ext cx="1468506" cy="1767141"/>
        </a:xfrm>
        <a:prstGeom prst="rect">
          <a:avLst/>
        </a:prstGeom>
        <a:solidFill>
          <a:schemeClr val="accent2">
            <a:tint val="40000"/>
            <a:alpha val="90000"/>
            <a:hueOff val="987281"/>
            <a:satOff val="-2587"/>
            <a:lumOff val="926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987281"/>
              <a:satOff val="-2587"/>
              <a:lumOff val="92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490" tIns="330200" rIns="114490" bIns="3302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Main elements of the care plan</a:t>
          </a:r>
          <a:endParaRPr lang="en-US" sz="1100" kern="1200"/>
        </a:p>
      </dsp:txBody>
      <dsp:txXfrm>
        <a:off x="1615357" y="671513"/>
        <a:ext cx="1468506" cy="1060284"/>
      </dsp:txXfrm>
    </dsp:sp>
    <dsp:sp modelId="{444CA591-2962-8140-B605-8524DC1F2C2B}">
      <dsp:nvSpPr>
        <dsp:cNvPr id="0" name=""/>
        <dsp:cNvSpPr/>
      </dsp:nvSpPr>
      <dsp:spPr>
        <a:xfrm>
          <a:off x="2084539" y="176714"/>
          <a:ext cx="530142" cy="530142"/>
        </a:xfrm>
        <a:prstGeom prst="ellipse">
          <a:avLst/>
        </a:prstGeom>
        <a:solidFill>
          <a:schemeClr val="accent2">
            <a:hueOff val="763116"/>
            <a:satOff val="-17411"/>
            <a:lumOff val="6432"/>
            <a:alphaOff val="0"/>
          </a:schemeClr>
        </a:solidFill>
        <a:ln w="12700" cap="flat" cmpd="sng" algn="ctr">
          <a:solidFill>
            <a:schemeClr val="accent2">
              <a:hueOff val="763116"/>
              <a:satOff val="-17411"/>
              <a:lumOff val="643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332" tIns="12700" rIns="41332" bIns="1270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2</a:t>
          </a:r>
        </a:p>
      </dsp:txBody>
      <dsp:txXfrm>
        <a:off x="2162176" y="254351"/>
        <a:ext cx="374868" cy="374868"/>
      </dsp:txXfrm>
    </dsp:sp>
    <dsp:sp modelId="{E878B5CB-4692-744C-9986-4FC83BDD0BE5}">
      <dsp:nvSpPr>
        <dsp:cNvPr id="0" name=""/>
        <dsp:cNvSpPr/>
      </dsp:nvSpPr>
      <dsp:spPr>
        <a:xfrm>
          <a:off x="1615357" y="1767069"/>
          <a:ext cx="1468506" cy="72"/>
        </a:xfrm>
        <a:prstGeom prst="rect">
          <a:avLst/>
        </a:prstGeom>
        <a:solidFill>
          <a:schemeClr val="accent2">
            <a:hueOff val="1144674"/>
            <a:satOff val="-26117"/>
            <a:lumOff val="9647"/>
            <a:alphaOff val="0"/>
          </a:schemeClr>
        </a:solidFill>
        <a:ln w="12700" cap="flat" cmpd="sng" algn="ctr">
          <a:solidFill>
            <a:schemeClr val="accent2">
              <a:hueOff val="1144674"/>
              <a:satOff val="-26117"/>
              <a:lumOff val="964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4901D6-D809-814F-8E9E-C46502F7E374}">
      <dsp:nvSpPr>
        <dsp:cNvPr id="0" name=""/>
        <dsp:cNvSpPr/>
      </dsp:nvSpPr>
      <dsp:spPr>
        <a:xfrm>
          <a:off x="3230714" y="0"/>
          <a:ext cx="1468506" cy="1767141"/>
        </a:xfrm>
        <a:prstGeom prst="rect">
          <a:avLst/>
        </a:prstGeom>
        <a:solidFill>
          <a:schemeClr val="accent2">
            <a:tint val="40000"/>
            <a:alpha val="90000"/>
            <a:hueOff val="1974561"/>
            <a:satOff val="-5173"/>
            <a:lumOff val="1852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1974561"/>
              <a:satOff val="-5173"/>
              <a:lumOff val="185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490" tIns="330200" rIns="114490" bIns="3302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Emphasis on holistic, evidence‑based, person‑centred care</a:t>
          </a:r>
          <a:endParaRPr lang="en-US" sz="1100" kern="1200"/>
        </a:p>
      </dsp:txBody>
      <dsp:txXfrm>
        <a:off x="3230714" y="671513"/>
        <a:ext cx="1468506" cy="1060284"/>
      </dsp:txXfrm>
    </dsp:sp>
    <dsp:sp modelId="{281C61C1-805E-AD4C-8120-08D77D5D6716}">
      <dsp:nvSpPr>
        <dsp:cNvPr id="0" name=""/>
        <dsp:cNvSpPr/>
      </dsp:nvSpPr>
      <dsp:spPr>
        <a:xfrm>
          <a:off x="3699896" y="176714"/>
          <a:ext cx="530142" cy="530142"/>
        </a:xfrm>
        <a:prstGeom prst="ellipse">
          <a:avLst/>
        </a:prstGeom>
        <a:solidFill>
          <a:schemeClr val="accent2">
            <a:hueOff val="1526231"/>
            <a:satOff val="-34822"/>
            <a:lumOff val="12863"/>
            <a:alphaOff val="0"/>
          </a:schemeClr>
        </a:solidFill>
        <a:ln w="12700" cap="flat" cmpd="sng" algn="ctr">
          <a:solidFill>
            <a:schemeClr val="accent2">
              <a:hueOff val="1526231"/>
              <a:satOff val="-34822"/>
              <a:lumOff val="1286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332" tIns="12700" rIns="41332" bIns="1270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3</a:t>
          </a:r>
        </a:p>
      </dsp:txBody>
      <dsp:txXfrm>
        <a:off x="3777533" y="254351"/>
        <a:ext cx="374868" cy="374868"/>
      </dsp:txXfrm>
    </dsp:sp>
    <dsp:sp modelId="{5D7BF53E-59A3-1E4C-A073-27C6CB1EB76C}">
      <dsp:nvSpPr>
        <dsp:cNvPr id="0" name=""/>
        <dsp:cNvSpPr/>
      </dsp:nvSpPr>
      <dsp:spPr>
        <a:xfrm>
          <a:off x="3230714" y="1767069"/>
          <a:ext cx="1468506" cy="72"/>
        </a:xfrm>
        <a:prstGeom prst="rect">
          <a:avLst/>
        </a:prstGeom>
        <a:solidFill>
          <a:schemeClr val="accent2">
            <a:hueOff val="1907789"/>
            <a:satOff val="-43528"/>
            <a:lumOff val="16079"/>
            <a:alphaOff val="0"/>
          </a:schemeClr>
        </a:solidFill>
        <a:ln w="12700" cap="flat" cmpd="sng" algn="ctr">
          <a:solidFill>
            <a:schemeClr val="accent2">
              <a:hueOff val="1907789"/>
              <a:satOff val="-43528"/>
              <a:lumOff val="1607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6/7/layout/HorizontalActionList">
  <dgm:title val="Horizontal Action List"/>
  <dgm:desc val="Used to show non-sequential or grouped lists of information. Works well with large amounts of text. All text has the same level of emphasis, and direction is not implied."/>
  <dgm:catLst>
    <dgm:cat type="list" pri="5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 fact="0.6"/>
      <dgm:constr type="h" for="des" forName="composite" op="equ"/>
      <dgm:constr type="w" for="ch" forName="composite" refType="w"/>
      <dgm:constr type="w" for="des" forName="parTx"/>
      <dgm:constr type="h" for="des" forName="parTx" op="equ"/>
      <dgm:constr type="w" for="des" forName="desTx"/>
      <dgm:constr type="primFontSz" for="des" forName="parTx" val="54"/>
      <dgm:constr type="primFontSz" for="des" forName="desTx" refType="primFontSz" refFor="des" refForName="parTx" op="lte" fact="0.75"/>
      <dgm:constr type="h" for="des" forName="desTx" op="equ"/>
      <dgm:constr type="w" for="ch" forName="space" op="equ" val="3"/>
    </dgm:constrLst>
    <dgm:ruleLst>
      <dgm:rule type="w" for="ch" forName="composite" val="0" fact="NaN" max="NaN"/>
    </dgm:ruleLst>
    <dgm:forEach name="Name6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3"/>
            <dgm:constr type="h"/>
            <dgm:constr type="tMarg" refType="w" fact="0.224"/>
            <dgm:constr type="bMarg" refType="w" fact="0.224"/>
            <dgm:constr type="lMarg" refType="w" fact="0.224"/>
            <dgm:constr type="rMarg" refType="w" fact="0.224"/>
          </dgm:constrLst>
          <dgm:ruleLst>
            <dgm:rule type="h" val="INF" fact="NaN" max="NaN"/>
            <dgm:rule type="primFontSz" val="14" fact="NaN" max="NaN"/>
          </dgm:ruleLst>
        </dgm:layoutNode>
        <dgm:layoutNode name="desTx" styleLbl="alignAccFollowNode1">
          <dgm:varLst/>
          <dgm:alg type="tx">
            <dgm:param type="stBulletLvl" val="0"/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primFontSz" val="28"/>
            <dgm:constr type="tMarg" refType="w" fact="0.28"/>
            <dgm:constr type="bMarg" refType="w" fact="0.28"/>
            <dgm:constr type="lMarg" refType="w" fact="0.28"/>
            <dgm:constr type="rMarg" refType="w" fact="0.28"/>
          </dgm:constrLst>
          <dgm:ruleLst>
            <dgm:rule type="h" val="INF" fact="NaN" max="NaN"/>
            <dgm:rule type="primFontSz" val="11" fact="NaN" max="NaN"/>
          </dgm:ruleLst>
        </dgm:layoutNode>
      </dgm:layoutNode>
      <dgm:forEach name="Name19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16/7/layout/VerticalHollowActionList">
  <dgm:title val="Vertical Hollow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solidFgAcc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3B7888-B34C-0A4E-AE9E-990F26AB42A9}" type="datetimeFigureOut">
              <a:rPr lang="en-US" smtClean="0"/>
              <a:t>7/19/26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18FE8F6-F8FE-9446-BD39-9DD5F227746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31983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18FE8F6-F8FE-9446-BD39-9DD5F227746C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940458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18FE8F6-F8FE-9446-BD39-9DD5F227746C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947967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18FE8F6-F8FE-9446-BD39-9DD5F227746C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170327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18FE8F6-F8FE-9446-BD39-9DD5F227746C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886390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18FE8F6-F8FE-9446-BD39-9DD5F227746C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713160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18FE8F6-F8FE-9446-BD39-9DD5F227746C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416731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18FE8F6-F8FE-9446-BD39-9DD5F227746C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536994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18FE8F6-F8FE-9446-BD39-9DD5F227746C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340437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18FE8F6-F8FE-9446-BD39-9DD5F227746C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804768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18FE8F6-F8FE-9446-BD39-9DD5F227746C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363492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18FE8F6-F8FE-9446-BD39-9DD5F227746C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410930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18FE8F6-F8FE-9446-BD39-9DD5F227746C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67435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18FE8F6-F8FE-9446-BD39-9DD5F227746C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268135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18FE8F6-F8FE-9446-BD39-9DD5F227746C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28668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920834" y="429969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/>
          <p:cNvGrpSpPr/>
          <p:nvPr/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11" name="Oval 10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51560" y="1432223"/>
            <a:ext cx="9966960" cy="3035808"/>
          </a:xfrm>
        </p:spPr>
        <p:txBody>
          <a:bodyPr anchor="ctr">
            <a:noAutofit/>
          </a:bodyPr>
          <a:lstStyle>
            <a:lvl1pPr algn="l">
              <a:lnSpc>
                <a:spcPct val="80000"/>
              </a:lnSpc>
              <a:defRPr sz="9600" cap="all" baseline="0">
                <a:blipFill dpi="0" rotWithShape="1">
                  <a:blip r:embed="rId4"/>
                  <a:srcRect/>
                  <a:tile tx="6350" ty="-127000" sx="65000" sy="64000" flip="none" algn="tl"/>
                </a:blip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9848" y="4389120"/>
            <a:ext cx="7891272" cy="1069848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84890-85D2-4D7B-8EF5-15A9C1DB8F42}" type="datetimeFigureOut">
              <a:rPr lang="en-US" smtClean="0"/>
              <a:t>7/19/26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592733" y="4289334"/>
            <a:ext cx="1193868" cy="640080"/>
          </a:xfrm>
        </p:spPr>
        <p:txBody>
          <a:bodyPr/>
          <a:lstStyle>
            <a:lvl1pPr>
              <a:defRPr sz="2800"/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23619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5661D-6934-4B32-B92C-470368BF1EC6}" type="datetimeFigureOut">
              <a:rPr lang="en-US" smtClean="0"/>
              <a:t>7/19/26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50823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917989"/>
            <a:ext cx="12192000" cy="194001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7128" y="1225296"/>
            <a:ext cx="9281160" cy="3520440"/>
          </a:xfrm>
        </p:spPr>
        <p:txBody>
          <a:bodyPr anchor="ctr">
            <a:normAutofit/>
          </a:bodyPr>
          <a:lstStyle>
            <a:lvl1pPr>
              <a:lnSpc>
                <a:spcPct val="80000"/>
              </a:lnSpc>
              <a:defRPr sz="80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65774" y="5020056"/>
            <a:ext cx="9052560" cy="106680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593667" y="6272784"/>
            <a:ext cx="2644309" cy="365125"/>
          </a:xfrm>
        </p:spPr>
        <p:txBody>
          <a:bodyPr/>
          <a:lstStyle/>
          <a:p>
            <a:fld id="{C6F822A4-8DA6-4447-9B1F-C5DB58435268}" type="datetimeFigureOut">
              <a:rPr lang="en-US" smtClean="0"/>
              <a:t>7/19/26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182708" y="6272784"/>
            <a:ext cx="6327648" cy="365125"/>
          </a:xfrm>
        </p:spPr>
        <p:txBody>
          <a:bodyPr/>
          <a:lstStyle/>
          <a:p>
            <a:endParaRPr lang="en-US" dirty="0"/>
          </a:p>
        </p:txBody>
      </p:sp>
      <p:grpSp>
        <p:nvGrpSpPr>
          <p:cNvPr id="8" name="Group 7"/>
          <p:cNvGrpSpPr/>
          <p:nvPr/>
        </p:nvGrpSpPr>
        <p:grpSpPr>
          <a:xfrm>
            <a:off x="897399" y="2325848"/>
            <a:ext cx="1080904" cy="1080902"/>
            <a:chOff x="9685338" y="4460675"/>
            <a:chExt cx="1080904" cy="1080902"/>
          </a:xfrm>
        </p:grpSpPr>
        <p:sp>
          <p:nvSpPr>
            <p:cNvPr id="9" name="Oval 8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0" name="Oval 9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3702" y="2506133"/>
            <a:ext cx="1188298" cy="720332"/>
          </a:xfrm>
        </p:spPr>
        <p:txBody>
          <a:bodyPr/>
          <a:lstStyle>
            <a:lvl1pPr>
              <a:defRPr sz="2800"/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435599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9848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64224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8D31E-DCDA-41A7-9C67-C4B11B94D21D}" type="datetimeFigureOut">
              <a:rPr lang="en-US" smtClean="0"/>
              <a:t>7/19/26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93787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4224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4224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762C0-B258-48F1-ADE6-176B4174CCDD}" type="datetimeFigureOut">
              <a:rPr lang="en-US" smtClean="0"/>
              <a:t>7/19/26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23781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919A6-33EB-49BD-A62F-1FA56B9F9712}" type="datetimeFigureOut">
              <a:rPr lang="en-US" smtClean="0"/>
              <a:t>7/19/26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18866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E7D1B-D673-4CF6-8672-009D42ABD2A0}" type="datetimeFigureOut">
              <a:rPr lang="en-US" smtClean="0"/>
              <a:t>7/19/26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22624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0"/>
            <a:ext cx="6711696" cy="502005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16AA21-1863-4931-97CB-99D0A168701B}" type="datetimeFigureOut">
              <a:rPr lang="en-US" smtClean="0"/>
              <a:t>7/19/26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0" name="Oval 9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38976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303740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72C379-9A7C-4C87-A116-CBE9F58B04C5}" type="datetimeFigureOut">
              <a:rPr lang="en-US" smtClean="0"/>
              <a:t>7/19/26</a:t>
            </a:fld>
            <a:endParaRPr lang="en-US"/>
          </a:p>
        </p:txBody>
      </p:sp>
      <p:grpSp>
        <p:nvGrpSpPr>
          <p:cNvPr id="8" name="Group 7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9" name="Oval 8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0" name="Oval 9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66151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57CC2-0FC8-4686-B024-99790E0F5162}" type="datetimeFigureOut">
              <a:rPr lang="en-US" smtClean="0"/>
              <a:t>7/19/26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62568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533400"/>
            <a:ext cx="2552700" cy="56388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6800" y="533400"/>
            <a:ext cx="7505700" cy="563880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764DA5-CD3D-4590-A511-FCD3BC7A793E}" type="datetimeFigureOut">
              <a:rPr lang="en-US" smtClean="0"/>
              <a:t>7/19/26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86516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121408"/>
            <a:ext cx="10058400" cy="4050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964424" y="6272784"/>
            <a:ext cx="32735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2"/>
                </a:solidFill>
              </a:defRPr>
            </a:lvl1pPr>
          </a:lstStyle>
          <a:p>
            <a:fld id="{8664C608-40B1-4030-A28D-5B74BC98ADCE}" type="datetimeFigureOut">
              <a:rPr lang="en-US" smtClean="0"/>
              <a:t>7/19/26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8136" y="6272784"/>
            <a:ext cx="63276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grpSp>
        <p:nvGrpSpPr>
          <p:cNvPr id="7" name="Group 6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8" name="Oval 7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1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311128" y="62727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1">
                <a:solidFill>
                  <a:srgbClr val="FFFFFF"/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75515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tile tx="6350" ty="-127000" sx="65000" sy="64000" flip="none" algn="tl"/>
          </a:blip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3" Type="http://schemas.openxmlformats.org/officeDocument/2006/relationships/audio" Target="../media/media1.m4a"/><Relationship Id="rId7" Type="http://schemas.openxmlformats.org/officeDocument/2006/relationships/image" Target="../media/image6.png"/><Relationship Id="rId2" Type="http://schemas.microsoft.com/office/2007/relationships/media" Target="../media/media1.m4a"/><Relationship Id="rId1" Type="http://schemas.openxmlformats.org/officeDocument/2006/relationships/tags" Target="../tags/tag1.xml"/><Relationship Id="rId6" Type="http://schemas.openxmlformats.org/officeDocument/2006/relationships/image" Target="../media/image5.jpeg"/><Relationship Id="rId5" Type="http://schemas.openxmlformats.org/officeDocument/2006/relationships/notesSlide" Target="../notesSlides/notesSlide1.xml"/><Relationship Id="rId4" Type="http://schemas.openxmlformats.org/officeDocument/2006/relationships/slideLayout" Target="../slideLayouts/slideLayout1.xml"/><Relationship Id="rId9" Type="http://schemas.openxmlformats.org/officeDocument/2006/relationships/image" Target="../media/image7.png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hdphoto" Target="../media/hdphoto1.wdp"/><Relationship Id="rId3" Type="http://schemas.openxmlformats.org/officeDocument/2006/relationships/audio" Target="../media/media2.m4a"/><Relationship Id="rId7" Type="http://schemas.openxmlformats.org/officeDocument/2006/relationships/image" Target="../media/image3.png"/><Relationship Id="rId2" Type="http://schemas.microsoft.com/office/2007/relationships/media" Target="../media/media2.m4a"/><Relationship Id="rId1" Type="http://schemas.openxmlformats.org/officeDocument/2006/relationships/tags" Target="../tags/tag2.xml"/><Relationship Id="rId6" Type="http://schemas.microsoft.com/office/2007/relationships/hdphoto" Target="../media/hdphoto2.wdp"/><Relationship Id="rId11" Type="http://schemas.openxmlformats.org/officeDocument/2006/relationships/image" Target="../media/image7.png"/><Relationship Id="rId5" Type="http://schemas.openxmlformats.org/officeDocument/2006/relationships/image" Target="../media/image4.png"/><Relationship Id="rId10" Type="http://schemas.openxmlformats.org/officeDocument/2006/relationships/image" Target="../media/image6.png"/><Relationship Id="rId4" Type="http://schemas.openxmlformats.org/officeDocument/2006/relationships/slideLayout" Target="../slideLayouts/slideLayout2.xml"/><Relationship Id="rId9" Type="http://schemas.openxmlformats.org/officeDocument/2006/relationships/image" Target="../media/image8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13" Type="http://schemas.openxmlformats.org/officeDocument/2006/relationships/diagramColors" Target="../diagrams/colors1.xml"/><Relationship Id="rId3" Type="http://schemas.openxmlformats.org/officeDocument/2006/relationships/audio" Target="../media/media3.m4a"/><Relationship Id="rId7" Type="http://schemas.microsoft.com/office/2007/relationships/hdphoto" Target="../media/hdphoto2.wdp"/><Relationship Id="rId12" Type="http://schemas.openxmlformats.org/officeDocument/2006/relationships/diagramQuickStyle" Target="../diagrams/quickStyle1.xml"/><Relationship Id="rId2" Type="http://schemas.microsoft.com/office/2007/relationships/media" Target="../media/media3.m4a"/><Relationship Id="rId1" Type="http://schemas.openxmlformats.org/officeDocument/2006/relationships/tags" Target="../tags/tag3.xml"/><Relationship Id="rId6" Type="http://schemas.openxmlformats.org/officeDocument/2006/relationships/image" Target="../media/image4.png"/><Relationship Id="rId11" Type="http://schemas.openxmlformats.org/officeDocument/2006/relationships/diagramLayout" Target="../diagrams/layout1.xml"/><Relationship Id="rId5" Type="http://schemas.openxmlformats.org/officeDocument/2006/relationships/notesSlide" Target="../notesSlides/notesSlide2.xml"/><Relationship Id="rId15" Type="http://schemas.openxmlformats.org/officeDocument/2006/relationships/image" Target="../media/image7.png"/><Relationship Id="rId10" Type="http://schemas.openxmlformats.org/officeDocument/2006/relationships/diagramData" Target="../diagrams/data1.xml"/><Relationship Id="rId4" Type="http://schemas.openxmlformats.org/officeDocument/2006/relationships/slideLayout" Target="../slideLayouts/slideLayout2.xml"/><Relationship Id="rId9" Type="http://schemas.openxmlformats.org/officeDocument/2006/relationships/image" Target="../media/image2.png"/><Relationship Id="rId14" Type="http://schemas.microsoft.com/office/2007/relationships/diagramDrawing" Target="../diagrams/drawing1.xml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13" Type="http://schemas.openxmlformats.org/officeDocument/2006/relationships/diagramColors" Target="../diagrams/colors2.xml"/><Relationship Id="rId3" Type="http://schemas.openxmlformats.org/officeDocument/2006/relationships/audio" Target="../media/media4.m4a"/><Relationship Id="rId7" Type="http://schemas.openxmlformats.org/officeDocument/2006/relationships/image" Target="../media/image6.png"/><Relationship Id="rId12" Type="http://schemas.openxmlformats.org/officeDocument/2006/relationships/diagramQuickStyle" Target="../diagrams/quickStyle2.xml"/><Relationship Id="rId2" Type="http://schemas.microsoft.com/office/2007/relationships/media" Target="../media/media4.m4a"/><Relationship Id="rId1" Type="http://schemas.openxmlformats.org/officeDocument/2006/relationships/tags" Target="../tags/tag4.xml"/><Relationship Id="rId6" Type="http://schemas.openxmlformats.org/officeDocument/2006/relationships/image" Target="../media/image10.jpeg"/><Relationship Id="rId11" Type="http://schemas.openxmlformats.org/officeDocument/2006/relationships/diagramLayout" Target="../diagrams/layout2.xml"/><Relationship Id="rId5" Type="http://schemas.openxmlformats.org/officeDocument/2006/relationships/notesSlide" Target="../notesSlides/notesSlide3.xml"/><Relationship Id="rId15" Type="http://schemas.openxmlformats.org/officeDocument/2006/relationships/image" Target="../media/image7.png"/><Relationship Id="rId10" Type="http://schemas.openxmlformats.org/officeDocument/2006/relationships/diagramData" Target="../diagrams/data2.xml"/><Relationship Id="rId4" Type="http://schemas.openxmlformats.org/officeDocument/2006/relationships/slideLayout" Target="../slideLayouts/slideLayout2.xml"/><Relationship Id="rId9" Type="http://schemas.openxmlformats.org/officeDocument/2006/relationships/image" Target="../media/image2.png"/><Relationship Id="rId14" Type="http://schemas.microsoft.com/office/2007/relationships/diagramDrawing" Target="../diagrams/drawing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13" Type="http://schemas.openxmlformats.org/officeDocument/2006/relationships/diagramQuickStyle" Target="../diagrams/quickStyle3.xml"/><Relationship Id="rId3" Type="http://schemas.openxmlformats.org/officeDocument/2006/relationships/audio" Target="../media/media5.m4a"/><Relationship Id="rId7" Type="http://schemas.microsoft.com/office/2007/relationships/hdphoto" Target="../media/hdphoto2.wdp"/><Relationship Id="rId12" Type="http://schemas.openxmlformats.org/officeDocument/2006/relationships/diagramLayout" Target="../diagrams/layout3.xml"/><Relationship Id="rId2" Type="http://schemas.microsoft.com/office/2007/relationships/media" Target="../media/media5.m4a"/><Relationship Id="rId16" Type="http://schemas.openxmlformats.org/officeDocument/2006/relationships/image" Target="../media/image7.png"/><Relationship Id="rId1" Type="http://schemas.openxmlformats.org/officeDocument/2006/relationships/tags" Target="../tags/tag5.xml"/><Relationship Id="rId6" Type="http://schemas.openxmlformats.org/officeDocument/2006/relationships/image" Target="../media/image4.png"/><Relationship Id="rId11" Type="http://schemas.openxmlformats.org/officeDocument/2006/relationships/diagramData" Target="../diagrams/data3.xml"/><Relationship Id="rId5" Type="http://schemas.openxmlformats.org/officeDocument/2006/relationships/notesSlide" Target="../notesSlides/notesSlide4.xml"/><Relationship Id="rId15" Type="http://schemas.microsoft.com/office/2007/relationships/diagramDrawing" Target="../diagrams/drawing3.xml"/><Relationship Id="rId10" Type="http://schemas.openxmlformats.org/officeDocument/2006/relationships/image" Target="../media/image12.jpeg"/><Relationship Id="rId4" Type="http://schemas.openxmlformats.org/officeDocument/2006/relationships/slideLayout" Target="../slideLayouts/slideLayout2.xml"/><Relationship Id="rId9" Type="http://schemas.openxmlformats.org/officeDocument/2006/relationships/image" Target="../media/image3.png"/><Relationship Id="rId14" Type="http://schemas.openxmlformats.org/officeDocument/2006/relationships/diagramColors" Target="../diagrams/colors3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jpeg"/><Relationship Id="rId13" Type="http://schemas.openxmlformats.org/officeDocument/2006/relationships/diagramColors" Target="../diagrams/colors4.xml"/><Relationship Id="rId3" Type="http://schemas.openxmlformats.org/officeDocument/2006/relationships/audio" Target="../media/media6.m4a"/><Relationship Id="rId7" Type="http://schemas.microsoft.com/office/2007/relationships/hdphoto" Target="../media/hdphoto2.wdp"/><Relationship Id="rId12" Type="http://schemas.openxmlformats.org/officeDocument/2006/relationships/diagramQuickStyle" Target="../diagrams/quickStyle4.xml"/><Relationship Id="rId2" Type="http://schemas.microsoft.com/office/2007/relationships/media" Target="../media/media6.m4a"/><Relationship Id="rId1" Type="http://schemas.openxmlformats.org/officeDocument/2006/relationships/tags" Target="../tags/tag6.xml"/><Relationship Id="rId6" Type="http://schemas.openxmlformats.org/officeDocument/2006/relationships/image" Target="../media/image4.png"/><Relationship Id="rId11" Type="http://schemas.openxmlformats.org/officeDocument/2006/relationships/diagramLayout" Target="../diagrams/layout4.xml"/><Relationship Id="rId5" Type="http://schemas.openxmlformats.org/officeDocument/2006/relationships/notesSlide" Target="../notesSlides/notesSlide5.xml"/><Relationship Id="rId15" Type="http://schemas.openxmlformats.org/officeDocument/2006/relationships/image" Target="../media/image7.png"/><Relationship Id="rId10" Type="http://schemas.openxmlformats.org/officeDocument/2006/relationships/diagramData" Target="../diagrams/data4.xml"/><Relationship Id="rId4" Type="http://schemas.openxmlformats.org/officeDocument/2006/relationships/slideLayout" Target="../slideLayouts/slideLayout2.xml"/><Relationship Id="rId9" Type="http://schemas.openxmlformats.org/officeDocument/2006/relationships/image" Target="../media/image2.png"/><Relationship Id="rId14" Type="http://schemas.microsoft.com/office/2007/relationships/diagramDrawing" Target="../diagrams/drawing4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jpeg"/><Relationship Id="rId13" Type="http://schemas.openxmlformats.org/officeDocument/2006/relationships/diagramColors" Target="../diagrams/colors5.xml"/><Relationship Id="rId3" Type="http://schemas.openxmlformats.org/officeDocument/2006/relationships/audio" Target="../media/media7.m4a"/><Relationship Id="rId7" Type="http://schemas.microsoft.com/office/2007/relationships/hdphoto" Target="../media/hdphoto2.wdp"/><Relationship Id="rId12" Type="http://schemas.openxmlformats.org/officeDocument/2006/relationships/diagramQuickStyle" Target="../diagrams/quickStyle5.xml"/><Relationship Id="rId2" Type="http://schemas.microsoft.com/office/2007/relationships/media" Target="../media/media7.m4a"/><Relationship Id="rId1" Type="http://schemas.openxmlformats.org/officeDocument/2006/relationships/tags" Target="../tags/tag7.xml"/><Relationship Id="rId6" Type="http://schemas.openxmlformats.org/officeDocument/2006/relationships/image" Target="../media/image4.png"/><Relationship Id="rId11" Type="http://schemas.openxmlformats.org/officeDocument/2006/relationships/diagramLayout" Target="../diagrams/layout5.xml"/><Relationship Id="rId5" Type="http://schemas.openxmlformats.org/officeDocument/2006/relationships/notesSlide" Target="../notesSlides/notesSlide6.xml"/><Relationship Id="rId15" Type="http://schemas.openxmlformats.org/officeDocument/2006/relationships/image" Target="../media/image7.png"/><Relationship Id="rId10" Type="http://schemas.openxmlformats.org/officeDocument/2006/relationships/diagramData" Target="../diagrams/data5.xml"/><Relationship Id="rId4" Type="http://schemas.openxmlformats.org/officeDocument/2006/relationships/slideLayout" Target="../slideLayouts/slideLayout2.xml"/><Relationship Id="rId9" Type="http://schemas.openxmlformats.org/officeDocument/2006/relationships/image" Target="../media/image2.png"/><Relationship Id="rId14" Type="http://schemas.microsoft.com/office/2007/relationships/diagramDrawing" Target="../diagrams/drawing5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jpeg"/><Relationship Id="rId13" Type="http://schemas.openxmlformats.org/officeDocument/2006/relationships/diagramColors" Target="../diagrams/colors6.xml"/><Relationship Id="rId3" Type="http://schemas.openxmlformats.org/officeDocument/2006/relationships/audio" Target="../media/media8.m4a"/><Relationship Id="rId7" Type="http://schemas.microsoft.com/office/2007/relationships/hdphoto" Target="../media/hdphoto2.wdp"/><Relationship Id="rId12" Type="http://schemas.openxmlformats.org/officeDocument/2006/relationships/diagramQuickStyle" Target="../diagrams/quickStyle6.xml"/><Relationship Id="rId2" Type="http://schemas.microsoft.com/office/2007/relationships/media" Target="../media/media8.m4a"/><Relationship Id="rId1" Type="http://schemas.openxmlformats.org/officeDocument/2006/relationships/tags" Target="../tags/tag8.xml"/><Relationship Id="rId6" Type="http://schemas.openxmlformats.org/officeDocument/2006/relationships/image" Target="../media/image4.png"/><Relationship Id="rId11" Type="http://schemas.openxmlformats.org/officeDocument/2006/relationships/diagramLayout" Target="../diagrams/layout6.xml"/><Relationship Id="rId5" Type="http://schemas.openxmlformats.org/officeDocument/2006/relationships/notesSlide" Target="../notesSlides/notesSlide7.xml"/><Relationship Id="rId15" Type="http://schemas.openxmlformats.org/officeDocument/2006/relationships/image" Target="../media/image7.png"/><Relationship Id="rId10" Type="http://schemas.openxmlformats.org/officeDocument/2006/relationships/diagramData" Target="../diagrams/data6.xml"/><Relationship Id="rId4" Type="http://schemas.openxmlformats.org/officeDocument/2006/relationships/slideLayout" Target="../slideLayouts/slideLayout2.xml"/><Relationship Id="rId9" Type="http://schemas.openxmlformats.org/officeDocument/2006/relationships/image" Target="../media/image2.png"/><Relationship Id="rId14" Type="http://schemas.microsoft.com/office/2007/relationships/diagramDrawing" Target="../diagrams/drawing6.xml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13" Type="http://schemas.openxmlformats.org/officeDocument/2006/relationships/diagramColors" Target="../diagrams/colors7.xml"/><Relationship Id="rId3" Type="http://schemas.openxmlformats.org/officeDocument/2006/relationships/audio" Target="../media/media9.m4a"/><Relationship Id="rId7" Type="http://schemas.openxmlformats.org/officeDocument/2006/relationships/image" Target="../media/image6.png"/><Relationship Id="rId12" Type="http://schemas.openxmlformats.org/officeDocument/2006/relationships/diagramQuickStyle" Target="../diagrams/quickStyle7.xml"/><Relationship Id="rId2" Type="http://schemas.microsoft.com/office/2007/relationships/media" Target="../media/media9.m4a"/><Relationship Id="rId1" Type="http://schemas.openxmlformats.org/officeDocument/2006/relationships/tags" Target="../tags/tag9.xml"/><Relationship Id="rId6" Type="http://schemas.openxmlformats.org/officeDocument/2006/relationships/image" Target="../media/image22.jpeg"/><Relationship Id="rId11" Type="http://schemas.openxmlformats.org/officeDocument/2006/relationships/diagramLayout" Target="../diagrams/layout7.xml"/><Relationship Id="rId5" Type="http://schemas.openxmlformats.org/officeDocument/2006/relationships/notesSlide" Target="../notesSlides/notesSlide8.xml"/><Relationship Id="rId15" Type="http://schemas.openxmlformats.org/officeDocument/2006/relationships/image" Target="../media/image7.png"/><Relationship Id="rId10" Type="http://schemas.openxmlformats.org/officeDocument/2006/relationships/diagramData" Target="../diagrams/data7.xml"/><Relationship Id="rId4" Type="http://schemas.openxmlformats.org/officeDocument/2006/relationships/slideLayout" Target="../slideLayouts/slideLayout2.xml"/><Relationship Id="rId9" Type="http://schemas.openxmlformats.org/officeDocument/2006/relationships/image" Target="../media/image2.png"/><Relationship Id="rId14" Type="http://schemas.microsoft.com/office/2007/relationships/diagramDrawing" Target="../diagrams/drawing7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8.xml"/><Relationship Id="rId3" Type="http://schemas.openxmlformats.org/officeDocument/2006/relationships/audio" Target="../media/media10.m4a"/><Relationship Id="rId7" Type="http://schemas.openxmlformats.org/officeDocument/2006/relationships/diagramData" Target="../diagrams/data8.xml"/><Relationship Id="rId12" Type="http://schemas.openxmlformats.org/officeDocument/2006/relationships/image" Target="../media/image7.png"/><Relationship Id="rId2" Type="http://schemas.microsoft.com/office/2007/relationships/media" Target="../media/media10.m4a"/><Relationship Id="rId1" Type="http://schemas.openxmlformats.org/officeDocument/2006/relationships/tags" Target="../tags/tag10.xml"/><Relationship Id="rId6" Type="http://schemas.openxmlformats.org/officeDocument/2006/relationships/image" Target="../media/image23.jpeg"/><Relationship Id="rId11" Type="http://schemas.microsoft.com/office/2007/relationships/diagramDrawing" Target="../diagrams/drawing8.xml"/><Relationship Id="rId5" Type="http://schemas.openxmlformats.org/officeDocument/2006/relationships/notesSlide" Target="../notesSlides/notesSlide9.xml"/><Relationship Id="rId10" Type="http://schemas.openxmlformats.org/officeDocument/2006/relationships/diagramColors" Target="../diagrams/colors8.xml"/><Relationship Id="rId4" Type="http://schemas.openxmlformats.org/officeDocument/2006/relationships/slideLayout" Target="../slideLayouts/slideLayout2.xml"/><Relationship Id="rId9" Type="http://schemas.openxmlformats.org/officeDocument/2006/relationships/diagramQuickStyle" Target="../diagrams/quickStyle8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jpeg"/><Relationship Id="rId13" Type="http://schemas.openxmlformats.org/officeDocument/2006/relationships/diagramColors" Target="../diagrams/colors9.xml"/><Relationship Id="rId3" Type="http://schemas.openxmlformats.org/officeDocument/2006/relationships/audio" Target="../media/media11.m4a"/><Relationship Id="rId7" Type="http://schemas.microsoft.com/office/2007/relationships/hdphoto" Target="../media/hdphoto2.wdp"/><Relationship Id="rId12" Type="http://schemas.openxmlformats.org/officeDocument/2006/relationships/diagramQuickStyle" Target="../diagrams/quickStyle9.xml"/><Relationship Id="rId2" Type="http://schemas.microsoft.com/office/2007/relationships/media" Target="../media/media11.m4a"/><Relationship Id="rId1" Type="http://schemas.openxmlformats.org/officeDocument/2006/relationships/tags" Target="../tags/tag11.xml"/><Relationship Id="rId6" Type="http://schemas.openxmlformats.org/officeDocument/2006/relationships/image" Target="../media/image4.png"/><Relationship Id="rId11" Type="http://schemas.openxmlformats.org/officeDocument/2006/relationships/diagramLayout" Target="../diagrams/layout9.xml"/><Relationship Id="rId5" Type="http://schemas.openxmlformats.org/officeDocument/2006/relationships/notesSlide" Target="../notesSlides/notesSlide10.xml"/><Relationship Id="rId15" Type="http://schemas.openxmlformats.org/officeDocument/2006/relationships/image" Target="../media/image7.png"/><Relationship Id="rId10" Type="http://schemas.openxmlformats.org/officeDocument/2006/relationships/diagramData" Target="../diagrams/data9.xml"/><Relationship Id="rId4" Type="http://schemas.openxmlformats.org/officeDocument/2006/relationships/slideLayout" Target="../slideLayouts/slideLayout2.xml"/><Relationship Id="rId9" Type="http://schemas.openxmlformats.org/officeDocument/2006/relationships/image" Target="../media/image2.png"/><Relationship Id="rId14" Type="http://schemas.microsoft.com/office/2007/relationships/diagramDrawing" Target="../diagrams/drawing9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jpeg"/><Relationship Id="rId13" Type="http://schemas.openxmlformats.org/officeDocument/2006/relationships/diagramColors" Target="../diagrams/colors10.xml"/><Relationship Id="rId3" Type="http://schemas.openxmlformats.org/officeDocument/2006/relationships/audio" Target="../media/media12.m4a"/><Relationship Id="rId7" Type="http://schemas.microsoft.com/office/2007/relationships/hdphoto" Target="../media/hdphoto2.wdp"/><Relationship Id="rId12" Type="http://schemas.openxmlformats.org/officeDocument/2006/relationships/diagramQuickStyle" Target="../diagrams/quickStyle10.xml"/><Relationship Id="rId2" Type="http://schemas.microsoft.com/office/2007/relationships/media" Target="../media/media12.m4a"/><Relationship Id="rId1" Type="http://schemas.openxmlformats.org/officeDocument/2006/relationships/tags" Target="../tags/tag12.xml"/><Relationship Id="rId6" Type="http://schemas.openxmlformats.org/officeDocument/2006/relationships/image" Target="../media/image4.png"/><Relationship Id="rId11" Type="http://schemas.openxmlformats.org/officeDocument/2006/relationships/diagramLayout" Target="../diagrams/layout10.xml"/><Relationship Id="rId5" Type="http://schemas.openxmlformats.org/officeDocument/2006/relationships/notesSlide" Target="../notesSlides/notesSlide11.xml"/><Relationship Id="rId15" Type="http://schemas.openxmlformats.org/officeDocument/2006/relationships/image" Target="../media/image7.png"/><Relationship Id="rId10" Type="http://schemas.openxmlformats.org/officeDocument/2006/relationships/diagramData" Target="../diagrams/data10.xml"/><Relationship Id="rId4" Type="http://schemas.openxmlformats.org/officeDocument/2006/relationships/slideLayout" Target="../slideLayouts/slideLayout2.xml"/><Relationship Id="rId9" Type="http://schemas.openxmlformats.org/officeDocument/2006/relationships/image" Target="../media/image2.png"/><Relationship Id="rId14" Type="http://schemas.microsoft.com/office/2007/relationships/diagramDrawing" Target="../diagrams/drawing10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jpeg"/><Relationship Id="rId13" Type="http://schemas.openxmlformats.org/officeDocument/2006/relationships/diagramColors" Target="../diagrams/colors11.xml"/><Relationship Id="rId3" Type="http://schemas.openxmlformats.org/officeDocument/2006/relationships/audio" Target="../media/media13.m4a"/><Relationship Id="rId7" Type="http://schemas.microsoft.com/office/2007/relationships/hdphoto" Target="../media/hdphoto2.wdp"/><Relationship Id="rId12" Type="http://schemas.openxmlformats.org/officeDocument/2006/relationships/diagramQuickStyle" Target="../diagrams/quickStyle11.xml"/><Relationship Id="rId2" Type="http://schemas.microsoft.com/office/2007/relationships/media" Target="../media/media13.m4a"/><Relationship Id="rId1" Type="http://schemas.openxmlformats.org/officeDocument/2006/relationships/tags" Target="../tags/tag13.xml"/><Relationship Id="rId6" Type="http://schemas.openxmlformats.org/officeDocument/2006/relationships/image" Target="../media/image4.png"/><Relationship Id="rId11" Type="http://schemas.openxmlformats.org/officeDocument/2006/relationships/diagramLayout" Target="../diagrams/layout11.xml"/><Relationship Id="rId5" Type="http://schemas.openxmlformats.org/officeDocument/2006/relationships/notesSlide" Target="../notesSlides/notesSlide12.xml"/><Relationship Id="rId15" Type="http://schemas.openxmlformats.org/officeDocument/2006/relationships/image" Target="../media/image7.png"/><Relationship Id="rId10" Type="http://schemas.openxmlformats.org/officeDocument/2006/relationships/diagramData" Target="../diagrams/data11.xml"/><Relationship Id="rId4" Type="http://schemas.openxmlformats.org/officeDocument/2006/relationships/slideLayout" Target="../slideLayouts/slideLayout2.xml"/><Relationship Id="rId9" Type="http://schemas.openxmlformats.org/officeDocument/2006/relationships/image" Target="../media/image2.png"/><Relationship Id="rId14" Type="http://schemas.microsoft.com/office/2007/relationships/diagramDrawing" Target="../diagrams/drawing11.xml"/></Relationships>
</file>

<file path=ppt/slides/_rels/slide14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13" Type="http://schemas.openxmlformats.org/officeDocument/2006/relationships/diagramColors" Target="../diagrams/colors12.xml"/><Relationship Id="rId3" Type="http://schemas.openxmlformats.org/officeDocument/2006/relationships/audio" Target="../media/media14.m4a"/><Relationship Id="rId7" Type="http://schemas.openxmlformats.org/officeDocument/2006/relationships/image" Target="../media/image4.png"/><Relationship Id="rId12" Type="http://schemas.openxmlformats.org/officeDocument/2006/relationships/diagramQuickStyle" Target="../diagrams/quickStyle12.xml"/><Relationship Id="rId2" Type="http://schemas.microsoft.com/office/2007/relationships/media" Target="../media/media14.m4a"/><Relationship Id="rId1" Type="http://schemas.openxmlformats.org/officeDocument/2006/relationships/tags" Target="../tags/tag14.xml"/><Relationship Id="rId6" Type="http://schemas.openxmlformats.org/officeDocument/2006/relationships/image" Target="../media/image35.jpeg"/><Relationship Id="rId11" Type="http://schemas.openxmlformats.org/officeDocument/2006/relationships/diagramLayout" Target="../diagrams/layout12.xml"/><Relationship Id="rId5" Type="http://schemas.openxmlformats.org/officeDocument/2006/relationships/notesSlide" Target="../notesSlides/notesSlide13.xml"/><Relationship Id="rId15" Type="http://schemas.openxmlformats.org/officeDocument/2006/relationships/image" Target="../media/image7.png"/><Relationship Id="rId10" Type="http://schemas.openxmlformats.org/officeDocument/2006/relationships/diagramData" Target="../diagrams/data12.xml"/><Relationship Id="rId4" Type="http://schemas.openxmlformats.org/officeDocument/2006/relationships/slideLayout" Target="../slideLayouts/slideLayout2.xml"/><Relationship Id="rId9" Type="http://schemas.openxmlformats.org/officeDocument/2006/relationships/image" Target="../media/image2.png"/><Relationship Id="rId14" Type="http://schemas.microsoft.com/office/2007/relationships/diagramDrawing" Target="../diagrams/drawing1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13" Type="http://schemas.microsoft.com/office/2007/relationships/diagramDrawing" Target="../diagrams/drawing13.xml"/><Relationship Id="rId3" Type="http://schemas.openxmlformats.org/officeDocument/2006/relationships/slideLayout" Target="../slideLayouts/slideLayout2.xml"/><Relationship Id="rId7" Type="http://schemas.microsoft.com/office/2007/relationships/hdphoto" Target="../media/hdphoto2.wdp"/><Relationship Id="rId12" Type="http://schemas.openxmlformats.org/officeDocument/2006/relationships/diagramColors" Target="../diagrams/colors13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6" Type="http://schemas.openxmlformats.org/officeDocument/2006/relationships/image" Target="../media/image4.png"/><Relationship Id="rId11" Type="http://schemas.openxmlformats.org/officeDocument/2006/relationships/diagramQuickStyle" Target="../diagrams/quickStyle13.xml"/><Relationship Id="rId5" Type="http://schemas.openxmlformats.org/officeDocument/2006/relationships/image" Target="../media/image44.jpeg"/><Relationship Id="rId10" Type="http://schemas.openxmlformats.org/officeDocument/2006/relationships/diagramLayout" Target="../diagrams/layout13.xml"/><Relationship Id="rId4" Type="http://schemas.openxmlformats.org/officeDocument/2006/relationships/notesSlide" Target="../notesSlides/notesSlide14.xml"/><Relationship Id="rId9" Type="http://schemas.openxmlformats.org/officeDocument/2006/relationships/diagramData" Target="../diagrams/data13.xml"/><Relationship Id="rId14" Type="http://schemas.openxmlformats.org/officeDocument/2006/relationships/image" Target="../media/image7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nhs.uk/conditions/breast-cancer-in-women/" TargetMode="External"/><Relationship Id="rId13" Type="http://schemas.openxmlformats.org/officeDocument/2006/relationships/hyperlink" Target="https://www.royalmarsden.nhs.uk/information-gps/gp-resources/breast-cancer/breast-cancer-treatment-and-follow" TargetMode="External"/><Relationship Id="rId3" Type="http://schemas.openxmlformats.org/officeDocument/2006/relationships/audio" Target="../media/media16.m4a"/><Relationship Id="rId7" Type="http://schemas.openxmlformats.org/officeDocument/2006/relationships/image" Target="../media/image45.jpeg"/><Relationship Id="rId12" Type="http://schemas.openxmlformats.org/officeDocument/2006/relationships/hyperlink" Target="https://www.health.harvard.edu/mind-and-mood/feel-good-hormones-how-they-affect-your-mind-mood-and-body" TargetMode="External"/><Relationship Id="rId17" Type="http://schemas.openxmlformats.org/officeDocument/2006/relationships/image" Target="../media/image7.png"/><Relationship Id="rId2" Type="http://schemas.microsoft.com/office/2007/relationships/media" Target="../media/media16.m4a"/><Relationship Id="rId16" Type="http://schemas.openxmlformats.org/officeDocument/2006/relationships/image" Target="../media/image2.png"/><Relationship Id="rId1" Type="http://schemas.openxmlformats.org/officeDocument/2006/relationships/tags" Target="../tags/tag15.xml"/><Relationship Id="rId6" Type="http://schemas.microsoft.com/office/2007/relationships/hdphoto" Target="../media/hdphoto2.wdp"/><Relationship Id="rId11" Type="http://schemas.openxmlformats.org/officeDocument/2006/relationships/hyperlink" Target="https://www.sciencedirect.com/topics/pharmacology-toxicology-and-pharmaceutical-science/clinical-feature" TargetMode="External"/><Relationship Id="rId5" Type="http://schemas.openxmlformats.org/officeDocument/2006/relationships/image" Target="../media/image4.png"/><Relationship Id="rId15" Type="http://schemas.openxmlformats.org/officeDocument/2006/relationships/hyperlink" Target="https://www.macmillan.org.uk/cancer-information-and-support/breast-cancer/multidisciplinary-team-mdt-for-breast-cancer" TargetMode="External"/><Relationship Id="rId10" Type="http://schemas.openxmlformats.org/officeDocument/2006/relationships/hyperlink" Target="https://nbcf.org.au/about-breast-cancer/diagnosis/breast-cancer-anatomy/" TargetMode="External"/><Relationship Id="rId4" Type="http://schemas.openxmlformats.org/officeDocument/2006/relationships/slideLayout" Target="../slideLayouts/slideLayout2.xml"/><Relationship Id="rId9" Type="http://schemas.openxmlformats.org/officeDocument/2006/relationships/hyperlink" Target="https://www.cancerresearchuk.org/about-cancer/breast-cancer/risks-causes/risk-factors" TargetMode="External"/><Relationship Id="rId14" Type="http://schemas.openxmlformats.org/officeDocument/2006/relationships/hyperlink" Target="https://breastcancernow.org/about-breast-cancer/treatment/the-multidisciplinary-team-md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9" name="Rectangle 13318">
            <a:extLst>
              <a:ext uri="{FF2B5EF4-FFF2-40B4-BE49-F238E27FC236}">
                <a16:creationId xmlns:a16="http://schemas.microsoft.com/office/drawing/2014/main" id="{5C28659E-412C-4600-B45E-BAE370BC2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314" name="Picture 2" descr="Can Breast Cancer Be Painful? Causes and Treatment Options - Red Butte Pain Solutions">
            <a:extLst>
              <a:ext uri="{FF2B5EF4-FFF2-40B4-BE49-F238E27FC236}">
                <a16:creationId xmlns:a16="http://schemas.microsoft.com/office/drawing/2014/main" id="{0AFFC5C5-3465-6B4B-81F8-2A939CF5143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2" b="15624"/>
          <a:stretch>
            <a:fillRect/>
          </a:stretch>
        </p:blipFill>
        <p:spPr bwMode="auto">
          <a:xfrm>
            <a:off x="20" y="10"/>
            <a:ext cx="12191980" cy="68579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321" name="Rectangle 13320">
            <a:extLst>
              <a:ext uri="{FF2B5EF4-FFF2-40B4-BE49-F238E27FC236}">
                <a16:creationId xmlns:a16="http://schemas.microsoft.com/office/drawing/2014/main" id="{AE95896B-6905-4618-A7DF-DED8A61FBC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6857999"/>
          </a:xfrm>
          <a:prstGeom prst="rect">
            <a:avLst/>
          </a:prstGeom>
          <a:solidFill>
            <a:schemeClr val="tx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323" name="Rectangle 13322">
            <a:extLst>
              <a:ext uri="{FF2B5EF4-FFF2-40B4-BE49-F238E27FC236}">
                <a16:creationId xmlns:a16="http://schemas.microsoft.com/office/drawing/2014/main" id="{7748BD8C-4984-4138-94CA-2DC5F39DC3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blipFill dpi="0" rotWithShape="1">
            <a:blip r:embed="rId7">
              <a:alphaModFix amt="30000"/>
              <a:duotone>
                <a:prstClr val="black"/>
                <a:schemeClr val="accent1"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sharpenSoften amount="61000"/>
                      </a14:imgEffect>
                      <a14:imgEffect>
                        <a14:brightnessContrast bright="-25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412DCF-C099-6C41-B434-281882B5517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5042" y="393191"/>
            <a:ext cx="9966960" cy="3035808"/>
          </a:xfrm>
        </p:spPr>
        <p:txBody>
          <a:bodyPr anchor="b">
            <a:normAutofit/>
          </a:bodyPr>
          <a:lstStyle/>
          <a:p>
            <a:pPr algn="ctr"/>
            <a:r>
              <a:rPr lang="en-US" sz="7400" dirty="0">
                <a:solidFill>
                  <a:srgbClr val="FFFFFF"/>
                </a:solidFill>
              </a:rPr>
              <a:t>Care plan for a 37-year-old woman with advanced Breast cancer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04A5792-0E0A-5C56-45C3-8BC30E2B315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71173" y="4135581"/>
            <a:ext cx="8974697" cy="3240741"/>
          </a:xfrm>
        </p:spPr>
        <p:txBody>
          <a:bodyPr>
            <a:normAutofit/>
          </a:bodyPr>
          <a:lstStyle/>
          <a:p>
            <a:pPr algn="ctr"/>
            <a:r>
              <a:rPr lang="en-US" sz="1600" b="1" dirty="0">
                <a:solidFill>
                  <a:srgbClr val="FFFFFF"/>
                </a:solidFill>
                <a:latin typeface="Annai MN" pitchFamily="2" charset="77"/>
                <a:ea typeface="Annai MN" pitchFamily="2" charset="77"/>
                <a:cs typeface="Annai MN" pitchFamily="2" charset="77"/>
              </a:rPr>
              <a:t>BSC HEALTH AND SOCIAL CARE, </a:t>
            </a:r>
          </a:p>
          <a:p>
            <a:pPr algn="ctr"/>
            <a:r>
              <a:rPr lang="en-US" sz="1600" b="1" dirty="0">
                <a:solidFill>
                  <a:srgbClr val="FFFFFF"/>
                </a:solidFill>
                <a:latin typeface="Annai MN" pitchFamily="2" charset="77"/>
                <a:ea typeface="Annai MN" pitchFamily="2" charset="77"/>
                <a:cs typeface="Annai MN" pitchFamily="2" charset="77"/>
              </a:rPr>
              <a:t>MODULE TITLE: </a:t>
            </a:r>
          </a:p>
          <a:p>
            <a:pPr algn="ctr"/>
            <a:r>
              <a:rPr lang="en-US" sz="1600" b="1" dirty="0">
                <a:solidFill>
                  <a:srgbClr val="FFFFFF"/>
                </a:solidFill>
                <a:latin typeface="Annai MN" pitchFamily="2" charset="77"/>
                <a:ea typeface="Annai MN" pitchFamily="2" charset="77"/>
                <a:cs typeface="Annai MN" pitchFamily="2" charset="77"/>
              </a:rPr>
              <a:t>INTRODUCTION TO PHYSIOLOGY ,</a:t>
            </a:r>
          </a:p>
          <a:p>
            <a:pPr algn="ctr"/>
            <a:r>
              <a:rPr lang="en-US" sz="1600" b="1" dirty="0">
                <a:solidFill>
                  <a:srgbClr val="FFFFFF"/>
                </a:solidFill>
                <a:latin typeface="Annai MN" pitchFamily="2" charset="77"/>
                <a:ea typeface="Annai MN" pitchFamily="2" charset="77"/>
                <a:cs typeface="Annai MN" pitchFamily="2" charset="77"/>
              </a:rPr>
              <a:t>MODULE CODE: BMHP5023</a:t>
            </a:r>
          </a:p>
          <a:p>
            <a:pPr algn="ctr"/>
            <a:r>
              <a:rPr lang="en-US" sz="1600" b="1" dirty="0">
                <a:solidFill>
                  <a:srgbClr val="FFFFFF"/>
                </a:solidFill>
                <a:latin typeface="Annai MN" pitchFamily="2" charset="77"/>
                <a:ea typeface="Annai MN" pitchFamily="2" charset="77"/>
                <a:cs typeface="Annai MN" pitchFamily="2" charset="77"/>
              </a:rPr>
              <a:t>PRESENTATION BY FAHTIMA IYAIZ </a:t>
            </a:r>
          </a:p>
          <a:p>
            <a:pPr algn="ctr"/>
            <a:r>
              <a:rPr lang="en-US" sz="1600" b="1" dirty="0">
                <a:solidFill>
                  <a:srgbClr val="FFFFFF"/>
                </a:solidFill>
                <a:latin typeface="Annai MN" pitchFamily="2" charset="77"/>
                <a:ea typeface="Annai MN" pitchFamily="2" charset="77"/>
                <a:cs typeface="Annai MN" pitchFamily="2" charset="77"/>
              </a:rPr>
              <a:t>STUDENT NUMBER </a:t>
            </a:r>
          </a:p>
          <a:p>
            <a:pPr algn="ctr"/>
            <a:r>
              <a:rPr lang="en-US" sz="1600" b="1" dirty="0">
                <a:solidFill>
                  <a:srgbClr val="FFFFFF"/>
                </a:solidFill>
                <a:latin typeface="Annai MN" pitchFamily="2" charset="77"/>
                <a:ea typeface="Annai MN" pitchFamily="2" charset="77"/>
                <a:cs typeface="Annai MN" pitchFamily="2" charset="77"/>
              </a:rPr>
              <a:t>2319515</a:t>
            </a:r>
          </a:p>
        </p:txBody>
      </p:sp>
      <p:pic>
        <p:nvPicPr>
          <p:cNvPr id="42" name="Audio 41">
            <a:extLst>
              <a:ext uri="{FF2B5EF4-FFF2-40B4-BE49-F238E27FC236}">
                <a16:creationId xmlns:a16="http://schemas.microsoft.com/office/drawing/2014/main" id="{00580CC0-6C88-8D54-6368-7F776D56682F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5456575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9776"/>
    </mc:Choice>
    <mc:Fallback>
      <p:transition spd="slow" advTm="1977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6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2"/>
                </p:tgtEl>
              </p:cMediaNode>
            </p:audio>
          </p:childTnLst>
        </p:cTn>
      </p:par>
    </p:tnLst>
    <p:bldLst>
      <p:bldP spid="2" grpId="0"/>
      <p:bldP spid="2" grpId="1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5" name="Rectangle 1054">
            <a:extLst>
              <a:ext uri="{FF2B5EF4-FFF2-40B4-BE49-F238E27FC236}">
                <a16:creationId xmlns:a16="http://schemas.microsoft.com/office/drawing/2014/main" id="{2550AE69-AC86-4188-83E5-A856C4F1DC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5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056" name="Rectangle 1055">
            <a:extLst>
              <a:ext uri="{FF2B5EF4-FFF2-40B4-BE49-F238E27FC236}">
                <a16:creationId xmlns:a16="http://schemas.microsoft.com/office/drawing/2014/main" id="{EC4CA156-2C9D-4F0C-B229-88D8B5E17B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4" y="4299696"/>
            <a:ext cx="10222992" cy="80683"/>
          </a:xfrm>
          <a:prstGeom prst="rect">
            <a:avLst/>
          </a:prstGeom>
          <a:blipFill dpi="0" rotWithShape="1">
            <a:blip r:embed="rId5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057" name="Rectangle 1056">
            <a:extLst>
              <a:ext uri="{FF2B5EF4-FFF2-40B4-BE49-F238E27FC236}">
                <a16:creationId xmlns:a16="http://schemas.microsoft.com/office/drawing/2014/main" id="{D7361ED3-EBE5-4EFC-8DA3-D0CE4BF2F4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5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grpSp>
        <p:nvGrpSpPr>
          <p:cNvPr id="1058" name="Group 1057">
            <a:extLst>
              <a:ext uri="{FF2B5EF4-FFF2-40B4-BE49-F238E27FC236}">
                <a16:creationId xmlns:a16="http://schemas.microsoft.com/office/drawing/2014/main" id="{85105087-7F16-4C94-837C-C454451166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1059" name="Oval 1058">
              <a:extLst>
                <a:ext uri="{FF2B5EF4-FFF2-40B4-BE49-F238E27FC236}">
                  <a16:creationId xmlns:a16="http://schemas.microsoft.com/office/drawing/2014/main" id="{4F2F3467-E50F-4A91-B27D-E324936A66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7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8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1060" name="Oval 1059">
              <a:extLst>
                <a:ext uri="{FF2B5EF4-FFF2-40B4-BE49-F238E27FC236}">
                  <a16:creationId xmlns:a16="http://schemas.microsoft.com/office/drawing/2014/main" id="{D678BE03-AC84-4940-A7FD-5B143FE2D6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1061" name="Rectangle 1060">
            <a:extLst>
              <a:ext uri="{FF2B5EF4-FFF2-40B4-BE49-F238E27FC236}">
                <a16:creationId xmlns:a16="http://schemas.microsoft.com/office/drawing/2014/main" id="{5C28659E-412C-4600-B45E-BAE370BC2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Breast Cancer: Symptoms, Treatment, Causes, Pictures, Stages &amp; Survival Rate">
            <a:extLst>
              <a:ext uri="{FF2B5EF4-FFF2-40B4-BE49-F238E27FC236}">
                <a16:creationId xmlns:a16="http://schemas.microsoft.com/office/drawing/2014/main" id="{2342B424-8F3F-CD2C-633B-CB3F3DB69D9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916" r="-1" b="303"/>
          <a:stretch>
            <a:fillRect/>
          </a:stretch>
        </p:blipFill>
        <p:spPr bwMode="auto">
          <a:xfrm>
            <a:off x="20" y="10"/>
            <a:ext cx="12191980" cy="68579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62" name="Rectangle 1061">
            <a:extLst>
              <a:ext uri="{FF2B5EF4-FFF2-40B4-BE49-F238E27FC236}">
                <a16:creationId xmlns:a16="http://schemas.microsoft.com/office/drawing/2014/main" id="{AE95896B-6905-4618-A7DF-DED8A61FBC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6857999"/>
          </a:xfrm>
          <a:prstGeom prst="rect">
            <a:avLst/>
          </a:prstGeom>
          <a:solidFill>
            <a:schemeClr val="tx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3" name="Rectangle 1062">
            <a:extLst>
              <a:ext uri="{FF2B5EF4-FFF2-40B4-BE49-F238E27FC236}">
                <a16:creationId xmlns:a16="http://schemas.microsoft.com/office/drawing/2014/main" id="{7748BD8C-4984-4138-94CA-2DC5F39DC3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blipFill dpi="0" rotWithShape="1">
            <a:blip r:embed="rId10">
              <a:alphaModFix amt="30000"/>
              <a:duotone>
                <a:prstClr val="black"/>
                <a:schemeClr val="accent1"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sharpenSoften amount="61000"/>
                      </a14:imgEffect>
                      <a14:imgEffect>
                        <a14:brightnessContrast bright="-25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EDDFBBE-8354-B907-E412-6F40EB3D96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1560" y="1432223"/>
            <a:ext cx="9966960" cy="3035808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80000"/>
              </a:lnSpc>
            </a:pPr>
            <a:r>
              <a:rPr lang="en-US" sz="3100" dirty="0">
                <a:solidFill>
                  <a:srgbClr val="FFFFFF"/>
                </a:solidFill>
                <a:effectLst/>
              </a:rPr>
              <a:t>Welcome to my presentation on a suggested care plan for a 37‑year‑old woman with advanced breast cancer. I will outline her demographic profile, the anatomy and physiology involved, the impact of the condition, and an evidence‑based care plan aligned with NHS and NICE guidance.</a:t>
            </a:r>
            <a:br>
              <a:rPr lang="en-US" sz="3100" dirty="0">
                <a:solidFill>
                  <a:srgbClr val="FFFFFF"/>
                </a:solidFill>
                <a:effectLst/>
              </a:rPr>
            </a:br>
            <a:endParaRPr lang="en-US" sz="3100" dirty="0">
              <a:solidFill>
                <a:srgbClr val="FFFFFF"/>
              </a:solidFill>
            </a:endParaRPr>
          </a:p>
        </p:txBody>
      </p:sp>
      <p:pic>
        <p:nvPicPr>
          <p:cNvPr id="18" name="Audio 17">
            <a:extLst>
              <a:ext uri="{FF2B5EF4-FFF2-40B4-BE49-F238E27FC236}">
                <a16:creationId xmlns:a16="http://schemas.microsoft.com/office/drawing/2014/main" id="{6CDA74CC-22FC-DA7D-548F-54B726711C4F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594624280"/>
      </p:ext>
    </p:extLst>
  </p:cSld>
  <p:clrMapOvr>
    <a:masterClrMapping/>
  </p:clrMapOvr>
  <p:transition spd="slow" advTm="29141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1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61" name="Rectangle 14360">
            <a:extLst>
              <a:ext uri="{FF2B5EF4-FFF2-40B4-BE49-F238E27FC236}">
                <a16:creationId xmlns:a16="http://schemas.microsoft.com/office/drawing/2014/main" id="{3964958D-AF5D-4863-B5FB-83F6B8CB1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44" y="0"/>
            <a:ext cx="12188656" cy="6857999"/>
          </a:xfrm>
          <a:prstGeom prst="rect">
            <a:avLst/>
          </a:prstGeom>
          <a:blipFill dpi="0" rotWithShape="1">
            <a:blip r:embed="rId6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B11BB9-AE7E-9894-2E5E-69866555C8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70109" y="484632"/>
            <a:ext cx="6730277" cy="1609344"/>
          </a:xfrm>
          <a:ln>
            <a:noFill/>
          </a:ln>
        </p:spPr>
        <p:txBody>
          <a:bodyPr>
            <a:normAutofit/>
          </a:bodyPr>
          <a:lstStyle/>
          <a:p>
            <a:r>
              <a:rPr lang="en-US" sz="4800" dirty="0"/>
              <a:t>Patient profile:</a:t>
            </a:r>
          </a:p>
        </p:txBody>
      </p:sp>
      <p:pic>
        <p:nvPicPr>
          <p:cNvPr id="14338" name="Picture 2" descr="Breast Cancer: Symptoms, Causes, Stages, and Treatment">
            <a:extLst>
              <a:ext uri="{FF2B5EF4-FFF2-40B4-BE49-F238E27FC236}">
                <a16:creationId xmlns:a16="http://schemas.microsoft.com/office/drawing/2014/main" id="{0D9EE9C9-E319-CC70-7D6F-A6CA38635A6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097" r="9734" b="3"/>
          <a:stretch>
            <a:fillRect/>
          </a:stretch>
        </p:blipFill>
        <p:spPr bwMode="auto">
          <a:xfrm>
            <a:off x="3344" y="10"/>
            <a:ext cx="4646726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4345" name="Group 14344">
            <a:extLst>
              <a:ext uri="{FF2B5EF4-FFF2-40B4-BE49-F238E27FC236}">
                <a16:creationId xmlns:a16="http://schemas.microsoft.com/office/drawing/2014/main" id="{11002ACD-3B0C-4885-8754-8A00E926FE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4362" name="Oval 14361">
              <a:extLst>
                <a:ext uri="{FF2B5EF4-FFF2-40B4-BE49-F238E27FC236}">
                  <a16:creationId xmlns:a16="http://schemas.microsoft.com/office/drawing/2014/main" id="{DF0313CD-4196-4456-A70D-5EE2B995BA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9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4363" name="Oval 14362">
              <a:extLst>
                <a:ext uri="{FF2B5EF4-FFF2-40B4-BE49-F238E27FC236}">
                  <a16:creationId xmlns:a16="http://schemas.microsoft.com/office/drawing/2014/main" id="{80DE0B32-9EE8-4975-AD48-3855B0A82A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6D2BE8E7-3E08-CE81-9D81-03E615FB93C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89907882"/>
              </p:ext>
            </p:extLst>
          </p:nvPr>
        </p:nvGraphicFramePr>
        <p:xfrm>
          <a:off x="4970109" y="2121408"/>
          <a:ext cx="6730276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0" r:lo="rId11" r:qs="rId12" r:cs="rId13"/>
          </a:graphicData>
        </a:graphic>
      </p:graphicFrame>
      <p:pic>
        <p:nvPicPr>
          <p:cNvPr id="26" name="Audio 25">
            <a:extLst>
              <a:ext uri="{FF2B5EF4-FFF2-40B4-BE49-F238E27FC236}">
                <a16:creationId xmlns:a16="http://schemas.microsoft.com/office/drawing/2014/main" id="{184B78A5-B716-F0CF-3B68-38AE45A5E35C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1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646670016"/>
      </p:ext>
    </p:extLst>
  </p:cSld>
  <p:clrMapOvr>
    <a:masterClrMapping/>
  </p:clrMapOvr>
  <p:transition spd="slow" advTm="50005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1" dur="500"/>
                                        <p:tgtEl>
                                          <p:spTgt spid="143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2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6"/>
                </p:tgtEl>
              </p:cMediaNode>
            </p:audio>
          </p:childTnLst>
        </p:cTn>
      </p:par>
    </p:tnLst>
    <p:bldLst>
      <p:bldP spid="2" grpId="0"/>
      <p:bldGraphic spid="7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 descr="Diabetes Risk Factors | Diabetes | CDC">
            <a:extLst>
              <a:ext uri="{FF2B5EF4-FFF2-40B4-BE49-F238E27FC236}">
                <a16:creationId xmlns:a16="http://schemas.microsoft.com/office/drawing/2014/main" id="{564715DB-D9D8-E85B-AC74-26E34AEB682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 b="557"/>
          <a:stretch>
            <a:fillRect/>
          </a:stretch>
        </p:blipFill>
        <p:spPr bwMode="auto">
          <a:xfrm>
            <a:off x="20" y="10"/>
            <a:ext cx="12191980" cy="68579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367" name="Rectangle 15366">
            <a:extLst>
              <a:ext uri="{FF2B5EF4-FFF2-40B4-BE49-F238E27FC236}">
                <a16:creationId xmlns:a16="http://schemas.microsoft.com/office/drawing/2014/main" id="{F79FF99C-BAA9-404F-9C96-6DD456B4F7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chemeClr val="bg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369" name="Rectangle 15368">
            <a:extLst>
              <a:ext uri="{FF2B5EF4-FFF2-40B4-BE49-F238E27FC236}">
                <a16:creationId xmlns:a16="http://schemas.microsoft.com/office/drawing/2014/main" id="{49C44AFD-C72D-4D9C-84C6-73E615CED8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blipFill dpi="0" rotWithShape="1">
            <a:blip r:embed="rId7">
              <a:alphaModFix amt="30000"/>
              <a:duotone>
                <a:prstClr val="black"/>
                <a:schemeClr val="accent1"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sharpenSoften amount="61000"/>
                      </a14:imgEffect>
                      <a14:imgEffect>
                        <a14:brightnessContrast bright="-25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45399A-DD59-8E45-4560-477AFF2F6F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</p:spPr>
        <p:txBody>
          <a:bodyPr anchor="ctr">
            <a:normAutofit/>
          </a:bodyPr>
          <a:lstStyle/>
          <a:p>
            <a:r>
              <a:rPr lang="en-US" dirty="0">
                <a:solidFill>
                  <a:schemeClr val="tx1"/>
                </a:solidFill>
              </a:rPr>
              <a:t>Risk factors </a:t>
            </a:r>
          </a:p>
        </p:txBody>
      </p:sp>
      <p:grpSp>
        <p:nvGrpSpPr>
          <p:cNvPr id="15371" name="Group 15370">
            <a:extLst>
              <a:ext uri="{FF2B5EF4-FFF2-40B4-BE49-F238E27FC236}">
                <a16:creationId xmlns:a16="http://schemas.microsoft.com/office/drawing/2014/main" id="{1D25B14F-36E0-41E8-956F-CABEF1ADD6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5372" name="Oval 15371">
              <a:extLst>
                <a:ext uri="{FF2B5EF4-FFF2-40B4-BE49-F238E27FC236}">
                  <a16:creationId xmlns:a16="http://schemas.microsoft.com/office/drawing/2014/main" id="{4AFB9EA5-DE4D-4E6B-A302-F55174E4B1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9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5373" name="Oval 15372">
              <a:extLst>
                <a:ext uri="{FF2B5EF4-FFF2-40B4-BE49-F238E27FC236}">
                  <a16:creationId xmlns:a16="http://schemas.microsoft.com/office/drawing/2014/main" id="{E44092F4-4D9B-4D0A-8832-C29E786F8F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90FDC0A-A8E6-756B-54C9-A0DCEDF423B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17294545"/>
              </p:ext>
            </p:extLst>
          </p:nvPr>
        </p:nvGraphicFramePr>
        <p:xfrm>
          <a:off x="1069848" y="2121408"/>
          <a:ext cx="10058400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0" r:lo="rId11" r:qs="rId12" r:cs="rId13"/>
          </a:graphicData>
        </a:graphic>
      </p:graphicFrame>
      <p:pic>
        <p:nvPicPr>
          <p:cNvPr id="19" name="Audio 18">
            <a:extLst>
              <a:ext uri="{FF2B5EF4-FFF2-40B4-BE49-F238E27FC236}">
                <a16:creationId xmlns:a16="http://schemas.microsoft.com/office/drawing/2014/main" id="{3D18FC26-D834-8577-AEAD-827791C6D52F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1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49124567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 advTm="56021">
        <p15:prstTrans prst="crush"/>
      </p:transition>
    </mc:Choice>
    <mc:Fallback>
      <p:transition spd="slow" advTm="56021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  <p:bldLst>
      <p:bldP spid="2" grpId="0"/>
      <p:bldGraphic spid="5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58FDB1-A20B-54CD-4334-9E9606562E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49991" y="484632"/>
            <a:ext cx="4993079" cy="1609344"/>
          </a:xfrm>
        </p:spPr>
        <p:txBody>
          <a:bodyPr>
            <a:normAutofit/>
          </a:bodyPr>
          <a:lstStyle/>
          <a:p>
            <a:r>
              <a:rPr lang="en-US" sz="4800" dirty="0"/>
              <a:t>Relevant anatomy and physiology </a:t>
            </a:r>
          </a:p>
        </p:txBody>
      </p:sp>
      <p:sp>
        <p:nvSpPr>
          <p:cNvPr id="2069" name="Rectangle 2068">
            <a:extLst>
              <a:ext uri="{FF2B5EF4-FFF2-40B4-BE49-F238E27FC236}">
                <a16:creationId xmlns:a16="http://schemas.microsoft.com/office/drawing/2014/main" id="{86B45F82-F338-47AB-8ABD-557BF8B67A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439301" cy="6857999"/>
          </a:xfrm>
          <a:prstGeom prst="rect">
            <a:avLst/>
          </a:prstGeom>
          <a:blipFill dpi="0" rotWithShape="1">
            <a:blip r:embed="rId6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71" name="Rectangle 2070">
            <a:extLst>
              <a:ext uri="{FF2B5EF4-FFF2-40B4-BE49-F238E27FC236}">
                <a16:creationId xmlns:a16="http://schemas.microsoft.com/office/drawing/2014/main" id="{7D3643E6-CC00-44C2-BE79-019693D7E3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2697" y="640078"/>
            <a:ext cx="3152908" cy="3118737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What Is Breast Cancer? Symptoms, Causes, Diagnosis, Treatment, and Prevention">
            <a:extLst>
              <a:ext uri="{FF2B5EF4-FFF2-40B4-BE49-F238E27FC236}">
                <a16:creationId xmlns:a16="http://schemas.microsoft.com/office/drawing/2014/main" id="{AC80C343-305D-762C-3478-9F61BF1FD7A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34691" y="804986"/>
            <a:ext cx="2788920" cy="2788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73" name="Rectangle 2072">
            <a:extLst>
              <a:ext uri="{FF2B5EF4-FFF2-40B4-BE49-F238E27FC236}">
                <a16:creationId xmlns:a16="http://schemas.microsoft.com/office/drawing/2014/main" id="{C2391920-6207-46F1-B3A3-C0037D680A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56847" y="640078"/>
            <a:ext cx="2135944" cy="2045295"/>
          </a:xfrm>
          <a:prstGeom prst="rect">
            <a:avLst/>
          </a:prstGeom>
          <a:blipFill dpi="0" rotWithShape="1">
            <a:blip r:embed="rId9">
              <a:duotone>
                <a:schemeClr val="accent5">
                  <a:shade val="45000"/>
                  <a:satMod val="135000"/>
                </a:schemeClr>
                <a:prstClr val="white"/>
              </a:duotone>
            </a:blip>
            <a:srcRect/>
            <a:tile tx="0" ty="0" sx="92000" sy="89000" flip="xy" algn="ctr"/>
          </a:blipFill>
          <a:ln w="25400" cap="flat" cmpd="sng" algn="ctr">
            <a:noFill/>
            <a:prstDash val="solid"/>
          </a:ln>
          <a:effectLst/>
        </p:spPr>
        <p:txBody>
          <a:bodyPr lIns="0" tIns="0" rIns="0" bIns="0" rtlCol="0" anchor="ctr"/>
          <a:lstStyle/>
          <a:p>
            <a:pPr algn="ctr"/>
            <a:endParaRPr lang="en-US" sz="2000" kern="0" dirty="0">
              <a:solidFill>
                <a:prstClr val="white"/>
              </a:solidFill>
              <a:latin typeface="Rockwell Extra Bold" pitchFamily="18" charset="0"/>
            </a:endParaRPr>
          </a:p>
        </p:txBody>
      </p:sp>
      <p:sp>
        <p:nvSpPr>
          <p:cNvPr id="2075" name="Rectangle 2074">
            <a:extLst>
              <a:ext uri="{FF2B5EF4-FFF2-40B4-BE49-F238E27FC236}">
                <a16:creationId xmlns:a16="http://schemas.microsoft.com/office/drawing/2014/main" id="{3359A0DB-F2ED-4B2B-8982-21B0E88B58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2697" y="3928759"/>
            <a:ext cx="3143283" cy="2121060"/>
          </a:xfrm>
          <a:prstGeom prst="rect">
            <a:avLst/>
          </a:prstGeom>
          <a:blipFill dpi="0" rotWithShape="1">
            <a:blip r:embed="rId9">
              <a:duotone>
                <a:schemeClr val="bg2">
                  <a:shade val="45000"/>
                  <a:satMod val="135000"/>
                </a:schemeClr>
                <a:prstClr val="white"/>
              </a:duotone>
            </a:blip>
            <a:srcRect/>
            <a:tile tx="0" ty="0" sx="92000" sy="89000" flip="xy" algn="ctr"/>
          </a:blipFill>
          <a:ln w="25400" cap="flat" cmpd="sng" algn="ctr">
            <a:noFill/>
            <a:prstDash val="solid"/>
          </a:ln>
          <a:effectLst/>
        </p:spPr>
        <p:txBody>
          <a:bodyPr lIns="0" tIns="0" rIns="0" bIns="0" rtlCol="0" anchor="ctr"/>
          <a:lstStyle/>
          <a:p>
            <a:pPr algn="ctr"/>
            <a:endParaRPr lang="en-US" sz="2000" kern="0">
              <a:solidFill>
                <a:prstClr val="white"/>
              </a:solidFill>
              <a:latin typeface="Rockwell Extra Bold" pitchFamily="18" charset="0"/>
            </a:endParaRPr>
          </a:p>
        </p:txBody>
      </p:sp>
      <p:sp>
        <p:nvSpPr>
          <p:cNvPr id="2077" name="Rectangle 2076">
            <a:extLst>
              <a:ext uri="{FF2B5EF4-FFF2-40B4-BE49-F238E27FC236}">
                <a16:creationId xmlns:a16="http://schemas.microsoft.com/office/drawing/2014/main" id="{F5D65A78-A4B0-4899-8CD5-E295CDBA61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55983" y="2835334"/>
            <a:ext cx="2136808" cy="3214485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Inflammatory Breast Cancer: Symptoms, Causes &amp; Treatment">
            <a:extLst>
              <a:ext uri="{FF2B5EF4-FFF2-40B4-BE49-F238E27FC236}">
                <a16:creationId xmlns:a16="http://schemas.microsoft.com/office/drawing/2014/main" id="{575CAB45-C2E4-AF70-EFF7-C7E9CA713B5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141693" y="2980668"/>
            <a:ext cx="1792941" cy="29066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81B0421-C504-F3D3-C1D5-09673CA2929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72675897"/>
              </p:ext>
            </p:extLst>
          </p:nvPr>
        </p:nvGraphicFramePr>
        <p:xfrm>
          <a:off x="6549991" y="2121408"/>
          <a:ext cx="4993078" cy="40925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1" r:lo="rId12" r:qs="rId13" r:cs="rId14"/>
          </a:graphicData>
        </a:graphic>
      </p:graphicFrame>
      <p:pic>
        <p:nvPicPr>
          <p:cNvPr id="9" name="Audio 8">
            <a:extLst>
              <a:ext uri="{FF2B5EF4-FFF2-40B4-BE49-F238E27FC236}">
                <a16:creationId xmlns:a16="http://schemas.microsoft.com/office/drawing/2014/main" id="{6E8AD23D-233F-BB4B-C05C-5C82FAF9B530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16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8961337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 advTm="50762">
        <p:blinds dir="vert"/>
      </p:transition>
    </mc:Choice>
    <mc:Fallback>
      <p:transition spd="slow" advTm="50762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2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  <p:bldLst>
      <p:bldP spid="2" grpId="0"/>
      <p:bldGraphic spid="5" grpId="0">
        <p:bldAsOne/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98" name="Rectangle 3097">
            <a:extLst>
              <a:ext uri="{FF2B5EF4-FFF2-40B4-BE49-F238E27FC236}">
                <a16:creationId xmlns:a16="http://schemas.microsoft.com/office/drawing/2014/main" id="{1C7FF924-8DA0-4BE9-8C7E-095B0EC13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66502" y="0"/>
            <a:ext cx="6125497" cy="6857999"/>
          </a:xfrm>
          <a:prstGeom prst="rect">
            <a:avLst/>
          </a:prstGeom>
          <a:blipFill dpi="0" rotWithShape="1">
            <a:blip r:embed="rId6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7C247C-C899-9B38-7164-BE5DD6D7AD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0" y="484632"/>
            <a:ext cx="5299586" cy="1609344"/>
          </a:xfrm>
          <a:ln>
            <a:noFill/>
          </a:ln>
        </p:spPr>
        <p:txBody>
          <a:bodyPr>
            <a:normAutofit/>
          </a:bodyPr>
          <a:lstStyle/>
          <a:p>
            <a:r>
              <a:rPr lang="en-US" sz="4000" dirty="0"/>
              <a:t>Pathophysiology of late stage breast cancer  </a:t>
            </a:r>
          </a:p>
        </p:txBody>
      </p:sp>
      <p:pic>
        <p:nvPicPr>
          <p:cNvPr id="3074" name="Picture 2" descr="Getting regularly screened for breast cancer starting at age 40 (younger for those at increased risk) can help to find cancer before it spreads. Call the NMDOH Helpline at 1-833-796-8773 to speak">
            <a:extLst>
              <a:ext uri="{FF2B5EF4-FFF2-40B4-BE49-F238E27FC236}">
                <a16:creationId xmlns:a16="http://schemas.microsoft.com/office/drawing/2014/main" id="{C5E8C2F9-7B1F-5F29-B859-22DA5E4DE88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65028" y="640080"/>
            <a:ext cx="4450403" cy="55881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099" name="Group 3098">
            <a:extLst>
              <a:ext uri="{FF2B5EF4-FFF2-40B4-BE49-F238E27FC236}">
                <a16:creationId xmlns:a16="http://schemas.microsoft.com/office/drawing/2014/main" id="{5029B4A8-2CF0-48DC-B29E-F3B62EDDC4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3082" name="Oval 3081">
              <a:extLst>
                <a:ext uri="{FF2B5EF4-FFF2-40B4-BE49-F238E27FC236}">
                  <a16:creationId xmlns:a16="http://schemas.microsoft.com/office/drawing/2014/main" id="{F71DA811-F7AE-460D-9891-57F221994B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9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3083" name="Oval 3082">
              <a:extLst>
                <a:ext uri="{FF2B5EF4-FFF2-40B4-BE49-F238E27FC236}">
                  <a16:creationId xmlns:a16="http://schemas.microsoft.com/office/drawing/2014/main" id="{3747795E-BBFD-44B4-892D-2054745A84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67EEEDC-7C88-2646-E9FE-7EA1E788595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16061522"/>
              </p:ext>
            </p:extLst>
          </p:nvPr>
        </p:nvGraphicFramePr>
        <p:xfrm>
          <a:off x="6400799" y="2121408"/>
          <a:ext cx="5299585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0" r:lo="rId11" r:qs="rId12" r:cs="rId13"/>
          </a:graphicData>
        </a:graphic>
      </p:graphicFrame>
      <p:pic>
        <p:nvPicPr>
          <p:cNvPr id="12" name="Audio 11">
            <a:extLst>
              <a:ext uri="{FF2B5EF4-FFF2-40B4-BE49-F238E27FC236}">
                <a16:creationId xmlns:a16="http://schemas.microsoft.com/office/drawing/2014/main" id="{57D4AEC6-3AFB-C49D-E5A3-4512D2876FFB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1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0580829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 advTm="45653">
        <p14:switch dir="r"/>
      </p:transition>
    </mc:Choice>
    <mc:Fallback>
      <p:transition spd="slow" advTm="45653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6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  <p:bldLst>
      <p:bldP spid="2" grpId="0"/>
      <p:bldGraphic spid="5" grpId="0">
        <p:bldAsOne/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3" name="Rectangle 4102">
            <a:extLst>
              <a:ext uri="{FF2B5EF4-FFF2-40B4-BE49-F238E27FC236}">
                <a16:creationId xmlns:a16="http://schemas.microsoft.com/office/drawing/2014/main" id="{1C7FF924-8DA0-4BE9-8C7E-095B0EC13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66502" y="0"/>
            <a:ext cx="6125497" cy="6857999"/>
          </a:xfrm>
          <a:prstGeom prst="rect">
            <a:avLst/>
          </a:prstGeom>
          <a:blipFill dpi="0" rotWithShape="1">
            <a:blip r:embed="rId6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F2F0E8-CCB2-551D-4BE3-AF87DD429C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0" y="484632"/>
            <a:ext cx="5299586" cy="1609344"/>
          </a:xfrm>
          <a:ln>
            <a:noFill/>
          </a:ln>
        </p:spPr>
        <p:txBody>
          <a:bodyPr>
            <a:normAutofit/>
          </a:bodyPr>
          <a:lstStyle/>
          <a:p>
            <a:r>
              <a:rPr lang="en-US" sz="4000" dirty="0"/>
              <a:t>Clinical features and diagnosis </a:t>
            </a:r>
          </a:p>
        </p:txBody>
      </p:sp>
      <p:pic>
        <p:nvPicPr>
          <p:cNvPr id="4098" name="Picture 2" descr="Early Diagnosis in Breast Cancer - Julide Sagiroglu MD Facs Assosciate Professor of Surgery">
            <a:extLst>
              <a:ext uri="{FF2B5EF4-FFF2-40B4-BE49-F238E27FC236}">
                <a16:creationId xmlns:a16="http://schemas.microsoft.com/office/drawing/2014/main" id="{CCB5F432-B285-70B0-D92C-CFCA6B583D7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33999" y="877900"/>
            <a:ext cx="5112461" cy="51124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105" name="Group 4104">
            <a:extLst>
              <a:ext uri="{FF2B5EF4-FFF2-40B4-BE49-F238E27FC236}">
                <a16:creationId xmlns:a16="http://schemas.microsoft.com/office/drawing/2014/main" id="{5029B4A8-2CF0-48DC-B29E-F3B62EDDC4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4106" name="Oval 4105">
              <a:extLst>
                <a:ext uri="{FF2B5EF4-FFF2-40B4-BE49-F238E27FC236}">
                  <a16:creationId xmlns:a16="http://schemas.microsoft.com/office/drawing/2014/main" id="{F71DA811-F7AE-460D-9891-57F221994B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9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4107" name="Oval 4106">
              <a:extLst>
                <a:ext uri="{FF2B5EF4-FFF2-40B4-BE49-F238E27FC236}">
                  <a16:creationId xmlns:a16="http://schemas.microsoft.com/office/drawing/2014/main" id="{3747795E-BBFD-44B4-892D-2054745A84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BD75A1B-7809-7890-3291-A790F7BBB7C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18534729"/>
              </p:ext>
            </p:extLst>
          </p:nvPr>
        </p:nvGraphicFramePr>
        <p:xfrm>
          <a:off x="6400799" y="2121408"/>
          <a:ext cx="5299585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0" r:lo="rId11" r:qs="rId12" r:cs="rId13"/>
          </a:graphicData>
        </a:graphic>
      </p:graphicFrame>
      <p:pic>
        <p:nvPicPr>
          <p:cNvPr id="9" name="Audio 8">
            <a:extLst>
              <a:ext uri="{FF2B5EF4-FFF2-40B4-BE49-F238E27FC236}">
                <a16:creationId xmlns:a16="http://schemas.microsoft.com/office/drawing/2014/main" id="{50334F0C-5A60-9A42-6D87-D9FB52DB34F6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1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5578021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 advTm="68576">
        <p14:flip dir="r"/>
      </p:transition>
    </mc:Choice>
    <mc:Fallback>
      <p:transition spd="slow" advTm="68576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3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  <p:bldLst>
      <p:bldP spid="2" grpId="0"/>
      <p:bldGraphic spid="5" grpId="0">
        <p:bldAsOne/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27" name="Rectangle 5126">
            <a:extLst>
              <a:ext uri="{FF2B5EF4-FFF2-40B4-BE49-F238E27FC236}">
                <a16:creationId xmlns:a16="http://schemas.microsoft.com/office/drawing/2014/main" id="{E009DD9B-5EE2-4C0D-8B2B-351C8C1022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29" name="Rectangle 5128">
            <a:extLst>
              <a:ext uri="{FF2B5EF4-FFF2-40B4-BE49-F238E27FC236}">
                <a16:creationId xmlns:a16="http://schemas.microsoft.com/office/drawing/2014/main" id="{E720DB99-7745-4E75-9D96-AAB6D55C53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464119"/>
            <a:ext cx="10222992" cy="80683"/>
          </a:xfrm>
          <a:prstGeom prst="rect">
            <a:avLst/>
          </a:prstGeom>
          <a:blipFill dpi="0" rotWithShape="1">
            <a:blip r:embed="rId6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5131" name="Rectangle 5130">
            <a:extLst>
              <a:ext uri="{FF2B5EF4-FFF2-40B4-BE49-F238E27FC236}">
                <a16:creationId xmlns:a16="http://schemas.microsoft.com/office/drawing/2014/main" id="{D68803C4-E159-4360-B7BB-74205C8F78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601952"/>
            <a:ext cx="10222992" cy="1385874"/>
          </a:xfrm>
          <a:prstGeom prst="rect">
            <a:avLst/>
          </a:prstGeom>
          <a:blipFill dpi="0" rotWithShape="1">
            <a:blip r:embed="rId6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5133" name="Rectangle 5132">
            <a:extLst>
              <a:ext uri="{FF2B5EF4-FFF2-40B4-BE49-F238E27FC236}">
                <a16:creationId xmlns:a16="http://schemas.microsoft.com/office/drawing/2014/main" id="{504B0465-3B07-49BF-BEA7-D814762462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2038655"/>
            <a:ext cx="10222992" cy="80683"/>
          </a:xfrm>
          <a:prstGeom prst="rect">
            <a:avLst/>
          </a:prstGeom>
          <a:blipFill dpi="0" rotWithShape="1">
            <a:blip r:embed="rId6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44930D-BC8E-81B8-8EBD-9C19F9551A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</p:spPr>
        <p:txBody>
          <a:bodyPr>
            <a:normAutofit/>
          </a:bodyPr>
          <a:lstStyle/>
          <a:p>
            <a:r>
              <a:rPr lang="en-US" dirty="0"/>
              <a:t>Impact on body and functioning</a:t>
            </a:r>
          </a:p>
        </p:txBody>
      </p:sp>
      <p:pic>
        <p:nvPicPr>
          <p:cNvPr id="5122" name="Picture 2" descr="How Breast Cancer Affects Body and Mental Health: A Comprehensive Guide for Survivors in 2026 - Asvins Specialty Hospitals">
            <a:extLst>
              <a:ext uri="{FF2B5EF4-FFF2-40B4-BE49-F238E27FC236}">
                <a16:creationId xmlns:a16="http://schemas.microsoft.com/office/drawing/2014/main" id="{5669553A-4B5D-02F1-CB39-B14C8A3C7F3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3" b="8377"/>
          <a:stretch>
            <a:fillRect/>
          </a:stretch>
        </p:blipFill>
        <p:spPr bwMode="auto">
          <a:xfrm>
            <a:off x="1007196" y="2265037"/>
            <a:ext cx="5088800" cy="39071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135" name="Oval 5134">
            <a:extLst>
              <a:ext uri="{FF2B5EF4-FFF2-40B4-BE49-F238E27FC236}">
                <a16:creationId xmlns:a16="http://schemas.microsoft.com/office/drawing/2014/main" id="{49B7FFA5-14CB-4A4F-9BCC-CA3AA5D9D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01725" y="6229681"/>
            <a:ext cx="457200" cy="457200"/>
          </a:xfrm>
          <a:prstGeom prst="ellipse">
            <a:avLst/>
          </a:prstGeom>
          <a:blipFill dpi="0" rotWithShape="1">
            <a:blip r:embed="rId9"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50800" ty="0" sx="85000" sy="85000" flip="none" algn="tl"/>
          </a:blipFill>
          <a:ln w="25400" cap="flat" cmpd="sng" algn="ctr">
            <a:noFill/>
            <a:prstDash val="solid"/>
          </a:ln>
          <a:effectLst/>
        </p:spPr>
        <p:txBody>
          <a:bodyPr lIns="0" tIns="0" rIns="0" bIns="0"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 Extra Bold" pitchFamily="18" charset="0"/>
              <a:ea typeface="+mn-ea"/>
              <a:cs typeface="+mn-cs"/>
            </a:endParaRPr>
          </a:p>
        </p:txBody>
      </p:sp>
      <p:sp>
        <p:nvSpPr>
          <p:cNvPr id="5137" name="Oval 5136">
            <a:extLst>
              <a:ext uri="{FF2B5EF4-FFF2-40B4-BE49-F238E27FC236}">
                <a16:creationId xmlns:a16="http://schemas.microsoft.com/office/drawing/2014/main" id="{04E48745-7512-4EC2-9E20-9092D1215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30918" y="6258874"/>
            <a:ext cx="398813" cy="398815"/>
          </a:xfrm>
          <a:prstGeom prst="ellipse">
            <a:avLst/>
          </a:prstGeom>
          <a:noFill/>
          <a:ln w="12700" cap="flat" cmpd="sng" algn="ctr">
            <a:solidFill>
              <a:srgbClr val="FFFFFF"/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60990C64-232A-4CBF-6048-35D64505DE1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86423804"/>
              </p:ext>
            </p:extLst>
          </p:nvPr>
        </p:nvGraphicFramePr>
        <p:xfrm>
          <a:off x="6496216" y="2320412"/>
          <a:ext cx="4632031" cy="38517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0" r:lo="rId11" r:qs="rId12" r:cs="rId13"/>
          </a:graphicData>
        </a:graphic>
      </p:graphicFrame>
      <p:pic>
        <p:nvPicPr>
          <p:cNvPr id="12" name="Audio 11">
            <a:extLst>
              <a:ext uri="{FF2B5EF4-FFF2-40B4-BE49-F238E27FC236}">
                <a16:creationId xmlns:a16="http://schemas.microsoft.com/office/drawing/2014/main" id="{CBCEE262-6BA4-17A7-6903-B8A515D852AE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1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082719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 advTm="79509">
        <p14:prism isContent="1" isInverted="1"/>
      </p:transition>
    </mc:Choice>
    <mc:Fallback>
      <p:transition spd="slow" advTm="79509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800" decel="100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8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8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8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800" decel="100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800" decel="100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800" decel="100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800" decel="100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3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  <p:bldLst>
      <p:bldP spid="2" grpId="0"/>
      <p:bldGraphic spid="7" grpId="0">
        <p:bldAsOne/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Breast Cancer Treatment Abroad - Intclinics">
            <a:extLst>
              <a:ext uri="{FF2B5EF4-FFF2-40B4-BE49-F238E27FC236}">
                <a16:creationId xmlns:a16="http://schemas.microsoft.com/office/drawing/2014/main" id="{C8B59B4E-27CB-4B06-F99B-F462F8B3D5E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26" b="22923"/>
          <a:stretch>
            <a:fillRect/>
          </a:stretch>
        </p:blipFill>
        <p:spPr bwMode="auto">
          <a:xfrm>
            <a:off x="20" y="10"/>
            <a:ext cx="12191980" cy="68579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152" name="Rectangle 6151">
            <a:extLst>
              <a:ext uri="{FF2B5EF4-FFF2-40B4-BE49-F238E27FC236}">
                <a16:creationId xmlns:a16="http://schemas.microsoft.com/office/drawing/2014/main" id="{F79FF99C-BAA9-404F-9C96-6DD456B4F7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chemeClr val="bg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54" name="Rectangle 6153">
            <a:extLst>
              <a:ext uri="{FF2B5EF4-FFF2-40B4-BE49-F238E27FC236}">
                <a16:creationId xmlns:a16="http://schemas.microsoft.com/office/drawing/2014/main" id="{49C44AFD-C72D-4D9C-84C6-73E615CED8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blipFill dpi="0" rotWithShape="1">
            <a:blip r:embed="rId7">
              <a:alphaModFix amt="30000"/>
              <a:duotone>
                <a:prstClr val="black"/>
                <a:schemeClr val="accent1"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sharpenSoften amount="61000"/>
                      </a14:imgEffect>
                      <a14:imgEffect>
                        <a14:brightnessContrast bright="-25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2FEF42-335D-6AA1-5164-D67EC8C5B5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</p:spPr>
        <p:txBody>
          <a:bodyPr anchor="ctr">
            <a:normAutofit/>
          </a:bodyPr>
          <a:lstStyle/>
          <a:p>
            <a:r>
              <a:rPr lang="en-US" dirty="0">
                <a:solidFill>
                  <a:schemeClr val="tx1"/>
                </a:solidFill>
              </a:rPr>
              <a:t>Evidence-based medical treatment plan </a:t>
            </a:r>
          </a:p>
        </p:txBody>
      </p:sp>
      <p:grpSp>
        <p:nvGrpSpPr>
          <p:cNvPr id="6156" name="Group 6155">
            <a:extLst>
              <a:ext uri="{FF2B5EF4-FFF2-40B4-BE49-F238E27FC236}">
                <a16:creationId xmlns:a16="http://schemas.microsoft.com/office/drawing/2014/main" id="{1D25B14F-36E0-41E8-956F-CABEF1ADD6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6174" name="Oval 6173">
              <a:extLst>
                <a:ext uri="{FF2B5EF4-FFF2-40B4-BE49-F238E27FC236}">
                  <a16:creationId xmlns:a16="http://schemas.microsoft.com/office/drawing/2014/main" id="{4AFB9EA5-DE4D-4E6B-A302-F55174E4B1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9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6158" name="Oval 6157">
              <a:extLst>
                <a:ext uri="{FF2B5EF4-FFF2-40B4-BE49-F238E27FC236}">
                  <a16:creationId xmlns:a16="http://schemas.microsoft.com/office/drawing/2014/main" id="{E44092F4-4D9B-4D0A-8832-C29E786F8F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aphicFrame>
        <p:nvGraphicFramePr>
          <p:cNvPr id="6148" name="Content Placeholder 5">
            <a:extLst>
              <a:ext uri="{FF2B5EF4-FFF2-40B4-BE49-F238E27FC236}">
                <a16:creationId xmlns:a16="http://schemas.microsoft.com/office/drawing/2014/main" id="{695C1F02-6067-A063-96D4-46D86D7933B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63763921"/>
              </p:ext>
            </p:extLst>
          </p:nvPr>
        </p:nvGraphicFramePr>
        <p:xfrm>
          <a:off x="1069848" y="2121408"/>
          <a:ext cx="10058400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0" r:lo="rId11" r:qs="rId12" r:cs="rId13"/>
          </a:graphicData>
        </a:graphic>
      </p:graphicFrame>
      <p:pic>
        <p:nvPicPr>
          <p:cNvPr id="11" name="Audio 10">
            <a:extLst>
              <a:ext uri="{FF2B5EF4-FFF2-40B4-BE49-F238E27FC236}">
                <a16:creationId xmlns:a16="http://schemas.microsoft.com/office/drawing/2014/main" id="{3C38CAD7-CB3E-3C70-CB4B-3563782BD6CB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1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53818784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43029">
        <p14:prism isContent="1"/>
      </p:transition>
    </mc:Choice>
    <mc:Fallback>
      <p:transition spd="slow" advTm="43029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2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  <p:bldLst>
      <p:bldP spid="2" grpId="0"/>
      <p:bldGraphic spid="6148" grpId="0">
        <p:bldAsOne/>
      </p:bldGraphic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975796-7CE3-358B-E81C-927B0CBF88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5806" y="484632"/>
            <a:ext cx="3677264" cy="1609344"/>
          </a:xfrm>
        </p:spPr>
        <p:txBody>
          <a:bodyPr>
            <a:normAutofit/>
          </a:bodyPr>
          <a:lstStyle/>
          <a:p>
            <a:r>
              <a:rPr lang="en-US" sz="3600" dirty="0"/>
              <a:t>Nursing and multidisciplinary care</a:t>
            </a:r>
          </a:p>
        </p:txBody>
      </p:sp>
      <p:pic>
        <p:nvPicPr>
          <p:cNvPr id="7170" name="Picture 2" descr="Multidisciplinary Approach in Cancer Management | Springer Nature Link">
            <a:extLst>
              <a:ext uri="{FF2B5EF4-FFF2-40B4-BE49-F238E27FC236}">
                <a16:creationId xmlns:a16="http://schemas.microsoft.com/office/drawing/2014/main" id="{30BD9939-1C3A-D58D-4085-61C99289CEA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66" r="4909" b="-3"/>
          <a:stretch>
            <a:fillRect/>
          </a:stretch>
        </p:blipFill>
        <p:spPr bwMode="auto">
          <a:xfrm>
            <a:off x="633999" y="640080"/>
            <a:ext cx="6912217" cy="55881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8EAB509D-3DF5-0636-BC00-D77B1D10CBB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73890506"/>
              </p:ext>
            </p:extLst>
          </p:nvPr>
        </p:nvGraphicFramePr>
        <p:xfrm>
          <a:off x="7865805" y="2121408"/>
          <a:ext cx="3677263" cy="40925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pic>
        <p:nvPicPr>
          <p:cNvPr id="6" name="Audio 5">
            <a:extLst>
              <a:ext uri="{FF2B5EF4-FFF2-40B4-BE49-F238E27FC236}">
                <a16:creationId xmlns:a16="http://schemas.microsoft.com/office/drawing/2014/main" id="{A92D1038-8109-41DF-29FE-257BBD829D71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817497058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 advTm="58474">
        <p15:prstTrans prst="airplane"/>
      </p:transition>
    </mc:Choice>
    <mc:Fallback>
      <p:transition spd="slow" advTm="58474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2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2" grpId="0"/>
      <p:bldGraphic spid="18" grpId="0">
        <p:bldAsOne/>
      </p:bldGraphic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11" name="Rectangle 8210">
            <a:extLst>
              <a:ext uri="{FF2B5EF4-FFF2-40B4-BE49-F238E27FC236}">
                <a16:creationId xmlns:a16="http://schemas.microsoft.com/office/drawing/2014/main" id="{CCF043BA-0C52-4068-BCF5-2B2D89BA9D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blipFill dpi="0" rotWithShape="1">
            <a:blip r:embed="rId6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9F6AE7-38F6-A9BA-47F1-901755CB46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83612" y="484632"/>
            <a:ext cx="3816774" cy="1609344"/>
          </a:xfrm>
          <a:ln>
            <a:noFill/>
          </a:ln>
        </p:spPr>
        <p:txBody>
          <a:bodyPr>
            <a:normAutofit/>
          </a:bodyPr>
          <a:lstStyle/>
          <a:p>
            <a:r>
              <a:rPr lang="en-US" sz="3200" dirty="0"/>
              <a:t>Psychosocial and family support</a:t>
            </a:r>
          </a:p>
        </p:txBody>
      </p:sp>
      <p:pic>
        <p:nvPicPr>
          <p:cNvPr id="8194" name="Picture 2" descr="Cancer Support Svg, Family Cancer Support, Breast Cancer svg, Cancer svg">
            <a:extLst>
              <a:ext uri="{FF2B5EF4-FFF2-40B4-BE49-F238E27FC236}">
                <a16:creationId xmlns:a16="http://schemas.microsoft.com/office/drawing/2014/main" id="{05A965DA-8BCB-593B-D3C3-D419EE97BD1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709" r="12464" b="-2"/>
          <a:stretch>
            <a:fillRect/>
          </a:stretch>
        </p:blipFill>
        <p:spPr bwMode="auto">
          <a:xfrm>
            <a:off x="3343" y="10"/>
            <a:ext cx="7548923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212" name="Group 8211">
            <a:extLst>
              <a:ext uri="{FF2B5EF4-FFF2-40B4-BE49-F238E27FC236}">
                <a16:creationId xmlns:a16="http://schemas.microsoft.com/office/drawing/2014/main" id="{789ACCC8-A635-400E-B9C0-AD9CA57109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8202" name="Oval 8201">
              <a:extLst>
                <a:ext uri="{FF2B5EF4-FFF2-40B4-BE49-F238E27FC236}">
                  <a16:creationId xmlns:a16="http://schemas.microsoft.com/office/drawing/2014/main" id="{CBC21CEB-233C-4B50-8CCA-829AD0428F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9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8213" name="Oval 8212">
              <a:extLst>
                <a:ext uri="{FF2B5EF4-FFF2-40B4-BE49-F238E27FC236}">
                  <a16:creationId xmlns:a16="http://schemas.microsoft.com/office/drawing/2014/main" id="{F3DF2D74-CD63-49A8-A93B-9DA2F59511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237CE2D1-31EF-6B51-7309-2B20A58B969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63999186"/>
              </p:ext>
            </p:extLst>
          </p:nvPr>
        </p:nvGraphicFramePr>
        <p:xfrm>
          <a:off x="7883611" y="2121408"/>
          <a:ext cx="3816774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0" r:lo="rId11" r:qs="rId12" r:cs="rId13"/>
          </a:graphicData>
        </a:graphic>
      </p:graphicFrame>
      <p:pic>
        <p:nvPicPr>
          <p:cNvPr id="8" name="Audio 7">
            <a:extLst>
              <a:ext uri="{FF2B5EF4-FFF2-40B4-BE49-F238E27FC236}">
                <a16:creationId xmlns:a16="http://schemas.microsoft.com/office/drawing/2014/main" id="{E5E13BEC-B5C4-37FD-5730-0306ABB8F617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1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9887058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 advTm="51765">
        <p14:window dir="vert"/>
      </p:transition>
    </mc:Choice>
    <mc:Fallback>
      <p:transition spd="slow" advTm="51765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2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2" grpId="0"/>
      <p:bldGraphic spid="15" grpId="0">
        <p:bldAsOne/>
      </p:bldGraphic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23" name="Rectangle 9222">
            <a:extLst>
              <a:ext uri="{FF2B5EF4-FFF2-40B4-BE49-F238E27FC236}">
                <a16:creationId xmlns:a16="http://schemas.microsoft.com/office/drawing/2014/main" id="{CCF043BA-0C52-4068-BCF5-2B2D89BA9D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blipFill dpi="0" rotWithShape="1">
            <a:blip r:embed="rId6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BCFA35-A2BA-D5F6-23EE-6D6F3D0B6C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83612" y="484632"/>
            <a:ext cx="3816774" cy="1609344"/>
          </a:xfrm>
          <a:ln>
            <a:noFill/>
          </a:ln>
        </p:spPr>
        <p:txBody>
          <a:bodyPr>
            <a:normAutofit/>
          </a:bodyPr>
          <a:lstStyle/>
          <a:p>
            <a:r>
              <a:rPr lang="en-US" sz="3200" dirty="0"/>
              <a:t>Communication and ethical considerations</a:t>
            </a:r>
          </a:p>
        </p:txBody>
      </p:sp>
      <p:pic>
        <p:nvPicPr>
          <p:cNvPr id="9218" name="Picture 2" descr="❤️‍🩹 The communication burden of cancer is something no one really prepares you for. You're not just navigating diagnosis and treatment — you're also constantly explaining, updating, and retelling your story. Holding">
            <a:extLst>
              <a:ext uri="{FF2B5EF4-FFF2-40B4-BE49-F238E27FC236}">
                <a16:creationId xmlns:a16="http://schemas.microsoft.com/office/drawing/2014/main" id="{84AD34D3-117D-E298-54A2-162695981FF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786" r="2" b="22864"/>
          <a:stretch>
            <a:fillRect/>
          </a:stretch>
        </p:blipFill>
        <p:spPr bwMode="auto">
          <a:xfrm>
            <a:off x="3343" y="10"/>
            <a:ext cx="7548923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9225" name="Group 9224">
            <a:extLst>
              <a:ext uri="{FF2B5EF4-FFF2-40B4-BE49-F238E27FC236}">
                <a16:creationId xmlns:a16="http://schemas.microsoft.com/office/drawing/2014/main" id="{789ACCC8-A635-400E-B9C0-AD9CA57109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9226" name="Oval 9225">
              <a:extLst>
                <a:ext uri="{FF2B5EF4-FFF2-40B4-BE49-F238E27FC236}">
                  <a16:creationId xmlns:a16="http://schemas.microsoft.com/office/drawing/2014/main" id="{CBC21CEB-233C-4B50-8CCA-829AD0428F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9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9227" name="Oval 9226">
              <a:extLst>
                <a:ext uri="{FF2B5EF4-FFF2-40B4-BE49-F238E27FC236}">
                  <a16:creationId xmlns:a16="http://schemas.microsoft.com/office/drawing/2014/main" id="{F3DF2D74-CD63-49A8-A93B-9DA2F59511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aphicFrame>
        <p:nvGraphicFramePr>
          <p:cNvPr id="19" name="Content Placeholder 2">
            <a:extLst>
              <a:ext uri="{FF2B5EF4-FFF2-40B4-BE49-F238E27FC236}">
                <a16:creationId xmlns:a16="http://schemas.microsoft.com/office/drawing/2014/main" id="{B49F0F88-F820-4A0F-12FD-71574409901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53066747"/>
              </p:ext>
            </p:extLst>
          </p:nvPr>
        </p:nvGraphicFramePr>
        <p:xfrm>
          <a:off x="7883611" y="2121408"/>
          <a:ext cx="3816774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0" r:lo="rId11" r:qs="rId12" r:cs="rId13"/>
          </a:graphicData>
        </a:graphic>
      </p:graphicFrame>
      <p:pic>
        <p:nvPicPr>
          <p:cNvPr id="6" name="Audio 5">
            <a:extLst>
              <a:ext uri="{FF2B5EF4-FFF2-40B4-BE49-F238E27FC236}">
                <a16:creationId xmlns:a16="http://schemas.microsoft.com/office/drawing/2014/main" id="{94252A63-5C1F-1FCA-4E3D-17549744CEFD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1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8249340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 advTm="96618">
        <p14:switch dir="r"/>
      </p:transition>
    </mc:Choice>
    <mc:Fallback>
      <p:transition spd="slow" advTm="96618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2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2" grpId="0"/>
      <p:bldGraphic spid="19" grpId="0">
        <p:bldAsOne/>
      </p:bldGraphic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268" name="Rectangle 10267">
            <a:extLst>
              <a:ext uri="{FF2B5EF4-FFF2-40B4-BE49-F238E27FC236}">
                <a16:creationId xmlns:a16="http://schemas.microsoft.com/office/drawing/2014/main" id="{E009DD9B-5EE2-4C0D-8B2B-351C8C1022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69" name="Rectangle 10268">
            <a:extLst>
              <a:ext uri="{FF2B5EF4-FFF2-40B4-BE49-F238E27FC236}">
                <a16:creationId xmlns:a16="http://schemas.microsoft.com/office/drawing/2014/main" id="{E720DB99-7745-4E75-9D96-AAB6D55C53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464119"/>
            <a:ext cx="10222992" cy="80683"/>
          </a:xfrm>
          <a:prstGeom prst="rect">
            <a:avLst/>
          </a:prstGeom>
          <a:blipFill dpi="0" rotWithShape="1">
            <a:blip r:embed="rId6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0270" name="Rectangle 10269">
            <a:extLst>
              <a:ext uri="{FF2B5EF4-FFF2-40B4-BE49-F238E27FC236}">
                <a16:creationId xmlns:a16="http://schemas.microsoft.com/office/drawing/2014/main" id="{D68803C4-E159-4360-B7BB-74205C8F78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601952"/>
            <a:ext cx="10222992" cy="1385874"/>
          </a:xfrm>
          <a:prstGeom prst="rect">
            <a:avLst/>
          </a:prstGeom>
          <a:blipFill dpi="0" rotWithShape="1">
            <a:blip r:embed="rId6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0271" name="Rectangle 10270">
            <a:extLst>
              <a:ext uri="{FF2B5EF4-FFF2-40B4-BE49-F238E27FC236}">
                <a16:creationId xmlns:a16="http://schemas.microsoft.com/office/drawing/2014/main" id="{504B0465-3B07-49BF-BEA7-D814762462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2038655"/>
            <a:ext cx="10222992" cy="80683"/>
          </a:xfrm>
          <a:prstGeom prst="rect">
            <a:avLst/>
          </a:prstGeom>
          <a:blipFill dpi="0" rotWithShape="1">
            <a:blip r:embed="rId6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90C3E3-838A-EB56-7203-3192736778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</p:spPr>
        <p:txBody>
          <a:bodyPr>
            <a:normAutofit/>
          </a:bodyPr>
          <a:lstStyle/>
          <a:p>
            <a:r>
              <a:rPr lang="en-US" dirty="0"/>
              <a:t>Communication and ethical considerations </a:t>
            </a:r>
          </a:p>
        </p:txBody>
      </p:sp>
      <p:pic>
        <p:nvPicPr>
          <p:cNvPr id="10242" name="Picture 2" descr="Breast Cancer: Symptoms and Early Warning Signs - Dr. Tan Chuan Chien">
            <a:extLst>
              <a:ext uri="{FF2B5EF4-FFF2-40B4-BE49-F238E27FC236}">
                <a16:creationId xmlns:a16="http://schemas.microsoft.com/office/drawing/2014/main" id="{60F95E59-3BFA-06C6-420D-ACFB3C42145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172" r="-2" b="-2"/>
          <a:stretch>
            <a:fillRect/>
          </a:stretch>
        </p:blipFill>
        <p:spPr bwMode="auto">
          <a:xfrm>
            <a:off x="1007196" y="2265037"/>
            <a:ext cx="5088800" cy="39071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256" name="Oval 10255">
            <a:extLst>
              <a:ext uri="{FF2B5EF4-FFF2-40B4-BE49-F238E27FC236}">
                <a16:creationId xmlns:a16="http://schemas.microsoft.com/office/drawing/2014/main" id="{49B7FFA5-14CB-4A4F-9BCC-CA3AA5D9D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01725" y="6229681"/>
            <a:ext cx="457200" cy="457200"/>
          </a:xfrm>
          <a:prstGeom prst="ellipse">
            <a:avLst/>
          </a:prstGeom>
          <a:blipFill dpi="0" rotWithShape="1">
            <a:blip r:embed="rId9"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50800" ty="0" sx="85000" sy="85000" flip="none" algn="tl"/>
          </a:blipFill>
          <a:ln w="25400" cap="flat" cmpd="sng" algn="ctr">
            <a:noFill/>
            <a:prstDash val="solid"/>
          </a:ln>
          <a:effectLst/>
        </p:spPr>
        <p:txBody>
          <a:bodyPr lIns="0" tIns="0" rIns="0" bIns="0"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 Extra Bold" pitchFamily="18" charset="0"/>
              <a:ea typeface="+mn-ea"/>
              <a:cs typeface="+mn-cs"/>
            </a:endParaRPr>
          </a:p>
        </p:txBody>
      </p:sp>
      <p:sp>
        <p:nvSpPr>
          <p:cNvPr id="10258" name="Oval 10257">
            <a:extLst>
              <a:ext uri="{FF2B5EF4-FFF2-40B4-BE49-F238E27FC236}">
                <a16:creationId xmlns:a16="http://schemas.microsoft.com/office/drawing/2014/main" id="{04E48745-7512-4EC2-9E20-9092D1215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30918" y="6258874"/>
            <a:ext cx="398813" cy="398815"/>
          </a:xfrm>
          <a:prstGeom prst="ellipse">
            <a:avLst/>
          </a:prstGeom>
          <a:noFill/>
          <a:ln w="12700" cap="flat" cmpd="sng" algn="ctr">
            <a:solidFill>
              <a:srgbClr val="FFFFFF"/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graphicFrame>
        <p:nvGraphicFramePr>
          <p:cNvPr id="10272" name="Content Placeholder 2">
            <a:extLst>
              <a:ext uri="{FF2B5EF4-FFF2-40B4-BE49-F238E27FC236}">
                <a16:creationId xmlns:a16="http://schemas.microsoft.com/office/drawing/2014/main" id="{060AAABD-00E6-EFAB-C064-09C603F780E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571192768"/>
              </p:ext>
            </p:extLst>
          </p:nvPr>
        </p:nvGraphicFramePr>
        <p:xfrm>
          <a:off x="6496216" y="2320412"/>
          <a:ext cx="4632031" cy="38517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0" r:lo="rId11" r:qs="rId12" r:cs="rId13"/>
          </a:graphicData>
        </a:graphic>
      </p:graphicFrame>
      <p:pic>
        <p:nvPicPr>
          <p:cNvPr id="11" name="Audio 10">
            <a:extLst>
              <a:ext uri="{FF2B5EF4-FFF2-40B4-BE49-F238E27FC236}">
                <a16:creationId xmlns:a16="http://schemas.microsoft.com/office/drawing/2014/main" id="{22D5A05D-A2CB-6253-7FC8-34DBC922126D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1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591019501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 advTm="41098">
        <p15:prstTrans prst="fallOver"/>
      </p:transition>
    </mc:Choice>
    <mc:Fallback>
      <p:transition spd="slow" advTm="41098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102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2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  <p:bldLst>
      <p:bldP spid="2" grpId="0"/>
      <p:bldGraphic spid="10272" grpId="0">
        <p:bldAsOne/>
      </p:bldGraphic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280" name="Rectangle 11279">
            <a:extLst>
              <a:ext uri="{FF2B5EF4-FFF2-40B4-BE49-F238E27FC236}">
                <a16:creationId xmlns:a16="http://schemas.microsoft.com/office/drawing/2014/main" id="{E009DD9B-5EE2-4C0D-8B2B-351C8C1022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266" name="Picture 2" descr="UK scientists working on breast cancer monitor fitted in bra | Breast cancer | The Guardian">
            <a:extLst>
              <a:ext uri="{FF2B5EF4-FFF2-40B4-BE49-F238E27FC236}">
                <a16:creationId xmlns:a16="http://schemas.microsoft.com/office/drawing/2014/main" id="{D8A3BE80-6EFF-FF74-B9BF-EF5FFD748FA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499" r="1" b="953"/>
          <a:stretch>
            <a:fillRect/>
          </a:stretch>
        </p:blipFill>
        <p:spPr bwMode="auto">
          <a:xfrm>
            <a:off x="-1" y="10"/>
            <a:ext cx="12191999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282" name="Rectangle 11281">
            <a:extLst>
              <a:ext uri="{FF2B5EF4-FFF2-40B4-BE49-F238E27FC236}">
                <a16:creationId xmlns:a16="http://schemas.microsoft.com/office/drawing/2014/main" id="{E720DB99-7745-4E75-9D96-AAB6D55C53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3837459"/>
            <a:ext cx="10222992" cy="80683"/>
          </a:xfrm>
          <a:prstGeom prst="rect">
            <a:avLst/>
          </a:prstGeom>
          <a:blipFill dpi="0" rotWithShape="1">
            <a:blip r:embed="rId7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1283" name="Rectangle 11282">
            <a:extLst>
              <a:ext uri="{FF2B5EF4-FFF2-40B4-BE49-F238E27FC236}">
                <a16:creationId xmlns:a16="http://schemas.microsoft.com/office/drawing/2014/main" id="{D68803C4-E159-4360-B7BB-74205C8F78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3981573"/>
            <a:ext cx="10222992" cy="2078335"/>
          </a:xfrm>
          <a:prstGeom prst="rect">
            <a:avLst/>
          </a:prstGeom>
          <a:blipFill dpi="0" rotWithShape="1">
            <a:blip r:embed="rId7">
              <a:alphaModFix amt="9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AFC814-C4A7-6C0D-74B7-96A6E801B8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456" y="4162031"/>
            <a:ext cx="4543683" cy="1767141"/>
          </a:xfrm>
        </p:spPr>
        <p:txBody>
          <a:bodyPr>
            <a:normAutofit/>
          </a:bodyPr>
          <a:lstStyle/>
          <a:p>
            <a:pPr algn="r"/>
            <a:r>
              <a:rPr lang="en-US" dirty="0"/>
              <a:t>Monitoring and review </a:t>
            </a:r>
          </a:p>
        </p:txBody>
      </p:sp>
      <p:sp>
        <p:nvSpPr>
          <p:cNvPr id="11284" name="Rectangle 11283">
            <a:extLst>
              <a:ext uri="{FF2B5EF4-FFF2-40B4-BE49-F238E27FC236}">
                <a16:creationId xmlns:a16="http://schemas.microsoft.com/office/drawing/2014/main" id="{504B0465-3B07-49BF-BEA7-D814762462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6128670"/>
            <a:ext cx="10222992" cy="80683"/>
          </a:xfrm>
          <a:prstGeom prst="rect">
            <a:avLst/>
          </a:prstGeom>
          <a:blipFill dpi="0" rotWithShape="1">
            <a:blip r:embed="rId7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1279" name="Oval 11278">
            <a:extLst>
              <a:ext uri="{FF2B5EF4-FFF2-40B4-BE49-F238E27FC236}">
                <a16:creationId xmlns:a16="http://schemas.microsoft.com/office/drawing/2014/main" id="{49B7FFA5-14CB-4A4F-9BCC-CA3AA5D9D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01725" y="6229681"/>
            <a:ext cx="457200" cy="457200"/>
          </a:xfrm>
          <a:prstGeom prst="ellipse">
            <a:avLst/>
          </a:prstGeom>
          <a:blipFill dpi="0" rotWithShape="1">
            <a:blip r:embed="rId9"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50800" ty="0" sx="85000" sy="85000" flip="none" algn="tl"/>
          </a:blipFill>
          <a:ln w="25400" cap="flat" cmpd="sng" algn="ctr">
            <a:noFill/>
            <a:prstDash val="solid"/>
          </a:ln>
          <a:effectLst/>
        </p:spPr>
        <p:txBody>
          <a:bodyPr lIns="0" tIns="0" rIns="0" bIns="0"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 Extra Bold" pitchFamily="18" charset="0"/>
              <a:ea typeface="+mn-ea"/>
              <a:cs typeface="+mn-cs"/>
            </a:endParaRPr>
          </a:p>
        </p:txBody>
      </p:sp>
      <p:sp>
        <p:nvSpPr>
          <p:cNvPr id="11281" name="Oval 11280">
            <a:extLst>
              <a:ext uri="{FF2B5EF4-FFF2-40B4-BE49-F238E27FC236}">
                <a16:creationId xmlns:a16="http://schemas.microsoft.com/office/drawing/2014/main" id="{04E48745-7512-4EC2-9E20-9092D1215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30918" y="6258874"/>
            <a:ext cx="398813" cy="398815"/>
          </a:xfrm>
          <a:prstGeom prst="ellipse">
            <a:avLst/>
          </a:prstGeom>
          <a:noFill/>
          <a:ln w="12700" cap="flat" cmpd="sng" algn="ctr">
            <a:solidFill>
              <a:srgbClr val="FFFFFF"/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5EA4FA41-8130-BDAD-81B5-E1102AA1A49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33519498"/>
              </p:ext>
            </p:extLst>
          </p:nvPr>
        </p:nvGraphicFramePr>
        <p:xfrm>
          <a:off x="6217920" y="4170410"/>
          <a:ext cx="4699221" cy="1767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0" r:lo="rId11" r:qs="rId12" r:cs="rId13"/>
          </a:graphicData>
        </a:graphic>
      </p:graphicFrame>
      <p:pic>
        <p:nvPicPr>
          <p:cNvPr id="16" name="Audio 15">
            <a:extLst>
              <a:ext uri="{FF2B5EF4-FFF2-40B4-BE49-F238E27FC236}">
                <a16:creationId xmlns:a16="http://schemas.microsoft.com/office/drawing/2014/main" id="{28DA14A6-BC8D-A69B-29BE-F6691B59E07D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1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9783107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 advTm="37408">
        <p14:reveal/>
      </p:transition>
    </mc:Choice>
    <mc:Fallback>
      <p:transition spd="slow" advTm="37408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  <p:bldLst>
      <p:bldP spid="2" grpId="0"/>
      <p:bldGraphic spid="7" grpId="0">
        <p:bldAsOne/>
      </p:bldGraphic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295" name="Rectangle 12294">
            <a:extLst>
              <a:ext uri="{FF2B5EF4-FFF2-40B4-BE49-F238E27FC236}">
                <a16:creationId xmlns:a16="http://schemas.microsoft.com/office/drawing/2014/main" id="{E009DD9B-5EE2-4C0D-8B2B-351C8C1022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290" name="Picture 2" descr="Chemotherapy for Breast Cancer: What You Need to Know">
            <a:extLst>
              <a:ext uri="{FF2B5EF4-FFF2-40B4-BE49-F238E27FC236}">
                <a16:creationId xmlns:a16="http://schemas.microsoft.com/office/drawing/2014/main" id="{49D7659E-63D5-BB30-DEB7-E76E98D67A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890" r="1" b="5449"/>
          <a:stretch>
            <a:fillRect/>
          </a:stretch>
        </p:blipFill>
        <p:spPr bwMode="auto">
          <a:xfrm>
            <a:off x="-1" y="10"/>
            <a:ext cx="12191999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297" name="Rectangle 12296">
            <a:extLst>
              <a:ext uri="{FF2B5EF4-FFF2-40B4-BE49-F238E27FC236}">
                <a16:creationId xmlns:a16="http://schemas.microsoft.com/office/drawing/2014/main" id="{E720DB99-7745-4E75-9D96-AAB6D55C53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3837459"/>
            <a:ext cx="10222992" cy="80683"/>
          </a:xfrm>
          <a:prstGeom prst="rect">
            <a:avLst/>
          </a:prstGeom>
          <a:blipFill dpi="0" rotWithShape="1">
            <a:blip r:embed="rId6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2299" name="Rectangle 12298">
            <a:extLst>
              <a:ext uri="{FF2B5EF4-FFF2-40B4-BE49-F238E27FC236}">
                <a16:creationId xmlns:a16="http://schemas.microsoft.com/office/drawing/2014/main" id="{D68803C4-E159-4360-B7BB-74205C8F78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3981573"/>
            <a:ext cx="10222992" cy="2078335"/>
          </a:xfrm>
          <a:prstGeom prst="rect">
            <a:avLst/>
          </a:prstGeom>
          <a:blipFill dpi="0" rotWithShape="1">
            <a:blip r:embed="rId6">
              <a:alphaModFix amt="9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A07139-953F-74D2-BD5D-92DF59221E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456" y="4162031"/>
            <a:ext cx="4543683" cy="1767141"/>
          </a:xfrm>
        </p:spPr>
        <p:txBody>
          <a:bodyPr>
            <a:normAutofit/>
          </a:bodyPr>
          <a:lstStyle/>
          <a:p>
            <a:pPr algn="r"/>
            <a:r>
              <a:rPr lang="en-US"/>
              <a:t>conculsion</a:t>
            </a:r>
          </a:p>
        </p:txBody>
      </p:sp>
      <p:sp>
        <p:nvSpPr>
          <p:cNvPr id="12301" name="Rectangle 12300">
            <a:extLst>
              <a:ext uri="{FF2B5EF4-FFF2-40B4-BE49-F238E27FC236}">
                <a16:creationId xmlns:a16="http://schemas.microsoft.com/office/drawing/2014/main" id="{504B0465-3B07-49BF-BEA7-D814762462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6128670"/>
            <a:ext cx="10222992" cy="80683"/>
          </a:xfrm>
          <a:prstGeom prst="rect">
            <a:avLst/>
          </a:prstGeom>
          <a:blipFill dpi="0" rotWithShape="1">
            <a:blip r:embed="rId6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2303" name="Oval 12302">
            <a:extLst>
              <a:ext uri="{FF2B5EF4-FFF2-40B4-BE49-F238E27FC236}">
                <a16:creationId xmlns:a16="http://schemas.microsoft.com/office/drawing/2014/main" id="{49B7FFA5-14CB-4A4F-9BCC-CA3AA5D9D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01725" y="6229681"/>
            <a:ext cx="457200" cy="457200"/>
          </a:xfrm>
          <a:prstGeom prst="ellipse">
            <a:avLst/>
          </a:prstGeom>
          <a:blipFill dpi="0" rotWithShape="1">
            <a:blip r:embed="rId8"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50800" ty="0" sx="85000" sy="85000" flip="none" algn="tl"/>
          </a:blipFill>
          <a:ln w="25400" cap="flat" cmpd="sng" algn="ctr">
            <a:noFill/>
            <a:prstDash val="solid"/>
          </a:ln>
          <a:effectLst/>
        </p:spPr>
        <p:txBody>
          <a:bodyPr lIns="0" tIns="0" rIns="0" bIns="0"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 Extra Bold" pitchFamily="18" charset="0"/>
              <a:ea typeface="+mn-ea"/>
              <a:cs typeface="+mn-cs"/>
            </a:endParaRPr>
          </a:p>
        </p:txBody>
      </p:sp>
      <p:sp>
        <p:nvSpPr>
          <p:cNvPr id="12305" name="Oval 12304">
            <a:extLst>
              <a:ext uri="{FF2B5EF4-FFF2-40B4-BE49-F238E27FC236}">
                <a16:creationId xmlns:a16="http://schemas.microsoft.com/office/drawing/2014/main" id="{04E48745-7512-4EC2-9E20-9092D1215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30918" y="6258874"/>
            <a:ext cx="398813" cy="398815"/>
          </a:xfrm>
          <a:prstGeom prst="ellipse">
            <a:avLst/>
          </a:prstGeom>
          <a:noFill/>
          <a:ln w="12700" cap="flat" cmpd="sng" algn="ctr">
            <a:solidFill>
              <a:srgbClr val="FFFFFF"/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E0C7A74-9D3D-DCFA-0D79-EBC55448A17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63568842"/>
              </p:ext>
            </p:extLst>
          </p:nvPr>
        </p:nvGraphicFramePr>
        <p:xfrm>
          <a:off x="6217920" y="4170410"/>
          <a:ext cx="4699221" cy="1767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9" r:lo="rId10" r:qs="rId11" r:cs="rId12"/>
          </a:graphicData>
        </a:graphic>
      </p:graphicFrame>
      <p:pic>
        <p:nvPicPr>
          <p:cNvPr id="13" name="Audio 12">
            <a:extLst>
              <a:ext uri="{FF2B5EF4-FFF2-40B4-BE49-F238E27FC236}">
                <a16:creationId xmlns:a16="http://schemas.microsoft.com/office/drawing/2014/main" id="{02F59037-1444-DEE8-4574-2D85860E53B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3327802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 advTm="31029">
        <p15:prstTrans prst="peelOff"/>
      </p:transition>
    </mc:Choice>
    <mc:Fallback>
      <p:transition spd="slow" advTm="31029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964958D-AF5D-4863-B5FB-83F6B8CB1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44" y="0"/>
            <a:ext cx="12188656" cy="6857999"/>
          </a:xfrm>
          <a:prstGeom prst="rect">
            <a:avLst/>
          </a:prstGeom>
          <a:blipFill dpi="0" rotWithShape="1">
            <a:blip r:embed="rId5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Files in folders">
            <a:extLst>
              <a:ext uri="{FF2B5EF4-FFF2-40B4-BE49-F238E27FC236}">
                <a16:creationId xmlns:a16="http://schemas.microsoft.com/office/drawing/2014/main" id="{9C93D89B-3E6B-D3C2-3596-6056831A3B19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28206" r="26565" b="-1"/>
          <a:stretch>
            <a:fillRect/>
          </a:stretch>
        </p:blipFill>
        <p:spPr>
          <a:xfrm>
            <a:off x="3344" y="10"/>
            <a:ext cx="4646726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05624D-0449-0A7C-EA01-4E2430C23F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00048" y="171119"/>
            <a:ext cx="6730276" cy="6686880"/>
          </a:xfrm>
        </p:spPr>
        <p:txBody>
          <a:bodyPr>
            <a:normAutofit fontScale="92500"/>
          </a:bodyPr>
          <a:lstStyle/>
          <a:p>
            <a:pPr marL="0" indent="0" algn="ctr"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 sz="1800" dirty="0">
                <a:latin typeface="Aptos" panose="020B0004020202020204" pitchFamily="34" charset="0"/>
              </a:rPr>
              <a:t>References</a:t>
            </a:r>
          </a:p>
          <a:p>
            <a:pPr marL="0" indent="0">
              <a:spcAft>
                <a:spcPts val="1200"/>
              </a:spcAft>
              <a:buNone/>
            </a:pPr>
            <a:r>
              <a:rPr lang="en-GB" sz="105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NHS (2024). </a:t>
            </a:r>
            <a:r>
              <a:rPr lang="en-GB" sz="1050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Breast Cancer in Women</a:t>
            </a:r>
            <a:r>
              <a:rPr lang="en-GB" sz="105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</a:t>
            </a:r>
            <a:r>
              <a:rPr lang="en-GB" sz="105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nhs.uk</a:t>
            </a:r>
            <a:r>
              <a:rPr lang="en-GB" sz="105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05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https://www.nhs.uk/conditions/breast-cancer-in-women/</a:t>
            </a:r>
            <a:r>
              <a:rPr lang="en-GB" sz="105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[Accessed 19 July 2026].</a:t>
            </a:r>
          </a:p>
          <a:p>
            <a:pPr marL="0" indent="0">
              <a:spcAft>
                <a:spcPts val="1200"/>
              </a:spcAft>
              <a:buNone/>
            </a:pPr>
            <a:r>
              <a:rPr lang="en-GB" sz="1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Cancer Research UK (2023). </a:t>
            </a:r>
            <a:r>
              <a:rPr lang="en-GB" sz="10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Risk Factors for Breast Cancer | Cancer Research UK</a:t>
            </a:r>
            <a:r>
              <a:rPr lang="en-GB" sz="1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</a:t>
            </a:r>
            <a:r>
              <a:rPr lang="en-GB" sz="10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Cancerresearchuk.org</a:t>
            </a:r>
            <a:r>
              <a:rPr lang="en-GB" sz="1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https://www.cancerresearchuk.org/about-cancer/breast-cancer/risks-causes/risk-factors</a:t>
            </a:r>
            <a:r>
              <a:rPr lang="en-GB" sz="1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[Accessed 19 July 2026].</a:t>
            </a:r>
          </a:p>
          <a:p>
            <a:pPr marL="0" indent="0">
              <a:spcAft>
                <a:spcPts val="1200"/>
              </a:spcAft>
              <a:buNone/>
            </a:pPr>
            <a:r>
              <a:rPr lang="en-GB" sz="9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National Breast Cancer Foundation (2021). </a:t>
            </a:r>
            <a:r>
              <a:rPr lang="en-GB" sz="9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How Does Breast Cancer Start &amp; Spread? | NBCF</a:t>
            </a:r>
            <a:r>
              <a:rPr lang="en-GB" sz="9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National Breast Cancer Foundation (NBCF) | Donate Online. Available at: </a:t>
            </a:r>
            <a:r>
              <a:rPr lang="en-GB" sz="9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https://nbcf.org.au/about-breast-cancer/diagnosis/breast-cancer-anatomy/</a:t>
            </a:r>
            <a:r>
              <a:rPr lang="en-GB" sz="9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[Accessed 19 July 2026].</a:t>
            </a:r>
          </a:p>
          <a:p>
            <a:pPr marL="0" indent="0">
              <a:spcAft>
                <a:spcPts val="1200"/>
              </a:spcAft>
              <a:buNone/>
            </a:pPr>
            <a:r>
              <a:rPr lang="en-GB" sz="1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Park, M., Kim, D., Ko, S., Kim, A., Mo, K. and Yoon, H. (2022). Breast Cancer Metastasis: Mechanisms and Therapeutic Implications. </a:t>
            </a:r>
            <a:r>
              <a:rPr lang="en-GB" sz="10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International Journal of Molecular Sciences</a:t>
            </a:r>
            <a:r>
              <a:rPr lang="en-GB" sz="1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23(12), p.6806. doi:10.3390/ijms23126806. [Accessed 19 July 2026]</a:t>
            </a:r>
          </a:p>
          <a:p>
            <a:pPr marL="0" indent="0">
              <a:spcAft>
                <a:spcPts val="1200"/>
              </a:spcAft>
              <a:buNone/>
            </a:pPr>
            <a:r>
              <a:rPr lang="en-GB" sz="11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www.sciencedirect.com</a:t>
            </a:r>
            <a:r>
              <a:rPr lang="en-GB" sz="11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(n.d.). </a:t>
            </a:r>
            <a:r>
              <a:rPr lang="en-GB" sz="11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Clinical Feature - an overview | ScienceDirect Topics</a:t>
            </a:r>
            <a:r>
              <a:rPr lang="en-GB" sz="11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Available at: </a:t>
            </a:r>
            <a:r>
              <a:rPr lang="en-GB" sz="11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https://www.sciencedirect.com/topics/pharmacology-toxicology-and-pharmaceutical-science/clinical-feature</a:t>
            </a:r>
            <a:r>
              <a:rPr lang="en-GB" sz="11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[Accessed 19 July 2026].</a:t>
            </a:r>
          </a:p>
          <a:p>
            <a:pPr marL="0" indent="0">
              <a:spcAft>
                <a:spcPts val="1200"/>
              </a:spcAft>
              <a:buNone/>
            </a:pPr>
            <a:r>
              <a:rPr lang="en-GB" sz="11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Watson, S. (2024). </a:t>
            </a:r>
            <a:r>
              <a:rPr lang="en-GB" sz="11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Feel-good hormones: How They Affect Your mind, Mood and Body</a:t>
            </a:r>
            <a:r>
              <a:rPr lang="en-GB" sz="11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Harvard Health. Available at: </a:t>
            </a:r>
            <a:r>
              <a:rPr lang="en-GB" sz="11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12"/>
              </a:rPr>
              <a:t>https://www.health.harvard.edu/mind-and-mood/feel-good-hormones-how-they-affect-your-mind-mood-and-body</a:t>
            </a:r>
            <a:r>
              <a:rPr lang="en-GB" sz="11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[Accessed 19 July 2026].</a:t>
            </a:r>
          </a:p>
          <a:p>
            <a:pPr marL="0" indent="0">
              <a:spcAft>
                <a:spcPts val="1200"/>
              </a:spcAft>
              <a:buNone/>
            </a:pPr>
            <a:r>
              <a:rPr lang="en-GB" sz="10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Royalmarsden.nhs.uk</a:t>
            </a:r>
            <a:r>
              <a:rPr lang="en-GB" sz="1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(2019). </a:t>
            </a:r>
            <a:r>
              <a:rPr lang="en-GB" sz="10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Breast cancer: Treatment and follow-up | The Royal Marsden NHS Foundation Trust</a:t>
            </a:r>
            <a:r>
              <a:rPr lang="en-GB" sz="1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Available at: </a:t>
            </a:r>
            <a:r>
              <a:rPr lang="en-GB" sz="1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13"/>
              </a:rPr>
              <a:t>https://www.royalmarsden.nhs.uk/information-gps/gp-resources/breast-cancer/breast-cancer-treatment-and-follow</a:t>
            </a:r>
            <a:r>
              <a:rPr lang="en-GB" sz="1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[Accessed 19 July 2026].</a:t>
            </a:r>
          </a:p>
          <a:p>
            <a:pPr marL="0" indent="0">
              <a:spcAft>
                <a:spcPts val="1200"/>
              </a:spcAft>
              <a:buNone/>
            </a:pPr>
            <a:r>
              <a:rPr lang="en-GB" sz="1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Shao, J., Rodrigues, M., </a:t>
            </a:r>
            <a:r>
              <a:rPr lang="en-GB" sz="10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Corter</a:t>
            </a:r>
            <a:r>
              <a:rPr lang="en-GB" sz="1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A.L. and Baxter, N.N. (2019). Multidisciplinary care of breast cancer patients: a scoping review of multidisciplinary styles, processes, and outcomes. </a:t>
            </a:r>
            <a:r>
              <a:rPr lang="en-GB" sz="10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Current Oncology</a:t>
            </a:r>
            <a:r>
              <a:rPr lang="en-GB" sz="1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26(3). doi:10.3747/co.26.4713. [accessed 19/07.26]</a:t>
            </a:r>
          </a:p>
          <a:p>
            <a:pPr marL="0" indent="0">
              <a:spcAft>
                <a:spcPts val="1200"/>
              </a:spcAft>
              <a:buNone/>
            </a:pPr>
            <a:r>
              <a:rPr lang="en-GB" sz="1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Breast Cancer Now. (2023). </a:t>
            </a:r>
            <a:r>
              <a:rPr lang="en-GB" sz="10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multidisciplinary team (MDT)</a:t>
            </a:r>
            <a:r>
              <a:rPr lang="en-GB" sz="1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Available at: </a:t>
            </a:r>
            <a:r>
              <a:rPr lang="en-GB" sz="1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14"/>
              </a:rPr>
              <a:t>https://breastcancernow.org/about-breast-cancer/treatment/the-multidisciplinary-team-mdt</a:t>
            </a:r>
            <a:r>
              <a:rPr lang="en-GB" sz="1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[Accessed 19 July 2026].</a:t>
            </a:r>
          </a:p>
          <a:p>
            <a:pPr marL="0" indent="0">
              <a:spcAft>
                <a:spcPts val="1200"/>
              </a:spcAft>
              <a:buNone/>
            </a:pPr>
            <a:r>
              <a:rPr lang="en-GB" sz="1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Macmillan Cancer Support (2018). </a:t>
            </a:r>
            <a:r>
              <a:rPr lang="en-GB" sz="10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Multidisciplinary team MDT for breast cancer</a:t>
            </a:r>
            <a:r>
              <a:rPr lang="en-GB" sz="1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</a:t>
            </a:r>
            <a:r>
              <a:rPr lang="en-GB" sz="10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www.macmillan.org.uk</a:t>
            </a:r>
            <a:r>
              <a:rPr lang="en-GB" sz="1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15"/>
              </a:rPr>
              <a:t>https://www.macmillan.org.uk/cancer-information-and-support/breast-cancer/multidisciplinary-team-mdt-for-breast-cancer</a:t>
            </a:r>
            <a:r>
              <a:rPr lang="en-GB" sz="1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[Accessed 19 July 2026].</a:t>
            </a:r>
          </a:p>
          <a:p>
            <a:pPr marL="0" indent="0">
              <a:spcAft>
                <a:spcPts val="1200"/>
              </a:spcAft>
              <a:buNone/>
            </a:pPr>
            <a:endParaRPr lang="en-GB" sz="900" b="0" i="0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spcAft>
                <a:spcPts val="1200"/>
              </a:spcAft>
              <a:buNone/>
            </a:pPr>
            <a:endParaRPr lang="en-GB" sz="1000" b="0" i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pPr marL="0" indent="0">
              <a:spcAft>
                <a:spcPts val="1200"/>
              </a:spcAft>
              <a:buNone/>
            </a:pPr>
            <a:endParaRPr lang="en-GB" sz="1050" b="0" i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pPr marL="0" indent="0">
              <a:spcAft>
                <a:spcPts val="1200"/>
              </a:spcAft>
              <a:buNone/>
            </a:pPr>
            <a:endParaRPr lang="en-GB" sz="1100" b="0" i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pPr marL="0" indent="0">
              <a:spcAft>
                <a:spcPts val="1200"/>
              </a:spcAft>
              <a:buNone/>
            </a:pPr>
            <a:endParaRPr lang="en-GB" sz="1200" b="0" i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pPr marL="0" indent="0">
              <a:spcAft>
                <a:spcPts val="1200"/>
              </a:spcAft>
              <a:buNone/>
            </a:pPr>
            <a:endParaRPr lang="en-GB" sz="1200" b="0" i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pPr marL="0" indent="0">
              <a:spcAft>
                <a:spcPts val="1200"/>
              </a:spcAft>
              <a:buNone/>
            </a:pPr>
            <a:endParaRPr lang="en-GB" sz="1400" b="0" i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pPr marL="0" indent="0">
              <a:spcAft>
                <a:spcPts val="1200"/>
              </a:spcAft>
              <a:buNone/>
            </a:pPr>
            <a:endParaRPr lang="en-GB" sz="1600" b="0" i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pPr marL="0" indent="0">
              <a:spcBef>
                <a:spcPts val="1200"/>
              </a:spcBef>
              <a:spcAft>
                <a:spcPts val="1200"/>
              </a:spcAft>
              <a:buNone/>
            </a:pPr>
            <a:endParaRPr lang="en-US" sz="1800" dirty="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11002ACD-3B0C-4885-8754-8A00E926FE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DF0313CD-4196-4456-A70D-5EE2B995BA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16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80DE0B32-9EE8-4975-AD48-3855B0A82A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pic>
        <p:nvPicPr>
          <p:cNvPr id="8" name="Audio 7">
            <a:extLst>
              <a:ext uri="{FF2B5EF4-FFF2-40B4-BE49-F238E27FC236}">
                <a16:creationId xmlns:a16="http://schemas.microsoft.com/office/drawing/2014/main" id="{737320A6-92F5-6D2A-2E81-A93F455F94A7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17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4233439489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 advTm="9601">
        <p15:prstTrans prst="prestige"/>
      </p:transition>
    </mc:Choice>
    <mc:Fallback>
      <p:transition spd="slow" advTm="9601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8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8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8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8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8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5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5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8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5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5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8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5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5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28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5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5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28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5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5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28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5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5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28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5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5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5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3" grpId="0" build="allAtOnce"/>
    </p:bld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8.1|1.1|1.3|1.1|1|1.3|1|1.9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4|0.9|0.7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.8|2.5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|1.3|0.8|3.3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3|1.1|4.2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2|1.2|1.2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1|1.9|1.5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1|2.3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5|1.2|1.3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|1.1|2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1|1|1.4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1|2.4|0.8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|3.3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3"/>
</p:tagLst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ood Type">
  <a:themeElements>
    <a:clrScheme name="Wood Type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Wood Type">
      <a:majorFont>
        <a:latin typeface="Rockwell Condensed" panose="02060603050405020104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 panose="02060603020205020403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Wood Type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hade val="63000"/>
              </a:schemeClr>
              <a:schemeClr val="phClr">
                <a:tint val="10000"/>
                <a:satMod val="150000"/>
              </a:schemeClr>
            </a:duotone>
          </a:blip>
          <a:tile tx="0" ty="0" sx="60000" sy="59000" flip="none" algn="tl"/>
        </a:blipFill>
        <a:blipFill rotWithShape="1">
          <a:blip xmlns:r="http://schemas.openxmlformats.org/officeDocument/2006/relationships" r:embed="rId1">
            <a:duotone>
              <a:schemeClr val="phClr">
                <a:shade val="36000"/>
                <a:satMod val="120000"/>
              </a:schemeClr>
              <a:schemeClr val="phClr">
                <a:tint val="40000"/>
              </a:schemeClr>
            </a:duotone>
          </a:blip>
          <a:tile tx="0" ty="0" sx="60000" sy="59000" flip="none" algn="tl"/>
        </a:blip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solidFill>
          <a:schemeClr val="phClr">
            <a:shade val="97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5000"/>
                <a:shade val="58000"/>
                <a:satMod val="120000"/>
              </a:schemeClr>
              <a:schemeClr val="phClr">
                <a:tint val="50000"/>
                <a:shade val="96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ood Type" id="{7ACABC62-BF99-48CF-A9DC-4DB89C7B13DC}" vid="{142A1326-48AB-42A9-8428-CB14AA30176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Wood Type</Template>
  <TotalTime>158</TotalTime>
  <Words>1339</Words>
  <Application>Microsoft Macintosh PowerPoint</Application>
  <PresentationFormat>Widescreen</PresentationFormat>
  <Paragraphs>125</Paragraphs>
  <Slides>16</Slides>
  <Notes>14</Notes>
  <HiddenSlides>0</HiddenSlides>
  <MMClips>16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5" baseType="lpstr">
      <vt:lpstr>Annai MN</vt:lpstr>
      <vt:lpstr>Aptos</vt:lpstr>
      <vt:lpstr>Arial</vt:lpstr>
      <vt:lpstr>Calibri</vt:lpstr>
      <vt:lpstr>Rockwell</vt:lpstr>
      <vt:lpstr>Rockwell Condensed</vt:lpstr>
      <vt:lpstr>Rockwell Extra Bold</vt:lpstr>
      <vt:lpstr>Wingdings</vt:lpstr>
      <vt:lpstr>Wood Type</vt:lpstr>
      <vt:lpstr>Care plan for a 37-year-old woman with advanced Breast cancer </vt:lpstr>
      <vt:lpstr>Welcome to my presentation on a suggested care plan for a 37‑year‑old woman with advanced breast cancer. I will outline her demographic profile, the anatomy and physiology involved, the impact of the condition, and an evidence‑based care plan aligned with NHS and NICE guidance. </vt:lpstr>
      <vt:lpstr>Patient profile:</vt:lpstr>
      <vt:lpstr>Risk factors </vt:lpstr>
      <vt:lpstr>Relevant anatomy and physiology </vt:lpstr>
      <vt:lpstr>Pathophysiology of late stage breast cancer  </vt:lpstr>
      <vt:lpstr>Clinical features and diagnosis </vt:lpstr>
      <vt:lpstr>Impact on body and functioning</vt:lpstr>
      <vt:lpstr>Evidence-based medical treatment plan </vt:lpstr>
      <vt:lpstr>Nursing and multidisciplinary care</vt:lpstr>
      <vt:lpstr>Psychosocial and family support</vt:lpstr>
      <vt:lpstr>Communication and ethical considerations</vt:lpstr>
      <vt:lpstr>Communication and ethical considerations </vt:lpstr>
      <vt:lpstr>Monitoring and review </vt:lpstr>
      <vt:lpstr>conculsion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Fahtima Iyaiz (2319515)</dc:creator>
  <cp:lastModifiedBy>Fahtima Iyaiz (2319515)</cp:lastModifiedBy>
  <cp:revision>2</cp:revision>
  <dcterms:created xsi:type="dcterms:W3CDTF">2026-07-19T09:12:06Z</dcterms:created>
  <dcterms:modified xsi:type="dcterms:W3CDTF">2026-07-19T11:50:35Z</dcterms:modified>
</cp:coreProperties>
</file>