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>
      <p:cViewPr varScale="1">
        <p:scale>
          <a:sx n="63" d="100"/>
          <a:sy n="63" d="100"/>
        </p:scale>
        <p:origin x="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63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513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003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977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047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244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908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348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231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706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2762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75375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92681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3223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4639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813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  <a:t>2/20/2023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205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a44638ba-0aa9-47e1-9921-91167844bbda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94116" y="2915920"/>
            <a:ext cx="8915399" cy="2166261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LEADERSHIP STYLES: LAISSEZ-FAIRE LEADERSHIP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94114" y="5406570"/>
            <a:ext cx="8915399" cy="1524000"/>
          </a:xfrm>
        </p:spPr>
        <p:txBody>
          <a:bodyPr>
            <a:normAutofit fontScale="92500"/>
          </a:bodyPr>
          <a:lstStyle/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name and number: GEORGIANA SERBANESCU, 1918419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name and code: Emergent Leadership Skills for the Workplace, BMSW6101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Lecturer: Rebecca Stewart</a:t>
            </a:r>
          </a:p>
          <a:p>
            <a:pPr algn="just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Program Manager: Dr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Sujeewa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Herath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F49365-A89A-1FA0-8DAF-B6CB2E5A380F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2485" y="130630"/>
            <a:ext cx="9938659" cy="26887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Definition Of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652" y="1605280"/>
            <a:ext cx="6331268" cy="5079999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leader is a person who takes the initiative to ensure that a group of people have the means to achieve a common goal (Kruse, 2013).</a:t>
            </a:r>
          </a:p>
          <a:p>
            <a:pPr marL="0" indent="0">
              <a:lnSpc>
                <a:spcPct val="150000"/>
              </a:lnSpc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Leadership is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providing vision and direction to a group of people with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 similar objective. In most cases, such a group forms an organization (Kruse, 2013).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Content Placeholder 3" descr="download">
            <a:extLst>
              <a:ext uri="{FF2B5EF4-FFF2-40B4-BE49-F238E27FC236}">
                <a16:creationId xmlns:a16="http://schemas.microsoft.com/office/drawing/2014/main" id="{66BC5DCF-F838-B20C-F846-6D688852CF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3235" y="1651948"/>
            <a:ext cx="5358765" cy="440341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Importance Of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399280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According to Outwaited (2013), for any group of people with a common goal and interests, leadership is important for the following reasons: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Enables effective communication among members of the organization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Increases efficiency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Inspires hard work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Motivates members of the organization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Provides A better work environment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Maximizes productivity.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0156" y="298990"/>
            <a:ext cx="8911687" cy="1280890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Leadership Styles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1360" y="1280160"/>
            <a:ext cx="11348720" cy="557784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leadership style is an approach that a leader chooses to use in the process of providing leadership (Goldman, 1998).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are different leadership styles that a leader can choose to use depending on the circumstances of the organization they lead and their personal character traits.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leadership styles include: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Democratic leadership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Laissez-faire leadership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Transformational leadership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Transactional leadership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Autocratic leadership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5950DC45-652C-3509-9916-AD4AAE55A0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6800" y="2915920"/>
            <a:ext cx="5384389" cy="379984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5085" y="481870"/>
            <a:ext cx="8911687" cy="1280890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Assessment of my Leadership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5077" y="1731225"/>
            <a:ext cx="11396629" cy="4980125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can make an assessment of my leadership based on the observations that others and I have made about my leadership when I have had the opportunity to lead.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when in leadership, I conduct leadership based on the following tenets: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leave people to make their own decisions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trust people understand their roles better than I do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give people the opportunity to rectify their mistakes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avoid micromanagement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40525" y="306333"/>
            <a:ext cx="8911687" cy="1280890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My Leadership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4960" y="1747520"/>
            <a:ext cx="5781040" cy="48768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Based on my qualities as a leader, my leadership style can be termed as the Laissez-Faire Leadership style. 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can make the conclusion that I practice Laissez-Faire Leadership because the way I lead matches the characteristics of the Laissez-Faire Leadership style.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 the slides that follow in this presentation discuss Laissez-Faire Leadership and why it can help me lead well.</a:t>
            </a:r>
          </a:p>
        </p:txBody>
      </p:sp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05D744CE-3565-3E6C-9573-595AE25F08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8720" y="1998793"/>
            <a:ext cx="5923280" cy="473862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5885" y="603790"/>
            <a:ext cx="8911687" cy="1280890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Laissez-Faire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5885" y="1981200"/>
            <a:ext cx="8915400" cy="43688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Laissez-faire is word of French origin that translates to English as “let go. Let it be.”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above meaning is the basis of the leadership style as it advocates for leaders to leave those they lead to make their own decisions.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 such, the leadership style involves demonstrating complete trust that the people one leads can lead themselves through their personal roles.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leadership styles put trust in the members of their organizations to use their own judgment in the utilization or resources and time.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4445" y="532670"/>
            <a:ext cx="8911687" cy="1611090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Basic Principles of Laissez-faire Leadership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2925" y="2783840"/>
            <a:ext cx="8915400" cy="3777622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 laissez-faire leadership style is based on a number of key principles that make it possible to function 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Sharma and SINGH, 2013)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. They include: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hands-off approach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focus on training and development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Trust in employees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allowance of mistakes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6365" y="447040"/>
            <a:ext cx="8911687" cy="182880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Advantages of Laissez-faire Leadership Style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4412" y="2712720"/>
            <a:ext cx="8915400" cy="3799840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According to Yang (2015), The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laissez-faire leadership style provides an organization with a number of advantages that promote growth. The advantages are as follows: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Promotes high retention levels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Enables high levels of motivation among members of the organization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Promotes creativity 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Promotes learning and improvement 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5885" y="492030"/>
            <a:ext cx="8911687" cy="1753330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Disadvantages of Laissez-faire Leadership Style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</a:b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2172" y="2316480"/>
            <a:ext cx="8915400" cy="4439920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Khan et al. (2015)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Laissez-faire leadership style can cost the organization through the following disadvantages: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does not perform well where mistakes cannot be tolerated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Poor involvement with the group members can lead to poor organizational knowledge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promotes avoidance of leadership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Can cause a lack of role clarity   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4285" y="573310"/>
            <a:ext cx="8911687" cy="950690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3760" y="1635760"/>
            <a:ext cx="9360852" cy="505968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Leadership in an organization is important because it determines the organization’s ability to achieve its goals.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My personal leadership style can be called the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laissez-faire leadership style because it aligns with the laissez-faire principles.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Laissez-faire leadership is mainly characterized by a hands-off approach where the leader lets those they lead make decisions for themselves.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sym typeface="+mn-ea"/>
              </a:rPr>
              <a:t>While the style has advantages, such as promoting creativity and retention, it also suffers disadvantages, such as role clarity.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406400"/>
            <a:ext cx="8911687" cy="833120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3680" y="1239520"/>
            <a:ext cx="10000932" cy="5394960"/>
          </a:xfrm>
        </p:spPr>
        <p:txBody>
          <a:bodyPr>
            <a:normAutofit fontScale="25000" lnSpcReduction="20000"/>
          </a:bodyPr>
          <a:lstStyle/>
          <a:p>
            <a:pPr lvl="0" algn="just">
              <a:lnSpc>
                <a:spcPct val="17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Goldman, E., 1998. The Significance of Leadership Style. 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Educational leadership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55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(7), pp.20-22.</a:t>
            </a:r>
          </a:p>
          <a:p>
            <a:pPr lvl="0" algn="just">
              <a:lnSpc>
                <a:spcPct val="17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Khan, M.S., Khan, I., Qureshi, Q.A., Ismail, H.M., Rauf, H., Latif, A. and Tahir, M., 2015. The styles of leadership: A critical review. 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Public Policy and Administration Research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(3), pp.87-92.</a:t>
            </a:r>
          </a:p>
          <a:p>
            <a:pPr lvl="0" algn="just">
              <a:lnSpc>
                <a:spcPct val="17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Kruse, K., 2013. What is leadership? 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Forbes magazine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 algn="just">
              <a:lnSpc>
                <a:spcPct val="170000"/>
              </a:lnSpc>
            </a:pPr>
            <a:r>
              <a:rPr lang="en-US" sz="6400" dirty="0" err="1">
                <a:latin typeface="Arial" panose="020B0604020202020204" pitchFamily="34" charset="0"/>
                <a:cs typeface="Arial" panose="020B0604020202020204" pitchFamily="34" charset="0"/>
              </a:rPr>
              <a:t>Outhwaite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, S., 2013. The importance of leadership in the development of an integrated team. 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Journal of Nursing Management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(6), pp.371-376.</a:t>
            </a:r>
          </a:p>
          <a:p>
            <a:pPr lvl="0" algn="just">
              <a:lnSpc>
                <a:spcPct val="17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Sharma, L. and SINGH, S.K., 2013. CHARACTERISTICS OF LAISSEZ-FAIRE LEADERSHIP STYLE: A CASE STUDY. 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CLEAR International Journal of Research in Commerce &amp; Management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(3).</a:t>
            </a:r>
          </a:p>
          <a:p>
            <a:pPr lvl="0" algn="just">
              <a:lnSpc>
                <a:spcPct val="170000"/>
              </a:lnSpc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Yang, I., 2015. Positive effects of laissez-faire leadership: Conceptual exploration. 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Journal of Management Development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34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(10), pp.1246-1261.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97</TotalTime>
  <Words>888</Words>
  <Application>Microsoft Office PowerPoint</Application>
  <PresentationFormat>Widescreen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Century Gothic</vt:lpstr>
      <vt:lpstr>Times New Roman</vt:lpstr>
      <vt:lpstr>Wingdings</vt:lpstr>
      <vt:lpstr>Wingdings 3</vt:lpstr>
      <vt:lpstr>Wisp</vt:lpstr>
      <vt:lpstr>LEADERSHIP STYLES: LAISSEZ-FAIRE LEADERSHIP</vt:lpstr>
      <vt:lpstr>Definition Of Leadership</vt:lpstr>
      <vt:lpstr>Importance Of Leadership</vt:lpstr>
      <vt:lpstr>Leadership Styles </vt:lpstr>
      <vt:lpstr>Assessment of my Leadership </vt:lpstr>
      <vt:lpstr>My Leadership Style</vt:lpstr>
      <vt:lpstr>Introduction to Laissez-Faire Leadership</vt:lpstr>
      <vt:lpstr>Basic Principles of Laissez-faire Leadership Style</vt:lpstr>
      <vt:lpstr>Advantages of Laissez-faire Leadership Style </vt:lpstr>
      <vt:lpstr>Disadvantages of Laissez-faire Leadership Style </vt:lpstr>
      <vt:lpstr>Conclusions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STYLES: Laissez-Faire Leadership</dc:title>
  <dc:creator>Student</dc:creator>
  <cp:lastModifiedBy>Georgiana Serbanescu (1918419)</cp:lastModifiedBy>
  <cp:revision>1</cp:revision>
  <dcterms:created xsi:type="dcterms:W3CDTF">2023-02-15T12:26:55Z</dcterms:created>
  <dcterms:modified xsi:type="dcterms:W3CDTF">2023-02-20T03:07:48Z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EDCCCCF43DCA4DC9B519A3CD36C340F0</vt:lpwstr>
  </property>
  <property fmtid="{D5CDD505-2E9C-101B-9397-08002B2CF9AE}" pid="3" name="KSOProductBuildVer">
    <vt:lpwstr>1033-11.2.0.11440</vt:lpwstr>
  </property>
</Properties>
</file>