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65" r:id="rId7"/>
    <p:sldId id="266" r:id="rId8"/>
    <p:sldId id="259" r:id="rId9"/>
    <p:sldId id="263" r:id="rId10"/>
    <p:sldId id="260" r:id="rId11"/>
    <p:sldId id="261" r:id="rId12"/>
    <p:sldId id="26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B1D514-CF32-4BE5-AB58-E98B6B9AA092}" v="51" dt="2020-01-27T11:20:55.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056" y="8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Louise Hillam" userId="a6b99656-d0b0-4407-85e5-babcf61ef7fe" providerId="ADAL" clId="{64B1D514-CF32-4BE5-AB58-E98B6B9AA092}"/>
    <pc:docChg chg="undo redo custSel mod addSld delSld modSld sldOrd">
      <pc:chgData name="Sarah Louise Hillam" userId="a6b99656-d0b0-4407-85e5-babcf61ef7fe" providerId="ADAL" clId="{64B1D514-CF32-4BE5-AB58-E98B6B9AA092}" dt="2020-01-27T11:20:55.739" v="186" actId="20577"/>
      <pc:docMkLst>
        <pc:docMk/>
      </pc:docMkLst>
      <pc:sldChg chg="addSp delSp modSp">
        <pc:chgData name="Sarah Louise Hillam" userId="a6b99656-d0b0-4407-85e5-babcf61ef7fe" providerId="ADAL" clId="{64B1D514-CF32-4BE5-AB58-E98B6B9AA092}" dt="2020-01-27T10:48:14.127" v="97" actId="26606"/>
        <pc:sldMkLst>
          <pc:docMk/>
          <pc:sldMk cId="2321579562" sldId="257"/>
        </pc:sldMkLst>
        <pc:spChg chg="add del">
          <ac:chgData name="Sarah Louise Hillam" userId="a6b99656-d0b0-4407-85e5-babcf61ef7fe" providerId="ADAL" clId="{64B1D514-CF32-4BE5-AB58-E98B6B9AA092}" dt="2020-01-27T10:48:14.127" v="97" actId="26606"/>
          <ac:spMkLst>
            <pc:docMk/>
            <pc:sldMk cId="2321579562" sldId="257"/>
            <ac:spMk id="70" creationId="{B775CD93-9DF2-48CB-9F57-1BCA9A46C7FA}"/>
          </ac:spMkLst>
        </pc:spChg>
        <pc:spChg chg="add del">
          <ac:chgData name="Sarah Louise Hillam" userId="a6b99656-d0b0-4407-85e5-babcf61ef7fe" providerId="ADAL" clId="{64B1D514-CF32-4BE5-AB58-E98B6B9AA092}" dt="2020-01-27T10:48:14.127" v="97" actId="26606"/>
          <ac:spMkLst>
            <pc:docMk/>
            <pc:sldMk cId="2321579562" sldId="257"/>
            <ac:spMk id="71" creationId="{6166C6D1-23AC-49C4-BA07-238E4E9F8CEB}"/>
          </ac:spMkLst>
        </pc:spChg>
        <pc:spChg chg="add del">
          <ac:chgData name="Sarah Louise Hillam" userId="a6b99656-d0b0-4407-85e5-babcf61ef7fe" providerId="ADAL" clId="{64B1D514-CF32-4BE5-AB58-E98B6B9AA092}" dt="2020-01-27T10:44:18.804" v="55" actId="26606"/>
          <ac:spMkLst>
            <pc:docMk/>
            <pc:sldMk cId="2321579562" sldId="257"/>
            <ac:spMk id="76" creationId="{57845966-6EFC-468A-9CC7-BAB4B95854E7}"/>
          </ac:spMkLst>
        </pc:spChg>
        <pc:spChg chg="add del">
          <ac:chgData name="Sarah Louise Hillam" userId="a6b99656-d0b0-4407-85e5-babcf61ef7fe" providerId="ADAL" clId="{64B1D514-CF32-4BE5-AB58-E98B6B9AA092}" dt="2020-01-27T10:44:18.804" v="55" actId="26606"/>
          <ac:spMkLst>
            <pc:docMk/>
            <pc:sldMk cId="2321579562" sldId="257"/>
            <ac:spMk id="80" creationId="{ADAD1991-FFD1-4E94-ABAB-7560D33008E4}"/>
          </ac:spMkLst>
        </pc:spChg>
        <pc:spChg chg="add del">
          <ac:chgData name="Sarah Louise Hillam" userId="a6b99656-d0b0-4407-85e5-babcf61ef7fe" providerId="ADAL" clId="{64B1D514-CF32-4BE5-AB58-E98B6B9AA092}" dt="2020-01-27T10:44:27.066" v="57" actId="26606"/>
          <ac:spMkLst>
            <pc:docMk/>
            <pc:sldMk cId="2321579562" sldId="257"/>
            <ac:spMk id="82" creationId="{82A5F716-98EF-42EF-A471-87C6DFDCC799}"/>
          </ac:spMkLst>
        </pc:spChg>
        <pc:spChg chg="add del">
          <ac:chgData name="Sarah Louise Hillam" userId="a6b99656-d0b0-4407-85e5-babcf61ef7fe" providerId="ADAL" clId="{64B1D514-CF32-4BE5-AB58-E98B6B9AA092}" dt="2020-01-27T10:44:27.066" v="57" actId="26606"/>
          <ac:spMkLst>
            <pc:docMk/>
            <pc:sldMk cId="2321579562" sldId="257"/>
            <ac:spMk id="83" creationId="{B87687D8-4EF1-4EF2-BF7E-74BB4A3D1806}"/>
          </ac:spMkLst>
        </pc:spChg>
        <pc:spChg chg="add del">
          <ac:chgData name="Sarah Louise Hillam" userId="a6b99656-d0b0-4407-85e5-babcf61ef7fe" providerId="ADAL" clId="{64B1D514-CF32-4BE5-AB58-E98B6B9AA092}" dt="2020-01-27T10:48:14.127" v="97" actId="26606"/>
          <ac:spMkLst>
            <pc:docMk/>
            <pc:sldMk cId="2321579562" sldId="257"/>
            <ac:spMk id="85" creationId="{B775CD93-9DF2-48CB-9F57-1BCA9A46C7FA}"/>
          </ac:spMkLst>
        </pc:spChg>
        <pc:spChg chg="add del">
          <ac:chgData name="Sarah Louise Hillam" userId="a6b99656-d0b0-4407-85e5-babcf61ef7fe" providerId="ADAL" clId="{64B1D514-CF32-4BE5-AB58-E98B6B9AA092}" dt="2020-01-27T10:48:14.127" v="97" actId="26606"/>
          <ac:spMkLst>
            <pc:docMk/>
            <pc:sldMk cId="2321579562" sldId="257"/>
            <ac:spMk id="86" creationId="{6166C6D1-23AC-49C4-BA07-238E4E9F8CEB}"/>
          </ac:spMkLst>
        </pc:spChg>
        <pc:picChg chg="mod">
          <ac:chgData name="Sarah Louise Hillam" userId="a6b99656-d0b0-4407-85e5-babcf61ef7fe" providerId="ADAL" clId="{64B1D514-CF32-4BE5-AB58-E98B6B9AA092}" dt="2020-01-27T10:48:14.127" v="97" actId="26606"/>
          <ac:picMkLst>
            <pc:docMk/>
            <pc:sldMk cId="2321579562" sldId="257"/>
            <ac:picMk id="2" creationId="{31B5AF87-CD5E-4BB7-8FF3-C8FEB1B03393}"/>
          </ac:picMkLst>
        </pc:picChg>
        <pc:picChg chg="add del">
          <ac:chgData name="Sarah Louise Hillam" userId="a6b99656-d0b0-4407-85e5-babcf61ef7fe" providerId="ADAL" clId="{64B1D514-CF32-4BE5-AB58-E98B6B9AA092}" dt="2020-01-27T10:44:18.804" v="55" actId="26606"/>
          <ac:picMkLst>
            <pc:docMk/>
            <pc:sldMk cId="2321579562" sldId="257"/>
            <ac:picMk id="78" creationId="{75554383-98AF-4A47-BB65-705FAAA4BE6A}"/>
          </ac:picMkLst>
        </pc:picChg>
      </pc:sldChg>
      <pc:sldChg chg="addSp delSp modSp ord">
        <pc:chgData name="Sarah Louise Hillam" userId="a6b99656-d0b0-4407-85e5-babcf61ef7fe" providerId="ADAL" clId="{64B1D514-CF32-4BE5-AB58-E98B6B9AA092}" dt="2020-01-27T10:54:24.411" v="175" actId="26606"/>
        <pc:sldMkLst>
          <pc:docMk/>
          <pc:sldMk cId="1328232923" sldId="259"/>
        </pc:sldMkLst>
        <pc:spChg chg="mod">
          <ac:chgData name="Sarah Louise Hillam" userId="a6b99656-d0b0-4407-85e5-babcf61ef7fe" providerId="ADAL" clId="{64B1D514-CF32-4BE5-AB58-E98B6B9AA092}" dt="2020-01-27T10:49:21.371" v="123" actId="26606"/>
          <ac:spMkLst>
            <pc:docMk/>
            <pc:sldMk cId="1328232923" sldId="259"/>
            <ac:spMk id="2" creationId="{C087C026-EBCC-4E9E-8A9B-C02CD4A4B94F}"/>
          </ac:spMkLst>
        </pc:spChg>
        <pc:spChg chg="add del">
          <ac:chgData name="Sarah Louise Hillam" userId="a6b99656-d0b0-4407-85e5-babcf61ef7fe" providerId="ADAL" clId="{64B1D514-CF32-4BE5-AB58-E98B6B9AA092}" dt="2020-01-27T10:49:21.381" v="124" actId="26606"/>
          <ac:spMkLst>
            <pc:docMk/>
            <pc:sldMk cId="1328232923" sldId="259"/>
            <ac:spMk id="32" creationId="{46C2E80F-49A6-4372-B103-219D417A55ED}"/>
          </ac:spMkLst>
        </pc:spChg>
        <pc:spChg chg="add del">
          <ac:chgData name="Sarah Louise Hillam" userId="a6b99656-d0b0-4407-85e5-babcf61ef7fe" providerId="ADAL" clId="{64B1D514-CF32-4BE5-AB58-E98B6B9AA092}" dt="2020-01-27T10:49:21.371" v="123" actId="26606"/>
          <ac:spMkLst>
            <pc:docMk/>
            <pc:sldMk cId="1328232923" sldId="259"/>
            <ac:spMk id="34" creationId="{BE95D989-81FA-4BAD-9AD5-E46CEDA91B36}"/>
          </ac:spMkLst>
        </pc:spChg>
        <pc:spChg chg="add del">
          <ac:chgData name="Sarah Louise Hillam" userId="a6b99656-d0b0-4407-85e5-babcf61ef7fe" providerId="ADAL" clId="{64B1D514-CF32-4BE5-AB58-E98B6B9AA092}" dt="2020-01-27T10:48:14.523" v="98" actId="26606"/>
          <ac:spMkLst>
            <pc:docMk/>
            <pc:sldMk cId="1328232923" sldId="259"/>
            <ac:spMk id="37" creationId="{46C2E80F-49A6-4372-B103-219D417A55ED}"/>
          </ac:spMkLst>
        </pc:spChg>
        <pc:spChg chg="add del">
          <ac:chgData name="Sarah Louise Hillam" userId="a6b99656-d0b0-4407-85e5-babcf61ef7fe" providerId="ADAL" clId="{64B1D514-CF32-4BE5-AB58-E98B6B9AA092}" dt="2020-01-27T10:49:21.371" v="123" actId="26606"/>
          <ac:spMkLst>
            <pc:docMk/>
            <pc:sldMk cId="1328232923" sldId="259"/>
            <ac:spMk id="39" creationId="{156189E5-8A3E-4CFD-B71B-CCD0F8495E56}"/>
          </ac:spMkLst>
        </pc:spChg>
        <pc:spChg chg="add del">
          <ac:chgData name="Sarah Louise Hillam" userId="a6b99656-d0b0-4407-85e5-babcf61ef7fe" providerId="ADAL" clId="{64B1D514-CF32-4BE5-AB58-E98B6B9AA092}" dt="2020-01-27T10:54:24.411" v="175" actId="26606"/>
          <ac:spMkLst>
            <pc:docMk/>
            <pc:sldMk cId="1328232923" sldId="259"/>
            <ac:spMk id="41" creationId="{46C2E80F-49A6-4372-B103-219D417A55ED}"/>
          </ac:spMkLst>
        </pc:spChg>
        <pc:spChg chg="add">
          <ac:chgData name="Sarah Louise Hillam" userId="a6b99656-d0b0-4407-85e5-babcf61ef7fe" providerId="ADAL" clId="{64B1D514-CF32-4BE5-AB58-E98B6B9AA092}" dt="2020-01-27T10:54:24.411" v="175" actId="26606"/>
          <ac:spMkLst>
            <pc:docMk/>
            <pc:sldMk cId="1328232923" sldId="259"/>
            <ac:spMk id="46" creationId="{46C2E80F-49A6-4372-B103-219D417A55ED}"/>
          </ac:spMkLst>
        </pc:spChg>
        <pc:graphicFrameChg chg="mod modGraphic">
          <ac:chgData name="Sarah Louise Hillam" userId="a6b99656-d0b0-4407-85e5-babcf61ef7fe" providerId="ADAL" clId="{64B1D514-CF32-4BE5-AB58-E98B6B9AA092}" dt="2020-01-27T10:54:24.411" v="175" actId="26606"/>
          <ac:graphicFrameMkLst>
            <pc:docMk/>
            <pc:sldMk cId="1328232923" sldId="259"/>
            <ac:graphicFrameMk id="25" creationId="{FA00F0B6-159F-4443-AE09-33B22C4932AF}"/>
          </ac:graphicFrameMkLst>
        </pc:graphicFrameChg>
      </pc:sldChg>
      <pc:sldChg chg="addSp delSp modSp mod setBg setClrOvrMap">
        <pc:chgData name="Sarah Louise Hillam" userId="a6b99656-d0b0-4407-85e5-babcf61ef7fe" providerId="ADAL" clId="{64B1D514-CF32-4BE5-AB58-E98B6B9AA092}" dt="2020-01-27T10:49:39.405" v="126" actId="14100"/>
        <pc:sldMkLst>
          <pc:docMk/>
          <pc:sldMk cId="1631122629" sldId="263"/>
        </pc:sldMkLst>
        <pc:spChg chg="mod ord">
          <ac:chgData name="Sarah Louise Hillam" userId="a6b99656-d0b0-4407-85e5-babcf61ef7fe" providerId="ADAL" clId="{64B1D514-CF32-4BE5-AB58-E98B6B9AA092}" dt="2020-01-27T10:42:22.513" v="43" actId="26606"/>
          <ac:spMkLst>
            <pc:docMk/>
            <pc:sldMk cId="1631122629" sldId="263"/>
            <ac:spMk id="18" creationId="{C4AF0713-040C-4C3D-9491-92BB4CCB48A7}"/>
          </ac:spMkLst>
        </pc:spChg>
        <pc:spChg chg="mod">
          <ac:chgData name="Sarah Louise Hillam" userId="a6b99656-d0b0-4407-85e5-babcf61ef7fe" providerId="ADAL" clId="{64B1D514-CF32-4BE5-AB58-E98B6B9AA092}" dt="2020-01-27T10:42:22.513" v="43" actId="26606"/>
          <ac:spMkLst>
            <pc:docMk/>
            <pc:sldMk cId="1631122629" sldId="263"/>
            <ac:spMk id="20" creationId="{BF0686C0-FC8B-4D12-8560-13C9F5011359}"/>
          </ac:spMkLst>
        </pc:spChg>
        <pc:spChg chg="add del">
          <ac:chgData name="Sarah Louise Hillam" userId="a6b99656-d0b0-4407-85e5-babcf61ef7fe" providerId="ADAL" clId="{64B1D514-CF32-4BE5-AB58-E98B6B9AA092}" dt="2020-01-27T10:42:22.513" v="43" actId="26606"/>
          <ac:spMkLst>
            <pc:docMk/>
            <pc:sldMk cId="1631122629" sldId="263"/>
            <ac:spMk id="37" creationId="{9B76D444-2756-434F-AE61-96D69830C13E}"/>
          </ac:spMkLst>
        </pc:spChg>
        <pc:spChg chg="add del">
          <ac:chgData name="Sarah Louise Hillam" userId="a6b99656-d0b0-4407-85e5-babcf61ef7fe" providerId="ADAL" clId="{64B1D514-CF32-4BE5-AB58-E98B6B9AA092}" dt="2020-01-27T10:42:12.079" v="41" actId="26606"/>
          <ac:spMkLst>
            <pc:docMk/>
            <pc:sldMk cId="1631122629" sldId="263"/>
            <ac:spMk id="42" creationId="{D38A241E-0395-41E5-8607-BAA2799A4374}"/>
          </ac:spMkLst>
        </pc:spChg>
        <pc:spChg chg="add del">
          <ac:chgData name="Sarah Louise Hillam" userId="a6b99656-d0b0-4407-85e5-babcf61ef7fe" providerId="ADAL" clId="{64B1D514-CF32-4BE5-AB58-E98B6B9AA092}" dt="2020-01-27T10:42:22.513" v="43" actId="26606"/>
          <ac:spMkLst>
            <pc:docMk/>
            <pc:sldMk cId="1631122629" sldId="263"/>
            <ac:spMk id="46" creationId="{C7B352FC-1F44-4AB9-A2BD-FBF231C6B1C1}"/>
          </ac:spMkLst>
        </pc:spChg>
        <pc:spChg chg="add del">
          <ac:chgData name="Sarah Louise Hillam" userId="a6b99656-d0b0-4407-85e5-babcf61ef7fe" providerId="ADAL" clId="{64B1D514-CF32-4BE5-AB58-E98B6B9AA092}" dt="2020-01-27T10:42:22.513" v="43" actId="26606"/>
          <ac:spMkLst>
            <pc:docMk/>
            <pc:sldMk cId="1631122629" sldId="263"/>
            <ac:spMk id="48" creationId="{0ADDB668-2CA4-4D2B-9C34-3487CA330BA8}"/>
          </ac:spMkLst>
        </pc:spChg>
        <pc:spChg chg="add del">
          <ac:chgData name="Sarah Louise Hillam" userId="a6b99656-d0b0-4407-85e5-babcf61ef7fe" providerId="ADAL" clId="{64B1D514-CF32-4BE5-AB58-E98B6B9AA092}" dt="2020-01-27T10:42:22.513" v="43" actId="26606"/>
          <ac:spMkLst>
            <pc:docMk/>
            <pc:sldMk cId="1631122629" sldId="263"/>
            <ac:spMk id="49" creationId="{D5FD337D-4D6B-4C8B-B6F5-121097E09881}"/>
          </ac:spMkLst>
        </pc:spChg>
        <pc:spChg chg="add del">
          <ac:chgData name="Sarah Louise Hillam" userId="a6b99656-d0b0-4407-85e5-babcf61ef7fe" providerId="ADAL" clId="{64B1D514-CF32-4BE5-AB58-E98B6B9AA092}" dt="2020-01-27T10:42:22.513" v="43" actId="26606"/>
          <ac:spMkLst>
            <pc:docMk/>
            <pc:sldMk cId="1631122629" sldId="263"/>
            <ac:spMk id="50" creationId="{2568BC19-F052-4108-93E1-6A3D1DEC072F}"/>
          </ac:spMkLst>
        </pc:spChg>
        <pc:picChg chg="mod">
          <ac:chgData name="Sarah Louise Hillam" userId="a6b99656-d0b0-4407-85e5-babcf61ef7fe" providerId="ADAL" clId="{64B1D514-CF32-4BE5-AB58-E98B6B9AA092}" dt="2020-01-27T10:49:39.405" v="126" actId="14100"/>
          <ac:picMkLst>
            <pc:docMk/>
            <pc:sldMk cId="1631122629" sldId="263"/>
            <ac:picMk id="4" creationId="{103C419C-6FD2-4598-AE7E-4E3E157BA767}"/>
          </ac:picMkLst>
        </pc:picChg>
        <pc:cxnChg chg="add del">
          <ac:chgData name="Sarah Louise Hillam" userId="a6b99656-d0b0-4407-85e5-babcf61ef7fe" providerId="ADAL" clId="{64B1D514-CF32-4BE5-AB58-E98B6B9AA092}" dt="2020-01-27T10:42:22.513" v="43" actId="26606"/>
          <ac:cxnSpMkLst>
            <pc:docMk/>
            <pc:sldMk cId="1631122629" sldId="263"/>
            <ac:cxnSpMk id="38" creationId="{EDF5FE34-0A41-407A-8D94-10FCF68F1D0B}"/>
          </ac:cxnSpMkLst>
        </pc:cxnChg>
        <pc:cxnChg chg="add del">
          <ac:chgData name="Sarah Louise Hillam" userId="a6b99656-d0b0-4407-85e5-babcf61ef7fe" providerId="ADAL" clId="{64B1D514-CF32-4BE5-AB58-E98B6B9AA092}" dt="2020-01-27T10:42:12.079" v="41" actId="26606"/>
          <ac:cxnSpMkLst>
            <pc:docMk/>
            <pc:sldMk cId="1631122629" sldId="263"/>
            <ac:cxnSpMk id="44" creationId="{CE352288-84AD-4CA8-BCD5-76C29D34E1DB}"/>
          </ac:cxnSpMkLst>
        </pc:cxnChg>
      </pc:sldChg>
      <pc:sldChg chg="addSp delSp modSp del mod setBg">
        <pc:chgData name="Sarah Louise Hillam" userId="a6b99656-d0b0-4407-85e5-babcf61ef7fe" providerId="ADAL" clId="{64B1D514-CF32-4BE5-AB58-E98B6B9AA092}" dt="2020-01-27T10:49:48.103" v="127" actId="2696"/>
        <pc:sldMkLst>
          <pc:docMk/>
          <pc:sldMk cId="4124019801" sldId="264"/>
        </pc:sldMkLst>
        <pc:spChg chg="add del">
          <ac:chgData name="Sarah Louise Hillam" userId="a6b99656-d0b0-4407-85e5-babcf61ef7fe" providerId="ADAL" clId="{64B1D514-CF32-4BE5-AB58-E98B6B9AA092}" dt="2020-01-27T10:45:36.310" v="69" actId="26606"/>
          <ac:spMkLst>
            <pc:docMk/>
            <pc:sldMk cId="4124019801" sldId="264"/>
            <ac:spMk id="84" creationId="{16C5FA50-8D52-4617-AF91-5C7B1C8352F1}"/>
          </ac:spMkLst>
        </pc:spChg>
        <pc:spChg chg="add del">
          <ac:chgData name="Sarah Louise Hillam" userId="a6b99656-d0b0-4407-85e5-babcf61ef7fe" providerId="ADAL" clId="{64B1D514-CF32-4BE5-AB58-E98B6B9AA092}" dt="2020-01-27T10:45:38.029" v="72" actId="478"/>
          <ac:spMkLst>
            <pc:docMk/>
            <pc:sldMk cId="4124019801" sldId="264"/>
            <ac:spMk id="85" creationId="{6AF083CC-08AD-4314-9F4C-2256D6F8369D}"/>
          </ac:spMkLst>
        </pc:spChg>
        <pc:spChg chg="add del">
          <ac:chgData name="Sarah Louise Hillam" userId="a6b99656-d0b0-4407-85e5-babcf61ef7fe" providerId="ADAL" clId="{64B1D514-CF32-4BE5-AB58-E98B6B9AA092}" dt="2020-01-27T10:45:36.310" v="69" actId="26606"/>
          <ac:spMkLst>
            <pc:docMk/>
            <pc:sldMk cId="4124019801" sldId="264"/>
            <ac:spMk id="86" creationId="{E223798C-12AD-4B0C-A50C-D676347D67CF}"/>
          </ac:spMkLst>
        </pc:spChg>
        <pc:spChg chg="add del">
          <ac:chgData name="Sarah Louise Hillam" userId="a6b99656-d0b0-4407-85e5-babcf61ef7fe" providerId="ADAL" clId="{64B1D514-CF32-4BE5-AB58-E98B6B9AA092}" dt="2020-01-27T10:45:33.808" v="67" actId="26606"/>
          <ac:spMkLst>
            <pc:docMk/>
            <pc:sldMk cId="4124019801" sldId="264"/>
            <ac:spMk id="90" creationId="{EE41D820-2C8D-4C17-BB2E-AAF38C5F131A}"/>
          </ac:spMkLst>
        </pc:spChg>
        <pc:spChg chg="add del">
          <ac:chgData name="Sarah Louise Hillam" userId="a6b99656-d0b0-4407-85e5-babcf61ef7fe" providerId="ADAL" clId="{64B1D514-CF32-4BE5-AB58-E98B6B9AA092}" dt="2020-01-27T10:45:32.466" v="65" actId="26606"/>
          <ac:spMkLst>
            <pc:docMk/>
            <pc:sldMk cId="4124019801" sldId="264"/>
            <ac:spMk id="91" creationId="{B670DBD5-770C-4383-9F54-5B86E86BD5BB}"/>
          </ac:spMkLst>
        </pc:spChg>
        <pc:spChg chg="add del">
          <ac:chgData name="Sarah Louise Hillam" userId="a6b99656-d0b0-4407-85e5-babcf61ef7fe" providerId="ADAL" clId="{64B1D514-CF32-4BE5-AB58-E98B6B9AA092}" dt="2020-01-27T10:45:33.808" v="67" actId="26606"/>
          <ac:spMkLst>
            <pc:docMk/>
            <pc:sldMk cId="4124019801" sldId="264"/>
            <ac:spMk id="93" creationId="{9C9E83AF-030E-4F9E-A53E-41FDC8659D0D}"/>
          </ac:spMkLst>
        </pc:spChg>
        <pc:spChg chg="add del">
          <ac:chgData name="Sarah Louise Hillam" userId="a6b99656-d0b0-4407-85e5-babcf61ef7fe" providerId="ADAL" clId="{64B1D514-CF32-4BE5-AB58-E98B6B9AA092}" dt="2020-01-27T10:45:36.310" v="69" actId="26606"/>
          <ac:spMkLst>
            <pc:docMk/>
            <pc:sldMk cId="4124019801" sldId="264"/>
            <ac:spMk id="95" creationId="{28E23798-E12D-46A8-8A6B-53C19192C682}"/>
          </ac:spMkLst>
        </pc:spChg>
        <pc:picChg chg="mod">
          <ac:chgData name="Sarah Louise Hillam" userId="a6b99656-d0b0-4407-85e5-babcf61ef7fe" providerId="ADAL" clId="{64B1D514-CF32-4BE5-AB58-E98B6B9AA092}" dt="2020-01-27T10:45:37.415" v="71" actId="14100"/>
          <ac:picMkLst>
            <pc:docMk/>
            <pc:sldMk cId="4124019801" sldId="264"/>
            <ac:picMk id="4" creationId="{C6AA0B8E-B883-4ABD-9256-B20122C4CB57}"/>
          </ac:picMkLst>
        </pc:picChg>
      </pc:sldChg>
      <pc:sldChg chg="addSp delSp modSp add mod setBg setClrOvrMap">
        <pc:chgData name="Sarah Louise Hillam" userId="a6b99656-d0b0-4407-85e5-babcf61ef7fe" providerId="ADAL" clId="{64B1D514-CF32-4BE5-AB58-E98B6B9AA092}" dt="2020-01-27T11:20:55.739" v="186" actId="20577"/>
        <pc:sldMkLst>
          <pc:docMk/>
          <pc:sldMk cId="3599195035" sldId="265"/>
        </pc:sldMkLst>
        <pc:spChg chg="mod">
          <ac:chgData name="Sarah Louise Hillam" userId="a6b99656-d0b0-4407-85e5-babcf61ef7fe" providerId="ADAL" clId="{64B1D514-CF32-4BE5-AB58-E98B6B9AA092}" dt="2020-01-27T10:48:41.406" v="116" actId="26606"/>
          <ac:spMkLst>
            <pc:docMk/>
            <pc:sldMk cId="3599195035" sldId="265"/>
            <ac:spMk id="2" creationId="{7FB134A3-7D16-4E17-A2BF-AD6F50C63EFE}"/>
          </ac:spMkLst>
        </pc:spChg>
        <pc:spChg chg="add del mod">
          <ac:chgData name="Sarah Louise Hillam" userId="a6b99656-d0b0-4407-85e5-babcf61ef7fe" providerId="ADAL" clId="{64B1D514-CF32-4BE5-AB58-E98B6B9AA092}" dt="2020-01-27T10:48:18.841" v="107" actId="26606"/>
          <ac:spMkLst>
            <pc:docMk/>
            <pc:sldMk cId="3599195035" sldId="265"/>
            <ac:spMk id="3" creationId="{9758E5AD-501F-47D5-8033-F5536443AE4F}"/>
          </ac:spMkLst>
        </pc:spChg>
        <pc:spChg chg="add del">
          <ac:chgData name="Sarah Louise Hillam" userId="a6b99656-d0b0-4407-85e5-babcf61ef7fe" providerId="ADAL" clId="{64B1D514-CF32-4BE5-AB58-E98B6B9AA092}" dt="2020-01-27T10:48:41.406" v="116" actId="26606"/>
          <ac:spMkLst>
            <pc:docMk/>
            <pc:sldMk cId="3599195035" sldId="265"/>
            <ac:spMk id="10" creationId="{46C2E80F-49A6-4372-B103-219D417A55ED}"/>
          </ac:spMkLst>
        </pc:spChg>
        <pc:spChg chg="add del">
          <ac:chgData name="Sarah Louise Hillam" userId="a6b99656-d0b0-4407-85e5-babcf61ef7fe" providerId="ADAL" clId="{64B1D514-CF32-4BE5-AB58-E98B6B9AA092}" dt="2020-01-27T10:43:40.239" v="51" actId="26606"/>
          <ac:spMkLst>
            <pc:docMk/>
            <pc:sldMk cId="3599195035" sldId="265"/>
            <ac:spMk id="12" creationId="{46C2E80F-49A6-4372-B103-219D417A55ED}"/>
          </ac:spMkLst>
        </pc:spChg>
        <pc:spChg chg="add del">
          <ac:chgData name="Sarah Louise Hillam" userId="a6b99656-d0b0-4407-85e5-babcf61ef7fe" providerId="ADAL" clId="{64B1D514-CF32-4BE5-AB58-E98B6B9AA092}" dt="2020-01-27T10:48:35.386" v="109" actId="26606"/>
          <ac:spMkLst>
            <pc:docMk/>
            <pc:sldMk cId="3599195035" sldId="265"/>
            <ac:spMk id="13" creationId="{46C2E80F-49A6-4372-B103-219D417A55ED}"/>
          </ac:spMkLst>
        </pc:spChg>
        <pc:spChg chg="add del">
          <ac:chgData name="Sarah Louise Hillam" userId="a6b99656-d0b0-4407-85e5-babcf61ef7fe" providerId="ADAL" clId="{64B1D514-CF32-4BE5-AB58-E98B6B9AA092}" dt="2020-01-27T10:48:14.622" v="99" actId="26606"/>
          <ac:spMkLst>
            <pc:docMk/>
            <pc:sldMk cId="3599195035" sldId="265"/>
            <ac:spMk id="14" creationId="{8D3C1482-7123-4378-ADD1-1746805B4B45}"/>
          </ac:spMkLst>
        </pc:spChg>
        <pc:spChg chg="add del">
          <ac:chgData name="Sarah Louise Hillam" userId="a6b99656-d0b0-4407-85e5-babcf61ef7fe" providerId="ADAL" clId="{64B1D514-CF32-4BE5-AB58-E98B6B9AA092}" dt="2020-01-27T10:43:27.751" v="45" actId="26606"/>
          <ac:spMkLst>
            <pc:docMk/>
            <pc:sldMk cId="3599195035" sldId="265"/>
            <ac:spMk id="15" creationId="{46C2E80F-49A6-4372-B103-219D417A55ED}"/>
          </ac:spMkLst>
        </pc:spChg>
        <pc:spChg chg="add del">
          <ac:chgData name="Sarah Louise Hillam" userId="a6b99656-d0b0-4407-85e5-babcf61ef7fe" providerId="ADAL" clId="{64B1D514-CF32-4BE5-AB58-E98B6B9AA092}" dt="2020-01-27T10:48:14.622" v="99" actId="26606"/>
          <ac:spMkLst>
            <pc:docMk/>
            <pc:sldMk cId="3599195035" sldId="265"/>
            <ac:spMk id="16" creationId="{1889930B-F3A3-46CC-B34C-49439CA3C69C}"/>
          </ac:spMkLst>
        </pc:spChg>
        <pc:spChg chg="add del">
          <ac:chgData name="Sarah Louise Hillam" userId="a6b99656-d0b0-4407-85e5-babcf61ef7fe" providerId="ADAL" clId="{64B1D514-CF32-4BE5-AB58-E98B6B9AA092}" dt="2020-01-27T10:43:33.865" v="47" actId="26606"/>
          <ac:spMkLst>
            <pc:docMk/>
            <pc:sldMk cId="3599195035" sldId="265"/>
            <ac:spMk id="17" creationId="{46C2E80F-49A6-4372-B103-219D417A55ED}"/>
          </ac:spMkLst>
        </pc:spChg>
        <pc:spChg chg="add del">
          <ac:chgData name="Sarah Louise Hillam" userId="a6b99656-d0b0-4407-85e5-babcf61ef7fe" providerId="ADAL" clId="{64B1D514-CF32-4BE5-AB58-E98B6B9AA092}" dt="2020-01-27T10:48:37.209" v="111" actId="26606"/>
          <ac:spMkLst>
            <pc:docMk/>
            <pc:sldMk cId="3599195035" sldId="265"/>
            <ac:spMk id="18" creationId="{46C2E80F-49A6-4372-B103-219D417A55ED}"/>
          </ac:spMkLst>
        </pc:spChg>
        <pc:spChg chg="add">
          <ac:chgData name="Sarah Louise Hillam" userId="a6b99656-d0b0-4407-85e5-babcf61ef7fe" providerId="ADAL" clId="{64B1D514-CF32-4BE5-AB58-E98B6B9AA092}" dt="2020-01-27T10:48:41.406" v="116" actId="26606"/>
          <ac:spMkLst>
            <pc:docMk/>
            <pc:sldMk cId="3599195035" sldId="265"/>
            <ac:spMk id="20" creationId="{8D3C1482-7123-4378-ADD1-1746805B4B45}"/>
          </ac:spMkLst>
        </pc:spChg>
        <pc:spChg chg="add del">
          <ac:chgData name="Sarah Louise Hillam" userId="a6b99656-d0b0-4407-85e5-babcf61ef7fe" providerId="ADAL" clId="{64B1D514-CF32-4BE5-AB58-E98B6B9AA092}" dt="2020-01-27T10:47:39.114" v="90" actId="26606"/>
          <ac:spMkLst>
            <pc:docMk/>
            <pc:sldMk cId="3599195035" sldId="265"/>
            <ac:spMk id="21" creationId="{46C2E80F-49A6-4372-B103-219D417A55ED}"/>
          </ac:spMkLst>
        </pc:spChg>
        <pc:spChg chg="add del">
          <ac:chgData name="Sarah Louise Hillam" userId="a6b99656-d0b0-4407-85e5-babcf61ef7fe" providerId="ADAL" clId="{64B1D514-CF32-4BE5-AB58-E98B6B9AA092}" dt="2020-01-27T10:48:13.960" v="96" actId="26606"/>
          <ac:spMkLst>
            <pc:docMk/>
            <pc:sldMk cId="3599195035" sldId="265"/>
            <ac:spMk id="22" creationId="{46C2E80F-49A6-4372-B103-219D417A55ED}"/>
          </ac:spMkLst>
        </pc:spChg>
        <pc:spChg chg="add del">
          <ac:chgData name="Sarah Louise Hillam" userId="a6b99656-d0b0-4407-85e5-babcf61ef7fe" providerId="ADAL" clId="{64B1D514-CF32-4BE5-AB58-E98B6B9AA092}" dt="2020-01-27T10:47:42.230" v="92" actId="26606"/>
          <ac:spMkLst>
            <pc:docMk/>
            <pc:sldMk cId="3599195035" sldId="265"/>
            <ac:spMk id="23" creationId="{46C2E80F-49A6-4372-B103-219D417A55ED}"/>
          </ac:spMkLst>
        </pc:spChg>
        <pc:spChg chg="add del">
          <ac:chgData name="Sarah Louise Hillam" userId="a6b99656-d0b0-4407-85e5-babcf61ef7fe" providerId="ADAL" clId="{64B1D514-CF32-4BE5-AB58-E98B6B9AA092}" dt="2020-01-27T10:46:43.317" v="74" actId="26606"/>
          <ac:spMkLst>
            <pc:docMk/>
            <pc:sldMk cId="3599195035" sldId="265"/>
            <ac:spMk id="24" creationId="{46C2E80F-49A6-4372-B103-219D417A55ED}"/>
          </ac:spMkLst>
        </pc:spChg>
        <pc:spChg chg="add">
          <ac:chgData name="Sarah Louise Hillam" userId="a6b99656-d0b0-4407-85e5-babcf61ef7fe" providerId="ADAL" clId="{64B1D514-CF32-4BE5-AB58-E98B6B9AA092}" dt="2020-01-27T10:48:41.406" v="116" actId="26606"/>
          <ac:spMkLst>
            <pc:docMk/>
            <pc:sldMk cId="3599195035" sldId="265"/>
            <ac:spMk id="25" creationId="{1889930B-F3A3-46CC-B34C-49439CA3C69C}"/>
          </ac:spMkLst>
        </pc:spChg>
        <pc:spChg chg="add del">
          <ac:chgData name="Sarah Louise Hillam" userId="a6b99656-d0b0-4407-85e5-babcf61ef7fe" providerId="ADAL" clId="{64B1D514-CF32-4BE5-AB58-E98B6B9AA092}" dt="2020-01-27T10:47:06.177" v="76" actId="26606"/>
          <ac:spMkLst>
            <pc:docMk/>
            <pc:sldMk cId="3599195035" sldId="265"/>
            <ac:spMk id="26" creationId="{46C2E80F-49A6-4372-B103-219D417A55ED}"/>
          </ac:spMkLst>
        </pc:spChg>
        <pc:spChg chg="add del">
          <ac:chgData name="Sarah Louise Hillam" userId="a6b99656-d0b0-4407-85e5-babcf61ef7fe" providerId="ADAL" clId="{64B1D514-CF32-4BE5-AB58-E98B6B9AA092}" dt="2020-01-27T10:47:07.998" v="78" actId="26606"/>
          <ac:spMkLst>
            <pc:docMk/>
            <pc:sldMk cId="3599195035" sldId="265"/>
            <ac:spMk id="28" creationId="{46C2E80F-49A6-4372-B103-219D417A55ED}"/>
          </ac:spMkLst>
        </pc:spChg>
        <pc:spChg chg="add del">
          <ac:chgData name="Sarah Louise Hillam" userId="a6b99656-d0b0-4407-85e5-babcf61ef7fe" providerId="ADAL" clId="{64B1D514-CF32-4BE5-AB58-E98B6B9AA092}" dt="2020-01-27T10:47:26.170" v="80" actId="26606"/>
          <ac:spMkLst>
            <pc:docMk/>
            <pc:sldMk cId="3599195035" sldId="265"/>
            <ac:spMk id="30" creationId="{46C2E80F-49A6-4372-B103-219D417A55ED}"/>
          </ac:spMkLst>
        </pc:spChg>
        <pc:spChg chg="add del">
          <ac:chgData name="Sarah Louise Hillam" userId="a6b99656-d0b0-4407-85e5-babcf61ef7fe" providerId="ADAL" clId="{64B1D514-CF32-4BE5-AB58-E98B6B9AA092}" dt="2020-01-27T10:47:27.872" v="82" actId="26606"/>
          <ac:spMkLst>
            <pc:docMk/>
            <pc:sldMk cId="3599195035" sldId="265"/>
            <ac:spMk id="32" creationId="{46C2E80F-49A6-4372-B103-219D417A55ED}"/>
          </ac:spMkLst>
        </pc:spChg>
        <pc:spChg chg="add del">
          <ac:chgData name="Sarah Louise Hillam" userId="a6b99656-d0b0-4407-85e5-babcf61ef7fe" providerId="ADAL" clId="{64B1D514-CF32-4BE5-AB58-E98B6B9AA092}" dt="2020-01-27T10:47:29.754" v="84" actId="26606"/>
          <ac:spMkLst>
            <pc:docMk/>
            <pc:sldMk cId="3599195035" sldId="265"/>
            <ac:spMk id="34" creationId="{46C2E80F-49A6-4372-B103-219D417A55ED}"/>
          </ac:spMkLst>
        </pc:spChg>
        <pc:graphicFrameChg chg="add del mod modGraphic">
          <ac:chgData name="Sarah Louise Hillam" userId="a6b99656-d0b0-4407-85e5-babcf61ef7fe" providerId="ADAL" clId="{64B1D514-CF32-4BE5-AB58-E98B6B9AA092}" dt="2020-01-27T11:20:55.739" v="186" actId="20577"/>
          <ac:graphicFrameMkLst>
            <pc:docMk/>
            <pc:sldMk cId="3599195035" sldId="265"/>
            <ac:graphicFrameMk id="5" creationId="{470340BA-BEA5-4F9E-9C23-0CC2952E2390}"/>
          </ac:graphicFrameMkLst>
        </pc:graphicFrameChg>
        <pc:cxnChg chg="add del">
          <ac:chgData name="Sarah Louise Hillam" userId="a6b99656-d0b0-4407-85e5-babcf61ef7fe" providerId="ADAL" clId="{64B1D514-CF32-4BE5-AB58-E98B6B9AA092}" dt="2020-01-27T10:48:14.622" v="99" actId="26606"/>
          <ac:cxnSpMkLst>
            <pc:docMk/>
            <pc:sldMk cId="3599195035" sldId="265"/>
            <ac:cxnSpMk id="19" creationId="{550D2BD1-98F9-412D-905B-3A843EF4078B}"/>
          </ac:cxnSpMkLst>
        </pc:cxnChg>
        <pc:cxnChg chg="add">
          <ac:chgData name="Sarah Louise Hillam" userId="a6b99656-d0b0-4407-85e5-babcf61ef7fe" providerId="ADAL" clId="{64B1D514-CF32-4BE5-AB58-E98B6B9AA092}" dt="2020-01-27T10:48:41.406" v="116" actId="26606"/>
          <ac:cxnSpMkLst>
            <pc:docMk/>
            <pc:sldMk cId="3599195035" sldId="265"/>
            <ac:cxnSpMk id="27" creationId="{550D2BD1-98F9-412D-905B-3A843EF4078B}"/>
          </ac:cxnSpMkLst>
        </pc:cxnChg>
      </pc:sldChg>
      <pc:sldChg chg="addSp delSp modSp add mod setBg">
        <pc:chgData name="Sarah Louise Hillam" userId="a6b99656-d0b0-4407-85e5-babcf61ef7fe" providerId="ADAL" clId="{64B1D514-CF32-4BE5-AB58-E98B6B9AA092}" dt="2020-01-27T10:53:49.267" v="174" actId="26606"/>
        <pc:sldMkLst>
          <pc:docMk/>
          <pc:sldMk cId="270129800" sldId="266"/>
        </pc:sldMkLst>
        <pc:spChg chg="mod">
          <ac:chgData name="Sarah Louise Hillam" userId="a6b99656-d0b0-4407-85e5-babcf61ef7fe" providerId="ADAL" clId="{64B1D514-CF32-4BE5-AB58-E98B6B9AA092}" dt="2020-01-27T10:53:49.267" v="174" actId="26606"/>
          <ac:spMkLst>
            <pc:docMk/>
            <pc:sldMk cId="270129800" sldId="266"/>
            <ac:spMk id="2" creationId="{AC023135-8F2E-4168-AA16-9C07CF5D4668}"/>
          </ac:spMkLst>
        </pc:spChg>
        <pc:spChg chg="add del mod">
          <ac:chgData name="Sarah Louise Hillam" userId="a6b99656-d0b0-4407-85e5-babcf61ef7fe" providerId="ADAL" clId="{64B1D514-CF32-4BE5-AB58-E98B6B9AA092}" dt="2020-01-27T10:53:49.267" v="174" actId="26606"/>
          <ac:spMkLst>
            <pc:docMk/>
            <pc:sldMk cId="270129800" sldId="266"/>
            <ac:spMk id="3" creationId="{C3D767B4-57DE-4E18-B2A0-99B27F972971}"/>
          </ac:spMkLst>
        </pc:spChg>
        <pc:spChg chg="add del">
          <ac:chgData name="Sarah Louise Hillam" userId="a6b99656-d0b0-4407-85e5-babcf61ef7fe" providerId="ADAL" clId="{64B1D514-CF32-4BE5-AB58-E98B6B9AA092}" dt="2020-01-27T10:53:40.340" v="169" actId="26606"/>
          <ac:spMkLst>
            <pc:docMk/>
            <pc:sldMk cId="270129800" sldId="266"/>
            <ac:spMk id="9" creationId="{624D8376-6E48-4B62-8469-E3BC5ED6A152}"/>
          </ac:spMkLst>
        </pc:spChg>
        <pc:spChg chg="add del">
          <ac:chgData name="Sarah Louise Hillam" userId="a6b99656-d0b0-4407-85e5-babcf61ef7fe" providerId="ADAL" clId="{64B1D514-CF32-4BE5-AB58-E98B6B9AA092}" dt="2020-01-27T10:53:37.417" v="167" actId="26606"/>
          <ac:spMkLst>
            <pc:docMk/>
            <pc:sldMk cId="270129800" sldId="266"/>
            <ac:spMk id="10" creationId="{46C2E80F-49A6-4372-B103-219D417A55ED}"/>
          </ac:spMkLst>
        </pc:spChg>
        <pc:spChg chg="add del">
          <ac:chgData name="Sarah Louise Hillam" userId="a6b99656-d0b0-4407-85e5-babcf61ef7fe" providerId="ADAL" clId="{64B1D514-CF32-4BE5-AB58-E98B6B9AA092}" dt="2020-01-27T10:53:40.340" v="169" actId="26606"/>
          <ac:spMkLst>
            <pc:docMk/>
            <pc:sldMk cId="270129800" sldId="266"/>
            <ac:spMk id="13" creationId="{C3D767B4-57DE-4E18-B2A0-99B27F972971}"/>
          </ac:spMkLst>
        </pc:spChg>
        <pc:spChg chg="add del">
          <ac:chgData name="Sarah Louise Hillam" userId="a6b99656-d0b0-4407-85e5-babcf61ef7fe" providerId="ADAL" clId="{64B1D514-CF32-4BE5-AB58-E98B6B9AA092}" dt="2020-01-27T10:53:47.119" v="171" actId="26606"/>
          <ac:spMkLst>
            <pc:docMk/>
            <pc:sldMk cId="270129800" sldId="266"/>
            <ac:spMk id="15" creationId="{C3D767B4-57DE-4E18-B2A0-99B27F972971}"/>
          </ac:spMkLst>
        </pc:spChg>
        <pc:spChg chg="add del">
          <ac:chgData name="Sarah Louise Hillam" userId="a6b99656-d0b0-4407-85e5-babcf61ef7fe" providerId="ADAL" clId="{64B1D514-CF32-4BE5-AB58-E98B6B9AA092}" dt="2020-01-27T10:53:49.227" v="173" actId="26606"/>
          <ac:spMkLst>
            <pc:docMk/>
            <pc:sldMk cId="270129800" sldId="266"/>
            <ac:spMk id="18" creationId="{46C2E80F-49A6-4372-B103-219D417A55ED}"/>
          </ac:spMkLst>
        </pc:spChg>
        <pc:spChg chg="add">
          <ac:chgData name="Sarah Louise Hillam" userId="a6b99656-d0b0-4407-85e5-babcf61ef7fe" providerId="ADAL" clId="{64B1D514-CF32-4BE5-AB58-E98B6B9AA092}" dt="2020-01-27T10:53:49.267" v="174" actId="26606"/>
          <ac:spMkLst>
            <pc:docMk/>
            <pc:sldMk cId="270129800" sldId="266"/>
            <ac:spMk id="21" creationId="{46C2E80F-49A6-4372-B103-219D417A55ED}"/>
          </ac:spMkLst>
        </pc:spChg>
        <pc:graphicFrameChg chg="add del">
          <ac:chgData name="Sarah Louise Hillam" userId="a6b99656-d0b0-4407-85e5-babcf61ef7fe" providerId="ADAL" clId="{64B1D514-CF32-4BE5-AB58-E98B6B9AA092}" dt="2020-01-27T10:53:37.417" v="167" actId="26606"/>
          <ac:graphicFrameMkLst>
            <pc:docMk/>
            <pc:sldMk cId="270129800" sldId="266"/>
            <ac:graphicFrameMk id="5" creationId="{476EA1A3-453C-4F8C-B4BF-B9C0E2AB0EE0}"/>
          </ac:graphicFrameMkLst>
        </pc:graphicFrameChg>
        <pc:graphicFrameChg chg="add del">
          <ac:chgData name="Sarah Louise Hillam" userId="a6b99656-d0b0-4407-85e5-babcf61ef7fe" providerId="ADAL" clId="{64B1D514-CF32-4BE5-AB58-E98B6B9AA092}" dt="2020-01-27T10:53:49.227" v="173" actId="26606"/>
          <ac:graphicFrameMkLst>
            <pc:docMk/>
            <pc:sldMk cId="270129800" sldId="266"/>
            <ac:graphicFrameMk id="19" creationId="{8C43265E-B2F2-4BF2-AB32-EBFA2FBE536C}"/>
          </ac:graphicFrameMkLst>
        </pc:graphicFrameChg>
        <pc:graphicFrameChg chg="add">
          <ac:chgData name="Sarah Louise Hillam" userId="a6b99656-d0b0-4407-85e5-babcf61ef7fe" providerId="ADAL" clId="{64B1D514-CF32-4BE5-AB58-E98B6B9AA092}" dt="2020-01-27T10:53:49.267" v="174" actId="26606"/>
          <ac:graphicFrameMkLst>
            <pc:docMk/>
            <pc:sldMk cId="270129800" sldId="266"/>
            <ac:graphicFrameMk id="22" creationId="{476EA1A3-453C-4F8C-B4BF-B9C0E2AB0EE0}"/>
          </ac:graphicFrameMkLst>
        </pc:graphicFrameChg>
        <pc:picChg chg="add del">
          <ac:chgData name="Sarah Louise Hillam" userId="a6b99656-d0b0-4407-85e5-babcf61ef7fe" providerId="ADAL" clId="{64B1D514-CF32-4BE5-AB58-E98B6B9AA092}" dt="2020-01-27T10:53:40.340" v="169" actId="26606"/>
          <ac:picMkLst>
            <pc:docMk/>
            <pc:sldMk cId="270129800" sldId="266"/>
            <ac:picMk id="12" creationId="{6D44F9BC-A067-4E69-8725-92FAB6AC589B}"/>
          </ac:picMkLst>
        </pc:picChg>
        <pc:picChg chg="add del">
          <ac:chgData name="Sarah Louise Hillam" userId="a6b99656-d0b0-4407-85e5-babcf61ef7fe" providerId="ADAL" clId="{64B1D514-CF32-4BE5-AB58-E98B6B9AA092}" dt="2020-01-27T10:53:47.119" v="171" actId="26606"/>
          <ac:picMkLst>
            <pc:docMk/>
            <pc:sldMk cId="270129800" sldId="266"/>
            <ac:picMk id="16" creationId="{E91BE5B5-1984-41A1-9CDA-C2EE91D6689E}"/>
          </ac:picMkLst>
        </pc:picChg>
      </pc:sldChg>
    </pc:docChg>
  </pc:docChgLst>
  <pc:docChgLst>
    <pc:chgData name="Sarah Louise Hillam" userId="a6b99656-d0b0-4407-85e5-babcf61ef7fe" providerId="ADAL" clId="{0C65DBDA-4B5C-4081-85CE-A582AE891AD8}"/>
    <pc:docChg chg="undo custSel mod addSld delSld modSld">
      <pc:chgData name="Sarah Louise Hillam" userId="a6b99656-d0b0-4407-85e5-babcf61ef7fe" providerId="ADAL" clId="{0C65DBDA-4B5C-4081-85CE-A582AE891AD8}" dt="2020-01-16T22:36:28.650" v="806" actId="26606"/>
      <pc:docMkLst>
        <pc:docMk/>
      </pc:docMkLst>
      <pc:sldChg chg="addSp delSp modSp">
        <pc:chgData name="Sarah Louise Hillam" userId="a6b99656-d0b0-4407-85e5-babcf61ef7fe" providerId="ADAL" clId="{0C65DBDA-4B5C-4081-85CE-A582AE891AD8}" dt="2020-01-16T21:56:32.260" v="7" actId="26606"/>
        <pc:sldMkLst>
          <pc:docMk/>
          <pc:sldMk cId="2321579562" sldId="257"/>
        </pc:sldMkLst>
        <pc:spChg chg="del">
          <ac:chgData name="Sarah Louise Hillam" userId="a6b99656-d0b0-4407-85e5-babcf61ef7fe" providerId="ADAL" clId="{0C65DBDA-4B5C-4081-85CE-A582AE891AD8}" dt="2020-01-16T21:56:07.589" v="2" actId="26606"/>
          <ac:spMkLst>
            <pc:docMk/>
            <pc:sldMk cId="2321579562" sldId="257"/>
            <ac:spMk id="49" creationId="{B775CD93-9DF2-48CB-9F57-1BCA9A46C7FA}"/>
          </ac:spMkLst>
        </pc:spChg>
        <pc:spChg chg="del">
          <ac:chgData name="Sarah Louise Hillam" userId="a6b99656-d0b0-4407-85e5-babcf61ef7fe" providerId="ADAL" clId="{0C65DBDA-4B5C-4081-85CE-A582AE891AD8}" dt="2020-01-16T21:56:07.589" v="2" actId="26606"/>
          <ac:spMkLst>
            <pc:docMk/>
            <pc:sldMk cId="2321579562" sldId="257"/>
            <ac:spMk id="51" creationId="{6166C6D1-23AC-49C4-BA07-238E4E9F8CEB}"/>
          </ac:spMkLst>
        </pc:spChg>
        <pc:spChg chg="add del">
          <ac:chgData name="Sarah Louise Hillam" userId="a6b99656-d0b0-4407-85e5-babcf61ef7fe" providerId="ADAL" clId="{0C65DBDA-4B5C-4081-85CE-A582AE891AD8}" dt="2020-01-16T21:56:32.260" v="7" actId="26606"/>
          <ac:spMkLst>
            <pc:docMk/>
            <pc:sldMk cId="2321579562" sldId="257"/>
            <ac:spMk id="56" creationId="{82A5F716-98EF-42EF-A471-87C6DFDCC799}"/>
          </ac:spMkLst>
        </pc:spChg>
        <pc:spChg chg="add del">
          <ac:chgData name="Sarah Louise Hillam" userId="a6b99656-d0b0-4407-85e5-babcf61ef7fe" providerId="ADAL" clId="{0C65DBDA-4B5C-4081-85CE-A582AE891AD8}" dt="2020-01-16T21:56:32.260" v="7" actId="26606"/>
          <ac:spMkLst>
            <pc:docMk/>
            <pc:sldMk cId="2321579562" sldId="257"/>
            <ac:spMk id="58" creationId="{B87687D8-4EF1-4EF2-BF7E-74BB4A3D1806}"/>
          </ac:spMkLst>
        </pc:spChg>
        <pc:spChg chg="add del">
          <ac:chgData name="Sarah Louise Hillam" userId="a6b99656-d0b0-4407-85e5-babcf61ef7fe" providerId="ADAL" clId="{0C65DBDA-4B5C-4081-85CE-A582AE891AD8}" dt="2020-01-16T21:56:25.995" v="4" actId="26606"/>
          <ac:spMkLst>
            <pc:docMk/>
            <pc:sldMk cId="2321579562" sldId="257"/>
            <ac:spMk id="63" creationId="{B775CD93-9DF2-48CB-9F57-1BCA9A46C7FA}"/>
          </ac:spMkLst>
        </pc:spChg>
        <pc:spChg chg="add del">
          <ac:chgData name="Sarah Louise Hillam" userId="a6b99656-d0b0-4407-85e5-babcf61ef7fe" providerId="ADAL" clId="{0C65DBDA-4B5C-4081-85CE-A582AE891AD8}" dt="2020-01-16T21:56:25.995" v="4" actId="26606"/>
          <ac:spMkLst>
            <pc:docMk/>
            <pc:sldMk cId="2321579562" sldId="257"/>
            <ac:spMk id="65" creationId="{6166C6D1-23AC-49C4-BA07-238E4E9F8CEB}"/>
          </ac:spMkLst>
        </pc:spChg>
        <pc:spChg chg="add del">
          <ac:chgData name="Sarah Louise Hillam" userId="a6b99656-d0b0-4407-85e5-babcf61ef7fe" providerId="ADAL" clId="{0C65DBDA-4B5C-4081-85CE-A582AE891AD8}" dt="2020-01-16T21:56:32.245" v="6" actId="26606"/>
          <ac:spMkLst>
            <pc:docMk/>
            <pc:sldMk cId="2321579562" sldId="257"/>
            <ac:spMk id="67" creationId="{82A5F716-98EF-42EF-A471-87C6DFDCC799}"/>
          </ac:spMkLst>
        </pc:spChg>
        <pc:spChg chg="add del">
          <ac:chgData name="Sarah Louise Hillam" userId="a6b99656-d0b0-4407-85e5-babcf61ef7fe" providerId="ADAL" clId="{0C65DBDA-4B5C-4081-85CE-A582AE891AD8}" dt="2020-01-16T21:56:32.245" v="6" actId="26606"/>
          <ac:spMkLst>
            <pc:docMk/>
            <pc:sldMk cId="2321579562" sldId="257"/>
            <ac:spMk id="68" creationId="{B87687D8-4EF1-4EF2-BF7E-74BB4A3D1806}"/>
          </ac:spMkLst>
        </pc:spChg>
        <pc:spChg chg="add">
          <ac:chgData name="Sarah Louise Hillam" userId="a6b99656-d0b0-4407-85e5-babcf61ef7fe" providerId="ADAL" clId="{0C65DBDA-4B5C-4081-85CE-A582AE891AD8}" dt="2020-01-16T21:56:32.260" v="7" actId="26606"/>
          <ac:spMkLst>
            <pc:docMk/>
            <pc:sldMk cId="2321579562" sldId="257"/>
            <ac:spMk id="70" creationId="{B775CD93-9DF2-48CB-9F57-1BCA9A46C7FA}"/>
          </ac:spMkLst>
        </pc:spChg>
        <pc:spChg chg="add">
          <ac:chgData name="Sarah Louise Hillam" userId="a6b99656-d0b0-4407-85e5-babcf61ef7fe" providerId="ADAL" clId="{0C65DBDA-4B5C-4081-85CE-A582AE891AD8}" dt="2020-01-16T21:56:32.260" v="7" actId="26606"/>
          <ac:spMkLst>
            <pc:docMk/>
            <pc:sldMk cId="2321579562" sldId="257"/>
            <ac:spMk id="71" creationId="{6166C6D1-23AC-49C4-BA07-238E4E9F8CEB}"/>
          </ac:spMkLst>
        </pc:spChg>
        <pc:picChg chg="mod">
          <ac:chgData name="Sarah Louise Hillam" userId="a6b99656-d0b0-4407-85e5-babcf61ef7fe" providerId="ADAL" clId="{0C65DBDA-4B5C-4081-85CE-A582AE891AD8}" dt="2020-01-16T21:56:32.260" v="7" actId="26606"/>
          <ac:picMkLst>
            <pc:docMk/>
            <pc:sldMk cId="2321579562" sldId="257"/>
            <ac:picMk id="2" creationId="{31B5AF87-CD5E-4BB7-8FF3-C8FEB1B03393}"/>
          </ac:picMkLst>
        </pc:picChg>
      </pc:sldChg>
      <pc:sldChg chg="addSp delSp modSp add del modAnim">
        <pc:chgData name="Sarah Louise Hillam" userId="a6b99656-d0b0-4407-85e5-babcf61ef7fe" providerId="ADAL" clId="{0C65DBDA-4B5C-4081-85CE-A582AE891AD8}" dt="2020-01-16T22:07:37.736" v="298" actId="26606"/>
        <pc:sldMkLst>
          <pc:docMk/>
          <pc:sldMk cId="1328232923" sldId="259"/>
        </pc:sldMkLst>
        <pc:spChg chg="mod">
          <ac:chgData name="Sarah Louise Hillam" userId="a6b99656-d0b0-4407-85e5-babcf61ef7fe" providerId="ADAL" clId="{0C65DBDA-4B5C-4081-85CE-A582AE891AD8}" dt="2020-01-16T22:07:37.705" v="297" actId="26606"/>
          <ac:spMkLst>
            <pc:docMk/>
            <pc:sldMk cId="1328232923" sldId="259"/>
            <ac:spMk id="2" creationId="{C087C026-EBCC-4E9E-8A9B-C02CD4A4B94F}"/>
          </ac:spMkLst>
        </pc:spChg>
        <pc:spChg chg="add del">
          <ac:chgData name="Sarah Louise Hillam" userId="a6b99656-d0b0-4407-85e5-babcf61ef7fe" providerId="ADAL" clId="{0C65DBDA-4B5C-4081-85CE-A582AE891AD8}" dt="2020-01-16T22:07:37.736" v="298" actId="26606"/>
          <ac:spMkLst>
            <pc:docMk/>
            <pc:sldMk cId="1328232923" sldId="259"/>
            <ac:spMk id="30" creationId="{46C2E80F-49A6-4372-B103-219D417A55ED}"/>
          </ac:spMkLst>
        </pc:spChg>
        <pc:spChg chg="add">
          <ac:chgData name="Sarah Louise Hillam" userId="a6b99656-d0b0-4407-85e5-babcf61ef7fe" providerId="ADAL" clId="{0C65DBDA-4B5C-4081-85CE-A582AE891AD8}" dt="2020-01-16T22:07:37.736" v="298" actId="26606"/>
          <ac:spMkLst>
            <pc:docMk/>
            <pc:sldMk cId="1328232923" sldId="259"/>
            <ac:spMk id="32" creationId="{46C2E80F-49A6-4372-B103-219D417A55ED}"/>
          </ac:spMkLst>
        </pc:spChg>
        <pc:spChg chg="add del">
          <ac:chgData name="Sarah Louise Hillam" userId="a6b99656-d0b0-4407-85e5-babcf61ef7fe" providerId="ADAL" clId="{0C65DBDA-4B5C-4081-85CE-A582AE891AD8}" dt="2020-01-16T22:07:33.345" v="295" actId="26606"/>
          <ac:spMkLst>
            <pc:docMk/>
            <pc:sldMk cId="1328232923" sldId="259"/>
            <ac:spMk id="35" creationId="{46C2E80F-49A6-4372-B103-219D417A55ED}"/>
          </ac:spMkLst>
        </pc:spChg>
        <pc:graphicFrameChg chg="mod modGraphic">
          <ac:chgData name="Sarah Louise Hillam" userId="a6b99656-d0b0-4407-85e5-babcf61ef7fe" providerId="ADAL" clId="{0C65DBDA-4B5C-4081-85CE-A582AE891AD8}" dt="2020-01-16T22:07:37.736" v="298" actId="26606"/>
          <ac:graphicFrameMkLst>
            <pc:docMk/>
            <pc:sldMk cId="1328232923" sldId="259"/>
            <ac:graphicFrameMk id="25" creationId="{FA00F0B6-159F-4443-AE09-33B22C4932AF}"/>
          </ac:graphicFrameMkLst>
        </pc:graphicFrameChg>
        <pc:picChg chg="add mod">
          <ac:chgData name="Sarah Louise Hillam" userId="a6b99656-d0b0-4407-85e5-babcf61ef7fe" providerId="ADAL" clId="{0C65DBDA-4B5C-4081-85CE-A582AE891AD8}" dt="2020-01-16T22:02:15.400" v="235"/>
          <ac:picMkLst>
            <pc:docMk/>
            <pc:sldMk cId="1328232923" sldId="259"/>
            <ac:picMk id="4" creationId="{525840DD-CBBE-4E89-B077-60C2C2747741}"/>
          </ac:picMkLst>
        </pc:picChg>
      </pc:sldChg>
      <pc:sldChg chg="modSp">
        <pc:chgData name="Sarah Louise Hillam" userId="a6b99656-d0b0-4407-85e5-babcf61ef7fe" providerId="ADAL" clId="{0C65DBDA-4B5C-4081-85CE-A582AE891AD8}" dt="2020-01-16T22:23:34.902" v="345" actId="20577"/>
        <pc:sldMkLst>
          <pc:docMk/>
          <pc:sldMk cId="3721194065" sldId="260"/>
        </pc:sldMkLst>
        <pc:spChg chg="mod">
          <ac:chgData name="Sarah Louise Hillam" userId="a6b99656-d0b0-4407-85e5-babcf61ef7fe" providerId="ADAL" clId="{0C65DBDA-4B5C-4081-85CE-A582AE891AD8}" dt="2020-01-16T21:54:09.727" v="1" actId="20577"/>
          <ac:spMkLst>
            <pc:docMk/>
            <pc:sldMk cId="3721194065" sldId="260"/>
            <ac:spMk id="2" creationId="{95E843EA-D127-49E6-B651-76D7E39BA7FE}"/>
          </ac:spMkLst>
        </pc:spChg>
        <pc:graphicFrameChg chg="mod">
          <ac:chgData name="Sarah Louise Hillam" userId="a6b99656-d0b0-4407-85e5-babcf61ef7fe" providerId="ADAL" clId="{0C65DBDA-4B5C-4081-85CE-A582AE891AD8}" dt="2020-01-16T22:23:34.902" v="345" actId="20577"/>
          <ac:graphicFrameMkLst>
            <pc:docMk/>
            <pc:sldMk cId="3721194065" sldId="260"/>
            <ac:graphicFrameMk id="5" creationId="{C2129AF7-1DC6-4DA1-8B0E-517417F9C5D0}"/>
          </ac:graphicFrameMkLst>
        </pc:graphicFrameChg>
      </pc:sldChg>
      <pc:sldChg chg="addSp delSp modSp mod setBg">
        <pc:chgData name="Sarah Louise Hillam" userId="a6b99656-d0b0-4407-85e5-babcf61ef7fe" providerId="ADAL" clId="{0C65DBDA-4B5C-4081-85CE-A582AE891AD8}" dt="2020-01-16T22:36:28.650" v="806" actId="26606"/>
        <pc:sldMkLst>
          <pc:docMk/>
          <pc:sldMk cId="2883503000" sldId="261"/>
        </pc:sldMkLst>
        <pc:spChg chg="mod">
          <ac:chgData name="Sarah Louise Hillam" userId="a6b99656-d0b0-4407-85e5-babcf61ef7fe" providerId="ADAL" clId="{0C65DBDA-4B5C-4081-85CE-A582AE891AD8}" dt="2020-01-16T22:36:28.650" v="806" actId="26606"/>
          <ac:spMkLst>
            <pc:docMk/>
            <pc:sldMk cId="2883503000" sldId="261"/>
            <ac:spMk id="2" creationId="{E9BA2C02-2690-4736-80C6-1C1EE8ECA909}"/>
          </ac:spMkLst>
        </pc:spChg>
        <pc:spChg chg="del mod">
          <ac:chgData name="Sarah Louise Hillam" userId="a6b99656-d0b0-4407-85e5-babcf61ef7fe" providerId="ADAL" clId="{0C65DBDA-4B5C-4081-85CE-A582AE891AD8}" dt="2020-01-16T22:36:28.650" v="806" actId="26606"/>
          <ac:spMkLst>
            <pc:docMk/>
            <pc:sldMk cId="2883503000" sldId="261"/>
            <ac:spMk id="3" creationId="{A81899D5-6B62-48E3-90C7-CA594AB668C5}"/>
          </ac:spMkLst>
        </pc:spChg>
        <pc:spChg chg="add">
          <ac:chgData name="Sarah Louise Hillam" userId="a6b99656-d0b0-4407-85e5-babcf61ef7fe" providerId="ADAL" clId="{0C65DBDA-4B5C-4081-85CE-A582AE891AD8}" dt="2020-01-16T22:36:28.650" v="806" actId="26606"/>
          <ac:spMkLst>
            <pc:docMk/>
            <pc:sldMk cId="2883503000" sldId="261"/>
            <ac:spMk id="10" creationId="{46C2E80F-49A6-4372-B103-219D417A55ED}"/>
          </ac:spMkLst>
        </pc:spChg>
        <pc:graphicFrameChg chg="add">
          <ac:chgData name="Sarah Louise Hillam" userId="a6b99656-d0b0-4407-85e5-babcf61ef7fe" providerId="ADAL" clId="{0C65DBDA-4B5C-4081-85CE-A582AE891AD8}" dt="2020-01-16T22:36:28.650" v="806" actId="26606"/>
          <ac:graphicFrameMkLst>
            <pc:docMk/>
            <pc:sldMk cId="2883503000" sldId="261"/>
            <ac:graphicFrameMk id="5" creationId="{ABF85ABF-831E-4743-A7A0-CA9EAF61CDC4}"/>
          </ac:graphicFrameMkLst>
        </pc:graphicFrameChg>
      </pc:sldChg>
      <pc:sldChg chg="addSp delSp modSp add mod setBg setClrOvrMap">
        <pc:chgData name="Sarah Louise Hillam" userId="a6b99656-d0b0-4407-85e5-babcf61ef7fe" providerId="ADAL" clId="{0C65DBDA-4B5C-4081-85CE-A582AE891AD8}" dt="2020-01-16T22:06:02.721" v="293" actId="26606"/>
        <pc:sldMkLst>
          <pc:docMk/>
          <pc:sldMk cId="1631122629" sldId="263"/>
        </pc:sldMkLst>
        <pc:spChg chg="add del">
          <ac:chgData name="Sarah Louise Hillam" userId="a6b99656-d0b0-4407-85e5-babcf61ef7fe" providerId="ADAL" clId="{0C65DBDA-4B5C-4081-85CE-A582AE891AD8}" dt="2020-01-16T21:57:39.022" v="16" actId="26606"/>
          <ac:spMkLst>
            <pc:docMk/>
            <pc:sldMk cId="1631122629" sldId="263"/>
            <ac:spMk id="2" creationId="{C4AF0713-040C-4C3D-9491-92BB4CCB48A7}"/>
          </ac:spMkLst>
        </pc:spChg>
        <pc:spChg chg="del">
          <ac:chgData name="Sarah Louise Hillam" userId="a6b99656-d0b0-4407-85e5-babcf61ef7fe" providerId="ADAL" clId="{0C65DBDA-4B5C-4081-85CE-A582AE891AD8}" dt="2020-01-16T21:57:22.657" v="9"/>
          <ac:spMkLst>
            <pc:docMk/>
            <pc:sldMk cId="1631122629" sldId="263"/>
            <ac:spMk id="3" creationId="{1F9B9741-FB35-44F0-B7FD-0FBE6E879A3C}"/>
          </ac:spMkLst>
        </pc:spChg>
        <pc:spChg chg="add del">
          <ac:chgData name="Sarah Louise Hillam" userId="a6b99656-d0b0-4407-85e5-babcf61ef7fe" providerId="ADAL" clId="{0C65DBDA-4B5C-4081-85CE-A582AE891AD8}" dt="2020-01-16T21:57:39.007" v="15" actId="26606"/>
          <ac:spMkLst>
            <pc:docMk/>
            <pc:sldMk cId="1631122629" sldId="263"/>
            <ac:spMk id="8" creationId="{AB5A9113-C7BD-404D-A1EB-7D69FB106E80}"/>
          </ac:spMkLst>
        </pc:spChg>
        <pc:spChg chg="add del">
          <ac:chgData name="Sarah Louise Hillam" userId="a6b99656-d0b0-4407-85e5-babcf61ef7fe" providerId="ADAL" clId="{0C65DBDA-4B5C-4081-85CE-A582AE891AD8}" dt="2020-01-16T21:57:34.944" v="13" actId="26606"/>
          <ac:spMkLst>
            <pc:docMk/>
            <pc:sldMk cId="1631122629" sldId="263"/>
            <ac:spMk id="9" creationId="{C83A5C14-ED91-4CD1-809E-D29FF97C9AF5}"/>
          </ac:spMkLst>
        </pc:spChg>
        <pc:spChg chg="add del">
          <ac:chgData name="Sarah Louise Hillam" userId="a6b99656-d0b0-4407-85e5-babcf61ef7fe" providerId="ADAL" clId="{0C65DBDA-4B5C-4081-85CE-A582AE891AD8}" dt="2020-01-16T21:57:34.944" v="13" actId="26606"/>
          <ac:spMkLst>
            <pc:docMk/>
            <pc:sldMk cId="1631122629" sldId="263"/>
            <ac:spMk id="11" creationId="{56065185-5C34-4F86-AA96-AA4D065B0EF4}"/>
          </ac:spMkLst>
        </pc:spChg>
        <pc:spChg chg="add del">
          <ac:chgData name="Sarah Louise Hillam" userId="a6b99656-d0b0-4407-85e5-babcf61ef7fe" providerId="ADAL" clId="{0C65DBDA-4B5C-4081-85CE-A582AE891AD8}" dt="2020-01-16T21:57:39.007" v="15" actId="26606"/>
          <ac:spMkLst>
            <pc:docMk/>
            <pc:sldMk cId="1631122629" sldId="263"/>
            <ac:spMk id="13" creationId="{E78C6E4B-A1F1-4B6C-97EC-BE997495D6AC}"/>
          </ac:spMkLst>
        </pc:spChg>
        <pc:spChg chg="add del">
          <ac:chgData name="Sarah Louise Hillam" userId="a6b99656-d0b0-4407-85e5-babcf61ef7fe" providerId="ADAL" clId="{0C65DBDA-4B5C-4081-85CE-A582AE891AD8}" dt="2020-01-16T21:57:39.007" v="15" actId="26606"/>
          <ac:spMkLst>
            <pc:docMk/>
            <pc:sldMk cId="1631122629" sldId="263"/>
            <ac:spMk id="14" creationId="{F60FCA6E-0894-46CD-BD49-5955A51E0084}"/>
          </ac:spMkLst>
        </pc:spChg>
        <pc:spChg chg="add del">
          <ac:chgData name="Sarah Louise Hillam" userId="a6b99656-d0b0-4407-85e5-babcf61ef7fe" providerId="ADAL" clId="{0C65DBDA-4B5C-4081-85CE-A582AE891AD8}" dt="2020-01-16T21:57:39.007" v="15" actId="26606"/>
          <ac:spMkLst>
            <pc:docMk/>
            <pc:sldMk cId="1631122629" sldId="263"/>
            <ac:spMk id="15" creationId="{C4AF0713-040C-4C3D-9491-92BB4CCB48A7}"/>
          </ac:spMkLst>
        </pc:spChg>
        <pc:spChg chg="add del">
          <ac:chgData name="Sarah Louise Hillam" userId="a6b99656-d0b0-4407-85e5-babcf61ef7fe" providerId="ADAL" clId="{0C65DBDA-4B5C-4081-85CE-A582AE891AD8}" dt="2020-01-16T21:58:22.131" v="41" actId="26606"/>
          <ac:spMkLst>
            <pc:docMk/>
            <pc:sldMk cId="1631122629" sldId="263"/>
            <ac:spMk id="17" creationId="{4038CB10-1F5C-4D54-9DF7-12586DE5B007}"/>
          </ac:spMkLst>
        </pc:spChg>
        <pc:spChg chg="add mod ord">
          <ac:chgData name="Sarah Louise Hillam" userId="a6b99656-d0b0-4407-85e5-babcf61ef7fe" providerId="ADAL" clId="{0C65DBDA-4B5C-4081-85CE-A582AE891AD8}" dt="2020-01-16T22:06:02.721" v="293" actId="26606"/>
          <ac:spMkLst>
            <pc:docMk/>
            <pc:sldMk cId="1631122629" sldId="263"/>
            <ac:spMk id="18" creationId="{C4AF0713-040C-4C3D-9491-92BB4CCB48A7}"/>
          </ac:spMkLst>
        </pc:spChg>
        <pc:spChg chg="add del">
          <ac:chgData name="Sarah Louise Hillam" userId="a6b99656-d0b0-4407-85e5-babcf61ef7fe" providerId="ADAL" clId="{0C65DBDA-4B5C-4081-85CE-A582AE891AD8}" dt="2020-01-16T21:58:22.131" v="41" actId="26606"/>
          <ac:spMkLst>
            <pc:docMk/>
            <pc:sldMk cId="1631122629" sldId="263"/>
            <ac:spMk id="19" creationId="{73ED6512-6858-4552-B699-9A97FE9A4EA2}"/>
          </ac:spMkLst>
        </pc:spChg>
        <pc:spChg chg="add del mod">
          <ac:chgData name="Sarah Louise Hillam" userId="a6b99656-d0b0-4407-85e5-babcf61ef7fe" providerId="ADAL" clId="{0C65DBDA-4B5C-4081-85CE-A582AE891AD8}" dt="2020-01-16T22:06:02.721" v="293" actId="26606"/>
          <ac:spMkLst>
            <pc:docMk/>
            <pc:sldMk cId="1631122629" sldId="263"/>
            <ac:spMk id="20" creationId="{BF0686C0-FC8B-4D12-8560-13C9F5011359}"/>
          </ac:spMkLst>
        </pc:spChg>
        <pc:spChg chg="add del">
          <ac:chgData name="Sarah Louise Hillam" userId="a6b99656-d0b0-4407-85e5-babcf61ef7fe" providerId="ADAL" clId="{0C65DBDA-4B5C-4081-85CE-A582AE891AD8}" dt="2020-01-16T21:58:18.287" v="36" actId="26606"/>
          <ac:spMkLst>
            <pc:docMk/>
            <pc:sldMk cId="1631122629" sldId="263"/>
            <ac:spMk id="25" creationId="{9B76D444-2756-434F-AE61-96D69830C13E}"/>
          </ac:spMkLst>
        </pc:spChg>
        <pc:spChg chg="add del">
          <ac:chgData name="Sarah Louise Hillam" userId="a6b99656-d0b0-4407-85e5-babcf61ef7fe" providerId="ADAL" clId="{0C65DBDA-4B5C-4081-85CE-A582AE891AD8}" dt="2020-01-16T21:58:21.131" v="38" actId="26606"/>
          <ac:spMkLst>
            <pc:docMk/>
            <pc:sldMk cId="1631122629" sldId="263"/>
            <ac:spMk id="29" creationId="{6166C6D1-23AC-49C4-BA07-238E4E9F8CEB}"/>
          </ac:spMkLst>
        </pc:spChg>
        <pc:spChg chg="add del">
          <ac:chgData name="Sarah Louise Hillam" userId="a6b99656-d0b0-4407-85e5-babcf61ef7fe" providerId="ADAL" clId="{0C65DBDA-4B5C-4081-85CE-A582AE891AD8}" dt="2020-01-16T21:58:21.131" v="38" actId="26606"/>
          <ac:spMkLst>
            <pc:docMk/>
            <pc:sldMk cId="1631122629" sldId="263"/>
            <ac:spMk id="30" creationId="{B775CD93-9DF2-48CB-9F57-1BCA9A46C7FA}"/>
          </ac:spMkLst>
        </pc:spChg>
        <pc:spChg chg="add del">
          <ac:chgData name="Sarah Louise Hillam" userId="a6b99656-d0b0-4407-85e5-babcf61ef7fe" providerId="ADAL" clId="{0C65DBDA-4B5C-4081-85CE-A582AE891AD8}" dt="2020-01-16T21:58:21.131" v="38" actId="26606"/>
          <ac:spMkLst>
            <pc:docMk/>
            <pc:sldMk cId="1631122629" sldId="263"/>
            <ac:spMk id="31" creationId="{1C091803-41C2-48E0-9228-5148460C7479}"/>
          </ac:spMkLst>
        </pc:spChg>
        <pc:spChg chg="add del">
          <ac:chgData name="Sarah Louise Hillam" userId="a6b99656-d0b0-4407-85e5-babcf61ef7fe" providerId="ADAL" clId="{0C65DBDA-4B5C-4081-85CE-A582AE891AD8}" dt="2020-01-16T21:58:21.131" v="38" actId="26606"/>
          <ac:spMkLst>
            <pc:docMk/>
            <pc:sldMk cId="1631122629" sldId="263"/>
            <ac:spMk id="32" creationId="{E186B68C-84BC-4A6E-99D1-EE87483C1349}"/>
          </ac:spMkLst>
        </pc:spChg>
        <pc:spChg chg="add del">
          <ac:chgData name="Sarah Louise Hillam" userId="a6b99656-d0b0-4407-85e5-babcf61ef7fe" providerId="ADAL" clId="{0C65DBDA-4B5C-4081-85CE-A582AE891AD8}" dt="2020-01-16T21:58:22.115" v="40" actId="26606"/>
          <ac:spMkLst>
            <pc:docMk/>
            <pc:sldMk cId="1631122629" sldId="263"/>
            <ac:spMk id="34" creationId="{4038CB10-1F5C-4D54-9DF7-12586DE5B007}"/>
          </ac:spMkLst>
        </pc:spChg>
        <pc:spChg chg="add del">
          <ac:chgData name="Sarah Louise Hillam" userId="a6b99656-d0b0-4407-85e5-babcf61ef7fe" providerId="ADAL" clId="{0C65DBDA-4B5C-4081-85CE-A582AE891AD8}" dt="2020-01-16T21:58:22.115" v="40" actId="26606"/>
          <ac:spMkLst>
            <pc:docMk/>
            <pc:sldMk cId="1631122629" sldId="263"/>
            <ac:spMk id="35" creationId="{73ED6512-6858-4552-B699-9A97FE9A4EA2}"/>
          </ac:spMkLst>
        </pc:spChg>
        <pc:spChg chg="add del">
          <ac:chgData name="Sarah Louise Hillam" userId="a6b99656-d0b0-4407-85e5-babcf61ef7fe" providerId="ADAL" clId="{0C65DBDA-4B5C-4081-85CE-A582AE891AD8}" dt="2020-01-16T22:06:02.721" v="293" actId="26606"/>
          <ac:spMkLst>
            <pc:docMk/>
            <pc:sldMk cId="1631122629" sldId="263"/>
            <ac:spMk id="37" creationId="{9B76D444-2756-434F-AE61-96D69830C13E}"/>
          </ac:spMkLst>
        </pc:spChg>
        <pc:spChg chg="add del">
          <ac:chgData name="Sarah Louise Hillam" userId="a6b99656-d0b0-4407-85e5-babcf61ef7fe" providerId="ADAL" clId="{0C65DBDA-4B5C-4081-85CE-A582AE891AD8}" dt="2020-01-16T22:06:02.721" v="293" actId="26606"/>
          <ac:spMkLst>
            <pc:docMk/>
            <pc:sldMk cId="1631122629" sldId="263"/>
            <ac:spMk id="40" creationId="{71FC7D98-7B8B-402A-90FC-F027482F2142}"/>
          </ac:spMkLst>
        </pc:spChg>
        <pc:spChg chg="add del">
          <ac:chgData name="Sarah Louise Hillam" userId="a6b99656-d0b0-4407-85e5-babcf61ef7fe" providerId="ADAL" clId="{0C65DBDA-4B5C-4081-85CE-A582AE891AD8}" dt="2020-01-16T22:06:02.721" v="293" actId="26606"/>
          <ac:spMkLst>
            <pc:docMk/>
            <pc:sldMk cId="1631122629" sldId="263"/>
            <ac:spMk id="41" creationId="{AD7356EA-285B-4E5D-8FEC-104659A4FD2C}"/>
          </ac:spMkLst>
        </pc:spChg>
        <pc:spChg chg="add del">
          <ac:chgData name="Sarah Louise Hillam" userId="a6b99656-d0b0-4407-85e5-babcf61ef7fe" providerId="ADAL" clId="{0C65DBDA-4B5C-4081-85CE-A582AE891AD8}" dt="2020-01-16T21:59:01.646" v="47" actId="26606"/>
          <ac:spMkLst>
            <pc:docMk/>
            <pc:sldMk cId="1631122629" sldId="263"/>
            <ac:spMk id="43" creationId="{37C89E4B-3C9F-44B9-8B86-D9E3D112D8EC}"/>
          </ac:spMkLst>
        </pc:spChg>
        <pc:picChg chg="add mod ord">
          <ac:chgData name="Sarah Louise Hillam" userId="a6b99656-d0b0-4407-85e5-babcf61ef7fe" providerId="ADAL" clId="{0C65DBDA-4B5C-4081-85CE-A582AE891AD8}" dt="2020-01-16T22:06:02.721" v="293" actId="26606"/>
          <ac:picMkLst>
            <pc:docMk/>
            <pc:sldMk cId="1631122629" sldId="263"/>
            <ac:picMk id="4" creationId="{103C419C-6FD2-4598-AE7E-4E3E157BA767}"/>
          </ac:picMkLst>
        </pc:picChg>
        <pc:cxnChg chg="add del">
          <ac:chgData name="Sarah Louise Hillam" userId="a6b99656-d0b0-4407-85e5-babcf61ef7fe" providerId="ADAL" clId="{0C65DBDA-4B5C-4081-85CE-A582AE891AD8}" dt="2020-01-16T21:58:18.287" v="36" actId="26606"/>
          <ac:cxnSpMkLst>
            <pc:docMk/>
            <pc:sldMk cId="1631122629" sldId="263"/>
            <ac:cxnSpMk id="27" creationId="{EDF5FE34-0A41-407A-8D94-10FCF68F1D0B}"/>
          </ac:cxnSpMkLst>
        </pc:cxnChg>
        <pc:cxnChg chg="add del">
          <ac:chgData name="Sarah Louise Hillam" userId="a6b99656-d0b0-4407-85e5-babcf61ef7fe" providerId="ADAL" clId="{0C65DBDA-4B5C-4081-85CE-A582AE891AD8}" dt="2020-01-16T22:06:02.721" v="293" actId="26606"/>
          <ac:cxnSpMkLst>
            <pc:docMk/>
            <pc:sldMk cId="1631122629" sldId="263"/>
            <ac:cxnSpMk id="38" creationId="{EDF5FE34-0A41-407A-8D94-10FCF68F1D0B}"/>
          </ac:cxnSpMkLst>
        </pc:cxnChg>
        <pc:cxnChg chg="add del">
          <ac:chgData name="Sarah Louise Hillam" userId="a6b99656-d0b0-4407-85e5-babcf61ef7fe" providerId="ADAL" clId="{0C65DBDA-4B5C-4081-85CE-A582AE891AD8}" dt="2020-01-16T21:59:01.646" v="47" actId="26606"/>
          <ac:cxnSpMkLst>
            <pc:docMk/>
            <pc:sldMk cId="1631122629" sldId="263"/>
            <ac:cxnSpMk id="45" creationId="{AA2EAA10-076F-46BD-8F0F-B9A2FB77A85C}"/>
          </ac:cxnSpMkLst>
        </pc:cxnChg>
        <pc:cxnChg chg="add del">
          <ac:chgData name="Sarah Louise Hillam" userId="a6b99656-d0b0-4407-85e5-babcf61ef7fe" providerId="ADAL" clId="{0C65DBDA-4B5C-4081-85CE-A582AE891AD8}" dt="2020-01-16T21:59:01.646" v="47" actId="26606"/>
          <ac:cxnSpMkLst>
            <pc:docMk/>
            <pc:sldMk cId="1631122629" sldId="263"/>
            <ac:cxnSpMk id="47" creationId="{D891E407-403B-4764-86C9-33A56D3BCAA3}"/>
          </ac:cxnSpMkLst>
        </pc:cxnChg>
      </pc:sldChg>
      <pc:sldChg chg="addSp delSp modSp add del modAnim">
        <pc:chgData name="Sarah Louise Hillam" userId="a6b99656-d0b0-4407-85e5-babcf61ef7fe" providerId="ADAL" clId="{0C65DBDA-4B5C-4081-85CE-A582AE891AD8}" dt="2020-01-16T22:03:54.584" v="260"/>
        <pc:sldMkLst>
          <pc:docMk/>
          <pc:sldMk cId="3736184607" sldId="264"/>
        </pc:sldMkLst>
        <pc:spChg chg="mod">
          <ac:chgData name="Sarah Louise Hillam" userId="a6b99656-d0b0-4407-85e5-babcf61ef7fe" providerId="ADAL" clId="{0C65DBDA-4B5C-4081-85CE-A582AE891AD8}" dt="2020-01-16T22:03:52.412" v="255" actId="20577"/>
          <ac:spMkLst>
            <pc:docMk/>
            <pc:sldMk cId="3736184607" sldId="264"/>
            <ac:spMk id="2" creationId="{23DC352B-9D10-47F2-82B3-901E6D1A8B11}"/>
          </ac:spMkLst>
        </pc:spChg>
        <pc:spChg chg="add del">
          <ac:chgData name="Sarah Louise Hillam" userId="a6b99656-d0b0-4407-85e5-babcf61ef7fe" providerId="ADAL" clId="{0C65DBDA-4B5C-4081-85CE-A582AE891AD8}" dt="2020-01-16T22:03:54.115" v="259"/>
          <ac:spMkLst>
            <pc:docMk/>
            <pc:sldMk cId="3736184607" sldId="264"/>
            <ac:spMk id="3" creationId="{55F30E0C-A3BE-4D4F-961C-23A7F9EECB61}"/>
          </ac:spMkLst>
        </pc:spChg>
        <pc:picChg chg="add mod">
          <ac:chgData name="Sarah Louise Hillam" userId="a6b99656-d0b0-4407-85e5-babcf61ef7fe" providerId="ADAL" clId="{0C65DBDA-4B5C-4081-85CE-A582AE891AD8}" dt="2020-01-16T22:03:54.115" v="259"/>
          <ac:picMkLst>
            <pc:docMk/>
            <pc:sldMk cId="3736184607" sldId="264"/>
            <ac:picMk id="4" creationId="{94A0C96B-8BF2-498B-81AF-C78292BD6310}"/>
          </ac:picMkLst>
        </pc:picChg>
      </pc:sldChg>
      <pc:sldChg chg="addSp delSp modSp add mod setBg setClrOvrMap">
        <pc:chgData name="Sarah Louise Hillam" userId="a6b99656-d0b0-4407-85e5-babcf61ef7fe" providerId="ADAL" clId="{0C65DBDA-4B5C-4081-85CE-A582AE891AD8}" dt="2020-01-16T22:08:57.751" v="333" actId="26606"/>
        <pc:sldMkLst>
          <pc:docMk/>
          <pc:sldMk cId="4124019801" sldId="264"/>
        </pc:sldMkLst>
        <pc:spChg chg="add del mod ord">
          <ac:chgData name="Sarah Louise Hillam" userId="a6b99656-d0b0-4407-85e5-babcf61ef7fe" providerId="ADAL" clId="{0C65DBDA-4B5C-4081-85CE-A582AE891AD8}" dt="2020-01-16T22:08:57.751" v="333" actId="26606"/>
          <ac:spMkLst>
            <pc:docMk/>
            <pc:sldMk cId="4124019801" sldId="264"/>
            <ac:spMk id="2" creationId="{6AF083CC-08AD-4314-9F4C-2256D6F8369D}"/>
          </ac:spMkLst>
        </pc:spChg>
        <pc:spChg chg="del">
          <ac:chgData name="Sarah Louise Hillam" userId="a6b99656-d0b0-4407-85e5-babcf61ef7fe" providerId="ADAL" clId="{0C65DBDA-4B5C-4081-85CE-A582AE891AD8}" dt="2020-01-16T22:04:34.966" v="265"/>
          <ac:spMkLst>
            <pc:docMk/>
            <pc:sldMk cId="4124019801" sldId="264"/>
            <ac:spMk id="3" creationId="{B8E36705-F292-4C57-811B-0ED05908FEC1}"/>
          </ac:spMkLst>
        </pc:spChg>
        <pc:spChg chg="add del">
          <ac:chgData name="Sarah Louise Hillam" userId="a6b99656-d0b0-4407-85e5-babcf61ef7fe" providerId="ADAL" clId="{0C65DBDA-4B5C-4081-85CE-A582AE891AD8}" dt="2020-01-16T22:05:24.482" v="286" actId="26606"/>
          <ac:spMkLst>
            <pc:docMk/>
            <pc:sldMk cId="4124019801" sldId="264"/>
            <ac:spMk id="8" creationId="{B3BE1FAF-3D1D-4D5A-9039-492FD4371323}"/>
          </ac:spMkLst>
        </pc:spChg>
        <pc:spChg chg="add del">
          <ac:chgData name="Sarah Louise Hillam" userId="a6b99656-d0b0-4407-85e5-babcf61ef7fe" providerId="ADAL" clId="{0C65DBDA-4B5C-4081-85CE-A582AE891AD8}" dt="2020-01-16T22:05:20.044" v="284" actId="26606"/>
          <ac:spMkLst>
            <pc:docMk/>
            <pc:sldMk cId="4124019801" sldId="264"/>
            <ac:spMk id="9" creationId="{16C5FA50-8D52-4617-AF91-5C7B1C8352F1}"/>
          </ac:spMkLst>
        </pc:spChg>
        <pc:spChg chg="add del">
          <ac:chgData name="Sarah Louise Hillam" userId="a6b99656-d0b0-4407-85e5-babcf61ef7fe" providerId="ADAL" clId="{0C65DBDA-4B5C-4081-85CE-A582AE891AD8}" dt="2020-01-16T22:05:20.044" v="284" actId="26606"/>
          <ac:spMkLst>
            <pc:docMk/>
            <pc:sldMk cId="4124019801" sldId="264"/>
            <ac:spMk id="11" creationId="{E223798C-12AD-4B0C-A50C-D676347D67CF}"/>
          </ac:spMkLst>
        </pc:spChg>
        <pc:spChg chg="add del">
          <ac:chgData name="Sarah Louise Hillam" userId="a6b99656-d0b0-4407-85e5-babcf61ef7fe" providerId="ADAL" clId="{0C65DBDA-4B5C-4081-85CE-A582AE891AD8}" dt="2020-01-16T22:05:24.482" v="286" actId="26606"/>
          <ac:spMkLst>
            <pc:docMk/>
            <pc:sldMk cId="4124019801" sldId="264"/>
            <ac:spMk id="13" creationId="{F055C0C5-567C-4C02-83F3-B427BC740697}"/>
          </ac:spMkLst>
        </pc:spChg>
        <pc:spChg chg="add del">
          <ac:chgData name="Sarah Louise Hillam" userId="a6b99656-d0b0-4407-85e5-babcf61ef7fe" providerId="ADAL" clId="{0C65DBDA-4B5C-4081-85CE-A582AE891AD8}" dt="2020-01-16T22:05:24.482" v="286" actId="26606"/>
          <ac:spMkLst>
            <pc:docMk/>
            <pc:sldMk cId="4124019801" sldId="264"/>
            <ac:spMk id="14" creationId="{233F6408-E1FB-40EE-933F-488D38CCC73F}"/>
          </ac:spMkLst>
        </pc:spChg>
        <pc:spChg chg="add del">
          <ac:chgData name="Sarah Louise Hillam" userId="a6b99656-d0b0-4407-85e5-babcf61ef7fe" providerId="ADAL" clId="{0C65DBDA-4B5C-4081-85CE-A582AE891AD8}" dt="2020-01-16T22:05:24.482" v="286" actId="26606"/>
          <ac:spMkLst>
            <pc:docMk/>
            <pc:sldMk cId="4124019801" sldId="264"/>
            <ac:spMk id="15" creationId="{E48B6BD6-5DED-4B86-A4B3-D35037F68FC4}"/>
          </ac:spMkLst>
        </pc:spChg>
        <pc:spChg chg="add del">
          <ac:chgData name="Sarah Louise Hillam" userId="a6b99656-d0b0-4407-85e5-babcf61ef7fe" providerId="ADAL" clId="{0C65DBDA-4B5C-4081-85CE-A582AE891AD8}" dt="2020-01-16T22:05:27.810" v="288" actId="26606"/>
          <ac:spMkLst>
            <pc:docMk/>
            <pc:sldMk cId="4124019801" sldId="264"/>
            <ac:spMk id="17" creationId="{A482F354-AE39-42C8-8987-CD2BC50FE127}"/>
          </ac:spMkLst>
        </pc:spChg>
        <pc:spChg chg="add del">
          <ac:chgData name="Sarah Louise Hillam" userId="a6b99656-d0b0-4407-85e5-babcf61ef7fe" providerId="ADAL" clId="{0C65DBDA-4B5C-4081-85CE-A582AE891AD8}" dt="2020-01-16T22:08:18.204" v="317" actId="26606"/>
          <ac:spMkLst>
            <pc:docMk/>
            <pc:sldMk cId="4124019801" sldId="264"/>
            <ac:spMk id="19" creationId="{16C5FA50-8D52-4617-AF91-5C7B1C8352F1}"/>
          </ac:spMkLst>
        </pc:spChg>
        <pc:spChg chg="add del">
          <ac:chgData name="Sarah Louise Hillam" userId="a6b99656-d0b0-4407-85e5-babcf61ef7fe" providerId="ADAL" clId="{0C65DBDA-4B5C-4081-85CE-A582AE891AD8}" dt="2020-01-16T22:08:18.204" v="317" actId="26606"/>
          <ac:spMkLst>
            <pc:docMk/>
            <pc:sldMk cId="4124019801" sldId="264"/>
            <ac:spMk id="20" creationId="{E223798C-12AD-4B0C-A50C-D676347D67CF}"/>
          </ac:spMkLst>
        </pc:spChg>
        <pc:spChg chg="add del">
          <ac:chgData name="Sarah Louise Hillam" userId="a6b99656-d0b0-4407-85e5-babcf61ef7fe" providerId="ADAL" clId="{0C65DBDA-4B5C-4081-85CE-A582AE891AD8}" dt="2020-01-16T22:08:07.642" v="308" actId="26606"/>
          <ac:spMkLst>
            <pc:docMk/>
            <pc:sldMk cId="4124019801" sldId="264"/>
            <ac:spMk id="24" creationId="{B73DAF50-28EA-4092-AB8C-69073506BC32}"/>
          </ac:spMkLst>
        </pc:spChg>
        <pc:spChg chg="add del">
          <ac:chgData name="Sarah Louise Hillam" userId="a6b99656-d0b0-4407-85e5-babcf61ef7fe" providerId="ADAL" clId="{0C65DBDA-4B5C-4081-85CE-A582AE891AD8}" dt="2020-01-16T22:08:05.876" v="306" actId="26606"/>
          <ac:spMkLst>
            <pc:docMk/>
            <pc:sldMk cId="4124019801" sldId="264"/>
            <ac:spMk id="25" creationId="{16C5FA50-8D52-4617-AF91-5C7B1C8352F1}"/>
          </ac:spMkLst>
        </pc:spChg>
        <pc:spChg chg="add del">
          <ac:chgData name="Sarah Louise Hillam" userId="a6b99656-d0b0-4407-85e5-babcf61ef7fe" providerId="ADAL" clId="{0C65DBDA-4B5C-4081-85CE-A582AE891AD8}" dt="2020-01-16T22:08:05.876" v="306" actId="26606"/>
          <ac:spMkLst>
            <pc:docMk/>
            <pc:sldMk cId="4124019801" sldId="264"/>
            <ac:spMk id="27" creationId="{E223798C-12AD-4B0C-A50C-D676347D67CF}"/>
          </ac:spMkLst>
        </pc:spChg>
        <pc:spChg chg="add del">
          <ac:chgData name="Sarah Louise Hillam" userId="a6b99656-d0b0-4407-85e5-babcf61ef7fe" providerId="ADAL" clId="{0C65DBDA-4B5C-4081-85CE-A582AE891AD8}" dt="2020-01-16T22:08:07.642" v="308" actId="26606"/>
          <ac:spMkLst>
            <pc:docMk/>
            <pc:sldMk cId="4124019801" sldId="264"/>
            <ac:spMk id="29" creationId="{3E23A947-2D45-4208-AE2B-64948C87A3EB}"/>
          </ac:spMkLst>
        </pc:spChg>
        <pc:spChg chg="add del">
          <ac:chgData name="Sarah Louise Hillam" userId="a6b99656-d0b0-4407-85e5-babcf61ef7fe" providerId="ADAL" clId="{0C65DBDA-4B5C-4081-85CE-A582AE891AD8}" dt="2020-01-16T22:08:07.642" v="308" actId="26606"/>
          <ac:spMkLst>
            <pc:docMk/>
            <pc:sldMk cId="4124019801" sldId="264"/>
            <ac:spMk id="30" creationId="{E45CA849-654C-4173-AD99-B3A2528275F5}"/>
          </ac:spMkLst>
        </pc:spChg>
        <pc:spChg chg="add del">
          <ac:chgData name="Sarah Louise Hillam" userId="a6b99656-d0b0-4407-85e5-babcf61ef7fe" providerId="ADAL" clId="{0C65DBDA-4B5C-4081-85CE-A582AE891AD8}" dt="2020-01-16T22:08:07.642" v="308" actId="26606"/>
          <ac:spMkLst>
            <pc:docMk/>
            <pc:sldMk cId="4124019801" sldId="264"/>
            <ac:spMk id="31" creationId="{E5BBB0F9-6A59-4D02-A9C7-A2D6516684CE}"/>
          </ac:spMkLst>
        </pc:spChg>
        <pc:spChg chg="add del">
          <ac:chgData name="Sarah Louise Hillam" userId="a6b99656-d0b0-4407-85e5-babcf61ef7fe" providerId="ADAL" clId="{0C65DBDA-4B5C-4081-85CE-A582AE891AD8}" dt="2020-01-16T22:08:11.954" v="310" actId="26606"/>
          <ac:spMkLst>
            <pc:docMk/>
            <pc:sldMk cId="4124019801" sldId="264"/>
            <ac:spMk id="33" creationId="{2A865FE3-5FC9-4049-87CF-30019C46C0F5}"/>
          </ac:spMkLst>
        </pc:spChg>
        <pc:spChg chg="add del">
          <ac:chgData name="Sarah Louise Hillam" userId="a6b99656-d0b0-4407-85e5-babcf61ef7fe" providerId="ADAL" clId="{0C65DBDA-4B5C-4081-85CE-A582AE891AD8}" dt="2020-01-16T22:08:11.954" v="310" actId="26606"/>
          <ac:spMkLst>
            <pc:docMk/>
            <pc:sldMk cId="4124019801" sldId="264"/>
            <ac:spMk id="34" creationId="{1ECAB1E8-8195-4748-BE71-FF806D86892E}"/>
          </ac:spMkLst>
        </pc:spChg>
        <pc:spChg chg="add del">
          <ac:chgData name="Sarah Louise Hillam" userId="a6b99656-d0b0-4407-85e5-babcf61ef7fe" providerId="ADAL" clId="{0C65DBDA-4B5C-4081-85CE-A582AE891AD8}" dt="2020-01-16T22:08:11.954" v="310" actId="26606"/>
          <ac:spMkLst>
            <pc:docMk/>
            <pc:sldMk cId="4124019801" sldId="264"/>
            <ac:spMk id="35" creationId="{57F6BDD4-E066-4008-8011-6CC31AEB4556}"/>
          </ac:spMkLst>
        </pc:spChg>
        <pc:spChg chg="add del">
          <ac:chgData name="Sarah Louise Hillam" userId="a6b99656-d0b0-4407-85e5-babcf61ef7fe" providerId="ADAL" clId="{0C65DBDA-4B5C-4081-85CE-A582AE891AD8}" dt="2020-01-16T22:08:11.954" v="310" actId="26606"/>
          <ac:spMkLst>
            <pc:docMk/>
            <pc:sldMk cId="4124019801" sldId="264"/>
            <ac:spMk id="36" creationId="{2711A8FB-68FC-45FC-B01E-38F809E2D439}"/>
          </ac:spMkLst>
        </pc:spChg>
        <pc:spChg chg="add del">
          <ac:chgData name="Sarah Louise Hillam" userId="a6b99656-d0b0-4407-85e5-babcf61ef7fe" providerId="ADAL" clId="{0C65DBDA-4B5C-4081-85CE-A582AE891AD8}" dt="2020-01-16T22:08:11.954" v="310" actId="26606"/>
          <ac:spMkLst>
            <pc:docMk/>
            <pc:sldMk cId="4124019801" sldId="264"/>
            <ac:spMk id="37" creationId="{0D68BA05-4A33-41BB-976F-9330A8960D5F}"/>
          </ac:spMkLst>
        </pc:spChg>
        <pc:spChg chg="add del">
          <ac:chgData name="Sarah Louise Hillam" userId="a6b99656-d0b0-4407-85e5-babcf61ef7fe" providerId="ADAL" clId="{0C65DBDA-4B5C-4081-85CE-A582AE891AD8}" dt="2020-01-16T22:08:12.970" v="312" actId="26606"/>
          <ac:spMkLst>
            <pc:docMk/>
            <pc:sldMk cId="4124019801" sldId="264"/>
            <ac:spMk id="39" creationId="{6B5E2835-4E47-45B3-9CFE-732FF7B05472}"/>
          </ac:spMkLst>
        </pc:spChg>
        <pc:spChg chg="add del">
          <ac:chgData name="Sarah Louise Hillam" userId="a6b99656-d0b0-4407-85e5-babcf61ef7fe" providerId="ADAL" clId="{0C65DBDA-4B5C-4081-85CE-A582AE891AD8}" dt="2020-01-16T22:08:12.970" v="312" actId="26606"/>
          <ac:spMkLst>
            <pc:docMk/>
            <pc:sldMk cId="4124019801" sldId="264"/>
            <ac:spMk id="40" creationId="{5B45AD5D-AA52-4F7B-9362-576A39AD9E09}"/>
          </ac:spMkLst>
        </pc:spChg>
        <pc:spChg chg="add del">
          <ac:chgData name="Sarah Louise Hillam" userId="a6b99656-d0b0-4407-85e5-babcf61ef7fe" providerId="ADAL" clId="{0C65DBDA-4B5C-4081-85CE-A582AE891AD8}" dt="2020-01-16T22:08:12.970" v="312" actId="26606"/>
          <ac:spMkLst>
            <pc:docMk/>
            <pc:sldMk cId="4124019801" sldId="264"/>
            <ac:spMk id="41" creationId="{AEDD7960-4866-4399-BEF6-DD1431AB4E34}"/>
          </ac:spMkLst>
        </pc:spChg>
        <pc:spChg chg="add del">
          <ac:chgData name="Sarah Louise Hillam" userId="a6b99656-d0b0-4407-85e5-babcf61ef7fe" providerId="ADAL" clId="{0C65DBDA-4B5C-4081-85CE-A582AE891AD8}" dt="2020-01-16T22:08:12.970" v="312" actId="26606"/>
          <ac:spMkLst>
            <pc:docMk/>
            <pc:sldMk cId="4124019801" sldId="264"/>
            <ac:spMk id="42" creationId="{55D4142C-5077-457F-A6AD-3FECFDB39685}"/>
          </ac:spMkLst>
        </pc:spChg>
        <pc:spChg chg="add del">
          <ac:chgData name="Sarah Louise Hillam" userId="a6b99656-d0b0-4407-85e5-babcf61ef7fe" providerId="ADAL" clId="{0C65DBDA-4B5C-4081-85CE-A582AE891AD8}" dt="2020-01-16T22:08:12.970" v="312" actId="26606"/>
          <ac:spMkLst>
            <pc:docMk/>
            <pc:sldMk cId="4124019801" sldId="264"/>
            <ac:spMk id="43" creationId="{7A5F0580-5EE9-419F-96EE-B6529EF6E7D0}"/>
          </ac:spMkLst>
        </pc:spChg>
        <pc:spChg chg="add del">
          <ac:chgData name="Sarah Louise Hillam" userId="a6b99656-d0b0-4407-85e5-babcf61ef7fe" providerId="ADAL" clId="{0C65DBDA-4B5C-4081-85CE-A582AE891AD8}" dt="2020-01-16T22:08:12.970" v="312" actId="26606"/>
          <ac:spMkLst>
            <pc:docMk/>
            <pc:sldMk cId="4124019801" sldId="264"/>
            <ac:spMk id="44" creationId="{388B7AFE-C167-4610-AB05-40720E5967D9}"/>
          </ac:spMkLst>
        </pc:spChg>
        <pc:spChg chg="add del">
          <ac:chgData name="Sarah Louise Hillam" userId="a6b99656-d0b0-4407-85e5-babcf61ef7fe" providerId="ADAL" clId="{0C65DBDA-4B5C-4081-85CE-A582AE891AD8}" dt="2020-01-16T22:08:14.814" v="314" actId="26606"/>
          <ac:spMkLst>
            <pc:docMk/>
            <pc:sldMk cId="4124019801" sldId="264"/>
            <ac:spMk id="46" creationId="{3E2717C5-0CD1-423A-9531-08CA049D954E}"/>
          </ac:spMkLst>
        </pc:spChg>
        <pc:spChg chg="add del">
          <ac:chgData name="Sarah Louise Hillam" userId="a6b99656-d0b0-4407-85e5-babcf61ef7fe" providerId="ADAL" clId="{0C65DBDA-4B5C-4081-85CE-A582AE891AD8}" dt="2020-01-16T22:08:18.189" v="316" actId="26606"/>
          <ac:spMkLst>
            <pc:docMk/>
            <pc:sldMk cId="4124019801" sldId="264"/>
            <ac:spMk id="48" creationId="{50E4C519-FBE9-4ABE-A8F9-C2CBE326932F}"/>
          </ac:spMkLst>
        </pc:spChg>
        <pc:spChg chg="add del">
          <ac:chgData name="Sarah Louise Hillam" userId="a6b99656-d0b0-4407-85e5-babcf61ef7fe" providerId="ADAL" clId="{0C65DBDA-4B5C-4081-85CE-A582AE891AD8}" dt="2020-01-16T22:08:18.189" v="316" actId="26606"/>
          <ac:spMkLst>
            <pc:docMk/>
            <pc:sldMk cId="4124019801" sldId="264"/>
            <ac:spMk id="49" creationId="{80EC29FB-299E-49F3-8C7B-01199632A30F}"/>
          </ac:spMkLst>
        </pc:spChg>
        <pc:spChg chg="add del">
          <ac:chgData name="Sarah Louise Hillam" userId="a6b99656-d0b0-4407-85e5-babcf61ef7fe" providerId="ADAL" clId="{0C65DBDA-4B5C-4081-85CE-A582AE891AD8}" dt="2020-01-16T22:08:18.189" v="316" actId="26606"/>
          <ac:spMkLst>
            <pc:docMk/>
            <pc:sldMk cId="4124019801" sldId="264"/>
            <ac:spMk id="50" creationId="{C29A2522-B27A-45C5-897B-79A1407D159A}"/>
          </ac:spMkLst>
        </pc:spChg>
        <pc:spChg chg="add del">
          <ac:chgData name="Sarah Louise Hillam" userId="a6b99656-d0b0-4407-85e5-babcf61ef7fe" providerId="ADAL" clId="{0C65DBDA-4B5C-4081-85CE-A582AE891AD8}" dt="2020-01-16T22:08:18.189" v="316" actId="26606"/>
          <ac:spMkLst>
            <pc:docMk/>
            <pc:sldMk cId="4124019801" sldId="264"/>
            <ac:spMk id="51" creationId="{98E79BE4-34FE-485A-98A5-92CE8F7C4743}"/>
          </ac:spMkLst>
        </pc:spChg>
        <pc:spChg chg="add del">
          <ac:chgData name="Sarah Louise Hillam" userId="a6b99656-d0b0-4407-85e5-babcf61ef7fe" providerId="ADAL" clId="{0C65DBDA-4B5C-4081-85CE-A582AE891AD8}" dt="2020-01-16T22:08:18.189" v="316" actId="26606"/>
          <ac:spMkLst>
            <pc:docMk/>
            <pc:sldMk cId="4124019801" sldId="264"/>
            <ac:spMk id="52" creationId="{7A5F0580-5EE9-419F-96EE-B6529EF6E7D0}"/>
          </ac:spMkLst>
        </pc:spChg>
        <pc:spChg chg="add del">
          <ac:chgData name="Sarah Louise Hillam" userId="a6b99656-d0b0-4407-85e5-babcf61ef7fe" providerId="ADAL" clId="{0C65DBDA-4B5C-4081-85CE-A582AE891AD8}" dt="2020-01-16T22:08:18.189" v="316" actId="26606"/>
          <ac:spMkLst>
            <pc:docMk/>
            <pc:sldMk cId="4124019801" sldId="264"/>
            <ac:spMk id="53" creationId="{4064F782-053E-4391-AB37-521A28BE2C8C}"/>
          </ac:spMkLst>
        </pc:spChg>
        <pc:spChg chg="add del">
          <ac:chgData name="Sarah Louise Hillam" userId="a6b99656-d0b0-4407-85e5-babcf61ef7fe" providerId="ADAL" clId="{0C65DBDA-4B5C-4081-85CE-A582AE891AD8}" dt="2020-01-16T22:08:57.751" v="333" actId="26606"/>
          <ac:spMkLst>
            <pc:docMk/>
            <pc:sldMk cId="4124019801" sldId="264"/>
            <ac:spMk id="55" creationId="{16C5FA50-8D52-4617-AF91-5C7B1C8352F1}"/>
          </ac:spMkLst>
        </pc:spChg>
        <pc:spChg chg="add del">
          <ac:chgData name="Sarah Louise Hillam" userId="a6b99656-d0b0-4407-85e5-babcf61ef7fe" providerId="ADAL" clId="{0C65DBDA-4B5C-4081-85CE-A582AE891AD8}" dt="2020-01-16T22:08:57.751" v="333" actId="26606"/>
          <ac:spMkLst>
            <pc:docMk/>
            <pc:sldMk cId="4124019801" sldId="264"/>
            <ac:spMk id="56" creationId="{E223798C-12AD-4B0C-A50C-D676347D67CF}"/>
          </ac:spMkLst>
        </pc:spChg>
        <pc:spChg chg="add del">
          <ac:chgData name="Sarah Louise Hillam" userId="a6b99656-d0b0-4407-85e5-babcf61ef7fe" providerId="ADAL" clId="{0C65DBDA-4B5C-4081-85CE-A582AE891AD8}" dt="2020-01-16T22:08:37.813" v="322" actId="26606"/>
          <ac:spMkLst>
            <pc:docMk/>
            <pc:sldMk cId="4124019801" sldId="264"/>
            <ac:spMk id="58" creationId="{6AF083CC-08AD-4314-9F4C-2256D6F8369D}"/>
          </ac:spMkLst>
        </pc:spChg>
        <pc:spChg chg="add del">
          <ac:chgData name="Sarah Louise Hillam" userId="a6b99656-d0b0-4407-85e5-babcf61ef7fe" providerId="ADAL" clId="{0C65DBDA-4B5C-4081-85CE-A582AE891AD8}" dt="2020-01-16T22:08:37.813" v="322" actId="26606"/>
          <ac:spMkLst>
            <pc:docMk/>
            <pc:sldMk cId="4124019801" sldId="264"/>
            <ac:spMk id="60" creationId="{6DA1A69C-228C-4F3A-B291-07407EF4B316}"/>
          </ac:spMkLst>
        </pc:spChg>
        <pc:spChg chg="add del">
          <ac:chgData name="Sarah Louise Hillam" userId="a6b99656-d0b0-4407-85e5-babcf61ef7fe" providerId="ADAL" clId="{0C65DBDA-4B5C-4081-85CE-A582AE891AD8}" dt="2020-01-16T22:08:42.204" v="324" actId="26606"/>
          <ac:spMkLst>
            <pc:docMk/>
            <pc:sldMk cId="4124019801" sldId="264"/>
            <ac:spMk id="61" creationId="{16C5FA50-8D52-4617-AF91-5C7B1C8352F1}"/>
          </ac:spMkLst>
        </pc:spChg>
        <pc:spChg chg="add del">
          <ac:chgData name="Sarah Louise Hillam" userId="a6b99656-d0b0-4407-85e5-babcf61ef7fe" providerId="ADAL" clId="{0C65DBDA-4B5C-4081-85CE-A582AE891AD8}" dt="2020-01-16T22:08:42.204" v="324" actId="26606"/>
          <ac:spMkLst>
            <pc:docMk/>
            <pc:sldMk cId="4124019801" sldId="264"/>
            <ac:spMk id="62" creationId="{6AF083CC-08AD-4314-9F4C-2256D6F8369D}"/>
          </ac:spMkLst>
        </pc:spChg>
        <pc:spChg chg="add del">
          <ac:chgData name="Sarah Louise Hillam" userId="a6b99656-d0b0-4407-85e5-babcf61ef7fe" providerId="ADAL" clId="{0C65DBDA-4B5C-4081-85CE-A582AE891AD8}" dt="2020-01-16T22:08:42.204" v="324" actId="26606"/>
          <ac:spMkLst>
            <pc:docMk/>
            <pc:sldMk cId="4124019801" sldId="264"/>
            <ac:spMk id="63" creationId="{E223798C-12AD-4B0C-A50C-D676347D67CF}"/>
          </ac:spMkLst>
        </pc:spChg>
        <pc:spChg chg="add del">
          <ac:chgData name="Sarah Louise Hillam" userId="a6b99656-d0b0-4407-85e5-babcf61ef7fe" providerId="ADAL" clId="{0C65DBDA-4B5C-4081-85CE-A582AE891AD8}" dt="2020-01-16T22:08:45.329" v="326" actId="26606"/>
          <ac:spMkLst>
            <pc:docMk/>
            <pc:sldMk cId="4124019801" sldId="264"/>
            <ac:spMk id="66" creationId="{37C89E4B-3C9F-44B9-8B86-D9E3D112D8EC}"/>
          </ac:spMkLst>
        </pc:spChg>
        <pc:spChg chg="add del">
          <ac:chgData name="Sarah Louise Hillam" userId="a6b99656-d0b0-4407-85e5-babcf61ef7fe" providerId="ADAL" clId="{0C65DBDA-4B5C-4081-85CE-A582AE891AD8}" dt="2020-01-16T22:08:45.329" v="326" actId="26606"/>
          <ac:spMkLst>
            <pc:docMk/>
            <pc:sldMk cId="4124019801" sldId="264"/>
            <ac:spMk id="67" creationId="{6AF083CC-08AD-4314-9F4C-2256D6F8369D}"/>
          </ac:spMkLst>
        </pc:spChg>
        <pc:spChg chg="add del">
          <ac:chgData name="Sarah Louise Hillam" userId="a6b99656-d0b0-4407-85e5-babcf61ef7fe" providerId="ADAL" clId="{0C65DBDA-4B5C-4081-85CE-A582AE891AD8}" dt="2020-01-16T22:08:49.063" v="328" actId="26606"/>
          <ac:spMkLst>
            <pc:docMk/>
            <pc:sldMk cId="4124019801" sldId="264"/>
            <ac:spMk id="70" creationId="{6AF083CC-08AD-4314-9F4C-2256D6F8369D}"/>
          </ac:spMkLst>
        </pc:spChg>
        <pc:spChg chg="add del">
          <ac:chgData name="Sarah Louise Hillam" userId="a6b99656-d0b0-4407-85e5-babcf61ef7fe" providerId="ADAL" clId="{0C65DBDA-4B5C-4081-85CE-A582AE891AD8}" dt="2020-01-16T22:08:49.063" v="328" actId="26606"/>
          <ac:spMkLst>
            <pc:docMk/>
            <pc:sldMk cId="4124019801" sldId="264"/>
            <ac:spMk id="71" creationId="{75619254-9A0F-4DCD-8A17-9046EA4B7C16}"/>
          </ac:spMkLst>
        </pc:spChg>
        <pc:spChg chg="add del">
          <ac:chgData name="Sarah Louise Hillam" userId="a6b99656-d0b0-4407-85e5-babcf61ef7fe" providerId="ADAL" clId="{0C65DBDA-4B5C-4081-85CE-A582AE891AD8}" dt="2020-01-16T22:08:54.704" v="330" actId="26606"/>
          <ac:spMkLst>
            <pc:docMk/>
            <pc:sldMk cId="4124019801" sldId="264"/>
            <ac:spMk id="73" creationId="{9B76D444-2756-434F-AE61-96D69830C13E}"/>
          </ac:spMkLst>
        </pc:spChg>
        <pc:spChg chg="add del">
          <ac:chgData name="Sarah Louise Hillam" userId="a6b99656-d0b0-4407-85e5-babcf61ef7fe" providerId="ADAL" clId="{0C65DBDA-4B5C-4081-85CE-A582AE891AD8}" dt="2020-01-16T22:08:54.704" v="330" actId="26606"/>
          <ac:spMkLst>
            <pc:docMk/>
            <pc:sldMk cId="4124019801" sldId="264"/>
            <ac:spMk id="74" creationId="{A27B6159-7734-4564-9E0F-C4BC43C36E52}"/>
          </ac:spMkLst>
        </pc:spChg>
        <pc:spChg chg="add del">
          <ac:chgData name="Sarah Louise Hillam" userId="a6b99656-d0b0-4407-85e5-babcf61ef7fe" providerId="ADAL" clId="{0C65DBDA-4B5C-4081-85CE-A582AE891AD8}" dt="2020-01-16T22:08:54.704" v="330" actId="26606"/>
          <ac:spMkLst>
            <pc:docMk/>
            <pc:sldMk cId="4124019801" sldId="264"/>
            <ac:spMk id="75" creationId="{6AF083CC-08AD-4314-9F4C-2256D6F8369D}"/>
          </ac:spMkLst>
        </pc:spChg>
        <pc:spChg chg="add del">
          <ac:chgData name="Sarah Louise Hillam" userId="a6b99656-d0b0-4407-85e5-babcf61ef7fe" providerId="ADAL" clId="{0C65DBDA-4B5C-4081-85CE-A582AE891AD8}" dt="2020-01-16T22:08:54.704" v="330" actId="26606"/>
          <ac:spMkLst>
            <pc:docMk/>
            <pc:sldMk cId="4124019801" sldId="264"/>
            <ac:spMk id="77" creationId="{01128A3E-7A3C-464F-A40D-7B392CE30C86}"/>
          </ac:spMkLst>
        </pc:spChg>
        <pc:spChg chg="add del">
          <ac:chgData name="Sarah Louise Hillam" userId="a6b99656-d0b0-4407-85e5-babcf61ef7fe" providerId="ADAL" clId="{0C65DBDA-4B5C-4081-85CE-A582AE891AD8}" dt="2020-01-16T22:08:57.720" v="332" actId="26606"/>
          <ac:spMkLst>
            <pc:docMk/>
            <pc:sldMk cId="4124019801" sldId="264"/>
            <ac:spMk id="79" creationId="{37C89E4B-3C9F-44B9-8B86-D9E3D112D8EC}"/>
          </ac:spMkLst>
        </pc:spChg>
        <pc:spChg chg="add del">
          <ac:chgData name="Sarah Louise Hillam" userId="a6b99656-d0b0-4407-85e5-babcf61ef7fe" providerId="ADAL" clId="{0C65DBDA-4B5C-4081-85CE-A582AE891AD8}" dt="2020-01-16T22:08:57.720" v="332" actId="26606"/>
          <ac:spMkLst>
            <pc:docMk/>
            <pc:sldMk cId="4124019801" sldId="264"/>
            <ac:spMk id="80" creationId="{6AF083CC-08AD-4314-9F4C-2256D6F8369D}"/>
          </ac:spMkLst>
        </pc:spChg>
        <pc:spChg chg="add">
          <ac:chgData name="Sarah Louise Hillam" userId="a6b99656-d0b0-4407-85e5-babcf61ef7fe" providerId="ADAL" clId="{0C65DBDA-4B5C-4081-85CE-A582AE891AD8}" dt="2020-01-16T22:08:57.751" v="333" actId="26606"/>
          <ac:spMkLst>
            <pc:docMk/>
            <pc:sldMk cId="4124019801" sldId="264"/>
            <ac:spMk id="84" creationId="{16C5FA50-8D52-4617-AF91-5C7B1C8352F1}"/>
          </ac:spMkLst>
        </pc:spChg>
        <pc:spChg chg="add">
          <ac:chgData name="Sarah Louise Hillam" userId="a6b99656-d0b0-4407-85e5-babcf61ef7fe" providerId="ADAL" clId="{0C65DBDA-4B5C-4081-85CE-A582AE891AD8}" dt="2020-01-16T22:08:57.751" v="333" actId="26606"/>
          <ac:spMkLst>
            <pc:docMk/>
            <pc:sldMk cId="4124019801" sldId="264"/>
            <ac:spMk id="85" creationId="{6AF083CC-08AD-4314-9F4C-2256D6F8369D}"/>
          </ac:spMkLst>
        </pc:spChg>
        <pc:spChg chg="add">
          <ac:chgData name="Sarah Louise Hillam" userId="a6b99656-d0b0-4407-85e5-babcf61ef7fe" providerId="ADAL" clId="{0C65DBDA-4B5C-4081-85CE-A582AE891AD8}" dt="2020-01-16T22:08:57.751" v="333" actId="26606"/>
          <ac:spMkLst>
            <pc:docMk/>
            <pc:sldMk cId="4124019801" sldId="264"/>
            <ac:spMk id="86" creationId="{E223798C-12AD-4B0C-A50C-D676347D67CF}"/>
          </ac:spMkLst>
        </pc:spChg>
        <pc:picChg chg="add mod">
          <ac:chgData name="Sarah Louise Hillam" userId="a6b99656-d0b0-4407-85e5-babcf61ef7fe" providerId="ADAL" clId="{0C65DBDA-4B5C-4081-85CE-A582AE891AD8}" dt="2020-01-16T22:08:57.751" v="333" actId="26606"/>
          <ac:picMkLst>
            <pc:docMk/>
            <pc:sldMk cId="4124019801" sldId="264"/>
            <ac:picMk id="4" creationId="{C6AA0B8E-B883-4ABD-9256-B20122C4CB57}"/>
          </ac:picMkLst>
        </pc:picChg>
        <pc:cxnChg chg="add del">
          <ac:chgData name="Sarah Louise Hillam" userId="a6b99656-d0b0-4407-85e5-babcf61ef7fe" providerId="ADAL" clId="{0C65DBDA-4B5C-4081-85CE-A582AE891AD8}" dt="2020-01-16T22:08:45.329" v="326" actId="26606"/>
          <ac:cxnSpMkLst>
            <pc:docMk/>
            <pc:sldMk cId="4124019801" sldId="264"/>
            <ac:cxnSpMk id="65" creationId="{D891E407-403B-4764-86C9-33A56D3BCAA3}"/>
          </ac:cxnSpMkLst>
        </pc:cxnChg>
        <pc:cxnChg chg="add del">
          <ac:chgData name="Sarah Louise Hillam" userId="a6b99656-d0b0-4407-85e5-babcf61ef7fe" providerId="ADAL" clId="{0C65DBDA-4B5C-4081-85CE-A582AE891AD8}" dt="2020-01-16T22:08:45.329" v="326" actId="26606"/>
          <ac:cxnSpMkLst>
            <pc:docMk/>
            <pc:sldMk cId="4124019801" sldId="264"/>
            <ac:cxnSpMk id="68" creationId="{AA2EAA10-076F-46BD-8F0F-B9A2FB77A85C}"/>
          </ac:cxnSpMkLst>
        </pc:cxnChg>
        <pc:cxnChg chg="add del">
          <ac:chgData name="Sarah Louise Hillam" userId="a6b99656-d0b0-4407-85e5-babcf61ef7fe" providerId="ADAL" clId="{0C65DBDA-4B5C-4081-85CE-A582AE891AD8}" dt="2020-01-16T22:08:54.704" v="330" actId="26606"/>
          <ac:cxnSpMkLst>
            <pc:docMk/>
            <pc:sldMk cId="4124019801" sldId="264"/>
            <ac:cxnSpMk id="76" creationId="{E2FFB46B-05BC-4950-B18A-9593FDAE6ED7}"/>
          </ac:cxnSpMkLst>
        </pc:cxnChg>
        <pc:cxnChg chg="add del">
          <ac:chgData name="Sarah Louise Hillam" userId="a6b99656-d0b0-4407-85e5-babcf61ef7fe" providerId="ADAL" clId="{0C65DBDA-4B5C-4081-85CE-A582AE891AD8}" dt="2020-01-16T22:08:57.720" v="332" actId="26606"/>
          <ac:cxnSpMkLst>
            <pc:docMk/>
            <pc:sldMk cId="4124019801" sldId="264"/>
            <ac:cxnSpMk id="81" creationId="{AA2EAA10-076F-46BD-8F0F-B9A2FB77A85C}"/>
          </ac:cxnSpMkLst>
        </pc:cxnChg>
        <pc:cxnChg chg="add del">
          <ac:chgData name="Sarah Louise Hillam" userId="a6b99656-d0b0-4407-85e5-babcf61ef7fe" providerId="ADAL" clId="{0C65DBDA-4B5C-4081-85CE-A582AE891AD8}" dt="2020-01-16T22:08:57.720" v="332" actId="26606"/>
          <ac:cxnSpMkLst>
            <pc:docMk/>
            <pc:sldMk cId="4124019801" sldId="264"/>
            <ac:cxnSpMk id="82" creationId="{D891E407-403B-4764-86C9-33A56D3BCAA3}"/>
          </ac:cxnSpMkLst>
        </pc:cxn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hyperlink" Target="https://youtu.be/zgStJPksRVc" TargetMode="External"/><Relationship Id="rId5" Type="http://schemas.openxmlformats.org/officeDocument/2006/relationships/image" Target="../media/image26.svg"/><Relationship Id="rId4" Type="http://schemas.openxmlformats.org/officeDocument/2006/relationships/image" Target="../media/image25.png"/></Relationships>
</file>

<file path=ppt/diagrams/_rels/data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ata6.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34.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image" Target="../media/image12.svg"/><Relationship Id="rId1" Type="http://schemas.openxmlformats.org/officeDocument/2006/relationships/image" Target="../media/image19.png"/><Relationship Id="rId6" Type="http://schemas.openxmlformats.org/officeDocument/2006/relationships/image" Target="../media/image16.svg"/><Relationship Id="rId5" Type="http://schemas.openxmlformats.org/officeDocument/2006/relationships/image" Target="../media/image21.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3" Type="http://schemas.openxmlformats.org/officeDocument/2006/relationships/hyperlink" Target="https://youtu.be/zgStJPksRVc" TargetMode="External"/><Relationship Id="rId2" Type="http://schemas.openxmlformats.org/officeDocument/2006/relationships/image" Target="../media/image24.svg"/><Relationship Id="rId1" Type="http://schemas.openxmlformats.org/officeDocument/2006/relationships/image" Target="../media/image23.png"/><Relationship Id="rId5" Type="http://schemas.openxmlformats.org/officeDocument/2006/relationships/image" Target="../media/image26.svg"/><Relationship Id="rId4" Type="http://schemas.openxmlformats.org/officeDocument/2006/relationships/image" Target="../media/image25.png"/></Relationships>
</file>

<file path=ppt/diagrams/_rels/drawing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diagrams/_rels/drawing6.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43.svg"/><Relationship Id="rId5" Type="http://schemas.openxmlformats.org/officeDocument/2006/relationships/image" Target="../media/image42.png"/><Relationship Id="rId10"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34.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97C8DF8B-FF7B-4B64-B9AF-DFD0ABC933F9}"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635CE6E-0F60-49FC-A5D5-0E13BBD893D1}">
      <dgm:prSet/>
      <dgm:spPr/>
      <dgm:t>
        <a:bodyPr/>
        <a:lstStyle/>
        <a:p>
          <a:pPr>
            <a:lnSpc>
              <a:spcPct val="100000"/>
            </a:lnSpc>
          </a:pPr>
          <a:r>
            <a:rPr lang="en-US"/>
            <a:t>During a stage in my life I have experienced first-hand the implications of harassment and stalking. The experience has provided me with a substantial understanding of the procedures involved. However, this information was not made available. </a:t>
          </a:r>
        </a:p>
      </dgm:t>
    </dgm:pt>
    <dgm:pt modelId="{0E04F5C0-06E8-495F-8CCB-C4D79E0E36CE}" type="parTrans" cxnId="{0BC3DAD5-C00B-4EDA-AD8A-7D6023B47831}">
      <dgm:prSet/>
      <dgm:spPr/>
      <dgm:t>
        <a:bodyPr/>
        <a:lstStyle/>
        <a:p>
          <a:endParaRPr lang="en-US"/>
        </a:p>
      </dgm:t>
    </dgm:pt>
    <dgm:pt modelId="{3FFDCE7E-8934-4E65-AB67-44A5F7BB5220}" type="sibTrans" cxnId="{0BC3DAD5-C00B-4EDA-AD8A-7D6023B47831}">
      <dgm:prSet/>
      <dgm:spPr/>
      <dgm:t>
        <a:bodyPr/>
        <a:lstStyle/>
        <a:p>
          <a:pPr>
            <a:lnSpc>
              <a:spcPct val="100000"/>
            </a:lnSpc>
          </a:pPr>
          <a:endParaRPr lang="en-US"/>
        </a:p>
      </dgm:t>
    </dgm:pt>
    <dgm:pt modelId="{F02053C7-A4A9-4FA9-8387-7F94197EDA06}">
      <dgm:prSet/>
      <dgm:spPr/>
      <dgm:t>
        <a:bodyPr/>
        <a:lstStyle/>
        <a:p>
          <a:pPr>
            <a:lnSpc>
              <a:spcPct val="100000"/>
            </a:lnSpc>
          </a:pPr>
          <a:r>
            <a:rPr lang="en-US"/>
            <a:t>Stalking and harassment consists of the perpetrators having an obsession and fixation with their victim and it can often lead from small incidents such as the victim receiving unwanted communications and escalate to more serious crimes such as rape and murder. It is typically misunderstood, and it is often not acknowledged as a crime by the justice system until it becomes severe or is too late and there have been serious consequences. It is a serious crime and can destroy lives of its victims while the perpetrators live a happy carefree life.</a:t>
          </a:r>
        </a:p>
      </dgm:t>
    </dgm:pt>
    <dgm:pt modelId="{7ACF5144-F304-4D11-85BF-96B0C334D1F7}" type="parTrans" cxnId="{61855C60-4DA0-490F-B1F6-CFCDAC749A2C}">
      <dgm:prSet/>
      <dgm:spPr/>
      <dgm:t>
        <a:bodyPr/>
        <a:lstStyle/>
        <a:p>
          <a:endParaRPr lang="en-US"/>
        </a:p>
      </dgm:t>
    </dgm:pt>
    <dgm:pt modelId="{156A9CEF-4B00-4242-AC58-4E6E99386879}" type="sibTrans" cxnId="{61855C60-4DA0-490F-B1F6-CFCDAC749A2C}">
      <dgm:prSet/>
      <dgm:spPr/>
      <dgm:t>
        <a:bodyPr/>
        <a:lstStyle/>
        <a:p>
          <a:pPr>
            <a:lnSpc>
              <a:spcPct val="100000"/>
            </a:lnSpc>
          </a:pPr>
          <a:endParaRPr lang="en-US"/>
        </a:p>
      </dgm:t>
    </dgm:pt>
    <dgm:pt modelId="{24AB7F0A-5245-41B8-AC5F-CE7DD91ADAA0}">
      <dgm:prSet/>
      <dgm:spPr/>
      <dgm:t>
        <a:bodyPr/>
        <a:lstStyle/>
        <a:p>
          <a:pPr>
            <a:lnSpc>
              <a:spcPct val="100000"/>
            </a:lnSpc>
          </a:pPr>
          <a:r>
            <a:rPr lang="en-US"/>
            <a:t>During an investigation into various procedures and other case studies it has been made clear that many victims of harassment and stalking are left vulnerable and they have nowhere to turn due to lack of awareness about charities and helplines available. </a:t>
          </a:r>
        </a:p>
      </dgm:t>
    </dgm:pt>
    <dgm:pt modelId="{354CFF7A-44A3-4BC1-8008-BE7A28072506}" type="parTrans" cxnId="{9C6392F5-0D0C-4EF7-8627-6991DB707CFC}">
      <dgm:prSet/>
      <dgm:spPr/>
      <dgm:t>
        <a:bodyPr/>
        <a:lstStyle/>
        <a:p>
          <a:endParaRPr lang="en-US"/>
        </a:p>
      </dgm:t>
    </dgm:pt>
    <dgm:pt modelId="{BE965BE0-1CBC-4D9D-8F07-B6B7ADA8686A}" type="sibTrans" cxnId="{9C6392F5-0D0C-4EF7-8627-6991DB707CFC}">
      <dgm:prSet/>
      <dgm:spPr/>
      <dgm:t>
        <a:bodyPr/>
        <a:lstStyle/>
        <a:p>
          <a:pPr>
            <a:lnSpc>
              <a:spcPct val="100000"/>
            </a:lnSpc>
          </a:pPr>
          <a:endParaRPr lang="en-US"/>
        </a:p>
      </dgm:t>
    </dgm:pt>
    <dgm:pt modelId="{F593AB1A-A53A-4047-A230-0B4A9C9BB20C}">
      <dgm:prSet/>
      <dgm:spPr/>
      <dgm:t>
        <a:bodyPr/>
        <a:lstStyle/>
        <a:p>
          <a:pPr>
            <a:lnSpc>
              <a:spcPct val="100000"/>
            </a:lnSpc>
          </a:pPr>
          <a:r>
            <a:rPr lang="en-US" dirty="0"/>
            <a:t>During further investigations, </a:t>
          </a:r>
          <a:r>
            <a:rPr lang="en-US"/>
            <a:t>it is suggested </a:t>
          </a:r>
          <a:r>
            <a:rPr lang="en-US" dirty="0"/>
            <a:t>that the police force currently lack the resources and adequate training to deal with victims of stalking and harassment. </a:t>
          </a:r>
        </a:p>
      </dgm:t>
    </dgm:pt>
    <dgm:pt modelId="{ABEBA4D1-6ECC-4B82-86FD-BFEE7996435B}" type="parTrans" cxnId="{1DDD7680-2166-4D8A-91D8-598B20ED056D}">
      <dgm:prSet/>
      <dgm:spPr/>
      <dgm:t>
        <a:bodyPr/>
        <a:lstStyle/>
        <a:p>
          <a:endParaRPr lang="en-US"/>
        </a:p>
      </dgm:t>
    </dgm:pt>
    <dgm:pt modelId="{AD0B77AE-CE3D-4196-933E-B28C58304C2A}" type="sibTrans" cxnId="{1DDD7680-2166-4D8A-91D8-598B20ED056D}">
      <dgm:prSet/>
      <dgm:spPr/>
      <dgm:t>
        <a:bodyPr/>
        <a:lstStyle/>
        <a:p>
          <a:endParaRPr lang="en-US"/>
        </a:p>
      </dgm:t>
    </dgm:pt>
    <dgm:pt modelId="{2FE1EA2A-E59D-4947-A67D-07413DF06E17}" type="pres">
      <dgm:prSet presAssocID="{97C8DF8B-FF7B-4B64-B9AF-DFD0ABC933F9}" presName="root" presStyleCnt="0">
        <dgm:presLayoutVars>
          <dgm:dir/>
          <dgm:resizeHandles val="exact"/>
        </dgm:presLayoutVars>
      </dgm:prSet>
      <dgm:spPr/>
    </dgm:pt>
    <dgm:pt modelId="{FAB6D568-87A3-4D28-A3D2-3428552F71E4}" type="pres">
      <dgm:prSet presAssocID="{97C8DF8B-FF7B-4B64-B9AF-DFD0ABC933F9}" presName="container" presStyleCnt="0">
        <dgm:presLayoutVars>
          <dgm:dir/>
          <dgm:resizeHandles val="exact"/>
        </dgm:presLayoutVars>
      </dgm:prSet>
      <dgm:spPr/>
    </dgm:pt>
    <dgm:pt modelId="{42F9E3DA-6CC6-4471-9F0F-2B011D6A30D8}" type="pres">
      <dgm:prSet presAssocID="{5635CE6E-0F60-49FC-A5D5-0E13BBD893D1}" presName="compNode" presStyleCnt="0"/>
      <dgm:spPr/>
    </dgm:pt>
    <dgm:pt modelId="{9FA5F71A-EE0F-4123-B399-1FB7B32089B8}" type="pres">
      <dgm:prSet presAssocID="{5635CE6E-0F60-49FC-A5D5-0E13BBD893D1}" presName="iconBgRect" presStyleLbl="bgShp" presStyleIdx="0" presStyleCnt="4"/>
      <dgm:spPr/>
    </dgm:pt>
    <dgm:pt modelId="{C7C116C3-85C9-417E-8C75-B6A417B4922D}" type="pres">
      <dgm:prSet presAssocID="{5635CE6E-0F60-49FC-A5D5-0E13BBD893D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678C6D99-CF08-4990-AE24-65D636044B24}" type="pres">
      <dgm:prSet presAssocID="{5635CE6E-0F60-49FC-A5D5-0E13BBD893D1}" presName="spaceRect" presStyleCnt="0"/>
      <dgm:spPr/>
    </dgm:pt>
    <dgm:pt modelId="{4E99CBF4-D151-4B9A-BE5A-E46B7A0FF0E3}" type="pres">
      <dgm:prSet presAssocID="{5635CE6E-0F60-49FC-A5D5-0E13BBD893D1}" presName="textRect" presStyleLbl="revTx" presStyleIdx="0" presStyleCnt="4">
        <dgm:presLayoutVars>
          <dgm:chMax val="1"/>
          <dgm:chPref val="1"/>
        </dgm:presLayoutVars>
      </dgm:prSet>
      <dgm:spPr/>
    </dgm:pt>
    <dgm:pt modelId="{C75E27F2-3636-4B30-A3DB-C69A603DEBA0}" type="pres">
      <dgm:prSet presAssocID="{3FFDCE7E-8934-4E65-AB67-44A5F7BB5220}" presName="sibTrans" presStyleLbl="sibTrans2D1" presStyleIdx="0" presStyleCnt="0"/>
      <dgm:spPr/>
    </dgm:pt>
    <dgm:pt modelId="{D0E40AC5-1343-4F1A-9D84-A9F92E3D1035}" type="pres">
      <dgm:prSet presAssocID="{F02053C7-A4A9-4FA9-8387-7F94197EDA06}" presName="compNode" presStyleCnt="0"/>
      <dgm:spPr/>
    </dgm:pt>
    <dgm:pt modelId="{F8B4357E-1392-432E-8610-2C9DF750D7C7}" type="pres">
      <dgm:prSet presAssocID="{F02053C7-A4A9-4FA9-8387-7F94197EDA06}" presName="iconBgRect" presStyleLbl="bgShp" presStyleIdx="1" presStyleCnt="4"/>
      <dgm:spPr/>
    </dgm:pt>
    <dgm:pt modelId="{8B2488E3-C526-4CD7-94C4-BD2DE8F0E26B}" type="pres">
      <dgm:prSet presAssocID="{F02053C7-A4A9-4FA9-8387-7F94197EDA0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olice"/>
        </a:ext>
      </dgm:extLst>
    </dgm:pt>
    <dgm:pt modelId="{546F063D-B814-4370-9FBA-C0B3702CB01A}" type="pres">
      <dgm:prSet presAssocID="{F02053C7-A4A9-4FA9-8387-7F94197EDA06}" presName="spaceRect" presStyleCnt="0"/>
      <dgm:spPr/>
    </dgm:pt>
    <dgm:pt modelId="{7501D994-BE34-4085-BE6E-5CD9BBB1B733}" type="pres">
      <dgm:prSet presAssocID="{F02053C7-A4A9-4FA9-8387-7F94197EDA06}" presName="textRect" presStyleLbl="revTx" presStyleIdx="1" presStyleCnt="4">
        <dgm:presLayoutVars>
          <dgm:chMax val="1"/>
          <dgm:chPref val="1"/>
        </dgm:presLayoutVars>
      </dgm:prSet>
      <dgm:spPr/>
    </dgm:pt>
    <dgm:pt modelId="{317B0118-09CA-40B9-9BCD-61CD08BFE3D5}" type="pres">
      <dgm:prSet presAssocID="{156A9CEF-4B00-4242-AC58-4E6E99386879}" presName="sibTrans" presStyleLbl="sibTrans2D1" presStyleIdx="0" presStyleCnt="0"/>
      <dgm:spPr/>
    </dgm:pt>
    <dgm:pt modelId="{03A28BD1-817B-4E3E-A6BC-A3EE74555B46}" type="pres">
      <dgm:prSet presAssocID="{24AB7F0A-5245-41B8-AC5F-CE7DD91ADAA0}" presName="compNode" presStyleCnt="0"/>
      <dgm:spPr/>
    </dgm:pt>
    <dgm:pt modelId="{E61528FC-3B24-4D72-B5AC-1E750A13D3B0}" type="pres">
      <dgm:prSet presAssocID="{24AB7F0A-5245-41B8-AC5F-CE7DD91ADAA0}" presName="iconBgRect" presStyleLbl="bgShp" presStyleIdx="2" presStyleCnt="4"/>
      <dgm:spPr/>
    </dgm:pt>
    <dgm:pt modelId="{B9A20656-E384-49AA-A001-FF21634A4BC0}" type="pres">
      <dgm:prSet presAssocID="{24AB7F0A-5245-41B8-AC5F-CE7DD91ADAA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arget Audience"/>
        </a:ext>
      </dgm:extLst>
    </dgm:pt>
    <dgm:pt modelId="{76806A4D-F4E3-4A95-BF4F-4D4A5ABC79B4}" type="pres">
      <dgm:prSet presAssocID="{24AB7F0A-5245-41B8-AC5F-CE7DD91ADAA0}" presName="spaceRect" presStyleCnt="0"/>
      <dgm:spPr/>
    </dgm:pt>
    <dgm:pt modelId="{D5CEBA96-31F8-4CD0-BEA3-E289B0B35546}" type="pres">
      <dgm:prSet presAssocID="{24AB7F0A-5245-41B8-AC5F-CE7DD91ADAA0}" presName="textRect" presStyleLbl="revTx" presStyleIdx="2" presStyleCnt="4">
        <dgm:presLayoutVars>
          <dgm:chMax val="1"/>
          <dgm:chPref val="1"/>
        </dgm:presLayoutVars>
      </dgm:prSet>
      <dgm:spPr/>
    </dgm:pt>
    <dgm:pt modelId="{35DE9E5B-4AE4-47D0-9923-142759FF37B2}" type="pres">
      <dgm:prSet presAssocID="{BE965BE0-1CBC-4D9D-8F07-B6B7ADA8686A}" presName="sibTrans" presStyleLbl="sibTrans2D1" presStyleIdx="0" presStyleCnt="0"/>
      <dgm:spPr/>
    </dgm:pt>
    <dgm:pt modelId="{D19A6F31-A185-4A38-B8A4-52724BF0E04A}" type="pres">
      <dgm:prSet presAssocID="{F593AB1A-A53A-4047-A230-0B4A9C9BB20C}" presName="compNode" presStyleCnt="0"/>
      <dgm:spPr/>
    </dgm:pt>
    <dgm:pt modelId="{AB769A35-815E-4D61-8E6C-0813EBD45918}" type="pres">
      <dgm:prSet presAssocID="{F593AB1A-A53A-4047-A230-0B4A9C9BB20C}" presName="iconBgRect" presStyleLbl="bgShp" presStyleIdx="3" presStyleCnt="4"/>
      <dgm:spPr/>
    </dgm:pt>
    <dgm:pt modelId="{A4867087-69AD-44A3-8BC1-4A4BAF78B60B}" type="pres">
      <dgm:prSet presAssocID="{F593AB1A-A53A-4047-A230-0B4A9C9BB20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cuffs"/>
        </a:ext>
      </dgm:extLst>
    </dgm:pt>
    <dgm:pt modelId="{7B518F32-9317-4437-97C2-7C5BD54B9092}" type="pres">
      <dgm:prSet presAssocID="{F593AB1A-A53A-4047-A230-0B4A9C9BB20C}" presName="spaceRect" presStyleCnt="0"/>
      <dgm:spPr/>
    </dgm:pt>
    <dgm:pt modelId="{A5E41538-9925-4FAB-AE8C-5C7C1710CB23}" type="pres">
      <dgm:prSet presAssocID="{F593AB1A-A53A-4047-A230-0B4A9C9BB20C}" presName="textRect" presStyleLbl="revTx" presStyleIdx="3" presStyleCnt="4">
        <dgm:presLayoutVars>
          <dgm:chMax val="1"/>
          <dgm:chPref val="1"/>
        </dgm:presLayoutVars>
      </dgm:prSet>
      <dgm:spPr/>
    </dgm:pt>
  </dgm:ptLst>
  <dgm:cxnLst>
    <dgm:cxn modelId="{F36FCC03-F81C-42A5-9156-ACC93A938B0C}" type="presOf" srcId="{24AB7F0A-5245-41B8-AC5F-CE7DD91ADAA0}" destId="{D5CEBA96-31F8-4CD0-BEA3-E289B0B35546}" srcOrd="0" destOrd="0" presId="urn:microsoft.com/office/officeart/2018/2/layout/IconCircleList"/>
    <dgm:cxn modelId="{61855C60-4DA0-490F-B1F6-CFCDAC749A2C}" srcId="{97C8DF8B-FF7B-4B64-B9AF-DFD0ABC933F9}" destId="{F02053C7-A4A9-4FA9-8387-7F94197EDA06}" srcOrd="1" destOrd="0" parTransId="{7ACF5144-F304-4D11-85BF-96B0C334D1F7}" sibTransId="{156A9CEF-4B00-4242-AC58-4E6E99386879}"/>
    <dgm:cxn modelId="{D37E654D-C3D6-4246-A1A5-7AC93EF3D343}" type="presOf" srcId="{BE965BE0-1CBC-4D9D-8F07-B6B7ADA8686A}" destId="{35DE9E5B-4AE4-47D0-9923-142759FF37B2}" srcOrd="0" destOrd="0" presId="urn:microsoft.com/office/officeart/2018/2/layout/IconCircleList"/>
    <dgm:cxn modelId="{2D77D777-64D2-474C-BD9B-18AC461479D8}" type="presOf" srcId="{5635CE6E-0F60-49FC-A5D5-0E13BBD893D1}" destId="{4E99CBF4-D151-4B9A-BE5A-E46B7A0FF0E3}" srcOrd="0" destOrd="0" presId="urn:microsoft.com/office/officeart/2018/2/layout/IconCircleList"/>
    <dgm:cxn modelId="{1DDD7680-2166-4D8A-91D8-598B20ED056D}" srcId="{97C8DF8B-FF7B-4B64-B9AF-DFD0ABC933F9}" destId="{F593AB1A-A53A-4047-A230-0B4A9C9BB20C}" srcOrd="3" destOrd="0" parTransId="{ABEBA4D1-6ECC-4B82-86FD-BFEE7996435B}" sibTransId="{AD0B77AE-CE3D-4196-933E-B28C58304C2A}"/>
    <dgm:cxn modelId="{AD7C4EAD-5DCD-4B22-9FF7-7A27DC784BF0}" type="presOf" srcId="{F593AB1A-A53A-4047-A230-0B4A9C9BB20C}" destId="{A5E41538-9925-4FAB-AE8C-5C7C1710CB23}" srcOrd="0" destOrd="0" presId="urn:microsoft.com/office/officeart/2018/2/layout/IconCircleList"/>
    <dgm:cxn modelId="{646B81D1-E0D9-41CD-B149-0383442BAE07}" type="presOf" srcId="{156A9CEF-4B00-4242-AC58-4E6E99386879}" destId="{317B0118-09CA-40B9-9BCD-61CD08BFE3D5}" srcOrd="0" destOrd="0" presId="urn:microsoft.com/office/officeart/2018/2/layout/IconCircleList"/>
    <dgm:cxn modelId="{0BC3DAD5-C00B-4EDA-AD8A-7D6023B47831}" srcId="{97C8DF8B-FF7B-4B64-B9AF-DFD0ABC933F9}" destId="{5635CE6E-0F60-49FC-A5D5-0E13BBD893D1}" srcOrd="0" destOrd="0" parTransId="{0E04F5C0-06E8-495F-8CCB-C4D79E0E36CE}" sibTransId="{3FFDCE7E-8934-4E65-AB67-44A5F7BB5220}"/>
    <dgm:cxn modelId="{348887E4-92BA-4845-9E23-866126E649EB}" type="presOf" srcId="{97C8DF8B-FF7B-4B64-B9AF-DFD0ABC933F9}" destId="{2FE1EA2A-E59D-4947-A67D-07413DF06E17}" srcOrd="0" destOrd="0" presId="urn:microsoft.com/office/officeart/2018/2/layout/IconCircleList"/>
    <dgm:cxn modelId="{485CEDF1-73BD-4320-B643-9B89E693D5ED}" type="presOf" srcId="{3FFDCE7E-8934-4E65-AB67-44A5F7BB5220}" destId="{C75E27F2-3636-4B30-A3DB-C69A603DEBA0}" srcOrd="0" destOrd="0" presId="urn:microsoft.com/office/officeart/2018/2/layout/IconCircleList"/>
    <dgm:cxn modelId="{9C6392F5-0D0C-4EF7-8627-6991DB707CFC}" srcId="{97C8DF8B-FF7B-4B64-B9AF-DFD0ABC933F9}" destId="{24AB7F0A-5245-41B8-AC5F-CE7DD91ADAA0}" srcOrd="2" destOrd="0" parTransId="{354CFF7A-44A3-4BC1-8008-BE7A28072506}" sibTransId="{BE965BE0-1CBC-4D9D-8F07-B6B7ADA8686A}"/>
    <dgm:cxn modelId="{4BDA87FA-6390-4E1F-B16F-CDD250750340}" type="presOf" srcId="{F02053C7-A4A9-4FA9-8387-7F94197EDA06}" destId="{7501D994-BE34-4085-BE6E-5CD9BBB1B733}" srcOrd="0" destOrd="0" presId="urn:microsoft.com/office/officeart/2018/2/layout/IconCircleList"/>
    <dgm:cxn modelId="{B94586D5-CBD9-4220-A85F-17D774313C70}" type="presParOf" srcId="{2FE1EA2A-E59D-4947-A67D-07413DF06E17}" destId="{FAB6D568-87A3-4D28-A3D2-3428552F71E4}" srcOrd="0" destOrd="0" presId="urn:microsoft.com/office/officeart/2018/2/layout/IconCircleList"/>
    <dgm:cxn modelId="{A3C2D015-25CB-4CF7-8A50-CE79FD50F23F}" type="presParOf" srcId="{FAB6D568-87A3-4D28-A3D2-3428552F71E4}" destId="{42F9E3DA-6CC6-4471-9F0F-2B011D6A30D8}" srcOrd="0" destOrd="0" presId="urn:microsoft.com/office/officeart/2018/2/layout/IconCircleList"/>
    <dgm:cxn modelId="{077FB467-F5C3-48EF-A7F9-0A18E69773DF}" type="presParOf" srcId="{42F9E3DA-6CC6-4471-9F0F-2B011D6A30D8}" destId="{9FA5F71A-EE0F-4123-B399-1FB7B32089B8}" srcOrd="0" destOrd="0" presId="urn:microsoft.com/office/officeart/2018/2/layout/IconCircleList"/>
    <dgm:cxn modelId="{CA358716-FCEB-47E1-A88E-39F112B6E42D}" type="presParOf" srcId="{42F9E3DA-6CC6-4471-9F0F-2B011D6A30D8}" destId="{C7C116C3-85C9-417E-8C75-B6A417B4922D}" srcOrd="1" destOrd="0" presId="urn:microsoft.com/office/officeart/2018/2/layout/IconCircleList"/>
    <dgm:cxn modelId="{AA1464D8-8CD5-4099-BE0D-3EBBAB573A51}" type="presParOf" srcId="{42F9E3DA-6CC6-4471-9F0F-2B011D6A30D8}" destId="{678C6D99-CF08-4990-AE24-65D636044B24}" srcOrd="2" destOrd="0" presId="urn:microsoft.com/office/officeart/2018/2/layout/IconCircleList"/>
    <dgm:cxn modelId="{80477F42-FBAE-44DE-8E20-F55B2E05C9B7}" type="presParOf" srcId="{42F9E3DA-6CC6-4471-9F0F-2B011D6A30D8}" destId="{4E99CBF4-D151-4B9A-BE5A-E46B7A0FF0E3}" srcOrd="3" destOrd="0" presId="urn:microsoft.com/office/officeart/2018/2/layout/IconCircleList"/>
    <dgm:cxn modelId="{0C385E8C-3C77-4EDF-BE4C-D1542951174E}" type="presParOf" srcId="{FAB6D568-87A3-4D28-A3D2-3428552F71E4}" destId="{C75E27F2-3636-4B30-A3DB-C69A603DEBA0}" srcOrd="1" destOrd="0" presId="urn:microsoft.com/office/officeart/2018/2/layout/IconCircleList"/>
    <dgm:cxn modelId="{69084EEE-CC9A-44F1-B6B1-5D1A75936A2A}" type="presParOf" srcId="{FAB6D568-87A3-4D28-A3D2-3428552F71E4}" destId="{D0E40AC5-1343-4F1A-9D84-A9F92E3D1035}" srcOrd="2" destOrd="0" presId="urn:microsoft.com/office/officeart/2018/2/layout/IconCircleList"/>
    <dgm:cxn modelId="{BBA09AF8-3074-43D9-B095-EF1D9710EFB8}" type="presParOf" srcId="{D0E40AC5-1343-4F1A-9D84-A9F92E3D1035}" destId="{F8B4357E-1392-432E-8610-2C9DF750D7C7}" srcOrd="0" destOrd="0" presId="urn:microsoft.com/office/officeart/2018/2/layout/IconCircleList"/>
    <dgm:cxn modelId="{BD5E93B3-ED3F-4A31-AAB0-648D8C924035}" type="presParOf" srcId="{D0E40AC5-1343-4F1A-9D84-A9F92E3D1035}" destId="{8B2488E3-C526-4CD7-94C4-BD2DE8F0E26B}" srcOrd="1" destOrd="0" presId="urn:microsoft.com/office/officeart/2018/2/layout/IconCircleList"/>
    <dgm:cxn modelId="{6E4D3565-B181-425C-9D0E-C65DCCA5FECF}" type="presParOf" srcId="{D0E40AC5-1343-4F1A-9D84-A9F92E3D1035}" destId="{546F063D-B814-4370-9FBA-C0B3702CB01A}" srcOrd="2" destOrd="0" presId="urn:microsoft.com/office/officeart/2018/2/layout/IconCircleList"/>
    <dgm:cxn modelId="{3A5A22EA-F042-4621-ABC1-6F3861D720D6}" type="presParOf" srcId="{D0E40AC5-1343-4F1A-9D84-A9F92E3D1035}" destId="{7501D994-BE34-4085-BE6E-5CD9BBB1B733}" srcOrd="3" destOrd="0" presId="urn:microsoft.com/office/officeart/2018/2/layout/IconCircleList"/>
    <dgm:cxn modelId="{C6306009-E471-4157-A569-A47CBFF298D2}" type="presParOf" srcId="{FAB6D568-87A3-4D28-A3D2-3428552F71E4}" destId="{317B0118-09CA-40B9-9BCD-61CD08BFE3D5}" srcOrd="3" destOrd="0" presId="urn:microsoft.com/office/officeart/2018/2/layout/IconCircleList"/>
    <dgm:cxn modelId="{CA891D60-2AC1-4FF7-BD2C-B028FAD0ED79}" type="presParOf" srcId="{FAB6D568-87A3-4D28-A3D2-3428552F71E4}" destId="{03A28BD1-817B-4E3E-A6BC-A3EE74555B46}" srcOrd="4" destOrd="0" presId="urn:microsoft.com/office/officeart/2018/2/layout/IconCircleList"/>
    <dgm:cxn modelId="{D28BEF3B-D4F0-4BC3-BFE3-8228C391881E}" type="presParOf" srcId="{03A28BD1-817B-4E3E-A6BC-A3EE74555B46}" destId="{E61528FC-3B24-4D72-B5AC-1E750A13D3B0}" srcOrd="0" destOrd="0" presId="urn:microsoft.com/office/officeart/2018/2/layout/IconCircleList"/>
    <dgm:cxn modelId="{5B28250C-E0BB-4736-80F7-CB28D94F8847}" type="presParOf" srcId="{03A28BD1-817B-4E3E-A6BC-A3EE74555B46}" destId="{B9A20656-E384-49AA-A001-FF21634A4BC0}" srcOrd="1" destOrd="0" presId="urn:microsoft.com/office/officeart/2018/2/layout/IconCircleList"/>
    <dgm:cxn modelId="{B94FA510-7E9A-4A32-A992-AEEE7F6D2FB6}" type="presParOf" srcId="{03A28BD1-817B-4E3E-A6BC-A3EE74555B46}" destId="{76806A4D-F4E3-4A95-BF4F-4D4A5ABC79B4}" srcOrd="2" destOrd="0" presId="urn:microsoft.com/office/officeart/2018/2/layout/IconCircleList"/>
    <dgm:cxn modelId="{290923B2-A4ED-458E-B8C9-D50A7A199940}" type="presParOf" srcId="{03A28BD1-817B-4E3E-A6BC-A3EE74555B46}" destId="{D5CEBA96-31F8-4CD0-BEA3-E289B0B35546}" srcOrd="3" destOrd="0" presId="urn:microsoft.com/office/officeart/2018/2/layout/IconCircleList"/>
    <dgm:cxn modelId="{4FB70FE9-DECD-4299-9E77-3C5111C94128}" type="presParOf" srcId="{FAB6D568-87A3-4D28-A3D2-3428552F71E4}" destId="{35DE9E5B-4AE4-47D0-9923-142759FF37B2}" srcOrd="5" destOrd="0" presId="urn:microsoft.com/office/officeart/2018/2/layout/IconCircleList"/>
    <dgm:cxn modelId="{EAEEB097-96E5-48F4-914F-D725A829E8D8}" type="presParOf" srcId="{FAB6D568-87A3-4D28-A3D2-3428552F71E4}" destId="{D19A6F31-A185-4A38-B8A4-52724BF0E04A}" srcOrd="6" destOrd="0" presId="urn:microsoft.com/office/officeart/2018/2/layout/IconCircleList"/>
    <dgm:cxn modelId="{FC78E538-B299-435D-8D9A-F5C224D4E1BA}" type="presParOf" srcId="{D19A6F31-A185-4A38-B8A4-52724BF0E04A}" destId="{AB769A35-815E-4D61-8E6C-0813EBD45918}" srcOrd="0" destOrd="0" presId="urn:microsoft.com/office/officeart/2018/2/layout/IconCircleList"/>
    <dgm:cxn modelId="{8FA13C9A-DAC4-4C0E-846A-19CC82ED0F54}" type="presParOf" srcId="{D19A6F31-A185-4A38-B8A4-52724BF0E04A}" destId="{A4867087-69AD-44A3-8BC1-4A4BAF78B60B}" srcOrd="1" destOrd="0" presId="urn:microsoft.com/office/officeart/2018/2/layout/IconCircleList"/>
    <dgm:cxn modelId="{F21F5D6E-99D4-4955-9460-7E7F7DAD7D4D}" type="presParOf" srcId="{D19A6F31-A185-4A38-B8A4-52724BF0E04A}" destId="{7B518F32-9317-4437-97C2-7C5BD54B9092}" srcOrd="2" destOrd="0" presId="urn:microsoft.com/office/officeart/2018/2/layout/IconCircleList"/>
    <dgm:cxn modelId="{65CF172D-8DDE-43DB-AC2E-CBC9E07D76D5}" type="presParOf" srcId="{D19A6F31-A185-4A38-B8A4-52724BF0E04A}" destId="{A5E41538-9925-4FAB-AE8C-5C7C1710CB23}"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34490B-5577-4DE6-A062-5FDF5A956CC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FCB8BF3E-ED37-46F5-ABB3-5C1086C90E72}">
      <dgm:prSet/>
      <dgm:spPr/>
      <dgm:t>
        <a:bodyPr/>
        <a:lstStyle/>
        <a:p>
          <a:r>
            <a:rPr lang="en-US"/>
            <a:t>The aim of this consultancy project is to help promote awareness of harassment and stalking to ensure that victims know where to turn to and what to do in this situation. The following three objectives have been identified to raise awareness: </a:t>
          </a:r>
        </a:p>
      </dgm:t>
    </dgm:pt>
    <dgm:pt modelId="{1CC95EA0-403B-4C2F-888D-D4D5B366B35E}" type="parTrans" cxnId="{DCD9131F-B463-43F6-B2EB-A6B8A9F6DA57}">
      <dgm:prSet/>
      <dgm:spPr/>
      <dgm:t>
        <a:bodyPr/>
        <a:lstStyle/>
        <a:p>
          <a:endParaRPr lang="en-US"/>
        </a:p>
      </dgm:t>
    </dgm:pt>
    <dgm:pt modelId="{F959C3CF-44C3-4368-B2BC-05DA56BEFDA9}" type="sibTrans" cxnId="{DCD9131F-B463-43F6-B2EB-A6B8A9F6DA57}">
      <dgm:prSet/>
      <dgm:spPr/>
      <dgm:t>
        <a:bodyPr/>
        <a:lstStyle/>
        <a:p>
          <a:endParaRPr lang="en-US"/>
        </a:p>
      </dgm:t>
    </dgm:pt>
    <dgm:pt modelId="{32E38CE8-ABC5-4EC6-A976-9F6054CE7E31}">
      <dgm:prSet/>
      <dgm:spPr/>
      <dgm:t>
        <a:bodyPr/>
        <a:lstStyle/>
        <a:p>
          <a:r>
            <a:rPr lang="en-US"/>
            <a:t>•Research the magnitude of unreported incidents </a:t>
          </a:r>
        </a:p>
      </dgm:t>
    </dgm:pt>
    <dgm:pt modelId="{2FDFA061-4369-435C-94AE-C4A26F7601D7}" type="parTrans" cxnId="{ECE664EF-0073-42A9-9124-967D06D91C87}">
      <dgm:prSet/>
      <dgm:spPr/>
      <dgm:t>
        <a:bodyPr/>
        <a:lstStyle/>
        <a:p>
          <a:endParaRPr lang="en-US"/>
        </a:p>
      </dgm:t>
    </dgm:pt>
    <dgm:pt modelId="{2A775708-DE2F-4597-8E3E-7D7C6065ED3C}" type="sibTrans" cxnId="{ECE664EF-0073-42A9-9124-967D06D91C87}">
      <dgm:prSet/>
      <dgm:spPr/>
      <dgm:t>
        <a:bodyPr/>
        <a:lstStyle/>
        <a:p>
          <a:endParaRPr lang="en-US"/>
        </a:p>
      </dgm:t>
    </dgm:pt>
    <dgm:pt modelId="{D7A425BD-7042-464A-BCB5-B7511AE63007}">
      <dgm:prSet/>
      <dgm:spPr/>
      <dgm:t>
        <a:bodyPr/>
        <a:lstStyle/>
        <a:p>
          <a:r>
            <a:rPr lang="en-US"/>
            <a:t>•Help promote awareness by running events</a:t>
          </a:r>
        </a:p>
      </dgm:t>
    </dgm:pt>
    <dgm:pt modelId="{D3F054D2-36D5-4642-99CD-9B0D70995C38}" type="parTrans" cxnId="{D015A4E4-A966-47F8-9082-E3450CA25F26}">
      <dgm:prSet/>
      <dgm:spPr/>
      <dgm:t>
        <a:bodyPr/>
        <a:lstStyle/>
        <a:p>
          <a:endParaRPr lang="en-US"/>
        </a:p>
      </dgm:t>
    </dgm:pt>
    <dgm:pt modelId="{F1172D28-8B3E-49B6-A638-5A1043ADE43C}" type="sibTrans" cxnId="{D015A4E4-A966-47F8-9082-E3450CA25F26}">
      <dgm:prSet/>
      <dgm:spPr/>
      <dgm:t>
        <a:bodyPr/>
        <a:lstStyle/>
        <a:p>
          <a:endParaRPr lang="en-US"/>
        </a:p>
      </dgm:t>
    </dgm:pt>
    <dgm:pt modelId="{4296C5B5-9D6D-4688-AFB9-43BEE043F9F8}">
      <dgm:prSet/>
      <dgm:spPr/>
      <dgm:t>
        <a:bodyPr/>
        <a:lstStyle/>
        <a:p>
          <a:r>
            <a:rPr lang="en-US"/>
            <a:t>•Collaborate with the local police forces to help them understand           harassment and stalking and the implications on its victims</a:t>
          </a:r>
        </a:p>
      </dgm:t>
    </dgm:pt>
    <dgm:pt modelId="{8C9CBDBE-B49E-477C-BF66-17618AE7E58E}" type="parTrans" cxnId="{24000700-C155-4E4A-A260-1AB8793026DF}">
      <dgm:prSet/>
      <dgm:spPr/>
      <dgm:t>
        <a:bodyPr/>
        <a:lstStyle/>
        <a:p>
          <a:endParaRPr lang="en-US"/>
        </a:p>
      </dgm:t>
    </dgm:pt>
    <dgm:pt modelId="{780BF898-3122-4B3C-B73F-373C743CB57F}" type="sibTrans" cxnId="{24000700-C155-4E4A-A260-1AB8793026DF}">
      <dgm:prSet/>
      <dgm:spPr/>
      <dgm:t>
        <a:bodyPr/>
        <a:lstStyle/>
        <a:p>
          <a:endParaRPr lang="en-US"/>
        </a:p>
      </dgm:t>
    </dgm:pt>
    <dgm:pt modelId="{6EEE1F4E-4C68-4262-A16D-E73916933485}" type="pres">
      <dgm:prSet presAssocID="{7134490B-5577-4DE6-A062-5FDF5A956CC4}" presName="root" presStyleCnt="0">
        <dgm:presLayoutVars>
          <dgm:dir/>
          <dgm:resizeHandles val="exact"/>
        </dgm:presLayoutVars>
      </dgm:prSet>
      <dgm:spPr/>
    </dgm:pt>
    <dgm:pt modelId="{F1663A93-4BF2-41AF-92D3-6850055138B0}" type="pres">
      <dgm:prSet presAssocID="{FCB8BF3E-ED37-46F5-ABB3-5C1086C90E72}" presName="compNode" presStyleCnt="0"/>
      <dgm:spPr/>
    </dgm:pt>
    <dgm:pt modelId="{EA2E514B-A389-4EAE-B7F4-28B4A749B05F}" type="pres">
      <dgm:prSet presAssocID="{FCB8BF3E-ED37-46F5-ABB3-5C1086C90E72}" presName="bgRect" presStyleLbl="bgShp" presStyleIdx="0" presStyleCnt="4"/>
      <dgm:spPr/>
    </dgm:pt>
    <dgm:pt modelId="{AA6448DD-CF4E-4FB4-B472-8B68141570CD}" type="pres">
      <dgm:prSet presAssocID="{FCB8BF3E-ED37-46F5-ABB3-5C1086C90E7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udience"/>
        </a:ext>
      </dgm:extLst>
    </dgm:pt>
    <dgm:pt modelId="{755FB3D7-A456-4374-8B50-2E284A5F2447}" type="pres">
      <dgm:prSet presAssocID="{FCB8BF3E-ED37-46F5-ABB3-5C1086C90E72}" presName="spaceRect" presStyleCnt="0"/>
      <dgm:spPr/>
    </dgm:pt>
    <dgm:pt modelId="{481D0065-CB90-464D-895B-B810404C3F97}" type="pres">
      <dgm:prSet presAssocID="{FCB8BF3E-ED37-46F5-ABB3-5C1086C90E72}" presName="parTx" presStyleLbl="revTx" presStyleIdx="0" presStyleCnt="4">
        <dgm:presLayoutVars>
          <dgm:chMax val="0"/>
          <dgm:chPref val="0"/>
        </dgm:presLayoutVars>
      </dgm:prSet>
      <dgm:spPr/>
    </dgm:pt>
    <dgm:pt modelId="{267EC96C-74CD-4794-9B08-E82F9D5796F9}" type="pres">
      <dgm:prSet presAssocID="{F959C3CF-44C3-4368-B2BC-05DA56BEFDA9}" presName="sibTrans" presStyleCnt="0"/>
      <dgm:spPr/>
    </dgm:pt>
    <dgm:pt modelId="{8268A2FC-35BA-4B34-9400-8176C2F48414}" type="pres">
      <dgm:prSet presAssocID="{32E38CE8-ABC5-4EC6-A976-9F6054CE7E31}" presName="compNode" presStyleCnt="0"/>
      <dgm:spPr/>
    </dgm:pt>
    <dgm:pt modelId="{ABCDEEF7-2F5F-495D-B6DA-AADCFA18A10F}" type="pres">
      <dgm:prSet presAssocID="{32E38CE8-ABC5-4EC6-A976-9F6054CE7E31}" presName="bgRect" presStyleLbl="bgShp" presStyleIdx="1" presStyleCnt="4"/>
      <dgm:spPr/>
    </dgm:pt>
    <dgm:pt modelId="{FE33F7E9-83D3-4891-A620-DC71CA75D434}" type="pres">
      <dgm:prSet presAssocID="{32E38CE8-ABC5-4EC6-A976-9F6054CE7E3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s"/>
        </a:ext>
      </dgm:extLst>
    </dgm:pt>
    <dgm:pt modelId="{DFCAFC7A-FAE9-432B-AAE3-5DE6C8370C2B}" type="pres">
      <dgm:prSet presAssocID="{32E38CE8-ABC5-4EC6-A976-9F6054CE7E31}" presName="spaceRect" presStyleCnt="0"/>
      <dgm:spPr/>
    </dgm:pt>
    <dgm:pt modelId="{3E688FDA-8C1F-4AAF-BD7B-F42425C0A942}" type="pres">
      <dgm:prSet presAssocID="{32E38CE8-ABC5-4EC6-A976-9F6054CE7E31}" presName="parTx" presStyleLbl="revTx" presStyleIdx="1" presStyleCnt="4">
        <dgm:presLayoutVars>
          <dgm:chMax val="0"/>
          <dgm:chPref val="0"/>
        </dgm:presLayoutVars>
      </dgm:prSet>
      <dgm:spPr/>
    </dgm:pt>
    <dgm:pt modelId="{1E1A70EB-3CC5-4A95-8E9A-4AE53161813F}" type="pres">
      <dgm:prSet presAssocID="{2A775708-DE2F-4597-8E3E-7D7C6065ED3C}" presName="sibTrans" presStyleCnt="0"/>
      <dgm:spPr/>
    </dgm:pt>
    <dgm:pt modelId="{9DDCB073-9165-4F51-A0C2-9C6F26510749}" type="pres">
      <dgm:prSet presAssocID="{D7A425BD-7042-464A-BCB5-B7511AE63007}" presName="compNode" presStyleCnt="0"/>
      <dgm:spPr/>
    </dgm:pt>
    <dgm:pt modelId="{B02DD84E-3F3B-40B2-AE4C-FFFEE45D9AD9}" type="pres">
      <dgm:prSet presAssocID="{D7A425BD-7042-464A-BCB5-B7511AE63007}" presName="bgRect" presStyleLbl="bgShp" presStyleIdx="2" presStyleCnt="4"/>
      <dgm:spPr/>
    </dgm:pt>
    <dgm:pt modelId="{88D79381-5F31-464D-9A66-30116CD7D269}" type="pres">
      <dgm:prSet presAssocID="{D7A425BD-7042-464A-BCB5-B7511AE6300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gaphone"/>
        </a:ext>
      </dgm:extLst>
    </dgm:pt>
    <dgm:pt modelId="{36DAD807-F0B6-47D9-B3B2-F92B4C507522}" type="pres">
      <dgm:prSet presAssocID="{D7A425BD-7042-464A-BCB5-B7511AE63007}" presName="spaceRect" presStyleCnt="0"/>
      <dgm:spPr/>
    </dgm:pt>
    <dgm:pt modelId="{0367085A-8BB1-4A7A-9856-767A05602138}" type="pres">
      <dgm:prSet presAssocID="{D7A425BD-7042-464A-BCB5-B7511AE63007}" presName="parTx" presStyleLbl="revTx" presStyleIdx="2" presStyleCnt="4">
        <dgm:presLayoutVars>
          <dgm:chMax val="0"/>
          <dgm:chPref val="0"/>
        </dgm:presLayoutVars>
      </dgm:prSet>
      <dgm:spPr/>
    </dgm:pt>
    <dgm:pt modelId="{128AE921-E404-49A8-8C7E-33E3291B0E41}" type="pres">
      <dgm:prSet presAssocID="{F1172D28-8B3E-49B6-A638-5A1043ADE43C}" presName="sibTrans" presStyleCnt="0"/>
      <dgm:spPr/>
    </dgm:pt>
    <dgm:pt modelId="{BF29CACC-49B0-4D88-A52A-A4C3D6CDC574}" type="pres">
      <dgm:prSet presAssocID="{4296C5B5-9D6D-4688-AFB9-43BEE043F9F8}" presName="compNode" presStyleCnt="0"/>
      <dgm:spPr/>
    </dgm:pt>
    <dgm:pt modelId="{74C2A58F-1800-4EC4-9EAF-15CE4C69A04B}" type="pres">
      <dgm:prSet presAssocID="{4296C5B5-9D6D-4688-AFB9-43BEE043F9F8}" presName="bgRect" presStyleLbl="bgShp" presStyleIdx="3" presStyleCnt="4"/>
      <dgm:spPr/>
    </dgm:pt>
    <dgm:pt modelId="{8AF27802-0674-4693-B6DC-968B107AB860}" type="pres">
      <dgm:prSet presAssocID="{4296C5B5-9D6D-4688-AFB9-43BEE043F9F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olice"/>
        </a:ext>
      </dgm:extLst>
    </dgm:pt>
    <dgm:pt modelId="{EC1C6430-5FD4-4B86-A07F-659BDDCE411E}" type="pres">
      <dgm:prSet presAssocID="{4296C5B5-9D6D-4688-AFB9-43BEE043F9F8}" presName="spaceRect" presStyleCnt="0"/>
      <dgm:spPr/>
    </dgm:pt>
    <dgm:pt modelId="{049E2438-BCC7-428F-8802-D5E2C19A1D7E}" type="pres">
      <dgm:prSet presAssocID="{4296C5B5-9D6D-4688-AFB9-43BEE043F9F8}" presName="parTx" presStyleLbl="revTx" presStyleIdx="3" presStyleCnt="4">
        <dgm:presLayoutVars>
          <dgm:chMax val="0"/>
          <dgm:chPref val="0"/>
        </dgm:presLayoutVars>
      </dgm:prSet>
      <dgm:spPr/>
    </dgm:pt>
  </dgm:ptLst>
  <dgm:cxnLst>
    <dgm:cxn modelId="{24000700-C155-4E4A-A260-1AB8793026DF}" srcId="{7134490B-5577-4DE6-A062-5FDF5A956CC4}" destId="{4296C5B5-9D6D-4688-AFB9-43BEE043F9F8}" srcOrd="3" destOrd="0" parTransId="{8C9CBDBE-B49E-477C-BF66-17618AE7E58E}" sibTransId="{780BF898-3122-4B3C-B73F-373C743CB57F}"/>
    <dgm:cxn modelId="{932A8E0B-752D-49BA-9FA8-E6700B542E19}" type="presOf" srcId="{FCB8BF3E-ED37-46F5-ABB3-5C1086C90E72}" destId="{481D0065-CB90-464D-895B-B810404C3F97}" srcOrd="0" destOrd="0" presId="urn:microsoft.com/office/officeart/2018/2/layout/IconVerticalSolidList"/>
    <dgm:cxn modelId="{DCD9131F-B463-43F6-B2EB-A6B8A9F6DA57}" srcId="{7134490B-5577-4DE6-A062-5FDF5A956CC4}" destId="{FCB8BF3E-ED37-46F5-ABB3-5C1086C90E72}" srcOrd="0" destOrd="0" parTransId="{1CC95EA0-403B-4C2F-888D-D4D5B366B35E}" sibTransId="{F959C3CF-44C3-4368-B2BC-05DA56BEFDA9}"/>
    <dgm:cxn modelId="{546D794C-4E9F-4FEB-99DA-3CBE38162971}" type="presOf" srcId="{7134490B-5577-4DE6-A062-5FDF5A956CC4}" destId="{6EEE1F4E-4C68-4262-A16D-E73916933485}" srcOrd="0" destOrd="0" presId="urn:microsoft.com/office/officeart/2018/2/layout/IconVerticalSolidList"/>
    <dgm:cxn modelId="{6B045583-E0B2-4DA9-9FFA-8C58D269E68D}" type="presOf" srcId="{32E38CE8-ABC5-4EC6-A976-9F6054CE7E31}" destId="{3E688FDA-8C1F-4AAF-BD7B-F42425C0A942}" srcOrd="0" destOrd="0" presId="urn:microsoft.com/office/officeart/2018/2/layout/IconVerticalSolidList"/>
    <dgm:cxn modelId="{5172AE83-9E90-4899-9F3A-03983EC15185}" type="presOf" srcId="{4296C5B5-9D6D-4688-AFB9-43BEE043F9F8}" destId="{049E2438-BCC7-428F-8802-D5E2C19A1D7E}" srcOrd="0" destOrd="0" presId="urn:microsoft.com/office/officeart/2018/2/layout/IconVerticalSolidList"/>
    <dgm:cxn modelId="{CE547887-8E7A-4BD9-8A67-659687F98DE5}" type="presOf" srcId="{D7A425BD-7042-464A-BCB5-B7511AE63007}" destId="{0367085A-8BB1-4A7A-9856-767A05602138}" srcOrd="0" destOrd="0" presId="urn:microsoft.com/office/officeart/2018/2/layout/IconVerticalSolidList"/>
    <dgm:cxn modelId="{D015A4E4-A966-47F8-9082-E3450CA25F26}" srcId="{7134490B-5577-4DE6-A062-5FDF5A956CC4}" destId="{D7A425BD-7042-464A-BCB5-B7511AE63007}" srcOrd="2" destOrd="0" parTransId="{D3F054D2-36D5-4642-99CD-9B0D70995C38}" sibTransId="{F1172D28-8B3E-49B6-A638-5A1043ADE43C}"/>
    <dgm:cxn modelId="{ECE664EF-0073-42A9-9124-967D06D91C87}" srcId="{7134490B-5577-4DE6-A062-5FDF5A956CC4}" destId="{32E38CE8-ABC5-4EC6-A976-9F6054CE7E31}" srcOrd="1" destOrd="0" parTransId="{2FDFA061-4369-435C-94AE-C4A26F7601D7}" sibTransId="{2A775708-DE2F-4597-8E3E-7D7C6065ED3C}"/>
    <dgm:cxn modelId="{274CBBE1-0836-4E3E-A091-140569E27ADB}" type="presParOf" srcId="{6EEE1F4E-4C68-4262-A16D-E73916933485}" destId="{F1663A93-4BF2-41AF-92D3-6850055138B0}" srcOrd="0" destOrd="0" presId="urn:microsoft.com/office/officeart/2018/2/layout/IconVerticalSolidList"/>
    <dgm:cxn modelId="{2F4DF638-4E44-43CA-A326-C31B7B3E8F23}" type="presParOf" srcId="{F1663A93-4BF2-41AF-92D3-6850055138B0}" destId="{EA2E514B-A389-4EAE-B7F4-28B4A749B05F}" srcOrd="0" destOrd="0" presId="urn:microsoft.com/office/officeart/2018/2/layout/IconVerticalSolidList"/>
    <dgm:cxn modelId="{FAF8618A-4E17-4480-BF32-0AEDA0E56DB1}" type="presParOf" srcId="{F1663A93-4BF2-41AF-92D3-6850055138B0}" destId="{AA6448DD-CF4E-4FB4-B472-8B68141570CD}" srcOrd="1" destOrd="0" presId="urn:microsoft.com/office/officeart/2018/2/layout/IconVerticalSolidList"/>
    <dgm:cxn modelId="{409E5F4B-3903-4AAD-88B4-9EBFCCEC8ED7}" type="presParOf" srcId="{F1663A93-4BF2-41AF-92D3-6850055138B0}" destId="{755FB3D7-A456-4374-8B50-2E284A5F2447}" srcOrd="2" destOrd="0" presId="urn:microsoft.com/office/officeart/2018/2/layout/IconVerticalSolidList"/>
    <dgm:cxn modelId="{52842EAD-FF78-4D4A-A0D2-C08F834BB095}" type="presParOf" srcId="{F1663A93-4BF2-41AF-92D3-6850055138B0}" destId="{481D0065-CB90-464D-895B-B810404C3F97}" srcOrd="3" destOrd="0" presId="urn:microsoft.com/office/officeart/2018/2/layout/IconVerticalSolidList"/>
    <dgm:cxn modelId="{53C85875-55BE-4D58-A1C5-C313EFD7D301}" type="presParOf" srcId="{6EEE1F4E-4C68-4262-A16D-E73916933485}" destId="{267EC96C-74CD-4794-9B08-E82F9D5796F9}" srcOrd="1" destOrd="0" presId="urn:microsoft.com/office/officeart/2018/2/layout/IconVerticalSolidList"/>
    <dgm:cxn modelId="{DEE5330D-87EF-4E21-B6FA-7C91CDCC2125}" type="presParOf" srcId="{6EEE1F4E-4C68-4262-A16D-E73916933485}" destId="{8268A2FC-35BA-4B34-9400-8176C2F48414}" srcOrd="2" destOrd="0" presId="urn:microsoft.com/office/officeart/2018/2/layout/IconVerticalSolidList"/>
    <dgm:cxn modelId="{A8F8F75C-AF9C-47BE-9392-1618EFAF2B64}" type="presParOf" srcId="{8268A2FC-35BA-4B34-9400-8176C2F48414}" destId="{ABCDEEF7-2F5F-495D-B6DA-AADCFA18A10F}" srcOrd="0" destOrd="0" presId="urn:microsoft.com/office/officeart/2018/2/layout/IconVerticalSolidList"/>
    <dgm:cxn modelId="{DAEE103F-61E2-4A23-9AF3-3453D8D36786}" type="presParOf" srcId="{8268A2FC-35BA-4B34-9400-8176C2F48414}" destId="{FE33F7E9-83D3-4891-A620-DC71CA75D434}" srcOrd="1" destOrd="0" presId="urn:microsoft.com/office/officeart/2018/2/layout/IconVerticalSolidList"/>
    <dgm:cxn modelId="{C1625ADD-9C95-4894-9856-7EF8844CA879}" type="presParOf" srcId="{8268A2FC-35BA-4B34-9400-8176C2F48414}" destId="{DFCAFC7A-FAE9-432B-AAE3-5DE6C8370C2B}" srcOrd="2" destOrd="0" presId="urn:microsoft.com/office/officeart/2018/2/layout/IconVerticalSolidList"/>
    <dgm:cxn modelId="{F977CBA2-BFD1-498C-9FAA-0CF05CD4EE1A}" type="presParOf" srcId="{8268A2FC-35BA-4B34-9400-8176C2F48414}" destId="{3E688FDA-8C1F-4AAF-BD7B-F42425C0A942}" srcOrd="3" destOrd="0" presId="urn:microsoft.com/office/officeart/2018/2/layout/IconVerticalSolidList"/>
    <dgm:cxn modelId="{923FF45F-739E-4897-8592-00D3FAEFF96C}" type="presParOf" srcId="{6EEE1F4E-4C68-4262-A16D-E73916933485}" destId="{1E1A70EB-3CC5-4A95-8E9A-4AE53161813F}" srcOrd="3" destOrd="0" presId="urn:microsoft.com/office/officeart/2018/2/layout/IconVerticalSolidList"/>
    <dgm:cxn modelId="{9F53A2EC-EE18-494E-853B-4EDDA69F7B80}" type="presParOf" srcId="{6EEE1F4E-4C68-4262-A16D-E73916933485}" destId="{9DDCB073-9165-4F51-A0C2-9C6F26510749}" srcOrd="4" destOrd="0" presId="urn:microsoft.com/office/officeart/2018/2/layout/IconVerticalSolidList"/>
    <dgm:cxn modelId="{2B1CEEBC-12D7-41CC-852E-A352066B413E}" type="presParOf" srcId="{9DDCB073-9165-4F51-A0C2-9C6F26510749}" destId="{B02DD84E-3F3B-40B2-AE4C-FFFEE45D9AD9}" srcOrd="0" destOrd="0" presId="urn:microsoft.com/office/officeart/2018/2/layout/IconVerticalSolidList"/>
    <dgm:cxn modelId="{A63DC294-A42D-4595-8378-76F9926035AA}" type="presParOf" srcId="{9DDCB073-9165-4F51-A0C2-9C6F26510749}" destId="{88D79381-5F31-464D-9A66-30116CD7D269}" srcOrd="1" destOrd="0" presId="urn:microsoft.com/office/officeart/2018/2/layout/IconVerticalSolidList"/>
    <dgm:cxn modelId="{EB93FE42-4D00-4671-9AAC-2B46E6F2C3B1}" type="presParOf" srcId="{9DDCB073-9165-4F51-A0C2-9C6F26510749}" destId="{36DAD807-F0B6-47D9-B3B2-F92B4C507522}" srcOrd="2" destOrd="0" presId="urn:microsoft.com/office/officeart/2018/2/layout/IconVerticalSolidList"/>
    <dgm:cxn modelId="{9F02991F-FFED-4FA9-AE89-2F7EF57A7611}" type="presParOf" srcId="{9DDCB073-9165-4F51-A0C2-9C6F26510749}" destId="{0367085A-8BB1-4A7A-9856-767A05602138}" srcOrd="3" destOrd="0" presId="urn:microsoft.com/office/officeart/2018/2/layout/IconVerticalSolidList"/>
    <dgm:cxn modelId="{C1665740-859B-4C02-AD5E-BC0EB708006B}" type="presParOf" srcId="{6EEE1F4E-4C68-4262-A16D-E73916933485}" destId="{128AE921-E404-49A8-8C7E-33E3291B0E41}" srcOrd="5" destOrd="0" presId="urn:microsoft.com/office/officeart/2018/2/layout/IconVerticalSolidList"/>
    <dgm:cxn modelId="{D61ECC23-2DC2-4981-939A-ACEF6377535C}" type="presParOf" srcId="{6EEE1F4E-4C68-4262-A16D-E73916933485}" destId="{BF29CACC-49B0-4D88-A52A-A4C3D6CDC574}" srcOrd="6" destOrd="0" presId="urn:microsoft.com/office/officeart/2018/2/layout/IconVerticalSolidList"/>
    <dgm:cxn modelId="{F39A997F-CE14-4964-B9B0-E903C1B3E6F7}" type="presParOf" srcId="{BF29CACC-49B0-4D88-A52A-A4C3D6CDC574}" destId="{74C2A58F-1800-4EC4-9EAF-15CE4C69A04B}" srcOrd="0" destOrd="0" presId="urn:microsoft.com/office/officeart/2018/2/layout/IconVerticalSolidList"/>
    <dgm:cxn modelId="{1B02FFDC-3868-4C48-9E61-25E3B74ED353}" type="presParOf" srcId="{BF29CACC-49B0-4D88-A52A-A4C3D6CDC574}" destId="{8AF27802-0674-4693-B6DC-968B107AB860}" srcOrd="1" destOrd="0" presId="urn:microsoft.com/office/officeart/2018/2/layout/IconVerticalSolidList"/>
    <dgm:cxn modelId="{6BF1A7FA-34CC-4C39-BC7F-05DC04E8A71A}" type="presParOf" srcId="{BF29CACC-49B0-4D88-A52A-A4C3D6CDC574}" destId="{EC1C6430-5FD4-4B86-A07F-659BDDCE411E}" srcOrd="2" destOrd="0" presId="urn:microsoft.com/office/officeart/2018/2/layout/IconVerticalSolidList"/>
    <dgm:cxn modelId="{B4935DB9-2FD3-4E81-8EA1-2A0C6B2E3792}" type="presParOf" srcId="{BF29CACC-49B0-4D88-A52A-A4C3D6CDC574}" destId="{049E2438-BCC7-428F-8802-D5E2C19A1D7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5F03DD-36DA-4537-8313-01A6F75317D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47F76B1-2041-4874-A00B-5B88656F0DDA}">
      <dgm:prSet/>
      <dgm:spPr/>
      <dgm:t>
        <a:bodyPr/>
        <a:lstStyle/>
        <a:p>
          <a:pPr>
            <a:lnSpc>
              <a:spcPct val="100000"/>
            </a:lnSpc>
          </a:pPr>
          <a:r>
            <a:rPr lang="en-GB">
              <a:hlinkClick xmlns:r="http://schemas.openxmlformats.org/officeDocument/2006/relationships" r:id="rId1"/>
            </a:rPr>
            <a:t>https://youtu.be/zgStJPksRVc</a:t>
          </a:r>
          <a:endParaRPr lang="en-US"/>
        </a:p>
      </dgm:t>
    </dgm:pt>
    <dgm:pt modelId="{133F517C-E76B-444C-AB20-42C7F88BC746}" type="parTrans" cxnId="{09DCCBF7-E25F-4F1F-BC1D-D58C18FC7E26}">
      <dgm:prSet/>
      <dgm:spPr/>
      <dgm:t>
        <a:bodyPr/>
        <a:lstStyle/>
        <a:p>
          <a:endParaRPr lang="en-US"/>
        </a:p>
      </dgm:t>
    </dgm:pt>
    <dgm:pt modelId="{1E35A142-3938-4E9E-BA27-24B36B9B5B6D}" type="sibTrans" cxnId="{09DCCBF7-E25F-4F1F-BC1D-D58C18FC7E26}">
      <dgm:prSet/>
      <dgm:spPr/>
      <dgm:t>
        <a:bodyPr/>
        <a:lstStyle/>
        <a:p>
          <a:endParaRPr lang="en-US"/>
        </a:p>
      </dgm:t>
    </dgm:pt>
    <dgm:pt modelId="{83164511-B8A0-4AA1-9C92-8F16C2E17846}">
      <dgm:prSet/>
      <dgm:spPr/>
      <dgm:t>
        <a:bodyPr/>
        <a:lstStyle/>
        <a:p>
          <a:pPr>
            <a:lnSpc>
              <a:spcPct val="100000"/>
            </a:lnSpc>
          </a:pPr>
          <a:r>
            <a:rPr lang="en-GB"/>
            <a:t>(Warwickshire police 2019)</a:t>
          </a:r>
          <a:endParaRPr lang="en-US"/>
        </a:p>
      </dgm:t>
    </dgm:pt>
    <dgm:pt modelId="{3DA42092-FAA9-43E6-8C24-603818FFBD0D}" type="parTrans" cxnId="{E56E4B60-D4A9-4224-9567-7B58301E0E93}">
      <dgm:prSet/>
      <dgm:spPr/>
      <dgm:t>
        <a:bodyPr/>
        <a:lstStyle/>
        <a:p>
          <a:endParaRPr lang="en-US"/>
        </a:p>
      </dgm:t>
    </dgm:pt>
    <dgm:pt modelId="{3FEDA4F3-5487-4DB6-8485-E6ECE97B26D7}" type="sibTrans" cxnId="{E56E4B60-D4A9-4224-9567-7B58301E0E93}">
      <dgm:prSet/>
      <dgm:spPr/>
      <dgm:t>
        <a:bodyPr/>
        <a:lstStyle/>
        <a:p>
          <a:endParaRPr lang="en-US"/>
        </a:p>
      </dgm:t>
    </dgm:pt>
    <dgm:pt modelId="{F85243AE-5025-422C-AF9C-5EE8A4351EA0}" type="pres">
      <dgm:prSet presAssocID="{DC5F03DD-36DA-4537-8313-01A6F75317D7}" presName="root" presStyleCnt="0">
        <dgm:presLayoutVars>
          <dgm:dir/>
          <dgm:resizeHandles val="exact"/>
        </dgm:presLayoutVars>
      </dgm:prSet>
      <dgm:spPr/>
    </dgm:pt>
    <dgm:pt modelId="{C54289BF-A46E-4665-B476-7A94580EF559}" type="pres">
      <dgm:prSet presAssocID="{447F76B1-2041-4874-A00B-5B88656F0DDA}" presName="compNode" presStyleCnt="0"/>
      <dgm:spPr/>
    </dgm:pt>
    <dgm:pt modelId="{469E5910-B9DB-4DE3-BFD4-8990CBE1466A}" type="pres">
      <dgm:prSet presAssocID="{447F76B1-2041-4874-A00B-5B88656F0DDA}" presName="bgRect" presStyleLbl="bgShp" presStyleIdx="0" presStyleCnt="2"/>
      <dgm:spPr/>
    </dgm:pt>
    <dgm:pt modelId="{AE67BE06-081A-40BC-AB2C-CE10369B9396}" type="pres">
      <dgm:prSet presAssocID="{447F76B1-2041-4874-A00B-5B88656F0DDA}"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Marker"/>
        </a:ext>
      </dgm:extLst>
    </dgm:pt>
    <dgm:pt modelId="{C1D4895F-3C56-4E22-A850-D0C88E10F796}" type="pres">
      <dgm:prSet presAssocID="{447F76B1-2041-4874-A00B-5B88656F0DDA}" presName="spaceRect" presStyleCnt="0"/>
      <dgm:spPr/>
    </dgm:pt>
    <dgm:pt modelId="{62A76138-D203-4C8B-A6FF-29B3395AB357}" type="pres">
      <dgm:prSet presAssocID="{447F76B1-2041-4874-A00B-5B88656F0DDA}" presName="parTx" presStyleLbl="revTx" presStyleIdx="0" presStyleCnt="2">
        <dgm:presLayoutVars>
          <dgm:chMax val="0"/>
          <dgm:chPref val="0"/>
        </dgm:presLayoutVars>
      </dgm:prSet>
      <dgm:spPr/>
    </dgm:pt>
    <dgm:pt modelId="{6B8666DB-DC86-4AD9-8E4D-8343E7B69AFF}" type="pres">
      <dgm:prSet presAssocID="{1E35A142-3938-4E9E-BA27-24B36B9B5B6D}" presName="sibTrans" presStyleCnt="0"/>
      <dgm:spPr/>
    </dgm:pt>
    <dgm:pt modelId="{6B3C4001-93D2-4FDD-88C1-61FFB6A15599}" type="pres">
      <dgm:prSet presAssocID="{83164511-B8A0-4AA1-9C92-8F16C2E17846}" presName="compNode" presStyleCnt="0"/>
      <dgm:spPr/>
    </dgm:pt>
    <dgm:pt modelId="{98EE9644-B4C0-4CF7-AB77-7A59D248D87B}" type="pres">
      <dgm:prSet presAssocID="{83164511-B8A0-4AA1-9C92-8F16C2E17846}" presName="bgRect" presStyleLbl="bgShp" presStyleIdx="1" presStyleCnt="2"/>
      <dgm:spPr/>
    </dgm:pt>
    <dgm:pt modelId="{B90FBA03-7E93-4AB2-BC4E-8DA4ED9555CD}" type="pres">
      <dgm:prSet presAssocID="{83164511-B8A0-4AA1-9C92-8F16C2E17846}"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Wind Chime"/>
        </a:ext>
      </dgm:extLst>
    </dgm:pt>
    <dgm:pt modelId="{E51B54E1-DE38-4C01-AFFE-0635193A0847}" type="pres">
      <dgm:prSet presAssocID="{83164511-B8A0-4AA1-9C92-8F16C2E17846}" presName="spaceRect" presStyleCnt="0"/>
      <dgm:spPr/>
    </dgm:pt>
    <dgm:pt modelId="{4BEBF510-F456-4B55-9C19-BF7A4707A336}" type="pres">
      <dgm:prSet presAssocID="{83164511-B8A0-4AA1-9C92-8F16C2E17846}" presName="parTx" presStyleLbl="revTx" presStyleIdx="1" presStyleCnt="2">
        <dgm:presLayoutVars>
          <dgm:chMax val="0"/>
          <dgm:chPref val="0"/>
        </dgm:presLayoutVars>
      </dgm:prSet>
      <dgm:spPr/>
    </dgm:pt>
  </dgm:ptLst>
  <dgm:cxnLst>
    <dgm:cxn modelId="{70ACD223-323D-4F3F-A5AE-9533539AD1A6}" type="presOf" srcId="{83164511-B8A0-4AA1-9C92-8F16C2E17846}" destId="{4BEBF510-F456-4B55-9C19-BF7A4707A336}" srcOrd="0" destOrd="0" presId="urn:microsoft.com/office/officeart/2018/2/layout/IconVerticalSolidList"/>
    <dgm:cxn modelId="{E56E4B60-D4A9-4224-9567-7B58301E0E93}" srcId="{DC5F03DD-36DA-4537-8313-01A6F75317D7}" destId="{83164511-B8A0-4AA1-9C92-8F16C2E17846}" srcOrd="1" destOrd="0" parTransId="{3DA42092-FAA9-43E6-8C24-603818FFBD0D}" sibTransId="{3FEDA4F3-5487-4DB6-8485-E6ECE97B26D7}"/>
    <dgm:cxn modelId="{11925341-5AD6-460E-896D-83C14E36F3F6}" type="presOf" srcId="{DC5F03DD-36DA-4537-8313-01A6F75317D7}" destId="{F85243AE-5025-422C-AF9C-5EE8A4351EA0}" srcOrd="0" destOrd="0" presId="urn:microsoft.com/office/officeart/2018/2/layout/IconVerticalSolidList"/>
    <dgm:cxn modelId="{E64A2D49-E07C-4A54-A334-6DB7754EC60C}" type="presOf" srcId="{447F76B1-2041-4874-A00B-5B88656F0DDA}" destId="{62A76138-D203-4C8B-A6FF-29B3395AB357}" srcOrd="0" destOrd="0" presId="urn:microsoft.com/office/officeart/2018/2/layout/IconVerticalSolidList"/>
    <dgm:cxn modelId="{09DCCBF7-E25F-4F1F-BC1D-D58C18FC7E26}" srcId="{DC5F03DD-36DA-4537-8313-01A6F75317D7}" destId="{447F76B1-2041-4874-A00B-5B88656F0DDA}" srcOrd="0" destOrd="0" parTransId="{133F517C-E76B-444C-AB20-42C7F88BC746}" sibTransId="{1E35A142-3938-4E9E-BA27-24B36B9B5B6D}"/>
    <dgm:cxn modelId="{AB702176-6786-4EB0-A219-2D930725126A}" type="presParOf" srcId="{F85243AE-5025-422C-AF9C-5EE8A4351EA0}" destId="{C54289BF-A46E-4665-B476-7A94580EF559}" srcOrd="0" destOrd="0" presId="urn:microsoft.com/office/officeart/2018/2/layout/IconVerticalSolidList"/>
    <dgm:cxn modelId="{F02487C4-DD3C-4B94-A053-88EBEA2E7124}" type="presParOf" srcId="{C54289BF-A46E-4665-B476-7A94580EF559}" destId="{469E5910-B9DB-4DE3-BFD4-8990CBE1466A}" srcOrd="0" destOrd="0" presId="urn:microsoft.com/office/officeart/2018/2/layout/IconVerticalSolidList"/>
    <dgm:cxn modelId="{65A9AD63-F2D3-40C4-9318-3D467623A280}" type="presParOf" srcId="{C54289BF-A46E-4665-B476-7A94580EF559}" destId="{AE67BE06-081A-40BC-AB2C-CE10369B9396}" srcOrd="1" destOrd="0" presId="urn:microsoft.com/office/officeart/2018/2/layout/IconVerticalSolidList"/>
    <dgm:cxn modelId="{B46E5760-CA14-40ED-96D0-79C6085E02EF}" type="presParOf" srcId="{C54289BF-A46E-4665-B476-7A94580EF559}" destId="{C1D4895F-3C56-4E22-A850-D0C88E10F796}" srcOrd="2" destOrd="0" presId="urn:microsoft.com/office/officeart/2018/2/layout/IconVerticalSolidList"/>
    <dgm:cxn modelId="{3E70559A-BEA9-4919-8DB2-47E6D0CEEABE}" type="presParOf" srcId="{C54289BF-A46E-4665-B476-7A94580EF559}" destId="{62A76138-D203-4C8B-A6FF-29B3395AB357}" srcOrd="3" destOrd="0" presId="urn:microsoft.com/office/officeart/2018/2/layout/IconVerticalSolidList"/>
    <dgm:cxn modelId="{A20B03CD-D185-4223-A273-EF2292120D92}" type="presParOf" srcId="{F85243AE-5025-422C-AF9C-5EE8A4351EA0}" destId="{6B8666DB-DC86-4AD9-8E4D-8343E7B69AFF}" srcOrd="1" destOrd="0" presId="urn:microsoft.com/office/officeart/2018/2/layout/IconVerticalSolidList"/>
    <dgm:cxn modelId="{8F9953B7-7CA0-4F47-A689-96035AD999EC}" type="presParOf" srcId="{F85243AE-5025-422C-AF9C-5EE8A4351EA0}" destId="{6B3C4001-93D2-4FDD-88C1-61FFB6A15599}" srcOrd="2" destOrd="0" presId="urn:microsoft.com/office/officeart/2018/2/layout/IconVerticalSolidList"/>
    <dgm:cxn modelId="{E08BBD28-3568-49A1-9E2F-587298509142}" type="presParOf" srcId="{6B3C4001-93D2-4FDD-88C1-61FFB6A15599}" destId="{98EE9644-B4C0-4CF7-AB77-7A59D248D87B}" srcOrd="0" destOrd="0" presId="urn:microsoft.com/office/officeart/2018/2/layout/IconVerticalSolidList"/>
    <dgm:cxn modelId="{DD2F9E1A-CAA2-482D-975A-50AC6A2909B0}" type="presParOf" srcId="{6B3C4001-93D2-4FDD-88C1-61FFB6A15599}" destId="{B90FBA03-7E93-4AB2-BC4E-8DA4ED9555CD}" srcOrd="1" destOrd="0" presId="urn:microsoft.com/office/officeart/2018/2/layout/IconVerticalSolidList"/>
    <dgm:cxn modelId="{D89CA0BA-C2C9-4193-8C27-C49F3EA0648A}" type="presParOf" srcId="{6B3C4001-93D2-4FDD-88C1-61FFB6A15599}" destId="{E51B54E1-DE38-4C01-AFFE-0635193A0847}" srcOrd="2" destOrd="0" presId="urn:microsoft.com/office/officeart/2018/2/layout/IconVerticalSolidList"/>
    <dgm:cxn modelId="{7C8F1D6E-9BB3-4E3B-BA7D-07F10B0FFA9F}" type="presParOf" srcId="{6B3C4001-93D2-4FDD-88C1-61FFB6A15599}" destId="{4BEBF510-F456-4B55-9C19-BF7A4707A33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8993324-BE8E-4741-94AE-1AD120CA554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1502C3E-AE90-4F14-ADDB-28973B6BD282}">
      <dgm:prSet/>
      <dgm:spPr/>
      <dgm:t>
        <a:bodyPr/>
        <a:lstStyle/>
        <a:p>
          <a:r>
            <a:rPr lang="en-GB"/>
            <a:t>Conduct my background research </a:t>
          </a:r>
          <a:endParaRPr lang="en-US"/>
        </a:p>
      </dgm:t>
    </dgm:pt>
    <dgm:pt modelId="{BC7CD9B1-267C-4B5F-9F3A-AC2357591C9F}" type="parTrans" cxnId="{EE0053DB-6A2A-4ED0-AD5C-3DF8E21D3179}">
      <dgm:prSet/>
      <dgm:spPr/>
      <dgm:t>
        <a:bodyPr/>
        <a:lstStyle/>
        <a:p>
          <a:endParaRPr lang="en-US"/>
        </a:p>
      </dgm:t>
    </dgm:pt>
    <dgm:pt modelId="{0705887C-11F7-4ABC-B6D5-F5C92AFB9300}" type="sibTrans" cxnId="{EE0053DB-6A2A-4ED0-AD5C-3DF8E21D3179}">
      <dgm:prSet/>
      <dgm:spPr/>
      <dgm:t>
        <a:bodyPr/>
        <a:lstStyle/>
        <a:p>
          <a:endParaRPr lang="en-US"/>
        </a:p>
      </dgm:t>
    </dgm:pt>
    <dgm:pt modelId="{44E2F3CA-DA92-4795-AEC2-00F18FDDDF86}">
      <dgm:prSet/>
      <dgm:spPr/>
      <dgm:t>
        <a:bodyPr/>
        <a:lstStyle/>
        <a:p>
          <a:r>
            <a:rPr lang="en-GB" dirty="0"/>
            <a:t>Once the requirements have been established research will be conducted to determine suitable premises to host small events. </a:t>
          </a:r>
          <a:endParaRPr lang="en-US" dirty="0"/>
        </a:p>
      </dgm:t>
    </dgm:pt>
    <dgm:pt modelId="{C046CCEA-542C-46DA-8305-413AA97E54B2}" type="parTrans" cxnId="{27EDCE9A-86C4-4EEA-A6FD-865CC1817C67}">
      <dgm:prSet/>
      <dgm:spPr/>
      <dgm:t>
        <a:bodyPr/>
        <a:lstStyle/>
        <a:p>
          <a:endParaRPr lang="en-US"/>
        </a:p>
      </dgm:t>
    </dgm:pt>
    <dgm:pt modelId="{6680706B-53D3-4622-8015-255A83EB9D1A}" type="sibTrans" cxnId="{27EDCE9A-86C4-4EEA-A6FD-865CC1817C67}">
      <dgm:prSet/>
      <dgm:spPr/>
      <dgm:t>
        <a:bodyPr/>
        <a:lstStyle/>
        <a:p>
          <a:endParaRPr lang="en-US"/>
        </a:p>
      </dgm:t>
    </dgm:pt>
    <dgm:pt modelId="{02BA1D2A-B709-46D3-B185-02D25F0702C3}">
      <dgm:prSet/>
      <dgm:spPr/>
      <dgm:t>
        <a:bodyPr/>
        <a:lstStyle/>
        <a:p>
          <a:r>
            <a:rPr lang="en-GB"/>
            <a:t>After each event is completed an evaluation will be conducted on how to further improve the event and how to further promote awareness of stalking and harassment. </a:t>
          </a:r>
          <a:endParaRPr lang="en-US"/>
        </a:p>
      </dgm:t>
    </dgm:pt>
    <dgm:pt modelId="{A7CF3A31-226A-476C-BFF4-A9C44C2EBC77}" type="parTrans" cxnId="{6E32D6E1-8985-4551-A791-DA6C5117226D}">
      <dgm:prSet/>
      <dgm:spPr/>
      <dgm:t>
        <a:bodyPr/>
        <a:lstStyle/>
        <a:p>
          <a:endParaRPr lang="en-US"/>
        </a:p>
      </dgm:t>
    </dgm:pt>
    <dgm:pt modelId="{379EFCF7-BE4E-48AF-B4DF-4A904BABCC30}" type="sibTrans" cxnId="{6E32D6E1-8985-4551-A791-DA6C5117226D}">
      <dgm:prSet/>
      <dgm:spPr/>
      <dgm:t>
        <a:bodyPr/>
        <a:lstStyle/>
        <a:p>
          <a:endParaRPr lang="en-US"/>
        </a:p>
      </dgm:t>
    </dgm:pt>
    <dgm:pt modelId="{4844D4CC-96FD-48F7-8270-D555A89623B7}" type="pres">
      <dgm:prSet presAssocID="{68993324-BE8E-4741-94AE-1AD120CA5547}" presName="root" presStyleCnt="0">
        <dgm:presLayoutVars>
          <dgm:dir/>
          <dgm:resizeHandles val="exact"/>
        </dgm:presLayoutVars>
      </dgm:prSet>
      <dgm:spPr/>
    </dgm:pt>
    <dgm:pt modelId="{D0284B1E-F481-41F3-BB9F-B28E96755994}" type="pres">
      <dgm:prSet presAssocID="{C1502C3E-AE90-4F14-ADDB-28973B6BD282}" presName="compNode" presStyleCnt="0"/>
      <dgm:spPr/>
    </dgm:pt>
    <dgm:pt modelId="{0997F1B9-7819-49E9-9F9E-A95524E1F22C}" type="pres">
      <dgm:prSet presAssocID="{C1502C3E-AE90-4F14-ADDB-28973B6BD282}" presName="bgRect" presStyleLbl="bgShp" presStyleIdx="0" presStyleCnt="3"/>
      <dgm:spPr/>
    </dgm:pt>
    <dgm:pt modelId="{5DBFD41D-20AF-4ECC-A46B-5DF5D2DE96AC}" type="pres">
      <dgm:prSet presAssocID="{C1502C3E-AE90-4F14-ADDB-28973B6BD28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AA7DB8E0-0C62-4D9B-9F08-E72DA333F49A}" type="pres">
      <dgm:prSet presAssocID="{C1502C3E-AE90-4F14-ADDB-28973B6BD282}" presName="spaceRect" presStyleCnt="0"/>
      <dgm:spPr/>
    </dgm:pt>
    <dgm:pt modelId="{7EDB5371-9627-4E20-9B5D-F293E70C8708}" type="pres">
      <dgm:prSet presAssocID="{C1502C3E-AE90-4F14-ADDB-28973B6BD282}" presName="parTx" presStyleLbl="revTx" presStyleIdx="0" presStyleCnt="3">
        <dgm:presLayoutVars>
          <dgm:chMax val="0"/>
          <dgm:chPref val="0"/>
        </dgm:presLayoutVars>
      </dgm:prSet>
      <dgm:spPr/>
    </dgm:pt>
    <dgm:pt modelId="{82439452-EB4F-49D9-AE0D-571161329533}" type="pres">
      <dgm:prSet presAssocID="{0705887C-11F7-4ABC-B6D5-F5C92AFB9300}" presName="sibTrans" presStyleCnt="0"/>
      <dgm:spPr/>
    </dgm:pt>
    <dgm:pt modelId="{D09BD431-6AD3-4C59-9B3C-7159BB5C0C30}" type="pres">
      <dgm:prSet presAssocID="{44E2F3CA-DA92-4795-AEC2-00F18FDDDF86}" presName="compNode" presStyleCnt="0"/>
      <dgm:spPr/>
    </dgm:pt>
    <dgm:pt modelId="{A7489DAB-380A-4E55-B5D5-472FDA4B1626}" type="pres">
      <dgm:prSet presAssocID="{44E2F3CA-DA92-4795-AEC2-00F18FDDDF86}" presName="bgRect" presStyleLbl="bgShp" presStyleIdx="1" presStyleCnt="3"/>
      <dgm:spPr/>
    </dgm:pt>
    <dgm:pt modelId="{6F8AE290-BC6F-4BFB-8DF6-5C8575A99259}" type="pres">
      <dgm:prSet presAssocID="{44E2F3CA-DA92-4795-AEC2-00F18FDDDF8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ation with Checklist"/>
        </a:ext>
      </dgm:extLst>
    </dgm:pt>
    <dgm:pt modelId="{7C43536C-F10A-4B50-BA72-F8FC7EA980B5}" type="pres">
      <dgm:prSet presAssocID="{44E2F3CA-DA92-4795-AEC2-00F18FDDDF86}" presName="spaceRect" presStyleCnt="0"/>
      <dgm:spPr/>
    </dgm:pt>
    <dgm:pt modelId="{46E6BCAD-F5F7-4865-92BF-6E399B0502B1}" type="pres">
      <dgm:prSet presAssocID="{44E2F3CA-DA92-4795-AEC2-00F18FDDDF86}" presName="parTx" presStyleLbl="revTx" presStyleIdx="1" presStyleCnt="3">
        <dgm:presLayoutVars>
          <dgm:chMax val="0"/>
          <dgm:chPref val="0"/>
        </dgm:presLayoutVars>
      </dgm:prSet>
      <dgm:spPr/>
    </dgm:pt>
    <dgm:pt modelId="{3D4B1513-53FE-464A-BA76-3B648232D670}" type="pres">
      <dgm:prSet presAssocID="{6680706B-53D3-4622-8015-255A83EB9D1A}" presName="sibTrans" presStyleCnt="0"/>
      <dgm:spPr/>
    </dgm:pt>
    <dgm:pt modelId="{6FFA0ABF-5E1F-4D3B-B32E-54A2D040FCB0}" type="pres">
      <dgm:prSet presAssocID="{02BA1D2A-B709-46D3-B185-02D25F0702C3}" presName="compNode" presStyleCnt="0"/>
      <dgm:spPr/>
    </dgm:pt>
    <dgm:pt modelId="{56FC7914-3389-4B69-B82A-D4341F206D39}" type="pres">
      <dgm:prSet presAssocID="{02BA1D2A-B709-46D3-B185-02D25F0702C3}" presName="bgRect" presStyleLbl="bgShp" presStyleIdx="2" presStyleCnt="3"/>
      <dgm:spPr/>
    </dgm:pt>
    <dgm:pt modelId="{2B94811A-C8AA-46E7-8053-6E980A6574AF}" type="pres">
      <dgm:prSet presAssocID="{02BA1D2A-B709-46D3-B185-02D25F0702C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ting"/>
        </a:ext>
      </dgm:extLst>
    </dgm:pt>
    <dgm:pt modelId="{22A65BBC-A3E0-4270-951A-4600D27B84B7}" type="pres">
      <dgm:prSet presAssocID="{02BA1D2A-B709-46D3-B185-02D25F0702C3}" presName="spaceRect" presStyleCnt="0"/>
      <dgm:spPr/>
    </dgm:pt>
    <dgm:pt modelId="{EA207568-32B4-4E3B-AC71-4C843757FCCA}" type="pres">
      <dgm:prSet presAssocID="{02BA1D2A-B709-46D3-B185-02D25F0702C3}" presName="parTx" presStyleLbl="revTx" presStyleIdx="2" presStyleCnt="3">
        <dgm:presLayoutVars>
          <dgm:chMax val="0"/>
          <dgm:chPref val="0"/>
        </dgm:presLayoutVars>
      </dgm:prSet>
      <dgm:spPr/>
    </dgm:pt>
  </dgm:ptLst>
  <dgm:cxnLst>
    <dgm:cxn modelId="{4EDD6B29-EC5A-4DF8-9E4D-A8F6E1EC8AF1}" type="presOf" srcId="{44E2F3CA-DA92-4795-AEC2-00F18FDDDF86}" destId="{46E6BCAD-F5F7-4865-92BF-6E399B0502B1}" srcOrd="0" destOrd="0" presId="urn:microsoft.com/office/officeart/2018/2/layout/IconVerticalSolidList"/>
    <dgm:cxn modelId="{450B892B-C29E-45D0-A102-0ADF4B8C8542}" type="presOf" srcId="{68993324-BE8E-4741-94AE-1AD120CA5547}" destId="{4844D4CC-96FD-48F7-8270-D555A89623B7}" srcOrd="0" destOrd="0" presId="urn:microsoft.com/office/officeart/2018/2/layout/IconVerticalSolidList"/>
    <dgm:cxn modelId="{44E9DF38-94D8-4714-B32D-F85CF151CD57}" type="presOf" srcId="{02BA1D2A-B709-46D3-B185-02D25F0702C3}" destId="{EA207568-32B4-4E3B-AC71-4C843757FCCA}" srcOrd="0" destOrd="0" presId="urn:microsoft.com/office/officeart/2018/2/layout/IconVerticalSolidList"/>
    <dgm:cxn modelId="{4F32DC97-ABDA-42F5-A2DB-78942B17EF69}" type="presOf" srcId="{C1502C3E-AE90-4F14-ADDB-28973B6BD282}" destId="{7EDB5371-9627-4E20-9B5D-F293E70C8708}" srcOrd="0" destOrd="0" presId="urn:microsoft.com/office/officeart/2018/2/layout/IconVerticalSolidList"/>
    <dgm:cxn modelId="{27EDCE9A-86C4-4EEA-A6FD-865CC1817C67}" srcId="{68993324-BE8E-4741-94AE-1AD120CA5547}" destId="{44E2F3CA-DA92-4795-AEC2-00F18FDDDF86}" srcOrd="1" destOrd="0" parTransId="{C046CCEA-542C-46DA-8305-413AA97E54B2}" sibTransId="{6680706B-53D3-4622-8015-255A83EB9D1A}"/>
    <dgm:cxn modelId="{EE0053DB-6A2A-4ED0-AD5C-3DF8E21D3179}" srcId="{68993324-BE8E-4741-94AE-1AD120CA5547}" destId="{C1502C3E-AE90-4F14-ADDB-28973B6BD282}" srcOrd="0" destOrd="0" parTransId="{BC7CD9B1-267C-4B5F-9F3A-AC2357591C9F}" sibTransId="{0705887C-11F7-4ABC-B6D5-F5C92AFB9300}"/>
    <dgm:cxn modelId="{6E32D6E1-8985-4551-A791-DA6C5117226D}" srcId="{68993324-BE8E-4741-94AE-1AD120CA5547}" destId="{02BA1D2A-B709-46D3-B185-02D25F0702C3}" srcOrd="2" destOrd="0" parTransId="{A7CF3A31-226A-476C-BFF4-A9C44C2EBC77}" sibTransId="{379EFCF7-BE4E-48AF-B4DF-4A904BABCC30}"/>
    <dgm:cxn modelId="{8F03976D-3F79-41BF-871A-9D98FB58D7CD}" type="presParOf" srcId="{4844D4CC-96FD-48F7-8270-D555A89623B7}" destId="{D0284B1E-F481-41F3-BB9F-B28E96755994}" srcOrd="0" destOrd="0" presId="urn:microsoft.com/office/officeart/2018/2/layout/IconVerticalSolidList"/>
    <dgm:cxn modelId="{9ABD4989-66B0-4707-8C08-CB21E13DEA37}" type="presParOf" srcId="{D0284B1E-F481-41F3-BB9F-B28E96755994}" destId="{0997F1B9-7819-49E9-9F9E-A95524E1F22C}" srcOrd="0" destOrd="0" presId="urn:microsoft.com/office/officeart/2018/2/layout/IconVerticalSolidList"/>
    <dgm:cxn modelId="{EB5DD1C0-7BE4-4196-8B7E-92EBCEABD896}" type="presParOf" srcId="{D0284B1E-F481-41F3-BB9F-B28E96755994}" destId="{5DBFD41D-20AF-4ECC-A46B-5DF5D2DE96AC}" srcOrd="1" destOrd="0" presId="urn:microsoft.com/office/officeart/2018/2/layout/IconVerticalSolidList"/>
    <dgm:cxn modelId="{9D3FC7A8-DD30-47CF-A567-D2D274D9695C}" type="presParOf" srcId="{D0284B1E-F481-41F3-BB9F-B28E96755994}" destId="{AA7DB8E0-0C62-4D9B-9F08-E72DA333F49A}" srcOrd="2" destOrd="0" presId="urn:microsoft.com/office/officeart/2018/2/layout/IconVerticalSolidList"/>
    <dgm:cxn modelId="{B8132D6E-FB9A-4877-8D95-05920C4040A5}" type="presParOf" srcId="{D0284B1E-F481-41F3-BB9F-B28E96755994}" destId="{7EDB5371-9627-4E20-9B5D-F293E70C8708}" srcOrd="3" destOrd="0" presId="urn:microsoft.com/office/officeart/2018/2/layout/IconVerticalSolidList"/>
    <dgm:cxn modelId="{A8443620-2EB1-4866-8887-A21E58F09308}" type="presParOf" srcId="{4844D4CC-96FD-48F7-8270-D555A89623B7}" destId="{82439452-EB4F-49D9-AE0D-571161329533}" srcOrd="1" destOrd="0" presId="urn:microsoft.com/office/officeart/2018/2/layout/IconVerticalSolidList"/>
    <dgm:cxn modelId="{454635BB-1186-46FA-8660-9CE2088F1B2B}" type="presParOf" srcId="{4844D4CC-96FD-48F7-8270-D555A89623B7}" destId="{D09BD431-6AD3-4C59-9B3C-7159BB5C0C30}" srcOrd="2" destOrd="0" presId="urn:microsoft.com/office/officeart/2018/2/layout/IconVerticalSolidList"/>
    <dgm:cxn modelId="{9ACC3D58-A6E6-42E9-8990-C91582109BDA}" type="presParOf" srcId="{D09BD431-6AD3-4C59-9B3C-7159BB5C0C30}" destId="{A7489DAB-380A-4E55-B5D5-472FDA4B1626}" srcOrd="0" destOrd="0" presId="urn:microsoft.com/office/officeart/2018/2/layout/IconVerticalSolidList"/>
    <dgm:cxn modelId="{09FC44ED-E7A6-4641-92D0-9C0FCC2B3A4E}" type="presParOf" srcId="{D09BD431-6AD3-4C59-9B3C-7159BB5C0C30}" destId="{6F8AE290-BC6F-4BFB-8DF6-5C8575A99259}" srcOrd="1" destOrd="0" presId="urn:microsoft.com/office/officeart/2018/2/layout/IconVerticalSolidList"/>
    <dgm:cxn modelId="{85AA4E53-E8B3-4AC8-80B7-D454B9024F4F}" type="presParOf" srcId="{D09BD431-6AD3-4C59-9B3C-7159BB5C0C30}" destId="{7C43536C-F10A-4B50-BA72-F8FC7EA980B5}" srcOrd="2" destOrd="0" presId="urn:microsoft.com/office/officeart/2018/2/layout/IconVerticalSolidList"/>
    <dgm:cxn modelId="{403877E5-E337-4E38-B161-2E0106FD4D4E}" type="presParOf" srcId="{D09BD431-6AD3-4C59-9B3C-7159BB5C0C30}" destId="{46E6BCAD-F5F7-4865-92BF-6E399B0502B1}" srcOrd="3" destOrd="0" presId="urn:microsoft.com/office/officeart/2018/2/layout/IconVerticalSolidList"/>
    <dgm:cxn modelId="{0E6699BF-75B0-4007-9902-6692E7229B06}" type="presParOf" srcId="{4844D4CC-96FD-48F7-8270-D555A89623B7}" destId="{3D4B1513-53FE-464A-BA76-3B648232D670}" srcOrd="3" destOrd="0" presId="urn:microsoft.com/office/officeart/2018/2/layout/IconVerticalSolidList"/>
    <dgm:cxn modelId="{523BD6E3-6B13-42E1-99DA-8FDD23F823D7}" type="presParOf" srcId="{4844D4CC-96FD-48F7-8270-D555A89623B7}" destId="{6FFA0ABF-5E1F-4D3B-B32E-54A2D040FCB0}" srcOrd="4" destOrd="0" presId="urn:microsoft.com/office/officeart/2018/2/layout/IconVerticalSolidList"/>
    <dgm:cxn modelId="{8A68322B-7CEC-4EFC-820A-C86105576F37}" type="presParOf" srcId="{6FFA0ABF-5E1F-4D3B-B32E-54A2D040FCB0}" destId="{56FC7914-3389-4B69-B82A-D4341F206D39}" srcOrd="0" destOrd="0" presId="urn:microsoft.com/office/officeart/2018/2/layout/IconVerticalSolidList"/>
    <dgm:cxn modelId="{C589E665-0B2E-4169-9412-5E31E3916367}" type="presParOf" srcId="{6FFA0ABF-5E1F-4D3B-B32E-54A2D040FCB0}" destId="{2B94811A-C8AA-46E7-8053-6E980A6574AF}" srcOrd="1" destOrd="0" presId="urn:microsoft.com/office/officeart/2018/2/layout/IconVerticalSolidList"/>
    <dgm:cxn modelId="{A68A3775-CF5E-4B6F-94C5-4FAF93D13E2E}" type="presParOf" srcId="{6FFA0ABF-5E1F-4D3B-B32E-54A2D040FCB0}" destId="{22A65BBC-A3E0-4270-951A-4600D27B84B7}" srcOrd="2" destOrd="0" presId="urn:microsoft.com/office/officeart/2018/2/layout/IconVerticalSolidList"/>
    <dgm:cxn modelId="{17802F30-AEAF-4649-B83F-2AD157F786C9}" type="presParOf" srcId="{6FFA0ABF-5E1F-4D3B-B32E-54A2D040FCB0}" destId="{EA207568-32B4-4E3B-AC71-4C843757FCC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CC093C-481D-4629-8173-7EB268B95FB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E2945B6-FB41-417A-9ABD-4CB2F506DF1E}">
      <dgm:prSet/>
      <dgm:spPr/>
      <dgm:t>
        <a:bodyPr/>
        <a:lstStyle/>
        <a:p>
          <a:r>
            <a:rPr lang="en-GB"/>
            <a:t>To measurement of success would be determined by the increased number of people at the event.</a:t>
          </a:r>
          <a:endParaRPr lang="en-US"/>
        </a:p>
      </dgm:t>
    </dgm:pt>
    <dgm:pt modelId="{0DA0A144-307F-445E-B30F-2B803D93C317}" type="parTrans" cxnId="{CAC562BC-EFC6-4C7A-8D3E-536C5F768768}">
      <dgm:prSet/>
      <dgm:spPr/>
      <dgm:t>
        <a:bodyPr/>
        <a:lstStyle/>
        <a:p>
          <a:endParaRPr lang="en-US"/>
        </a:p>
      </dgm:t>
    </dgm:pt>
    <dgm:pt modelId="{D404055C-A116-47DB-8B4C-616A30C3F32C}" type="sibTrans" cxnId="{CAC562BC-EFC6-4C7A-8D3E-536C5F768768}">
      <dgm:prSet/>
      <dgm:spPr/>
      <dgm:t>
        <a:bodyPr/>
        <a:lstStyle/>
        <a:p>
          <a:endParaRPr lang="en-US"/>
        </a:p>
      </dgm:t>
    </dgm:pt>
    <dgm:pt modelId="{08AA4ECF-599D-4576-9267-D4FC7797E6AF}">
      <dgm:prSet/>
      <dgm:spPr/>
      <dgm:t>
        <a:bodyPr/>
        <a:lstStyle/>
        <a:p>
          <a:r>
            <a:rPr lang="en-GB"/>
            <a:t>Positive and constructive feedback from guests and Victim focus officer. </a:t>
          </a:r>
          <a:endParaRPr lang="en-US"/>
        </a:p>
      </dgm:t>
    </dgm:pt>
    <dgm:pt modelId="{05AD28C2-0CA2-4FCC-89CC-02D19A3ED398}" type="parTrans" cxnId="{4FD6D1FC-373D-4381-9C3D-21FFD1B8F8BB}">
      <dgm:prSet/>
      <dgm:spPr/>
      <dgm:t>
        <a:bodyPr/>
        <a:lstStyle/>
        <a:p>
          <a:endParaRPr lang="en-US"/>
        </a:p>
      </dgm:t>
    </dgm:pt>
    <dgm:pt modelId="{A161ED2E-829E-48ED-BFF5-6E591E32FF24}" type="sibTrans" cxnId="{4FD6D1FC-373D-4381-9C3D-21FFD1B8F8BB}">
      <dgm:prSet/>
      <dgm:spPr/>
      <dgm:t>
        <a:bodyPr/>
        <a:lstStyle/>
        <a:p>
          <a:endParaRPr lang="en-US"/>
        </a:p>
      </dgm:t>
    </dgm:pt>
    <dgm:pt modelId="{DE32094B-0CA2-4EA1-A9A8-68F0DB5EAA5F}">
      <dgm:prSet/>
      <dgm:spPr/>
      <dgm:t>
        <a:bodyPr/>
        <a:lstStyle/>
        <a:p>
          <a:r>
            <a:rPr lang="en-GB"/>
            <a:t>Rate of discussions between Victim focus officer and guests. </a:t>
          </a:r>
          <a:endParaRPr lang="en-US"/>
        </a:p>
      </dgm:t>
    </dgm:pt>
    <dgm:pt modelId="{347E1305-AE22-40BA-91FF-61703565FD76}" type="parTrans" cxnId="{E64D3CB0-0954-4655-9EB1-F07B0AF67352}">
      <dgm:prSet/>
      <dgm:spPr/>
      <dgm:t>
        <a:bodyPr/>
        <a:lstStyle/>
        <a:p>
          <a:endParaRPr lang="en-US"/>
        </a:p>
      </dgm:t>
    </dgm:pt>
    <dgm:pt modelId="{9A9AECB3-4FE2-4C22-880A-4D856F4A3C6B}" type="sibTrans" cxnId="{E64D3CB0-0954-4655-9EB1-F07B0AF67352}">
      <dgm:prSet/>
      <dgm:spPr/>
      <dgm:t>
        <a:bodyPr/>
        <a:lstStyle/>
        <a:p>
          <a:endParaRPr lang="en-US"/>
        </a:p>
      </dgm:t>
    </dgm:pt>
    <dgm:pt modelId="{62FC8567-90ED-4656-BFA3-E067F857D5E8}" type="pres">
      <dgm:prSet presAssocID="{48CC093C-481D-4629-8173-7EB268B95FBC}" presName="root" presStyleCnt="0">
        <dgm:presLayoutVars>
          <dgm:dir/>
          <dgm:resizeHandles val="exact"/>
        </dgm:presLayoutVars>
      </dgm:prSet>
      <dgm:spPr/>
    </dgm:pt>
    <dgm:pt modelId="{3BE88B4D-80E7-4426-B6CA-AC19847A1853}" type="pres">
      <dgm:prSet presAssocID="{1E2945B6-FB41-417A-9ABD-4CB2F506DF1E}" presName="compNode" presStyleCnt="0"/>
      <dgm:spPr/>
    </dgm:pt>
    <dgm:pt modelId="{1750B2B9-D5A9-44A4-847F-5A485F5E0282}" type="pres">
      <dgm:prSet presAssocID="{1E2945B6-FB41-417A-9ABD-4CB2F506DF1E}" presName="bgRect" presStyleLbl="bgShp" presStyleIdx="0" presStyleCnt="3"/>
      <dgm:spPr/>
    </dgm:pt>
    <dgm:pt modelId="{2A96504B-D7C7-4E80-808C-6759F118C332}" type="pres">
      <dgm:prSet presAssocID="{1E2945B6-FB41-417A-9ABD-4CB2F506DF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658E3757-0EA2-4284-B7FA-2A6362E0935D}" type="pres">
      <dgm:prSet presAssocID="{1E2945B6-FB41-417A-9ABD-4CB2F506DF1E}" presName="spaceRect" presStyleCnt="0"/>
      <dgm:spPr/>
    </dgm:pt>
    <dgm:pt modelId="{0C79ED31-F197-4CB1-98FD-93F1DFC76086}" type="pres">
      <dgm:prSet presAssocID="{1E2945B6-FB41-417A-9ABD-4CB2F506DF1E}" presName="parTx" presStyleLbl="revTx" presStyleIdx="0" presStyleCnt="3">
        <dgm:presLayoutVars>
          <dgm:chMax val="0"/>
          <dgm:chPref val="0"/>
        </dgm:presLayoutVars>
      </dgm:prSet>
      <dgm:spPr/>
    </dgm:pt>
    <dgm:pt modelId="{BA520FD8-7257-43F8-AF6C-841F0AE123C9}" type="pres">
      <dgm:prSet presAssocID="{D404055C-A116-47DB-8B4C-616A30C3F32C}" presName="sibTrans" presStyleCnt="0"/>
      <dgm:spPr/>
    </dgm:pt>
    <dgm:pt modelId="{BAEBB9DB-53BC-41BA-A65F-737906D758F8}" type="pres">
      <dgm:prSet presAssocID="{08AA4ECF-599D-4576-9267-D4FC7797E6AF}" presName="compNode" presStyleCnt="0"/>
      <dgm:spPr/>
    </dgm:pt>
    <dgm:pt modelId="{FC4FE499-EBDB-4E77-B8B0-2B03BFD3D8C5}" type="pres">
      <dgm:prSet presAssocID="{08AA4ECF-599D-4576-9267-D4FC7797E6AF}" presName="bgRect" presStyleLbl="bgShp" presStyleIdx="1" presStyleCnt="3"/>
      <dgm:spPr/>
    </dgm:pt>
    <dgm:pt modelId="{AF1D3224-BEF5-418D-9D53-B819205576FC}" type="pres">
      <dgm:prSet presAssocID="{08AA4ECF-599D-4576-9267-D4FC7797E6A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umbs Up Sign"/>
        </a:ext>
      </dgm:extLst>
    </dgm:pt>
    <dgm:pt modelId="{97BC98F0-8879-4393-9AF7-1E311FCCAF88}" type="pres">
      <dgm:prSet presAssocID="{08AA4ECF-599D-4576-9267-D4FC7797E6AF}" presName="spaceRect" presStyleCnt="0"/>
      <dgm:spPr/>
    </dgm:pt>
    <dgm:pt modelId="{8F20E166-4A3F-4720-838F-268FB15243A7}" type="pres">
      <dgm:prSet presAssocID="{08AA4ECF-599D-4576-9267-D4FC7797E6AF}" presName="parTx" presStyleLbl="revTx" presStyleIdx="1" presStyleCnt="3">
        <dgm:presLayoutVars>
          <dgm:chMax val="0"/>
          <dgm:chPref val="0"/>
        </dgm:presLayoutVars>
      </dgm:prSet>
      <dgm:spPr/>
    </dgm:pt>
    <dgm:pt modelId="{D58AAE89-50ED-4C9F-B8B6-31C0F30258E5}" type="pres">
      <dgm:prSet presAssocID="{A161ED2E-829E-48ED-BFF5-6E591E32FF24}" presName="sibTrans" presStyleCnt="0"/>
      <dgm:spPr/>
    </dgm:pt>
    <dgm:pt modelId="{1E7BFE20-7FFA-41D9-8811-A1B758D7D58F}" type="pres">
      <dgm:prSet presAssocID="{DE32094B-0CA2-4EA1-A9A8-68F0DB5EAA5F}" presName="compNode" presStyleCnt="0"/>
      <dgm:spPr/>
    </dgm:pt>
    <dgm:pt modelId="{00DE09FE-D914-4A33-8F51-247C22AF86C7}" type="pres">
      <dgm:prSet presAssocID="{DE32094B-0CA2-4EA1-A9A8-68F0DB5EAA5F}" presName="bgRect" presStyleLbl="bgShp" presStyleIdx="2" presStyleCnt="3"/>
      <dgm:spPr/>
    </dgm:pt>
    <dgm:pt modelId="{83BB93AD-2A06-4C45-99A4-E27AAF3F1FEA}" type="pres">
      <dgm:prSet presAssocID="{DE32094B-0CA2-4EA1-A9A8-68F0DB5EAA5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ptain"/>
        </a:ext>
      </dgm:extLst>
    </dgm:pt>
    <dgm:pt modelId="{C52A160F-3973-479E-ABB8-DCD2561D8ABA}" type="pres">
      <dgm:prSet presAssocID="{DE32094B-0CA2-4EA1-A9A8-68F0DB5EAA5F}" presName="spaceRect" presStyleCnt="0"/>
      <dgm:spPr/>
    </dgm:pt>
    <dgm:pt modelId="{7A31EB29-5CD1-4010-8DAE-812DE8685DBC}" type="pres">
      <dgm:prSet presAssocID="{DE32094B-0CA2-4EA1-A9A8-68F0DB5EAA5F}" presName="parTx" presStyleLbl="revTx" presStyleIdx="2" presStyleCnt="3">
        <dgm:presLayoutVars>
          <dgm:chMax val="0"/>
          <dgm:chPref val="0"/>
        </dgm:presLayoutVars>
      </dgm:prSet>
      <dgm:spPr/>
    </dgm:pt>
  </dgm:ptLst>
  <dgm:cxnLst>
    <dgm:cxn modelId="{DCE3F72F-031F-4BFD-A16F-BF0490DB0F9C}" type="presOf" srcId="{DE32094B-0CA2-4EA1-A9A8-68F0DB5EAA5F}" destId="{7A31EB29-5CD1-4010-8DAE-812DE8685DBC}" srcOrd="0" destOrd="0" presId="urn:microsoft.com/office/officeart/2018/2/layout/IconVerticalSolidList"/>
    <dgm:cxn modelId="{BFE76B80-2135-4120-AB82-B6E8D8B9F5A7}" type="presOf" srcId="{08AA4ECF-599D-4576-9267-D4FC7797E6AF}" destId="{8F20E166-4A3F-4720-838F-268FB15243A7}" srcOrd="0" destOrd="0" presId="urn:microsoft.com/office/officeart/2018/2/layout/IconVerticalSolidList"/>
    <dgm:cxn modelId="{A9909FAA-29F0-440A-9164-E941534C9B6F}" type="presOf" srcId="{1E2945B6-FB41-417A-9ABD-4CB2F506DF1E}" destId="{0C79ED31-F197-4CB1-98FD-93F1DFC76086}" srcOrd="0" destOrd="0" presId="urn:microsoft.com/office/officeart/2018/2/layout/IconVerticalSolidList"/>
    <dgm:cxn modelId="{E64D3CB0-0954-4655-9EB1-F07B0AF67352}" srcId="{48CC093C-481D-4629-8173-7EB268B95FBC}" destId="{DE32094B-0CA2-4EA1-A9A8-68F0DB5EAA5F}" srcOrd="2" destOrd="0" parTransId="{347E1305-AE22-40BA-91FF-61703565FD76}" sibTransId="{9A9AECB3-4FE2-4C22-880A-4D856F4A3C6B}"/>
    <dgm:cxn modelId="{0378F8B8-FD3C-4512-82E1-0AF9277E9651}" type="presOf" srcId="{48CC093C-481D-4629-8173-7EB268B95FBC}" destId="{62FC8567-90ED-4656-BFA3-E067F857D5E8}" srcOrd="0" destOrd="0" presId="urn:microsoft.com/office/officeart/2018/2/layout/IconVerticalSolidList"/>
    <dgm:cxn modelId="{CAC562BC-EFC6-4C7A-8D3E-536C5F768768}" srcId="{48CC093C-481D-4629-8173-7EB268B95FBC}" destId="{1E2945B6-FB41-417A-9ABD-4CB2F506DF1E}" srcOrd="0" destOrd="0" parTransId="{0DA0A144-307F-445E-B30F-2B803D93C317}" sibTransId="{D404055C-A116-47DB-8B4C-616A30C3F32C}"/>
    <dgm:cxn modelId="{4FD6D1FC-373D-4381-9C3D-21FFD1B8F8BB}" srcId="{48CC093C-481D-4629-8173-7EB268B95FBC}" destId="{08AA4ECF-599D-4576-9267-D4FC7797E6AF}" srcOrd="1" destOrd="0" parTransId="{05AD28C2-0CA2-4FCC-89CC-02D19A3ED398}" sibTransId="{A161ED2E-829E-48ED-BFF5-6E591E32FF24}"/>
    <dgm:cxn modelId="{565EB83C-AE10-49EC-A7C4-9D4FD0A42CCB}" type="presParOf" srcId="{62FC8567-90ED-4656-BFA3-E067F857D5E8}" destId="{3BE88B4D-80E7-4426-B6CA-AC19847A1853}" srcOrd="0" destOrd="0" presId="urn:microsoft.com/office/officeart/2018/2/layout/IconVerticalSolidList"/>
    <dgm:cxn modelId="{95DC684C-71B9-449F-97A1-AB1AFCB539DB}" type="presParOf" srcId="{3BE88B4D-80E7-4426-B6CA-AC19847A1853}" destId="{1750B2B9-D5A9-44A4-847F-5A485F5E0282}" srcOrd="0" destOrd="0" presId="urn:microsoft.com/office/officeart/2018/2/layout/IconVerticalSolidList"/>
    <dgm:cxn modelId="{8A50AB2C-B975-4173-B1C4-0B7E7A59B687}" type="presParOf" srcId="{3BE88B4D-80E7-4426-B6CA-AC19847A1853}" destId="{2A96504B-D7C7-4E80-808C-6759F118C332}" srcOrd="1" destOrd="0" presId="urn:microsoft.com/office/officeart/2018/2/layout/IconVerticalSolidList"/>
    <dgm:cxn modelId="{6D2FC9B3-B84C-4AE6-B647-0EB9E649115B}" type="presParOf" srcId="{3BE88B4D-80E7-4426-B6CA-AC19847A1853}" destId="{658E3757-0EA2-4284-B7FA-2A6362E0935D}" srcOrd="2" destOrd="0" presId="urn:microsoft.com/office/officeart/2018/2/layout/IconVerticalSolidList"/>
    <dgm:cxn modelId="{C9DFB16E-239A-4EAC-936E-91D3F1B0091A}" type="presParOf" srcId="{3BE88B4D-80E7-4426-B6CA-AC19847A1853}" destId="{0C79ED31-F197-4CB1-98FD-93F1DFC76086}" srcOrd="3" destOrd="0" presId="urn:microsoft.com/office/officeart/2018/2/layout/IconVerticalSolidList"/>
    <dgm:cxn modelId="{ED9264E3-0774-4E70-9A59-22104E09B07D}" type="presParOf" srcId="{62FC8567-90ED-4656-BFA3-E067F857D5E8}" destId="{BA520FD8-7257-43F8-AF6C-841F0AE123C9}" srcOrd="1" destOrd="0" presId="urn:microsoft.com/office/officeart/2018/2/layout/IconVerticalSolidList"/>
    <dgm:cxn modelId="{38235E7F-C824-4005-AB7C-7DD198419690}" type="presParOf" srcId="{62FC8567-90ED-4656-BFA3-E067F857D5E8}" destId="{BAEBB9DB-53BC-41BA-A65F-737906D758F8}" srcOrd="2" destOrd="0" presId="urn:microsoft.com/office/officeart/2018/2/layout/IconVerticalSolidList"/>
    <dgm:cxn modelId="{C97CE81C-6F67-4EBB-9ACC-19499202015F}" type="presParOf" srcId="{BAEBB9DB-53BC-41BA-A65F-737906D758F8}" destId="{FC4FE499-EBDB-4E77-B8B0-2B03BFD3D8C5}" srcOrd="0" destOrd="0" presId="urn:microsoft.com/office/officeart/2018/2/layout/IconVerticalSolidList"/>
    <dgm:cxn modelId="{9D4CB1CA-F4C8-4B2E-9869-AC19C6E1BFF0}" type="presParOf" srcId="{BAEBB9DB-53BC-41BA-A65F-737906D758F8}" destId="{AF1D3224-BEF5-418D-9D53-B819205576FC}" srcOrd="1" destOrd="0" presId="urn:microsoft.com/office/officeart/2018/2/layout/IconVerticalSolidList"/>
    <dgm:cxn modelId="{0BFECC2B-8232-4774-9CD9-5CB16F60C268}" type="presParOf" srcId="{BAEBB9DB-53BC-41BA-A65F-737906D758F8}" destId="{97BC98F0-8879-4393-9AF7-1E311FCCAF88}" srcOrd="2" destOrd="0" presId="urn:microsoft.com/office/officeart/2018/2/layout/IconVerticalSolidList"/>
    <dgm:cxn modelId="{AA5121F2-0905-40CD-A905-D5D8A7893575}" type="presParOf" srcId="{BAEBB9DB-53BC-41BA-A65F-737906D758F8}" destId="{8F20E166-4A3F-4720-838F-268FB15243A7}" srcOrd="3" destOrd="0" presId="urn:microsoft.com/office/officeart/2018/2/layout/IconVerticalSolidList"/>
    <dgm:cxn modelId="{7186A1E9-F95F-429C-848F-605A131CBD9F}" type="presParOf" srcId="{62FC8567-90ED-4656-BFA3-E067F857D5E8}" destId="{D58AAE89-50ED-4C9F-B8B6-31C0F30258E5}" srcOrd="3" destOrd="0" presId="urn:microsoft.com/office/officeart/2018/2/layout/IconVerticalSolidList"/>
    <dgm:cxn modelId="{6AE3504F-2755-4054-97D8-C6FD64BF1FA9}" type="presParOf" srcId="{62FC8567-90ED-4656-BFA3-E067F857D5E8}" destId="{1E7BFE20-7FFA-41D9-8811-A1B758D7D58F}" srcOrd="4" destOrd="0" presId="urn:microsoft.com/office/officeart/2018/2/layout/IconVerticalSolidList"/>
    <dgm:cxn modelId="{D21054C1-33F0-4253-9C46-62F75BE22F09}" type="presParOf" srcId="{1E7BFE20-7FFA-41D9-8811-A1B758D7D58F}" destId="{00DE09FE-D914-4A33-8F51-247C22AF86C7}" srcOrd="0" destOrd="0" presId="urn:microsoft.com/office/officeart/2018/2/layout/IconVerticalSolidList"/>
    <dgm:cxn modelId="{1AA45733-1A07-4848-BCD0-6A6EE34AAFA7}" type="presParOf" srcId="{1E7BFE20-7FFA-41D9-8811-A1B758D7D58F}" destId="{83BB93AD-2A06-4C45-99A4-E27AAF3F1FEA}" srcOrd="1" destOrd="0" presId="urn:microsoft.com/office/officeart/2018/2/layout/IconVerticalSolidList"/>
    <dgm:cxn modelId="{B8DDDAC7-858A-4585-B4A1-FD530608B574}" type="presParOf" srcId="{1E7BFE20-7FFA-41D9-8811-A1B758D7D58F}" destId="{C52A160F-3973-479E-ABB8-DCD2561D8ABA}" srcOrd="2" destOrd="0" presId="urn:microsoft.com/office/officeart/2018/2/layout/IconVerticalSolidList"/>
    <dgm:cxn modelId="{84DEE917-4803-43B3-8EF0-69DA8C629B18}" type="presParOf" srcId="{1E7BFE20-7FFA-41D9-8811-A1B758D7D58F}" destId="{7A31EB29-5CD1-4010-8DAE-812DE8685DB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D66BD6-F52A-4CCE-8EE8-DA0FA010196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9C8EC38-9A0A-467F-B9B8-12FB43AE9BD3}">
      <dgm:prSet/>
      <dgm:spPr/>
      <dgm:t>
        <a:bodyPr/>
        <a:lstStyle/>
        <a:p>
          <a:r>
            <a:rPr lang="en-GB" dirty="0"/>
            <a:t>Multiple events to help boost awareness of stalking and harassment.</a:t>
          </a:r>
          <a:endParaRPr lang="en-US" dirty="0"/>
        </a:p>
      </dgm:t>
    </dgm:pt>
    <dgm:pt modelId="{EC612005-6845-41D4-936F-65DB774636C6}" type="parTrans" cxnId="{1F4D9E00-9FDE-407F-A186-3B9BD5CC1F68}">
      <dgm:prSet/>
      <dgm:spPr/>
      <dgm:t>
        <a:bodyPr/>
        <a:lstStyle/>
        <a:p>
          <a:endParaRPr lang="en-US"/>
        </a:p>
      </dgm:t>
    </dgm:pt>
    <dgm:pt modelId="{E8321E21-F8A1-4413-B720-F0ECB8DCF4DA}" type="sibTrans" cxnId="{1F4D9E00-9FDE-407F-A186-3B9BD5CC1F68}">
      <dgm:prSet/>
      <dgm:spPr/>
      <dgm:t>
        <a:bodyPr/>
        <a:lstStyle/>
        <a:p>
          <a:endParaRPr lang="en-US"/>
        </a:p>
      </dgm:t>
    </dgm:pt>
    <dgm:pt modelId="{36798DD3-6623-4A85-AA02-FAEB8D3E607E}">
      <dgm:prSet/>
      <dgm:spPr/>
      <dgm:t>
        <a:bodyPr/>
        <a:lstStyle/>
        <a:p>
          <a:r>
            <a:rPr lang="en-GB"/>
            <a:t>By conducting further research into stalking and harassment statistics it would provide a more thorough understanding of the problems that occur on a wider scale and how to better tackle the problem. </a:t>
          </a:r>
          <a:endParaRPr lang="en-US"/>
        </a:p>
      </dgm:t>
    </dgm:pt>
    <dgm:pt modelId="{99042243-2AE8-4729-9DE8-2B3301B21A8C}" type="parTrans" cxnId="{863FD61D-B8C1-4463-A6FC-517D354DF66C}">
      <dgm:prSet/>
      <dgm:spPr/>
      <dgm:t>
        <a:bodyPr/>
        <a:lstStyle/>
        <a:p>
          <a:endParaRPr lang="en-US"/>
        </a:p>
      </dgm:t>
    </dgm:pt>
    <dgm:pt modelId="{4B97A088-8829-4E52-BAA5-089EBDA14382}" type="sibTrans" cxnId="{863FD61D-B8C1-4463-A6FC-517D354DF66C}">
      <dgm:prSet/>
      <dgm:spPr/>
      <dgm:t>
        <a:bodyPr/>
        <a:lstStyle/>
        <a:p>
          <a:endParaRPr lang="en-US"/>
        </a:p>
      </dgm:t>
    </dgm:pt>
    <dgm:pt modelId="{719A72C4-B129-4963-9667-6F8705308953}">
      <dgm:prSet/>
      <dgm:spPr/>
      <dgm:t>
        <a:bodyPr/>
        <a:lstStyle/>
        <a:p>
          <a:r>
            <a:rPr lang="en-GB"/>
            <a:t>Ultimately conducting research prior to running an event is a fundamental requirement to ensure the success of the event. </a:t>
          </a:r>
          <a:endParaRPr lang="en-US"/>
        </a:p>
      </dgm:t>
    </dgm:pt>
    <dgm:pt modelId="{5D05F4E9-0663-4DD7-8D5D-C530EACD6636}" type="parTrans" cxnId="{0528B46D-195C-4893-ACF4-024E74A7CA33}">
      <dgm:prSet/>
      <dgm:spPr/>
      <dgm:t>
        <a:bodyPr/>
        <a:lstStyle/>
        <a:p>
          <a:endParaRPr lang="en-US"/>
        </a:p>
      </dgm:t>
    </dgm:pt>
    <dgm:pt modelId="{74577901-EAA3-4C36-89AB-2D47A7382DC2}" type="sibTrans" cxnId="{0528B46D-195C-4893-ACF4-024E74A7CA33}">
      <dgm:prSet/>
      <dgm:spPr/>
      <dgm:t>
        <a:bodyPr/>
        <a:lstStyle/>
        <a:p>
          <a:endParaRPr lang="en-US"/>
        </a:p>
      </dgm:t>
    </dgm:pt>
    <dgm:pt modelId="{1B0DF9F4-9DAE-4753-847E-FE2BFF6EF6AC}">
      <dgm:prSet/>
      <dgm:spPr/>
      <dgm:t>
        <a:bodyPr/>
        <a:lstStyle/>
        <a:p>
          <a:r>
            <a:rPr lang="en-GB"/>
            <a:t>By conducting questionnaires and speaking with the relevant authorities it makes it possible to understand what people want and need and what support these organizations can provide to aid in the success of the events that I will be conducting. </a:t>
          </a:r>
          <a:endParaRPr lang="en-US"/>
        </a:p>
      </dgm:t>
    </dgm:pt>
    <dgm:pt modelId="{06557AEB-2EE3-42C1-B673-6D14A384E43A}" type="parTrans" cxnId="{865ADEB2-901F-41D5-AE93-FE289E4D65DD}">
      <dgm:prSet/>
      <dgm:spPr/>
      <dgm:t>
        <a:bodyPr/>
        <a:lstStyle/>
        <a:p>
          <a:endParaRPr lang="en-US"/>
        </a:p>
      </dgm:t>
    </dgm:pt>
    <dgm:pt modelId="{3DE9C48D-A25B-4F72-80D4-2A2FE8CF25F8}" type="sibTrans" cxnId="{865ADEB2-901F-41D5-AE93-FE289E4D65DD}">
      <dgm:prSet/>
      <dgm:spPr/>
      <dgm:t>
        <a:bodyPr/>
        <a:lstStyle/>
        <a:p>
          <a:endParaRPr lang="en-US"/>
        </a:p>
      </dgm:t>
    </dgm:pt>
    <dgm:pt modelId="{6D6E21E2-C03D-432E-8B54-F5A41B7EE2AD}">
      <dgm:prSet/>
      <dgm:spPr/>
      <dgm:t>
        <a:bodyPr/>
        <a:lstStyle/>
        <a:p>
          <a:r>
            <a:rPr lang="en-GB"/>
            <a:t>Ultimately by the project is designed to provide a strong understanding and experience of organizing and running events. </a:t>
          </a:r>
          <a:endParaRPr lang="en-US"/>
        </a:p>
      </dgm:t>
    </dgm:pt>
    <dgm:pt modelId="{B19764FE-1FB1-4E7C-A9A2-E417849E5F1D}" type="parTrans" cxnId="{610161AD-9A4F-4F53-8F28-14A796836CE6}">
      <dgm:prSet/>
      <dgm:spPr/>
      <dgm:t>
        <a:bodyPr/>
        <a:lstStyle/>
        <a:p>
          <a:endParaRPr lang="en-US"/>
        </a:p>
      </dgm:t>
    </dgm:pt>
    <dgm:pt modelId="{0B223505-CD41-4FD0-8EE9-C37F318C3BD3}" type="sibTrans" cxnId="{610161AD-9A4F-4F53-8F28-14A796836CE6}">
      <dgm:prSet/>
      <dgm:spPr/>
      <dgm:t>
        <a:bodyPr/>
        <a:lstStyle/>
        <a:p>
          <a:endParaRPr lang="en-US"/>
        </a:p>
      </dgm:t>
    </dgm:pt>
    <dgm:pt modelId="{5CF6A6D8-CEB8-4826-A3A0-396C71B3937D}" type="pres">
      <dgm:prSet presAssocID="{23D66BD6-F52A-4CCE-8EE8-DA0FA010196F}" presName="root" presStyleCnt="0">
        <dgm:presLayoutVars>
          <dgm:dir/>
          <dgm:resizeHandles val="exact"/>
        </dgm:presLayoutVars>
      </dgm:prSet>
      <dgm:spPr/>
    </dgm:pt>
    <dgm:pt modelId="{DEC66354-0D5D-4FCC-806C-D64BEDC06502}" type="pres">
      <dgm:prSet presAssocID="{69C8EC38-9A0A-467F-B9B8-12FB43AE9BD3}" presName="compNode" presStyleCnt="0"/>
      <dgm:spPr/>
    </dgm:pt>
    <dgm:pt modelId="{A4610668-2678-4B6B-BC33-81ECDA731B95}" type="pres">
      <dgm:prSet presAssocID="{69C8EC38-9A0A-467F-B9B8-12FB43AE9BD3}" presName="bgRect" presStyleLbl="bgShp" presStyleIdx="0" presStyleCnt="5"/>
      <dgm:spPr/>
    </dgm:pt>
    <dgm:pt modelId="{4E66B5AF-2240-4051-8F4A-51FDC929B9BD}" type="pres">
      <dgm:prSet presAssocID="{69C8EC38-9A0A-467F-B9B8-12FB43AE9BD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keting"/>
        </a:ext>
      </dgm:extLst>
    </dgm:pt>
    <dgm:pt modelId="{0B14191E-3F66-4F06-AAAF-7B62F6649DBF}" type="pres">
      <dgm:prSet presAssocID="{69C8EC38-9A0A-467F-B9B8-12FB43AE9BD3}" presName="spaceRect" presStyleCnt="0"/>
      <dgm:spPr/>
    </dgm:pt>
    <dgm:pt modelId="{65A9106D-F8D2-4D98-8D9A-4854AFBDFC33}" type="pres">
      <dgm:prSet presAssocID="{69C8EC38-9A0A-467F-B9B8-12FB43AE9BD3}" presName="parTx" presStyleLbl="revTx" presStyleIdx="0" presStyleCnt="5">
        <dgm:presLayoutVars>
          <dgm:chMax val="0"/>
          <dgm:chPref val="0"/>
        </dgm:presLayoutVars>
      </dgm:prSet>
      <dgm:spPr/>
    </dgm:pt>
    <dgm:pt modelId="{052439DF-F054-4627-B638-C1D9C5575E98}" type="pres">
      <dgm:prSet presAssocID="{E8321E21-F8A1-4413-B720-F0ECB8DCF4DA}" presName="sibTrans" presStyleCnt="0"/>
      <dgm:spPr/>
    </dgm:pt>
    <dgm:pt modelId="{6083B340-E415-4B91-BB2A-9E9B425F7AE2}" type="pres">
      <dgm:prSet presAssocID="{36798DD3-6623-4A85-AA02-FAEB8D3E607E}" presName="compNode" presStyleCnt="0"/>
      <dgm:spPr/>
    </dgm:pt>
    <dgm:pt modelId="{2910B7DC-79F7-45B9-AAFB-38923231DCB8}" type="pres">
      <dgm:prSet presAssocID="{36798DD3-6623-4A85-AA02-FAEB8D3E607E}" presName="bgRect" presStyleLbl="bgShp" presStyleIdx="1" presStyleCnt="5"/>
      <dgm:spPr/>
    </dgm:pt>
    <dgm:pt modelId="{3C66B748-ACAD-4A0E-9D8B-14DFE8E8537D}" type="pres">
      <dgm:prSet presAssocID="{36798DD3-6623-4A85-AA02-FAEB8D3E607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B8D04E0A-45D0-450D-8700-39E1748C3603}" type="pres">
      <dgm:prSet presAssocID="{36798DD3-6623-4A85-AA02-FAEB8D3E607E}" presName="spaceRect" presStyleCnt="0"/>
      <dgm:spPr/>
    </dgm:pt>
    <dgm:pt modelId="{EDC5C698-601E-4B24-BF40-AA3138FD0982}" type="pres">
      <dgm:prSet presAssocID="{36798DD3-6623-4A85-AA02-FAEB8D3E607E}" presName="parTx" presStyleLbl="revTx" presStyleIdx="1" presStyleCnt="5">
        <dgm:presLayoutVars>
          <dgm:chMax val="0"/>
          <dgm:chPref val="0"/>
        </dgm:presLayoutVars>
      </dgm:prSet>
      <dgm:spPr/>
    </dgm:pt>
    <dgm:pt modelId="{E7EB49FB-5551-4AC6-8C3F-5D0E9F030357}" type="pres">
      <dgm:prSet presAssocID="{4B97A088-8829-4E52-BAA5-089EBDA14382}" presName="sibTrans" presStyleCnt="0"/>
      <dgm:spPr/>
    </dgm:pt>
    <dgm:pt modelId="{45BF245E-D647-4C60-919C-7AE07991C479}" type="pres">
      <dgm:prSet presAssocID="{719A72C4-B129-4963-9667-6F8705308953}" presName="compNode" presStyleCnt="0"/>
      <dgm:spPr/>
    </dgm:pt>
    <dgm:pt modelId="{8DCE3C64-1EF0-4256-B4FE-AA5DCAD323AE}" type="pres">
      <dgm:prSet presAssocID="{719A72C4-B129-4963-9667-6F8705308953}" presName="bgRect" presStyleLbl="bgShp" presStyleIdx="2" presStyleCnt="5"/>
      <dgm:spPr/>
    </dgm:pt>
    <dgm:pt modelId="{39D424CB-E528-482C-A75B-BFA42DBE1E67}" type="pres">
      <dgm:prSet presAssocID="{719A72C4-B129-4963-9667-6F870530895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eekTemple"/>
        </a:ext>
      </dgm:extLst>
    </dgm:pt>
    <dgm:pt modelId="{2899C5AE-6C14-4DC7-86FF-C5DA67D2177F}" type="pres">
      <dgm:prSet presAssocID="{719A72C4-B129-4963-9667-6F8705308953}" presName="spaceRect" presStyleCnt="0"/>
      <dgm:spPr/>
    </dgm:pt>
    <dgm:pt modelId="{51DE52E9-F3D4-4EE9-8F9B-012DB7B5FE4B}" type="pres">
      <dgm:prSet presAssocID="{719A72C4-B129-4963-9667-6F8705308953}" presName="parTx" presStyleLbl="revTx" presStyleIdx="2" presStyleCnt="5">
        <dgm:presLayoutVars>
          <dgm:chMax val="0"/>
          <dgm:chPref val="0"/>
        </dgm:presLayoutVars>
      </dgm:prSet>
      <dgm:spPr/>
    </dgm:pt>
    <dgm:pt modelId="{1D58DA9B-1C4B-4F09-8715-8055F28C567C}" type="pres">
      <dgm:prSet presAssocID="{74577901-EAA3-4C36-89AB-2D47A7382DC2}" presName="sibTrans" presStyleCnt="0"/>
      <dgm:spPr/>
    </dgm:pt>
    <dgm:pt modelId="{F800A65A-EF13-448A-B844-01864B76D468}" type="pres">
      <dgm:prSet presAssocID="{1B0DF9F4-9DAE-4753-847E-FE2BFF6EF6AC}" presName="compNode" presStyleCnt="0"/>
      <dgm:spPr/>
    </dgm:pt>
    <dgm:pt modelId="{6CCA557D-C4E7-4823-BBF5-D813A01E931E}" type="pres">
      <dgm:prSet presAssocID="{1B0DF9F4-9DAE-4753-847E-FE2BFF6EF6AC}" presName="bgRect" presStyleLbl="bgShp" presStyleIdx="3" presStyleCnt="5"/>
      <dgm:spPr/>
    </dgm:pt>
    <dgm:pt modelId="{9307CA5F-4AEB-41B6-A050-47652C0A2E2B}" type="pres">
      <dgm:prSet presAssocID="{1B0DF9F4-9DAE-4753-847E-FE2BFF6EF6A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961D7A72-65B8-4FC9-A0B9-88B23D36840C}" type="pres">
      <dgm:prSet presAssocID="{1B0DF9F4-9DAE-4753-847E-FE2BFF6EF6AC}" presName="spaceRect" presStyleCnt="0"/>
      <dgm:spPr/>
    </dgm:pt>
    <dgm:pt modelId="{32CA2FE1-7FB6-4914-B6A0-46DE524F8180}" type="pres">
      <dgm:prSet presAssocID="{1B0DF9F4-9DAE-4753-847E-FE2BFF6EF6AC}" presName="parTx" presStyleLbl="revTx" presStyleIdx="3" presStyleCnt="5">
        <dgm:presLayoutVars>
          <dgm:chMax val="0"/>
          <dgm:chPref val="0"/>
        </dgm:presLayoutVars>
      </dgm:prSet>
      <dgm:spPr/>
    </dgm:pt>
    <dgm:pt modelId="{00D9E284-92C6-4627-938E-AA99ABF18462}" type="pres">
      <dgm:prSet presAssocID="{3DE9C48D-A25B-4F72-80D4-2A2FE8CF25F8}" presName="sibTrans" presStyleCnt="0"/>
      <dgm:spPr/>
    </dgm:pt>
    <dgm:pt modelId="{B285EE0D-7B14-4153-A66F-25E687869B67}" type="pres">
      <dgm:prSet presAssocID="{6D6E21E2-C03D-432E-8B54-F5A41B7EE2AD}" presName="compNode" presStyleCnt="0"/>
      <dgm:spPr/>
    </dgm:pt>
    <dgm:pt modelId="{4A69A019-C795-43E9-8B94-663EC590F040}" type="pres">
      <dgm:prSet presAssocID="{6D6E21E2-C03D-432E-8B54-F5A41B7EE2AD}" presName="bgRect" presStyleLbl="bgShp" presStyleIdx="4" presStyleCnt="5"/>
      <dgm:spPr/>
    </dgm:pt>
    <dgm:pt modelId="{C0202129-274B-403F-9C04-2E4F168233F9}" type="pres">
      <dgm:prSet presAssocID="{6D6E21E2-C03D-432E-8B54-F5A41B7EE2A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usiness Growth"/>
        </a:ext>
      </dgm:extLst>
    </dgm:pt>
    <dgm:pt modelId="{9CFEE354-084F-4046-A91F-B16E435AB753}" type="pres">
      <dgm:prSet presAssocID="{6D6E21E2-C03D-432E-8B54-F5A41B7EE2AD}" presName="spaceRect" presStyleCnt="0"/>
      <dgm:spPr/>
    </dgm:pt>
    <dgm:pt modelId="{329F5253-7712-4803-B23E-E33126F3A98D}" type="pres">
      <dgm:prSet presAssocID="{6D6E21E2-C03D-432E-8B54-F5A41B7EE2AD}" presName="parTx" presStyleLbl="revTx" presStyleIdx="4" presStyleCnt="5">
        <dgm:presLayoutVars>
          <dgm:chMax val="0"/>
          <dgm:chPref val="0"/>
        </dgm:presLayoutVars>
      </dgm:prSet>
      <dgm:spPr/>
    </dgm:pt>
  </dgm:ptLst>
  <dgm:cxnLst>
    <dgm:cxn modelId="{1F4D9E00-9FDE-407F-A186-3B9BD5CC1F68}" srcId="{23D66BD6-F52A-4CCE-8EE8-DA0FA010196F}" destId="{69C8EC38-9A0A-467F-B9B8-12FB43AE9BD3}" srcOrd="0" destOrd="0" parTransId="{EC612005-6845-41D4-936F-65DB774636C6}" sibTransId="{E8321E21-F8A1-4413-B720-F0ECB8DCF4DA}"/>
    <dgm:cxn modelId="{79D9FF12-FBC6-46B9-AECB-385465A50D4E}" type="presOf" srcId="{69C8EC38-9A0A-467F-B9B8-12FB43AE9BD3}" destId="{65A9106D-F8D2-4D98-8D9A-4854AFBDFC33}" srcOrd="0" destOrd="0" presId="urn:microsoft.com/office/officeart/2018/2/layout/IconVerticalSolidList"/>
    <dgm:cxn modelId="{863FD61D-B8C1-4463-A6FC-517D354DF66C}" srcId="{23D66BD6-F52A-4CCE-8EE8-DA0FA010196F}" destId="{36798DD3-6623-4A85-AA02-FAEB8D3E607E}" srcOrd="1" destOrd="0" parTransId="{99042243-2AE8-4729-9DE8-2B3301B21A8C}" sibTransId="{4B97A088-8829-4E52-BAA5-089EBDA14382}"/>
    <dgm:cxn modelId="{DA577162-0624-4851-BFE0-9261C034E20D}" type="presOf" srcId="{23D66BD6-F52A-4CCE-8EE8-DA0FA010196F}" destId="{5CF6A6D8-CEB8-4826-A3A0-396C71B3937D}" srcOrd="0" destOrd="0" presId="urn:microsoft.com/office/officeart/2018/2/layout/IconVerticalSolidList"/>
    <dgm:cxn modelId="{CA60B94A-C5EC-41C0-81BE-AF546E14A464}" type="presOf" srcId="{1B0DF9F4-9DAE-4753-847E-FE2BFF6EF6AC}" destId="{32CA2FE1-7FB6-4914-B6A0-46DE524F8180}" srcOrd="0" destOrd="0" presId="urn:microsoft.com/office/officeart/2018/2/layout/IconVerticalSolidList"/>
    <dgm:cxn modelId="{8B14076D-2EB9-4576-8E22-B3947C6CF1AD}" type="presOf" srcId="{719A72C4-B129-4963-9667-6F8705308953}" destId="{51DE52E9-F3D4-4EE9-8F9B-012DB7B5FE4B}" srcOrd="0" destOrd="0" presId="urn:microsoft.com/office/officeart/2018/2/layout/IconVerticalSolidList"/>
    <dgm:cxn modelId="{0528B46D-195C-4893-ACF4-024E74A7CA33}" srcId="{23D66BD6-F52A-4CCE-8EE8-DA0FA010196F}" destId="{719A72C4-B129-4963-9667-6F8705308953}" srcOrd="2" destOrd="0" parTransId="{5D05F4E9-0663-4DD7-8D5D-C530EACD6636}" sibTransId="{74577901-EAA3-4C36-89AB-2D47A7382DC2}"/>
    <dgm:cxn modelId="{55953A8D-1AD2-4F76-A019-6FA214E3883D}" type="presOf" srcId="{36798DD3-6623-4A85-AA02-FAEB8D3E607E}" destId="{EDC5C698-601E-4B24-BF40-AA3138FD0982}" srcOrd="0" destOrd="0" presId="urn:microsoft.com/office/officeart/2018/2/layout/IconVerticalSolidList"/>
    <dgm:cxn modelId="{610161AD-9A4F-4F53-8F28-14A796836CE6}" srcId="{23D66BD6-F52A-4CCE-8EE8-DA0FA010196F}" destId="{6D6E21E2-C03D-432E-8B54-F5A41B7EE2AD}" srcOrd="4" destOrd="0" parTransId="{B19764FE-1FB1-4E7C-A9A2-E417849E5F1D}" sibTransId="{0B223505-CD41-4FD0-8EE9-C37F318C3BD3}"/>
    <dgm:cxn modelId="{865ADEB2-901F-41D5-AE93-FE289E4D65DD}" srcId="{23D66BD6-F52A-4CCE-8EE8-DA0FA010196F}" destId="{1B0DF9F4-9DAE-4753-847E-FE2BFF6EF6AC}" srcOrd="3" destOrd="0" parTransId="{06557AEB-2EE3-42C1-B673-6D14A384E43A}" sibTransId="{3DE9C48D-A25B-4F72-80D4-2A2FE8CF25F8}"/>
    <dgm:cxn modelId="{4DA416DF-3E6D-4712-928B-AF1B7820ADC7}" type="presOf" srcId="{6D6E21E2-C03D-432E-8B54-F5A41B7EE2AD}" destId="{329F5253-7712-4803-B23E-E33126F3A98D}" srcOrd="0" destOrd="0" presId="urn:microsoft.com/office/officeart/2018/2/layout/IconVerticalSolidList"/>
    <dgm:cxn modelId="{C8A4FE10-CAE3-4A90-A664-6AD17CD7E555}" type="presParOf" srcId="{5CF6A6D8-CEB8-4826-A3A0-396C71B3937D}" destId="{DEC66354-0D5D-4FCC-806C-D64BEDC06502}" srcOrd="0" destOrd="0" presId="urn:microsoft.com/office/officeart/2018/2/layout/IconVerticalSolidList"/>
    <dgm:cxn modelId="{3F268CE2-5D41-4DAF-925C-F96404268487}" type="presParOf" srcId="{DEC66354-0D5D-4FCC-806C-D64BEDC06502}" destId="{A4610668-2678-4B6B-BC33-81ECDA731B95}" srcOrd="0" destOrd="0" presId="urn:microsoft.com/office/officeart/2018/2/layout/IconVerticalSolidList"/>
    <dgm:cxn modelId="{2A53B8D6-DAEE-49E1-B496-6CA1859B42C5}" type="presParOf" srcId="{DEC66354-0D5D-4FCC-806C-D64BEDC06502}" destId="{4E66B5AF-2240-4051-8F4A-51FDC929B9BD}" srcOrd="1" destOrd="0" presId="urn:microsoft.com/office/officeart/2018/2/layout/IconVerticalSolidList"/>
    <dgm:cxn modelId="{4814C68B-0C26-4A03-8888-6848F6EF9EF8}" type="presParOf" srcId="{DEC66354-0D5D-4FCC-806C-D64BEDC06502}" destId="{0B14191E-3F66-4F06-AAAF-7B62F6649DBF}" srcOrd="2" destOrd="0" presId="urn:microsoft.com/office/officeart/2018/2/layout/IconVerticalSolidList"/>
    <dgm:cxn modelId="{2D5B1D08-1087-4FCC-A70E-EF4147A894F7}" type="presParOf" srcId="{DEC66354-0D5D-4FCC-806C-D64BEDC06502}" destId="{65A9106D-F8D2-4D98-8D9A-4854AFBDFC33}" srcOrd="3" destOrd="0" presId="urn:microsoft.com/office/officeart/2018/2/layout/IconVerticalSolidList"/>
    <dgm:cxn modelId="{918895F0-BE7D-4044-92E1-56D2AAFA9FBF}" type="presParOf" srcId="{5CF6A6D8-CEB8-4826-A3A0-396C71B3937D}" destId="{052439DF-F054-4627-B638-C1D9C5575E98}" srcOrd="1" destOrd="0" presId="urn:microsoft.com/office/officeart/2018/2/layout/IconVerticalSolidList"/>
    <dgm:cxn modelId="{16015E6B-93D4-41EC-88A7-167FF8932846}" type="presParOf" srcId="{5CF6A6D8-CEB8-4826-A3A0-396C71B3937D}" destId="{6083B340-E415-4B91-BB2A-9E9B425F7AE2}" srcOrd="2" destOrd="0" presId="urn:microsoft.com/office/officeart/2018/2/layout/IconVerticalSolidList"/>
    <dgm:cxn modelId="{30C7D1E9-F3D2-4EA2-AD67-7FF9FC44FBF1}" type="presParOf" srcId="{6083B340-E415-4B91-BB2A-9E9B425F7AE2}" destId="{2910B7DC-79F7-45B9-AAFB-38923231DCB8}" srcOrd="0" destOrd="0" presId="urn:microsoft.com/office/officeart/2018/2/layout/IconVerticalSolidList"/>
    <dgm:cxn modelId="{8127C866-8DA6-464E-BC0A-39EC69CD7E18}" type="presParOf" srcId="{6083B340-E415-4B91-BB2A-9E9B425F7AE2}" destId="{3C66B748-ACAD-4A0E-9D8B-14DFE8E8537D}" srcOrd="1" destOrd="0" presId="urn:microsoft.com/office/officeart/2018/2/layout/IconVerticalSolidList"/>
    <dgm:cxn modelId="{901D12D6-8EEF-44F2-855D-331873902427}" type="presParOf" srcId="{6083B340-E415-4B91-BB2A-9E9B425F7AE2}" destId="{B8D04E0A-45D0-450D-8700-39E1748C3603}" srcOrd="2" destOrd="0" presId="urn:microsoft.com/office/officeart/2018/2/layout/IconVerticalSolidList"/>
    <dgm:cxn modelId="{E3875869-B727-458E-BAA5-3FBA5E1374FB}" type="presParOf" srcId="{6083B340-E415-4B91-BB2A-9E9B425F7AE2}" destId="{EDC5C698-601E-4B24-BF40-AA3138FD0982}" srcOrd="3" destOrd="0" presId="urn:microsoft.com/office/officeart/2018/2/layout/IconVerticalSolidList"/>
    <dgm:cxn modelId="{2DD634FD-3252-4645-A70C-4141CDF6912A}" type="presParOf" srcId="{5CF6A6D8-CEB8-4826-A3A0-396C71B3937D}" destId="{E7EB49FB-5551-4AC6-8C3F-5D0E9F030357}" srcOrd="3" destOrd="0" presId="urn:microsoft.com/office/officeart/2018/2/layout/IconVerticalSolidList"/>
    <dgm:cxn modelId="{5598A42F-54D5-41E9-9BFF-DE9555CD614D}" type="presParOf" srcId="{5CF6A6D8-CEB8-4826-A3A0-396C71B3937D}" destId="{45BF245E-D647-4C60-919C-7AE07991C479}" srcOrd="4" destOrd="0" presId="urn:microsoft.com/office/officeart/2018/2/layout/IconVerticalSolidList"/>
    <dgm:cxn modelId="{C6D59758-D012-4DC6-8F9F-52DB897A72DD}" type="presParOf" srcId="{45BF245E-D647-4C60-919C-7AE07991C479}" destId="{8DCE3C64-1EF0-4256-B4FE-AA5DCAD323AE}" srcOrd="0" destOrd="0" presId="urn:microsoft.com/office/officeart/2018/2/layout/IconVerticalSolidList"/>
    <dgm:cxn modelId="{52FFEF5F-E5F3-4382-9DA4-CBCC7898A6E7}" type="presParOf" srcId="{45BF245E-D647-4C60-919C-7AE07991C479}" destId="{39D424CB-E528-482C-A75B-BFA42DBE1E67}" srcOrd="1" destOrd="0" presId="urn:microsoft.com/office/officeart/2018/2/layout/IconVerticalSolidList"/>
    <dgm:cxn modelId="{3FACEA09-E00E-42F9-9DFD-3770920CC9D4}" type="presParOf" srcId="{45BF245E-D647-4C60-919C-7AE07991C479}" destId="{2899C5AE-6C14-4DC7-86FF-C5DA67D2177F}" srcOrd="2" destOrd="0" presId="urn:microsoft.com/office/officeart/2018/2/layout/IconVerticalSolidList"/>
    <dgm:cxn modelId="{207ECD90-A062-459C-9FB0-25BD2101677B}" type="presParOf" srcId="{45BF245E-D647-4C60-919C-7AE07991C479}" destId="{51DE52E9-F3D4-4EE9-8F9B-012DB7B5FE4B}" srcOrd="3" destOrd="0" presId="urn:microsoft.com/office/officeart/2018/2/layout/IconVerticalSolidList"/>
    <dgm:cxn modelId="{51CA87CF-3E1E-4A3E-ABA8-FE08B79D21A0}" type="presParOf" srcId="{5CF6A6D8-CEB8-4826-A3A0-396C71B3937D}" destId="{1D58DA9B-1C4B-4F09-8715-8055F28C567C}" srcOrd="5" destOrd="0" presId="urn:microsoft.com/office/officeart/2018/2/layout/IconVerticalSolidList"/>
    <dgm:cxn modelId="{F1BEF538-54B2-4F3F-8F3A-70AD40150CA5}" type="presParOf" srcId="{5CF6A6D8-CEB8-4826-A3A0-396C71B3937D}" destId="{F800A65A-EF13-448A-B844-01864B76D468}" srcOrd="6" destOrd="0" presId="urn:microsoft.com/office/officeart/2018/2/layout/IconVerticalSolidList"/>
    <dgm:cxn modelId="{29E375A4-436B-4F7A-BD27-CFFF4BB43B62}" type="presParOf" srcId="{F800A65A-EF13-448A-B844-01864B76D468}" destId="{6CCA557D-C4E7-4823-BBF5-D813A01E931E}" srcOrd="0" destOrd="0" presId="urn:microsoft.com/office/officeart/2018/2/layout/IconVerticalSolidList"/>
    <dgm:cxn modelId="{2EDE414A-DAC6-422A-8E53-532475ABAC40}" type="presParOf" srcId="{F800A65A-EF13-448A-B844-01864B76D468}" destId="{9307CA5F-4AEB-41B6-A050-47652C0A2E2B}" srcOrd="1" destOrd="0" presId="urn:microsoft.com/office/officeart/2018/2/layout/IconVerticalSolidList"/>
    <dgm:cxn modelId="{824F4AF3-4743-4905-9E1C-2D026B2E3723}" type="presParOf" srcId="{F800A65A-EF13-448A-B844-01864B76D468}" destId="{961D7A72-65B8-4FC9-A0B9-88B23D36840C}" srcOrd="2" destOrd="0" presId="urn:microsoft.com/office/officeart/2018/2/layout/IconVerticalSolidList"/>
    <dgm:cxn modelId="{CC77D53B-8A7E-4CE6-9246-63B816C5959B}" type="presParOf" srcId="{F800A65A-EF13-448A-B844-01864B76D468}" destId="{32CA2FE1-7FB6-4914-B6A0-46DE524F8180}" srcOrd="3" destOrd="0" presId="urn:microsoft.com/office/officeart/2018/2/layout/IconVerticalSolidList"/>
    <dgm:cxn modelId="{172C99FB-F74D-4CC2-BE6C-42306AB47A9D}" type="presParOf" srcId="{5CF6A6D8-CEB8-4826-A3A0-396C71B3937D}" destId="{00D9E284-92C6-4627-938E-AA99ABF18462}" srcOrd="7" destOrd="0" presId="urn:microsoft.com/office/officeart/2018/2/layout/IconVerticalSolidList"/>
    <dgm:cxn modelId="{EDD5CECE-CED7-4B9F-BD03-7F0209AC849C}" type="presParOf" srcId="{5CF6A6D8-CEB8-4826-A3A0-396C71B3937D}" destId="{B285EE0D-7B14-4153-A66F-25E687869B67}" srcOrd="8" destOrd="0" presId="urn:microsoft.com/office/officeart/2018/2/layout/IconVerticalSolidList"/>
    <dgm:cxn modelId="{4EE9DDAA-69BF-4234-BF50-FFD10375D775}" type="presParOf" srcId="{B285EE0D-7B14-4153-A66F-25E687869B67}" destId="{4A69A019-C795-43E9-8B94-663EC590F040}" srcOrd="0" destOrd="0" presId="urn:microsoft.com/office/officeart/2018/2/layout/IconVerticalSolidList"/>
    <dgm:cxn modelId="{8BEFA798-3543-4617-A054-95EBC547A438}" type="presParOf" srcId="{B285EE0D-7B14-4153-A66F-25E687869B67}" destId="{C0202129-274B-403F-9C04-2E4F168233F9}" srcOrd="1" destOrd="0" presId="urn:microsoft.com/office/officeart/2018/2/layout/IconVerticalSolidList"/>
    <dgm:cxn modelId="{04B99879-9778-40B1-9F8F-E2A8A6CFD82E}" type="presParOf" srcId="{B285EE0D-7B14-4153-A66F-25E687869B67}" destId="{9CFEE354-084F-4046-A91F-B16E435AB753}" srcOrd="2" destOrd="0" presId="urn:microsoft.com/office/officeart/2018/2/layout/IconVerticalSolidList"/>
    <dgm:cxn modelId="{DA32A3CB-99A9-4223-BAD2-9CB19393CAB6}" type="presParOf" srcId="{B285EE0D-7B14-4153-A66F-25E687869B67}" destId="{329F5253-7712-4803-B23E-E33126F3A98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A5F71A-EE0F-4123-B399-1FB7B32089B8}">
      <dsp:nvSpPr>
        <dsp:cNvPr id="0" name=""/>
        <dsp:cNvSpPr/>
      </dsp:nvSpPr>
      <dsp:spPr>
        <a:xfrm>
          <a:off x="84448" y="301513"/>
          <a:ext cx="1513566" cy="151356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C116C3-85C9-417E-8C75-B6A417B4922D}">
      <dsp:nvSpPr>
        <dsp:cNvPr id="0" name=""/>
        <dsp:cNvSpPr/>
      </dsp:nvSpPr>
      <dsp:spPr>
        <a:xfrm>
          <a:off x="402297" y="619362"/>
          <a:ext cx="877868" cy="8778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99CBF4-D151-4B9A-BE5A-E46B7A0FF0E3}">
      <dsp:nvSpPr>
        <dsp:cNvPr id="0" name=""/>
        <dsp:cNvSpPr/>
      </dsp:nvSpPr>
      <dsp:spPr>
        <a:xfrm>
          <a:off x="1922351" y="301513"/>
          <a:ext cx="3567692" cy="1513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During a stage in my life I have experienced first-hand the implications of harassment and stalking. The experience has provided me with a substantial understanding of the procedures involved. However, this information was not made available. </a:t>
          </a:r>
        </a:p>
      </dsp:txBody>
      <dsp:txXfrm>
        <a:off x="1922351" y="301513"/>
        <a:ext cx="3567692" cy="1513566"/>
      </dsp:txXfrm>
    </dsp:sp>
    <dsp:sp modelId="{F8B4357E-1392-432E-8610-2C9DF750D7C7}">
      <dsp:nvSpPr>
        <dsp:cNvPr id="0" name=""/>
        <dsp:cNvSpPr/>
      </dsp:nvSpPr>
      <dsp:spPr>
        <a:xfrm>
          <a:off x="6111687" y="301513"/>
          <a:ext cx="1513566" cy="151356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2488E3-C526-4CD7-94C4-BD2DE8F0E26B}">
      <dsp:nvSpPr>
        <dsp:cNvPr id="0" name=""/>
        <dsp:cNvSpPr/>
      </dsp:nvSpPr>
      <dsp:spPr>
        <a:xfrm>
          <a:off x="6429536" y="619362"/>
          <a:ext cx="877868" cy="8778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01D994-BE34-4085-BE6E-5CD9BBB1B733}">
      <dsp:nvSpPr>
        <dsp:cNvPr id="0" name=""/>
        <dsp:cNvSpPr/>
      </dsp:nvSpPr>
      <dsp:spPr>
        <a:xfrm>
          <a:off x="7949589" y="301513"/>
          <a:ext cx="3567692" cy="1513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Stalking and harassment consists of the perpetrators having an obsession and fixation with their victim and it can often lead from small incidents such as the victim receiving unwanted communications and escalate to more serious crimes such as rape and murder. It is typically misunderstood, and it is often not acknowledged as a crime by the justice system until it becomes severe or is too late and there have been serious consequences. It is a serious crime and can destroy lives of its victims while the perpetrators live a happy carefree life.</a:t>
          </a:r>
        </a:p>
      </dsp:txBody>
      <dsp:txXfrm>
        <a:off x="7949589" y="301513"/>
        <a:ext cx="3567692" cy="1513566"/>
      </dsp:txXfrm>
    </dsp:sp>
    <dsp:sp modelId="{E61528FC-3B24-4D72-B5AC-1E750A13D3B0}">
      <dsp:nvSpPr>
        <dsp:cNvPr id="0" name=""/>
        <dsp:cNvSpPr/>
      </dsp:nvSpPr>
      <dsp:spPr>
        <a:xfrm>
          <a:off x="84448" y="2558606"/>
          <a:ext cx="1513566" cy="151356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A20656-E384-49AA-A001-FF21634A4BC0}">
      <dsp:nvSpPr>
        <dsp:cNvPr id="0" name=""/>
        <dsp:cNvSpPr/>
      </dsp:nvSpPr>
      <dsp:spPr>
        <a:xfrm>
          <a:off x="402297" y="2876455"/>
          <a:ext cx="877868" cy="8778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CEBA96-31F8-4CD0-BEA3-E289B0B35546}">
      <dsp:nvSpPr>
        <dsp:cNvPr id="0" name=""/>
        <dsp:cNvSpPr/>
      </dsp:nvSpPr>
      <dsp:spPr>
        <a:xfrm>
          <a:off x="1922351" y="2558606"/>
          <a:ext cx="3567692" cy="1513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During an investigation into various procedures and other case studies it has been made clear that many victims of harassment and stalking are left vulnerable and they have nowhere to turn due to lack of awareness about charities and helplines available. </a:t>
          </a:r>
        </a:p>
      </dsp:txBody>
      <dsp:txXfrm>
        <a:off x="1922351" y="2558606"/>
        <a:ext cx="3567692" cy="1513566"/>
      </dsp:txXfrm>
    </dsp:sp>
    <dsp:sp modelId="{AB769A35-815E-4D61-8E6C-0813EBD45918}">
      <dsp:nvSpPr>
        <dsp:cNvPr id="0" name=""/>
        <dsp:cNvSpPr/>
      </dsp:nvSpPr>
      <dsp:spPr>
        <a:xfrm>
          <a:off x="6111687" y="2558606"/>
          <a:ext cx="1513566" cy="151356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867087-69AD-44A3-8BC1-4A4BAF78B60B}">
      <dsp:nvSpPr>
        <dsp:cNvPr id="0" name=""/>
        <dsp:cNvSpPr/>
      </dsp:nvSpPr>
      <dsp:spPr>
        <a:xfrm>
          <a:off x="6429536" y="2876455"/>
          <a:ext cx="877868" cy="8778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E41538-9925-4FAB-AE8C-5C7C1710CB23}">
      <dsp:nvSpPr>
        <dsp:cNvPr id="0" name=""/>
        <dsp:cNvSpPr/>
      </dsp:nvSpPr>
      <dsp:spPr>
        <a:xfrm>
          <a:off x="7949589" y="2558606"/>
          <a:ext cx="3567692" cy="1513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dirty="0"/>
            <a:t>During further investigations, </a:t>
          </a:r>
          <a:r>
            <a:rPr lang="en-US" sz="1100" kern="1200"/>
            <a:t>it is suggested </a:t>
          </a:r>
          <a:r>
            <a:rPr lang="en-US" sz="1100" kern="1200" dirty="0"/>
            <a:t>that the police force currently lack the resources and adequate training to deal with victims of stalking and harassment. </a:t>
          </a:r>
        </a:p>
      </dsp:txBody>
      <dsp:txXfrm>
        <a:off x="7949589" y="2558606"/>
        <a:ext cx="3567692" cy="15135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E514B-A389-4EAE-B7F4-28B4A749B05F}">
      <dsp:nvSpPr>
        <dsp:cNvPr id="0" name=""/>
        <dsp:cNvSpPr/>
      </dsp:nvSpPr>
      <dsp:spPr>
        <a:xfrm>
          <a:off x="0" y="2442"/>
          <a:ext cx="6513603" cy="123800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6448DD-CF4E-4FB4-B472-8B68141570CD}">
      <dsp:nvSpPr>
        <dsp:cNvPr id="0" name=""/>
        <dsp:cNvSpPr/>
      </dsp:nvSpPr>
      <dsp:spPr>
        <a:xfrm>
          <a:off x="374497" y="280994"/>
          <a:ext cx="680904" cy="6809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1D0065-CB90-464D-895B-B810404C3F97}">
      <dsp:nvSpPr>
        <dsp:cNvPr id="0" name=""/>
        <dsp:cNvSpPr/>
      </dsp:nvSpPr>
      <dsp:spPr>
        <a:xfrm>
          <a:off x="1429899" y="2442"/>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622300">
            <a:lnSpc>
              <a:spcPct val="90000"/>
            </a:lnSpc>
            <a:spcBef>
              <a:spcPct val="0"/>
            </a:spcBef>
            <a:spcAft>
              <a:spcPct val="35000"/>
            </a:spcAft>
            <a:buNone/>
          </a:pPr>
          <a:r>
            <a:rPr lang="en-US" sz="1400" kern="1200"/>
            <a:t>The aim of this consultancy project is to help promote awareness of harassment and stalking to ensure that victims know where to turn to and what to do in this situation. The following three objectives have been identified to raise awareness: </a:t>
          </a:r>
        </a:p>
      </dsp:txBody>
      <dsp:txXfrm>
        <a:off x="1429899" y="2442"/>
        <a:ext cx="5083704" cy="1238008"/>
      </dsp:txXfrm>
    </dsp:sp>
    <dsp:sp modelId="{ABCDEEF7-2F5F-495D-B6DA-AADCFA18A10F}">
      <dsp:nvSpPr>
        <dsp:cNvPr id="0" name=""/>
        <dsp:cNvSpPr/>
      </dsp:nvSpPr>
      <dsp:spPr>
        <a:xfrm>
          <a:off x="0" y="1549953"/>
          <a:ext cx="6513603" cy="123800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33F7E9-83D3-4891-A620-DC71CA75D434}">
      <dsp:nvSpPr>
        <dsp:cNvPr id="0" name=""/>
        <dsp:cNvSpPr/>
      </dsp:nvSpPr>
      <dsp:spPr>
        <a:xfrm>
          <a:off x="374497" y="1828505"/>
          <a:ext cx="680904" cy="6809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688FDA-8C1F-4AAF-BD7B-F42425C0A942}">
      <dsp:nvSpPr>
        <dsp:cNvPr id="0" name=""/>
        <dsp:cNvSpPr/>
      </dsp:nvSpPr>
      <dsp:spPr>
        <a:xfrm>
          <a:off x="1429899" y="1549953"/>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622300">
            <a:lnSpc>
              <a:spcPct val="90000"/>
            </a:lnSpc>
            <a:spcBef>
              <a:spcPct val="0"/>
            </a:spcBef>
            <a:spcAft>
              <a:spcPct val="35000"/>
            </a:spcAft>
            <a:buNone/>
          </a:pPr>
          <a:r>
            <a:rPr lang="en-US" sz="1400" kern="1200"/>
            <a:t>•Research the magnitude of unreported incidents </a:t>
          </a:r>
        </a:p>
      </dsp:txBody>
      <dsp:txXfrm>
        <a:off x="1429899" y="1549953"/>
        <a:ext cx="5083704" cy="1238008"/>
      </dsp:txXfrm>
    </dsp:sp>
    <dsp:sp modelId="{B02DD84E-3F3B-40B2-AE4C-FFFEE45D9AD9}">
      <dsp:nvSpPr>
        <dsp:cNvPr id="0" name=""/>
        <dsp:cNvSpPr/>
      </dsp:nvSpPr>
      <dsp:spPr>
        <a:xfrm>
          <a:off x="0" y="3097464"/>
          <a:ext cx="6513603" cy="123800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D79381-5F31-464D-9A66-30116CD7D269}">
      <dsp:nvSpPr>
        <dsp:cNvPr id="0" name=""/>
        <dsp:cNvSpPr/>
      </dsp:nvSpPr>
      <dsp:spPr>
        <a:xfrm>
          <a:off x="374497" y="3376015"/>
          <a:ext cx="680904" cy="6809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67085A-8BB1-4A7A-9856-767A05602138}">
      <dsp:nvSpPr>
        <dsp:cNvPr id="0" name=""/>
        <dsp:cNvSpPr/>
      </dsp:nvSpPr>
      <dsp:spPr>
        <a:xfrm>
          <a:off x="1429899" y="309746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622300">
            <a:lnSpc>
              <a:spcPct val="90000"/>
            </a:lnSpc>
            <a:spcBef>
              <a:spcPct val="0"/>
            </a:spcBef>
            <a:spcAft>
              <a:spcPct val="35000"/>
            </a:spcAft>
            <a:buNone/>
          </a:pPr>
          <a:r>
            <a:rPr lang="en-US" sz="1400" kern="1200"/>
            <a:t>•Help promote awareness by running events</a:t>
          </a:r>
        </a:p>
      </dsp:txBody>
      <dsp:txXfrm>
        <a:off x="1429899" y="3097464"/>
        <a:ext cx="5083704" cy="1238008"/>
      </dsp:txXfrm>
    </dsp:sp>
    <dsp:sp modelId="{74C2A58F-1800-4EC4-9EAF-15CE4C69A04B}">
      <dsp:nvSpPr>
        <dsp:cNvPr id="0" name=""/>
        <dsp:cNvSpPr/>
      </dsp:nvSpPr>
      <dsp:spPr>
        <a:xfrm>
          <a:off x="0" y="4644974"/>
          <a:ext cx="6513603" cy="123800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F27802-0674-4693-B6DC-968B107AB860}">
      <dsp:nvSpPr>
        <dsp:cNvPr id="0" name=""/>
        <dsp:cNvSpPr/>
      </dsp:nvSpPr>
      <dsp:spPr>
        <a:xfrm>
          <a:off x="374497" y="4923526"/>
          <a:ext cx="680904" cy="6809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9E2438-BCC7-428F-8802-D5E2C19A1D7E}">
      <dsp:nvSpPr>
        <dsp:cNvPr id="0" name=""/>
        <dsp:cNvSpPr/>
      </dsp:nvSpPr>
      <dsp:spPr>
        <a:xfrm>
          <a:off x="1429899" y="464497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622300">
            <a:lnSpc>
              <a:spcPct val="90000"/>
            </a:lnSpc>
            <a:spcBef>
              <a:spcPct val="0"/>
            </a:spcBef>
            <a:spcAft>
              <a:spcPct val="35000"/>
            </a:spcAft>
            <a:buNone/>
          </a:pPr>
          <a:r>
            <a:rPr lang="en-US" sz="1400" kern="1200"/>
            <a:t>•Collaborate with the local police forces to help them understand           harassment and stalking and the implications on its victims</a:t>
          </a:r>
        </a:p>
      </dsp:txBody>
      <dsp:txXfrm>
        <a:off x="1429899" y="4644974"/>
        <a:ext cx="5083704" cy="12380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E5910-B9DB-4DE3-BFD4-8990CBE1466A}">
      <dsp:nvSpPr>
        <dsp:cNvPr id="0" name=""/>
        <dsp:cNvSpPr/>
      </dsp:nvSpPr>
      <dsp:spPr>
        <a:xfrm>
          <a:off x="0" y="956381"/>
          <a:ext cx="6513603" cy="176562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67BE06-081A-40BC-AB2C-CE10369B9396}">
      <dsp:nvSpPr>
        <dsp:cNvPr id="0" name=""/>
        <dsp:cNvSpPr/>
      </dsp:nvSpPr>
      <dsp:spPr>
        <a:xfrm>
          <a:off x="534102" y="1353647"/>
          <a:ext cx="971095" cy="9710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A76138-D203-4C8B-A6FF-29B3395AB357}">
      <dsp:nvSpPr>
        <dsp:cNvPr id="0" name=""/>
        <dsp:cNvSpPr/>
      </dsp:nvSpPr>
      <dsp:spPr>
        <a:xfrm>
          <a:off x="2039300" y="956381"/>
          <a:ext cx="4474303" cy="176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862" tIns="186862" rIns="186862" bIns="186862" numCol="1" spcCol="1270" anchor="ctr" anchorCtr="0">
          <a:noAutofit/>
        </a:bodyPr>
        <a:lstStyle/>
        <a:p>
          <a:pPr marL="0" lvl="0" indent="0" algn="l" defTabSz="1111250">
            <a:lnSpc>
              <a:spcPct val="100000"/>
            </a:lnSpc>
            <a:spcBef>
              <a:spcPct val="0"/>
            </a:spcBef>
            <a:spcAft>
              <a:spcPct val="35000"/>
            </a:spcAft>
            <a:buNone/>
          </a:pPr>
          <a:r>
            <a:rPr lang="en-GB" sz="2500" kern="1200">
              <a:hlinkClick xmlns:r="http://schemas.openxmlformats.org/officeDocument/2006/relationships" r:id="rId3"/>
            </a:rPr>
            <a:t>https://youtu.be/zgStJPksRVc</a:t>
          </a:r>
          <a:endParaRPr lang="en-US" sz="2500" kern="1200"/>
        </a:p>
      </dsp:txBody>
      <dsp:txXfrm>
        <a:off x="2039300" y="956381"/>
        <a:ext cx="4474303" cy="1765627"/>
      </dsp:txXfrm>
    </dsp:sp>
    <dsp:sp modelId="{98EE9644-B4C0-4CF7-AB77-7A59D248D87B}">
      <dsp:nvSpPr>
        <dsp:cNvPr id="0" name=""/>
        <dsp:cNvSpPr/>
      </dsp:nvSpPr>
      <dsp:spPr>
        <a:xfrm>
          <a:off x="0" y="3163416"/>
          <a:ext cx="6513603" cy="176562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0FBA03-7E93-4AB2-BC4E-8DA4ED9555CD}">
      <dsp:nvSpPr>
        <dsp:cNvPr id="0" name=""/>
        <dsp:cNvSpPr/>
      </dsp:nvSpPr>
      <dsp:spPr>
        <a:xfrm>
          <a:off x="534102" y="3560682"/>
          <a:ext cx="971095" cy="971095"/>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EBF510-F456-4B55-9C19-BF7A4707A336}">
      <dsp:nvSpPr>
        <dsp:cNvPr id="0" name=""/>
        <dsp:cNvSpPr/>
      </dsp:nvSpPr>
      <dsp:spPr>
        <a:xfrm>
          <a:off x="2039300" y="3163416"/>
          <a:ext cx="4474303" cy="17656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862" tIns="186862" rIns="186862" bIns="186862" numCol="1" spcCol="1270" anchor="ctr" anchorCtr="0">
          <a:noAutofit/>
        </a:bodyPr>
        <a:lstStyle/>
        <a:p>
          <a:pPr marL="0" lvl="0" indent="0" algn="l" defTabSz="1111250">
            <a:lnSpc>
              <a:spcPct val="100000"/>
            </a:lnSpc>
            <a:spcBef>
              <a:spcPct val="0"/>
            </a:spcBef>
            <a:spcAft>
              <a:spcPct val="35000"/>
            </a:spcAft>
            <a:buNone/>
          </a:pPr>
          <a:r>
            <a:rPr lang="en-GB" sz="2500" kern="1200"/>
            <a:t>(Warwickshire police 2019)</a:t>
          </a:r>
          <a:endParaRPr lang="en-US" sz="2500" kern="1200"/>
        </a:p>
      </dsp:txBody>
      <dsp:txXfrm>
        <a:off x="2039300" y="3163416"/>
        <a:ext cx="4474303" cy="17656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97F1B9-7819-49E9-9F9E-A95524E1F22C}">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BFD41D-20AF-4ECC-A46B-5DF5D2DE96AC}">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DB5371-9627-4E20-9B5D-F293E70C8708}">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00100">
            <a:lnSpc>
              <a:spcPct val="90000"/>
            </a:lnSpc>
            <a:spcBef>
              <a:spcPct val="0"/>
            </a:spcBef>
            <a:spcAft>
              <a:spcPct val="35000"/>
            </a:spcAft>
            <a:buNone/>
          </a:pPr>
          <a:r>
            <a:rPr lang="en-GB" sz="1800" kern="1200"/>
            <a:t>Conduct my background research </a:t>
          </a:r>
          <a:endParaRPr lang="en-US" sz="1800" kern="1200"/>
        </a:p>
      </dsp:txBody>
      <dsp:txXfrm>
        <a:off x="1941716" y="718"/>
        <a:ext cx="4571887" cy="1681139"/>
      </dsp:txXfrm>
    </dsp:sp>
    <dsp:sp modelId="{A7489DAB-380A-4E55-B5D5-472FDA4B1626}">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8AE290-BC6F-4BFB-8DF6-5C8575A99259}">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E6BCAD-F5F7-4865-92BF-6E399B0502B1}">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00100">
            <a:lnSpc>
              <a:spcPct val="90000"/>
            </a:lnSpc>
            <a:spcBef>
              <a:spcPct val="0"/>
            </a:spcBef>
            <a:spcAft>
              <a:spcPct val="35000"/>
            </a:spcAft>
            <a:buNone/>
          </a:pPr>
          <a:r>
            <a:rPr lang="en-GB" sz="1800" kern="1200" dirty="0"/>
            <a:t>Once the requirements have been established research will be conducted to determine suitable premises to host small events. </a:t>
          </a:r>
          <a:endParaRPr lang="en-US" sz="1800" kern="1200" dirty="0"/>
        </a:p>
      </dsp:txBody>
      <dsp:txXfrm>
        <a:off x="1941716" y="2102143"/>
        <a:ext cx="4571887" cy="1681139"/>
      </dsp:txXfrm>
    </dsp:sp>
    <dsp:sp modelId="{56FC7914-3389-4B69-B82A-D4341F206D39}">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94811A-C8AA-46E7-8053-6E980A6574AF}">
      <dsp:nvSpPr>
        <dsp:cNvPr id="0" name=""/>
        <dsp:cNvSpPr/>
      </dsp:nvSpPr>
      <dsp:spPr>
        <a:xfrm>
          <a:off x="508544" y="4581824"/>
          <a:ext cx="924626" cy="9246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207568-32B4-4E3B-AC71-4C843757FCCA}">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800100">
            <a:lnSpc>
              <a:spcPct val="90000"/>
            </a:lnSpc>
            <a:spcBef>
              <a:spcPct val="0"/>
            </a:spcBef>
            <a:spcAft>
              <a:spcPct val="35000"/>
            </a:spcAft>
            <a:buNone/>
          </a:pPr>
          <a:r>
            <a:rPr lang="en-GB" sz="1800" kern="1200"/>
            <a:t>After each event is completed an evaluation will be conducted on how to further improve the event and how to further promote awareness of stalking and harassment. </a:t>
          </a:r>
          <a:endParaRPr lang="en-US" sz="1800" kern="1200"/>
        </a:p>
      </dsp:txBody>
      <dsp:txXfrm>
        <a:off x="1941716" y="4203567"/>
        <a:ext cx="4571887" cy="16811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0B2B9-D5A9-44A4-847F-5A485F5E0282}">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96504B-D7C7-4E80-808C-6759F118C332}">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79ED31-F197-4CB1-98FD-93F1DFC76086}">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022350">
            <a:lnSpc>
              <a:spcPct val="90000"/>
            </a:lnSpc>
            <a:spcBef>
              <a:spcPct val="0"/>
            </a:spcBef>
            <a:spcAft>
              <a:spcPct val="35000"/>
            </a:spcAft>
            <a:buNone/>
          </a:pPr>
          <a:r>
            <a:rPr lang="en-GB" sz="2300" kern="1200"/>
            <a:t>To measurement of success would be determined by the increased number of people at the event.</a:t>
          </a:r>
          <a:endParaRPr lang="en-US" sz="2300" kern="1200"/>
        </a:p>
      </dsp:txBody>
      <dsp:txXfrm>
        <a:off x="1941716" y="718"/>
        <a:ext cx="4571887" cy="1681139"/>
      </dsp:txXfrm>
    </dsp:sp>
    <dsp:sp modelId="{FC4FE499-EBDB-4E77-B8B0-2B03BFD3D8C5}">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1D3224-BEF5-418D-9D53-B819205576FC}">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20E166-4A3F-4720-838F-268FB15243A7}">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022350">
            <a:lnSpc>
              <a:spcPct val="90000"/>
            </a:lnSpc>
            <a:spcBef>
              <a:spcPct val="0"/>
            </a:spcBef>
            <a:spcAft>
              <a:spcPct val="35000"/>
            </a:spcAft>
            <a:buNone/>
          </a:pPr>
          <a:r>
            <a:rPr lang="en-GB" sz="2300" kern="1200"/>
            <a:t>Positive and constructive feedback from guests and Victim focus officer. </a:t>
          </a:r>
          <a:endParaRPr lang="en-US" sz="2300" kern="1200"/>
        </a:p>
      </dsp:txBody>
      <dsp:txXfrm>
        <a:off x="1941716" y="2102143"/>
        <a:ext cx="4571887" cy="1681139"/>
      </dsp:txXfrm>
    </dsp:sp>
    <dsp:sp modelId="{00DE09FE-D914-4A33-8F51-247C22AF86C7}">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BB93AD-2A06-4C45-99A4-E27AAF3F1FEA}">
      <dsp:nvSpPr>
        <dsp:cNvPr id="0" name=""/>
        <dsp:cNvSpPr/>
      </dsp:nvSpPr>
      <dsp:spPr>
        <a:xfrm>
          <a:off x="508544" y="4581824"/>
          <a:ext cx="924626" cy="9246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31EB29-5CD1-4010-8DAE-812DE8685DBC}">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1022350">
            <a:lnSpc>
              <a:spcPct val="90000"/>
            </a:lnSpc>
            <a:spcBef>
              <a:spcPct val="0"/>
            </a:spcBef>
            <a:spcAft>
              <a:spcPct val="35000"/>
            </a:spcAft>
            <a:buNone/>
          </a:pPr>
          <a:r>
            <a:rPr lang="en-GB" sz="2300" kern="1200"/>
            <a:t>Rate of discussions between Victim focus officer and guests. </a:t>
          </a:r>
          <a:endParaRPr lang="en-US" sz="2300" kern="1200"/>
        </a:p>
      </dsp:txBody>
      <dsp:txXfrm>
        <a:off x="1941716" y="4203567"/>
        <a:ext cx="4571887" cy="16811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610668-2678-4B6B-BC33-81ECDA731B95}">
      <dsp:nvSpPr>
        <dsp:cNvPr id="0" name=""/>
        <dsp:cNvSpPr/>
      </dsp:nvSpPr>
      <dsp:spPr>
        <a:xfrm>
          <a:off x="0" y="7467"/>
          <a:ext cx="6513603" cy="94876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66B5AF-2240-4051-8F4A-51FDC929B9BD}">
      <dsp:nvSpPr>
        <dsp:cNvPr id="0" name=""/>
        <dsp:cNvSpPr/>
      </dsp:nvSpPr>
      <dsp:spPr>
        <a:xfrm>
          <a:off x="287001" y="220939"/>
          <a:ext cx="522331" cy="5218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A9106D-F8D2-4D98-8D9A-4854AFBDFC33}">
      <dsp:nvSpPr>
        <dsp:cNvPr id="0" name=""/>
        <dsp:cNvSpPr/>
      </dsp:nvSpPr>
      <dsp:spPr>
        <a:xfrm>
          <a:off x="1096335" y="7467"/>
          <a:ext cx="5400384" cy="978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49" tIns="103549" rIns="103549" bIns="103549" numCol="1" spcCol="1270" anchor="ctr" anchorCtr="0">
          <a:noAutofit/>
        </a:bodyPr>
        <a:lstStyle/>
        <a:p>
          <a:pPr marL="0" lvl="0" indent="0" algn="l" defTabSz="622300">
            <a:lnSpc>
              <a:spcPct val="90000"/>
            </a:lnSpc>
            <a:spcBef>
              <a:spcPct val="0"/>
            </a:spcBef>
            <a:spcAft>
              <a:spcPct val="35000"/>
            </a:spcAft>
            <a:buNone/>
          </a:pPr>
          <a:r>
            <a:rPr lang="en-GB" sz="1400" kern="1200" dirty="0"/>
            <a:t>Multiple events to help boost awareness of stalking and harassment.</a:t>
          </a:r>
          <a:endParaRPr lang="en-US" sz="1400" kern="1200" dirty="0"/>
        </a:p>
      </dsp:txBody>
      <dsp:txXfrm>
        <a:off x="1096335" y="7467"/>
        <a:ext cx="5400384" cy="978415"/>
      </dsp:txXfrm>
    </dsp:sp>
    <dsp:sp modelId="{2910B7DC-79F7-45B9-AAFB-38923231DCB8}">
      <dsp:nvSpPr>
        <dsp:cNvPr id="0" name=""/>
        <dsp:cNvSpPr/>
      </dsp:nvSpPr>
      <dsp:spPr>
        <a:xfrm>
          <a:off x="0" y="1230486"/>
          <a:ext cx="6513603" cy="94876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66B748-ACAD-4A0E-9D8B-14DFE8E8537D}">
      <dsp:nvSpPr>
        <dsp:cNvPr id="0" name=""/>
        <dsp:cNvSpPr/>
      </dsp:nvSpPr>
      <dsp:spPr>
        <a:xfrm>
          <a:off x="287001" y="1443958"/>
          <a:ext cx="522331" cy="5218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C5C698-601E-4B24-BF40-AA3138FD0982}">
      <dsp:nvSpPr>
        <dsp:cNvPr id="0" name=""/>
        <dsp:cNvSpPr/>
      </dsp:nvSpPr>
      <dsp:spPr>
        <a:xfrm>
          <a:off x="1096335" y="1230486"/>
          <a:ext cx="5400384" cy="978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49" tIns="103549" rIns="103549" bIns="103549" numCol="1" spcCol="1270" anchor="ctr" anchorCtr="0">
          <a:noAutofit/>
        </a:bodyPr>
        <a:lstStyle/>
        <a:p>
          <a:pPr marL="0" lvl="0" indent="0" algn="l" defTabSz="622300">
            <a:lnSpc>
              <a:spcPct val="90000"/>
            </a:lnSpc>
            <a:spcBef>
              <a:spcPct val="0"/>
            </a:spcBef>
            <a:spcAft>
              <a:spcPct val="35000"/>
            </a:spcAft>
            <a:buNone/>
          </a:pPr>
          <a:r>
            <a:rPr lang="en-GB" sz="1400" kern="1200"/>
            <a:t>By conducting further research into stalking and harassment statistics it would provide a more thorough understanding of the problems that occur on a wider scale and how to better tackle the problem. </a:t>
          </a:r>
          <a:endParaRPr lang="en-US" sz="1400" kern="1200"/>
        </a:p>
      </dsp:txBody>
      <dsp:txXfrm>
        <a:off x="1096335" y="1230486"/>
        <a:ext cx="5400384" cy="978415"/>
      </dsp:txXfrm>
    </dsp:sp>
    <dsp:sp modelId="{8DCE3C64-1EF0-4256-B4FE-AA5DCAD323AE}">
      <dsp:nvSpPr>
        <dsp:cNvPr id="0" name=""/>
        <dsp:cNvSpPr/>
      </dsp:nvSpPr>
      <dsp:spPr>
        <a:xfrm>
          <a:off x="0" y="2453505"/>
          <a:ext cx="6513603" cy="94876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D424CB-E528-482C-A75B-BFA42DBE1E67}">
      <dsp:nvSpPr>
        <dsp:cNvPr id="0" name=""/>
        <dsp:cNvSpPr/>
      </dsp:nvSpPr>
      <dsp:spPr>
        <a:xfrm>
          <a:off x="287001" y="2666977"/>
          <a:ext cx="522331" cy="5218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DE52E9-F3D4-4EE9-8F9B-012DB7B5FE4B}">
      <dsp:nvSpPr>
        <dsp:cNvPr id="0" name=""/>
        <dsp:cNvSpPr/>
      </dsp:nvSpPr>
      <dsp:spPr>
        <a:xfrm>
          <a:off x="1096335" y="2453505"/>
          <a:ext cx="5400384" cy="978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49" tIns="103549" rIns="103549" bIns="103549" numCol="1" spcCol="1270" anchor="ctr" anchorCtr="0">
          <a:noAutofit/>
        </a:bodyPr>
        <a:lstStyle/>
        <a:p>
          <a:pPr marL="0" lvl="0" indent="0" algn="l" defTabSz="622300">
            <a:lnSpc>
              <a:spcPct val="90000"/>
            </a:lnSpc>
            <a:spcBef>
              <a:spcPct val="0"/>
            </a:spcBef>
            <a:spcAft>
              <a:spcPct val="35000"/>
            </a:spcAft>
            <a:buNone/>
          </a:pPr>
          <a:r>
            <a:rPr lang="en-GB" sz="1400" kern="1200"/>
            <a:t>Ultimately conducting research prior to running an event is a fundamental requirement to ensure the success of the event. </a:t>
          </a:r>
          <a:endParaRPr lang="en-US" sz="1400" kern="1200"/>
        </a:p>
      </dsp:txBody>
      <dsp:txXfrm>
        <a:off x="1096335" y="2453505"/>
        <a:ext cx="5400384" cy="978415"/>
      </dsp:txXfrm>
    </dsp:sp>
    <dsp:sp modelId="{6CCA557D-C4E7-4823-BBF5-D813A01E931E}">
      <dsp:nvSpPr>
        <dsp:cNvPr id="0" name=""/>
        <dsp:cNvSpPr/>
      </dsp:nvSpPr>
      <dsp:spPr>
        <a:xfrm>
          <a:off x="0" y="3676524"/>
          <a:ext cx="6513603" cy="948766"/>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07CA5F-4AEB-41B6-A050-47652C0A2E2B}">
      <dsp:nvSpPr>
        <dsp:cNvPr id="0" name=""/>
        <dsp:cNvSpPr/>
      </dsp:nvSpPr>
      <dsp:spPr>
        <a:xfrm>
          <a:off x="287001" y="3889996"/>
          <a:ext cx="522331" cy="5218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CA2FE1-7FB6-4914-B6A0-46DE524F8180}">
      <dsp:nvSpPr>
        <dsp:cNvPr id="0" name=""/>
        <dsp:cNvSpPr/>
      </dsp:nvSpPr>
      <dsp:spPr>
        <a:xfrm>
          <a:off x="1096335" y="3676524"/>
          <a:ext cx="5400384" cy="978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49" tIns="103549" rIns="103549" bIns="103549" numCol="1" spcCol="1270" anchor="ctr" anchorCtr="0">
          <a:noAutofit/>
        </a:bodyPr>
        <a:lstStyle/>
        <a:p>
          <a:pPr marL="0" lvl="0" indent="0" algn="l" defTabSz="622300">
            <a:lnSpc>
              <a:spcPct val="90000"/>
            </a:lnSpc>
            <a:spcBef>
              <a:spcPct val="0"/>
            </a:spcBef>
            <a:spcAft>
              <a:spcPct val="35000"/>
            </a:spcAft>
            <a:buNone/>
          </a:pPr>
          <a:r>
            <a:rPr lang="en-GB" sz="1400" kern="1200"/>
            <a:t>By conducting questionnaires and speaking with the relevant authorities it makes it possible to understand what people want and need and what support these organizations can provide to aid in the success of the events that I will be conducting. </a:t>
          </a:r>
          <a:endParaRPr lang="en-US" sz="1400" kern="1200"/>
        </a:p>
      </dsp:txBody>
      <dsp:txXfrm>
        <a:off x="1096335" y="3676524"/>
        <a:ext cx="5400384" cy="978415"/>
      </dsp:txXfrm>
    </dsp:sp>
    <dsp:sp modelId="{4A69A019-C795-43E9-8B94-663EC590F040}">
      <dsp:nvSpPr>
        <dsp:cNvPr id="0" name=""/>
        <dsp:cNvSpPr/>
      </dsp:nvSpPr>
      <dsp:spPr>
        <a:xfrm>
          <a:off x="0" y="4899543"/>
          <a:ext cx="6513603" cy="948766"/>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202129-274B-403F-9C04-2E4F168233F9}">
      <dsp:nvSpPr>
        <dsp:cNvPr id="0" name=""/>
        <dsp:cNvSpPr/>
      </dsp:nvSpPr>
      <dsp:spPr>
        <a:xfrm>
          <a:off x="287001" y="5113015"/>
          <a:ext cx="522331" cy="52182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9F5253-7712-4803-B23E-E33126F3A98D}">
      <dsp:nvSpPr>
        <dsp:cNvPr id="0" name=""/>
        <dsp:cNvSpPr/>
      </dsp:nvSpPr>
      <dsp:spPr>
        <a:xfrm>
          <a:off x="1096335" y="4899543"/>
          <a:ext cx="5400384" cy="9784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549" tIns="103549" rIns="103549" bIns="103549" numCol="1" spcCol="1270" anchor="ctr" anchorCtr="0">
          <a:noAutofit/>
        </a:bodyPr>
        <a:lstStyle/>
        <a:p>
          <a:pPr marL="0" lvl="0" indent="0" algn="l" defTabSz="622300">
            <a:lnSpc>
              <a:spcPct val="90000"/>
            </a:lnSpc>
            <a:spcBef>
              <a:spcPct val="0"/>
            </a:spcBef>
            <a:spcAft>
              <a:spcPct val="35000"/>
            </a:spcAft>
            <a:buNone/>
          </a:pPr>
          <a:r>
            <a:rPr lang="en-GB" sz="1400" kern="1200"/>
            <a:t>Ultimately by the project is designed to provide a strong understanding and experience of organizing and running events. </a:t>
          </a:r>
          <a:endParaRPr lang="en-US" sz="1400" kern="1200"/>
        </a:p>
      </dsp:txBody>
      <dsp:txXfrm>
        <a:off x="1096335" y="4899543"/>
        <a:ext cx="5400384" cy="97841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985CD-AAC9-4537-92D3-456A43989F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F44F43-D49E-4F66-864E-4B796001C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C50DE8-7203-4367-B38E-DF6825F94AE0}"/>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177D21A4-2E39-4E06-AE1B-42C5755D5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9715C1-417C-4B4B-9BA8-58B56C3AB947}"/>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1480346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20EF-07F8-4A91-BB30-03B6C50CF6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3624CC-F097-46B4-A994-B2B37669AF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DC66FA-2978-4C3F-88E5-CAED3A74B4F3}"/>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774C6005-FCAF-4509-B3B4-C48A23D833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62677A-0A05-49FA-B7C4-7E8EC24BC140}"/>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2686695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C2364-3DC9-4392-9245-21D4ECD397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877600-0216-4883-851B-38132FEFAD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E6ABC3-046E-42D9-B64B-C46A4DE7A614}"/>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E7142B52-DFAD-43FF-A878-0CFDB22705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1F7590-A88B-4183-BB32-380735BAAB1C}"/>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1403759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491AD-95C2-48E3-9994-2CE24C1BF9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C609C3-B766-48A2-87C3-DF1A385C32C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67FA37-C452-4182-8B5F-2491D2FA66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781D65-6773-4677-8F74-4DC45E02B67F}"/>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6" name="Footer Placeholder 5">
            <a:extLst>
              <a:ext uri="{FF2B5EF4-FFF2-40B4-BE49-F238E27FC236}">
                <a16:creationId xmlns:a16="http://schemas.microsoft.com/office/drawing/2014/main" id="{98BF56C2-175C-4F6E-92FD-F18B930CC8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BB6CAD-C0F5-4223-8140-C2F2ED5D7A56}"/>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1088069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72701-AA2A-4169-BA08-5845258533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3769AA-7737-4C81-B785-067355C8A3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03AE06-7B44-4D56-9051-699A3B3957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465D4D-ACC5-4A6E-A4AF-2085BA0976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B605AE2-5A1A-417A-B5FA-D2B325BD2D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239CA1-9292-4C6C-BFB5-4DA4909C6B9C}"/>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8" name="Footer Placeholder 7">
            <a:extLst>
              <a:ext uri="{FF2B5EF4-FFF2-40B4-BE49-F238E27FC236}">
                <a16:creationId xmlns:a16="http://schemas.microsoft.com/office/drawing/2014/main" id="{BB449F84-0634-4046-939A-D409967566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9891399-AB9E-4C46-AF19-50C6FED0AC4B}"/>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3864615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CCA24-3390-4F96-AE41-CD9E9EA41F4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9043D3-0E89-41DA-89D5-AA17E49A76F0}"/>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4" name="Footer Placeholder 3">
            <a:extLst>
              <a:ext uri="{FF2B5EF4-FFF2-40B4-BE49-F238E27FC236}">
                <a16:creationId xmlns:a16="http://schemas.microsoft.com/office/drawing/2014/main" id="{914D4779-A65C-4A60-B06F-D780EBDAF2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03AAB03-2E9A-4E5D-8074-5ECF25295237}"/>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3128816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FCD01B-72C3-443A-948F-18ED3E451869}"/>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3" name="Footer Placeholder 2">
            <a:extLst>
              <a:ext uri="{FF2B5EF4-FFF2-40B4-BE49-F238E27FC236}">
                <a16:creationId xmlns:a16="http://schemas.microsoft.com/office/drawing/2014/main" id="{6C9B762E-1208-4C6E-B978-B854D35858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74BE7E-BF8D-4A41-89FD-0B2B8F9F11D8}"/>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2571287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9450F-95A0-4CAC-AA4A-9D9F68C6E9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39FFA8-DE91-4847-985F-45CEBD2FEB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5DFBDFB-5138-4D94-8265-BD24C8B36C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8B7231-90F2-4F36-8E73-301D3DFBF677}"/>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6" name="Footer Placeholder 5">
            <a:extLst>
              <a:ext uri="{FF2B5EF4-FFF2-40B4-BE49-F238E27FC236}">
                <a16:creationId xmlns:a16="http://schemas.microsoft.com/office/drawing/2014/main" id="{EA819A05-F9E8-49FC-8836-BBE5419F9D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184D52-1C86-4DFD-87FF-064DE7CD8364}"/>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272902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B3F5-BE00-4D4D-BC0B-B65B64ABA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27FB22-A2C0-4CA9-86D0-456751C7D8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E5D1A4F-3DD3-4C16-AD6B-650826EAE9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61270B-5A15-41CD-BAA2-2F3820DBE5B6}"/>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6" name="Footer Placeholder 5">
            <a:extLst>
              <a:ext uri="{FF2B5EF4-FFF2-40B4-BE49-F238E27FC236}">
                <a16:creationId xmlns:a16="http://schemas.microsoft.com/office/drawing/2014/main" id="{C6CE8925-0418-448E-B2EB-3EFA82AE78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B21388-B6AB-4710-950E-35AC21F7E554}"/>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2145067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343F4-C3B8-4D6A-A9DB-C81D86148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218031-2D9D-475F-A5C5-E03587F974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23ECCE-492C-46E5-AAE2-99182066793F}"/>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49681AFF-22F9-4BFD-80C8-61E2E33999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04CB35-1850-4F61-BEB0-2DA49490FFE6}"/>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2150755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6295F5-316A-4AD2-A5F5-B9408AE0EBE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BB20E1-B88A-469B-9071-CDC0EE8C41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ABF169-AF0F-4928-B277-31474F74BE6B}"/>
              </a:ext>
            </a:extLst>
          </p:cNvPr>
          <p:cNvSpPr>
            <a:spLocks noGrp="1"/>
          </p:cNvSpPr>
          <p:nvPr>
            <p:ph type="dt" sz="half" idx="10"/>
          </p:nvPr>
        </p:nvSpPr>
        <p:spPr/>
        <p:txBody>
          <a:body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9D85F371-90A8-4B27-9063-BAC8C14704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03F01-C0AA-4790-A930-C37B7DBE7012}"/>
              </a:ext>
            </a:extLst>
          </p:cNvPr>
          <p:cNvSpPr>
            <a:spLocks noGrp="1"/>
          </p:cNvSpPr>
          <p:nvPr>
            <p:ph type="sldNum" sz="quarter" idx="12"/>
          </p:nvPr>
        </p:nvSpPr>
        <p:spPr/>
        <p:txBody>
          <a:bodyPr/>
          <a:lstStyle/>
          <a:p>
            <a:fld id="{3F5B9663-F107-42D5-9A5A-2E42E9211C4B}" type="slidenum">
              <a:rPr lang="en-GB" smtClean="0"/>
              <a:t>‹#›</a:t>
            </a:fld>
            <a:endParaRPr lang="en-GB"/>
          </a:p>
        </p:txBody>
      </p:sp>
    </p:spTree>
    <p:extLst>
      <p:ext uri="{BB962C8B-B14F-4D97-AF65-F5344CB8AC3E}">
        <p14:creationId xmlns:p14="http://schemas.microsoft.com/office/powerpoint/2010/main" val="3364015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DC80C3-A070-4827-9E25-AEC35F4A87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18D92B-B733-4CBB-A905-A6A6E3D69B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F184F6-E7B8-4A15-98F9-EF3F4038EA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CCB652-D1CE-4AFD-9FC0-4C72D3FBCE58}" type="datetimeFigureOut">
              <a:rPr lang="en-GB" smtClean="0"/>
              <a:t>27/01/2020</a:t>
            </a:fld>
            <a:endParaRPr lang="en-GB"/>
          </a:p>
        </p:txBody>
      </p:sp>
      <p:sp>
        <p:nvSpPr>
          <p:cNvPr id="5" name="Footer Placeholder 4">
            <a:extLst>
              <a:ext uri="{FF2B5EF4-FFF2-40B4-BE49-F238E27FC236}">
                <a16:creationId xmlns:a16="http://schemas.microsoft.com/office/drawing/2014/main" id="{99E3D304-6523-4E46-9169-6B9716505B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C0484CA-DA40-481C-931F-B13C1FCAA2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B9663-F107-42D5-9A5A-2E42E9211C4B}" type="slidenum">
              <a:rPr lang="en-GB" smtClean="0"/>
              <a:t>‹#›</a:t>
            </a:fld>
            <a:endParaRPr lang="en-GB"/>
          </a:p>
        </p:txBody>
      </p:sp>
    </p:spTree>
    <p:extLst>
      <p:ext uri="{BB962C8B-B14F-4D97-AF65-F5344CB8AC3E}">
        <p14:creationId xmlns:p14="http://schemas.microsoft.com/office/powerpoint/2010/main" val="938660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2">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8056"/>
            <a:ext cx="1920339" cy="2894124"/>
          </a:xfrm>
          <a:prstGeom prst="rect">
            <a:avLst/>
          </a:prstGeom>
          <a:solidFill>
            <a:srgbClr val="5D524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1" name="Rectangle 64">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3515821"/>
            <a:ext cx="1920338" cy="2883258"/>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pic>
        <p:nvPicPr>
          <p:cNvPr id="2" name="Picture 1">
            <a:extLst>
              <a:ext uri="{FF2B5EF4-FFF2-40B4-BE49-F238E27FC236}">
                <a16:creationId xmlns:a16="http://schemas.microsoft.com/office/drawing/2014/main" id="{31B5AF87-CD5E-4BB7-8FF3-C8FEB1B03393}"/>
              </a:ext>
            </a:extLst>
          </p:cNvPr>
          <p:cNvPicPr>
            <a:picLocks noChangeAspect="1"/>
          </p:cNvPicPr>
          <p:nvPr/>
        </p:nvPicPr>
        <p:blipFill rotWithShape="1">
          <a:blip r:embed="rId2"/>
          <a:srcRect r="142" b="2"/>
          <a:stretch/>
        </p:blipFill>
        <p:spPr>
          <a:xfrm>
            <a:off x="2551176" y="448056"/>
            <a:ext cx="9180576" cy="5952744"/>
          </a:xfrm>
          <a:prstGeom prst="rect">
            <a:avLst/>
          </a:prstGeom>
        </p:spPr>
      </p:pic>
    </p:spTree>
    <p:extLst>
      <p:ext uri="{BB962C8B-B14F-4D97-AF65-F5344CB8AC3E}">
        <p14:creationId xmlns:p14="http://schemas.microsoft.com/office/powerpoint/2010/main" val="2321579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yellow sign with black text&#10;&#10;Description automatically generated">
            <a:extLst>
              <a:ext uri="{FF2B5EF4-FFF2-40B4-BE49-F238E27FC236}">
                <a16:creationId xmlns:a16="http://schemas.microsoft.com/office/drawing/2014/main" id="{D7669AF0-2FD9-44EF-9AB3-0A8224E5941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203" r="1035" b="-2"/>
          <a:stretch/>
        </p:blipFill>
        <p:spPr>
          <a:xfrm>
            <a:off x="320040" y="320040"/>
            <a:ext cx="11548872" cy="4462272"/>
          </a:xfrm>
          <a:prstGeom prst="rect">
            <a:avLst/>
          </a:prstGeom>
        </p:spPr>
      </p:pic>
      <p:sp>
        <p:nvSpPr>
          <p:cNvPr id="50" name="Rectangle 49">
            <a:extLst>
              <a:ext uri="{FF2B5EF4-FFF2-40B4-BE49-F238E27FC236}">
                <a16:creationId xmlns:a16="http://schemas.microsoft.com/office/drawing/2014/main" id="{D38A241E-0395-41E5-8607-BAA2799A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892040"/>
            <a:ext cx="11548872" cy="1645920"/>
          </a:xfrm>
          <a:prstGeom prst="rect">
            <a:avLst/>
          </a:prstGeom>
          <a:solidFill>
            <a:schemeClr val="tx1">
              <a:lumMod val="75000"/>
              <a:lumOff val="25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07E446F-32A6-4FDC-8CB8-E65996F57136}"/>
              </a:ext>
            </a:extLst>
          </p:cNvPr>
          <p:cNvSpPr>
            <a:spLocks noGrp="1"/>
          </p:cNvSpPr>
          <p:nvPr>
            <p:ph type="title"/>
          </p:nvPr>
        </p:nvSpPr>
        <p:spPr>
          <a:xfrm>
            <a:off x="4380588" y="5093208"/>
            <a:ext cx="6973204" cy="1261872"/>
          </a:xfrm>
        </p:spPr>
        <p:txBody>
          <a:bodyPr vert="horz" lIns="91440" tIns="45720" rIns="91440" bIns="45720" rtlCol="0" anchor="ctr">
            <a:normAutofit/>
          </a:bodyPr>
          <a:lstStyle/>
          <a:p>
            <a:r>
              <a:rPr lang="en-US" sz="4800">
                <a:solidFill>
                  <a:schemeClr val="bg1"/>
                </a:solidFill>
              </a:rPr>
              <a:t>Introduction</a:t>
            </a:r>
          </a:p>
        </p:txBody>
      </p:sp>
      <p:cxnSp>
        <p:nvCxnSpPr>
          <p:cNvPr id="52" name="Straight Connector 51">
            <a:extLst>
              <a:ext uri="{FF2B5EF4-FFF2-40B4-BE49-F238E27FC236}">
                <a16:creationId xmlns:a16="http://schemas.microsoft.com/office/drawing/2014/main" id="{CE352288-84AD-4CA8-BCD5-76C29D34E1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64106"/>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6867627"/>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0" name="Rectangle 14">
            <a:extLst>
              <a:ext uri="{FF2B5EF4-FFF2-40B4-BE49-F238E27FC236}">
                <a16:creationId xmlns:a16="http://schemas.microsoft.com/office/drawing/2014/main" id="{8D3C1482-7123-4378-ADD1-1746805B4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1889930B-F3A3-46CC-B34C-49439CA3C6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274476"/>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B134A3-7D16-4E17-A2BF-AD6F50C63EFE}"/>
              </a:ext>
            </a:extLst>
          </p:cNvPr>
          <p:cNvSpPr>
            <a:spLocks noGrp="1"/>
          </p:cNvSpPr>
          <p:nvPr>
            <p:ph type="title"/>
          </p:nvPr>
        </p:nvSpPr>
        <p:spPr>
          <a:xfrm>
            <a:off x="943277" y="480216"/>
            <a:ext cx="10444758" cy="1344168"/>
          </a:xfrm>
        </p:spPr>
        <p:txBody>
          <a:bodyPr>
            <a:normAutofit/>
          </a:bodyPr>
          <a:lstStyle/>
          <a:p>
            <a:r>
              <a:rPr lang="en-GB">
                <a:solidFill>
                  <a:schemeClr val="bg1"/>
                </a:solidFill>
              </a:rPr>
              <a:t>Rationale</a:t>
            </a:r>
          </a:p>
        </p:txBody>
      </p:sp>
      <p:cxnSp>
        <p:nvCxnSpPr>
          <p:cNvPr id="27" name="Straight Connector 18">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695100"/>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70340BA-BEA5-4F9E-9C23-0CC2952E2390}"/>
              </a:ext>
            </a:extLst>
          </p:cNvPr>
          <p:cNvGraphicFramePr>
            <a:graphicFrameLocks noGrp="1"/>
          </p:cNvGraphicFramePr>
          <p:nvPr>
            <p:ph idx="1"/>
            <p:extLst>
              <p:ext uri="{D42A27DB-BD31-4B8C-83A1-F6EECF244321}">
                <p14:modId xmlns:p14="http://schemas.microsoft.com/office/powerpoint/2010/main" val="1279641437"/>
              </p:ext>
            </p:extLst>
          </p:nvPr>
        </p:nvGraphicFramePr>
        <p:xfrm>
          <a:off x="321563" y="2339935"/>
          <a:ext cx="11601731" cy="4373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919503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C023135-8F2E-4168-AA16-9C07CF5D4668}"/>
              </a:ext>
            </a:extLst>
          </p:cNvPr>
          <p:cNvSpPr>
            <a:spLocks noGrp="1"/>
          </p:cNvSpPr>
          <p:nvPr>
            <p:ph type="title"/>
          </p:nvPr>
        </p:nvSpPr>
        <p:spPr>
          <a:xfrm>
            <a:off x="863029" y="1012004"/>
            <a:ext cx="3416158" cy="4795408"/>
          </a:xfrm>
        </p:spPr>
        <p:txBody>
          <a:bodyPr>
            <a:normAutofit/>
          </a:bodyPr>
          <a:lstStyle/>
          <a:p>
            <a:r>
              <a:rPr lang="en-GB">
                <a:solidFill>
                  <a:srgbClr val="FFFFFF"/>
                </a:solidFill>
              </a:rPr>
              <a:t>Aims &amp; Objectives</a:t>
            </a:r>
          </a:p>
        </p:txBody>
      </p:sp>
      <p:graphicFrame>
        <p:nvGraphicFramePr>
          <p:cNvPr id="22" name="Content Placeholder 2">
            <a:extLst>
              <a:ext uri="{FF2B5EF4-FFF2-40B4-BE49-F238E27FC236}">
                <a16:creationId xmlns:a16="http://schemas.microsoft.com/office/drawing/2014/main" id="{476EA1A3-453C-4F8C-B4BF-B9C0E2AB0EE0}"/>
              </a:ext>
            </a:extLst>
          </p:cNvPr>
          <p:cNvGraphicFramePr>
            <a:graphicFrameLocks noGrp="1"/>
          </p:cNvGraphicFramePr>
          <p:nvPr>
            <p:ph idx="1"/>
            <p:extLst>
              <p:ext uri="{D42A27DB-BD31-4B8C-83A1-F6EECF244321}">
                <p14:modId xmlns:p14="http://schemas.microsoft.com/office/powerpoint/2010/main" val="1209101915"/>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129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087C026-EBCC-4E9E-8A9B-C02CD4A4B94F}"/>
              </a:ext>
            </a:extLst>
          </p:cNvPr>
          <p:cNvSpPr>
            <a:spLocks noGrp="1"/>
          </p:cNvSpPr>
          <p:nvPr>
            <p:ph type="title"/>
          </p:nvPr>
        </p:nvSpPr>
        <p:spPr>
          <a:xfrm>
            <a:off x="863029" y="1012004"/>
            <a:ext cx="3416158" cy="4795408"/>
          </a:xfrm>
        </p:spPr>
        <p:txBody>
          <a:bodyPr>
            <a:normAutofit/>
          </a:bodyPr>
          <a:lstStyle/>
          <a:p>
            <a:r>
              <a:rPr lang="en-GB">
                <a:solidFill>
                  <a:srgbClr val="FFFFFF"/>
                </a:solidFill>
              </a:rPr>
              <a:t>Video</a:t>
            </a:r>
          </a:p>
        </p:txBody>
      </p:sp>
      <p:graphicFrame>
        <p:nvGraphicFramePr>
          <p:cNvPr id="25" name="Content Placeholder 2">
            <a:extLst>
              <a:ext uri="{FF2B5EF4-FFF2-40B4-BE49-F238E27FC236}">
                <a16:creationId xmlns:a16="http://schemas.microsoft.com/office/drawing/2014/main" id="{FA00F0B6-159F-4443-AE09-33B22C4932AF}"/>
              </a:ext>
            </a:extLst>
          </p:cNvPr>
          <p:cNvGraphicFramePr>
            <a:graphicFrameLocks noGrp="1"/>
          </p:cNvGraphicFramePr>
          <p:nvPr>
            <p:ph idx="1"/>
            <p:extLst>
              <p:ext uri="{D42A27DB-BD31-4B8C-83A1-F6EECF244321}">
                <p14:modId xmlns:p14="http://schemas.microsoft.com/office/powerpoint/2010/main" val="25094952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8232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37" name="Rectangle 24">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C4AF0713-040C-4C3D-9491-92BB4CCB48A7}"/>
              </a:ext>
            </a:extLst>
          </p:cNvPr>
          <p:cNvSpPr>
            <a:spLocks noGrp="1"/>
          </p:cNvSpPr>
          <p:nvPr>
            <p:ph type="title"/>
          </p:nvPr>
        </p:nvSpPr>
        <p:spPr>
          <a:xfrm>
            <a:off x="841247" y="474146"/>
            <a:ext cx="10515593" cy="1197864"/>
          </a:xfrm>
        </p:spPr>
        <p:txBody>
          <a:bodyPr>
            <a:normAutofit/>
          </a:bodyPr>
          <a:lstStyle/>
          <a:p>
            <a:r>
              <a:rPr lang="en-GB"/>
              <a:t>Statistics</a:t>
            </a:r>
            <a:endParaRPr lang="en-GB" dirty="0"/>
          </a:p>
        </p:txBody>
      </p:sp>
      <p:cxnSp>
        <p:nvCxnSpPr>
          <p:cNvPr id="38" name="Straight Connector 26">
            <a:extLst>
              <a:ext uri="{FF2B5EF4-FFF2-40B4-BE49-F238E27FC236}">
                <a16:creationId xmlns:a16="http://schemas.microsoft.com/office/drawing/2014/main" id="{EDF5FE34-0A41-407A-8D94-10FCF68F1D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5488" y="587238"/>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103C419C-6FD2-4598-AE7E-4E3E157BA767}"/>
              </a:ext>
            </a:extLst>
          </p:cNvPr>
          <p:cNvPicPr>
            <a:picLocks noChangeAspect="1"/>
          </p:cNvPicPr>
          <p:nvPr/>
        </p:nvPicPr>
        <p:blipFill rotWithShape="1">
          <a:blip r:embed="rId2"/>
          <a:srcRect r="-3" b="938"/>
          <a:stretch/>
        </p:blipFill>
        <p:spPr>
          <a:xfrm>
            <a:off x="145777" y="1501638"/>
            <a:ext cx="11847440" cy="5243719"/>
          </a:xfrm>
          <a:prstGeom prst="rect">
            <a:avLst/>
          </a:prstGeom>
        </p:spPr>
      </p:pic>
      <p:sp>
        <p:nvSpPr>
          <p:cNvPr id="20" name="Content Placeholder 7">
            <a:extLst>
              <a:ext uri="{FF2B5EF4-FFF2-40B4-BE49-F238E27FC236}">
                <a16:creationId xmlns:a16="http://schemas.microsoft.com/office/drawing/2014/main" id="{BF0686C0-FC8B-4D12-8560-13C9F5011359}"/>
              </a:ext>
            </a:extLst>
          </p:cNvPr>
          <p:cNvSpPr>
            <a:spLocks noGrp="1"/>
          </p:cNvSpPr>
          <p:nvPr>
            <p:ph idx="1"/>
          </p:nvPr>
        </p:nvSpPr>
        <p:spPr>
          <a:xfrm>
            <a:off x="7533314" y="1599588"/>
            <a:ext cx="3823525" cy="4571558"/>
          </a:xfrm>
        </p:spPr>
        <p:txBody>
          <a:bodyPr anchor="ctr">
            <a:normAutofit/>
          </a:bodyPr>
          <a:lstStyle/>
          <a:p>
            <a:pPr marL="0" indent="0">
              <a:buNone/>
            </a:pPr>
            <a:r>
              <a:rPr lang="en-US" sz="2000"/>
              <a:t>.</a:t>
            </a:r>
            <a:endParaRPr lang="en-US" sz="2000" dirty="0"/>
          </a:p>
        </p:txBody>
      </p:sp>
    </p:spTree>
    <p:extLst>
      <p:ext uri="{BB962C8B-B14F-4D97-AF65-F5344CB8AC3E}">
        <p14:creationId xmlns:p14="http://schemas.microsoft.com/office/powerpoint/2010/main" val="163112262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E843EA-D127-49E6-B651-76D7E39BA7FE}"/>
              </a:ext>
            </a:extLst>
          </p:cNvPr>
          <p:cNvSpPr>
            <a:spLocks noGrp="1"/>
          </p:cNvSpPr>
          <p:nvPr>
            <p:ph type="title"/>
          </p:nvPr>
        </p:nvSpPr>
        <p:spPr>
          <a:xfrm>
            <a:off x="863029" y="1012004"/>
            <a:ext cx="3416158" cy="4795408"/>
          </a:xfrm>
        </p:spPr>
        <p:txBody>
          <a:bodyPr>
            <a:normAutofit/>
          </a:bodyPr>
          <a:lstStyle/>
          <a:p>
            <a:r>
              <a:rPr lang="en-GB" dirty="0">
                <a:solidFill>
                  <a:srgbClr val="FFFFFF"/>
                </a:solidFill>
              </a:rPr>
              <a:t>Methodology</a:t>
            </a:r>
          </a:p>
        </p:txBody>
      </p:sp>
      <p:graphicFrame>
        <p:nvGraphicFramePr>
          <p:cNvPr id="5" name="Content Placeholder 2">
            <a:extLst>
              <a:ext uri="{FF2B5EF4-FFF2-40B4-BE49-F238E27FC236}">
                <a16:creationId xmlns:a16="http://schemas.microsoft.com/office/drawing/2014/main" id="{C2129AF7-1DC6-4DA1-8B0E-517417F9C5D0}"/>
              </a:ext>
            </a:extLst>
          </p:cNvPr>
          <p:cNvGraphicFramePr>
            <a:graphicFrameLocks noGrp="1"/>
          </p:cNvGraphicFramePr>
          <p:nvPr>
            <p:ph idx="1"/>
            <p:extLst>
              <p:ext uri="{D42A27DB-BD31-4B8C-83A1-F6EECF244321}">
                <p14:modId xmlns:p14="http://schemas.microsoft.com/office/powerpoint/2010/main" val="3142105734"/>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1194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BA2C02-2690-4736-80C6-1C1EE8ECA909}"/>
              </a:ext>
            </a:extLst>
          </p:cNvPr>
          <p:cNvSpPr>
            <a:spLocks noGrp="1"/>
          </p:cNvSpPr>
          <p:nvPr>
            <p:ph type="title"/>
          </p:nvPr>
        </p:nvSpPr>
        <p:spPr>
          <a:xfrm>
            <a:off x="863029" y="1012004"/>
            <a:ext cx="3416158" cy="4795408"/>
          </a:xfrm>
        </p:spPr>
        <p:txBody>
          <a:bodyPr>
            <a:normAutofit/>
          </a:bodyPr>
          <a:lstStyle/>
          <a:p>
            <a:r>
              <a:rPr lang="en-GB" sz="4100">
                <a:solidFill>
                  <a:srgbClr val="FFFFFF"/>
                </a:solidFill>
              </a:rPr>
              <a:t>Measurements of success </a:t>
            </a:r>
          </a:p>
        </p:txBody>
      </p:sp>
      <p:graphicFrame>
        <p:nvGraphicFramePr>
          <p:cNvPr id="5" name="Content Placeholder 2">
            <a:extLst>
              <a:ext uri="{FF2B5EF4-FFF2-40B4-BE49-F238E27FC236}">
                <a16:creationId xmlns:a16="http://schemas.microsoft.com/office/drawing/2014/main" id="{ABF85ABF-831E-4743-A7A0-CA9EAF61CDC4}"/>
              </a:ext>
            </a:extLst>
          </p:cNvPr>
          <p:cNvGraphicFramePr>
            <a:graphicFrameLocks noGrp="1"/>
          </p:cNvGraphicFramePr>
          <p:nvPr>
            <p:ph idx="1"/>
            <p:extLst>
              <p:ext uri="{D42A27DB-BD31-4B8C-83A1-F6EECF244321}">
                <p14:modId xmlns:p14="http://schemas.microsoft.com/office/powerpoint/2010/main" val="1293850677"/>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3503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7538494-0667-4AD1-932D-8388F54646A7}"/>
              </a:ext>
            </a:extLst>
          </p:cNvPr>
          <p:cNvSpPr>
            <a:spLocks noGrp="1"/>
          </p:cNvSpPr>
          <p:nvPr>
            <p:ph type="title"/>
          </p:nvPr>
        </p:nvSpPr>
        <p:spPr>
          <a:xfrm>
            <a:off x="863029" y="1012004"/>
            <a:ext cx="3416158" cy="4795408"/>
          </a:xfrm>
        </p:spPr>
        <p:txBody>
          <a:bodyPr>
            <a:normAutofit/>
          </a:bodyPr>
          <a:lstStyle/>
          <a:p>
            <a:r>
              <a:rPr lang="en-GB">
                <a:solidFill>
                  <a:srgbClr val="FFFFFF"/>
                </a:solidFill>
              </a:rPr>
              <a:t>Educational Aspects</a:t>
            </a:r>
          </a:p>
        </p:txBody>
      </p:sp>
      <p:graphicFrame>
        <p:nvGraphicFramePr>
          <p:cNvPr id="5" name="Content Placeholder 2">
            <a:extLst>
              <a:ext uri="{FF2B5EF4-FFF2-40B4-BE49-F238E27FC236}">
                <a16:creationId xmlns:a16="http://schemas.microsoft.com/office/drawing/2014/main" id="{DAECE740-79F2-4106-91B5-D76BD5321EE6}"/>
              </a:ext>
            </a:extLst>
          </p:cNvPr>
          <p:cNvGraphicFramePr>
            <a:graphicFrameLocks noGrp="1"/>
          </p:cNvGraphicFramePr>
          <p:nvPr>
            <p:ph idx="1"/>
            <p:extLst>
              <p:ext uri="{D42A27DB-BD31-4B8C-83A1-F6EECF244321}">
                <p14:modId xmlns:p14="http://schemas.microsoft.com/office/powerpoint/2010/main" val="277514675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4635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1DCDABCFA65E84D8B810BF0C5457A5E" ma:contentTypeVersion="12" ma:contentTypeDescription="Create a new document." ma:contentTypeScope="" ma:versionID="2b56af0dc5f6bfbb61072b024b3358cc">
  <xsd:schema xmlns:xsd="http://www.w3.org/2001/XMLSchema" xmlns:xs="http://www.w3.org/2001/XMLSchema" xmlns:p="http://schemas.microsoft.com/office/2006/metadata/properties" xmlns:ns3="21682d76-7fed-41ad-9dab-ad3c63b4cd86" xmlns:ns4="7ac54d59-15ae-468f-8833-3c6b8f4d3013" targetNamespace="http://schemas.microsoft.com/office/2006/metadata/properties" ma:root="true" ma:fieldsID="04c8683bfa4f3bdfe94d6ce86d3f7a94" ns3:_="" ns4:_="">
    <xsd:import namespace="21682d76-7fed-41ad-9dab-ad3c63b4cd86"/>
    <xsd:import namespace="7ac54d59-15ae-468f-8833-3c6b8f4d301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682d76-7fed-41ad-9dab-ad3c63b4cd8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ac54d59-15ae-468f-8833-3c6b8f4d3013"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317ACD-02AE-4E6B-9AAB-5FC0F4088EA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04A98B0-3ED1-4028-89AD-78251C7B7A8A}">
  <ds:schemaRefs>
    <ds:schemaRef ds:uri="http://schemas.microsoft.com/sharepoint/v3/contenttype/forms"/>
  </ds:schemaRefs>
</ds:datastoreItem>
</file>

<file path=customXml/itemProps3.xml><?xml version="1.0" encoding="utf-8"?>
<ds:datastoreItem xmlns:ds="http://schemas.openxmlformats.org/officeDocument/2006/customXml" ds:itemID="{9A509FB4-C255-4F2B-A87D-B997121562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682d76-7fed-41ad-9dab-ad3c63b4cd86"/>
    <ds:schemaRef ds:uri="7ac54d59-15ae-468f-8833-3c6b8f4d30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TotalTime>
  <Words>521</Words>
  <Application>Microsoft Office PowerPoint</Application>
  <PresentationFormat>Widescreen</PresentationFormat>
  <Paragraphs>30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Introduction</vt:lpstr>
      <vt:lpstr>Rationale</vt:lpstr>
      <vt:lpstr>Aims &amp; Objectives</vt:lpstr>
      <vt:lpstr>Video</vt:lpstr>
      <vt:lpstr>Statistics</vt:lpstr>
      <vt:lpstr>Methodology</vt:lpstr>
      <vt:lpstr>Measurements of success </vt:lpstr>
      <vt:lpstr>Educational Aspects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max lord</dc:creator>
  <cp:lastModifiedBy>max lord</cp:lastModifiedBy>
  <cp:revision>1</cp:revision>
  <dcterms:created xsi:type="dcterms:W3CDTF">2020-01-27T10:54:24Z</dcterms:created>
  <dcterms:modified xsi:type="dcterms:W3CDTF">2020-01-27T11:20:58Z</dcterms:modified>
</cp:coreProperties>
</file>