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  <p:sldMasterId id="2147483699" r:id="rId4"/>
    <p:sldMasterId id="2147483713" r:id="rId5"/>
  </p:sldMasterIdLst>
  <p:notesMasterIdLst>
    <p:notesMasterId r:id="rId34"/>
  </p:notesMasterIdLst>
  <p:sldIdLst>
    <p:sldId id="258" r:id="rId6"/>
    <p:sldId id="309" r:id="rId7"/>
    <p:sldId id="398" r:id="rId8"/>
    <p:sldId id="431" r:id="rId9"/>
    <p:sldId id="424" r:id="rId10"/>
    <p:sldId id="262" r:id="rId11"/>
    <p:sldId id="422" r:id="rId12"/>
    <p:sldId id="400" r:id="rId13"/>
    <p:sldId id="401" r:id="rId14"/>
    <p:sldId id="418" r:id="rId15"/>
    <p:sldId id="402" r:id="rId16"/>
    <p:sldId id="429" r:id="rId17"/>
    <p:sldId id="411" r:id="rId18"/>
    <p:sldId id="412" r:id="rId19"/>
    <p:sldId id="414" r:id="rId20"/>
    <p:sldId id="416" r:id="rId21"/>
    <p:sldId id="417" r:id="rId22"/>
    <p:sldId id="403" r:id="rId23"/>
    <p:sldId id="420" r:id="rId24"/>
    <p:sldId id="419" r:id="rId25"/>
    <p:sldId id="421" r:id="rId26"/>
    <p:sldId id="405" r:id="rId27"/>
    <p:sldId id="409" r:id="rId28"/>
    <p:sldId id="425" r:id="rId29"/>
    <p:sldId id="426" r:id="rId30"/>
    <p:sldId id="427" r:id="rId31"/>
    <p:sldId id="428" r:id="rId32"/>
    <p:sldId id="430" r:id="rId3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badi Extra Light" panose="020B0204020104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8D7"/>
    <a:srgbClr val="FAED90"/>
    <a:srgbClr val="12A287"/>
    <a:srgbClr val="06382E"/>
    <a:srgbClr val="15C1A0"/>
    <a:srgbClr val="8DF3E0"/>
    <a:srgbClr val="B7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AA8380-E310-4431-8A6A-9D5B5A217CFB}" v="457" dt="2022-10-18T23:31:30.3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28" autoAdjust="0"/>
    <p:restoredTop sz="89541" autoAdjust="0"/>
  </p:normalViewPr>
  <p:slideViewPr>
    <p:cSldViewPr snapToGrid="0">
      <p:cViewPr varScale="1">
        <p:scale>
          <a:sx n="84" d="100"/>
          <a:sy n="84" d="100"/>
        </p:scale>
        <p:origin x="30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6/11/relationships/changesInfo" Target="changesInfos/changesInfo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die Croxall" userId="4d1968be-dae6-4f98-ae98-21266a2f29ba" providerId="ADAL" clId="{1BAA8380-E310-4431-8A6A-9D5B5A217CFB}"/>
    <pc:docChg chg="undo custSel addSld delSld modSld sldOrd modMainMaster">
      <pc:chgData name="Jodie Croxall" userId="4d1968be-dae6-4f98-ae98-21266a2f29ba" providerId="ADAL" clId="{1BAA8380-E310-4431-8A6A-9D5B5A217CFB}" dt="2022-10-18T23:31:32.948" v="11255" actId="113"/>
      <pc:docMkLst>
        <pc:docMk/>
      </pc:docMkLst>
      <pc:sldChg chg="modSp mod">
        <pc:chgData name="Jodie Croxall" userId="4d1968be-dae6-4f98-ae98-21266a2f29ba" providerId="ADAL" clId="{1BAA8380-E310-4431-8A6A-9D5B5A217CFB}" dt="2022-10-15T14:47:10.142" v="35" actId="20577"/>
        <pc:sldMkLst>
          <pc:docMk/>
          <pc:sldMk cId="0" sldId="258"/>
        </pc:sldMkLst>
        <pc:spChg chg="mod">
          <ac:chgData name="Jodie Croxall" userId="4d1968be-dae6-4f98-ae98-21266a2f29ba" providerId="ADAL" clId="{1BAA8380-E310-4431-8A6A-9D5B5A217CFB}" dt="2022-10-15T14:47:10.142" v="35" actId="20577"/>
          <ac:spMkLst>
            <pc:docMk/>
            <pc:sldMk cId="0" sldId="258"/>
            <ac:spMk id="3" creationId="{546B460D-C152-2CD8-C85D-B1C1A9D4458C}"/>
          </ac:spMkLst>
        </pc:spChg>
      </pc:sldChg>
      <pc:sldChg chg="addSp delSp modSp mod modClrScheme chgLayout">
        <pc:chgData name="Jodie Croxall" userId="4d1968be-dae6-4f98-ae98-21266a2f29ba" providerId="ADAL" clId="{1BAA8380-E310-4431-8A6A-9D5B5A217CFB}" dt="2022-10-15T15:17:11.952" v="446" actId="14100"/>
        <pc:sldMkLst>
          <pc:docMk/>
          <pc:sldMk cId="0" sldId="262"/>
        </pc:sldMkLst>
        <pc:spChg chg="add mod">
          <ac:chgData name="Jodie Croxall" userId="4d1968be-dae6-4f98-ae98-21266a2f29ba" providerId="ADAL" clId="{1BAA8380-E310-4431-8A6A-9D5B5A217CFB}" dt="2022-10-15T15:17:11.952" v="446" actId="14100"/>
          <ac:spMkLst>
            <pc:docMk/>
            <pc:sldMk cId="0" sldId="262"/>
            <ac:spMk id="2" creationId="{C22E79DA-3973-218C-D0AC-A3C01816D2E3}"/>
          </ac:spMkLst>
        </pc:spChg>
        <pc:spChg chg="add del mod ord">
          <ac:chgData name="Jodie Croxall" userId="4d1968be-dae6-4f98-ae98-21266a2f29ba" providerId="ADAL" clId="{1BAA8380-E310-4431-8A6A-9D5B5A217CFB}" dt="2022-10-15T15:16:38.669" v="438" actId="21"/>
          <ac:spMkLst>
            <pc:docMk/>
            <pc:sldMk cId="0" sldId="262"/>
            <ac:spMk id="3" creationId="{6E76982E-B502-E993-6A2C-DD8FCAF240C8}"/>
          </ac:spMkLst>
        </pc:spChg>
        <pc:spChg chg="del mod">
          <ac:chgData name="Jodie Croxall" userId="4d1968be-dae6-4f98-ae98-21266a2f29ba" providerId="ADAL" clId="{1BAA8380-E310-4431-8A6A-9D5B5A217CFB}" dt="2022-10-15T14:59:47.742" v="112" actId="21"/>
          <ac:spMkLst>
            <pc:docMk/>
            <pc:sldMk cId="0" sldId="262"/>
            <ac:spMk id="4" creationId="{382C7E8E-FF03-C1CF-A4B1-EB452D665957}"/>
          </ac:spMkLst>
        </pc:spChg>
        <pc:spChg chg="add del mod">
          <ac:chgData name="Jodie Croxall" userId="4d1968be-dae6-4f98-ae98-21266a2f29ba" providerId="ADAL" clId="{1BAA8380-E310-4431-8A6A-9D5B5A217CFB}" dt="2022-10-15T15:16:29.700" v="437" actId="478"/>
          <ac:spMkLst>
            <pc:docMk/>
            <pc:sldMk cId="0" sldId="262"/>
            <ac:spMk id="5" creationId="{08EA80FE-1707-6563-807E-484CE8C0AB82}"/>
          </ac:spMkLst>
        </pc:spChg>
        <pc:spChg chg="add del mod">
          <ac:chgData name="Jodie Croxall" userId="4d1968be-dae6-4f98-ae98-21266a2f29ba" providerId="ADAL" clId="{1BAA8380-E310-4431-8A6A-9D5B5A217CFB}" dt="2022-10-15T15:02:03.317" v="164" actId="700"/>
          <ac:spMkLst>
            <pc:docMk/>
            <pc:sldMk cId="0" sldId="262"/>
            <ac:spMk id="12290" creationId="{C9E06B04-524C-C331-8406-79C13D539546}"/>
          </ac:spMkLst>
        </pc:spChg>
        <pc:spChg chg="del mod ord">
          <ac:chgData name="Jodie Croxall" userId="4d1968be-dae6-4f98-ae98-21266a2f29ba" providerId="ADAL" clId="{1BAA8380-E310-4431-8A6A-9D5B5A217CFB}" dt="2022-10-15T15:16:25.015" v="436" actId="478"/>
          <ac:spMkLst>
            <pc:docMk/>
            <pc:sldMk cId="0" sldId="262"/>
            <ac:spMk id="12291" creationId="{62368B68-379C-0CAD-4F50-10DD26681D7E}"/>
          </ac:spMkLst>
        </pc:spChg>
      </pc:sldChg>
      <pc:sldChg chg="del">
        <pc:chgData name="Jodie Croxall" userId="4d1968be-dae6-4f98-ae98-21266a2f29ba" providerId="ADAL" clId="{1BAA8380-E310-4431-8A6A-9D5B5A217CFB}" dt="2022-10-15T15:00:14.115" v="119" actId="47"/>
        <pc:sldMkLst>
          <pc:docMk/>
          <pc:sldMk cId="0" sldId="263"/>
        </pc:sldMkLst>
      </pc:sldChg>
      <pc:sldChg chg="del">
        <pc:chgData name="Jodie Croxall" userId="4d1968be-dae6-4f98-ae98-21266a2f29ba" providerId="ADAL" clId="{1BAA8380-E310-4431-8A6A-9D5B5A217CFB}" dt="2022-10-15T15:00:14.461" v="121" actId="47"/>
        <pc:sldMkLst>
          <pc:docMk/>
          <pc:sldMk cId="0" sldId="267"/>
        </pc:sldMkLst>
      </pc:sldChg>
      <pc:sldChg chg="del">
        <pc:chgData name="Jodie Croxall" userId="4d1968be-dae6-4f98-ae98-21266a2f29ba" providerId="ADAL" clId="{1BAA8380-E310-4431-8A6A-9D5B5A217CFB}" dt="2022-10-15T15:00:14.984" v="124" actId="47"/>
        <pc:sldMkLst>
          <pc:docMk/>
          <pc:sldMk cId="0" sldId="268"/>
        </pc:sldMkLst>
      </pc:sldChg>
      <pc:sldChg chg="del">
        <pc:chgData name="Jodie Croxall" userId="4d1968be-dae6-4f98-ae98-21266a2f29ba" providerId="ADAL" clId="{1BAA8380-E310-4431-8A6A-9D5B5A217CFB}" dt="2022-10-15T15:00:15.819" v="129" actId="47"/>
        <pc:sldMkLst>
          <pc:docMk/>
          <pc:sldMk cId="0" sldId="270"/>
        </pc:sldMkLst>
      </pc:sldChg>
      <pc:sldChg chg="del">
        <pc:chgData name="Jodie Croxall" userId="4d1968be-dae6-4f98-ae98-21266a2f29ba" providerId="ADAL" clId="{1BAA8380-E310-4431-8A6A-9D5B5A217CFB}" dt="2022-10-15T15:00:16.001" v="130" actId="47"/>
        <pc:sldMkLst>
          <pc:docMk/>
          <pc:sldMk cId="0" sldId="271"/>
        </pc:sldMkLst>
      </pc:sldChg>
      <pc:sldChg chg="del">
        <pc:chgData name="Jodie Croxall" userId="4d1968be-dae6-4f98-ae98-21266a2f29ba" providerId="ADAL" clId="{1BAA8380-E310-4431-8A6A-9D5B5A217CFB}" dt="2022-10-15T15:00:16.357" v="132" actId="47"/>
        <pc:sldMkLst>
          <pc:docMk/>
          <pc:sldMk cId="0" sldId="272"/>
        </pc:sldMkLst>
      </pc:sldChg>
      <pc:sldChg chg="del">
        <pc:chgData name="Jodie Croxall" userId="4d1968be-dae6-4f98-ae98-21266a2f29ba" providerId="ADAL" clId="{1BAA8380-E310-4431-8A6A-9D5B5A217CFB}" dt="2022-10-15T15:00:16.541" v="133" actId="47"/>
        <pc:sldMkLst>
          <pc:docMk/>
          <pc:sldMk cId="0" sldId="273"/>
        </pc:sldMkLst>
      </pc:sldChg>
      <pc:sldChg chg="del">
        <pc:chgData name="Jodie Croxall" userId="4d1968be-dae6-4f98-ae98-21266a2f29ba" providerId="ADAL" clId="{1BAA8380-E310-4431-8A6A-9D5B5A217CFB}" dt="2022-10-15T15:00:16.930" v="135" actId="47"/>
        <pc:sldMkLst>
          <pc:docMk/>
          <pc:sldMk cId="0" sldId="274"/>
        </pc:sldMkLst>
      </pc:sldChg>
      <pc:sldChg chg="del">
        <pc:chgData name="Jodie Croxall" userId="4d1968be-dae6-4f98-ae98-21266a2f29ba" providerId="ADAL" clId="{1BAA8380-E310-4431-8A6A-9D5B5A217CFB}" dt="2022-10-15T15:00:17.087" v="136" actId="47"/>
        <pc:sldMkLst>
          <pc:docMk/>
          <pc:sldMk cId="0" sldId="276"/>
        </pc:sldMkLst>
      </pc:sldChg>
      <pc:sldChg chg="del">
        <pc:chgData name="Jodie Croxall" userId="4d1968be-dae6-4f98-ae98-21266a2f29ba" providerId="ADAL" clId="{1BAA8380-E310-4431-8A6A-9D5B5A217CFB}" dt="2022-10-15T15:00:17.263" v="137" actId="47"/>
        <pc:sldMkLst>
          <pc:docMk/>
          <pc:sldMk cId="0" sldId="277"/>
        </pc:sldMkLst>
      </pc:sldChg>
      <pc:sldChg chg="del">
        <pc:chgData name="Jodie Croxall" userId="4d1968be-dae6-4f98-ae98-21266a2f29ba" providerId="ADAL" clId="{1BAA8380-E310-4431-8A6A-9D5B5A217CFB}" dt="2022-10-15T15:00:17.645" v="139" actId="47"/>
        <pc:sldMkLst>
          <pc:docMk/>
          <pc:sldMk cId="0" sldId="278"/>
        </pc:sldMkLst>
      </pc:sldChg>
      <pc:sldChg chg="del">
        <pc:chgData name="Jodie Croxall" userId="4d1968be-dae6-4f98-ae98-21266a2f29ba" providerId="ADAL" clId="{1BAA8380-E310-4431-8A6A-9D5B5A217CFB}" dt="2022-10-15T15:00:20.332" v="151" actId="47"/>
        <pc:sldMkLst>
          <pc:docMk/>
          <pc:sldMk cId="0" sldId="282"/>
        </pc:sldMkLst>
      </pc:sldChg>
      <pc:sldChg chg="del">
        <pc:chgData name="Jodie Croxall" userId="4d1968be-dae6-4f98-ae98-21266a2f29ba" providerId="ADAL" clId="{1BAA8380-E310-4431-8A6A-9D5B5A217CFB}" dt="2022-10-15T15:00:15.489" v="127" actId="47"/>
        <pc:sldMkLst>
          <pc:docMk/>
          <pc:sldMk cId="0" sldId="285"/>
        </pc:sldMkLst>
      </pc:sldChg>
      <pc:sldChg chg="del">
        <pc:chgData name="Jodie Croxall" userId="4d1968be-dae6-4f98-ae98-21266a2f29ba" providerId="ADAL" clId="{1BAA8380-E310-4431-8A6A-9D5B5A217CFB}" dt="2022-10-15T15:00:17.463" v="138" actId="47"/>
        <pc:sldMkLst>
          <pc:docMk/>
          <pc:sldMk cId="0" sldId="287"/>
        </pc:sldMkLst>
      </pc:sldChg>
      <pc:sldChg chg="del">
        <pc:chgData name="Jodie Croxall" userId="4d1968be-dae6-4f98-ae98-21266a2f29ba" providerId="ADAL" clId="{1BAA8380-E310-4431-8A6A-9D5B5A217CFB}" dt="2022-10-15T15:00:12.788" v="116" actId="47"/>
        <pc:sldMkLst>
          <pc:docMk/>
          <pc:sldMk cId="0" sldId="289"/>
        </pc:sldMkLst>
      </pc:sldChg>
      <pc:sldChg chg="del">
        <pc:chgData name="Jodie Croxall" userId="4d1968be-dae6-4f98-ae98-21266a2f29ba" providerId="ADAL" clId="{1BAA8380-E310-4431-8A6A-9D5B5A217CFB}" dt="2022-10-15T15:00:16.728" v="134" actId="47"/>
        <pc:sldMkLst>
          <pc:docMk/>
          <pc:sldMk cId="0" sldId="299"/>
        </pc:sldMkLst>
      </pc:sldChg>
      <pc:sldChg chg="del">
        <pc:chgData name="Jodie Croxall" userId="4d1968be-dae6-4f98-ae98-21266a2f29ba" providerId="ADAL" clId="{1BAA8380-E310-4431-8A6A-9D5B5A217CFB}" dt="2022-10-15T15:00:13.337" v="117" actId="47"/>
        <pc:sldMkLst>
          <pc:docMk/>
          <pc:sldMk cId="0" sldId="301"/>
        </pc:sldMkLst>
      </pc:sldChg>
      <pc:sldChg chg="del">
        <pc:chgData name="Jodie Croxall" userId="4d1968be-dae6-4f98-ae98-21266a2f29ba" providerId="ADAL" clId="{1BAA8380-E310-4431-8A6A-9D5B5A217CFB}" dt="2022-10-15T15:00:13.904" v="118" actId="47"/>
        <pc:sldMkLst>
          <pc:docMk/>
          <pc:sldMk cId="0" sldId="303"/>
        </pc:sldMkLst>
      </pc:sldChg>
      <pc:sldChg chg="del">
        <pc:chgData name="Jodie Croxall" userId="4d1968be-dae6-4f98-ae98-21266a2f29ba" providerId="ADAL" clId="{1BAA8380-E310-4431-8A6A-9D5B5A217CFB}" dt="2022-10-15T15:00:16.168" v="131" actId="47"/>
        <pc:sldMkLst>
          <pc:docMk/>
          <pc:sldMk cId="0" sldId="308"/>
        </pc:sldMkLst>
      </pc:sldChg>
      <pc:sldChg chg="modSp mod ord">
        <pc:chgData name="Jodie Croxall" userId="4d1968be-dae6-4f98-ae98-21266a2f29ba" providerId="ADAL" clId="{1BAA8380-E310-4431-8A6A-9D5B5A217CFB}" dt="2022-10-18T23:30:00" v="11208" actId="122"/>
        <pc:sldMkLst>
          <pc:docMk/>
          <pc:sldMk cId="0" sldId="309"/>
        </pc:sldMkLst>
        <pc:spChg chg="mod">
          <ac:chgData name="Jodie Croxall" userId="4d1968be-dae6-4f98-ae98-21266a2f29ba" providerId="ADAL" clId="{1BAA8380-E310-4431-8A6A-9D5B5A217CFB}" dt="2022-10-18T23:30:00" v="11208" actId="122"/>
          <ac:spMkLst>
            <pc:docMk/>
            <pc:sldMk cId="0" sldId="309"/>
            <ac:spMk id="3" creationId="{23E3DEBD-A0B3-9060-ED02-907A8DD50D47}"/>
          </ac:spMkLst>
        </pc:spChg>
      </pc:sldChg>
      <pc:sldChg chg="del">
        <pc:chgData name="Jodie Croxall" userId="4d1968be-dae6-4f98-ae98-21266a2f29ba" providerId="ADAL" clId="{1BAA8380-E310-4431-8A6A-9D5B5A217CFB}" dt="2022-10-15T15:00:15.680" v="128" actId="47"/>
        <pc:sldMkLst>
          <pc:docMk/>
          <pc:sldMk cId="3745356311" sldId="311"/>
        </pc:sldMkLst>
      </pc:sldChg>
      <pc:sldChg chg="del">
        <pc:chgData name="Jodie Croxall" userId="4d1968be-dae6-4f98-ae98-21266a2f29ba" providerId="ADAL" clId="{1BAA8380-E310-4431-8A6A-9D5B5A217CFB}" dt="2022-10-15T15:00:14.288" v="120" actId="47"/>
        <pc:sldMkLst>
          <pc:docMk/>
          <pc:sldMk cId="0" sldId="313"/>
        </pc:sldMkLst>
      </pc:sldChg>
      <pc:sldChg chg="del">
        <pc:chgData name="Jodie Croxall" userId="4d1968be-dae6-4f98-ae98-21266a2f29ba" providerId="ADAL" clId="{1BAA8380-E310-4431-8A6A-9D5B5A217CFB}" dt="2022-10-15T15:00:14.620" v="122" actId="47"/>
        <pc:sldMkLst>
          <pc:docMk/>
          <pc:sldMk cId="0" sldId="314"/>
        </pc:sldMkLst>
      </pc:sldChg>
      <pc:sldChg chg="del">
        <pc:chgData name="Jodie Croxall" userId="4d1968be-dae6-4f98-ae98-21266a2f29ba" providerId="ADAL" clId="{1BAA8380-E310-4431-8A6A-9D5B5A217CFB}" dt="2022-10-15T15:00:14.823" v="123" actId="47"/>
        <pc:sldMkLst>
          <pc:docMk/>
          <pc:sldMk cId="0" sldId="315"/>
        </pc:sldMkLst>
      </pc:sldChg>
      <pc:sldChg chg="del">
        <pc:chgData name="Jodie Croxall" userId="4d1968be-dae6-4f98-ae98-21266a2f29ba" providerId="ADAL" clId="{1BAA8380-E310-4431-8A6A-9D5B5A217CFB}" dt="2022-10-15T15:00:15.135" v="125" actId="47"/>
        <pc:sldMkLst>
          <pc:docMk/>
          <pc:sldMk cId="0" sldId="316"/>
        </pc:sldMkLst>
      </pc:sldChg>
      <pc:sldChg chg="del">
        <pc:chgData name="Jodie Croxall" userId="4d1968be-dae6-4f98-ae98-21266a2f29ba" providerId="ADAL" clId="{1BAA8380-E310-4431-8A6A-9D5B5A217CFB}" dt="2022-10-15T15:00:15.327" v="126" actId="47"/>
        <pc:sldMkLst>
          <pc:docMk/>
          <pc:sldMk cId="0" sldId="317"/>
        </pc:sldMkLst>
      </pc:sldChg>
      <pc:sldChg chg="del">
        <pc:chgData name="Jodie Croxall" userId="4d1968be-dae6-4f98-ae98-21266a2f29ba" providerId="ADAL" clId="{1BAA8380-E310-4431-8A6A-9D5B5A217CFB}" dt="2022-10-15T15:00:17.833" v="140" actId="47"/>
        <pc:sldMkLst>
          <pc:docMk/>
          <pc:sldMk cId="4032813660" sldId="319"/>
        </pc:sldMkLst>
      </pc:sldChg>
      <pc:sldChg chg="modSp add del mod">
        <pc:chgData name="Jodie Croxall" userId="4d1968be-dae6-4f98-ae98-21266a2f29ba" providerId="ADAL" clId="{1BAA8380-E310-4431-8A6A-9D5B5A217CFB}" dt="2022-10-18T16:24:32.419" v="6209" actId="47"/>
        <pc:sldMkLst>
          <pc:docMk/>
          <pc:sldMk cId="2482184137" sldId="329"/>
        </pc:sldMkLst>
        <pc:spChg chg="mod">
          <ac:chgData name="Jodie Croxall" userId="4d1968be-dae6-4f98-ae98-21266a2f29ba" providerId="ADAL" clId="{1BAA8380-E310-4431-8A6A-9D5B5A217CFB}" dt="2022-10-17T23:05:46.378" v="5482" actId="27636"/>
          <ac:spMkLst>
            <pc:docMk/>
            <pc:sldMk cId="2482184137" sldId="329"/>
            <ac:spMk id="3" creationId="{00000000-0000-0000-0000-000000000000}"/>
          </ac:spMkLst>
        </pc:spChg>
      </pc:sldChg>
      <pc:sldChg chg="add del">
        <pc:chgData name="Jodie Croxall" userId="4d1968be-dae6-4f98-ae98-21266a2f29ba" providerId="ADAL" clId="{1BAA8380-E310-4431-8A6A-9D5B5A217CFB}" dt="2022-10-18T16:24:29.648" v="6208" actId="47"/>
        <pc:sldMkLst>
          <pc:docMk/>
          <pc:sldMk cId="939201832" sldId="330"/>
        </pc:sldMkLst>
      </pc:sldChg>
      <pc:sldChg chg="add del">
        <pc:chgData name="Jodie Croxall" userId="4d1968be-dae6-4f98-ae98-21266a2f29ba" providerId="ADAL" clId="{1BAA8380-E310-4431-8A6A-9D5B5A217CFB}" dt="2022-10-17T23:17:20.672" v="5568" actId="47"/>
        <pc:sldMkLst>
          <pc:docMk/>
          <pc:sldMk cId="1420906471" sldId="344"/>
        </pc:sldMkLst>
      </pc:sldChg>
      <pc:sldChg chg="modSp add del mod">
        <pc:chgData name="Jodie Croxall" userId="4d1968be-dae6-4f98-ae98-21266a2f29ba" providerId="ADAL" clId="{1BAA8380-E310-4431-8A6A-9D5B5A217CFB}" dt="2022-10-18T16:24:34.951" v="6210" actId="47"/>
        <pc:sldMkLst>
          <pc:docMk/>
          <pc:sldMk cId="2398195112" sldId="347"/>
        </pc:sldMkLst>
        <pc:spChg chg="mod">
          <ac:chgData name="Jodie Croxall" userId="4d1968be-dae6-4f98-ae98-21266a2f29ba" providerId="ADAL" clId="{1BAA8380-E310-4431-8A6A-9D5B5A217CFB}" dt="2022-10-17T23:05:46.390" v="5483" actId="27636"/>
          <ac:spMkLst>
            <pc:docMk/>
            <pc:sldMk cId="2398195112" sldId="347"/>
            <ac:spMk id="2" creationId="{00000000-0000-0000-0000-000000000000}"/>
          </ac:spMkLst>
        </pc:spChg>
      </pc:sldChg>
      <pc:sldChg chg="modSp add del mod">
        <pc:chgData name="Jodie Croxall" userId="4d1968be-dae6-4f98-ae98-21266a2f29ba" providerId="ADAL" clId="{1BAA8380-E310-4431-8A6A-9D5B5A217CFB}" dt="2022-10-18T16:24:39.272" v="6211" actId="47"/>
        <pc:sldMkLst>
          <pc:docMk/>
          <pc:sldMk cId="3818779337" sldId="352"/>
        </pc:sldMkLst>
        <pc:spChg chg="mod">
          <ac:chgData name="Jodie Croxall" userId="4d1968be-dae6-4f98-ae98-21266a2f29ba" providerId="ADAL" clId="{1BAA8380-E310-4431-8A6A-9D5B5A217CFB}" dt="2022-10-17T23:05:46.393" v="5484" actId="27636"/>
          <ac:spMkLst>
            <pc:docMk/>
            <pc:sldMk cId="3818779337" sldId="352"/>
            <ac:spMk id="3" creationId="{BCE3CE7B-8F2D-EF41-A9BE-E8E65261A33E}"/>
          </ac:spMkLst>
        </pc:spChg>
      </pc:sldChg>
      <pc:sldChg chg="modSp add del mod">
        <pc:chgData name="Jodie Croxall" userId="4d1968be-dae6-4f98-ae98-21266a2f29ba" providerId="ADAL" clId="{1BAA8380-E310-4431-8A6A-9D5B5A217CFB}" dt="2022-10-18T16:25:04.384" v="6215" actId="47"/>
        <pc:sldMkLst>
          <pc:docMk/>
          <pc:sldMk cId="3550767453" sldId="357"/>
        </pc:sldMkLst>
        <pc:spChg chg="mod">
          <ac:chgData name="Jodie Croxall" userId="4d1968be-dae6-4f98-ae98-21266a2f29ba" providerId="ADAL" clId="{1BAA8380-E310-4431-8A6A-9D5B5A217CFB}" dt="2022-10-17T23:05:46.393" v="5485" actId="27636"/>
          <ac:spMkLst>
            <pc:docMk/>
            <pc:sldMk cId="3550767453" sldId="357"/>
            <ac:spMk id="3" creationId="{BCE3CE7B-8F2D-EF41-A9BE-E8E65261A33E}"/>
          </ac:spMkLst>
        </pc:spChg>
      </pc:sldChg>
      <pc:sldChg chg="add del">
        <pc:chgData name="Jodie Croxall" userId="4d1968be-dae6-4f98-ae98-21266a2f29ba" providerId="ADAL" clId="{1BAA8380-E310-4431-8A6A-9D5B5A217CFB}" dt="2022-10-18T16:24:48.917" v="6212" actId="47"/>
        <pc:sldMkLst>
          <pc:docMk/>
          <pc:sldMk cId="1970946304" sldId="358"/>
        </pc:sldMkLst>
      </pc:sldChg>
      <pc:sldChg chg="modSp add del mod">
        <pc:chgData name="Jodie Croxall" userId="4d1968be-dae6-4f98-ae98-21266a2f29ba" providerId="ADAL" clId="{1BAA8380-E310-4431-8A6A-9D5B5A217CFB}" dt="2022-10-18T16:25:01.624" v="6214" actId="47"/>
        <pc:sldMkLst>
          <pc:docMk/>
          <pc:sldMk cId="3120224504" sldId="359"/>
        </pc:sldMkLst>
        <pc:spChg chg="mod">
          <ac:chgData name="Jodie Croxall" userId="4d1968be-dae6-4f98-ae98-21266a2f29ba" providerId="ADAL" clId="{1BAA8380-E310-4431-8A6A-9D5B5A217CFB}" dt="2022-10-17T23:05:46.403" v="5486" actId="27636"/>
          <ac:spMkLst>
            <pc:docMk/>
            <pc:sldMk cId="3120224504" sldId="359"/>
            <ac:spMk id="2" creationId="{07B05F28-CA2D-5B48-AC4D-5AB98C6E0E32}"/>
          </ac:spMkLst>
        </pc:spChg>
      </pc:sldChg>
      <pc:sldChg chg="add del">
        <pc:chgData name="Jodie Croxall" userId="4d1968be-dae6-4f98-ae98-21266a2f29ba" providerId="ADAL" clId="{1BAA8380-E310-4431-8A6A-9D5B5A217CFB}" dt="2022-10-18T16:24:58.681" v="6213" actId="47"/>
        <pc:sldMkLst>
          <pc:docMk/>
          <pc:sldMk cId="3206759692" sldId="360"/>
        </pc:sldMkLst>
      </pc:sldChg>
      <pc:sldChg chg="del">
        <pc:chgData name="Jodie Croxall" userId="4d1968be-dae6-4f98-ae98-21266a2f29ba" providerId="ADAL" clId="{1BAA8380-E310-4431-8A6A-9D5B5A217CFB}" dt="2022-10-15T15:00:18.046" v="141" actId="47"/>
        <pc:sldMkLst>
          <pc:docMk/>
          <pc:sldMk cId="534014557" sldId="367"/>
        </pc:sldMkLst>
      </pc:sldChg>
      <pc:sldChg chg="del">
        <pc:chgData name="Jodie Croxall" userId="4d1968be-dae6-4f98-ae98-21266a2f29ba" providerId="ADAL" clId="{1BAA8380-E310-4431-8A6A-9D5B5A217CFB}" dt="2022-10-15T15:00:18.201" v="142" actId="47"/>
        <pc:sldMkLst>
          <pc:docMk/>
          <pc:sldMk cId="1007582637" sldId="377"/>
        </pc:sldMkLst>
      </pc:sldChg>
      <pc:sldChg chg="del">
        <pc:chgData name="Jodie Croxall" userId="4d1968be-dae6-4f98-ae98-21266a2f29ba" providerId="ADAL" clId="{1BAA8380-E310-4431-8A6A-9D5B5A217CFB}" dt="2022-10-15T15:00:12.271" v="115" actId="47"/>
        <pc:sldMkLst>
          <pc:docMk/>
          <pc:sldMk cId="3568669146" sldId="383"/>
        </pc:sldMkLst>
      </pc:sldChg>
      <pc:sldChg chg="del">
        <pc:chgData name="Jodie Croxall" userId="4d1968be-dae6-4f98-ae98-21266a2f29ba" providerId="ADAL" clId="{1BAA8380-E310-4431-8A6A-9D5B5A217CFB}" dt="2022-10-15T14:48:14.219" v="38" actId="47"/>
        <pc:sldMkLst>
          <pc:docMk/>
          <pc:sldMk cId="2267048980" sldId="384"/>
        </pc:sldMkLst>
      </pc:sldChg>
      <pc:sldChg chg="del">
        <pc:chgData name="Jodie Croxall" userId="4d1968be-dae6-4f98-ae98-21266a2f29ba" providerId="ADAL" clId="{1BAA8380-E310-4431-8A6A-9D5B5A217CFB}" dt="2022-10-15T15:00:18.391" v="143" actId="47"/>
        <pc:sldMkLst>
          <pc:docMk/>
          <pc:sldMk cId="2481340396" sldId="385"/>
        </pc:sldMkLst>
      </pc:sldChg>
      <pc:sldChg chg="del">
        <pc:chgData name="Jodie Croxall" userId="4d1968be-dae6-4f98-ae98-21266a2f29ba" providerId="ADAL" clId="{1BAA8380-E310-4431-8A6A-9D5B5A217CFB}" dt="2022-10-15T15:00:18.766" v="145" actId="47"/>
        <pc:sldMkLst>
          <pc:docMk/>
          <pc:sldMk cId="2374549665" sldId="386"/>
        </pc:sldMkLst>
      </pc:sldChg>
      <pc:sldChg chg="del">
        <pc:chgData name="Jodie Croxall" userId="4d1968be-dae6-4f98-ae98-21266a2f29ba" providerId="ADAL" clId="{1BAA8380-E310-4431-8A6A-9D5B5A217CFB}" dt="2022-10-15T15:00:18.943" v="146" actId="47"/>
        <pc:sldMkLst>
          <pc:docMk/>
          <pc:sldMk cId="3968733939" sldId="388"/>
        </pc:sldMkLst>
      </pc:sldChg>
      <pc:sldChg chg="del">
        <pc:chgData name="Jodie Croxall" userId="4d1968be-dae6-4f98-ae98-21266a2f29ba" providerId="ADAL" clId="{1BAA8380-E310-4431-8A6A-9D5B5A217CFB}" dt="2022-10-15T15:00:18.578" v="144" actId="47"/>
        <pc:sldMkLst>
          <pc:docMk/>
          <pc:sldMk cId="3206411555" sldId="389"/>
        </pc:sldMkLst>
      </pc:sldChg>
      <pc:sldChg chg="del">
        <pc:chgData name="Jodie Croxall" userId="4d1968be-dae6-4f98-ae98-21266a2f29ba" providerId="ADAL" clId="{1BAA8380-E310-4431-8A6A-9D5B5A217CFB}" dt="2022-10-15T15:00:19.092" v="147" actId="47"/>
        <pc:sldMkLst>
          <pc:docMk/>
          <pc:sldMk cId="3043127256" sldId="390"/>
        </pc:sldMkLst>
      </pc:sldChg>
      <pc:sldChg chg="del">
        <pc:chgData name="Jodie Croxall" userId="4d1968be-dae6-4f98-ae98-21266a2f29ba" providerId="ADAL" clId="{1BAA8380-E310-4431-8A6A-9D5B5A217CFB}" dt="2022-10-15T15:00:19.666" v="150" actId="47"/>
        <pc:sldMkLst>
          <pc:docMk/>
          <pc:sldMk cId="1978223039" sldId="391"/>
        </pc:sldMkLst>
      </pc:sldChg>
      <pc:sldChg chg="del">
        <pc:chgData name="Jodie Croxall" userId="4d1968be-dae6-4f98-ae98-21266a2f29ba" providerId="ADAL" clId="{1BAA8380-E310-4431-8A6A-9D5B5A217CFB}" dt="2022-10-15T15:00:19.267" v="148" actId="47"/>
        <pc:sldMkLst>
          <pc:docMk/>
          <pc:sldMk cId="714032385" sldId="395"/>
        </pc:sldMkLst>
      </pc:sldChg>
      <pc:sldChg chg="del">
        <pc:chgData name="Jodie Croxall" userId="4d1968be-dae6-4f98-ae98-21266a2f29ba" providerId="ADAL" clId="{1BAA8380-E310-4431-8A6A-9D5B5A217CFB}" dt="2022-10-15T15:00:19.470" v="149" actId="47"/>
        <pc:sldMkLst>
          <pc:docMk/>
          <pc:sldMk cId="3320499621" sldId="396"/>
        </pc:sldMkLst>
      </pc:sldChg>
      <pc:sldChg chg="addSp delSp modSp mod ord delAnim modAnim modNotesTx">
        <pc:chgData name="Jodie Croxall" userId="4d1968be-dae6-4f98-ae98-21266a2f29ba" providerId="ADAL" clId="{1BAA8380-E310-4431-8A6A-9D5B5A217CFB}" dt="2022-10-18T16:42:50.150" v="7020" actId="6549"/>
        <pc:sldMkLst>
          <pc:docMk/>
          <pc:sldMk cId="436440512" sldId="398"/>
        </pc:sldMkLst>
        <pc:spChg chg="add mod">
          <ac:chgData name="Jodie Croxall" userId="4d1968be-dae6-4f98-ae98-21266a2f29ba" providerId="ADAL" clId="{1BAA8380-E310-4431-8A6A-9D5B5A217CFB}" dt="2022-10-18T16:42:30.191" v="7019" actId="20577"/>
          <ac:spMkLst>
            <pc:docMk/>
            <pc:sldMk cId="436440512" sldId="398"/>
            <ac:spMk id="3" creationId="{238C0883-815C-ED6E-FA41-CED4438BFC3C}"/>
          </ac:spMkLst>
        </pc:spChg>
        <pc:spChg chg="del">
          <ac:chgData name="Jodie Croxall" userId="4d1968be-dae6-4f98-ae98-21266a2f29ba" providerId="ADAL" clId="{1BAA8380-E310-4431-8A6A-9D5B5A217CFB}" dt="2022-10-15T14:58:02.302" v="108" actId="21"/>
          <ac:spMkLst>
            <pc:docMk/>
            <pc:sldMk cId="436440512" sldId="398"/>
            <ac:spMk id="3" creationId="{552B12CF-EF27-620E-5216-15BEB322D9EE}"/>
          </ac:spMkLst>
        </pc:spChg>
        <pc:spChg chg="add del mod">
          <ac:chgData name="Jodie Croxall" userId="4d1968be-dae6-4f98-ae98-21266a2f29ba" providerId="ADAL" clId="{1BAA8380-E310-4431-8A6A-9D5B5A217CFB}" dt="2022-10-18T16:08:18.141" v="5877" actId="21"/>
          <ac:spMkLst>
            <pc:docMk/>
            <pc:sldMk cId="436440512" sldId="398"/>
            <ac:spMk id="4" creationId="{E28A887F-97F2-B9B9-F934-3F82097DB19D}"/>
          </ac:spMkLst>
        </pc:spChg>
        <pc:spChg chg="add mod ord">
          <ac:chgData name="Jodie Croxall" userId="4d1968be-dae6-4f98-ae98-21266a2f29ba" providerId="ADAL" clId="{1BAA8380-E310-4431-8A6A-9D5B5A217CFB}" dt="2022-10-18T16:08:47.963" v="5880" actId="167"/>
          <ac:spMkLst>
            <pc:docMk/>
            <pc:sldMk cId="436440512" sldId="398"/>
            <ac:spMk id="7" creationId="{F57CF99A-F78D-1566-9B7E-C3F4FB9D4477}"/>
          </ac:spMkLst>
        </pc:spChg>
        <pc:spChg chg="add del mod">
          <ac:chgData name="Jodie Croxall" userId="4d1968be-dae6-4f98-ae98-21266a2f29ba" providerId="ADAL" clId="{1BAA8380-E310-4431-8A6A-9D5B5A217CFB}" dt="2022-10-15T14:54:08.432" v="88" actId="21"/>
          <ac:spMkLst>
            <pc:docMk/>
            <pc:sldMk cId="436440512" sldId="398"/>
            <ac:spMk id="8" creationId="{F43C53FC-E5E5-368A-A39D-3F2757450E6C}"/>
          </ac:spMkLst>
        </pc:spChg>
        <pc:picChg chg="add del">
          <ac:chgData name="Jodie Croxall" userId="4d1968be-dae6-4f98-ae98-21266a2f29ba" providerId="ADAL" clId="{1BAA8380-E310-4431-8A6A-9D5B5A217CFB}" dt="2022-10-18T16:07:55.591" v="5874" actId="478"/>
          <ac:picMkLst>
            <pc:docMk/>
            <pc:sldMk cId="436440512" sldId="398"/>
            <ac:picMk id="5" creationId="{DE12143B-F140-9A7B-69F5-7A7F256A07C8}"/>
          </ac:picMkLst>
        </pc:picChg>
        <pc:picChg chg="mod">
          <ac:chgData name="Jodie Croxall" userId="4d1968be-dae6-4f98-ae98-21266a2f29ba" providerId="ADAL" clId="{1BAA8380-E310-4431-8A6A-9D5B5A217CFB}" dt="2022-10-18T16:15:09.738" v="5979" actId="14100"/>
          <ac:picMkLst>
            <pc:docMk/>
            <pc:sldMk cId="436440512" sldId="398"/>
            <ac:picMk id="6" creationId="{F7C69B54-A0A7-1C1F-148E-80F19DC959C4}"/>
          </ac:picMkLst>
        </pc:picChg>
        <pc:picChg chg="add del mod">
          <ac:chgData name="Jodie Croxall" userId="4d1968be-dae6-4f98-ae98-21266a2f29ba" providerId="ADAL" clId="{1BAA8380-E310-4431-8A6A-9D5B5A217CFB}" dt="2022-10-18T16:07:51.901" v="5873" actId="478"/>
          <ac:picMkLst>
            <pc:docMk/>
            <pc:sldMk cId="436440512" sldId="398"/>
            <ac:picMk id="9" creationId="{7C585C64-4226-693A-9C51-DCEC2AFBF5A4}"/>
          </ac:picMkLst>
        </pc:picChg>
        <pc:inkChg chg="add del mod">
          <ac:chgData name="Jodie Croxall" userId="4d1968be-dae6-4f98-ae98-21266a2f29ba" providerId="ADAL" clId="{1BAA8380-E310-4431-8A6A-9D5B5A217CFB}" dt="2022-10-15T14:52:48.614" v="65" actId="21"/>
          <ac:inkMkLst>
            <pc:docMk/>
            <pc:sldMk cId="436440512" sldId="398"/>
            <ac:inkMk id="4" creationId="{15B0E975-0756-DBAA-FCFF-4FF31018FDFB}"/>
          </ac:inkMkLst>
        </pc:inkChg>
        <pc:inkChg chg="add del mod">
          <ac:chgData name="Jodie Croxall" userId="4d1968be-dae6-4f98-ae98-21266a2f29ba" providerId="ADAL" clId="{1BAA8380-E310-4431-8A6A-9D5B5A217CFB}" dt="2022-10-15T14:54:11.543" v="90" actId="9405"/>
          <ac:inkMkLst>
            <pc:docMk/>
            <pc:sldMk cId="436440512" sldId="398"/>
            <ac:inkMk id="7" creationId="{552857EF-0CD0-6205-CBD9-52E34601EE7C}"/>
          </ac:inkMkLst>
        </pc:inkChg>
        <pc:inkChg chg="add mod">
          <ac:chgData name="Jodie Croxall" userId="4d1968be-dae6-4f98-ae98-21266a2f29ba" providerId="ADAL" clId="{1BAA8380-E310-4431-8A6A-9D5B5A217CFB}" dt="2022-10-18T16:17:36.622" v="6014" actId="14100"/>
          <ac:inkMkLst>
            <pc:docMk/>
            <pc:sldMk cId="436440512" sldId="398"/>
            <ac:inkMk id="8" creationId="{29A6D7AA-BA5D-966E-427E-5C7782B27879}"/>
          </ac:inkMkLst>
        </pc:inkChg>
      </pc:sldChg>
      <pc:sldChg chg="modSp new del mod ord">
        <pc:chgData name="Jodie Croxall" userId="4d1968be-dae6-4f98-ae98-21266a2f29ba" providerId="ADAL" clId="{1BAA8380-E310-4431-8A6A-9D5B5A217CFB}" dt="2022-10-17T23:18:40.814" v="5569" actId="2696"/>
        <pc:sldMkLst>
          <pc:docMk/>
          <pc:sldMk cId="4274153056" sldId="399"/>
        </pc:sldMkLst>
        <pc:spChg chg="mod">
          <ac:chgData name="Jodie Croxall" userId="4d1968be-dae6-4f98-ae98-21266a2f29ba" providerId="ADAL" clId="{1BAA8380-E310-4431-8A6A-9D5B5A217CFB}" dt="2022-10-15T15:09:33.504" v="435" actId="20577"/>
          <ac:spMkLst>
            <pc:docMk/>
            <pc:sldMk cId="4274153056" sldId="399"/>
            <ac:spMk id="2" creationId="{FA0FE394-A3D2-900A-3ACC-9F87E7F8D24C}"/>
          </ac:spMkLst>
        </pc:spChg>
      </pc:sldChg>
      <pc:sldChg chg="addSp delSp modSp add mod ord modClrScheme chgLayout">
        <pc:chgData name="Jodie Croxall" userId="4d1968be-dae6-4f98-ae98-21266a2f29ba" providerId="ADAL" clId="{1BAA8380-E310-4431-8A6A-9D5B5A217CFB}" dt="2022-10-16T23:18:17.010" v="4670" actId="14100"/>
        <pc:sldMkLst>
          <pc:docMk/>
          <pc:sldMk cId="377817903" sldId="400"/>
        </pc:sldMkLst>
        <pc:spChg chg="mod ord">
          <ac:chgData name="Jodie Croxall" userId="4d1968be-dae6-4f98-ae98-21266a2f29ba" providerId="ADAL" clId="{1BAA8380-E310-4431-8A6A-9D5B5A217CFB}" dt="2022-10-16T23:18:12.526" v="4668" actId="700"/>
          <ac:spMkLst>
            <pc:docMk/>
            <pc:sldMk cId="377817903" sldId="400"/>
            <ac:spMk id="2" creationId="{AEE8AE9A-70EE-DDC4-F8BA-343A0BD5F9C9}"/>
          </ac:spMkLst>
        </pc:spChg>
        <pc:spChg chg="add del mod ord">
          <ac:chgData name="Jodie Croxall" userId="4d1968be-dae6-4f98-ae98-21266a2f29ba" providerId="ADAL" clId="{1BAA8380-E310-4431-8A6A-9D5B5A217CFB}" dt="2022-10-16T23:18:12.526" v="4668" actId="700"/>
          <ac:spMkLst>
            <pc:docMk/>
            <pc:sldMk cId="377817903" sldId="400"/>
            <ac:spMk id="3" creationId="{638D3AD3-2656-50FB-714A-B524A3D7E7D2}"/>
          </ac:spMkLst>
        </pc:spChg>
        <pc:spChg chg="add del mod">
          <ac:chgData name="Jodie Croxall" userId="4d1968be-dae6-4f98-ae98-21266a2f29ba" providerId="ADAL" clId="{1BAA8380-E310-4431-8A6A-9D5B5A217CFB}" dt="2022-10-16T23:18:11.552" v="4667"/>
          <ac:spMkLst>
            <pc:docMk/>
            <pc:sldMk cId="377817903" sldId="400"/>
            <ac:spMk id="4" creationId="{77B37670-A135-7009-ED2B-CE184017FDCD}"/>
          </ac:spMkLst>
        </pc:spChg>
        <pc:spChg chg="mod ord">
          <ac:chgData name="Jodie Croxall" userId="4d1968be-dae6-4f98-ae98-21266a2f29ba" providerId="ADAL" clId="{1BAA8380-E310-4431-8A6A-9D5B5A217CFB}" dt="2022-10-16T23:18:17.010" v="4670" actId="14100"/>
          <ac:spMkLst>
            <pc:docMk/>
            <pc:sldMk cId="377817903" sldId="400"/>
            <ac:spMk id="7" creationId="{DC8626DD-6C5E-F81E-23E4-6D95A1A39D06}"/>
          </ac:spMkLst>
        </pc:spChg>
        <pc:spChg chg="add del">
          <ac:chgData name="Jodie Croxall" userId="4d1968be-dae6-4f98-ae98-21266a2f29ba" providerId="ADAL" clId="{1BAA8380-E310-4431-8A6A-9D5B5A217CFB}" dt="2022-10-16T23:18:14.166" v="4669" actId="21"/>
          <ac:spMkLst>
            <pc:docMk/>
            <pc:sldMk cId="377817903" sldId="400"/>
            <ac:spMk id="9" creationId="{E53158D3-36B5-4682-93DE-34AB1C683185}"/>
          </ac:spMkLst>
        </pc:spChg>
      </pc:sldChg>
      <pc:sldChg chg="addSp delSp modSp add del mod">
        <pc:chgData name="Jodie Croxall" userId="4d1968be-dae6-4f98-ae98-21266a2f29ba" providerId="ADAL" clId="{1BAA8380-E310-4431-8A6A-9D5B5A217CFB}" dt="2022-10-15T14:58:10.882" v="109" actId="47"/>
        <pc:sldMkLst>
          <pc:docMk/>
          <pc:sldMk cId="1250928997" sldId="400"/>
        </pc:sldMkLst>
        <pc:picChg chg="mod">
          <ac:chgData name="Jodie Croxall" userId="4d1968be-dae6-4f98-ae98-21266a2f29ba" providerId="ADAL" clId="{1BAA8380-E310-4431-8A6A-9D5B5A217CFB}" dt="2022-10-15T14:54:32.542" v="92" actId="732"/>
          <ac:picMkLst>
            <pc:docMk/>
            <pc:sldMk cId="1250928997" sldId="400"/>
            <ac:picMk id="5" creationId="{DE12143B-F140-9A7B-69F5-7A7F256A07C8}"/>
          </ac:picMkLst>
        </pc:picChg>
        <pc:picChg chg="add del">
          <ac:chgData name="Jodie Croxall" userId="4d1968be-dae6-4f98-ae98-21266a2f29ba" providerId="ADAL" clId="{1BAA8380-E310-4431-8A6A-9D5B5A217CFB}" dt="2022-10-15T14:55:59.298" v="94" actId="21"/>
          <ac:picMkLst>
            <pc:docMk/>
            <pc:sldMk cId="1250928997" sldId="400"/>
            <ac:picMk id="7" creationId="{C043AF05-4A4C-9999-DEF7-20AF0D825FAC}"/>
          </ac:picMkLst>
        </pc:picChg>
      </pc:sldChg>
      <pc:sldChg chg="addSp delSp modSp new del mod modClrScheme chgLayout">
        <pc:chgData name="Jodie Croxall" userId="4d1968be-dae6-4f98-ae98-21266a2f29ba" providerId="ADAL" clId="{1BAA8380-E310-4431-8A6A-9D5B5A217CFB}" dt="2022-10-15T16:30:21.731" v="3113" actId="2696"/>
        <pc:sldMkLst>
          <pc:docMk/>
          <pc:sldMk cId="1651176670" sldId="400"/>
        </pc:sldMkLst>
        <pc:spChg chg="mod ord">
          <ac:chgData name="Jodie Croxall" userId="4d1968be-dae6-4f98-ae98-21266a2f29ba" providerId="ADAL" clId="{1BAA8380-E310-4431-8A6A-9D5B5A217CFB}" dt="2022-10-15T15:43:10.834" v="1217" actId="700"/>
          <ac:spMkLst>
            <pc:docMk/>
            <pc:sldMk cId="1651176670" sldId="400"/>
            <ac:spMk id="2" creationId="{AEE8AE9A-70EE-DDC4-F8BA-343A0BD5F9C9}"/>
          </ac:spMkLst>
        </pc:spChg>
        <pc:spChg chg="add del mod ord">
          <ac:chgData name="Jodie Croxall" userId="4d1968be-dae6-4f98-ae98-21266a2f29ba" providerId="ADAL" clId="{1BAA8380-E310-4431-8A6A-9D5B5A217CFB}" dt="2022-10-15T15:40:05.493" v="962" actId="700"/>
          <ac:spMkLst>
            <pc:docMk/>
            <pc:sldMk cId="1651176670" sldId="400"/>
            <ac:spMk id="3" creationId="{E3860D3E-10DA-8FBC-5558-6EDC23C2CEB2}"/>
          </ac:spMkLst>
        </pc:spChg>
        <pc:spChg chg="add del mod">
          <ac:chgData name="Jodie Croxall" userId="4d1968be-dae6-4f98-ae98-21266a2f29ba" providerId="ADAL" clId="{1BAA8380-E310-4431-8A6A-9D5B5A217CFB}" dt="2022-10-15T15:18:36.799" v="450" actId="478"/>
          <ac:spMkLst>
            <pc:docMk/>
            <pc:sldMk cId="1651176670" sldId="400"/>
            <ac:spMk id="6" creationId="{C138225A-60C7-CA7B-49A3-F0B986CE617A}"/>
          </ac:spMkLst>
        </pc:spChg>
        <pc:spChg chg="add mod ord">
          <ac:chgData name="Jodie Croxall" userId="4d1968be-dae6-4f98-ae98-21266a2f29ba" providerId="ADAL" clId="{1BAA8380-E310-4431-8A6A-9D5B5A217CFB}" dt="2022-10-15T15:45:58.147" v="1267" actId="20577"/>
          <ac:spMkLst>
            <pc:docMk/>
            <pc:sldMk cId="1651176670" sldId="400"/>
            <ac:spMk id="7" creationId="{DC8626DD-6C5E-F81E-23E4-6D95A1A39D06}"/>
          </ac:spMkLst>
        </pc:spChg>
        <pc:spChg chg="add del mod ord">
          <ac:chgData name="Jodie Croxall" userId="4d1968be-dae6-4f98-ae98-21266a2f29ba" providerId="ADAL" clId="{1BAA8380-E310-4431-8A6A-9D5B5A217CFB}" dt="2022-10-15T15:43:10.834" v="1217" actId="700"/>
          <ac:spMkLst>
            <pc:docMk/>
            <pc:sldMk cId="1651176670" sldId="400"/>
            <ac:spMk id="8" creationId="{38B58A2C-6A8E-58C9-BA56-25CBAA38C4B3}"/>
          </ac:spMkLst>
        </pc:spChg>
        <pc:spChg chg="add mod ord">
          <ac:chgData name="Jodie Croxall" userId="4d1968be-dae6-4f98-ae98-21266a2f29ba" providerId="ADAL" clId="{1BAA8380-E310-4431-8A6A-9D5B5A217CFB}" dt="2022-10-15T15:45:47.100" v="1260" actId="167"/>
          <ac:spMkLst>
            <pc:docMk/>
            <pc:sldMk cId="1651176670" sldId="400"/>
            <ac:spMk id="9" creationId="{E53158D3-36B5-4682-93DE-34AB1C683185}"/>
          </ac:spMkLst>
        </pc:spChg>
        <pc:picChg chg="add del mod">
          <ac:chgData name="Jodie Croxall" userId="4d1968be-dae6-4f98-ae98-21266a2f29ba" providerId="ADAL" clId="{1BAA8380-E310-4431-8A6A-9D5B5A217CFB}" dt="2022-10-15T15:18:41.034" v="452"/>
          <ac:picMkLst>
            <pc:docMk/>
            <pc:sldMk cId="1651176670" sldId="400"/>
            <ac:picMk id="4" creationId="{957F2772-BE51-6A59-C937-BEB616FE89D9}"/>
          </ac:picMkLst>
        </pc:picChg>
      </pc:sldChg>
      <pc:sldChg chg="addSp delSp modSp new mod ord setBg">
        <pc:chgData name="Jodie Croxall" userId="4d1968be-dae6-4f98-ae98-21266a2f29ba" providerId="ADAL" clId="{1BAA8380-E310-4431-8A6A-9D5B5A217CFB}" dt="2022-10-16T23:15:19.066" v="4653" actId="14100"/>
        <pc:sldMkLst>
          <pc:docMk/>
          <pc:sldMk cId="2950601193" sldId="401"/>
        </pc:sldMkLst>
        <pc:spChg chg="del mod">
          <ac:chgData name="Jodie Croxall" userId="4d1968be-dae6-4f98-ae98-21266a2f29ba" providerId="ADAL" clId="{1BAA8380-E310-4431-8A6A-9D5B5A217CFB}" dt="2022-10-16T23:12:26.850" v="4603" actId="478"/>
          <ac:spMkLst>
            <pc:docMk/>
            <pc:sldMk cId="2950601193" sldId="401"/>
            <ac:spMk id="2" creationId="{92B8C40F-29D0-3BB2-EB0C-51F72A54B91D}"/>
          </ac:spMkLst>
        </pc:spChg>
        <pc:spChg chg="mod ord">
          <ac:chgData name="Jodie Croxall" userId="4d1968be-dae6-4f98-ae98-21266a2f29ba" providerId="ADAL" clId="{1BAA8380-E310-4431-8A6A-9D5B5A217CFB}" dt="2022-10-16T23:15:19.066" v="4653" actId="14100"/>
          <ac:spMkLst>
            <pc:docMk/>
            <pc:sldMk cId="2950601193" sldId="401"/>
            <ac:spMk id="3" creationId="{5BA0AB4C-DA5C-9F99-6B23-E879511EE341}"/>
          </ac:spMkLst>
        </pc:spChg>
        <pc:spChg chg="add del mod">
          <ac:chgData name="Jodie Croxall" userId="4d1968be-dae6-4f98-ae98-21266a2f29ba" providerId="ADAL" clId="{1BAA8380-E310-4431-8A6A-9D5B5A217CFB}" dt="2022-10-16T23:12:29.434" v="4604" actId="478"/>
          <ac:spMkLst>
            <pc:docMk/>
            <pc:sldMk cId="2950601193" sldId="401"/>
            <ac:spMk id="4" creationId="{023E8151-D186-FE50-0148-E583D20059F7}"/>
          </ac:spMkLst>
        </pc:spChg>
        <pc:spChg chg="add mod">
          <ac:chgData name="Jodie Croxall" userId="4d1968be-dae6-4f98-ae98-21266a2f29ba" providerId="ADAL" clId="{1BAA8380-E310-4431-8A6A-9D5B5A217CFB}" dt="2022-10-16T23:14:46.076" v="4646" actId="14100"/>
          <ac:spMkLst>
            <pc:docMk/>
            <pc:sldMk cId="2950601193" sldId="401"/>
            <ac:spMk id="5" creationId="{BCB6E45A-4A22-6711-92C6-D913D6609E1F}"/>
          </ac:spMkLst>
        </pc:spChg>
        <pc:spChg chg="add del">
          <ac:chgData name="Jodie Croxall" userId="4d1968be-dae6-4f98-ae98-21266a2f29ba" providerId="ADAL" clId="{1BAA8380-E310-4431-8A6A-9D5B5A217CFB}" dt="2022-10-16T23:14:37.095" v="4644" actId="26606"/>
          <ac:spMkLst>
            <pc:docMk/>
            <pc:sldMk cId="2950601193" sldId="401"/>
            <ac:spMk id="2055" creationId="{D009D6D5-DAC2-4A8B-A17A-E206B9012D09}"/>
          </ac:spMkLst>
        </pc:spChg>
        <pc:spChg chg="add">
          <ac:chgData name="Jodie Croxall" userId="4d1968be-dae6-4f98-ae98-21266a2f29ba" providerId="ADAL" clId="{1BAA8380-E310-4431-8A6A-9D5B5A217CFB}" dt="2022-10-16T23:14:37.095" v="4644" actId="26606"/>
          <ac:spMkLst>
            <pc:docMk/>
            <pc:sldMk cId="2950601193" sldId="401"/>
            <ac:spMk id="2060" creationId="{79BB35BC-D5C2-4C8B-A22A-A71E6191913B}"/>
          </ac:spMkLst>
        </pc:spChg>
        <pc:picChg chg="add mod ord">
          <ac:chgData name="Jodie Croxall" userId="4d1968be-dae6-4f98-ae98-21266a2f29ba" providerId="ADAL" clId="{1BAA8380-E310-4431-8A6A-9D5B5A217CFB}" dt="2022-10-16T23:14:37.095" v="4644" actId="26606"/>
          <ac:picMkLst>
            <pc:docMk/>
            <pc:sldMk cId="2950601193" sldId="401"/>
            <ac:picMk id="2050" creationId="{3221ED89-F09F-DB4C-43C5-1694E0FB5FCB}"/>
          </ac:picMkLst>
        </pc:picChg>
      </pc:sldChg>
      <pc:sldChg chg="addSp delSp modSp add del mod modAnim">
        <pc:chgData name="Jodie Croxall" userId="4d1968be-dae6-4f98-ae98-21266a2f29ba" providerId="ADAL" clId="{1BAA8380-E310-4431-8A6A-9D5B5A217CFB}" dt="2022-10-15T14:58:16.845" v="110" actId="2696"/>
        <pc:sldMkLst>
          <pc:docMk/>
          <pc:sldMk cId="3189838825" sldId="401"/>
        </pc:sldMkLst>
        <pc:spChg chg="add mod">
          <ac:chgData name="Jodie Croxall" userId="4d1968be-dae6-4f98-ae98-21266a2f29ba" providerId="ADAL" clId="{1BAA8380-E310-4431-8A6A-9D5B5A217CFB}" dt="2022-10-15T14:56:07.221" v="96" actId="478"/>
          <ac:spMkLst>
            <pc:docMk/>
            <pc:sldMk cId="3189838825" sldId="401"/>
            <ac:spMk id="4" creationId="{44508A3A-4D40-4BA4-C8DD-D535FE6C19A5}"/>
          </ac:spMkLst>
        </pc:spChg>
        <pc:picChg chg="del">
          <ac:chgData name="Jodie Croxall" userId="4d1968be-dae6-4f98-ae98-21266a2f29ba" providerId="ADAL" clId="{1BAA8380-E310-4431-8A6A-9D5B5A217CFB}" dt="2022-10-15T14:56:07.221" v="96" actId="478"/>
          <ac:picMkLst>
            <pc:docMk/>
            <pc:sldMk cId="3189838825" sldId="401"/>
            <ac:picMk id="5" creationId="{DE12143B-F140-9A7B-69F5-7A7F256A07C8}"/>
          </ac:picMkLst>
        </pc:picChg>
        <pc:picChg chg="add del mod modCrop">
          <ac:chgData name="Jodie Croxall" userId="4d1968be-dae6-4f98-ae98-21266a2f29ba" providerId="ADAL" clId="{1BAA8380-E310-4431-8A6A-9D5B5A217CFB}" dt="2022-10-15T14:56:31.593" v="102" actId="21"/>
          <ac:picMkLst>
            <pc:docMk/>
            <pc:sldMk cId="3189838825" sldId="401"/>
            <ac:picMk id="7" creationId="{D48589C2-4843-3BAB-C524-3416920640F2}"/>
          </ac:picMkLst>
        </pc:picChg>
      </pc:sldChg>
      <pc:sldChg chg="addSp delSp modSp new mod ord setBg setFolMasterObjs">
        <pc:chgData name="Jodie Croxall" userId="4d1968be-dae6-4f98-ae98-21266a2f29ba" providerId="ADAL" clId="{1BAA8380-E310-4431-8A6A-9D5B5A217CFB}" dt="2022-10-16T23:31:26.635" v="4792" actId="20577"/>
        <pc:sldMkLst>
          <pc:docMk/>
          <pc:sldMk cId="3487596048" sldId="402"/>
        </pc:sldMkLst>
        <pc:spChg chg="mod">
          <ac:chgData name="Jodie Croxall" userId="4d1968be-dae6-4f98-ae98-21266a2f29ba" providerId="ADAL" clId="{1BAA8380-E310-4431-8A6A-9D5B5A217CFB}" dt="2022-10-16T23:31:26.635" v="4792" actId="20577"/>
          <ac:spMkLst>
            <pc:docMk/>
            <pc:sldMk cId="3487596048" sldId="402"/>
            <ac:spMk id="2" creationId="{99843675-8A87-0C3C-6FF8-38C94511CAD6}"/>
          </ac:spMkLst>
        </pc:spChg>
        <pc:spChg chg="mod">
          <ac:chgData name="Jodie Croxall" userId="4d1968be-dae6-4f98-ae98-21266a2f29ba" providerId="ADAL" clId="{1BAA8380-E310-4431-8A6A-9D5B5A217CFB}" dt="2022-10-16T23:07:34.501" v="4492" actId="255"/>
          <ac:spMkLst>
            <pc:docMk/>
            <pc:sldMk cId="3487596048" sldId="402"/>
            <ac:spMk id="3" creationId="{A13CD1FD-40A2-C8E8-E849-78FC7B1FAB4B}"/>
          </ac:spMkLst>
        </pc:spChg>
        <pc:spChg chg="add">
          <ac:chgData name="Jodie Croxall" userId="4d1968be-dae6-4f98-ae98-21266a2f29ba" providerId="ADAL" clId="{1BAA8380-E310-4431-8A6A-9D5B5A217CFB}" dt="2022-10-16T23:04:50.823" v="4453" actId="26606"/>
          <ac:spMkLst>
            <pc:docMk/>
            <pc:sldMk cId="3487596048" sldId="402"/>
            <ac:spMk id="6" creationId="{D009D6D5-DAC2-4A8B-A17A-E206B9012D09}"/>
          </ac:spMkLst>
        </pc:spChg>
        <pc:picChg chg="add mod">
          <ac:chgData name="Jodie Croxall" userId="4d1968be-dae6-4f98-ae98-21266a2f29ba" providerId="ADAL" clId="{1BAA8380-E310-4431-8A6A-9D5B5A217CFB}" dt="2022-10-16T23:04:50.823" v="4453" actId="26606"/>
          <ac:picMkLst>
            <pc:docMk/>
            <pc:sldMk cId="3487596048" sldId="402"/>
            <ac:picMk id="4" creationId="{D049F79E-3E42-D433-932A-8708ED29FF15}"/>
          </ac:picMkLst>
        </pc:picChg>
        <pc:cxnChg chg="add del">
          <ac:chgData name="Jodie Croxall" userId="4d1968be-dae6-4f98-ae98-21266a2f29ba" providerId="ADAL" clId="{1BAA8380-E310-4431-8A6A-9D5B5A217CFB}" dt="2022-10-16T23:04:40.175" v="4451" actId="26606"/>
          <ac:cxnSpMkLst>
            <pc:docMk/>
            <pc:sldMk cId="3487596048" sldId="402"/>
            <ac:cxnSpMk id="9" creationId="{A7F400EE-A8A5-48AF-B4D6-291B52C6F0B0}"/>
          </ac:cxnSpMkLst>
        </pc:cxnChg>
      </pc:sldChg>
      <pc:sldChg chg="addSp delSp modSp new mod modClrScheme chgLayout">
        <pc:chgData name="Jodie Croxall" userId="4d1968be-dae6-4f98-ae98-21266a2f29ba" providerId="ADAL" clId="{1BAA8380-E310-4431-8A6A-9D5B5A217CFB}" dt="2022-10-17T23:03:05.902" v="5480" actId="14100"/>
        <pc:sldMkLst>
          <pc:docMk/>
          <pc:sldMk cId="1807060849" sldId="403"/>
        </pc:sldMkLst>
        <pc:spChg chg="mod ord">
          <ac:chgData name="Jodie Croxall" userId="4d1968be-dae6-4f98-ae98-21266a2f29ba" providerId="ADAL" clId="{1BAA8380-E310-4431-8A6A-9D5B5A217CFB}" dt="2022-10-16T23:53:51.686" v="5081" actId="20577"/>
          <ac:spMkLst>
            <pc:docMk/>
            <pc:sldMk cId="1807060849" sldId="403"/>
            <ac:spMk id="2" creationId="{09DBB032-A0F2-E6F9-6F7D-DF03D6B3EFC4}"/>
          </ac:spMkLst>
        </pc:spChg>
        <pc:spChg chg="del mod ord">
          <ac:chgData name="Jodie Croxall" userId="4d1968be-dae6-4f98-ae98-21266a2f29ba" providerId="ADAL" clId="{1BAA8380-E310-4431-8A6A-9D5B5A217CFB}" dt="2022-10-16T23:33:29.726" v="4805" actId="700"/>
          <ac:spMkLst>
            <pc:docMk/>
            <pc:sldMk cId="1807060849" sldId="403"/>
            <ac:spMk id="3" creationId="{243AEDD9-F934-AA74-5A96-D8C6E0490A3A}"/>
          </ac:spMkLst>
        </pc:spChg>
        <pc:spChg chg="add del mod ord">
          <ac:chgData name="Jodie Croxall" userId="4d1968be-dae6-4f98-ae98-21266a2f29ba" providerId="ADAL" clId="{1BAA8380-E310-4431-8A6A-9D5B5A217CFB}" dt="2022-10-17T00:02:32.389" v="5132" actId="478"/>
          <ac:spMkLst>
            <pc:docMk/>
            <pc:sldMk cId="1807060849" sldId="403"/>
            <ac:spMk id="4" creationId="{DF450B8C-C2B5-ED60-6C8D-717E2F0FF685}"/>
          </ac:spMkLst>
        </pc:spChg>
        <pc:spChg chg="add del mod ord">
          <ac:chgData name="Jodie Croxall" userId="4d1968be-dae6-4f98-ae98-21266a2f29ba" providerId="ADAL" clId="{1BAA8380-E310-4431-8A6A-9D5B5A217CFB}" dt="2022-10-16T23:33:34.698" v="4806"/>
          <ac:spMkLst>
            <pc:docMk/>
            <pc:sldMk cId="1807060849" sldId="403"/>
            <ac:spMk id="5" creationId="{E1AB2035-CCB4-FBD3-0A44-16BCB528C60D}"/>
          </ac:spMkLst>
        </pc:spChg>
        <pc:spChg chg="add del mod">
          <ac:chgData name="Jodie Croxall" userId="4d1968be-dae6-4f98-ae98-21266a2f29ba" providerId="ADAL" clId="{1BAA8380-E310-4431-8A6A-9D5B5A217CFB}" dt="2022-10-16T23:42:32.493" v="4917" actId="21"/>
          <ac:spMkLst>
            <pc:docMk/>
            <pc:sldMk cId="1807060849" sldId="403"/>
            <ac:spMk id="6" creationId="{21D01343-6A61-D1E3-DF80-EBFF821AC193}"/>
          </ac:spMkLst>
        </pc:spChg>
        <pc:spChg chg="add del mod">
          <ac:chgData name="Jodie Croxall" userId="4d1968be-dae6-4f98-ae98-21266a2f29ba" providerId="ADAL" clId="{1BAA8380-E310-4431-8A6A-9D5B5A217CFB}" dt="2022-10-17T00:02:36.600" v="5133" actId="478"/>
          <ac:spMkLst>
            <pc:docMk/>
            <pc:sldMk cId="1807060849" sldId="403"/>
            <ac:spMk id="7" creationId="{37C84F86-09C2-5CFC-BC7E-1129D3632A6D}"/>
          </ac:spMkLst>
        </pc:spChg>
        <pc:spChg chg="add mod">
          <ac:chgData name="Jodie Croxall" userId="4d1968be-dae6-4f98-ae98-21266a2f29ba" providerId="ADAL" clId="{1BAA8380-E310-4431-8A6A-9D5B5A217CFB}" dt="2022-10-17T23:03:02.662" v="5479" actId="14100"/>
          <ac:spMkLst>
            <pc:docMk/>
            <pc:sldMk cId="1807060849" sldId="403"/>
            <ac:spMk id="8" creationId="{7CDFB597-CB8E-EC2B-3A62-E0E1D4CF8A65}"/>
          </ac:spMkLst>
        </pc:spChg>
        <pc:spChg chg="add mod">
          <ac:chgData name="Jodie Croxall" userId="4d1968be-dae6-4f98-ae98-21266a2f29ba" providerId="ADAL" clId="{1BAA8380-E310-4431-8A6A-9D5B5A217CFB}" dt="2022-10-17T23:03:05.902" v="5480" actId="14100"/>
          <ac:spMkLst>
            <pc:docMk/>
            <pc:sldMk cId="1807060849" sldId="403"/>
            <ac:spMk id="9" creationId="{A2598A2F-D838-1A8E-403E-F8A561CE30EE}"/>
          </ac:spMkLst>
        </pc:spChg>
      </pc:sldChg>
      <pc:sldChg chg="modSp new del mod">
        <pc:chgData name="Jodie Croxall" userId="4d1968be-dae6-4f98-ae98-21266a2f29ba" providerId="ADAL" clId="{1BAA8380-E310-4431-8A6A-9D5B5A217CFB}" dt="2022-10-16T23:54:02.108" v="5082" actId="2696"/>
        <pc:sldMkLst>
          <pc:docMk/>
          <pc:sldMk cId="2018859559" sldId="404"/>
        </pc:sldMkLst>
        <pc:spChg chg="mod">
          <ac:chgData name="Jodie Croxall" userId="4d1968be-dae6-4f98-ae98-21266a2f29ba" providerId="ADAL" clId="{1BAA8380-E310-4431-8A6A-9D5B5A217CFB}" dt="2022-10-15T15:06:13.729" v="367" actId="20577"/>
          <ac:spMkLst>
            <pc:docMk/>
            <pc:sldMk cId="2018859559" sldId="404"/>
            <ac:spMk id="2" creationId="{62D65DDA-F751-EEFA-D552-F1D32A330CFE}"/>
          </ac:spMkLst>
        </pc:spChg>
      </pc:sldChg>
      <pc:sldChg chg="addSp delSp modSp new mod modClrScheme chgLayout">
        <pc:chgData name="Jodie Croxall" userId="4d1968be-dae6-4f98-ae98-21266a2f29ba" providerId="ADAL" clId="{1BAA8380-E310-4431-8A6A-9D5B5A217CFB}" dt="2022-10-18T22:54:27.146" v="10437" actId="20577"/>
        <pc:sldMkLst>
          <pc:docMk/>
          <pc:sldMk cId="3567126980" sldId="405"/>
        </pc:sldMkLst>
        <pc:spChg chg="mod ord">
          <ac:chgData name="Jodie Croxall" userId="4d1968be-dae6-4f98-ae98-21266a2f29ba" providerId="ADAL" clId="{1BAA8380-E310-4431-8A6A-9D5B5A217CFB}" dt="2022-10-17T23:08:17.342" v="5487" actId="700"/>
          <ac:spMkLst>
            <pc:docMk/>
            <pc:sldMk cId="3567126980" sldId="405"/>
            <ac:spMk id="2" creationId="{9D0BBAEB-4588-315C-0C0C-8ACF80B04CFB}"/>
          </ac:spMkLst>
        </pc:spChg>
        <pc:spChg chg="del mod ord">
          <ac:chgData name="Jodie Croxall" userId="4d1968be-dae6-4f98-ae98-21266a2f29ba" providerId="ADAL" clId="{1BAA8380-E310-4431-8A6A-9D5B5A217CFB}" dt="2022-10-17T23:08:17.342" v="5487" actId="700"/>
          <ac:spMkLst>
            <pc:docMk/>
            <pc:sldMk cId="3567126980" sldId="405"/>
            <ac:spMk id="3" creationId="{231B9329-4702-AB5A-FA7D-A76A0E253EF6}"/>
          </ac:spMkLst>
        </pc:spChg>
        <pc:spChg chg="add mod ord">
          <ac:chgData name="Jodie Croxall" userId="4d1968be-dae6-4f98-ae98-21266a2f29ba" providerId="ADAL" clId="{1BAA8380-E310-4431-8A6A-9D5B5A217CFB}" dt="2022-10-18T22:54:27.146" v="10437" actId="20577"/>
          <ac:spMkLst>
            <pc:docMk/>
            <pc:sldMk cId="3567126980" sldId="405"/>
            <ac:spMk id="4" creationId="{43203FAD-548C-4629-B82C-C0B022A37F1A}"/>
          </ac:spMkLst>
        </pc:spChg>
        <pc:spChg chg="add mod ord">
          <ac:chgData name="Jodie Croxall" userId="4d1968be-dae6-4f98-ae98-21266a2f29ba" providerId="ADAL" clId="{1BAA8380-E310-4431-8A6A-9D5B5A217CFB}" dt="2022-10-18T22:23:07.643" v="9766" actId="20577"/>
          <ac:spMkLst>
            <pc:docMk/>
            <pc:sldMk cId="3567126980" sldId="405"/>
            <ac:spMk id="5" creationId="{3257D6DA-B008-8990-2442-E4125530A0C9}"/>
          </ac:spMkLst>
        </pc:spChg>
        <pc:cxnChg chg="add mod">
          <ac:chgData name="Jodie Croxall" userId="4d1968be-dae6-4f98-ae98-21266a2f29ba" providerId="ADAL" clId="{1BAA8380-E310-4431-8A6A-9D5B5A217CFB}" dt="2022-10-18T16:23:44.518" v="6205" actId="692"/>
          <ac:cxnSpMkLst>
            <pc:docMk/>
            <pc:sldMk cId="3567126980" sldId="405"/>
            <ac:cxnSpMk id="6" creationId="{A6EC2CEF-F4D6-9358-5E40-DA6C8C746564}"/>
          </ac:cxnSpMkLst>
        </pc:cxnChg>
      </pc:sldChg>
      <pc:sldChg chg="addSp delSp modSp new del mod modNotesTx">
        <pc:chgData name="Jodie Croxall" userId="4d1968be-dae6-4f98-ae98-21266a2f29ba" providerId="ADAL" clId="{1BAA8380-E310-4431-8A6A-9D5B5A217CFB}" dt="2022-10-17T00:02:10.376" v="5130" actId="2696"/>
        <pc:sldMkLst>
          <pc:docMk/>
          <pc:sldMk cId="1953592675" sldId="406"/>
        </pc:sldMkLst>
        <pc:spChg chg="mod">
          <ac:chgData name="Jodie Croxall" userId="4d1968be-dae6-4f98-ae98-21266a2f29ba" providerId="ADAL" clId="{1BAA8380-E310-4431-8A6A-9D5B5A217CFB}" dt="2022-10-15T15:26:34.408" v="727" actId="20577"/>
          <ac:spMkLst>
            <pc:docMk/>
            <pc:sldMk cId="1953592675" sldId="406"/>
            <ac:spMk id="2" creationId="{FEA3A9CB-2F33-89FB-0B26-EB02FA620164}"/>
          </ac:spMkLst>
        </pc:spChg>
        <pc:spChg chg="mod">
          <ac:chgData name="Jodie Croxall" userId="4d1968be-dae6-4f98-ae98-21266a2f29ba" providerId="ADAL" clId="{1BAA8380-E310-4431-8A6A-9D5B5A217CFB}" dt="2022-10-15T15:29:08.866" v="737" actId="255"/>
          <ac:spMkLst>
            <pc:docMk/>
            <pc:sldMk cId="1953592675" sldId="406"/>
            <ac:spMk id="3" creationId="{44C7C28D-CD78-6867-77BC-18DC7EA22ACE}"/>
          </ac:spMkLst>
        </pc:spChg>
        <pc:spChg chg="del">
          <ac:chgData name="Jodie Croxall" userId="4d1968be-dae6-4f98-ae98-21266a2f29ba" providerId="ADAL" clId="{1BAA8380-E310-4431-8A6A-9D5B5A217CFB}" dt="2022-10-15T15:25:27.858" v="718" actId="21"/>
          <ac:spMkLst>
            <pc:docMk/>
            <pc:sldMk cId="1953592675" sldId="406"/>
            <ac:spMk id="4" creationId="{C9A3FB72-80A3-124B-B645-0DA07166CF34}"/>
          </ac:spMkLst>
        </pc:spChg>
        <pc:spChg chg="add mod">
          <ac:chgData name="Jodie Croxall" userId="4d1968be-dae6-4f98-ae98-21266a2f29ba" providerId="ADAL" clId="{1BAA8380-E310-4431-8A6A-9D5B5A217CFB}" dt="2022-10-15T15:28:20.843" v="733" actId="1076"/>
          <ac:spMkLst>
            <pc:docMk/>
            <pc:sldMk cId="1953592675" sldId="406"/>
            <ac:spMk id="5" creationId="{A0C26405-62EF-D31E-8DB3-A5039C82F9FC}"/>
          </ac:spMkLst>
        </pc:spChg>
      </pc:sldChg>
      <pc:sldChg chg="add del modTransition">
        <pc:chgData name="Jodie Croxall" userId="4d1968be-dae6-4f98-ae98-21266a2f29ba" providerId="ADAL" clId="{1BAA8380-E310-4431-8A6A-9D5B5A217CFB}" dt="2022-10-17T00:03:07.362" v="5136" actId="2696"/>
        <pc:sldMkLst>
          <pc:docMk/>
          <pc:sldMk cId="2519776925" sldId="406"/>
        </pc:sldMkLst>
      </pc:sldChg>
      <pc:sldChg chg="modSp add del mod modNotesTx">
        <pc:chgData name="Jodie Croxall" userId="4d1968be-dae6-4f98-ae98-21266a2f29ba" providerId="ADAL" clId="{1BAA8380-E310-4431-8A6A-9D5B5A217CFB}" dt="2022-10-17T00:17:31.561" v="5335" actId="2696"/>
        <pc:sldMkLst>
          <pc:docMk/>
          <pc:sldMk cId="321186078" sldId="407"/>
        </pc:sldMkLst>
        <pc:spChg chg="mod">
          <ac:chgData name="Jodie Croxall" userId="4d1968be-dae6-4f98-ae98-21266a2f29ba" providerId="ADAL" clId="{1BAA8380-E310-4431-8A6A-9D5B5A217CFB}" dt="2022-10-15T15:37:14.038" v="959" actId="20577"/>
          <ac:spMkLst>
            <pc:docMk/>
            <pc:sldMk cId="321186078" sldId="407"/>
            <ac:spMk id="3" creationId="{44C7C28D-CD78-6867-77BC-18DC7EA22ACE}"/>
          </ac:spMkLst>
        </pc:spChg>
      </pc:sldChg>
      <pc:sldChg chg="add del">
        <pc:chgData name="Jodie Croxall" userId="4d1968be-dae6-4f98-ae98-21266a2f29ba" providerId="ADAL" clId="{1BAA8380-E310-4431-8A6A-9D5B5A217CFB}" dt="2022-10-17T00:03:43.750" v="5137" actId="2696"/>
        <pc:sldMkLst>
          <pc:docMk/>
          <pc:sldMk cId="2531184555" sldId="408"/>
        </pc:sldMkLst>
      </pc:sldChg>
      <pc:sldChg chg="add del modTransition">
        <pc:chgData name="Jodie Croxall" userId="4d1968be-dae6-4f98-ae98-21266a2f29ba" providerId="ADAL" clId="{1BAA8380-E310-4431-8A6A-9D5B5A217CFB}" dt="2022-10-17T00:04:04.710" v="5139" actId="47"/>
        <pc:sldMkLst>
          <pc:docMk/>
          <pc:sldMk cId="2912653103" sldId="408"/>
        </pc:sldMkLst>
      </pc:sldChg>
      <pc:sldChg chg="addSp delSp modSp new mod ord setBg modClrScheme modAnim chgLayout modNotesTx">
        <pc:chgData name="Jodie Croxall" userId="4d1968be-dae6-4f98-ae98-21266a2f29ba" providerId="ADAL" clId="{1BAA8380-E310-4431-8A6A-9D5B5A217CFB}" dt="2022-10-18T23:30:10.308" v="11210"/>
        <pc:sldMkLst>
          <pc:docMk/>
          <pc:sldMk cId="4168886303" sldId="409"/>
        </pc:sldMkLst>
        <pc:spChg chg="mod ord">
          <ac:chgData name="Jodie Croxall" userId="4d1968be-dae6-4f98-ae98-21266a2f29ba" providerId="ADAL" clId="{1BAA8380-E310-4431-8A6A-9D5B5A217CFB}" dt="2022-10-17T23:01:44.732" v="5478" actId="20577"/>
          <ac:spMkLst>
            <pc:docMk/>
            <pc:sldMk cId="4168886303" sldId="409"/>
            <ac:spMk id="2" creationId="{7E696043-2FBE-DE46-A5D0-37D79B7EE190}"/>
          </ac:spMkLst>
        </pc:spChg>
        <pc:spChg chg="add mod">
          <ac:chgData name="Jodie Croxall" userId="4d1968be-dae6-4f98-ae98-21266a2f29ba" providerId="ADAL" clId="{1BAA8380-E310-4431-8A6A-9D5B5A217CFB}" dt="2022-10-17T23:00:41.899" v="5456" actId="692"/>
          <ac:spMkLst>
            <pc:docMk/>
            <pc:sldMk cId="4168886303" sldId="409"/>
            <ac:spMk id="3" creationId="{0DD42830-19A6-C643-BEA3-67F505C0B3C3}"/>
          </ac:spMkLst>
        </pc:spChg>
        <pc:spChg chg="del mod ord">
          <ac:chgData name="Jodie Croxall" userId="4d1968be-dae6-4f98-ae98-21266a2f29ba" providerId="ADAL" clId="{1BAA8380-E310-4431-8A6A-9D5B5A217CFB}" dt="2022-10-17T00:11:21.194" v="5256" actId="700"/>
          <ac:spMkLst>
            <pc:docMk/>
            <pc:sldMk cId="4168886303" sldId="409"/>
            <ac:spMk id="3" creationId="{AC5AFDE2-894A-DCF3-612D-A5D6467B56CD}"/>
          </ac:spMkLst>
        </pc:spChg>
        <pc:spChg chg="del">
          <ac:chgData name="Jodie Croxall" userId="4d1968be-dae6-4f98-ae98-21266a2f29ba" providerId="ADAL" clId="{1BAA8380-E310-4431-8A6A-9D5B5A217CFB}" dt="2022-10-17T00:11:21.194" v="5256" actId="700"/>
          <ac:spMkLst>
            <pc:docMk/>
            <pc:sldMk cId="4168886303" sldId="409"/>
            <ac:spMk id="4" creationId="{1B67D014-46FB-5C69-529F-C870731436D4}"/>
          </ac:spMkLst>
        </pc:spChg>
        <pc:spChg chg="add del mod ord">
          <ac:chgData name="Jodie Croxall" userId="4d1968be-dae6-4f98-ae98-21266a2f29ba" providerId="ADAL" clId="{1BAA8380-E310-4431-8A6A-9D5B5A217CFB}" dt="2022-10-17T22:58:21.821" v="5422" actId="20577"/>
          <ac:spMkLst>
            <pc:docMk/>
            <pc:sldMk cId="4168886303" sldId="409"/>
            <ac:spMk id="5" creationId="{50E73B4C-AE38-57EE-805D-BDCBDE300C54}"/>
          </ac:spMkLst>
        </pc:spChg>
        <pc:spChg chg="add del">
          <ac:chgData name="Jodie Croxall" userId="4d1968be-dae6-4f98-ae98-21266a2f29ba" providerId="ADAL" clId="{1BAA8380-E310-4431-8A6A-9D5B5A217CFB}" dt="2022-10-17T00:16:11.359" v="5325" actId="26606"/>
          <ac:spMkLst>
            <pc:docMk/>
            <pc:sldMk cId="4168886303" sldId="409"/>
            <ac:spMk id="10" creationId="{955A2079-FA98-4876-80F0-72364A7D2EA4}"/>
          </ac:spMkLst>
        </pc:spChg>
        <pc:spChg chg="add del">
          <ac:chgData name="Jodie Croxall" userId="4d1968be-dae6-4f98-ae98-21266a2f29ba" providerId="ADAL" clId="{1BAA8380-E310-4431-8A6A-9D5B5A217CFB}" dt="2022-10-17T00:13:47.927" v="5307" actId="26606"/>
          <ac:spMkLst>
            <pc:docMk/>
            <pc:sldMk cId="4168886303" sldId="409"/>
            <ac:spMk id="11" creationId="{37E32B78-23DD-4E77-8B9C-7779E3BF20C2}"/>
          </ac:spMkLst>
        </pc:spChg>
        <pc:spChg chg="add del">
          <ac:chgData name="Jodie Croxall" userId="4d1968be-dae6-4f98-ae98-21266a2f29ba" providerId="ADAL" clId="{1BAA8380-E310-4431-8A6A-9D5B5A217CFB}" dt="2022-10-17T00:17:16.402" v="5333" actId="26606"/>
          <ac:spMkLst>
            <pc:docMk/>
            <pc:sldMk cId="4168886303" sldId="409"/>
            <ac:spMk id="12" creationId="{6C4028FD-8BAA-4A19-BFDE-594D991B7552}"/>
          </ac:spMkLst>
        </pc:spChg>
        <pc:graphicFrameChg chg="add del">
          <ac:chgData name="Jodie Croxall" userId="4d1968be-dae6-4f98-ae98-21266a2f29ba" providerId="ADAL" clId="{1BAA8380-E310-4431-8A6A-9D5B5A217CFB}" dt="2022-10-17T00:13:47.927" v="5307" actId="26606"/>
          <ac:graphicFrameMkLst>
            <pc:docMk/>
            <pc:sldMk cId="4168886303" sldId="409"/>
            <ac:graphicFrameMk id="7" creationId="{E473DB3A-4622-3EAB-2F9C-13F39CA9C4F4}"/>
          </ac:graphicFrameMkLst>
        </pc:graphicFrameChg>
        <pc:graphicFrameChg chg="add del mod modGraphic">
          <ac:chgData name="Jodie Croxall" userId="4d1968be-dae6-4f98-ae98-21266a2f29ba" providerId="ADAL" clId="{1BAA8380-E310-4431-8A6A-9D5B5A217CFB}" dt="2022-10-17T00:17:17.940" v="5334" actId="26606"/>
          <ac:graphicFrameMkLst>
            <pc:docMk/>
            <pc:sldMk cId="4168886303" sldId="409"/>
            <ac:graphicFrameMk id="8" creationId="{882C94CB-ED0C-2247-6525-DFE0CBC9A47D}"/>
          </ac:graphicFrameMkLst>
        </pc:graphicFrameChg>
        <pc:graphicFrameChg chg="add del">
          <ac:chgData name="Jodie Croxall" userId="4d1968be-dae6-4f98-ae98-21266a2f29ba" providerId="ADAL" clId="{1BAA8380-E310-4431-8A6A-9D5B5A217CFB}" dt="2022-10-17T00:14:03.918" v="5309" actId="26606"/>
          <ac:graphicFrameMkLst>
            <pc:docMk/>
            <pc:sldMk cId="4168886303" sldId="409"/>
            <ac:graphicFrameMk id="13" creationId="{ED270EAB-BE28-E34D-18DA-E8F866D49E62}"/>
          </ac:graphicFrameMkLst>
        </pc:graphicFrameChg>
        <pc:graphicFrameChg chg="add del">
          <ac:chgData name="Jodie Croxall" userId="4d1968be-dae6-4f98-ae98-21266a2f29ba" providerId="ADAL" clId="{1BAA8380-E310-4431-8A6A-9D5B5A217CFB}" dt="2022-10-17T00:14:33.048" v="5311" actId="26606"/>
          <ac:graphicFrameMkLst>
            <pc:docMk/>
            <pc:sldMk cId="4168886303" sldId="409"/>
            <ac:graphicFrameMk id="15" creationId="{477850B8-DBDE-A4A5-54E5-BFBE05CD3BCC}"/>
          </ac:graphicFrameMkLst>
        </pc:graphicFrameChg>
        <pc:graphicFrameChg chg="add del mod">
          <ac:chgData name="Jodie Croxall" userId="4d1968be-dae6-4f98-ae98-21266a2f29ba" providerId="ADAL" clId="{1BAA8380-E310-4431-8A6A-9D5B5A217CFB}" dt="2022-10-17T00:15:09.387" v="5318" actId="26606"/>
          <ac:graphicFrameMkLst>
            <pc:docMk/>
            <pc:sldMk cId="4168886303" sldId="409"/>
            <ac:graphicFrameMk id="17" creationId="{6E1C6472-469F-7A4E-283E-B7DA9D67D5EF}"/>
          </ac:graphicFrameMkLst>
        </pc:graphicFrameChg>
        <pc:picChg chg="add del mod">
          <ac:chgData name="Jodie Croxall" userId="4d1968be-dae6-4f98-ae98-21266a2f29ba" providerId="ADAL" clId="{1BAA8380-E310-4431-8A6A-9D5B5A217CFB}" dt="2022-10-17T22:54:33.955" v="5340" actId="21"/>
          <ac:picMkLst>
            <pc:docMk/>
            <pc:sldMk cId="4168886303" sldId="409"/>
            <ac:picMk id="9" creationId="{8D6BC476-D8B2-FB6F-08AE-78C7F6988499}"/>
          </ac:picMkLst>
        </pc:picChg>
        <pc:picChg chg="add mod">
          <ac:chgData name="Jodie Croxall" userId="4d1968be-dae6-4f98-ae98-21266a2f29ba" providerId="ADAL" clId="{1BAA8380-E310-4431-8A6A-9D5B5A217CFB}" dt="2022-10-17T22:56:41.230" v="5360" actId="1076"/>
          <ac:picMkLst>
            <pc:docMk/>
            <pc:sldMk cId="4168886303" sldId="409"/>
            <ac:picMk id="1026" creationId="{AC84DEAA-E8F1-CEA2-C4FF-243B1AE967A8}"/>
          </ac:picMkLst>
        </pc:picChg>
        <pc:cxnChg chg="add">
          <ac:chgData name="Jodie Croxall" userId="4d1968be-dae6-4f98-ae98-21266a2f29ba" providerId="ADAL" clId="{1BAA8380-E310-4431-8A6A-9D5B5A217CFB}" dt="2022-10-17T22:53:10.922" v="5337" actId="26606"/>
          <ac:cxnSpMkLst>
            <pc:docMk/>
            <pc:sldMk cId="4168886303" sldId="409"/>
            <ac:cxnSpMk id="14" creationId="{A7F400EE-A8A5-48AF-B4D6-291B52C6F0B0}"/>
          </ac:cxnSpMkLst>
        </pc:cxnChg>
      </pc:sldChg>
      <pc:sldChg chg="addSp delSp modSp new del mod setBg modClrScheme chgLayout">
        <pc:chgData name="Jodie Croxall" userId="4d1968be-dae6-4f98-ae98-21266a2f29ba" providerId="ADAL" clId="{1BAA8380-E310-4431-8A6A-9D5B5A217CFB}" dt="2022-10-16T23:06:01.609" v="4460" actId="47"/>
        <pc:sldMkLst>
          <pc:docMk/>
          <pc:sldMk cId="1437654005" sldId="410"/>
        </pc:sldMkLst>
        <pc:spChg chg="del">
          <ac:chgData name="Jodie Croxall" userId="4d1968be-dae6-4f98-ae98-21266a2f29ba" providerId="ADAL" clId="{1BAA8380-E310-4431-8A6A-9D5B5A217CFB}" dt="2022-10-15T15:47:38.395" v="1269" actId="700"/>
          <ac:spMkLst>
            <pc:docMk/>
            <pc:sldMk cId="1437654005" sldId="410"/>
            <ac:spMk id="2" creationId="{CB2A7AF5-CC60-06AC-D47A-6A502F3DDE5B}"/>
          </ac:spMkLst>
        </pc:spChg>
        <pc:spChg chg="del mod ord">
          <ac:chgData name="Jodie Croxall" userId="4d1968be-dae6-4f98-ae98-21266a2f29ba" providerId="ADAL" clId="{1BAA8380-E310-4431-8A6A-9D5B5A217CFB}" dt="2022-10-15T15:47:38.395" v="1269" actId="700"/>
          <ac:spMkLst>
            <pc:docMk/>
            <pc:sldMk cId="1437654005" sldId="410"/>
            <ac:spMk id="3" creationId="{10750C5D-81EF-162D-2250-2770A962A474}"/>
          </ac:spMkLst>
        </pc:spChg>
        <pc:spChg chg="add del mod ord">
          <ac:chgData name="Jodie Croxall" userId="4d1968be-dae6-4f98-ae98-21266a2f29ba" providerId="ADAL" clId="{1BAA8380-E310-4431-8A6A-9D5B5A217CFB}" dt="2022-10-15T15:53:45.583" v="1528" actId="26606"/>
          <ac:spMkLst>
            <pc:docMk/>
            <pc:sldMk cId="1437654005" sldId="410"/>
            <ac:spMk id="4" creationId="{C30B24AD-EC99-D4AB-7BAB-7BE760A0C1B9}"/>
          </ac:spMkLst>
        </pc:spChg>
        <pc:spChg chg="add del mod ord">
          <ac:chgData name="Jodie Croxall" userId="4d1968be-dae6-4f98-ae98-21266a2f29ba" providerId="ADAL" clId="{1BAA8380-E310-4431-8A6A-9D5B5A217CFB}" dt="2022-10-15T15:54:20.106" v="1577" actId="21"/>
          <ac:spMkLst>
            <pc:docMk/>
            <pc:sldMk cId="1437654005" sldId="410"/>
            <ac:spMk id="5" creationId="{0D6B1E11-3585-EE43-72AE-ADADA21BF098}"/>
          </ac:spMkLst>
        </pc:spChg>
        <pc:spChg chg="add del">
          <ac:chgData name="Jodie Croxall" userId="4d1968be-dae6-4f98-ae98-21266a2f29ba" providerId="ADAL" clId="{1BAA8380-E310-4431-8A6A-9D5B5A217CFB}" dt="2022-10-15T15:53:45.574" v="1527" actId="26606"/>
          <ac:spMkLst>
            <pc:docMk/>
            <pc:sldMk cId="1437654005" sldId="410"/>
            <ac:spMk id="11" creationId="{BACC6370-2D7E-4714-9D71-7542949D7D5D}"/>
          </ac:spMkLst>
        </pc:spChg>
        <pc:spChg chg="add del">
          <ac:chgData name="Jodie Croxall" userId="4d1968be-dae6-4f98-ae98-21266a2f29ba" providerId="ADAL" clId="{1BAA8380-E310-4431-8A6A-9D5B5A217CFB}" dt="2022-10-15T15:53:45.574" v="1527" actId="26606"/>
          <ac:spMkLst>
            <pc:docMk/>
            <pc:sldMk cId="1437654005" sldId="410"/>
            <ac:spMk id="13" creationId="{F68B3F68-107C-434F-AA38-110D5EA91B85}"/>
          </ac:spMkLst>
        </pc:spChg>
        <pc:spChg chg="add del">
          <ac:chgData name="Jodie Croxall" userId="4d1968be-dae6-4f98-ae98-21266a2f29ba" providerId="ADAL" clId="{1BAA8380-E310-4431-8A6A-9D5B5A217CFB}" dt="2022-10-15T15:53:45.574" v="1527" actId="26606"/>
          <ac:spMkLst>
            <pc:docMk/>
            <pc:sldMk cId="1437654005" sldId="410"/>
            <ac:spMk id="15" creationId="{AAD0DBB9-1A4B-4391-81D4-CB19F9AB918A}"/>
          </ac:spMkLst>
        </pc:spChg>
        <pc:spChg chg="add del">
          <ac:chgData name="Jodie Croxall" userId="4d1968be-dae6-4f98-ae98-21266a2f29ba" providerId="ADAL" clId="{1BAA8380-E310-4431-8A6A-9D5B5A217CFB}" dt="2022-10-15T15:53:45.574" v="1527" actId="26606"/>
          <ac:spMkLst>
            <pc:docMk/>
            <pc:sldMk cId="1437654005" sldId="410"/>
            <ac:spMk id="17" creationId="{063BBA22-50EA-4C4D-BE05-F1CE4E63AA56}"/>
          </ac:spMkLst>
        </pc:spChg>
        <pc:spChg chg="add mod">
          <ac:chgData name="Jodie Croxall" userId="4d1968be-dae6-4f98-ae98-21266a2f29ba" providerId="ADAL" clId="{1BAA8380-E310-4431-8A6A-9D5B5A217CFB}" dt="2022-10-15T15:55:19.473" v="1592" actId="5793"/>
          <ac:spMkLst>
            <pc:docMk/>
            <pc:sldMk cId="1437654005" sldId="410"/>
            <ac:spMk id="19" creationId="{C30B24AD-EC99-D4AB-7BAB-7BE760A0C1B9}"/>
          </ac:spMkLst>
        </pc:spChg>
        <pc:graphicFrameChg chg="add del">
          <ac:chgData name="Jodie Croxall" userId="4d1968be-dae6-4f98-ae98-21266a2f29ba" providerId="ADAL" clId="{1BAA8380-E310-4431-8A6A-9D5B5A217CFB}" dt="2022-10-15T15:53:45.574" v="1527" actId="26606"/>
          <ac:graphicFrameMkLst>
            <pc:docMk/>
            <pc:sldMk cId="1437654005" sldId="410"/>
            <ac:graphicFrameMk id="7" creationId="{F53FD913-F4E1-E7A1-8A86-6D229609E846}"/>
          </ac:graphicFrameMkLst>
        </pc:graphicFrameChg>
        <pc:picChg chg="add">
          <ac:chgData name="Jodie Croxall" userId="4d1968be-dae6-4f98-ae98-21266a2f29ba" providerId="ADAL" clId="{1BAA8380-E310-4431-8A6A-9D5B5A217CFB}" dt="2022-10-15T15:53:45.583" v="1528" actId="26606"/>
          <ac:picMkLst>
            <pc:docMk/>
            <pc:sldMk cId="1437654005" sldId="410"/>
            <ac:picMk id="20" creationId="{D5217135-4494-76EC-7266-528D0BB43E63}"/>
          </ac:picMkLst>
        </pc:picChg>
        <pc:cxnChg chg="add">
          <ac:chgData name="Jodie Croxall" userId="4d1968be-dae6-4f98-ae98-21266a2f29ba" providerId="ADAL" clId="{1BAA8380-E310-4431-8A6A-9D5B5A217CFB}" dt="2022-10-15T15:53:45.583" v="1528" actId="26606"/>
          <ac:cxnSpMkLst>
            <pc:docMk/>
            <pc:sldMk cId="1437654005" sldId="410"/>
            <ac:cxnSpMk id="21" creationId="{A7F400EE-A8A5-48AF-B4D6-291B52C6F0B0}"/>
          </ac:cxnSpMkLst>
        </pc:cxnChg>
      </pc:sldChg>
      <pc:sldChg chg="addSp delSp modSp new mod modAnim">
        <pc:chgData name="Jodie Croxall" userId="4d1968be-dae6-4f98-ae98-21266a2f29ba" providerId="ADAL" clId="{1BAA8380-E310-4431-8A6A-9D5B5A217CFB}" dt="2022-10-15T16:16:59.819" v="2394" actId="14100"/>
        <pc:sldMkLst>
          <pc:docMk/>
          <pc:sldMk cId="1238904468" sldId="411"/>
        </pc:sldMkLst>
        <pc:spChg chg="mod">
          <ac:chgData name="Jodie Croxall" userId="4d1968be-dae6-4f98-ae98-21266a2f29ba" providerId="ADAL" clId="{1BAA8380-E310-4431-8A6A-9D5B5A217CFB}" dt="2022-10-15T16:16:59.819" v="2394" actId="14100"/>
          <ac:spMkLst>
            <pc:docMk/>
            <pc:sldMk cId="1238904468" sldId="411"/>
            <ac:spMk id="2" creationId="{81D1DDEE-700D-5DA5-BA2E-E48DCC8ECFD8}"/>
          </ac:spMkLst>
        </pc:spChg>
        <pc:spChg chg="del">
          <ac:chgData name="Jodie Croxall" userId="4d1968be-dae6-4f98-ae98-21266a2f29ba" providerId="ADAL" clId="{1BAA8380-E310-4431-8A6A-9D5B5A217CFB}" dt="2022-10-15T15:56:30.933" v="1601"/>
          <ac:spMkLst>
            <pc:docMk/>
            <pc:sldMk cId="1238904468" sldId="411"/>
            <ac:spMk id="3" creationId="{70DA0FEF-D1AB-C612-B4D9-D2766DD417A9}"/>
          </ac:spMkLst>
        </pc:spChg>
        <pc:spChg chg="add del mod">
          <ac:chgData name="Jodie Croxall" userId="4d1968be-dae6-4f98-ae98-21266a2f29ba" providerId="ADAL" clId="{1BAA8380-E310-4431-8A6A-9D5B5A217CFB}" dt="2022-10-15T15:56:53.552" v="1604"/>
          <ac:spMkLst>
            <pc:docMk/>
            <pc:sldMk cId="1238904468" sldId="411"/>
            <ac:spMk id="4" creationId="{CDB87AA1-D8A6-6E3F-5C7E-2C7CEB802370}"/>
          </ac:spMkLst>
        </pc:spChg>
        <pc:spChg chg="add mod">
          <ac:chgData name="Jodie Croxall" userId="4d1968be-dae6-4f98-ae98-21266a2f29ba" providerId="ADAL" clId="{1BAA8380-E310-4431-8A6A-9D5B5A217CFB}" dt="2022-10-15T16:05:58.149" v="1883" actId="20577"/>
          <ac:spMkLst>
            <pc:docMk/>
            <pc:sldMk cId="1238904468" sldId="411"/>
            <ac:spMk id="5" creationId="{D794EE6C-3B1B-9F6C-7BD0-1709C32D527B}"/>
          </ac:spMkLst>
        </pc:spChg>
        <pc:spChg chg="add mod">
          <ac:chgData name="Jodie Croxall" userId="4d1968be-dae6-4f98-ae98-21266a2f29ba" providerId="ADAL" clId="{1BAA8380-E310-4431-8A6A-9D5B5A217CFB}" dt="2022-10-15T16:05:13.511" v="1871" actId="1076"/>
          <ac:spMkLst>
            <pc:docMk/>
            <pc:sldMk cId="1238904468" sldId="411"/>
            <ac:spMk id="6" creationId="{B95359A5-AB7E-3DCD-5BA6-ED061D1BB82D}"/>
          </ac:spMkLst>
        </pc:spChg>
        <pc:spChg chg="add mod">
          <ac:chgData name="Jodie Croxall" userId="4d1968be-dae6-4f98-ae98-21266a2f29ba" providerId="ADAL" clId="{1BAA8380-E310-4431-8A6A-9D5B5A217CFB}" dt="2022-10-15T16:05:02.215" v="1868" actId="1076"/>
          <ac:spMkLst>
            <pc:docMk/>
            <pc:sldMk cId="1238904468" sldId="411"/>
            <ac:spMk id="7" creationId="{1BD50CB3-8A8C-0E17-2370-1A4A1B8371B6}"/>
          </ac:spMkLst>
        </pc:spChg>
        <pc:spChg chg="add mod">
          <ac:chgData name="Jodie Croxall" userId="4d1968be-dae6-4f98-ae98-21266a2f29ba" providerId="ADAL" clId="{1BAA8380-E310-4431-8A6A-9D5B5A217CFB}" dt="2022-10-15T16:05:05.193" v="1869" actId="1076"/>
          <ac:spMkLst>
            <pc:docMk/>
            <pc:sldMk cId="1238904468" sldId="411"/>
            <ac:spMk id="8" creationId="{B89475F6-0AD5-1217-7777-0F7B07DEDF69}"/>
          </ac:spMkLst>
        </pc:spChg>
        <pc:spChg chg="add mod">
          <ac:chgData name="Jodie Croxall" userId="4d1968be-dae6-4f98-ae98-21266a2f29ba" providerId="ADAL" clId="{1BAA8380-E310-4431-8A6A-9D5B5A217CFB}" dt="2022-10-15T16:08:58.930" v="2058" actId="113"/>
          <ac:spMkLst>
            <pc:docMk/>
            <pc:sldMk cId="1238904468" sldId="411"/>
            <ac:spMk id="9" creationId="{0413AEF8-E582-3C4C-F95B-EE1BBDDAA080}"/>
          </ac:spMkLst>
        </pc:spChg>
        <pc:picChg chg="add del mod">
          <ac:chgData name="Jodie Croxall" userId="4d1968be-dae6-4f98-ae98-21266a2f29ba" providerId="ADAL" clId="{1BAA8380-E310-4431-8A6A-9D5B5A217CFB}" dt="2022-10-15T15:56:39.604" v="1603" actId="21"/>
          <ac:picMkLst>
            <pc:docMk/>
            <pc:sldMk cId="1238904468" sldId="411"/>
            <ac:picMk id="1026" creationId="{646226FA-678C-01B1-6720-1590506AD515}"/>
          </ac:picMkLst>
        </pc:picChg>
        <pc:picChg chg="add mod">
          <ac:chgData name="Jodie Croxall" userId="4d1968be-dae6-4f98-ae98-21266a2f29ba" providerId="ADAL" clId="{1BAA8380-E310-4431-8A6A-9D5B5A217CFB}" dt="2022-10-15T15:57:16.946" v="1608" actId="1076"/>
          <ac:picMkLst>
            <pc:docMk/>
            <pc:sldMk cId="1238904468" sldId="411"/>
            <ac:picMk id="1028" creationId="{C9D2A15B-C3BD-27BA-4EF4-AE978F408C31}"/>
          </ac:picMkLst>
        </pc:picChg>
      </pc:sldChg>
      <pc:sldChg chg="addSp delSp modSp add mod modAnim">
        <pc:chgData name="Jodie Croxall" userId="4d1968be-dae6-4f98-ae98-21266a2f29ba" providerId="ADAL" clId="{1BAA8380-E310-4431-8A6A-9D5B5A217CFB}" dt="2022-10-15T16:17:12.586" v="2397"/>
        <pc:sldMkLst>
          <pc:docMk/>
          <pc:sldMk cId="1619897306" sldId="412"/>
        </pc:sldMkLst>
        <pc:spChg chg="del">
          <ac:chgData name="Jodie Croxall" userId="4d1968be-dae6-4f98-ae98-21266a2f29ba" providerId="ADAL" clId="{1BAA8380-E310-4431-8A6A-9D5B5A217CFB}" dt="2022-10-15T16:17:08.778" v="2395" actId="478"/>
          <ac:spMkLst>
            <pc:docMk/>
            <pc:sldMk cId="1619897306" sldId="412"/>
            <ac:spMk id="2" creationId="{81D1DDEE-700D-5DA5-BA2E-E48DCC8ECFD8}"/>
          </ac:spMkLst>
        </pc:spChg>
        <pc:spChg chg="add mod">
          <ac:chgData name="Jodie Croxall" userId="4d1968be-dae6-4f98-ae98-21266a2f29ba" providerId="ADAL" clId="{1BAA8380-E310-4431-8A6A-9D5B5A217CFB}" dt="2022-10-15T16:10:12.167" v="2071" actId="113"/>
          <ac:spMkLst>
            <pc:docMk/>
            <pc:sldMk cId="1619897306" sldId="412"/>
            <ac:spMk id="4" creationId="{052A90EC-98DB-0DE0-EF49-B1D107FF713F}"/>
          </ac:spMkLst>
        </pc:spChg>
        <pc:spChg chg="mod">
          <ac:chgData name="Jodie Croxall" userId="4d1968be-dae6-4f98-ae98-21266a2f29ba" providerId="ADAL" clId="{1BAA8380-E310-4431-8A6A-9D5B5A217CFB}" dt="2022-10-15T16:03:26.158" v="1840" actId="313"/>
          <ac:spMkLst>
            <pc:docMk/>
            <pc:sldMk cId="1619897306" sldId="412"/>
            <ac:spMk id="5" creationId="{D794EE6C-3B1B-9F6C-7BD0-1709C32D527B}"/>
          </ac:spMkLst>
        </pc:spChg>
        <pc:spChg chg="mod">
          <ac:chgData name="Jodie Croxall" userId="4d1968be-dae6-4f98-ae98-21266a2f29ba" providerId="ADAL" clId="{1BAA8380-E310-4431-8A6A-9D5B5A217CFB}" dt="2022-10-15T16:09:10.709" v="2059" actId="1076"/>
          <ac:spMkLst>
            <pc:docMk/>
            <pc:sldMk cId="1619897306" sldId="412"/>
            <ac:spMk id="6" creationId="{B95359A5-AB7E-3DCD-5BA6-ED061D1BB82D}"/>
          </ac:spMkLst>
        </pc:spChg>
        <pc:spChg chg="mod">
          <ac:chgData name="Jodie Croxall" userId="4d1968be-dae6-4f98-ae98-21266a2f29ba" providerId="ADAL" clId="{1BAA8380-E310-4431-8A6A-9D5B5A217CFB}" dt="2022-10-15T16:14:48.532" v="2392" actId="113"/>
          <ac:spMkLst>
            <pc:docMk/>
            <pc:sldMk cId="1619897306" sldId="412"/>
            <ac:spMk id="7" creationId="{1BD50CB3-8A8C-0E17-2370-1A4A1B8371B6}"/>
          </ac:spMkLst>
        </pc:spChg>
        <pc:spChg chg="del">
          <ac:chgData name="Jodie Croxall" userId="4d1968be-dae6-4f98-ae98-21266a2f29ba" providerId="ADAL" clId="{1BAA8380-E310-4431-8A6A-9D5B5A217CFB}" dt="2022-10-15T16:06:38.955" v="1884" actId="21"/>
          <ac:spMkLst>
            <pc:docMk/>
            <pc:sldMk cId="1619897306" sldId="412"/>
            <ac:spMk id="8" creationId="{B89475F6-0AD5-1217-7777-0F7B07DEDF69}"/>
          </ac:spMkLst>
        </pc:spChg>
        <pc:spChg chg="add del mod">
          <ac:chgData name="Jodie Croxall" userId="4d1968be-dae6-4f98-ae98-21266a2f29ba" providerId="ADAL" clId="{1BAA8380-E310-4431-8A6A-9D5B5A217CFB}" dt="2022-10-15T16:17:10.968" v="2396" actId="478"/>
          <ac:spMkLst>
            <pc:docMk/>
            <pc:sldMk cId="1619897306" sldId="412"/>
            <ac:spMk id="9" creationId="{390CA9AE-69BB-1C12-FFEB-DCFB38953B84}"/>
          </ac:spMkLst>
        </pc:spChg>
        <pc:spChg chg="add mod">
          <ac:chgData name="Jodie Croxall" userId="4d1968be-dae6-4f98-ae98-21266a2f29ba" providerId="ADAL" clId="{1BAA8380-E310-4431-8A6A-9D5B5A217CFB}" dt="2022-10-15T16:17:12.586" v="2397"/>
          <ac:spMkLst>
            <pc:docMk/>
            <pc:sldMk cId="1619897306" sldId="412"/>
            <ac:spMk id="10" creationId="{30929B2F-1631-6C18-24E5-2C2E68FA1A60}"/>
          </ac:spMkLst>
        </pc:spChg>
      </pc:sldChg>
      <pc:sldChg chg="addSp delSp modSp add del mod delAnim">
        <pc:chgData name="Jodie Croxall" userId="4d1968be-dae6-4f98-ae98-21266a2f29ba" providerId="ADAL" clId="{1BAA8380-E310-4431-8A6A-9D5B5A217CFB}" dt="2022-10-15T16:18:15.880" v="2427" actId="2696"/>
        <pc:sldMkLst>
          <pc:docMk/>
          <pc:sldMk cId="1820563310" sldId="413"/>
        </pc:sldMkLst>
        <pc:spChg chg="del">
          <ac:chgData name="Jodie Croxall" userId="4d1968be-dae6-4f98-ae98-21266a2f29ba" providerId="ADAL" clId="{1BAA8380-E310-4431-8A6A-9D5B5A217CFB}" dt="2022-10-15T16:17:15.966" v="2398" actId="478"/>
          <ac:spMkLst>
            <pc:docMk/>
            <pc:sldMk cId="1820563310" sldId="413"/>
            <ac:spMk id="2" creationId="{81D1DDEE-700D-5DA5-BA2E-E48DCC8ECFD8}"/>
          </ac:spMkLst>
        </pc:spChg>
        <pc:spChg chg="del">
          <ac:chgData name="Jodie Croxall" userId="4d1968be-dae6-4f98-ae98-21266a2f29ba" providerId="ADAL" clId="{1BAA8380-E310-4431-8A6A-9D5B5A217CFB}" dt="2022-10-15T16:11:01.187" v="2074" actId="478"/>
          <ac:spMkLst>
            <pc:docMk/>
            <pc:sldMk cId="1820563310" sldId="413"/>
            <ac:spMk id="4" creationId="{052A90EC-98DB-0DE0-EF49-B1D107FF713F}"/>
          </ac:spMkLst>
        </pc:spChg>
        <pc:spChg chg="del mod">
          <ac:chgData name="Jodie Croxall" userId="4d1968be-dae6-4f98-ae98-21266a2f29ba" providerId="ADAL" clId="{1BAA8380-E310-4431-8A6A-9D5B5A217CFB}" dt="2022-10-15T16:11:13.154" v="2078" actId="478"/>
          <ac:spMkLst>
            <pc:docMk/>
            <pc:sldMk cId="1820563310" sldId="413"/>
            <ac:spMk id="5" creationId="{D794EE6C-3B1B-9F6C-7BD0-1709C32D527B}"/>
          </ac:spMkLst>
        </pc:spChg>
        <pc:spChg chg="del">
          <ac:chgData name="Jodie Croxall" userId="4d1968be-dae6-4f98-ae98-21266a2f29ba" providerId="ADAL" clId="{1BAA8380-E310-4431-8A6A-9D5B5A217CFB}" dt="2022-10-15T16:11:05.578" v="2076" actId="478"/>
          <ac:spMkLst>
            <pc:docMk/>
            <pc:sldMk cId="1820563310" sldId="413"/>
            <ac:spMk id="6" creationId="{B95359A5-AB7E-3DCD-5BA6-ED061D1BB82D}"/>
          </ac:spMkLst>
        </pc:spChg>
        <pc:spChg chg="del">
          <ac:chgData name="Jodie Croxall" userId="4d1968be-dae6-4f98-ae98-21266a2f29ba" providerId="ADAL" clId="{1BAA8380-E310-4431-8A6A-9D5B5A217CFB}" dt="2022-10-15T16:11:03.332" v="2075" actId="478"/>
          <ac:spMkLst>
            <pc:docMk/>
            <pc:sldMk cId="1820563310" sldId="413"/>
            <ac:spMk id="7" creationId="{1BD50CB3-8A8C-0E17-2370-1A4A1B8371B6}"/>
          </ac:spMkLst>
        </pc:spChg>
        <pc:spChg chg="add mod">
          <ac:chgData name="Jodie Croxall" userId="4d1968be-dae6-4f98-ae98-21266a2f29ba" providerId="ADAL" clId="{1BAA8380-E310-4431-8A6A-9D5B5A217CFB}" dt="2022-10-15T16:14:34.008" v="2391" actId="14100"/>
          <ac:spMkLst>
            <pc:docMk/>
            <pc:sldMk cId="1820563310" sldId="413"/>
            <ac:spMk id="8" creationId="{61F239F0-53B2-7791-77AB-F96E670452D4}"/>
          </ac:spMkLst>
        </pc:spChg>
        <pc:spChg chg="add del mod">
          <ac:chgData name="Jodie Croxall" userId="4d1968be-dae6-4f98-ae98-21266a2f29ba" providerId="ADAL" clId="{1BAA8380-E310-4431-8A6A-9D5B5A217CFB}" dt="2022-10-15T16:17:18.710" v="2399" actId="478"/>
          <ac:spMkLst>
            <pc:docMk/>
            <pc:sldMk cId="1820563310" sldId="413"/>
            <ac:spMk id="9" creationId="{8268ED10-80D6-95F3-0443-27A269B33CB3}"/>
          </ac:spMkLst>
        </pc:spChg>
        <pc:spChg chg="add mod">
          <ac:chgData name="Jodie Croxall" userId="4d1968be-dae6-4f98-ae98-21266a2f29ba" providerId="ADAL" clId="{1BAA8380-E310-4431-8A6A-9D5B5A217CFB}" dt="2022-10-15T16:17:20.363" v="2400"/>
          <ac:spMkLst>
            <pc:docMk/>
            <pc:sldMk cId="1820563310" sldId="413"/>
            <ac:spMk id="10" creationId="{80056CD7-14B2-DA06-7488-E1EA29901F61}"/>
          </ac:spMkLst>
        </pc:spChg>
      </pc:sldChg>
      <pc:sldChg chg="addSp delSp modSp add mod">
        <pc:chgData name="Jodie Croxall" userId="4d1968be-dae6-4f98-ae98-21266a2f29ba" providerId="ADAL" clId="{1BAA8380-E310-4431-8A6A-9D5B5A217CFB}" dt="2022-10-18T22:57:04.294" v="10444" actId="207"/>
        <pc:sldMkLst>
          <pc:docMk/>
          <pc:sldMk cId="2419567537" sldId="414"/>
        </pc:sldMkLst>
        <pc:spChg chg="del">
          <ac:chgData name="Jodie Croxall" userId="4d1968be-dae6-4f98-ae98-21266a2f29ba" providerId="ADAL" clId="{1BAA8380-E310-4431-8A6A-9D5B5A217CFB}" dt="2022-10-15T16:17:24.591" v="2401" actId="478"/>
          <ac:spMkLst>
            <pc:docMk/>
            <pc:sldMk cId="2419567537" sldId="414"/>
            <ac:spMk id="2" creationId="{81D1DDEE-700D-5DA5-BA2E-E48DCC8ECFD8}"/>
          </ac:spMkLst>
        </pc:spChg>
        <pc:spChg chg="add del mod">
          <ac:chgData name="Jodie Croxall" userId="4d1968be-dae6-4f98-ae98-21266a2f29ba" providerId="ADAL" clId="{1BAA8380-E310-4431-8A6A-9D5B5A217CFB}" dt="2022-10-15T16:17:26.959" v="2402" actId="478"/>
          <ac:spMkLst>
            <pc:docMk/>
            <pc:sldMk cId="2419567537" sldId="414"/>
            <ac:spMk id="3" creationId="{5F12DE54-75AE-755E-8008-0B571CE1B932}"/>
          </ac:spMkLst>
        </pc:spChg>
        <pc:spChg chg="add mod">
          <ac:chgData name="Jodie Croxall" userId="4d1968be-dae6-4f98-ae98-21266a2f29ba" providerId="ADAL" clId="{1BAA8380-E310-4431-8A6A-9D5B5A217CFB}" dt="2022-10-15T16:17:28.523" v="2403"/>
          <ac:spMkLst>
            <pc:docMk/>
            <pc:sldMk cId="2419567537" sldId="414"/>
            <ac:spMk id="4" creationId="{37CA7118-69FE-F97C-2939-AB6B293FA67E}"/>
          </ac:spMkLst>
        </pc:spChg>
        <pc:spChg chg="mod">
          <ac:chgData name="Jodie Croxall" userId="4d1968be-dae6-4f98-ae98-21266a2f29ba" providerId="ADAL" clId="{1BAA8380-E310-4431-8A6A-9D5B5A217CFB}" dt="2022-10-18T22:57:04.294" v="10444" actId="207"/>
          <ac:spMkLst>
            <pc:docMk/>
            <pc:sldMk cId="2419567537" sldId="414"/>
            <ac:spMk id="8" creationId="{61F239F0-53B2-7791-77AB-F96E670452D4}"/>
          </ac:spMkLst>
        </pc:spChg>
      </pc:sldChg>
      <pc:sldChg chg="addSp delSp modSp add del mod">
        <pc:chgData name="Jodie Croxall" userId="4d1968be-dae6-4f98-ae98-21266a2f29ba" providerId="ADAL" clId="{1BAA8380-E310-4431-8A6A-9D5B5A217CFB}" dt="2022-10-15T16:30:14.068" v="3112" actId="47"/>
        <pc:sldMkLst>
          <pc:docMk/>
          <pc:sldMk cId="4163392820" sldId="415"/>
        </pc:sldMkLst>
        <pc:spChg chg="add del mod">
          <ac:chgData name="Jodie Croxall" userId="4d1968be-dae6-4f98-ae98-21266a2f29ba" providerId="ADAL" clId="{1BAA8380-E310-4431-8A6A-9D5B5A217CFB}" dt="2022-10-15T16:19:00.553" v="2430" actId="21"/>
          <ac:spMkLst>
            <pc:docMk/>
            <pc:sldMk cId="4163392820" sldId="415"/>
            <ac:spMk id="2" creationId="{41CD2812-9DE0-0A45-5A08-AB31AA5109E1}"/>
          </ac:spMkLst>
        </pc:spChg>
        <pc:spChg chg="add del mod">
          <ac:chgData name="Jodie Croxall" userId="4d1968be-dae6-4f98-ae98-21266a2f29ba" providerId="ADAL" clId="{1BAA8380-E310-4431-8A6A-9D5B5A217CFB}" dt="2022-10-15T16:27:03.878" v="3089" actId="21"/>
          <ac:spMkLst>
            <pc:docMk/>
            <pc:sldMk cId="4163392820" sldId="415"/>
            <ac:spMk id="3" creationId="{EFE83477-8C56-F9C0-1D9B-66DF20E3FE54}"/>
          </ac:spMkLst>
        </pc:spChg>
        <pc:spChg chg="del mod">
          <ac:chgData name="Jodie Croxall" userId="4d1968be-dae6-4f98-ae98-21266a2f29ba" providerId="ADAL" clId="{1BAA8380-E310-4431-8A6A-9D5B5A217CFB}" dt="2022-10-15T16:24:09.025" v="2962" actId="21"/>
          <ac:spMkLst>
            <pc:docMk/>
            <pc:sldMk cId="4163392820" sldId="415"/>
            <ac:spMk id="8" creationId="{61F239F0-53B2-7791-77AB-F96E670452D4}"/>
          </ac:spMkLst>
        </pc:spChg>
        <pc:picChg chg="del">
          <ac:chgData name="Jodie Croxall" userId="4d1968be-dae6-4f98-ae98-21266a2f29ba" providerId="ADAL" clId="{1BAA8380-E310-4431-8A6A-9D5B5A217CFB}" dt="2022-10-15T16:18:54.337" v="2429" actId="478"/>
          <ac:picMkLst>
            <pc:docMk/>
            <pc:sldMk cId="4163392820" sldId="415"/>
            <ac:picMk id="1028" creationId="{C9D2A15B-C3BD-27BA-4EF4-AE978F408C31}"/>
          </ac:picMkLst>
        </pc:picChg>
      </pc:sldChg>
      <pc:sldChg chg="addSp delSp modSp add mod">
        <pc:chgData name="Jodie Croxall" userId="4d1968be-dae6-4f98-ae98-21266a2f29ba" providerId="ADAL" clId="{1BAA8380-E310-4431-8A6A-9D5B5A217CFB}" dt="2022-10-18T22:57:48.433" v="10505" actId="122"/>
        <pc:sldMkLst>
          <pc:docMk/>
          <pc:sldMk cId="274286797" sldId="416"/>
        </pc:sldMkLst>
        <pc:spChg chg="add mod">
          <ac:chgData name="Jodie Croxall" userId="4d1968be-dae6-4f98-ae98-21266a2f29ba" providerId="ADAL" clId="{1BAA8380-E310-4431-8A6A-9D5B5A217CFB}" dt="2022-10-18T22:57:48.433" v="10505" actId="122"/>
          <ac:spMkLst>
            <pc:docMk/>
            <pc:sldMk cId="274286797" sldId="416"/>
            <ac:spMk id="2" creationId="{7192BA78-34FB-BD7C-86FA-657D3C68B30F}"/>
          </ac:spMkLst>
        </pc:spChg>
        <pc:spChg chg="add del mod">
          <ac:chgData name="Jodie Croxall" userId="4d1968be-dae6-4f98-ae98-21266a2f29ba" providerId="ADAL" clId="{1BAA8380-E310-4431-8A6A-9D5B5A217CFB}" dt="2022-10-15T16:27:18.524" v="3092" actId="21"/>
          <ac:spMkLst>
            <pc:docMk/>
            <pc:sldMk cId="274286797" sldId="416"/>
            <ac:spMk id="3" creationId="{77DB9E3A-E386-ED5E-5324-63038D5BE4B6}"/>
          </ac:spMkLst>
        </pc:spChg>
        <pc:spChg chg="add del mod">
          <ac:chgData name="Jodie Croxall" userId="4d1968be-dae6-4f98-ae98-21266a2f29ba" providerId="ADAL" clId="{1BAA8380-E310-4431-8A6A-9D5B5A217CFB}" dt="2022-10-16T22:30:39.303" v="3324" actId="21"/>
          <ac:spMkLst>
            <pc:docMk/>
            <pc:sldMk cId="274286797" sldId="416"/>
            <ac:spMk id="3" creationId="{F728169E-2BD4-0126-EEDC-8AA5A0753480}"/>
          </ac:spMkLst>
        </pc:spChg>
        <pc:spChg chg="add mod">
          <ac:chgData name="Jodie Croxall" userId="4d1968be-dae6-4f98-ae98-21266a2f29ba" providerId="ADAL" clId="{1BAA8380-E310-4431-8A6A-9D5B5A217CFB}" dt="2022-10-18T22:51:37.166" v="10436" actId="20577"/>
          <ac:spMkLst>
            <pc:docMk/>
            <pc:sldMk cId="274286797" sldId="416"/>
            <ac:spMk id="5" creationId="{58402DBE-2A81-B152-3C00-4A28E207CF66}"/>
          </ac:spMkLst>
        </pc:spChg>
        <pc:spChg chg="mod">
          <ac:chgData name="Jodie Croxall" userId="4d1968be-dae6-4f98-ae98-21266a2f29ba" providerId="ADAL" clId="{1BAA8380-E310-4431-8A6A-9D5B5A217CFB}" dt="2022-10-16T22:29:17.446" v="3315" actId="1076"/>
          <ac:spMkLst>
            <pc:docMk/>
            <pc:sldMk cId="274286797" sldId="416"/>
            <ac:spMk id="8" creationId="{61F239F0-53B2-7791-77AB-F96E670452D4}"/>
          </ac:spMkLst>
        </pc:spChg>
        <pc:picChg chg="del">
          <ac:chgData name="Jodie Croxall" userId="4d1968be-dae6-4f98-ae98-21266a2f29ba" providerId="ADAL" clId="{1BAA8380-E310-4431-8A6A-9D5B5A217CFB}" dt="2022-10-15T16:27:13.290" v="3091" actId="21"/>
          <ac:picMkLst>
            <pc:docMk/>
            <pc:sldMk cId="274286797" sldId="416"/>
            <ac:picMk id="1028" creationId="{C9D2A15B-C3BD-27BA-4EF4-AE978F408C31}"/>
          </ac:picMkLst>
        </pc:picChg>
        <pc:picChg chg="add del mod">
          <ac:chgData name="Jodie Croxall" userId="4d1968be-dae6-4f98-ae98-21266a2f29ba" providerId="ADAL" clId="{1BAA8380-E310-4431-8A6A-9D5B5A217CFB}" dt="2022-10-15T16:28:29.250" v="3099"/>
          <ac:picMkLst>
            <pc:docMk/>
            <pc:sldMk cId="274286797" sldId="416"/>
            <ac:picMk id="2050" creationId="{BF21C39C-00AD-AAA9-2488-110484B91F03}"/>
          </ac:picMkLst>
        </pc:picChg>
        <pc:picChg chg="add mod">
          <ac:chgData name="Jodie Croxall" userId="4d1968be-dae6-4f98-ae98-21266a2f29ba" providerId="ADAL" clId="{1BAA8380-E310-4431-8A6A-9D5B5A217CFB}" dt="2022-10-16T22:32:58.960" v="3339" actId="14100"/>
          <ac:picMkLst>
            <pc:docMk/>
            <pc:sldMk cId="274286797" sldId="416"/>
            <ac:picMk id="2052" creationId="{0C6B2A82-EF6D-15B6-9449-57161AA1A904}"/>
          </ac:picMkLst>
        </pc:picChg>
      </pc:sldChg>
      <pc:sldChg chg="addSp delSp modSp new mod setBg modClrScheme chgLayout">
        <pc:chgData name="Jodie Croxall" userId="4d1968be-dae6-4f98-ae98-21266a2f29ba" providerId="ADAL" clId="{1BAA8380-E310-4431-8A6A-9D5B5A217CFB}" dt="2022-10-16T22:44:25.387" v="3707" actId="113"/>
        <pc:sldMkLst>
          <pc:docMk/>
          <pc:sldMk cId="878250889" sldId="417"/>
        </pc:sldMkLst>
        <pc:spChg chg="del">
          <ac:chgData name="Jodie Croxall" userId="4d1968be-dae6-4f98-ae98-21266a2f29ba" providerId="ADAL" clId="{1BAA8380-E310-4431-8A6A-9D5B5A217CFB}" dt="2022-10-16T22:39:04.116" v="3665" actId="700"/>
          <ac:spMkLst>
            <pc:docMk/>
            <pc:sldMk cId="878250889" sldId="417"/>
            <ac:spMk id="2" creationId="{DF881B23-C9A0-CC7B-CC0F-5EF1E68E9156}"/>
          </ac:spMkLst>
        </pc:spChg>
        <pc:spChg chg="add del mod ord">
          <ac:chgData name="Jodie Croxall" userId="4d1968be-dae6-4f98-ae98-21266a2f29ba" providerId="ADAL" clId="{1BAA8380-E310-4431-8A6A-9D5B5A217CFB}" dt="2022-10-16T22:44:19.362" v="3706" actId="113"/>
          <ac:spMkLst>
            <pc:docMk/>
            <pc:sldMk cId="878250889" sldId="417"/>
            <ac:spMk id="3" creationId="{4627A3B9-68E4-E36E-8274-62227D26AFAB}"/>
          </ac:spMkLst>
        </pc:spChg>
        <pc:spChg chg="add mod">
          <ac:chgData name="Jodie Croxall" userId="4d1968be-dae6-4f98-ae98-21266a2f29ba" providerId="ADAL" clId="{1BAA8380-E310-4431-8A6A-9D5B5A217CFB}" dt="2022-10-16T22:44:25.387" v="3707" actId="113"/>
          <ac:spMkLst>
            <pc:docMk/>
            <pc:sldMk cId="878250889" sldId="417"/>
            <ac:spMk id="6" creationId="{8EE10EC1-4C8E-B737-41CF-47170EAA1BF5}"/>
          </ac:spMkLst>
        </pc:spChg>
        <pc:spChg chg="add del">
          <ac:chgData name="Jodie Croxall" userId="4d1968be-dae6-4f98-ae98-21266a2f29ba" providerId="ADAL" clId="{1BAA8380-E310-4431-8A6A-9D5B5A217CFB}" dt="2022-10-16T22:41:43.021" v="3674" actId="26606"/>
          <ac:spMkLst>
            <pc:docMk/>
            <pc:sldMk cId="878250889" sldId="417"/>
            <ac:spMk id="1031" creationId="{5E39A796-BE83-48B1-B33F-35C4A32AAB57}"/>
          </ac:spMkLst>
        </pc:spChg>
        <pc:spChg chg="add del">
          <ac:chgData name="Jodie Croxall" userId="4d1968be-dae6-4f98-ae98-21266a2f29ba" providerId="ADAL" clId="{1BAA8380-E310-4431-8A6A-9D5B5A217CFB}" dt="2022-10-16T22:41:43.021" v="3674" actId="26606"/>
          <ac:spMkLst>
            <pc:docMk/>
            <pc:sldMk cId="878250889" sldId="417"/>
            <ac:spMk id="1033" creationId="{72F84B47-E267-4194-8194-831DB7B5547F}"/>
          </ac:spMkLst>
        </pc:spChg>
        <pc:spChg chg="add del">
          <ac:chgData name="Jodie Croxall" userId="4d1968be-dae6-4f98-ae98-21266a2f29ba" providerId="ADAL" clId="{1BAA8380-E310-4431-8A6A-9D5B5A217CFB}" dt="2022-10-16T22:41:38.487" v="3672" actId="26606"/>
          <ac:spMkLst>
            <pc:docMk/>
            <pc:sldMk cId="878250889" sldId="417"/>
            <ac:spMk id="1038" creationId="{35F0E358-1E49-4920-80D8-C3D138708838}"/>
          </ac:spMkLst>
        </pc:spChg>
        <pc:spChg chg="add del">
          <ac:chgData name="Jodie Croxall" userId="4d1968be-dae6-4f98-ae98-21266a2f29ba" providerId="ADAL" clId="{1BAA8380-E310-4431-8A6A-9D5B5A217CFB}" dt="2022-10-16T22:41:38.487" v="3672" actId="26606"/>
          <ac:spMkLst>
            <pc:docMk/>
            <pc:sldMk cId="878250889" sldId="417"/>
            <ac:spMk id="1040" creationId="{E2D2362D-7010-4036-B9CA-03DFC8EB3B01}"/>
          </ac:spMkLst>
        </pc:spChg>
        <pc:spChg chg="add del">
          <ac:chgData name="Jodie Croxall" userId="4d1968be-dae6-4f98-ae98-21266a2f29ba" providerId="ADAL" clId="{1BAA8380-E310-4431-8A6A-9D5B5A217CFB}" dt="2022-10-16T22:41:38.487" v="3672" actId="26606"/>
          <ac:spMkLst>
            <pc:docMk/>
            <pc:sldMk cId="878250889" sldId="417"/>
            <ac:spMk id="1042" creationId="{DC85BF5E-2BD6-4E5B-8EA3-420B45BB03FA}"/>
          </ac:spMkLst>
        </pc:spChg>
        <pc:spChg chg="add del">
          <ac:chgData name="Jodie Croxall" userId="4d1968be-dae6-4f98-ae98-21266a2f29ba" providerId="ADAL" clId="{1BAA8380-E310-4431-8A6A-9D5B5A217CFB}" dt="2022-10-16T22:41:38.487" v="3672" actId="26606"/>
          <ac:spMkLst>
            <pc:docMk/>
            <pc:sldMk cId="878250889" sldId="417"/>
            <ac:spMk id="1044" creationId="{740D8E28-91B5-42B0-9D6C-B777D8AD90C2}"/>
          </ac:spMkLst>
        </pc:spChg>
        <pc:graphicFrameChg chg="add del">
          <ac:chgData name="Jodie Croxall" userId="4d1968be-dae6-4f98-ae98-21266a2f29ba" providerId="ADAL" clId="{1BAA8380-E310-4431-8A6A-9D5B5A217CFB}" dt="2022-10-16T22:39:40.181" v="3667" actId="26606"/>
          <ac:graphicFrameMkLst>
            <pc:docMk/>
            <pc:sldMk cId="878250889" sldId="417"/>
            <ac:graphicFrameMk id="5" creationId="{9F599E6F-6959-62A3-EE59-87D12028FFA7}"/>
          </ac:graphicFrameMkLst>
        </pc:graphicFrameChg>
        <pc:picChg chg="add mod">
          <ac:chgData name="Jodie Croxall" userId="4d1968be-dae6-4f98-ae98-21266a2f29ba" providerId="ADAL" clId="{1BAA8380-E310-4431-8A6A-9D5B5A217CFB}" dt="2022-10-16T22:42:11.837" v="3678" actId="167"/>
          <ac:picMkLst>
            <pc:docMk/>
            <pc:sldMk cId="878250889" sldId="417"/>
            <ac:picMk id="1026" creationId="{2626D88D-CB13-47A2-660A-6186898A22B2}"/>
          </ac:picMkLst>
        </pc:picChg>
      </pc:sldChg>
      <pc:sldChg chg="addSp delSp modSp add del mod setBg delDesignElem">
        <pc:chgData name="Jodie Croxall" userId="4d1968be-dae6-4f98-ae98-21266a2f29ba" providerId="ADAL" clId="{1BAA8380-E310-4431-8A6A-9D5B5A217CFB}" dt="2022-10-16T23:18:09.121" v="4666"/>
        <pc:sldMkLst>
          <pc:docMk/>
          <pc:sldMk cId="98884444" sldId="418"/>
        </pc:sldMkLst>
        <pc:spChg chg="add del">
          <ac:chgData name="Jodie Croxall" userId="4d1968be-dae6-4f98-ae98-21266a2f29ba" providerId="ADAL" clId="{1BAA8380-E310-4431-8A6A-9D5B5A217CFB}" dt="2022-10-16T23:18:09.121" v="4666"/>
          <ac:spMkLst>
            <pc:docMk/>
            <pc:sldMk cId="98884444" sldId="418"/>
            <ac:spMk id="6" creationId="{D009D6D5-DAC2-4A8B-A17A-E206B9012D09}"/>
          </ac:spMkLst>
        </pc:spChg>
        <pc:picChg chg="mod">
          <ac:chgData name="Jodie Croxall" userId="4d1968be-dae6-4f98-ae98-21266a2f29ba" providerId="ADAL" clId="{1BAA8380-E310-4431-8A6A-9D5B5A217CFB}" dt="2022-10-16T23:18:07.099" v="4665" actId="207"/>
          <ac:picMkLst>
            <pc:docMk/>
            <pc:sldMk cId="98884444" sldId="418"/>
            <ac:picMk id="4" creationId="{D049F79E-3E42-D433-932A-8708ED29FF15}"/>
          </ac:picMkLst>
        </pc:picChg>
      </pc:sldChg>
      <pc:sldChg chg="addSp delSp modSp new mod modClrScheme chgLayout">
        <pc:chgData name="Jodie Croxall" userId="4d1968be-dae6-4f98-ae98-21266a2f29ba" providerId="ADAL" clId="{1BAA8380-E310-4431-8A6A-9D5B5A217CFB}" dt="2022-10-16T23:58:48.096" v="5129" actId="1076"/>
        <pc:sldMkLst>
          <pc:docMk/>
          <pc:sldMk cId="2501053069" sldId="418"/>
        </pc:sldMkLst>
        <pc:spChg chg="mod ord">
          <ac:chgData name="Jodie Croxall" userId="4d1968be-dae6-4f98-ae98-21266a2f29ba" providerId="ADAL" clId="{1BAA8380-E310-4431-8A6A-9D5B5A217CFB}" dt="2022-10-16T23:58:48.096" v="5129" actId="1076"/>
          <ac:spMkLst>
            <pc:docMk/>
            <pc:sldMk cId="2501053069" sldId="418"/>
            <ac:spMk id="2" creationId="{6A9185EF-562F-F5B6-11C7-3F203ED57668}"/>
          </ac:spMkLst>
        </pc:spChg>
        <pc:spChg chg="del mod ord">
          <ac:chgData name="Jodie Croxall" userId="4d1968be-dae6-4f98-ae98-21266a2f29ba" providerId="ADAL" clId="{1BAA8380-E310-4431-8A6A-9D5B5A217CFB}" dt="2022-10-16T23:26:28.874" v="4717" actId="700"/>
          <ac:spMkLst>
            <pc:docMk/>
            <pc:sldMk cId="2501053069" sldId="418"/>
            <ac:spMk id="3" creationId="{7D1D5677-74BC-F58E-1EA4-492222137C5E}"/>
          </ac:spMkLst>
        </pc:spChg>
        <pc:spChg chg="add del mod ord">
          <ac:chgData name="Jodie Croxall" userId="4d1968be-dae6-4f98-ae98-21266a2f29ba" providerId="ADAL" clId="{1BAA8380-E310-4431-8A6A-9D5B5A217CFB}" dt="2022-10-16T23:27:38.165" v="4722" actId="700"/>
          <ac:spMkLst>
            <pc:docMk/>
            <pc:sldMk cId="2501053069" sldId="418"/>
            <ac:spMk id="4" creationId="{7CD96E73-8A77-71FD-4FE0-3299EE302C6A}"/>
          </ac:spMkLst>
        </pc:spChg>
        <pc:spChg chg="add del mod ord">
          <ac:chgData name="Jodie Croxall" userId="4d1968be-dae6-4f98-ae98-21266a2f29ba" providerId="ADAL" clId="{1BAA8380-E310-4431-8A6A-9D5B5A217CFB}" dt="2022-10-16T23:26:44.148" v="4718" actId="931"/>
          <ac:spMkLst>
            <pc:docMk/>
            <pc:sldMk cId="2501053069" sldId="418"/>
            <ac:spMk id="5" creationId="{35AE2DBD-4B35-2A56-8864-BD7DBF5BEC0A}"/>
          </ac:spMkLst>
        </pc:spChg>
        <pc:spChg chg="add del mod ord">
          <ac:chgData name="Jodie Croxall" userId="4d1968be-dae6-4f98-ae98-21266a2f29ba" providerId="ADAL" clId="{1BAA8380-E310-4431-8A6A-9D5B5A217CFB}" dt="2022-10-16T23:58:02.867" v="5123" actId="21"/>
          <ac:spMkLst>
            <pc:docMk/>
            <pc:sldMk cId="2501053069" sldId="418"/>
            <ac:spMk id="8" creationId="{A5D2F080-A3AA-4DD6-41D7-4E7C646A5D48}"/>
          </ac:spMkLst>
        </pc:spChg>
        <pc:picChg chg="add mod ord">
          <ac:chgData name="Jodie Croxall" userId="4d1968be-dae6-4f98-ae98-21266a2f29ba" providerId="ADAL" clId="{1BAA8380-E310-4431-8A6A-9D5B5A217CFB}" dt="2022-10-16T23:29:39.102" v="4748" actId="14100"/>
          <ac:picMkLst>
            <pc:docMk/>
            <pc:sldMk cId="2501053069" sldId="418"/>
            <ac:picMk id="7" creationId="{E11F0DC9-6A97-3074-0582-592042C540DC}"/>
          </ac:picMkLst>
        </pc:picChg>
        <pc:picChg chg="add del mod">
          <ac:chgData name="Jodie Croxall" userId="4d1968be-dae6-4f98-ae98-21266a2f29ba" providerId="ADAL" clId="{1BAA8380-E310-4431-8A6A-9D5B5A217CFB}" dt="2022-10-16T23:58:37.699" v="5128" actId="478"/>
          <ac:picMkLst>
            <pc:docMk/>
            <pc:sldMk cId="2501053069" sldId="418"/>
            <ac:picMk id="9" creationId="{C80453EA-D309-D368-FD30-EEF7D3CE6C19}"/>
          </ac:picMkLst>
        </pc:picChg>
        <pc:picChg chg="add del mod">
          <ac:chgData name="Jodie Croxall" userId="4d1968be-dae6-4f98-ae98-21266a2f29ba" providerId="ADAL" clId="{1BAA8380-E310-4431-8A6A-9D5B5A217CFB}" dt="2022-10-16T23:58:02.867" v="5123" actId="21"/>
          <ac:picMkLst>
            <pc:docMk/>
            <pc:sldMk cId="2501053069" sldId="418"/>
            <ac:picMk id="3074" creationId="{1AB61958-86E9-4C95-86E9-3DA260D37AAA}"/>
          </ac:picMkLst>
        </pc:picChg>
      </pc:sldChg>
      <pc:sldChg chg="new del">
        <pc:chgData name="Jodie Croxall" userId="4d1968be-dae6-4f98-ae98-21266a2f29ba" providerId="ADAL" clId="{1BAA8380-E310-4431-8A6A-9D5B5A217CFB}" dt="2022-10-16T23:21:08.247" v="4672" actId="2696"/>
        <pc:sldMkLst>
          <pc:docMk/>
          <pc:sldMk cId="4165592932" sldId="418"/>
        </pc:sldMkLst>
      </pc:sldChg>
      <pc:sldChg chg="addSp delSp modSp add mod">
        <pc:chgData name="Jodie Croxall" userId="4d1968be-dae6-4f98-ae98-21266a2f29ba" providerId="ADAL" clId="{1BAA8380-E310-4431-8A6A-9D5B5A217CFB}" dt="2022-10-18T22:58:41.214" v="10531" actId="20577"/>
        <pc:sldMkLst>
          <pc:docMk/>
          <pc:sldMk cId="2414661219" sldId="419"/>
        </pc:sldMkLst>
        <pc:spChg chg="del">
          <ac:chgData name="Jodie Croxall" userId="4d1968be-dae6-4f98-ae98-21266a2f29ba" providerId="ADAL" clId="{1BAA8380-E310-4431-8A6A-9D5B5A217CFB}" dt="2022-10-16T23:34:50.839" v="4817" actId="478"/>
          <ac:spMkLst>
            <pc:docMk/>
            <pc:sldMk cId="2414661219" sldId="419"/>
            <ac:spMk id="2" creationId="{09DBB032-A0F2-E6F9-6F7D-DF03D6B3EFC4}"/>
          </ac:spMkLst>
        </pc:spChg>
        <pc:spChg chg="add del mod">
          <ac:chgData name="Jodie Croxall" userId="4d1968be-dae6-4f98-ae98-21266a2f29ba" providerId="ADAL" clId="{1BAA8380-E310-4431-8A6A-9D5B5A217CFB}" dt="2022-10-16T23:34:55.418" v="4818" actId="478"/>
          <ac:spMkLst>
            <pc:docMk/>
            <pc:sldMk cId="2414661219" sldId="419"/>
            <ac:spMk id="3" creationId="{84AC2363-C2C7-5B1B-679E-9EFA153AFF38}"/>
          </ac:spMkLst>
        </pc:spChg>
        <pc:spChg chg="mod">
          <ac:chgData name="Jodie Croxall" userId="4d1968be-dae6-4f98-ae98-21266a2f29ba" providerId="ADAL" clId="{1BAA8380-E310-4431-8A6A-9D5B5A217CFB}" dt="2022-10-18T22:07:57.937" v="9549" actId="1076"/>
          <ac:spMkLst>
            <pc:docMk/>
            <pc:sldMk cId="2414661219" sldId="419"/>
            <ac:spMk id="4" creationId="{DF450B8C-C2B5-ED60-6C8D-717E2F0FF685}"/>
          </ac:spMkLst>
        </pc:spChg>
        <pc:spChg chg="add mod">
          <ac:chgData name="Jodie Croxall" userId="4d1968be-dae6-4f98-ae98-21266a2f29ba" providerId="ADAL" clId="{1BAA8380-E310-4431-8A6A-9D5B5A217CFB}" dt="2022-10-16T23:34:57.356" v="4819"/>
          <ac:spMkLst>
            <pc:docMk/>
            <pc:sldMk cId="2414661219" sldId="419"/>
            <ac:spMk id="5" creationId="{10213CD8-BF14-5CF7-23F8-7F2B25D60CC3}"/>
          </ac:spMkLst>
        </pc:spChg>
        <pc:spChg chg="del">
          <ac:chgData name="Jodie Croxall" userId="4d1968be-dae6-4f98-ae98-21266a2f29ba" providerId="ADAL" clId="{1BAA8380-E310-4431-8A6A-9D5B5A217CFB}" dt="2022-10-16T23:35:01.033" v="4820" actId="478"/>
          <ac:spMkLst>
            <pc:docMk/>
            <pc:sldMk cId="2414661219" sldId="419"/>
            <ac:spMk id="6" creationId="{21D01343-6A61-D1E3-DF80-EBFF821AC193}"/>
          </ac:spMkLst>
        </pc:spChg>
        <pc:spChg chg="add mod">
          <ac:chgData name="Jodie Croxall" userId="4d1968be-dae6-4f98-ae98-21266a2f29ba" providerId="ADAL" clId="{1BAA8380-E310-4431-8A6A-9D5B5A217CFB}" dt="2022-10-18T22:58:41.214" v="10531" actId="20577"/>
          <ac:spMkLst>
            <pc:docMk/>
            <pc:sldMk cId="2414661219" sldId="419"/>
            <ac:spMk id="7" creationId="{4F84CCF1-62DC-6A24-18DD-72BBCC8FD7A2}"/>
          </ac:spMkLst>
        </pc:spChg>
      </pc:sldChg>
      <pc:sldChg chg="addSp delSp modSp new mod setBg setFolMasterObjs modClrScheme chgLayout">
        <pc:chgData name="Jodie Croxall" userId="4d1968be-dae6-4f98-ae98-21266a2f29ba" providerId="ADAL" clId="{1BAA8380-E310-4431-8A6A-9D5B5A217CFB}" dt="2022-10-16T23:56:51.976" v="5120" actId="27636"/>
        <pc:sldMkLst>
          <pc:docMk/>
          <pc:sldMk cId="3139113429" sldId="420"/>
        </pc:sldMkLst>
        <pc:spChg chg="mod ord">
          <ac:chgData name="Jodie Croxall" userId="4d1968be-dae6-4f98-ae98-21266a2f29ba" providerId="ADAL" clId="{1BAA8380-E310-4431-8A6A-9D5B5A217CFB}" dt="2022-10-16T23:56:23.716" v="5114" actId="1076"/>
          <ac:spMkLst>
            <pc:docMk/>
            <pc:sldMk cId="3139113429" sldId="420"/>
            <ac:spMk id="2" creationId="{52CEE212-1B78-24F3-AD36-F42990A7929A}"/>
          </ac:spMkLst>
        </pc:spChg>
        <pc:spChg chg="mod ord">
          <ac:chgData name="Jodie Croxall" userId="4d1968be-dae6-4f98-ae98-21266a2f29ba" providerId="ADAL" clId="{1BAA8380-E310-4431-8A6A-9D5B5A217CFB}" dt="2022-10-16T23:56:51.976" v="5120" actId="27636"/>
          <ac:spMkLst>
            <pc:docMk/>
            <pc:sldMk cId="3139113429" sldId="420"/>
            <ac:spMk id="3" creationId="{122CBD1E-61A0-B2E6-0264-4E96CE714BC2}"/>
          </ac:spMkLst>
        </pc:spChg>
        <pc:spChg chg="del">
          <ac:chgData name="Jodie Croxall" userId="4d1968be-dae6-4f98-ae98-21266a2f29ba" providerId="ADAL" clId="{1BAA8380-E310-4431-8A6A-9D5B5A217CFB}" dt="2022-10-16T23:46:13.641" v="4983" actId="21"/>
          <ac:spMkLst>
            <pc:docMk/>
            <pc:sldMk cId="3139113429" sldId="420"/>
            <ac:spMk id="4" creationId="{6278155E-74F8-4A9E-0C13-90031E3255A9}"/>
          </ac:spMkLst>
        </pc:spChg>
        <pc:picChg chg="add">
          <ac:chgData name="Jodie Croxall" userId="4d1968be-dae6-4f98-ae98-21266a2f29ba" providerId="ADAL" clId="{1BAA8380-E310-4431-8A6A-9D5B5A217CFB}" dt="2022-10-16T23:54:21.150" v="5083" actId="26606"/>
          <ac:picMkLst>
            <pc:docMk/>
            <pc:sldMk cId="3139113429" sldId="420"/>
            <ac:picMk id="5" creationId="{7A2B84FB-9265-F701-017D-864527663A0D}"/>
          </ac:picMkLst>
        </pc:picChg>
        <pc:cxnChg chg="add">
          <ac:chgData name="Jodie Croxall" userId="4d1968be-dae6-4f98-ae98-21266a2f29ba" providerId="ADAL" clId="{1BAA8380-E310-4431-8A6A-9D5B5A217CFB}" dt="2022-10-16T23:54:21.150" v="5083" actId="26606"/>
          <ac:cxnSpMkLst>
            <pc:docMk/>
            <pc:sldMk cId="3139113429" sldId="420"/>
            <ac:cxnSpMk id="9" creationId="{A7F400EE-A8A5-48AF-B4D6-291B52C6F0B0}"/>
          </ac:cxnSpMkLst>
        </pc:cxnChg>
      </pc:sldChg>
      <pc:sldChg chg="addSp modSp new mod">
        <pc:chgData name="Jodie Croxall" userId="4d1968be-dae6-4f98-ae98-21266a2f29ba" providerId="ADAL" clId="{1BAA8380-E310-4431-8A6A-9D5B5A217CFB}" dt="2022-10-18T12:12:38.460" v="5636" actId="14100"/>
        <pc:sldMkLst>
          <pc:docMk/>
          <pc:sldMk cId="564850651" sldId="421"/>
        </pc:sldMkLst>
        <pc:picChg chg="add mod modCrop">
          <ac:chgData name="Jodie Croxall" userId="4d1968be-dae6-4f98-ae98-21266a2f29ba" providerId="ADAL" clId="{1BAA8380-E310-4431-8A6A-9D5B5A217CFB}" dt="2022-10-18T12:12:38.460" v="5636" actId="14100"/>
          <ac:picMkLst>
            <pc:docMk/>
            <pc:sldMk cId="564850651" sldId="421"/>
            <ac:picMk id="5" creationId="{5FC9FEDB-AC9A-0F20-5FC9-F4E76546AF1E}"/>
          </ac:picMkLst>
        </pc:picChg>
      </pc:sldChg>
      <pc:sldChg chg="addSp delSp modSp new del modAnim">
        <pc:chgData name="Jodie Croxall" userId="4d1968be-dae6-4f98-ae98-21266a2f29ba" providerId="ADAL" clId="{1BAA8380-E310-4431-8A6A-9D5B5A217CFB}" dt="2022-10-17T00:07:22.094" v="5159" actId="2696"/>
        <pc:sldMkLst>
          <pc:docMk/>
          <pc:sldMk cId="3905607886" sldId="421"/>
        </pc:sldMkLst>
        <pc:spChg chg="del">
          <ac:chgData name="Jodie Croxall" userId="4d1968be-dae6-4f98-ae98-21266a2f29ba" providerId="ADAL" clId="{1BAA8380-E310-4431-8A6A-9D5B5A217CFB}" dt="2022-10-17T00:06:32.459" v="5158"/>
          <ac:spMkLst>
            <pc:docMk/>
            <pc:sldMk cId="3905607886" sldId="421"/>
            <ac:spMk id="3" creationId="{CD04A5BB-2DCA-CE55-653C-563FE3988B82}"/>
          </ac:spMkLst>
        </pc:spChg>
        <pc:picChg chg="add mod">
          <ac:chgData name="Jodie Croxall" userId="4d1968be-dae6-4f98-ae98-21266a2f29ba" providerId="ADAL" clId="{1BAA8380-E310-4431-8A6A-9D5B5A217CFB}" dt="2022-10-17T00:06:32.459" v="5158"/>
          <ac:picMkLst>
            <pc:docMk/>
            <pc:sldMk cId="3905607886" sldId="421"/>
            <ac:picMk id="4" creationId="{8CB4F6A0-8136-02E8-0F82-E5C35349483E}"/>
          </ac:picMkLst>
        </pc:picChg>
      </pc:sldChg>
      <pc:sldChg chg="addSp delSp modSp new mod ord">
        <pc:chgData name="Jodie Croxall" userId="4d1968be-dae6-4f98-ae98-21266a2f29ba" providerId="ADAL" clId="{1BAA8380-E310-4431-8A6A-9D5B5A217CFB}" dt="2022-10-18T13:06:47.580" v="5869" actId="1076"/>
        <pc:sldMkLst>
          <pc:docMk/>
          <pc:sldMk cId="2527006373" sldId="422"/>
        </pc:sldMkLst>
        <pc:spChg chg="del">
          <ac:chgData name="Jodie Croxall" userId="4d1968be-dae6-4f98-ae98-21266a2f29ba" providerId="ADAL" clId="{1BAA8380-E310-4431-8A6A-9D5B5A217CFB}" dt="2022-10-18T13:06:27.104" v="5866" actId="478"/>
          <ac:spMkLst>
            <pc:docMk/>
            <pc:sldMk cId="2527006373" sldId="422"/>
            <ac:spMk id="2" creationId="{174CE7F3-013D-A317-3C2B-1EF6696CD3C0}"/>
          </ac:spMkLst>
        </pc:spChg>
        <pc:spChg chg="del mod">
          <ac:chgData name="Jodie Croxall" userId="4d1968be-dae6-4f98-ae98-21266a2f29ba" providerId="ADAL" clId="{1BAA8380-E310-4431-8A6A-9D5B5A217CFB}" dt="2022-10-18T12:55:07.674" v="5851" actId="26606"/>
          <ac:spMkLst>
            <pc:docMk/>
            <pc:sldMk cId="2527006373" sldId="422"/>
            <ac:spMk id="3" creationId="{7433659F-7490-72DD-94F0-40D3D47AEFF4}"/>
          </ac:spMkLst>
        </pc:spChg>
        <pc:spChg chg="del">
          <ac:chgData name="Jodie Croxall" userId="4d1968be-dae6-4f98-ae98-21266a2f29ba" providerId="ADAL" clId="{1BAA8380-E310-4431-8A6A-9D5B5A217CFB}" dt="2022-10-18T12:58:33.467" v="5865"/>
          <ac:spMkLst>
            <pc:docMk/>
            <pc:sldMk cId="2527006373" sldId="422"/>
            <ac:spMk id="4" creationId="{125C9695-B3CE-DD22-91C1-1A2D0EC22C6F}"/>
          </ac:spMkLst>
        </pc:spChg>
        <pc:graphicFrameChg chg="add mod">
          <ac:chgData name="Jodie Croxall" userId="4d1968be-dae6-4f98-ae98-21266a2f29ba" providerId="ADAL" clId="{1BAA8380-E310-4431-8A6A-9D5B5A217CFB}" dt="2022-10-18T13:06:43.710" v="5868" actId="1076"/>
          <ac:graphicFrameMkLst>
            <pc:docMk/>
            <pc:sldMk cId="2527006373" sldId="422"/>
            <ac:graphicFrameMk id="6" creationId="{EB7DC0FF-F183-0143-F90F-687DD451AEF6}"/>
          </ac:graphicFrameMkLst>
        </pc:graphicFrameChg>
        <pc:picChg chg="add mod">
          <ac:chgData name="Jodie Croxall" userId="4d1968be-dae6-4f98-ae98-21266a2f29ba" providerId="ADAL" clId="{1BAA8380-E310-4431-8A6A-9D5B5A217CFB}" dt="2022-10-18T13:06:47.580" v="5869" actId="1076"/>
          <ac:picMkLst>
            <pc:docMk/>
            <pc:sldMk cId="2527006373" sldId="422"/>
            <ac:picMk id="1026" creationId="{25A3DD77-6AE5-77A7-9E2B-3C0902B9247D}"/>
          </ac:picMkLst>
        </pc:picChg>
      </pc:sldChg>
      <pc:sldChg chg="new del">
        <pc:chgData name="Jodie Croxall" userId="4d1968be-dae6-4f98-ae98-21266a2f29ba" providerId="ADAL" clId="{1BAA8380-E310-4431-8A6A-9D5B5A217CFB}" dt="2022-10-18T16:18:41.725" v="6051" actId="47"/>
        <pc:sldMkLst>
          <pc:docMk/>
          <pc:sldMk cId="782898872" sldId="423"/>
        </pc:sldMkLst>
      </pc:sldChg>
      <pc:sldChg chg="modSp add mod">
        <pc:chgData name="Jodie Croxall" userId="4d1968be-dae6-4f98-ae98-21266a2f29ba" providerId="ADAL" clId="{1BAA8380-E310-4431-8A6A-9D5B5A217CFB}" dt="2022-10-18T23:18:22.015" v="10928" actId="5793"/>
        <pc:sldMkLst>
          <pc:docMk/>
          <pc:sldMk cId="3872926480" sldId="424"/>
        </pc:sldMkLst>
        <pc:spChg chg="mod">
          <ac:chgData name="Jodie Croxall" userId="4d1968be-dae6-4f98-ae98-21266a2f29ba" providerId="ADAL" clId="{1BAA8380-E310-4431-8A6A-9D5B5A217CFB}" dt="2022-10-18T23:18:22.015" v="10928" actId="5793"/>
          <ac:spMkLst>
            <pc:docMk/>
            <pc:sldMk cId="3872926480" sldId="424"/>
            <ac:spMk id="2" creationId="{E29421BB-6DBD-043B-D8B4-5894FBDEB0BE}"/>
          </ac:spMkLst>
        </pc:spChg>
      </pc:sldChg>
      <pc:sldChg chg="addSp delSp modSp add mod ord modTransition modAnim">
        <pc:chgData name="Jodie Croxall" userId="4d1968be-dae6-4f98-ae98-21266a2f29ba" providerId="ADAL" clId="{1BAA8380-E310-4431-8A6A-9D5B5A217CFB}" dt="2022-10-18T23:30:26.711" v="11211" actId="207"/>
        <pc:sldMkLst>
          <pc:docMk/>
          <pc:sldMk cId="281984739" sldId="425"/>
        </pc:sldMkLst>
        <pc:spChg chg="add del mod">
          <ac:chgData name="Jodie Croxall" userId="4d1968be-dae6-4f98-ae98-21266a2f29ba" providerId="ADAL" clId="{1BAA8380-E310-4431-8A6A-9D5B5A217CFB}" dt="2022-10-18T16:29:45.438" v="6379" actId="21"/>
          <ac:spMkLst>
            <pc:docMk/>
            <pc:sldMk cId="281984739" sldId="425"/>
            <ac:spMk id="2" creationId="{43868A98-8FE5-7435-30EE-D699CF98A248}"/>
          </ac:spMkLst>
        </pc:spChg>
        <pc:spChg chg="add mod">
          <ac:chgData name="Jodie Croxall" userId="4d1968be-dae6-4f98-ae98-21266a2f29ba" providerId="ADAL" clId="{1BAA8380-E310-4431-8A6A-9D5B5A217CFB}" dt="2022-10-18T21:57:23.921" v="9437" actId="14100"/>
          <ac:spMkLst>
            <pc:docMk/>
            <pc:sldMk cId="281984739" sldId="425"/>
            <ac:spMk id="3" creationId="{0EC6CA98-5B07-3B07-E747-5420F075E163}"/>
          </ac:spMkLst>
        </pc:spChg>
        <pc:spChg chg="del">
          <ac:chgData name="Jodie Croxall" userId="4d1968be-dae6-4f98-ae98-21266a2f29ba" providerId="ADAL" clId="{1BAA8380-E310-4431-8A6A-9D5B5A217CFB}" dt="2022-10-18T16:29:28.616" v="6375" actId="21"/>
          <ac:spMkLst>
            <pc:docMk/>
            <pc:sldMk cId="281984739" sldId="425"/>
            <ac:spMk id="4" creationId="{DF450B8C-C2B5-ED60-6C8D-717E2F0FF685}"/>
          </ac:spMkLst>
        </pc:spChg>
        <pc:spChg chg="mod">
          <ac:chgData name="Jodie Croxall" userId="4d1968be-dae6-4f98-ae98-21266a2f29ba" providerId="ADAL" clId="{1BAA8380-E310-4431-8A6A-9D5B5A217CFB}" dt="2022-10-18T23:30:26.711" v="11211" actId="207"/>
          <ac:spMkLst>
            <pc:docMk/>
            <pc:sldMk cId="281984739" sldId="425"/>
            <ac:spMk id="7" creationId="{4F84CCF1-62DC-6A24-18DD-72BBCC8FD7A2}"/>
          </ac:spMkLst>
        </pc:spChg>
      </pc:sldChg>
      <pc:sldChg chg="addSp delSp modSp new mod ord modClrScheme chgLayout">
        <pc:chgData name="Jodie Croxall" userId="4d1968be-dae6-4f98-ae98-21266a2f29ba" providerId="ADAL" clId="{1BAA8380-E310-4431-8A6A-9D5B5A217CFB}" dt="2022-10-18T22:25:46.450" v="9770"/>
        <pc:sldMkLst>
          <pc:docMk/>
          <pc:sldMk cId="2686583695" sldId="426"/>
        </pc:sldMkLst>
        <pc:spChg chg="del">
          <ac:chgData name="Jodie Croxall" userId="4d1968be-dae6-4f98-ae98-21266a2f29ba" providerId="ADAL" clId="{1BAA8380-E310-4431-8A6A-9D5B5A217CFB}" dt="2022-10-18T22:01:02.159" v="9443" actId="700"/>
          <ac:spMkLst>
            <pc:docMk/>
            <pc:sldMk cId="2686583695" sldId="426"/>
            <ac:spMk id="2" creationId="{78E20536-91AF-EB53-8DEF-4785B9A7C657}"/>
          </ac:spMkLst>
        </pc:spChg>
        <pc:spChg chg="del">
          <ac:chgData name="Jodie Croxall" userId="4d1968be-dae6-4f98-ae98-21266a2f29ba" providerId="ADAL" clId="{1BAA8380-E310-4431-8A6A-9D5B5A217CFB}" dt="2022-10-18T22:01:02.159" v="9443" actId="700"/>
          <ac:spMkLst>
            <pc:docMk/>
            <pc:sldMk cId="2686583695" sldId="426"/>
            <ac:spMk id="3" creationId="{F8082AC3-D820-1047-8BAF-991641A2DA18}"/>
          </ac:spMkLst>
        </pc:spChg>
        <pc:spChg chg="del">
          <ac:chgData name="Jodie Croxall" userId="4d1968be-dae6-4f98-ae98-21266a2f29ba" providerId="ADAL" clId="{1BAA8380-E310-4431-8A6A-9D5B5A217CFB}" dt="2022-10-18T22:01:02.159" v="9443" actId="700"/>
          <ac:spMkLst>
            <pc:docMk/>
            <pc:sldMk cId="2686583695" sldId="426"/>
            <ac:spMk id="4" creationId="{04D188D4-5DAE-8DDC-F30E-6339DC93D6EB}"/>
          </ac:spMkLst>
        </pc:spChg>
        <pc:spChg chg="add mod">
          <ac:chgData name="Jodie Croxall" userId="4d1968be-dae6-4f98-ae98-21266a2f29ba" providerId="ADAL" clId="{1BAA8380-E310-4431-8A6A-9D5B5A217CFB}" dt="2022-10-18T22:07:09.626" v="9543" actId="1076"/>
          <ac:spMkLst>
            <pc:docMk/>
            <pc:sldMk cId="2686583695" sldId="426"/>
            <ac:spMk id="10" creationId="{360E1907-E6B4-9840-D20A-FA24520DC946}"/>
          </ac:spMkLst>
        </pc:spChg>
        <pc:picChg chg="add mod">
          <ac:chgData name="Jodie Croxall" userId="4d1968be-dae6-4f98-ae98-21266a2f29ba" providerId="ADAL" clId="{1BAA8380-E310-4431-8A6A-9D5B5A217CFB}" dt="2022-10-18T22:07:25.196" v="9547" actId="1076"/>
          <ac:picMkLst>
            <pc:docMk/>
            <pc:sldMk cId="2686583695" sldId="426"/>
            <ac:picMk id="6" creationId="{868E8256-5C70-B26B-2E32-3003208CA6B8}"/>
          </ac:picMkLst>
        </pc:picChg>
        <pc:picChg chg="add mod">
          <ac:chgData name="Jodie Croxall" userId="4d1968be-dae6-4f98-ae98-21266a2f29ba" providerId="ADAL" clId="{1BAA8380-E310-4431-8A6A-9D5B5A217CFB}" dt="2022-10-18T22:07:22.032" v="9546" actId="14100"/>
          <ac:picMkLst>
            <pc:docMk/>
            <pc:sldMk cId="2686583695" sldId="426"/>
            <ac:picMk id="8" creationId="{66294EC8-D695-D28E-A274-13E14778DAA5}"/>
          </ac:picMkLst>
        </pc:picChg>
      </pc:sldChg>
      <pc:sldChg chg="addSp modSp add mod">
        <pc:chgData name="Jodie Croxall" userId="4d1968be-dae6-4f98-ae98-21266a2f29ba" providerId="ADAL" clId="{1BAA8380-E310-4431-8A6A-9D5B5A217CFB}" dt="2022-10-18T22:28:32.742" v="9786" actId="1440"/>
        <pc:sldMkLst>
          <pc:docMk/>
          <pc:sldMk cId="3362063341" sldId="427"/>
        </pc:sldMkLst>
        <pc:picChg chg="add mod">
          <ac:chgData name="Jodie Croxall" userId="4d1968be-dae6-4f98-ae98-21266a2f29ba" providerId="ADAL" clId="{1BAA8380-E310-4431-8A6A-9D5B5A217CFB}" dt="2022-10-18T22:28:32.742" v="9786" actId="1440"/>
          <ac:picMkLst>
            <pc:docMk/>
            <pc:sldMk cId="3362063341" sldId="427"/>
            <ac:picMk id="6" creationId="{8165D96D-1AE2-247C-D03D-6AC60AC4545E}"/>
          </ac:picMkLst>
        </pc:picChg>
      </pc:sldChg>
      <pc:sldChg chg="addSp delSp modSp new mod">
        <pc:chgData name="Jodie Croxall" userId="4d1968be-dae6-4f98-ae98-21266a2f29ba" providerId="ADAL" clId="{1BAA8380-E310-4431-8A6A-9D5B5A217CFB}" dt="2022-10-18T23:09:35.491" v="10777" actId="20577"/>
        <pc:sldMkLst>
          <pc:docMk/>
          <pc:sldMk cId="1063741209" sldId="428"/>
        </pc:sldMkLst>
        <pc:spChg chg="mod">
          <ac:chgData name="Jodie Croxall" userId="4d1968be-dae6-4f98-ae98-21266a2f29ba" providerId="ADAL" clId="{1BAA8380-E310-4431-8A6A-9D5B5A217CFB}" dt="2022-10-18T23:07:08.527" v="10561" actId="20577"/>
          <ac:spMkLst>
            <pc:docMk/>
            <pc:sldMk cId="1063741209" sldId="428"/>
            <ac:spMk id="2" creationId="{930880A7-0912-DD83-F5D1-119E2D8221BF}"/>
          </ac:spMkLst>
        </pc:spChg>
        <pc:spChg chg="del">
          <ac:chgData name="Jodie Croxall" userId="4d1968be-dae6-4f98-ae98-21266a2f29ba" providerId="ADAL" clId="{1BAA8380-E310-4431-8A6A-9D5B5A217CFB}" dt="2022-10-18T23:07:26.838" v="10562" actId="22"/>
          <ac:spMkLst>
            <pc:docMk/>
            <pc:sldMk cId="1063741209" sldId="428"/>
            <ac:spMk id="3" creationId="{61D285F4-F994-0751-53FD-B88ED088868A}"/>
          </ac:spMkLst>
        </pc:spChg>
        <pc:spChg chg="mod">
          <ac:chgData name="Jodie Croxall" userId="4d1968be-dae6-4f98-ae98-21266a2f29ba" providerId="ADAL" clId="{1BAA8380-E310-4431-8A6A-9D5B5A217CFB}" dt="2022-10-18T23:09:35.491" v="10777" actId="20577"/>
          <ac:spMkLst>
            <pc:docMk/>
            <pc:sldMk cId="1063741209" sldId="428"/>
            <ac:spMk id="4" creationId="{4C9BCD28-977E-84E6-4192-204DA6DDF145}"/>
          </ac:spMkLst>
        </pc:spChg>
        <pc:picChg chg="add mod ord">
          <ac:chgData name="Jodie Croxall" userId="4d1968be-dae6-4f98-ae98-21266a2f29ba" providerId="ADAL" clId="{1BAA8380-E310-4431-8A6A-9D5B5A217CFB}" dt="2022-10-18T23:07:35.036" v="10563" actId="1440"/>
          <ac:picMkLst>
            <pc:docMk/>
            <pc:sldMk cId="1063741209" sldId="428"/>
            <ac:picMk id="6" creationId="{61F5F3E4-B1E9-1D23-D04E-5EA8B39EB111}"/>
          </ac:picMkLst>
        </pc:picChg>
      </pc:sldChg>
      <pc:sldChg chg="addSp delSp modSp add mod">
        <pc:chgData name="Jodie Croxall" userId="4d1968be-dae6-4f98-ae98-21266a2f29ba" providerId="ADAL" clId="{1BAA8380-E310-4431-8A6A-9D5B5A217CFB}" dt="2022-10-18T22:56:46.938" v="10443" actId="2711"/>
        <pc:sldMkLst>
          <pc:docMk/>
          <pc:sldMk cId="1181197610" sldId="429"/>
        </pc:sldMkLst>
        <pc:spChg chg="del mod">
          <ac:chgData name="Jodie Croxall" userId="4d1968be-dae6-4f98-ae98-21266a2f29ba" providerId="ADAL" clId="{1BAA8380-E310-4431-8A6A-9D5B5A217CFB}" dt="2022-10-18T22:40:16.970" v="9790" actId="478"/>
          <ac:spMkLst>
            <pc:docMk/>
            <pc:sldMk cId="1181197610" sldId="429"/>
            <ac:spMk id="2" creationId="{99843675-8A87-0C3C-6FF8-38C94511CAD6}"/>
          </ac:spMkLst>
        </pc:spChg>
        <pc:spChg chg="mod">
          <ac:chgData name="Jodie Croxall" userId="4d1968be-dae6-4f98-ae98-21266a2f29ba" providerId="ADAL" clId="{1BAA8380-E310-4431-8A6A-9D5B5A217CFB}" dt="2022-10-18T22:56:46.938" v="10443" actId="2711"/>
          <ac:spMkLst>
            <pc:docMk/>
            <pc:sldMk cId="1181197610" sldId="429"/>
            <ac:spMk id="3" creationId="{A13CD1FD-40A2-C8E8-E849-78FC7B1FAB4B}"/>
          </ac:spMkLst>
        </pc:spChg>
        <pc:spChg chg="add del mod">
          <ac:chgData name="Jodie Croxall" userId="4d1968be-dae6-4f98-ae98-21266a2f29ba" providerId="ADAL" clId="{1BAA8380-E310-4431-8A6A-9D5B5A217CFB}" dt="2022-10-18T22:40:18.749" v="9791" actId="478"/>
          <ac:spMkLst>
            <pc:docMk/>
            <pc:sldMk cId="1181197610" sldId="429"/>
            <ac:spMk id="5" creationId="{F57167B8-ACA6-684D-CEC9-3C76756D947B}"/>
          </ac:spMkLst>
        </pc:spChg>
        <pc:picChg chg="mod">
          <ac:chgData name="Jodie Croxall" userId="4d1968be-dae6-4f98-ae98-21266a2f29ba" providerId="ADAL" clId="{1BAA8380-E310-4431-8A6A-9D5B5A217CFB}" dt="2022-10-18T22:56:18.439" v="10440" actId="1076"/>
          <ac:picMkLst>
            <pc:docMk/>
            <pc:sldMk cId="1181197610" sldId="429"/>
            <ac:picMk id="4" creationId="{D049F79E-3E42-D433-932A-8708ED29FF15}"/>
          </ac:picMkLst>
        </pc:picChg>
      </pc:sldChg>
      <pc:sldChg chg="addSp delSp modSp new mod setBg">
        <pc:chgData name="Jodie Croxall" userId="4d1968be-dae6-4f98-ae98-21266a2f29ba" providerId="ADAL" clId="{1BAA8380-E310-4431-8A6A-9D5B5A217CFB}" dt="2022-10-18T23:31:32.948" v="11255" actId="113"/>
        <pc:sldMkLst>
          <pc:docMk/>
          <pc:sldMk cId="1465165978" sldId="430"/>
        </pc:sldMkLst>
        <pc:spChg chg="mod">
          <ac:chgData name="Jodie Croxall" userId="4d1968be-dae6-4f98-ae98-21266a2f29ba" providerId="ADAL" clId="{1BAA8380-E310-4431-8A6A-9D5B5A217CFB}" dt="2022-10-18T23:31:26.790" v="11253" actId="1076"/>
          <ac:spMkLst>
            <pc:docMk/>
            <pc:sldMk cId="1465165978" sldId="430"/>
            <ac:spMk id="2" creationId="{8FF1DC5E-AB0F-73F1-DD66-A54ECD9984CF}"/>
          </ac:spMkLst>
        </pc:spChg>
        <pc:spChg chg="mod">
          <ac:chgData name="Jodie Croxall" userId="4d1968be-dae6-4f98-ae98-21266a2f29ba" providerId="ADAL" clId="{1BAA8380-E310-4431-8A6A-9D5B5A217CFB}" dt="2022-10-18T23:31:32.948" v="11255" actId="113"/>
          <ac:spMkLst>
            <pc:docMk/>
            <pc:sldMk cId="1465165978" sldId="430"/>
            <ac:spMk id="3" creationId="{EC75C3F4-C285-0F54-35C7-D8373EFD18A9}"/>
          </ac:spMkLst>
        </pc:spChg>
        <pc:spChg chg="del">
          <ac:chgData name="Jodie Croxall" userId="4d1968be-dae6-4f98-ae98-21266a2f29ba" providerId="ADAL" clId="{1BAA8380-E310-4431-8A6A-9D5B5A217CFB}" dt="2022-10-18T23:10:25.531" v="10779"/>
          <ac:spMkLst>
            <pc:docMk/>
            <pc:sldMk cId="1465165978" sldId="430"/>
            <ac:spMk id="4" creationId="{AE56629E-5334-8596-7655-4AC36CC14CD4}"/>
          </ac:spMkLst>
        </pc:spChg>
        <pc:spChg chg="add del mod">
          <ac:chgData name="Jodie Croxall" userId="4d1968be-dae6-4f98-ae98-21266a2f29ba" providerId="ADAL" clId="{1BAA8380-E310-4431-8A6A-9D5B5A217CFB}" dt="2022-10-18T23:16:40.625" v="10910"/>
          <ac:spMkLst>
            <pc:docMk/>
            <pc:sldMk cId="1465165978" sldId="430"/>
            <ac:spMk id="5" creationId="{761DA96E-EC12-961B-A7CF-399042C6F179}"/>
          </ac:spMkLst>
        </pc:spChg>
        <pc:spChg chg="add">
          <ac:chgData name="Jodie Croxall" userId="4d1968be-dae6-4f98-ae98-21266a2f29ba" providerId="ADAL" clId="{1BAA8380-E310-4431-8A6A-9D5B5A217CFB}" dt="2022-10-18T23:16:52.176" v="10911" actId="26606"/>
          <ac:spMkLst>
            <pc:docMk/>
            <pc:sldMk cId="1465165978" sldId="430"/>
            <ac:spMk id="1033" creationId="{46F7435D-E3DB-47B1-BA61-B00ACC83A9DE}"/>
          </ac:spMkLst>
        </pc:spChg>
        <pc:spChg chg="add">
          <ac:chgData name="Jodie Croxall" userId="4d1968be-dae6-4f98-ae98-21266a2f29ba" providerId="ADAL" clId="{1BAA8380-E310-4431-8A6A-9D5B5A217CFB}" dt="2022-10-18T23:16:52.176" v="10911" actId="26606"/>
          <ac:spMkLst>
            <pc:docMk/>
            <pc:sldMk cId="1465165978" sldId="430"/>
            <ac:spMk id="1035" creationId="{F263A0B5-F8C4-4116-809F-78A768EA79A6}"/>
          </ac:spMkLst>
        </pc:spChg>
        <pc:picChg chg="add del mod">
          <ac:chgData name="Jodie Croxall" userId="4d1968be-dae6-4f98-ae98-21266a2f29ba" providerId="ADAL" clId="{1BAA8380-E310-4431-8A6A-9D5B5A217CFB}" dt="2022-10-18T23:15:29.810" v="10909" actId="21"/>
          <ac:picMkLst>
            <pc:docMk/>
            <pc:sldMk cId="1465165978" sldId="430"/>
            <ac:picMk id="1026" creationId="{72222693-D810-94D2-978F-BE6A99F73691}"/>
          </ac:picMkLst>
        </pc:picChg>
        <pc:picChg chg="add mod">
          <ac:chgData name="Jodie Croxall" userId="4d1968be-dae6-4f98-ae98-21266a2f29ba" providerId="ADAL" clId="{1BAA8380-E310-4431-8A6A-9D5B5A217CFB}" dt="2022-10-18T23:16:52.176" v="10911" actId="26606"/>
          <ac:picMkLst>
            <pc:docMk/>
            <pc:sldMk cId="1465165978" sldId="430"/>
            <ac:picMk id="1028" creationId="{90E0554B-674B-5568-E726-31D5F85C77F6}"/>
          </ac:picMkLst>
        </pc:picChg>
      </pc:sldChg>
      <pc:sldChg chg="addSp delSp modSp new mod modAnim">
        <pc:chgData name="Jodie Croxall" userId="4d1968be-dae6-4f98-ae98-21266a2f29ba" providerId="ADAL" clId="{1BAA8380-E310-4431-8A6A-9D5B5A217CFB}" dt="2022-10-18T23:29:19.143" v="11196"/>
        <pc:sldMkLst>
          <pc:docMk/>
          <pc:sldMk cId="3936767115" sldId="431"/>
        </pc:sldMkLst>
        <pc:spChg chg="del mod">
          <ac:chgData name="Jodie Croxall" userId="4d1968be-dae6-4f98-ae98-21266a2f29ba" providerId="ADAL" clId="{1BAA8380-E310-4431-8A6A-9D5B5A217CFB}" dt="2022-10-18T23:24:14.727" v="11152" actId="478"/>
          <ac:spMkLst>
            <pc:docMk/>
            <pc:sldMk cId="3936767115" sldId="431"/>
            <ac:spMk id="2" creationId="{8393DD13-5FAB-DBFE-6161-C2A9CCB7D024}"/>
          </ac:spMkLst>
        </pc:spChg>
        <pc:spChg chg="mod">
          <ac:chgData name="Jodie Croxall" userId="4d1968be-dae6-4f98-ae98-21266a2f29ba" providerId="ADAL" clId="{1BAA8380-E310-4431-8A6A-9D5B5A217CFB}" dt="2022-10-18T23:24:36.947" v="11156" actId="1076"/>
          <ac:spMkLst>
            <pc:docMk/>
            <pc:sldMk cId="3936767115" sldId="431"/>
            <ac:spMk id="3" creationId="{51561F05-AD49-002D-5BD7-45BB32FF2978}"/>
          </ac:spMkLst>
        </pc:spChg>
        <pc:spChg chg="mod">
          <ac:chgData name="Jodie Croxall" userId="4d1968be-dae6-4f98-ae98-21266a2f29ba" providerId="ADAL" clId="{1BAA8380-E310-4431-8A6A-9D5B5A217CFB}" dt="2022-10-18T23:24:40.300" v="11157" actId="1076"/>
          <ac:spMkLst>
            <pc:docMk/>
            <pc:sldMk cId="3936767115" sldId="431"/>
            <ac:spMk id="4" creationId="{9063F32C-4EE8-A3DD-489C-FB3305DF9C4E}"/>
          </ac:spMkLst>
        </pc:spChg>
        <pc:spChg chg="add mod">
          <ac:chgData name="Jodie Croxall" userId="4d1968be-dae6-4f98-ae98-21266a2f29ba" providerId="ADAL" clId="{1BAA8380-E310-4431-8A6A-9D5B5A217CFB}" dt="2022-10-18T23:25:26.709" v="11169" actId="1076"/>
          <ac:spMkLst>
            <pc:docMk/>
            <pc:sldMk cId="3936767115" sldId="431"/>
            <ac:spMk id="5" creationId="{4127BDF8-054B-CB0E-0F29-A84B6135E0B3}"/>
          </ac:spMkLst>
        </pc:spChg>
        <pc:spChg chg="add mod">
          <ac:chgData name="Jodie Croxall" userId="4d1968be-dae6-4f98-ae98-21266a2f29ba" providerId="ADAL" clId="{1BAA8380-E310-4431-8A6A-9D5B5A217CFB}" dt="2022-10-18T23:26:53.193" v="11193" actId="20577"/>
          <ac:spMkLst>
            <pc:docMk/>
            <pc:sldMk cId="3936767115" sldId="431"/>
            <ac:spMk id="6" creationId="{6A34D690-FE30-FEC4-2DA2-5FDB64B6ABE8}"/>
          </ac:spMkLst>
        </pc:spChg>
      </pc:sldChg>
      <pc:sldMasterChg chg="modSp mod">
        <pc:chgData name="Jodie Croxall" userId="4d1968be-dae6-4f98-ae98-21266a2f29ba" providerId="ADAL" clId="{1BAA8380-E310-4431-8A6A-9D5B5A217CFB}" dt="2022-10-15T15:01:34.015" v="161" actId="20577"/>
        <pc:sldMasterMkLst>
          <pc:docMk/>
          <pc:sldMasterMk cId="1100577738" sldId="2147483713"/>
        </pc:sldMasterMkLst>
        <pc:spChg chg="mod">
          <ac:chgData name="Jodie Croxall" userId="4d1968be-dae6-4f98-ae98-21266a2f29ba" providerId="ADAL" clId="{1BAA8380-E310-4431-8A6A-9D5B5A217CFB}" dt="2022-10-15T15:01:34.015" v="161" actId="20577"/>
          <ac:spMkLst>
            <pc:docMk/>
            <pc:sldMasterMk cId="1100577738" sldId="2147483713"/>
            <ac:spMk id="1030" creationId="{F50AD621-E559-9C91-FDC0-A9E55340C67E}"/>
          </ac:spMkLst>
        </pc:sp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53088-0344-4B22-9B11-8DF3F3F8356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E915DFE-4089-4092-9892-2EC221D11924}">
      <dgm:prSet/>
      <dgm:spPr/>
      <dgm:t>
        <a:bodyPr/>
        <a:lstStyle/>
        <a:p>
          <a:r>
            <a:rPr lang="en-US"/>
            <a:t>Step 1</a:t>
          </a:r>
        </a:p>
      </dgm:t>
    </dgm:pt>
    <dgm:pt modelId="{F7A372B8-F753-4AB4-B2AB-A6F32D42C8E3}" type="parTrans" cxnId="{E3EC6DEB-B021-40D6-962D-79088D8A6530}">
      <dgm:prSet/>
      <dgm:spPr/>
      <dgm:t>
        <a:bodyPr/>
        <a:lstStyle/>
        <a:p>
          <a:endParaRPr lang="en-US"/>
        </a:p>
      </dgm:t>
    </dgm:pt>
    <dgm:pt modelId="{FBA91699-BB1B-4614-8C6A-5557CABA06D6}" type="sibTrans" cxnId="{E3EC6DEB-B021-40D6-962D-79088D8A6530}">
      <dgm:prSet/>
      <dgm:spPr/>
      <dgm:t>
        <a:bodyPr/>
        <a:lstStyle/>
        <a:p>
          <a:endParaRPr lang="en-US"/>
        </a:p>
      </dgm:t>
    </dgm:pt>
    <dgm:pt modelId="{B41DB166-A5C7-4622-ABAE-7A9CDFBEFBFD}">
      <dgm:prSet custT="1"/>
      <dgm:spPr/>
      <dgm:t>
        <a:bodyPr/>
        <a:lstStyle/>
        <a:p>
          <a:r>
            <a:rPr lang="en-US" sz="1800" b="1" dirty="0"/>
            <a:t>Chose a broad topic</a:t>
          </a:r>
        </a:p>
      </dgm:t>
    </dgm:pt>
    <dgm:pt modelId="{09EE45A1-6B51-4EE0-A257-2AF8DC7000C6}" type="parTrans" cxnId="{3DA9C776-7343-4BC0-A70D-43924A00FD67}">
      <dgm:prSet/>
      <dgm:spPr/>
      <dgm:t>
        <a:bodyPr/>
        <a:lstStyle/>
        <a:p>
          <a:endParaRPr lang="en-US"/>
        </a:p>
      </dgm:t>
    </dgm:pt>
    <dgm:pt modelId="{E333E7A0-8D4A-459E-986E-64D85A064EF5}" type="sibTrans" cxnId="{3DA9C776-7343-4BC0-A70D-43924A00FD67}">
      <dgm:prSet/>
      <dgm:spPr/>
      <dgm:t>
        <a:bodyPr/>
        <a:lstStyle/>
        <a:p>
          <a:endParaRPr lang="en-US"/>
        </a:p>
      </dgm:t>
    </dgm:pt>
    <dgm:pt modelId="{EAA3C6BB-460A-411C-BDC4-5EC61AD6DBBD}">
      <dgm:prSet/>
      <dgm:spPr/>
      <dgm:t>
        <a:bodyPr/>
        <a:lstStyle/>
        <a:p>
          <a:r>
            <a:rPr lang="en-US"/>
            <a:t>Step 2</a:t>
          </a:r>
        </a:p>
      </dgm:t>
    </dgm:pt>
    <dgm:pt modelId="{F88C7D1F-594A-46A3-AC37-E93E7A9E4CEA}" type="parTrans" cxnId="{D96054A7-2DC8-4DE4-BFDB-5A85596179F7}">
      <dgm:prSet/>
      <dgm:spPr/>
      <dgm:t>
        <a:bodyPr/>
        <a:lstStyle/>
        <a:p>
          <a:endParaRPr lang="en-US"/>
        </a:p>
      </dgm:t>
    </dgm:pt>
    <dgm:pt modelId="{58DC1DB8-1426-4576-9EB6-472A08DA2072}" type="sibTrans" cxnId="{D96054A7-2DC8-4DE4-BFDB-5A85596179F7}">
      <dgm:prSet/>
      <dgm:spPr/>
      <dgm:t>
        <a:bodyPr/>
        <a:lstStyle/>
        <a:p>
          <a:endParaRPr lang="en-US"/>
        </a:p>
      </dgm:t>
    </dgm:pt>
    <dgm:pt modelId="{7B1FD5B8-570C-4E9E-BBBC-1677ECBB0022}">
      <dgm:prSet custT="1"/>
      <dgm:spPr/>
      <dgm:t>
        <a:bodyPr/>
        <a:lstStyle/>
        <a:p>
          <a:r>
            <a:rPr lang="en-US" sz="1800" b="1" dirty="0"/>
            <a:t>Preliminary research</a:t>
          </a:r>
        </a:p>
      </dgm:t>
    </dgm:pt>
    <dgm:pt modelId="{AD401443-EB4F-4D97-8DA5-42C88EB3A72E}" type="parTrans" cxnId="{7AFF9A71-4698-4DC5-BA6B-488692CA62AC}">
      <dgm:prSet/>
      <dgm:spPr/>
      <dgm:t>
        <a:bodyPr/>
        <a:lstStyle/>
        <a:p>
          <a:endParaRPr lang="en-US"/>
        </a:p>
      </dgm:t>
    </dgm:pt>
    <dgm:pt modelId="{FD548A8A-5295-4F94-9C5B-93847A77968D}" type="sibTrans" cxnId="{7AFF9A71-4698-4DC5-BA6B-488692CA62AC}">
      <dgm:prSet/>
      <dgm:spPr/>
      <dgm:t>
        <a:bodyPr/>
        <a:lstStyle/>
        <a:p>
          <a:endParaRPr lang="en-US"/>
        </a:p>
      </dgm:t>
    </dgm:pt>
    <dgm:pt modelId="{29AB6271-33F1-4535-9E37-860DF20E74EC}">
      <dgm:prSet/>
      <dgm:spPr/>
      <dgm:t>
        <a:bodyPr/>
        <a:lstStyle/>
        <a:p>
          <a:r>
            <a:rPr lang="en-US"/>
            <a:t>Step 3</a:t>
          </a:r>
        </a:p>
      </dgm:t>
    </dgm:pt>
    <dgm:pt modelId="{FBBDAFDE-1A23-4D3D-9FF8-8FE7D96E75C2}" type="parTrans" cxnId="{3475C073-DDE7-4FE3-A4EA-18017130F741}">
      <dgm:prSet/>
      <dgm:spPr/>
      <dgm:t>
        <a:bodyPr/>
        <a:lstStyle/>
        <a:p>
          <a:endParaRPr lang="en-US"/>
        </a:p>
      </dgm:t>
    </dgm:pt>
    <dgm:pt modelId="{CF2C6A3C-8CD5-4089-984A-27481F9C30A4}" type="sibTrans" cxnId="{3475C073-DDE7-4FE3-A4EA-18017130F741}">
      <dgm:prSet/>
      <dgm:spPr/>
      <dgm:t>
        <a:bodyPr/>
        <a:lstStyle/>
        <a:p>
          <a:endParaRPr lang="en-US"/>
        </a:p>
      </dgm:t>
    </dgm:pt>
    <dgm:pt modelId="{D6D3AED7-848F-45DD-8A3A-A4E387614D75}">
      <dgm:prSet custT="1"/>
      <dgm:spPr/>
      <dgm:t>
        <a:bodyPr/>
        <a:lstStyle/>
        <a:p>
          <a:r>
            <a:rPr lang="en-US" sz="1800" b="1" dirty="0"/>
            <a:t>Narrow down topic</a:t>
          </a:r>
        </a:p>
      </dgm:t>
    </dgm:pt>
    <dgm:pt modelId="{5EF88060-BB74-429C-9BCE-B58856E59146}" type="parTrans" cxnId="{5C6872A8-8A51-4126-977D-2FA1091FC876}">
      <dgm:prSet/>
      <dgm:spPr/>
      <dgm:t>
        <a:bodyPr/>
        <a:lstStyle/>
        <a:p>
          <a:endParaRPr lang="en-US"/>
        </a:p>
      </dgm:t>
    </dgm:pt>
    <dgm:pt modelId="{B9905D4C-1E6C-4DE2-82A0-C25E84FAAA7A}" type="sibTrans" cxnId="{5C6872A8-8A51-4126-977D-2FA1091FC876}">
      <dgm:prSet/>
      <dgm:spPr/>
      <dgm:t>
        <a:bodyPr/>
        <a:lstStyle/>
        <a:p>
          <a:endParaRPr lang="en-US"/>
        </a:p>
      </dgm:t>
    </dgm:pt>
    <dgm:pt modelId="{67CE4DBB-13A7-492B-97C3-8DCE749B49B1}">
      <dgm:prSet/>
      <dgm:spPr/>
      <dgm:t>
        <a:bodyPr/>
        <a:lstStyle/>
        <a:p>
          <a:r>
            <a:rPr lang="en-US"/>
            <a:t>Step 4</a:t>
          </a:r>
        </a:p>
      </dgm:t>
    </dgm:pt>
    <dgm:pt modelId="{989951B4-0512-4633-A5D9-C442C2BF0563}" type="parTrans" cxnId="{D24E4052-A792-45E4-8325-37779737F559}">
      <dgm:prSet/>
      <dgm:spPr/>
      <dgm:t>
        <a:bodyPr/>
        <a:lstStyle/>
        <a:p>
          <a:endParaRPr lang="en-US"/>
        </a:p>
      </dgm:t>
    </dgm:pt>
    <dgm:pt modelId="{76737F32-2715-4C48-B90A-626E2ACAF35D}" type="sibTrans" cxnId="{D24E4052-A792-45E4-8325-37779737F559}">
      <dgm:prSet/>
      <dgm:spPr/>
      <dgm:t>
        <a:bodyPr/>
        <a:lstStyle/>
        <a:p>
          <a:endParaRPr lang="en-US"/>
        </a:p>
      </dgm:t>
    </dgm:pt>
    <dgm:pt modelId="{BC086222-6BAE-4645-9E58-DB89A6ABA587}">
      <dgm:prSet custT="1"/>
      <dgm:spPr/>
      <dgm:t>
        <a:bodyPr/>
        <a:lstStyle/>
        <a:p>
          <a:r>
            <a:rPr lang="en-US" sz="1800" b="1" dirty="0"/>
            <a:t>Identify a research problem</a:t>
          </a:r>
        </a:p>
      </dgm:t>
    </dgm:pt>
    <dgm:pt modelId="{085985BE-42D3-42C6-8B64-40077E5B01CC}" type="parTrans" cxnId="{0AAAF8DC-C029-43B0-830E-25D9E31037B6}">
      <dgm:prSet/>
      <dgm:spPr/>
      <dgm:t>
        <a:bodyPr/>
        <a:lstStyle/>
        <a:p>
          <a:endParaRPr lang="en-US"/>
        </a:p>
      </dgm:t>
    </dgm:pt>
    <dgm:pt modelId="{C9C4EFCB-EE3E-4F93-BE2F-C987D8FEB75C}" type="sibTrans" cxnId="{0AAAF8DC-C029-43B0-830E-25D9E31037B6}">
      <dgm:prSet/>
      <dgm:spPr/>
      <dgm:t>
        <a:bodyPr/>
        <a:lstStyle/>
        <a:p>
          <a:endParaRPr lang="en-US"/>
        </a:p>
      </dgm:t>
    </dgm:pt>
    <dgm:pt modelId="{FED3415E-782E-4073-8113-ADFA560A1A07}">
      <dgm:prSet/>
      <dgm:spPr/>
      <dgm:t>
        <a:bodyPr/>
        <a:lstStyle/>
        <a:p>
          <a:r>
            <a:rPr lang="en-US"/>
            <a:t>Step 5</a:t>
          </a:r>
        </a:p>
      </dgm:t>
    </dgm:pt>
    <dgm:pt modelId="{5204AA62-BD86-4ECB-BC9A-2097D49AC310}" type="parTrans" cxnId="{0C2FBB55-14B0-462C-A7D5-1FC0E5B2E588}">
      <dgm:prSet/>
      <dgm:spPr/>
      <dgm:t>
        <a:bodyPr/>
        <a:lstStyle/>
        <a:p>
          <a:endParaRPr lang="en-US"/>
        </a:p>
      </dgm:t>
    </dgm:pt>
    <dgm:pt modelId="{DCAA8336-89AD-4ABA-905B-541C89F362C9}" type="sibTrans" cxnId="{0C2FBB55-14B0-462C-A7D5-1FC0E5B2E588}">
      <dgm:prSet/>
      <dgm:spPr/>
      <dgm:t>
        <a:bodyPr/>
        <a:lstStyle/>
        <a:p>
          <a:endParaRPr lang="en-US"/>
        </a:p>
      </dgm:t>
    </dgm:pt>
    <dgm:pt modelId="{E98F1015-F5ED-4848-B3AF-235FD20B7F17}">
      <dgm:prSet custT="1"/>
      <dgm:spPr/>
      <dgm:t>
        <a:bodyPr/>
        <a:lstStyle/>
        <a:p>
          <a:r>
            <a:rPr lang="en-US" sz="1800" b="1" dirty="0"/>
            <a:t>Develop research questions</a:t>
          </a:r>
        </a:p>
      </dgm:t>
    </dgm:pt>
    <dgm:pt modelId="{B671E2D8-E12D-4B2A-9763-EC8B1862D2FC}" type="parTrans" cxnId="{323FCD07-4471-4FE4-B64D-0E7C0A770FB6}">
      <dgm:prSet/>
      <dgm:spPr/>
      <dgm:t>
        <a:bodyPr/>
        <a:lstStyle/>
        <a:p>
          <a:endParaRPr lang="en-US"/>
        </a:p>
      </dgm:t>
    </dgm:pt>
    <dgm:pt modelId="{066F6050-6EA8-4F36-8E1F-372987268C00}" type="sibTrans" cxnId="{323FCD07-4471-4FE4-B64D-0E7C0A770FB6}">
      <dgm:prSet/>
      <dgm:spPr/>
      <dgm:t>
        <a:bodyPr/>
        <a:lstStyle/>
        <a:p>
          <a:endParaRPr lang="en-US"/>
        </a:p>
      </dgm:t>
    </dgm:pt>
    <dgm:pt modelId="{D19E612D-247D-4E01-9EFD-2D65B028F716}">
      <dgm:prSet/>
      <dgm:spPr/>
      <dgm:t>
        <a:bodyPr/>
        <a:lstStyle/>
        <a:p>
          <a:r>
            <a:rPr lang="en-US"/>
            <a:t>Step 6</a:t>
          </a:r>
        </a:p>
      </dgm:t>
    </dgm:pt>
    <dgm:pt modelId="{5F991C4F-A603-4FB9-B13F-25A09FC158F7}" type="parTrans" cxnId="{2E1462A1-686D-4D78-80AF-8FCE76A3CB3A}">
      <dgm:prSet/>
      <dgm:spPr/>
      <dgm:t>
        <a:bodyPr/>
        <a:lstStyle/>
        <a:p>
          <a:endParaRPr lang="en-US"/>
        </a:p>
      </dgm:t>
    </dgm:pt>
    <dgm:pt modelId="{7DDC8DB5-EE22-4068-AAC2-78CB0709762D}" type="sibTrans" cxnId="{2E1462A1-686D-4D78-80AF-8FCE76A3CB3A}">
      <dgm:prSet/>
      <dgm:spPr/>
      <dgm:t>
        <a:bodyPr/>
        <a:lstStyle/>
        <a:p>
          <a:endParaRPr lang="en-US"/>
        </a:p>
      </dgm:t>
    </dgm:pt>
    <dgm:pt modelId="{C3885585-DD0D-4BFF-9CBC-BBC8698C4BD0}">
      <dgm:prSet custT="1"/>
      <dgm:spPr/>
      <dgm:t>
        <a:bodyPr/>
        <a:lstStyle/>
        <a:p>
          <a:r>
            <a:rPr lang="en-US" sz="1800" b="1" dirty="0"/>
            <a:t>Establish the aims &amp; objectives</a:t>
          </a:r>
        </a:p>
      </dgm:t>
    </dgm:pt>
    <dgm:pt modelId="{9D8824D4-303D-4E51-922C-3FF17F2E9F17}" type="parTrans" cxnId="{C555EFF1-0A73-4199-894D-0E52C08E1C96}">
      <dgm:prSet/>
      <dgm:spPr/>
      <dgm:t>
        <a:bodyPr/>
        <a:lstStyle/>
        <a:p>
          <a:endParaRPr lang="en-US"/>
        </a:p>
      </dgm:t>
    </dgm:pt>
    <dgm:pt modelId="{F3369C06-6403-43D2-BBF3-F8CE5F33D2D6}" type="sibTrans" cxnId="{C555EFF1-0A73-4199-894D-0E52C08E1C96}">
      <dgm:prSet/>
      <dgm:spPr/>
      <dgm:t>
        <a:bodyPr/>
        <a:lstStyle/>
        <a:p>
          <a:endParaRPr lang="en-US"/>
        </a:p>
      </dgm:t>
    </dgm:pt>
    <dgm:pt modelId="{239767B7-D030-496D-AB5E-12057AE8AC0A}" type="pres">
      <dgm:prSet presAssocID="{6F053088-0344-4B22-9B11-8DF3F3F83564}" presName="Name0" presStyleCnt="0">
        <dgm:presLayoutVars>
          <dgm:dir/>
          <dgm:animLvl val="lvl"/>
          <dgm:resizeHandles val="exact"/>
        </dgm:presLayoutVars>
      </dgm:prSet>
      <dgm:spPr/>
    </dgm:pt>
    <dgm:pt modelId="{35E7C9A8-9B5D-44AA-A984-58939F86E20B}" type="pres">
      <dgm:prSet presAssocID="{D19E612D-247D-4E01-9EFD-2D65B028F716}" presName="boxAndChildren" presStyleCnt="0"/>
      <dgm:spPr/>
    </dgm:pt>
    <dgm:pt modelId="{82DDC2C8-4FC6-4606-BF06-9F512087E26B}" type="pres">
      <dgm:prSet presAssocID="{D19E612D-247D-4E01-9EFD-2D65B028F716}" presName="parentTextBox" presStyleLbl="alignNode1" presStyleIdx="0" presStyleCnt="6"/>
      <dgm:spPr/>
    </dgm:pt>
    <dgm:pt modelId="{9CB5CCA5-C3D2-447F-9A16-CD71C1989550}" type="pres">
      <dgm:prSet presAssocID="{D19E612D-247D-4E01-9EFD-2D65B028F716}" presName="descendantBox" presStyleLbl="bgAccFollowNode1" presStyleIdx="0" presStyleCnt="6"/>
      <dgm:spPr/>
    </dgm:pt>
    <dgm:pt modelId="{BF2C53A5-82CD-41BD-9C98-DCB9B06ADE7F}" type="pres">
      <dgm:prSet presAssocID="{DCAA8336-89AD-4ABA-905B-541C89F362C9}" presName="sp" presStyleCnt="0"/>
      <dgm:spPr/>
    </dgm:pt>
    <dgm:pt modelId="{57F35D84-281C-47AF-A7CF-C4041B18B6C5}" type="pres">
      <dgm:prSet presAssocID="{FED3415E-782E-4073-8113-ADFA560A1A07}" presName="arrowAndChildren" presStyleCnt="0"/>
      <dgm:spPr/>
    </dgm:pt>
    <dgm:pt modelId="{89D4E167-77A2-41AD-9DE2-372FE9FA2844}" type="pres">
      <dgm:prSet presAssocID="{FED3415E-782E-4073-8113-ADFA560A1A07}" presName="parentTextArrow" presStyleLbl="node1" presStyleIdx="0" presStyleCnt="0"/>
      <dgm:spPr/>
    </dgm:pt>
    <dgm:pt modelId="{0905E81B-DBA0-4C07-8DCE-816D4C870E5C}" type="pres">
      <dgm:prSet presAssocID="{FED3415E-782E-4073-8113-ADFA560A1A07}" presName="arrow" presStyleLbl="alignNode1" presStyleIdx="1" presStyleCnt="6"/>
      <dgm:spPr/>
    </dgm:pt>
    <dgm:pt modelId="{6AF6F8EB-CC69-4432-9892-7D91B88F5F49}" type="pres">
      <dgm:prSet presAssocID="{FED3415E-782E-4073-8113-ADFA560A1A07}" presName="descendantArrow" presStyleLbl="bgAccFollowNode1" presStyleIdx="1" presStyleCnt="6"/>
      <dgm:spPr/>
    </dgm:pt>
    <dgm:pt modelId="{7FD3B277-51D5-4DEC-98C8-43441A899508}" type="pres">
      <dgm:prSet presAssocID="{76737F32-2715-4C48-B90A-626E2ACAF35D}" presName="sp" presStyleCnt="0"/>
      <dgm:spPr/>
    </dgm:pt>
    <dgm:pt modelId="{55CC3E52-F994-4D71-90C1-0137D7C9E3C0}" type="pres">
      <dgm:prSet presAssocID="{67CE4DBB-13A7-492B-97C3-8DCE749B49B1}" presName="arrowAndChildren" presStyleCnt="0"/>
      <dgm:spPr/>
    </dgm:pt>
    <dgm:pt modelId="{04C1D295-9787-4251-A650-2B9D1D28C2FC}" type="pres">
      <dgm:prSet presAssocID="{67CE4DBB-13A7-492B-97C3-8DCE749B49B1}" presName="parentTextArrow" presStyleLbl="node1" presStyleIdx="0" presStyleCnt="0"/>
      <dgm:spPr/>
    </dgm:pt>
    <dgm:pt modelId="{A508C79C-D9DB-4E0E-93BB-A14D5BED6979}" type="pres">
      <dgm:prSet presAssocID="{67CE4DBB-13A7-492B-97C3-8DCE749B49B1}" presName="arrow" presStyleLbl="alignNode1" presStyleIdx="2" presStyleCnt="6"/>
      <dgm:spPr/>
    </dgm:pt>
    <dgm:pt modelId="{F791DEF4-62E8-4B85-A1B7-B0805372F969}" type="pres">
      <dgm:prSet presAssocID="{67CE4DBB-13A7-492B-97C3-8DCE749B49B1}" presName="descendantArrow" presStyleLbl="bgAccFollowNode1" presStyleIdx="2" presStyleCnt="6"/>
      <dgm:spPr/>
    </dgm:pt>
    <dgm:pt modelId="{FA2DC29F-02AC-4AA5-B16D-05869EF48412}" type="pres">
      <dgm:prSet presAssocID="{CF2C6A3C-8CD5-4089-984A-27481F9C30A4}" presName="sp" presStyleCnt="0"/>
      <dgm:spPr/>
    </dgm:pt>
    <dgm:pt modelId="{58DB1BEA-8B55-420C-B76D-4BE2D50F55A1}" type="pres">
      <dgm:prSet presAssocID="{29AB6271-33F1-4535-9E37-860DF20E74EC}" presName="arrowAndChildren" presStyleCnt="0"/>
      <dgm:spPr/>
    </dgm:pt>
    <dgm:pt modelId="{B4A6EB83-C3FC-4034-B075-6325186C93F1}" type="pres">
      <dgm:prSet presAssocID="{29AB6271-33F1-4535-9E37-860DF20E74EC}" presName="parentTextArrow" presStyleLbl="node1" presStyleIdx="0" presStyleCnt="0"/>
      <dgm:spPr/>
    </dgm:pt>
    <dgm:pt modelId="{5EC953C7-F7EE-4321-ACA7-C057F8F616F1}" type="pres">
      <dgm:prSet presAssocID="{29AB6271-33F1-4535-9E37-860DF20E74EC}" presName="arrow" presStyleLbl="alignNode1" presStyleIdx="3" presStyleCnt="6"/>
      <dgm:spPr/>
    </dgm:pt>
    <dgm:pt modelId="{0348EF5A-2445-4A49-945D-EAE4C878639E}" type="pres">
      <dgm:prSet presAssocID="{29AB6271-33F1-4535-9E37-860DF20E74EC}" presName="descendantArrow" presStyleLbl="bgAccFollowNode1" presStyleIdx="3" presStyleCnt="6"/>
      <dgm:spPr/>
    </dgm:pt>
    <dgm:pt modelId="{78E894AB-F741-4679-B18F-D69CD2D9BE35}" type="pres">
      <dgm:prSet presAssocID="{58DC1DB8-1426-4576-9EB6-472A08DA2072}" presName="sp" presStyleCnt="0"/>
      <dgm:spPr/>
    </dgm:pt>
    <dgm:pt modelId="{116574A7-8C54-4293-ACD1-3CA1CA50B6C3}" type="pres">
      <dgm:prSet presAssocID="{EAA3C6BB-460A-411C-BDC4-5EC61AD6DBBD}" presName="arrowAndChildren" presStyleCnt="0"/>
      <dgm:spPr/>
    </dgm:pt>
    <dgm:pt modelId="{1BAF6CB7-32F6-4BC4-B437-D50DA70E8799}" type="pres">
      <dgm:prSet presAssocID="{EAA3C6BB-460A-411C-BDC4-5EC61AD6DBBD}" presName="parentTextArrow" presStyleLbl="node1" presStyleIdx="0" presStyleCnt="0"/>
      <dgm:spPr/>
    </dgm:pt>
    <dgm:pt modelId="{E8DCED87-DF0F-4D49-870A-C0411366D1F6}" type="pres">
      <dgm:prSet presAssocID="{EAA3C6BB-460A-411C-BDC4-5EC61AD6DBBD}" presName="arrow" presStyleLbl="alignNode1" presStyleIdx="4" presStyleCnt="6"/>
      <dgm:spPr/>
    </dgm:pt>
    <dgm:pt modelId="{C5CA2A75-F30E-442C-A45E-0BC6DE96EDC5}" type="pres">
      <dgm:prSet presAssocID="{EAA3C6BB-460A-411C-BDC4-5EC61AD6DBBD}" presName="descendantArrow" presStyleLbl="bgAccFollowNode1" presStyleIdx="4" presStyleCnt="6"/>
      <dgm:spPr/>
    </dgm:pt>
    <dgm:pt modelId="{121E1EAC-DBF8-44A4-873D-58A0ED6B737C}" type="pres">
      <dgm:prSet presAssocID="{FBA91699-BB1B-4614-8C6A-5557CABA06D6}" presName="sp" presStyleCnt="0"/>
      <dgm:spPr/>
    </dgm:pt>
    <dgm:pt modelId="{D595B760-069B-46F8-8DF2-F6C8E5506E17}" type="pres">
      <dgm:prSet presAssocID="{0E915DFE-4089-4092-9892-2EC221D11924}" presName="arrowAndChildren" presStyleCnt="0"/>
      <dgm:spPr/>
    </dgm:pt>
    <dgm:pt modelId="{D53CF960-FB02-48DD-94A5-C690E74D25DA}" type="pres">
      <dgm:prSet presAssocID="{0E915DFE-4089-4092-9892-2EC221D11924}" presName="parentTextArrow" presStyleLbl="node1" presStyleIdx="0" presStyleCnt="0"/>
      <dgm:spPr/>
    </dgm:pt>
    <dgm:pt modelId="{62473663-3F92-48B8-9FDB-74996A8AD4DE}" type="pres">
      <dgm:prSet presAssocID="{0E915DFE-4089-4092-9892-2EC221D11924}" presName="arrow" presStyleLbl="alignNode1" presStyleIdx="5" presStyleCnt="6"/>
      <dgm:spPr/>
    </dgm:pt>
    <dgm:pt modelId="{4B15BE46-8041-4D22-A775-7EA77EA978CF}" type="pres">
      <dgm:prSet presAssocID="{0E915DFE-4089-4092-9892-2EC221D11924}" presName="descendantArrow" presStyleLbl="bgAccFollowNode1" presStyleIdx="5" presStyleCnt="6"/>
      <dgm:spPr/>
    </dgm:pt>
  </dgm:ptLst>
  <dgm:cxnLst>
    <dgm:cxn modelId="{50A7D204-795D-4B16-B594-5BF019838393}" type="presOf" srcId="{EAA3C6BB-460A-411C-BDC4-5EC61AD6DBBD}" destId="{1BAF6CB7-32F6-4BC4-B437-D50DA70E8799}" srcOrd="0" destOrd="0" presId="urn:microsoft.com/office/officeart/2016/7/layout/VerticalDownArrowProcess"/>
    <dgm:cxn modelId="{323FCD07-4471-4FE4-B64D-0E7C0A770FB6}" srcId="{FED3415E-782E-4073-8113-ADFA560A1A07}" destId="{E98F1015-F5ED-4848-B3AF-235FD20B7F17}" srcOrd="0" destOrd="0" parTransId="{B671E2D8-E12D-4B2A-9763-EC8B1862D2FC}" sibTransId="{066F6050-6EA8-4F36-8E1F-372987268C00}"/>
    <dgm:cxn modelId="{B6B7901B-892E-4257-8910-319A27A61A30}" type="presOf" srcId="{29AB6271-33F1-4535-9E37-860DF20E74EC}" destId="{5EC953C7-F7EE-4321-ACA7-C057F8F616F1}" srcOrd="1" destOrd="0" presId="urn:microsoft.com/office/officeart/2016/7/layout/VerticalDownArrowProcess"/>
    <dgm:cxn modelId="{462C3733-CF09-434E-B7C0-8167A8026EA6}" type="presOf" srcId="{FED3415E-782E-4073-8113-ADFA560A1A07}" destId="{0905E81B-DBA0-4C07-8DCE-816D4C870E5C}" srcOrd="1" destOrd="0" presId="urn:microsoft.com/office/officeart/2016/7/layout/VerticalDownArrowProcess"/>
    <dgm:cxn modelId="{D11DAD3A-FF3C-4EA2-9771-0F2FD1C4FEE4}" type="presOf" srcId="{B41DB166-A5C7-4622-ABAE-7A9CDFBEFBFD}" destId="{4B15BE46-8041-4D22-A775-7EA77EA978CF}" srcOrd="0" destOrd="0" presId="urn:microsoft.com/office/officeart/2016/7/layout/VerticalDownArrowProcess"/>
    <dgm:cxn modelId="{7D39FB68-33B6-47CA-BB16-51D9CF2F3FB0}" type="presOf" srcId="{0E915DFE-4089-4092-9892-2EC221D11924}" destId="{62473663-3F92-48B8-9FDB-74996A8AD4DE}" srcOrd="1" destOrd="0" presId="urn:microsoft.com/office/officeart/2016/7/layout/VerticalDownArrowProcess"/>
    <dgm:cxn modelId="{C2648B6C-D88D-42D5-94B5-0298CB106DC5}" type="presOf" srcId="{29AB6271-33F1-4535-9E37-860DF20E74EC}" destId="{B4A6EB83-C3FC-4034-B075-6325186C93F1}" srcOrd="0" destOrd="0" presId="urn:microsoft.com/office/officeart/2016/7/layout/VerticalDownArrowProcess"/>
    <dgm:cxn modelId="{4B9DAF6C-AD1D-4D31-A118-1AAA115AC4D9}" type="presOf" srcId="{67CE4DBB-13A7-492B-97C3-8DCE749B49B1}" destId="{04C1D295-9787-4251-A650-2B9D1D28C2FC}" srcOrd="0" destOrd="0" presId="urn:microsoft.com/office/officeart/2016/7/layout/VerticalDownArrowProcess"/>
    <dgm:cxn modelId="{3AECF74C-B97C-4704-944C-264A98645E91}" type="presOf" srcId="{0E915DFE-4089-4092-9892-2EC221D11924}" destId="{D53CF960-FB02-48DD-94A5-C690E74D25DA}" srcOrd="0" destOrd="0" presId="urn:microsoft.com/office/officeart/2016/7/layout/VerticalDownArrowProcess"/>
    <dgm:cxn modelId="{518DF46E-3898-4227-A6E6-8AB8C9CA6900}" type="presOf" srcId="{7B1FD5B8-570C-4E9E-BBBC-1677ECBB0022}" destId="{C5CA2A75-F30E-442C-A45E-0BC6DE96EDC5}" srcOrd="0" destOrd="0" presId="urn:microsoft.com/office/officeart/2016/7/layout/VerticalDownArrowProcess"/>
    <dgm:cxn modelId="{7BB38270-40FE-484B-A3DE-9A60C0BE05EA}" type="presOf" srcId="{BC086222-6BAE-4645-9E58-DB89A6ABA587}" destId="{F791DEF4-62E8-4B85-A1B7-B0805372F969}" srcOrd="0" destOrd="0" presId="urn:microsoft.com/office/officeart/2016/7/layout/VerticalDownArrowProcess"/>
    <dgm:cxn modelId="{7AFF9A71-4698-4DC5-BA6B-488692CA62AC}" srcId="{EAA3C6BB-460A-411C-BDC4-5EC61AD6DBBD}" destId="{7B1FD5B8-570C-4E9E-BBBC-1677ECBB0022}" srcOrd="0" destOrd="0" parTransId="{AD401443-EB4F-4D97-8DA5-42C88EB3A72E}" sibTransId="{FD548A8A-5295-4F94-9C5B-93847A77968D}"/>
    <dgm:cxn modelId="{D24E4052-A792-45E4-8325-37779737F559}" srcId="{6F053088-0344-4B22-9B11-8DF3F3F83564}" destId="{67CE4DBB-13A7-492B-97C3-8DCE749B49B1}" srcOrd="3" destOrd="0" parTransId="{989951B4-0512-4633-A5D9-C442C2BF0563}" sibTransId="{76737F32-2715-4C48-B90A-626E2ACAF35D}"/>
    <dgm:cxn modelId="{3475C073-DDE7-4FE3-A4EA-18017130F741}" srcId="{6F053088-0344-4B22-9B11-8DF3F3F83564}" destId="{29AB6271-33F1-4535-9E37-860DF20E74EC}" srcOrd="2" destOrd="0" parTransId="{FBBDAFDE-1A23-4D3D-9FF8-8FE7D96E75C2}" sibTransId="{CF2C6A3C-8CD5-4089-984A-27481F9C30A4}"/>
    <dgm:cxn modelId="{0C2FBB55-14B0-462C-A7D5-1FC0E5B2E588}" srcId="{6F053088-0344-4B22-9B11-8DF3F3F83564}" destId="{FED3415E-782E-4073-8113-ADFA560A1A07}" srcOrd="4" destOrd="0" parTransId="{5204AA62-BD86-4ECB-BC9A-2097D49AC310}" sibTransId="{DCAA8336-89AD-4ABA-905B-541C89F362C9}"/>
    <dgm:cxn modelId="{3DA9C776-7343-4BC0-A70D-43924A00FD67}" srcId="{0E915DFE-4089-4092-9892-2EC221D11924}" destId="{B41DB166-A5C7-4622-ABAE-7A9CDFBEFBFD}" srcOrd="0" destOrd="0" parTransId="{09EE45A1-6B51-4EE0-A257-2AF8DC7000C6}" sibTransId="{E333E7A0-8D4A-459E-986E-64D85A064EF5}"/>
    <dgm:cxn modelId="{2833B97F-EC0B-432A-8A61-33B21D17A139}" type="presOf" srcId="{D6D3AED7-848F-45DD-8A3A-A4E387614D75}" destId="{0348EF5A-2445-4A49-945D-EAE4C878639E}" srcOrd="0" destOrd="0" presId="urn:microsoft.com/office/officeart/2016/7/layout/VerticalDownArrowProcess"/>
    <dgm:cxn modelId="{C4C95980-7162-4991-9643-A75D382D974F}" type="presOf" srcId="{E98F1015-F5ED-4848-B3AF-235FD20B7F17}" destId="{6AF6F8EB-CC69-4432-9892-7D91B88F5F49}" srcOrd="0" destOrd="0" presId="urn:microsoft.com/office/officeart/2016/7/layout/VerticalDownArrowProcess"/>
    <dgm:cxn modelId="{2E1462A1-686D-4D78-80AF-8FCE76A3CB3A}" srcId="{6F053088-0344-4B22-9B11-8DF3F3F83564}" destId="{D19E612D-247D-4E01-9EFD-2D65B028F716}" srcOrd="5" destOrd="0" parTransId="{5F991C4F-A603-4FB9-B13F-25A09FC158F7}" sibTransId="{7DDC8DB5-EE22-4068-AAC2-78CB0709762D}"/>
    <dgm:cxn modelId="{2BE014A5-EFFF-4E83-9505-3A2A6623F40C}" type="presOf" srcId="{67CE4DBB-13A7-492B-97C3-8DCE749B49B1}" destId="{A508C79C-D9DB-4E0E-93BB-A14D5BED6979}" srcOrd="1" destOrd="0" presId="urn:microsoft.com/office/officeart/2016/7/layout/VerticalDownArrowProcess"/>
    <dgm:cxn modelId="{D96054A7-2DC8-4DE4-BFDB-5A85596179F7}" srcId="{6F053088-0344-4B22-9B11-8DF3F3F83564}" destId="{EAA3C6BB-460A-411C-BDC4-5EC61AD6DBBD}" srcOrd="1" destOrd="0" parTransId="{F88C7D1F-594A-46A3-AC37-E93E7A9E4CEA}" sibTransId="{58DC1DB8-1426-4576-9EB6-472A08DA2072}"/>
    <dgm:cxn modelId="{5C6872A8-8A51-4126-977D-2FA1091FC876}" srcId="{29AB6271-33F1-4535-9E37-860DF20E74EC}" destId="{D6D3AED7-848F-45DD-8A3A-A4E387614D75}" srcOrd="0" destOrd="0" parTransId="{5EF88060-BB74-429C-9BCE-B58856E59146}" sibTransId="{B9905D4C-1E6C-4DE2-82A0-C25E84FAAA7A}"/>
    <dgm:cxn modelId="{938EBDAA-5940-43AA-A3F2-851EEB4FF954}" type="presOf" srcId="{C3885585-DD0D-4BFF-9CBC-BBC8698C4BD0}" destId="{9CB5CCA5-C3D2-447F-9A16-CD71C1989550}" srcOrd="0" destOrd="0" presId="urn:microsoft.com/office/officeart/2016/7/layout/VerticalDownArrowProcess"/>
    <dgm:cxn modelId="{F84941BB-77D6-4671-899A-885B6C807AD8}" type="presOf" srcId="{EAA3C6BB-460A-411C-BDC4-5EC61AD6DBBD}" destId="{E8DCED87-DF0F-4D49-870A-C0411366D1F6}" srcOrd="1" destOrd="0" presId="urn:microsoft.com/office/officeart/2016/7/layout/VerticalDownArrowProcess"/>
    <dgm:cxn modelId="{E948B5CA-F6D2-4A45-95A2-1252C1FE5EE6}" type="presOf" srcId="{6F053088-0344-4B22-9B11-8DF3F3F83564}" destId="{239767B7-D030-496D-AB5E-12057AE8AC0A}" srcOrd="0" destOrd="0" presId="urn:microsoft.com/office/officeart/2016/7/layout/VerticalDownArrowProcess"/>
    <dgm:cxn modelId="{0AAAF8DC-C029-43B0-830E-25D9E31037B6}" srcId="{67CE4DBB-13A7-492B-97C3-8DCE749B49B1}" destId="{BC086222-6BAE-4645-9E58-DB89A6ABA587}" srcOrd="0" destOrd="0" parTransId="{085985BE-42D3-42C6-8B64-40077E5B01CC}" sibTransId="{C9C4EFCB-EE3E-4F93-BE2F-C987D8FEB75C}"/>
    <dgm:cxn modelId="{E3EC6DEB-B021-40D6-962D-79088D8A6530}" srcId="{6F053088-0344-4B22-9B11-8DF3F3F83564}" destId="{0E915DFE-4089-4092-9892-2EC221D11924}" srcOrd="0" destOrd="0" parTransId="{F7A372B8-F753-4AB4-B2AB-A6F32D42C8E3}" sibTransId="{FBA91699-BB1B-4614-8C6A-5557CABA06D6}"/>
    <dgm:cxn modelId="{C555EFF1-0A73-4199-894D-0E52C08E1C96}" srcId="{D19E612D-247D-4E01-9EFD-2D65B028F716}" destId="{C3885585-DD0D-4BFF-9CBC-BBC8698C4BD0}" srcOrd="0" destOrd="0" parTransId="{9D8824D4-303D-4E51-922C-3FF17F2E9F17}" sibTransId="{F3369C06-6403-43D2-BBF3-F8CE5F33D2D6}"/>
    <dgm:cxn modelId="{42F47EF7-4AB5-4D0A-A5ED-2E0444208E56}" type="presOf" srcId="{FED3415E-782E-4073-8113-ADFA560A1A07}" destId="{89D4E167-77A2-41AD-9DE2-372FE9FA2844}" srcOrd="0" destOrd="0" presId="urn:microsoft.com/office/officeart/2016/7/layout/VerticalDownArrowProcess"/>
    <dgm:cxn modelId="{4D5E13F8-1B16-4DAC-847B-48A0A7FBB69F}" type="presOf" srcId="{D19E612D-247D-4E01-9EFD-2D65B028F716}" destId="{82DDC2C8-4FC6-4606-BF06-9F512087E26B}" srcOrd="0" destOrd="0" presId="urn:microsoft.com/office/officeart/2016/7/layout/VerticalDownArrowProcess"/>
    <dgm:cxn modelId="{AC7A8CA2-E405-47F6-BD95-3FB71B2E22C5}" type="presParOf" srcId="{239767B7-D030-496D-AB5E-12057AE8AC0A}" destId="{35E7C9A8-9B5D-44AA-A984-58939F86E20B}" srcOrd="0" destOrd="0" presId="urn:microsoft.com/office/officeart/2016/7/layout/VerticalDownArrowProcess"/>
    <dgm:cxn modelId="{7D4A3760-A762-4081-B80D-A13DA64184F6}" type="presParOf" srcId="{35E7C9A8-9B5D-44AA-A984-58939F86E20B}" destId="{82DDC2C8-4FC6-4606-BF06-9F512087E26B}" srcOrd="0" destOrd="0" presId="urn:microsoft.com/office/officeart/2016/7/layout/VerticalDownArrowProcess"/>
    <dgm:cxn modelId="{53ABEFDE-26D3-4593-B5AD-F46C1C987D82}" type="presParOf" srcId="{35E7C9A8-9B5D-44AA-A984-58939F86E20B}" destId="{9CB5CCA5-C3D2-447F-9A16-CD71C1989550}" srcOrd="1" destOrd="0" presId="urn:microsoft.com/office/officeart/2016/7/layout/VerticalDownArrowProcess"/>
    <dgm:cxn modelId="{B9D50DB2-6151-4A37-8520-1C083C378872}" type="presParOf" srcId="{239767B7-D030-496D-AB5E-12057AE8AC0A}" destId="{BF2C53A5-82CD-41BD-9C98-DCB9B06ADE7F}" srcOrd="1" destOrd="0" presId="urn:microsoft.com/office/officeart/2016/7/layout/VerticalDownArrowProcess"/>
    <dgm:cxn modelId="{001AB1C0-DE65-4C80-A843-0A240A1762A0}" type="presParOf" srcId="{239767B7-D030-496D-AB5E-12057AE8AC0A}" destId="{57F35D84-281C-47AF-A7CF-C4041B18B6C5}" srcOrd="2" destOrd="0" presId="urn:microsoft.com/office/officeart/2016/7/layout/VerticalDownArrowProcess"/>
    <dgm:cxn modelId="{300872C9-D3C1-42AB-ABDC-7CCF492703D8}" type="presParOf" srcId="{57F35D84-281C-47AF-A7CF-C4041B18B6C5}" destId="{89D4E167-77A2-41AD-9DE2-372FE9FA2844}" srcOrd="0" destOrd="0" presId="urn:microsoft.com/office/officeart/2016/7/layout/VerticalDownArrowProcess"/>
    <dgm:cxn modelId="{01A4CAD0-FF2B-4FF9-85D0-EBB650F609DA}" type="presParOf" srcId="{57F35D84-281C-47AF-A7CF-C4041B18B6C5}" destId="{0905E81B-DBA0-4C07-8DCE-816D4C870E5C}" srcOrd="1" destOrd="0" presId="urn:microsoft.com/office/officeart/2016/7/layout/VerticalDownArrowProcess"/>
    <dgm:cxn modelId="{88939CD9-D2D2-4448-8169-090F471D4DB2}" type="presParOf" srcId="{57F35D84-281C-47AF-A7CF-C4041B18B6C5}" destId="{6AF6F8EB-CC69-4432-9892-7D91B88F5F49}" srcOrd="2" destOrd="0" presId="urn:microsoft.com/office/officeart/2016/7/layout/VerticalDownArrowProcess"/>
    <dgm:cxn modelId="{D3420F27-B02B-4C49-9CD3-5D1B101D0910}" type="presParOf" srcId="{239767B7-D030-496D-AB5E-12057AE8AC0A}" destId="{7FD3B277-51D5-4DEC-98C8-43441A899508}" srcOrd="3" destOrd="0" presId="urn:microsoft.com/office/officeart/2016/7/layout/VerticalDownArrowProcess"/>
    <dgm:cxn modelId="{CEF047A6-6E7A-41C0-8CA6-A44C959808AC}" type="presParOf" srcId="{239767B7-D030-496D-AB5E-12057AE8AC0A}" destId="{55CC3E52-F994-4D71-90C1-0137D7C9E3C0}" srcOrd="4" destOrd="0" presId="urn:microsoft.com/office/officeart/2016/7/layout/VerticalDownArrowProcess"/>
    <dgm:cxn modelId="{4162945D-D6FD-4742-9D96-9E47ADDED8FC}" type="presParOf" srcId="{55CC3E52-F994-4D71-90C1-0137D7C9E3C0}" destId="{04C1D295-9787-4251-A650-2B9D1D28C2FC}" srcOrd="0" destOrd="0" presId="urn:microsoft.com/office/officeart/2016/7/layout/VerticalDownArrowProcess"/>
    <dgm:cxn modelId="{6C8A6D42-2926-43EF-839C-635C942CB2F8}" type="presParOf" srcId="{55CC3E52-F994-4D71-90C1-0137D7C9E3C0}" destId="{A508C79C-D9DB-4E0E-93BB-A14D5BED6979}" srcOrd="1" destOrd="0" presId="urn:microsoft.com/office/officeart/2016/7/layout/VerticalDownArrowProcess"/>
    <dgm:cxn modelId="{31054981-E0D5-4C8E-BEF8-44FDAC1DDF5A}" type="presParOf" srcId="{55CC3E52-F994-4D71-90C1-0137D7C9E3C0}" destId="{F791DEF4-62E8-4B85-A1B7-B0805372F969}" srcOrd="2" destOrd="0" presId="urn:microsoft.com/office/officeart/2016/7/layout/VerticalDownArrowProcess"/>
    <dgm:cxn modelId="{DDE866D9-B241-4618-84AA-4DFA24237598}" type="presParOf" srcId="{239767B7-D030-496D-AB5E-12057AE8AC0A}" destId="{FA2DC29F-02AC-4AA5-B16D-05869EF48412}" srcOrd="5" destOrd="0" presId="urn:microsoft.com/office/officeart/2016/7/layout/VerticalDownArrowProcess"/>
    <dgm:cxn modelId="{770550B4-987B-4A0F-9C19-B99545D6E2D0}" type="presParOf" srcId="{239767B7-D030-496D-AB5E-12057AE8AC0A}" destId="{58DB1BEA-8B55-420C-B76D-4BE2D50F55A1}" srcOrd="6" destOrd="0" presId="urn:microsoft.com/office/officeart/2016/7/layout/VerticalDownArrowProcess"/>
    <dgm:cxn modelId="{D5ECDEF8-2D49-440A-BAB7-E7BA4D55475B}" type="presParOf" srcId="{58DB1BEA-8B55-420C-B76D-4BE2D50F55A1}" destId="{B4A6EB83-C3FC-4034-B075-6325186C93F1}" srcOrd="0" destOrd="0" presId="urn:microsoft.com/office/officeart/2016/7/layout/VerticalDownArrowProcess"/>
    <dgm:cxn modelId="{C4B0C344-8612-495A-B4AA-AE540BDB6055}" type="presParOf" srcId="{58DB1BEA-8B55-420C-B76D-4BE2D50F55A1}" destId="{5EC953C7-F7EE-4321-ACA7-C057F8F616F1}" srcOrd="1" destOrd="0" presId="urn:microsoft.com/office/officeart/2016/7/layout/VerticalDownArrowProcess"/>
    <dgm:cxn modelId="{96D85A77-1115-4A3A-A003-D950094DDBE4}" type="presParOf" srcId="{58DB1BEA-8B55-420C-B76D-4BE2D50F55A1}" destId="{0348EF5A-2445-4A49-945D-EAE4C878639E}" srcOrd="2" destOrd="0" presId="urn:microsoft.com/office/officeart/2016/7/layout/VerticalDownArrowProcess"/>
    <dgm:cxn modelId="{512ACA59-D5F5-4FFE-A2B8-A23700EF675E}" type="presParOf" srcId="{239767B7-D030-496D-AB5E-12057AE8AC0A}" destId="{78E894AB-F741-4679-B18F-D69CD2D9BE35}" srcOrd="7" destOrd="0" presId="urn:microsoft.com/office/officeart/2016/7/layout/VerticalDownArrowProcess"/>
    <dgm:cxn modelId="{10590C6B-2820-4B09-A34E-88C95B06C66C}" type="presParOf" srcId="{239767B7-D030-496D-AB5E-12057AE8AC0A}" destId="{116574A7-8C54-4293-ACD1-3CA1CA50B6C3}" srcOrd="8" destOrd="0" presId="urn:microsoft.com/office/officeart/2016/7/layout/VerticalDownArrowProcess"/>
    <dgm:cxn modelId="{3EB92DCD-251C-4069-88A8-8A73E1ADFABD}" type="presParOf" srcId="{116574A7-8C54-4293-ACD1-3CA1CA50B6C3}" destId="{1BAF6CB7-32F6-4BC4-B437-D50DA70E8799}" srcOrd="0" destOrd="0" presId="urn:microsoft.com/office/officeart/2016/7/layout/VerticalDownArrowProcess"/>
    <dgm:cxn modelId="{28772035-8020-4D00-9E8F-DC4B33D51865}" type="presParOf" srcId="{116574A7-8C54-4293-ACD1-3CA1CA50B6C3}" destId="{E8DCED87-DF0F-4D49-870A-C0411366D1F6}" srcOrd="1" destOrd="0" presId="urn:microsoft.com/office/officeart/2016/7/layout/VerticalDownArrowProcess"/>
    <dgm:cxn modelId="{DB37AF4F-B554-4F88-AAAB-A8DA359C1BBA}" type="presParOf" srcId="{116574A7-8C54-4293-ACD1-3CA1CA50B6C3}" destId="{C5CA2A75-F30E-442C-A45E-0BC6DE96EDC5}" srcOrd="2" destOrd="0" presId="urn:microsoft.com/office/officeart/2016/7/layout/VerticalDownArrowProcess"/>
    <dgm:cxn modelId="{17627DE7-F94D-4F6B-977B-3146C7F16E0A}" type="presParOf" srcId="{239767B7-D030-496D-AB5E-12057AE8AC0A}" destId="{121E1EAC-DBF8-44A4-873D-58A0ED6B737C}" srcOrd="9" destOrd="0" presId="urn:microsoft.com/office/officeart/2016/7/layout/VerticalDownArrowProcess"/>
    <dgm:cxn modelId="{E0FD5027-2319-4977-A76A-D16D6DB6228C}" type="presParOf" srcId="{239767B7-D030-496D-AB5E-12057AE8AC0A}" destId="{D595B760-069B-46F8-8DF2-F6C8E5506E17}" srcOrd="10" destOrd="0" presId="urn:microsoft.com/office/officeart/2016/7/layout/VerticalDownArrowProcess"/>
    <dgm:cxn modelId="{B2B46C4B-2020-46EF-8847-FC964ABD6699}" type="presParOf" srcId="{D595B760-069B-46F8-8DF2-F6C8E5506E17}" destId="{D53CF960-FB02-48DD-94A5-C690E74D25DA}" srcOrd="0" destOrd="0" presId="urn:microsoft.com/office/officeart/2016/7/layout/VerticalDownArrowProcess"/>
    <dgm:cxn modelId="{79BFE18D-D571-48A3-A80A-A614B7C7D29B}" type="presParOf" srcId="{D595B760-069B-46F8-8DF2-F6C8E5506E17}" destId="{62473663-3F92-48B8-9FDB-74996A8AD4DE}" srcOrd="1" destOrd="0" presId="urn:microsoft.com/office/officeart/2016/7/layout/VerticalDownArrowProcess"/>
    <dgm:cxn modelId="{F016C110-F5A8-48F9-AD75-AC283A33B243}" type="presParOf" srcId="{D595B760-069B-46F8-8DF2-F6C8E5506E17}" destId="{4B15BE46-8041-4D22-A775-7EA77EA978CF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DDC2C8-4FC6-4606-BF06-9F512087E26B}">
      <dsp:nvSpPr>
        <dsp:cNvPr id="0" name=""/>
        <dsp:cNvSpPr/>
      </dsp:nvSpPr>
      <dsp:spPr>
        <a:xfrm>
          <a:off x="0" y="4708907"/>
          <a:ext cx="1418431" cy="6180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56464" rIns="100879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 6</a:t>
          </a:r>
        </a:p>
      </dsp:txBody>
      <dsp:txXfrm>
        <a:off x="0" y="4708907"/>
        <a:ext cx="1418431" cy="618041"/>
      </dsp:txXfrm>
    </dsp:sp>
    <dsp:sp modelId="{9CB5CCA5-C3D2-447F-9A16-CD71C1989550}">
      <dsp:nvSpPr>
        <dsp:cNvPr id="0" name=""/>
        <dsp:cNvSpPr/>
      </dsp:nvSpPr>
      <dsp:spPr>
        <a:xfrm>
          <a:off x="1418431" y="4708907"/>
          <a:ext cx="4255293" cy="618041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Establish the aims &amp; objectives</a:t>
          </a:r>
        </a:p>
      </dsp:txBody>
      <dsp:txXfrm>
        <a:off x="1418431" y="4708907"/>
        <a:ext cx="4255293" cy="618041"/>
      </dsp:txXfrm>
    </dsp:sp>
    <dsp:sp modelId="{0905E81B-DBA0-4C07-8DCE-816D4C870E5C}">
      <dsp:nvSpPr>
        <dsp:cNvPr id="0" name=""/>
        <dsp:cNvSpPr/>
      </dsp:nvSpPr>
      <dsp:spPr>
        <a:xfrm rot="10800000">
          <a:off x="0" y="3767630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56464" rIns="100879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 5</a:t>
          </a:r>
        </a:p>
      </dsp:txBody>
      <dsp:txXfrm rot="-10800000">
        <a:off x="0" y="3767630"/>
        <a:ext cx="1418431" cy="617856"/>
      </dsp:txXfrm>
    </dsp:sp>
    <dsp:sp modelId="{6AF6F8EB-CC69-4432-9892-7D91B88F5F49}">
      <dsp:nvSpPr>
        <dsp:cNvPr id="0" name=""/>
        <dsp:cNvSpPr/>
      </dsp:nvSpPr>
      <dsp:spPr>
        <a:xfrm>
          <a:off x="1418431" y="3767630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Develop research questions</a:t>
          </a:r>
        </a:p>
      </dsp:txBody>
      <dsp:txXfrm>
        <a:off x="1418431" y="3767630"/>
        <a:ext cx="4255293" cy="617856"/>
      </dsp:txXfrm>
    </dsp:sp>
    <dsp:sp modelId="{A508C79C-D9DB-4E0E-93BB-A14D5BED6979}">
      <dsp:nvSpPr>
        <dsp:cNvPr id="0" name=""/>
        <dsp:cNvSpPr/>
      </dsp:nvSpPr>
      <dsp:spPr>
        <a:xfrm rot="10800000">
          <a:off x="0" y="2826352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56464" rIns="100879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 4</a:t>
          </a:r>
        </a:p>
      </dsp:txBody>
      <dsp:txXfrm rot="-10800000">
        <a:off x="0" y="2826352"/>
        <a:ext cx="1418431" cy="617856"/>
      </dsp:txXfrm>
    </dsp:sp>
    <dsp:sp modelId="{F791DEF4-62E8-4B85-A1B7-B0805372F969}">
      <dsp:nvSpPr>
        <dsp:cNvPr id="0" name=""/>
        <dsp:cNvSpPr/>
      </dsp:nvSpPr>
      <dsp:spPr>
        <a:xfrm>
          <a:off x="1418431" y="2826352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Identify a research problem</a:t>
          </a:r>
        </a:p>
      </dsp:txBody>
      <dsp:txXfrm>
        <a:off x="1418431" y="2826352"/>
        <a:ext cx="4255293" cy="617856"/>
      </dsp:txXfrm>
    </dsp:sp>
    <dsp:sp modelId="{5EC953C7-F7EE-4321-ACA7-C057F8F616F1}">
      <dsp:nvSpPr>
        <dsp:cNvPr id="0" name=""/>
        <dsp:cNvSpPr/>
      </dsp:nvSpPr>
      <dsp:spPr>
        <a:xfrm rot="10800000">
          <a:off x="0" y="1885075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56464" rIns="100879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 3</a:t>
          </a:r>
        </a:p>
      </dsp:txBody>
      <dsp:txXfrm rot="-10800000">
        <a:off x="0" y="1885075"/>
        <a:ext cx="1418431" cy="617856"/>
      </dsp:txXfrm>
    </dsp:sp>
    <dsp:sp modelId="{0348EF5A-2445-4A49-945D-EAE4C878639E}">
      <dsp:nvSpPr>
        <dsp:cNvPr id="0" name=""/>
        <dsp:cNvSpPr/>
      </dsp:nvSpPr>
      <dsp:spPr>
        <a:xfrm>
          <a:off x="1418431" y="1885075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Narrow down topic</a:t>
          </a:r>
        </a:p>
      </dsp:txBody>
      <dsp:txXfrm>
        <a:off x="1418431" y="1885075"/>
        <a:ext cx="4255293" cy="617856"/>
      </dsp:txXfrm>
    </dsp:sp>
    <dsp:sp modelId="{E8DCED87-DF0F-4D49-870A-C0411366D1F6}">
      <dsp:nvSpPr>
        <dsp:cNvPr id="0" name=""/>
        <dsp:cNvSpPr/>
      </dsp:nvSpPr>
      <dsp:spPr>
        <a:xfrm rot="10800000">
          <a:off x="0" y="943798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56464" rIns="100879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 2</a:t>
          </a:r>
        </a:p>
      </dsp:txBody>
      <dsp:txXfrm rot="-10800000">
        <a:off x="0" y="943798"/>
        <a:ext cx="1418431" cy="617856"/>
      </dsp:txXfrm>
    </dsp:sp>
    <dsp:sp modelId="{C5CA2A75-F30E-442C-A45E-0BC6DE96EDC5}">
      <dsp:nvSpPr>
        <dsp:cNvPr id="0" name=""/>
        <dsp:cNvSpPr/>
      </dsp:nvSpPr>
      <dsp:spPr>
        <a:xfrm>
          <a:off x="1418431" y="943798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Preliminary research</a:t>
          </a:r>
        </a:p>
      </dsp:txBody>
      <dsp:txXfrm>
        <a:off x="1418431" y="943798"/>
        <a:ext cx="4255293" cy="617856"/>
      </dsp:txXfrm>
    </dsp:sp>
    <dsp:sp modelId="{62473663-3F92-48B8-9FDB-74996A8AD4DE}">
      <dsp:nvSpPr>
        <dsp:cNvPr id="0" name=""/>
        <dsp:cNvSpPr/>
      </dsp:nvSpPr>
      <dsp:spPr>
        <a:xfrm rot="10800000">
          <a:off x="0" y="2520"/>
          <a:ext cx="1418431" cy="9505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879" tIns="156464" rIns="100879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 1</a:t>
          </a:r>
        </a:p>
      </dsp:txBody>
      <dsp:txXfrm rot="-10800000">
        <a:off x="0" y="2520"/>
        <a:ext cx="1418431" cy="617856"/>
      </dsp:txXfrm>
    </dsp:sp>
    <dsp:sp modelId="{4B15BE46-8041-4D22-A775-7EA77EA978CF}">
      <dsp:nvSpPr>
        <dsp:cNvPr id="0" name=""/>
        <dsp:cNvSpPr/>
      </dsp:nvSpPr>
      <dsp:spPr>
        <a:xfrm>
          <a:off x="1418431" y="2520"/>
          <a:ext cx="4255293" cy="61785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17" tIns="228600" rIns="86317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Chose a broad topic</a:t>
          </a:r>
        </a:p>
      </dsp:txBody>
      <dsp:txXfrm>
        <a:off x="1418431" y="2520"/>
        <a:ext cx="4255293" cy="617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0-18T16:09:19.27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1,'432'30,"-47"6,-118-25,-208-9,69 12,54 1,662-16,-820 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4BB82C-E500-3A77-EE19-D361C44D8C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92198F-FCB4-C63F-2BF5-7F34BB6332A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FC9E3E7-4C1B-446B-A523-BFEBA10111C9}" type="datetimeFigureOut">
              <a:rPr lang="en-GB"/>
              <a:pPr>
                <a:defRPr/>
              </a:pPr>
              <a:t>18/10/2022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6C6AAA6-689A-6C61-6086-16AC5B3D6A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FEBA181-C064-850F-131F-BA77DEA119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E3A4C-034A-4850-7332-E8B919CF5E7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AA223-7666-FE35-668B-5633143DFE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B06C86A-0031-4C74-AB37-38878212A2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8FF1AE4F-9E74-8E89-64A2-3B4837928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F745E445-77F9-713D-DE06-C71A307D3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B2AC93D-7FE9-B5EB-8B53-EA7B1268A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4975C81C-B0A8-4859-9CAC-C7920B246A55}" type="slidenum">
              <a:rPr lang="en-GB" altLang="en-US" smtClean="0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58571ADF-4D24-7DC6-E6DA-C0A66F8AC2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3F0B0C7E-681B-95D1-65D9-B33832B9C7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F4F2CE85-B1FE-6B64-0BB5-A852FF19C8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47F1800-05F8-44EB-BFF5-EEEC068B375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88380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6945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43A5BB1B-E0A6-6D54-A86E-9A4ABE085E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1E761B87-33D5-A3F5-2D84-1DF0A2EC0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D528B767-29BB-2709-ABD4-2E9B859649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fld id="{BD954AF3-B308-465D-B2BD-98E13009E718}" type="slidenum">
              <a:rPr lang="en-GB" altLang="en-US" smtClean="0">
                <a:latin typeface="Calibri" panose="020F0502020204030204" pitchFamily="34" charset="0"/>
              </a:rPr>
              <a:pPr/>
              <a:t>6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70605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7156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278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07857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58108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6327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82609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5478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78425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39841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5867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884FA10-AD01-D207-421D-51CAB8FA281F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BMHP5005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Introduction to Research</a:t>
            </a:r>
            <a:endParaRPr lang="en-GB" sz="44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7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090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822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943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5553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379769F-7EF7-C6DF-1165-C03103F975D8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PM-269: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Population Health &amp; the Art of Research (1)</a:t>
            </a:r>
            <a:endParaRPr lang="en-GB" sz="32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39196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04807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835336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3238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615219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F9D3BF2-E7A6-E726-00D7-5F84E5BE3162}"/>
              </a:ext>
            </a:extLst>
          </p:cNvPr>
          <p:cNvSpPr/>
          <p:nvPr userDrawn="1"/>
        </p:nvSpPr>
        <p:spPr>
          <a:xfrm>
            <a:off x="117475" y="3317875"/>
            <a:ext cx="9434513" cy="3360738"/>
          </a:xfrm>
          <a:prstGeom prst="roundRect">
            <a:avLst/>
          </a:prstGeom>
          <a:solidFill>
            <a:srgbClr val="FAED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PMIM601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Undertaking Health Informatics Research</a:t>
            </a:r>
            <a:endParaRPr lang="en-GB" sz="32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384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5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95400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8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38616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187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19941"/>
            <a:ext cx="3932237" cy="105987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7" y="219941"/>
            <a:ext cx="6676303" cy="56411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1454727"/>
            <a:ext cx="3932237" cy="441426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9441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A6879A50-E3C6-16DA-16E4-C39862EEAD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77ECC-B283-4DF8-A2C6-6774825FAD45}" type="datetimeFigureOut">
              <a:rPr lang="en-US"/>
              <a:pPr>
                <a:defRPr/>
              </a:pPr>
              <a:t>10/18/2022</a:t>
            </a:fld>
            <a:endParaRPr lang="en-GB" altLang="en-US"/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4782E8D5-5AAA-252B-AC01-CD6FEF83AC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FB07E834-2F18-9514-51C7-5323080BC60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>
              <a:defRPr/>
            </a:pPr>
            <a:fld id="{10C8CBEC-9F37-428F-8355-27C5CB57BB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220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13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1674746-5B2B-F65F-2717-F7E2D423F600}"/>
              </a:ext>
            </a:extLst>
          </p:cNvPr>
          <p:cNvSpPr/>
          <p:nvPr userDrawn="1"/>
        </p:nvSpPr>
        <p:spPr>
          <a:xfrm rot="9615715">
            <a:off x="9074150" y="6162675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5328469F-88F2-B7B4-804B-4AF7292CED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8945886B-CD83-2542-39B6-0B191F31A6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317625"/>
            <a:ext cx="1105535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E6782-89DD-03B2-1B9C-A1E1DEC649D9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596EC275-B33B-3847-FE3F-D9229534B4A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5"/>
            <a:ext cx="1187450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4" r:id="rId2"/>
    <p:sldLayoutId id="2147483695" r:id="rId3"/>
    <p:sldLayoutId id="2147483696" r:id="rId4"/>
    <p:sldLayoutId id="2147483697" r:id="rId5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595959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595959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595959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AE8555A7-1D8D-1903-E0F2-8A3534C5EF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CF998508-017D-485A-C12C-00647184D3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295400"/>
            <a:ext cx="1051560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2FE83F-8CD3-DC3D-6C32-261B1E53BE2D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74C82FC4-6429-F479-06F3-2517943FE00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291888" y="6423025"/>
            <a:ext cx="900112" cy="3397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PM-269</a:t>
            </a:r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7ACE4927-F417-6D11-B84D-BEB4B922AFB0}"/>
              </a:ext>
            </a:extLst>
          </p:cNvPr>
          <p:cNvSpPr/>
          <p:nvPr userDrawn="1"/>
        </p:nvSpPr>
        <p:spPr>
          <a:xfrm rot="9615715">
            <a:off x="9074150" y="6162675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BB22538E-88EB-9BE7-B2BD-EFA2996887A2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5"/>
            <a:ext cx="1187450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  <p:extLst>
      <p:ext uri="{BB962C8B-B14F-4D97-AF65-F5344CB8AC3E}">
        <p14:creationId xmlns:p14="http://schemas.microsoft.com/office/powerpoint/2010/main" val="3958359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</p:sldLayoutIdLst>
  <p:transition/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3B3838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3B3838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3B3838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61B9F187-47B9-108E-9796-FEDC769B3DD4}"/>
              </a:ext>
            </a:extLst>
          </p:cNvPr>
          <p:cNvSpPr/>
          <p:nvPr userDrawn="1"/>
        </p:nvSpPr>
        <p:spPr>
          <a:xfrm rot="9615715">
            <a:off x="8639175" y="6259513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B6B0E733-78FE-2320-A6EC-EEF8BB3FD1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136525"/>
            <a:ext cx="11055350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7D1248FD-63A2-2FB3-233D-1C395B7C36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295400"/>
            <a:ext cx="1051560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3B444-5104-70A6-BACE-475BAAF1B8BD}"/>
              </a:ext>
            </a:extLst>
          </p:cNvPr>
          <p:cNvSpPr/>
          <p:nvPr userDrawn="1"/>
        </p:nvSpPr>
        <p:spPr>
          <a:xfrm rot="16200000">
            <a:off x="-3110706" y="3110706"/>
            <a:ext cx="6858000" cy="636588"/>
          </a:xfrm>
          <a:prstGeom prst="rect">
            <a:avLst/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F50AD621-E559-9C91-FDC0-A9E55340C67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0901363" y="6423025"/>
            <a:ext cx="1290637" cy="3381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600" b="1" dirty="0">
                <a:solidFill>
                  <a:schemeClr val="bg1"/>
                </a:solidFill>
              </a:rPr>
              <a:t>BMHP5005</a:t>
            </a:r>
          </a:p>
        </p:txBody>
      </p:sp>
    </p:spTree>
    <p:extLst>
      <p:ext uri="{BB962C8B-B14F-4D97-AF65-F5344CB8AC3E}">
        <p14:creationId xmlns:p14="http://schemas.microsoft.com/office/powerpoint/2010/main" val="1100577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3B3838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3B3838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3B3838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journals.plos.org/plosone/article?id=10.1371/journal.pone.0236415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6B460D-C152-2CD8-C85D-B1C1A9D4458C}"/>
              </a:ext>
            </a:extLst>
          </p:cNvPr>
          <p:cNvSpPr txBox="1"/>
          <p:nvPr/>
        </p:nvSpPr>
        <p:spPr>
          <a:xfrm>
            <a:off x="419100" y="4930775"/>
            <a:ext cx="8656638" cy="163121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Lecture Two: Research Aims and Objectives</a:t>
            </a:r>
            <a:endParaRPr lang="en-GB" sz="2800" b="1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Jodie Croxall &amp; Kalee Thomas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Wednesday 19</a:t>
            </a:r>
            <a:r>
              <a:rPr lang="en-GB" baseline="300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th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 October, 2022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rPr>
              <a:t>Room AS501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4551">
        <p:blinds dir="vert"/>
      </p:transition>
    </mc:Choice>
    <mc:Fallback xmlns="">
      <p:transition spd="slow" advTm="14551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949B446F-B63F-3C95-4158-12804FB9C9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90833" y="681037"/>
            <a:ext cx="4090777" cy="17888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Today’s Session</a:t>
            </a:r>
          </a:p>
        </p:txBody>
      </p:sp>
      <p:sp>
        <p:nvSpPr>
          <p:cNvPr id="10249" name="Rounded Rectangle 28">
            <a:extLst>
              <a:ext uri="{FF2B5EF4-FFF2-40B4-BE49-F238E27FC236}">
                <a16:creationId xmlns:a16="http://schemas.microsoft.com/office/drawing/2014/main" id="{E4D63AEB-01ED-4B67-A163-4F509656D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1" y="640091"/>
            <a:ext cx="6266120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42585D-FD3E-C669-2338-D459BEB6B0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36" r="1522" b="1"/>
          <a:stretch/>
        </p:blipFill>
        <p:spPr>
          <a:xfrm>
            <a:off x="815807" y="804672"/>
            <a:ext cx="5934456" cy="524865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3DEBD-A0B3-9060-ED02-907A8DD50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0833" y="2630161"/>
            <a:ext cx="4090778" cy="3546801"/>
          </a:xfrm>
          <a:solidFill>
            <a:srgbClr val="12A287">
              <a:alpha val="20000"/>
            </a:srgbClr>
          </a:solidFill>
        </p:spPr>
        <p:txBody>
          <a:bodyPr rtlCol="0">
            <a:normAutofit fontScale="77500" lnSpcReduction="20000"/>
          </a:bodyPr>
          <a:lstStyle/>
          <a:p>
            <a:pPr marL="0" indent="0" algn="ctr" eaLnBrk="1" fontAlgn="auto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None/>
              <a:defRPr/>
            </a:pPr>
            <a:r>
              <a:rPr lang="en-GB" sz="2000" b="1" dirty="0">
                <a:cs typeface="Arial" panose="020B0604020202020204" pitchFamily="34" charset="0"/>
              </a:rPr>
              <a:t>Lecture: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</a:pPr>
            <a:r>
              <a:rPr lang="en-GB" sz="2400" dirty="0"/>
              <a:t>Understand what a research question is and how to develop a research question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</a:pPr>
            <a:endParaRPr lang="en-GB" sz="2400" dirty="0"/>
          </a:p>
          <a:p>
            <a:pPr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</a:pPr>
            <a:r>
              <a:rPr lang="en-GB" sz="2400" dirty="0"/>
              <a:t>Understand the role of aims and objectives are within research</a:t>
            </a:r>
          </a:p>
          <a:p>
            <a:pPr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</a:pPr>
            <a:endParaRPr lang="en-GB" sz="2000" b="1" dirty="0">
              <a:cs typeface="Arial" panose="020B0604020202020204" pitchFamily="34" charset="0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None/>
            </a:pPr>
            <a:r>
              <a:rPr lang="en-GB" sz="2000" b="1" dirty="0">
                <a:cs typeface="Arial" panose="020B0604020202020204" pitchFamily="34" charset="0"/>
              </a:rPr>
              <a:t>Tutorial:</a:t>
            </a:r>
          </a:p>
          <a:p>
            <a:pPr eaLnBrk="1" fontAlgn="auto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defRPr/>
            </a:pPr>
            <a:r>
              <a:rPr lang="en-GB" sz="2000" dirty="0">
                <a:cs typeface="Arial" panose="020B0604020202020204" pitchFamily="34" charset="0"/>
              </a:rPr>
              <a:t>Activity</a:t>
            </a:r>
          </a:p>
          <a:p>
            <a:pPr eaLnBrk="1" fontAlgn="auto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defRPr/>
            </a:pPr>
            <a:r>
              <a:rPr lang="en-GB" sz="2000" dirty="0">
                <a:cs typeface="Arial" panose="020B0604020202020204" pitchFamily="34" charset="0"/>
              </a:rPr>
              <a:t>Q &amp; A </a:t>
            </a: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marL="342900" indent="-342900" eaLnBrk="1" fontAlgn="auto" hangingPunct="1">
              <a:spcAft>
                <a:spcPts val="0"/>
              </a:spcAft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2000" dirty="0"/>
          </a:p>
        </p:txBody>
      </p:sp>
    </p:spTree>
  </p:cSld>
  <p:clrMapOvr>
    <a:masterClrMapping/>
  </p:clrMapOvr>
  <p:transition spd="slow"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57CF99A-F78D-1566-9B7E-C3F4FB9D4477}"/>
              </a:ext>
            </a:extLst>
          </p:cNvPr>
          <p:cNvSpPr/>
          <p:nvPr/>
        </p:nvSpPr>
        <p:spPr>
          <a:xfrm>
            <a:off x="9573322" y="2821259"/>
            <a:ext cx="869795" cy="13939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421BB-6DBD-043B-D8B4-5894FBDE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we begin…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C69B54-A0A7-1C1F-148E-80F19DC959C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84434" y="1949198"/>
            <a:ext cx="5361491" cy="35596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C0883-815C-ED6E-FA41-CED4438BFC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6075" y="1825335"/>
            <a:ext cx="5932061" cy="489614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is a literature review?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</a:rPr>
              <a:t>A</a:t>
            </a:r>
            <a:r>
              <a:rPr lang="en-GB" sz="1800" b="0" i="0" dirty="0">
                <a:solidFill>
                  <a:srgbClr val="333333"/>
                </a:solidFill>
                <a:effectLst/>
              </a:rPr>
              <a:t> piece of academic writing demonstrating knowledge and understanding of the academic literature on a specific topic placed in context 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</a:rPr>
              <a:t>It </a:t>
            </a:r>
            <a:r>
              <a:rPr lang="en-GB" sz="1800" b="0" i="0" dirty="0">
                <a:solidFill>
                  <a:srgbClr val="333333"/>
                </a:solidFill>
                <a:effectLst/>
              </a:rPr>
              <a:t>also includes a critical evaluation of the material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Why are literature reviews important?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</a:rPr>
              <a:t>To s</a:t>
            </a:r>
            <a:r>
              <a:rPr lang="en-GB" sz="1800" b="0" i="0" dirty="0">
                <a:solidFill>
                  <a:srgbClr val="333333"/>
                </a:solidFill>
                <a:effectLst/>
              </a:rPr>
              <a:t>ummarise and analyse the literature in your chosen area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1800" b="0" i="0" dirty="0">
                <a:solidFill>
                  <a:srgbClr val="333333"/>
                </a:solidFill>
                <a:effectLst/>
              </a:rPr>
              <a:t>To identify areas of controversy and contested claims;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1800" b="0" i="0" dirty="0">
                <a:solidFill>
                  <a:srgbClr val="333333"/>
                </a:solidFill>
                <a:effectLst/>
              </a:rPr>
              <a:t>To highlight any gaps that may exist in research to date</a:t>
            </a:r>
          </a:p>
          <a:p>
            <a:pPr algn="l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</a:rPr>
              <a:t>To present the literature in an organised way</a:t>
            </a:r>
            <a:endParaRPr lang="en-GB" sz="1800" b="0" i="0" dirty="0">
              <a:solidFill>
                <a:srgbClr val="333333"/>
              </a:solidFill>
              <a:effectLst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9A6D7AA-BA5D-966E-427E-5C7782B27879}"/>
                  </a:ext>
                </a:extLst>
              </p14:cNvPr>
              <p14:cNvContentPartPr/>
              <p14:nvPr/>
            </p14:nvContentPartPr>
            <p14:xfrm>
              <a:off x="9578687" y="2865503"/>
              <a:ext cx="835920" cy="396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9A6D7AA-BA5D-966E-427E-5C7782B2787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542687" y="2793863"/>
                <a:ext cx="907560" cy="183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3644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61F05-AD49-002D-5BD7-45BB32FF29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689747"/>
            <a:ext cx="5181600" cy="4896140"/>
          </a:xfrm>
          <a:solidFill>
            <a:srgbClr val="FAED90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2400" b="1" dirty="0">
                <a:latin typeface="+mj-lt"/>
              </a:rPr>
              <a:t>Essay</a:t>
            </a:r>
          </a:p>
          <a:p>
            <a:r>
              <a:rPr lang="en-GB" sz="2400" dirty="0">
                <a:solidFill>
                  <a:srgbClr val="373D3F"/>
                </a:solidFill>
                <a:latin typeface="+mj-lt"/>
              </a:rPr>
              <a:t>A</a:t>
            </a:r>
            <a:r>
              <a:rPr lang="en-GB" sz="2400" b="0" i="0" dirty="0">
                <a:solidFill>
                  <a:srgbClr val="373D3F"/>
                </a:solidFill>
                <a:effectLst/>
                <a:latin typeface="+mj-lt"/>
              </a:rPr>
              <a:t>n essay focuses on proving a point…making an argument/counter argument</a:t>
            </a:r>
          </a:p>
          <a:p>
            <a:endParaRPr lang="en-GB" sz="2400" dirty="0">
              <a:solidFill>
                <a:srgbClr val="373D3F"/>
              </a:solidFill>
              <a:latin typeface="+mj-lt"/>
            </a:endParaRPr>
          </a:p>
          <a:p>
            <a:r>
              <a:rPr lang="en-GB" sz="2400" b="0" i="0" dirty="0">
                <a:solidFill>
                  <a:srgbClr val="373D3F"/>
                </a:solidFill>
                <a:effectLst/>
                <a:latin typeface="+mj-lt"/>
              </a:rPr>
              <a:t>It does not need to provide an extensive coverage of all of the material on the topic… </a:t>
            </a:r>
          </a:p>
          <a:p>
            <a:endParaRPr lang="en-GB" sz="2400" dirty="0">
              <a:solidFill>
                <a:srgbClr val="373D3F"/>
              </a:solidFill>
              <a:latin typeface="+mj-lt"/>
            </a:endParaRPr>
          </a:p>
          <a:p>
            <a:r>
              <a:rPr lang="en-GB" sz="2400" b="0" i="0" dirty="0">
                <a:solidFill>
                  <a:srgbClr val="373D3F"/>
                </a:solidFill>
                <a:effectLst/>
                <a:latin typeface="+mj-lt"/>
              </a:rPr>
              <a:t>The writer chooses only those sources that prove the point or argument/counter argument</a:t>
            </a:r>
            <a:endParaRPr lang="en-GB" sz="2400" dirty="0">
              <a:latin typeface="+mj-lt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63F32C-4EE8-A3DD-489C-FB3305DF9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689747"/>
            <a:ext cx="5673436" cy="4896140"/>
          </a:xfrm>
          <a:solidFill>
            <a:srgbClr val="FAED90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373D3F"/>
                </a:solidFill>
                <a:latin typeface="+mj-lt"/>
              </a:rPr>
              <a:t>Literature Review</a:t>
            </a:r>
            <a:endParaRPr lang="en-GB" sz="2400" b="1" i="0" dirty="0">
              <a:solidFill>
                <a:srgbClr val="373D3F"/>
              </a:solidFill>
              <a:effectLst/>
              <a:latin typeface="+mj-lt"/>
            </a:endParaRPr>
          </a:p>
          <a:p>
            <a:r>
              <a:rPr lang="en-GB" sz="2400" b="0" i="0" dirty="0">
                <a:solidFill>
                  <a:srgbClr val="373D3F"/>
                </a:solidFill>
                <a:effectLst/>
                <a:latin typeface="+mj-lt"/>
              </a:rPr>
              <a:t>A literature review focuses on everything that has been written about a particular topic, theory, or body of research…</a:t>
            </a:r>
          </a:p>
          <a:p>
            <a:endParaRPr lang="en-GB" sz="2400" dirty="0">
              <a:solidFill>
                <a:srgbClr val="373D3F"/>
              </a:solidFill>
              <a:latin typeface="+mj-lt"/>
            </a:endParaRPr>
          </a:p>
          <a:p>
            <a:r>
              <a:rPr lang="en-GB" sz="2400" b="0" i="0" dirty="0">
                <a:solidFill>
                  <a:srgbClr val="373D3F"/>
                </a:solidFill>
                <a:effectLst/>
                <a:latin typeface="+mj-lt"/>
              </a:rPr>
              <a:t>It is focused on the research and the researchers who have undertaken research on your topic… </a:t>
            </a:r>
            <a:endParaRPr lang="en-GB" sz="2400" dirty="0">
              <a:latin typeface="+mj-lt"/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4127BDF8-054B-CB0E-0F29-A84B6135E0B3}"/>
              </a:ext>
            </a:extLst>
          </p:cNvPr>
          <p:cNvSpPr/>
          <p:nvPr/>
        </p:nvSpPr>
        <p:spPr>
          <a:xfrm>
            <a:off x="1567544" y="386207"/>
            <a:ext cx="8371588" cy="1232451"/>
          </a:xfrm>
          <a:prstGeom prst="wedgeEllipseCallout">
            <a:avLst>
              <a:gd name="adj1" fmla="val -38852"/>
              <a:gd name="adj2" fmla="val -8107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“what’s the difference between a literature review and an essay”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6A34D690-FE30-FEC4-2DA2-5FDB64B6ABE8}"/>
              </a:ext>
            </a:extLst>
          </p:cNvPr>
          <p:cNvSpPr/>
          <p:nvPr/>
        </p:nvSpPr>
        <p:spPr>
          <a:xfrm>
            <a:off x="5264899" y="5353436"/>
            <a:ext cx="5849890" cy="1232451"/>
          </a:xfrm>
          <a:prstGeom prst="wedgeEllipseCallout">
            <a:avLst>
              <a:gd name="adj1" fmla="val -38852"/>
              <a:gd name="adj2" fmla="val -8107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omic Sans MS" panose="030F0702030302020204" pitchFamily="66" charset="0"/>
              </a:rPr>
              <a:t>“different emphasis”</a:t>
            </a:r>
          </a:p>
        </p:txBody>
      </p:sp>
    </p:spTree>
    <p:extLst>
      <p:ext uri="{BB962C8B-B14F-4D97-AF65-F5344CB8AC3E}">
        <p14:creationId xmlns:p14="http://schemas.microsoft.com/office/powerpoint/2010/main" val="39367671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21BB-6DBD-043B-D8B4-5894FBDE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12143B-F140-9A7B-69F5-7A7F256A07C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52339" y="1949198"/>
            <a:ext cx="3873372" cy="405555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C69B54-A0A7-1C1F-148E-80F19DC959C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1949198"/>
            <a:ext cx="5673725" cy="35596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585C64-4226-693A-9C51-DCEC2AFBF5A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27" t="1597" r="11892" b="1229"/>
          <a:stretch/>
        </p:blipFill>
        <p:spPr>
          <a:xfrm>
            <a:off x="579054" y="1835943"/>
            <a:ext cx="5070607" cy="3786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92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2E79DA-3973-218C-D0AC-A3C01816D2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7DC0FF-F183-0143-F90F-687DD451AEF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60637316"/>
              </p:ext>
            </p:extLst>
          </p:nvPr>
        </p:nvGraphicFramePr>
        <p:xfrm>
          <a:off x="747519" y="764265"/>
          <a:ext cx="5673725" cy="5329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Step by Step">
            <a:extLst>
              <a:ext uri="{FF2B5EF4-FFF2-40B4-BE49-F238E27FC236}">
                <a16:creationId xmlns:a16="http://schemas.microsoft.com/office/drawing/2014/main" id="{25A3DD77-6AE5-77A7-9E2B-3C0902B9247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275" y="1168870"/>
            <a:ext cx="5673725" cy="4139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700637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E53158D3-36B5-4682-93DE-34AB1C683185}"/>
              </a:ext>
            </a:extLst>
          </p:cNvPr>
          <p:cNvSpPr/>
          <p:nvPr/>
        </p:nvSpPr>
        <p:spPr>
          <a:xfrm>
            <a:off x="6096000" y="1592451"/>
            <a:ext cx="6017342" cy="4778476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8AE9A-70EE-DDC4-F8BA-343A0BD5F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Start with a broad topic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8626DD-6C5E-F81E-23E4-6D95A1A39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Begin with a general idea of the broad topic you want to research</a:t>
            </a:r>
          </a:p>
          <a:p>
            <a:pPr marL="0" indent="0">
              <a:buNone/>
            </a:pPr>
            <a:r>
              <a:rPr lang="en-GB" dirty="0"/>
              <a:t>…This could be inspired by:</a:t>
            </a:r>
          </a:p>
          <a:p>
            <a:pPr lvl="1"/>
            <a:r>
              <a:rPr lang="en-GB" dirty="0"/>
              <a:t>Reading</a:t>
            </a:r>
          </a:p>
          <a:p>
            <a:pPr lvl="1"/>
            <a:r>
              <a:rPr lang="en-GB" dirty="0"/>
              <a:t>Talking to others</a:t>
            </a:r>
          </a:p>
          <a:p>
            <a:pPr lvl="1"/>
            <a:r>
              <a:rPr lang="en-GB" dirty="0"/>
              <a:t>Personal experiences</a:t>
            </a:r>
          </a:p>
          <a:p>
            <a:pPr lvl="1"/>
            <a:r>
              <a:rPr lang="en-GB" dirty="0"/>
              <a:t>Workplace experiences</a:t>
            </a:r>
          </a:p>
          <a:p>
            <a:pPr lvl="1"/>
            <a:r>
              <a:rPr lang="en-GB" dirty="0"/>
              <a:t>Current affairs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Find a topic that:</a:t>
            </a:r>
          </a:p>
          <a:p>
            <a:pPr lvl="1"/>
            <a:r>
              <a:rPr lang="en-GB" dirty="0"/>
              <a:t>Captures your interest</a:t>
            </a:r>
          </a:p>
          <a:p>
            <a:pPr lvl="1"/>
            <a:r>
              <a:rPr lang="en-GB" dirty="0"/>
              <a:t>Is an ongoing curiosity for you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17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CB6E45A-4A22-6711-92C6-D913D6609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6569" y="365125"/>
            <a:ext cx="5770631" cy="1807305"/>
          </a:xfrm>
        </p:spPr>
        <p:txBody>
          <a:bodyPr>
            <a:normAutofit/>
          </a:bodyPr>
          <a:lstStyle/>
          <a:p>
            <a:r>
              <a:rPr lang="en-GB" dirty="0"/>
              <a:t>Step 2: </a:t>
            </a:r>
            <a:br>
              <a:rPr lang="en-GB" dirty="0"/>
            </a:br>
            <a:r>
              <a:rPr lang="en-GB" dirty="0"/>
              <a:t>Do preliminary research</a:t>
            </a:r>
          </a:p>
        </p:txBody>
      </p:sp>
      <p:pic>
        <p:nvPicPr>
          <p:cNvPr id="2050" name="Picture 2" descr="Research Design: Definition, Types &amp; Characteristics | Leverage Edu">
            <a:extLst>
              <a:ext uri="{FF2B5EF4-FFF2-40B4-BE49-F238E27FC236}">
                <a16:creationId xmlns:a16="http://schemas.microsoft.com/office/drawing/2014/main" id="{3221ED89-F09F-DB4C-43C5-1694E0FB5F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24" r="24933"/>
          <a:stretch/>
        </p:blipFill>
        <p:spPr bwMode="auto"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AB4C-DA5C-9F99-6B23-E879511EE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2374" y="2333296"/>
            <a:ext cx="6327057" cy="4524703"/>
          </a:xfrm>
        </p:spPr>
        <p:txBody>
          <a:bodyPr>
            <a:normAutofit/>
          </a:bodyPr>
          <a:lstStyle/>
          <a:p>
            <a:r>
              <a:rPr lang="en-GB" sz="2400" dirty="0"/>
              <a:t>Preliminary research helps us to learn about topical issues currently being discussed by researchers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Helps us to ensure there is up-to-date, relevant knowledge on the topic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is already known about this topic?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0" i="0" dirty="0">
                <a:effectLst/>
              </a:rPr>
              <a:t>Are there any gaps or limitations in existing knowledge?</a:t>
            </a:r>
          </a:p>
          <a:p>
            <a:pPr marL="0" indent="0">
              <a:buNone/>
            </a:pPr>
            <a:endParaRPr lang="en-GB" sz="1900" b="0" i="0" dirty="0">
              <a:effectLst/>
            </a:endParaRP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9506011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185EF-562F-F5B6-11C7-3F203ED57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50" y="2320205"/>
            <a:ext cx="4836319" cy="1801740"/>
          </a:xfrm>
        </p:spPr>
        <p:txBody>
          <a:bodyPr anchor="t"/>
          <a:lstStyle/>
          <a:p>
            <a:r>
              <a:rPr lang="en-GB" sz="4000" dirty="0"/>
              <a:t>Step 3: </a:t>
            </a:r>
            <a:br>
              <a:rPr lang="en-GB" sz="4000" dirty="0"/>
            </a:br>
            <a:r>
              <a:rPr lang="en-GB" sz="4000" dirty="0"/>
              <a:t>Narrow down to a specific niche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E11F0DC9-6A97-3074-0582-592042C540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107" y="558295"/>
            <a:ext cx="6522243" cy="57639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01053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43675-8A87-0C3C-6FF8-38C94511C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87966" cy="1807305"/>
          </a:xfrm>
        </p:spPr>
        <p:txBody>
          <a:bodyPr>
            <a:normAutofit/>
          </a:bodyPr>
          <a:lstStyle/>
          <a:p>
            <a:r>
              <a:rPr lang="en-GB" dirty="0"/>
              <a:t>Step 4: </a:t>
            </a:r>
            <a:br>
              <a:rPr lang="en-GB" dirty="0"/>
            </a:br>
            <a:r>
              <a:rPr lang="en-GB" dirty="0"/>
              <a:t>Identify a Research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D1FD-40A2-C8E8-E849-78FC7B1F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519" y="2333296"/>
            <a:ext cx="5743575" cy="4403259"/>
          </a:xfrm>
        </p:spPr>
        <p:txBody>
          <a:bodyPr>
            <a:normAutofit/>
          </a:bodyPr>
          <a:lstStyle/>
          <a:p>
            <a:r>
              <a:rPr lang="en-GB" sz="2600" dirty="0"/>
              <a:t>Once you have gathered knowledge of your broad topic, the next step is to turn it into a </a:t>
            </a:r>
            <a:r>
              <a:rPr lang="en-GB" sz="2600" b="1" dirty="0"/>
              <a:t>researchable problem</a:t>
            </a:r>
            <a:r>
              <a:rPr lang="en-GB" sz="2600" dirty="0"/>
              <a:t>…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A researchable problem is different to a broad topic…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If we stay at the broad topic level your research will be unfocused and hard to write…</a:t>
            </a:r>
          </a:p>
          <a:p>
            <a:endParaRPr lang="en-GB" sz="2000" dirty="0"/>
          </a:p>
        </p:txBody>
      </p:sp>
      <p:pic>
        <p:nvPicPr>
          <p:cNvPr id="4" name="Picture 6" descr="Magnifying glass and question mark">
            <a:extLst>
              <a:ext uri="{FF2B5EF4-FFF2-40B4-BE49-F238E27FC236}">
                <a16:creationId xmlns:a16="http://schemas.microsoft.com/office/drawing/2014/main" id="{D049F79E-3E42-D433-932A-8708ED29FF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023" r="2406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87596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D1FD-40A2-C8E8-E849-78FC7B1F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373" y="380528"/>
            <a:ext cx="8019458" cy="63560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+mj-lt"/>
              </a:rPr>
              <a:t>The Research problem:</a:t>
            </a:r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dirty="0"/>
              <a:t>Sometimes referred to as a Problem Statement</a:t>
            </a:r>
          </a:p>
          <a:p>
            <a:endParaRPr lang="en-GB" sz="2600" dirty="0"/>
          </a:p>
          <a:p>
            <a:r>
              <a:rPr lang="en-GB" sz="2600" dirty="0"/>
              <a:t>An explanation in research the describes the issue in need of study</a:t>
            </a:r>
          </a:p>
          <a:p>
            <a:endParaRPr lang="en-GB" sz="2600" dirty="0"/>
          </a:p>
          <a:p>
            <a:r>
              <a:rPr lang="en-GB" sz="2600" dirty="0"/>
              <a:t>Helps provide focus in a way that allows it to be studied in a systematic way</a:t>
            </a:r>
          </a:p>
          <a:p>
            <a:pPr marL="0" indent="0">
              <a:buNone/>
            </a:pPr>
            <a:endParaRPr lang="en-GB" sz="2600" dirty="0"/>
          </a:p>
          <a:p>
            <a:pPr lvl="1"/>
            <a:r>
              <a:rPr lang="en-GB" sz="2200" dirty="0">
                <a:latin typeface="Comic Sans MS" panose="030F0702030302020204" pitchFamily="66" charset="0"/>
              </a:rPr>
              <a:t>What problem is your research trying to address?</a:t>
            </a:r>
          </a:p>
          <a:p>
            <a:pPr lvl="1"/>
            <a:endParaRPr lang="en-GB" sz="2200" dirty="0">
              <a:latin typeface="Comic Sans MS" panose="030F0702030302020204" pitchFamily="66" charset="0"/>
            </a:endParaRPr>
          </a:p>
          <a:p>
            <a:pPr lvl="1"/>
            <a:r>
              <a:rPr lang="en-GB" sz="2200" dirty="0">
                <a:latin typeface="Comic Sans MS" panose="030F0702030302020204" pitchFamily="66" charset="0"/>
              </a:rPr>
              <a:t>Why is it relevant for health and care?</a:t>
            </a:r>
          </a:p>
          <a:p>
            <a:pPr lvl="1"/>
            <a:endParaRPr lang="en-GB" sz="2200" dirty="0">
              <a:latin typeface="Comic Sans MS" panose="030F0702030302020204" pitchFamily="66" charset="0"/>
            </a:endParaRPr>
          </a:p>
          <a:p>
            <a:pPr lvl="1"/>
            <a:r>
              <a:rPr lang="en-GB" sz="2200" dirty="0">
                <a:latin typeface="Comic Sans MS" panose="030F0702030302020204" pitchFamily="66" charset="0"/>
              </a:rPr>
              <a:t>Why is it matter?</a:t>
            </a:r>
          </a:p>
          <a:p>
            <a:endParaRPr lang="en-GB" sz="2600" dirty="0"/>
          </a:p>
          <a:p>
            <a:endParaRPr lang="en-GB" sz="2000" dirty="0"/>
          </a:p>
        </p:txBody>
      </p:sp>
      <p:pic>
        <p:nvPicPr>
          <p:cNvPr id="4" name="Picture 6" descr="Magnifying glass and question mark">
            <a:extLst>
              <a:ext uri="{FF2B5EF4-FFF2-40B4-BE49-F238E27FC236}">
                <a16:creationId xmlns:a16="http://schemas.microsoft.com/office/drawing/2014/main" id="{D049F79E-3E42-D433-932A-8708ED29FF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023" r="24069"/>
          <a:stretch/>
        </p:blipFill>
        <p:spPr>
          <a:xfrm>
            <a:off x="8042177" y="10"/>
            <a:ext cx="4856713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1197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1DDEE-700D-5DA5-BA2E-E48DCC8EC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1028" name="Picture 4" descr="Thinking Woman PNG - PNG All">
            <a:extLst>
              <a:ext uri="{FF2B5EF4-FFF2-40B4-BE49-F238E27FC236}">
                <a16:creationId xmlns:a16="http://schemas.microsoft.com/office/drawing/2014/main" id="{C9D2A15B-C3BD-27BA-4EF4-AE978F408C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54" y="2235912"/>
            <a:ext cx="5235446" cy="462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794EE6C-3B1B-9F6C-7BD0-1709C32D527B}"/>
              </a:ext>
            </a:extLst>
          </p:cNvPr>
          <p:cNvSpPr/>
          <p:nvPr/>
        </p:nvSpPr>
        <p:spPr>
          <a:xfrm>
            <a:off x="4464844" y="1500188"/>
            <a:ext cx="4257675" cy="3107531"/>
          </a:xfrm>
          <a:prstGeom prst="wedgeRoundRectCallout">
            <a:avLst>
              <a:gd name="adj1" fmla="val 60711"/>
              <a:gd name="adj2" fmla="val 29397"/>
              <a:gd name="adj3" fmla="val 16667"/>
            </a:avLst>
          </a:prstGeom>
          <a:solidFill>
            <a:schemeClr val="bg1"/>
          </a:solidFill>
          <a:ln w="412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”I want to do research on students and technology”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359A5-AB7E-3DCD-5BA6-ED061D1BB82D}"/>
              </a:ext>
            </a:extLst>
          </p:cNvPr>
          <p:cNvSpPr txBox="1"/>
          <p:nvPr/>
        </p:nvSpPr>
        <p:spPr>
          <a:xfrm>
            <a:off x="762961" y="2598628"/>
            <a:ext cx="3078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Broad topic: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D50CB3-8A8C-0E17-2370-1A4A1B8371B6}"/>
              </a:ext>
            </a:extLst>
          </p:cNvPr>
          <p:cNvSpPr txBox="1"/>
          <p:nvPr/>
        </p:nvSpPr>
        <p:spPr>
          <a:xfrm>
            <a:off x="200025" y="4569798"/>
            <a:ext cx="5584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“What do you mean by students”?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475F6-0AD5-1217-7777-0F7B07DEDF69}"/>
              </a:ext>
            </a:extLst>
          </p:cNvPr>
          <p:cNvSpPr txBox="1"/>
          <p:nvPr/>
        </p:nvSpPr>
        <p:spPr>
          <a:xfrm>
            <a:off x="126668" y="5247989"/>
            <a:ext cx="5584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“What do you mean by Technology”?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13AEF8-E582-3C4C-F95B-EE1BBDDAA080}"/>
              </a:ext>
            </a:extLst>
          </p:cNvPr>
          <p:cNvSpPr txBox="1"/>
          <p:nvPr/>
        </p:nvSpPr>
        <p:spPr>
          <a:xfrm>
            <a:off x="1093687" y="5926180"/>
            <a:ext cx="3493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= Very broad areas</a:t>
            </a:r>
          </a:p>
        </p:txBody>
      </p:sp>
    </p:spTree>
    <p:extLst>
      <p:ext uri="{BB962C8B-B14F-4D97-AF65-F5344CB8AC3E}">
        <p14:creationId xmlns:p14="http://schemas.microsoft.com/office/powerpoint/2010/main" val="123890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inking Woman PNG - PNG All">
            <a:extLst>
              <a:ext uri="{FF2B5EF4-FFF2-40B4-BE49-F238E27FC236}">
                <a16:creationId xmlns:a16="http://schemas.microsoft.com/office/drawing/2014/main" id="{C9D2A15B-C3BD-27BA-4EF4-AE978F408C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54" y="2235912"/>
            <a:ext cx="5235446" cy="462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794EE6C-3B1B-9F6C-7BD0-1709C32D527B}"/>
              </a:ext>
            </a:extLst>
          </p:cNvPr>
          <p:cNvSpPr/>
          <p:nvPr/>
        </p:nvSpPr>
        <p:spPr>
          <a:xfrm>
            <a:off x="4464844" y="1500188"/>
            <a:ext cx="4257675" cy="3107531"/>
          </a:xfrm>
          <a:prstGeom prst="wedgeRoundRectCallout">
            <a:avLst>
              <a:gd name="adj1" fmla="val 60711"/>
              <a:gd name="adj2" fmla="val 29397"/>
              <a:gd name="adj3" fmla="val 16667"/>
            </a:avLst>
          </a:prstGeom>
          <a:solidFill>
            <a:schemeClr val="bg1"/>
          </a:solidFill>
          <a:ln w="412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latin typeface="Comic Sans MS" panose="030F0702030302020204" pitchFamily="66" charset="0"/>
              </a:rPr>
              <a:t>“</a:t>
            </a:r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”I am interested in secondary school students and mobile phones in class”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359A5-AB7E-3DCD-5BA6-ED061D1BB82D}"/>
              </a:ext>
            </a:extLst>
          </p:cNvPr>
          <p:cNvSpPr txBox="1"/>
          <p:nvPr/>
        </p:nvSpPr>
        <p:spPr>
          <a:xfrm>
            <a:off x="902493" y="1853624"/>
            <a:ext cx="30789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Refining the Broad topic: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D50CB3-8A8C-0E17-2370-1A4A1B8371B6}"/>
              </a:ext>
            </a:extLst>
          </p:cNvPr>
          <p:cNvSpPr txBox="1"/>
          <p:nvPr/>
        </p:nvSpPr>
        <p:spPr>
          <a:xfrm>
            <a:off x="71438" y="3396854"/>
            <a:ext cx="55840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More focused: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Secondary school students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Mobile Phones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class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2A90EC-98DB-0DE0-EF49-B1D107FF713F}"/>
              </a:ext>
            </a:extLst>
          </p:cNvPr>
          <p:cNvSpPr txBox="1"/>
          <p:nvPr/>
        </p:nvSpPr>
        <p:spPr>
          <a:xfrm>
            <a:off x="-137516" y="5742195"/>
            <a:ext cx="85599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But this research could still go in a number of directions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0929B2F-1631-6C18-24E5-2C2E68FA1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619897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inking Woman PNG - PNG All">
            <a:extLst>
              <a:ext uri="{FF2B5EF4-FFF2-40B4-BE49-F238E27FC236}">
                <a16:creationId xmlns:a16="http://schemas.microsoft.com/office/drawing/2014/main" id="{C9D2A15B-C3BD-27BA-4EF4-AE978F408C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54" y="2235912"/>
            <a:ext cx="5235446" cy="462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F239F0-53B2-7791-77AB-F96E670452D4}"/>
              </a:ext>
            </a:extLst>
          </p:cNvPr>
          <p:cNvSpPr txBox="1"/>
          <p:nvPr/>
        </p:nvSpPr>
        <p:spPr>
          <a:xfrm>
            <a:off x="376831" y="919848"/>
            <a:ext cx="8988625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omic Sans MS" panose="030F0702030302020204" pitchFamily="66" charset="0"/>
              </a:rPr>
              <a:t>”I am interested in secondary school students using their mobile phones to assist their learning”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omic Sans MS" panose="030F0702030302020204" pitchFamily="66" charset="0"/>
              </a:rPr>
              <a:t>“I am interested in how secondary school teachers use mobile phones in their classrooms for teaching and learning purposes”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omic Sans MS" panose="030F0702030302020204" pitchFamily="66" charset="0"/>
              </a:rPr>
              <a:t>“I am interested in how educators feel when they see secondary school students using their mobile phones in class”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800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800" dirty="0">
              <a:latin typeface="Comic Sans MS" panose="030F0702030302020204" pitchFamily="66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7CA7118-69FE-F97C-2939-AB6B293FA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419567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1F239F0-53B2-7791-77AB-F96E670452D4}"/>
              </a:ext>
            </a:extLst>
          </p:cNvPr>
          <p:cNvSpPr txBox="1"/>
          <p:nvPr/>
        </p:nvSpPr>
        <p:spPr>
          <a:xfrm>
            <a:off x="304801" y="107715"/>
            <a:ext cx="101744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In order to focus a topic, </a:t>
            </a:r>
          </a:p>
          <a:p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identify the </a:t>
            </a:r>
            <a:r>
              <a:rPr lang="en-GB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PROBLEM</a:t>
            </a:r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Abadi" panose="020B0604020104020204" pitchFamily="34" charset="0"/>
              </a:rPr>
              <a:t> you want to research…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7CA7118-69FE-F97C-2939-AB6B293FA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92BA78-34FB-BD7C-86FA-657D3C68B30F}"/>
              </a:ext>
            </a:extLst>
          </p:cNvPr>
          <p:cNvSpPr txBox="1"/>
          <p:nvPr/>
        </p:nvSpPr>
        <p:spPr>
          <a:xfrm>
            <a:off x="274737" y="1380577"/>
            <a:ext cx="7272338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latin typeface="+mn-lt"/>
            </a:endParaRPr>
          </a:p>
          <a:p>
            <a:pPr algn="ctr"/>
            <a:r>
              <a:rPr lang="en-GB" sz="2400" dirty="0">
                <a:latin typeface="+mn-lt"/>
              </a:rPr>
              <a:t>(just some examples of problems relating to this topic)</a:t>
            </a:r>
          </a:p>
          <a:p>
            <a:endParaRPr lang="en-GB" sz="24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+mn-lt"/>
              </a:rPr>
              <a:t>“Secondary school students learning in a new language find it difficult to process class material unless they can access translators on their smartphones”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+mn-lt"/>
              </a:rPr>
              <a:t>“The presence of a mobile phone in class could be undermining the ability of secondary school children to focus on their classwork”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+mn-lt"/>
              </a:rPr>
              <a:t>“Many educators may feel the presence of mobile phones in secondary school are detrimental to learning but is the answer a no-phone policy”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402DBE-2A81-B152-3C00-4A28E207CF66}"/>
              </a:ext>
            </a:extLst>
          </p:cNvPr>
          <p:cNvSpPr/>
          <p:nvPr/>
        </p:nvSpPr>
        <p:spPr>
          <a:xfrm>
            <a:off x="7876326" y="1308044"/>
            <a:ext cx="3952085" cy="5314212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>
                <a:latin typeface="+mj-lt"/>
              </a:rPr>
              <a:t>By identifying a RESEARCH PROBLEM the topic becomes much more focused</a:t>
            </a:r>
          </a:p>
          <a:p>
            <a:pPr algn="ctr"/>
            <a:endParaRPr lang="en-GB" dirty="0">
              <a:latin typeface="+mj-lt"/>
            </a:endParaRPr>
          </a:p>
          <a:p>
            <a:pPr algn="ctr"/>
            <a:r>
              <a:rPr lang="en-GB" dirty="0">
                <a:latin typeface="+mj-lt"/>
              </a:rPr>
              <a:t>The example topic can have multiple research problems by specifying:</a:t>
            </a:r>
          </a:p>
          <a:p>
            <a:pPr algn="ctr"/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Level of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Type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The exact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The context</a:t>
            </a:r>
          </a:p>
          <a:p>
            <a:pPr algn="ctr"/>
            <a:endParaRPr lang="en-GB" dirty="0">
              <a:latin typeface="+mj-lt"/>
            </a:endParaRPr>
          </a:p>
          <a:p>
            <a:pPr algn="ctr"/>
            <a:r>
              <a:rPr lang="en-GB" dirty="0">
                <a:latin typeface="+mj-lt"/>
              </a:rPr>
              <a:t>The research becomes more focused, manageable and interesting!</a:t>
            </a:r>
          </a:p>
          <a:p>
            <a:pPr algn="ctr"/>
            <a:endParaRPr lang="en-GB" dirty="0"/>
          </a:p>
        </p:txBody>
      </p:sp>
      <p:pic>
        <p:nvPicPr>
          <p:cNvPr id="2052" name="Picture 4" descr="Mobile phone ban plan to improve school behaviour - BBC News">
            <a:extLst>
              <a:ext uri="{FF2B5EF4-FFF2-40B4-BE49-F238E27FC236}">
                <a16:creationId xmlns:a16="http://schemas.microsoft.com/office/drawing/2014/main" id="{0C6B2A82-EF6D-15B6-9449-57161AA1A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424" y="5014913"/>
            <a:ext cx="3793331" cy="15287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86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earch problems: too big, too small or just right? – How to write a PhD  in a hundred steps (or more)">
            <a:extLst>
              <a:ext uri="{FF2B5EF4-FFF2-40B4-BE49-F238E27FC236}">
                <a16:creationId xmlns:a16="http://schemas.microsoft.com/office/drawing/2014/main" id="{2626D88D-CB13-47A2-660A-6186898A2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9725"/>
            <a:ext cx="5257800" cy="39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7A3B9-68E4-E36E-8274-62227D26AFA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78630" y="788194"/>
            <a:ext cx="11472863" cy="1419225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dirty="0"/>
              <a:t>Identifying a researchable problem is one of the most difficult parts of the research process for many people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E10EC1-4C8E-B737-41CF-47170EAA1BF5}"/>
              </a:ext>
            </a:extLst>
          </p:cNvPr>
          <p:cNvSpPr txBox="1"/>
          <p:nvPr/>
        </p:nvSpPr>
        <p:spPr>
          <a:xfrm>
            <a:off x="2628900" y="2841516"/>
            <a:ext cx="100155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600" b="1" dirty="0"/>
              <a:t>Research problems are complex and interlinked…</a:t>
            </a:r>
          </a:p>
        </p:txBody>
      </p:sp>
    </p:spTree>
    <p:extLst>
      <p:ext uri="{BB962C8B-B14F-4D97-AF65-F5344CB8AC3E}">
        <p14:creationId xmlns:p14="http://schemas.microsoft.com/office/powerpoint/2010/main" val="878250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B032-A0F2-E6F9-6F7D-DF03D6B3E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5: Developing your research question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CDFB597-CB8E-EC2B-3A62-E0E1D4CF8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280823"/>
            <a:ext cx="8652388" cy="4896140"/>
          </a:xfrm>
        </p:spPr>
        <p:txBody>
          <a:bodyPr/>
          <a:lstStyle/>
          <a:p>
            <a:pPr algn="l"/>
            <a:endParaRPr lang="en-GB" sz="2400" dirty="0"/>
          </a:p>
          <a:p>
            <a:pPr algn="l"/>
            <a:r>
              <a:rPr lang="en-GB" sz="2600" dirty="0"/>
              <a:t>A research question is a question that a study aims to answer</a:t>
            </a:r>
          </a:p>
          <a:p>
            <a:pPr marL="0" indent="0" algn="l">
              <a:buNone/>
            </a:pPr>
            <a:endParaRPr lang="en-GB" sz="2600" dirty="0"/>
          </a:p>
          <a:p>
            <a:pPr algn="l"/>
            <a:r>
              <a:rPr lang="en-GB" sz="2600" dirty="0"/>
              <a:t>It addresses an issue or a problem which is answered in the study’s conclusion</a:t>
            </a:r>
          </a:p>
          <a:p>
            <a:pPr algn="l"/>
            <a:endParaRPr lang="en-GB" sz="2600" dirty="0"/>
          </a:p>
          <a:p>
            <a:pPr algn="l"/>
            <a:r>
              <a:rPr lang="en-GB" sz="2600" dirty="0"/>
              <a:t>Research questions provide the focal point of the research </a:t>
            </a:r>
          </a:p>
          <a:p>
            <a:pPr marL="0" indent="0" algn="l">
              <a:buNone/>
            </a:pPr>
            <a:endParaRPr lang="en-GB" sz="2600" dirty="0"/>
          </a:p>
          <a:p>
            <a:pPr algn="l"/>
            <a:r>
              <a:rPr lang="en-GB" sz="2600" dirty="0"/>
              <a:t>The central and guiding argument for the research  </a:t>
            </a:r>
          </a:p>
          <a:p>
            <a:pPr algn="l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598A2F-D838-1A8E-403E-F8A561CE30EE}"/>
              </a:ext>
            </a:extLst>
          </p:cNvPr>
          <p:cNvSpPr/>
          <p:nvPr/>
        </p:nvSpPr>
        <p:spPr>
          <a:xfrm>
            <a:off x="9379974" y="2433484"/>
            <a:ext cx="2448694" cy="2434982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25400">
            <a:solidFill>
              <a:srgbClr val="12A2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0608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E212-1B78-24F3-AD36-F42990A79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9229" y="250649"/>
            <a:ext cx="6586491" cy="1286160"/>
          </a:xfrm>
        </p:spPr>
        <p:txBody>
          <a:bodyPr anchor="ctr">
            <a:normAutofit/>
          </a:bodyPr>
          <a:lstStyle/>
          <a:p>
            <a:r>
              <a:rPr lang="en-GB" dirty="0"/>
              <a:t>A good research question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7A2B84FB-9265-F701-017D-864527663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49" r="2045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F98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CBD1E-61A0-B2E6-0264-4E96CE714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444" y="1735931"/>
            <a:ext cx="7358062" cy="5122069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Specific</a:t>
            </a:r>
            <a:r>
              <a:rPr lang="en-GB" sz="2000" dirty="0"/>
              <a:t>: </a:t>
            </a:r>
            <a:r>
              <a:rPr lang="en-GB" sz="2000" b="0" i="0" dirty="0">
                <a:effectLst/>
              </a:rPr>
              <a:t>All the terms you use in the research question should have clear meanings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Interesting</a:t>
            </a:r>
            <a:r>
              <a:rPr lang="en-GB" sz="2000" dirty="0"/>
              <a:t>: </a:t>
            </a:r>
            <a:r>
              <a:rPr lang="en-GB" sz="2000" b="0" i="0" dirty="0">
                <a:effectLst/>
              </a:rPr>
              <a:t>The ideal research question is interesting not only to the researcher but also to their peers and community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Researchable</a:t>
            </a:r>
            <a:r>
              <a:rPr lang="en-GB" sz="2000" dirty="0"/>
              <a:t>: </a:t>
            </a:r>
            <a:r>
              <a:rPr lang="en-GB" sz="2000" b="0" i="0" dirty="0">
                <a:effectLst/>
              </a:rPr>
              <a:t>That means the answer to your question can be found by collecting existing literature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Feasible</a:t>
            </a:r>
            <a:r>
              <a:rPr lang="en-GB" sz="2000" dirty="0"/>
              <a:t>: is</a:t>
            </a:r>
            <a:r>
              <a:rPr lang="en-GB" sz="2000" b="0" i="0" dirty="0">
                <a:effectLst/>
              </a:rPr>
              <a:t> it doable within a specific timeframe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Complex enough!: </a:t>
            </a:r>
            <a:r>
              <a:rPr lang="en-GB" sz="2000" b="0" i="0" dirty="0">
                <a:effectLst/>
              </a:rPr>
              <a:t>If a simple yes or no can answer the research question with yes or no, it’s NOT complex enough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sz="2000" b="0" i="0" dirty="0">
              <a:effectLst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000" b="1" dirty="0"/>
              <a:t>Relevant</a:t>
            </a:r>
            <a:r>
              <a:rPr lang="en-GB" sz="2000" dirty="0"/>
              <a:t>: M</a:t>
            </a:r>
            <a:r>
              <a:rPr lang="en-GB" sz="2000" b="0" i="0" dirty="0">
                <a:effectLst/>
              </a:rPr>
              <a:t>ake sure your problem is relevant to your field of study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391134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450B8C-C2B5-ED60-6C8D-717E2F0FF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0981" y="1280823"/>
            <a:ext cx="5181600" cy="4896140"/>
          </a:xfrm>
        </p:spPr>
        <p:txBody>
          <a:bodyPr/>
          <a:lstStyle/>
          <a:p>
            <a:pPr marL="0" indent="0" algn="ctr">
              <a:buNone/>
            </a:pPr>
            <a:r>
              <a:rPr lang="en-GB" sz="2200" b="1" dirty="0">
                <a:solidFill>
                  <a:schemeClr val="tx1"/>
                </a:solidFill>
                <a:latin typeface="+mn-lt"/>
              </a:rPr>
              <a:t>Research Problem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+mn-lt"/>
              </a:rPr>
              <a:t>“Secondary school students learning in a new language find it difficult to process class material unless they can access translators on their smartphones”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+mn-lt"/>
              </a:rPr>
              <a:t>“The presence of a mobile phone in class could be undermining the ability of secondary school children to focus on their classwork”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+mn-lt"/>
              </a:rPr>
              <a:t>“Many educators may feel the presence of mobile phones in secondary school are detrimental to learning but is the answer a no-phone policy”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0213CD8-BF14-5CF7-23F8-7F2B25D60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F84CCF1-62DC-6A24-18DD-72BBCC8FD7A2}"/>
              </a:ext>
            </a:extLst>
          </p:cNvPr>
          <p:cNvSpPr txBox="1">
            <a:spLocks/>
          </p:cNvSpPr>
          <p:nvPr/>
        </p:nvSpPr>
        <p:spPr bwMode="auto">
          <a:xfrm>
            <a:off x="5612605" y="1318633"/>
            <a:ext cx="6274594" cy="489614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200" b="1" dirty="0">
                <a:solidFill>
                  <a:schemeClr val="tx1"/>
                </a:solidFill>
              </a:rPr>
              <a:t>(just some potential)Research Questions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“Can access to a smartphone translator improve educational outcomes for secondary school children learning in a new language”?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“Does the presence of a mobile phone in class effect secondary school children’s educational attainment?”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“Should the use of mobile phones in class for secondary school children be banned?”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6612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9B3F-935D-32F4-D947-4AFE366D7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AB83-8280-62EE-F78E-53F8AE8563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DD4F8-CBC4-BD1F-A7B8-A55A33ADF0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C9FEDB-AC9A-0F20-5FC9-F4E76546AF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152"/>
          <a:stretch/>
        </p:blipFill>
        <p:spPr>
          <a:xfrm>
            <a:off x="0" y="-366051"/>
            <a:ext cx="12191999" cy="722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850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BBAEB-4588-315C-0C0C-8ACF80B04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6: Establish the research aims &amp;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203FAD-548C-4629-B82C-C0B022A37F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400" b="1" dirty="0"/>
              <a:t>Research aim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A research aim describes the main goal or the overarching purpose of your research and what it sets out to accomplish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pPr marL="0" indent="0" algn="l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	Why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 is this research required?</a:t>
            </a:r>
          </a:p>
          <a:p>
            <a:pPr marL="0" indent="0" algn="l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	What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 is this research about?</a:t>
            </a:r>
          </a:p>
          <a:p>
            <a:pPr marL="0" indent="0" algn="l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	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57D6DA-B008-8990-2442-E4125530A0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400" b="1" dirty="0"/>
              <a:t>Research Objectives</a:t>
            </a:r>
          </a:p>
          <a:p>
            <a:pPr algn="l"/>
            <a:r>
              <a:rPr lang="en-GB" sz="2400" dirty="0">
                <a:solidFill>
                  <a:srgbClr val="000000"/>
                </a:solidFill>
              </a:rPr>
              <a:t>R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esearch objectives specify how your study will accomplish your aim. They divide your research aim into smaller parts; t</a:t>
            </a:r>
            <a:r>
              <a:rPr lang="en-GB" sz="2400" dirty="0">
                <a:solidFill>
                  <a:srgbClr val="000000"/>
                </a:solidFill>
              </a:rPr>
              <a:t>he steps you take to fulfil your aims</a:t>
            </a:r>
          </a:p>
          <a:p>
            <a:pPr algn="l"/>
            <a:endParaRPr lang="en-GB" sz="2400" dirty="0">
              <a:solidFill>
                <a:srgbClr val="000000"/>
              </a:solidFill>
            </a:endParaRPr>
          </a:p>
          <a:p>
            <a:pPr marL="0" indent="0" algn="l" fontAlgn="base">
              <a:buNone/>
            </a:pPr>
            <a:r>
              <a:rPr lang="en-GB" sz="2400" b="1" i="0" dirty="0">
                <a:solidFill>
                  <a:srgbClr val="0F0F0F"/>
                </a:solidFill>
                <a:effectLst/>
              </a:rPr>
              <a:t>Usually specified in the form of actions(verbs)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 </a:t>
            </a:r>
            <a:endParaRPr lang="en-GB" sz="2400" b="1" dirty="0">
              <a:solidFill>
                <a:srgbClr val="000000"/>
              </a:solidFill>
            </a:endParaRPr>
          </a:p>
          <a:p>
            <a:pPr marL="0" indent="0" algn="l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e.g. to analyse, to appraise, to explore, to identify, to assess…</a:t>
            </a:r>
          </a:p>
          <a:p>
            <a:pPr marL="0" indent="0" algn="l">
              <a:buNone/>
            </a:pPr>
            <a:endParaRPr lang="en-GB" sz="2400" b="0" i="0" dirty="0">
              <a:solidFill>
                <a:srgbClr val="000000"/>
              </a:solidFill>
              <a:effectLst/>
            </a:endParaRPr>
          </a:p>
          <a:p>
            <a:pPr algn="l"/>
            <a:endParaRPr lang="en-GB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pPr algn="l"/>
            <a:endParaRPr lang="en-GB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6EC2CEF-F4D6-9358-5E40-DA6C8C746564}"/>
              </a:ext>
            </a:extLst>
          </p:cNvPr>
          <p:cNvCxnSpPr/>
          <p:nvPr/>
        </p:nvCxnSpPr>
        <p:spPr>
          <a:xfrm>
            <a:off x="6096000" y="1280823"/>
            <a:ext cx="0" cy="5030767"/>
          </a:xfrm>
          <a:prstGeom prst="line">
            <a:avLst/>
          </a:prstGeom>
          <a:ln w="38100">
            <a:solidFill>
              <a:srgbClr val="12A28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71269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6043-2FBE-DE46-A5D0-37D79B7EE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ctr">
            <a:normAutofit/>
          </a:bodyPr>
          <a:lstStyle/>
          <a:p>
            <a:r>
              <a:rPr lang="en-GB" dirty="0"/>
              <a:t>Some distinctions in terminology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E73B4C-AE38-57EE-805D-BDCBDE300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7150369" cy="3785419"/>
          </a:xfrm>
        </p:spPr>
        <p:txBody>
          <a:bodyPr>
            <a:noAutofit/>
          </a:bodyPr>
          <a:lstStyle/>
          <a:p>
            <a:r>
              <a:rPr lang="en-GB" sz="2400" b="1" dirty="0"/>
              <a:t>Research Question </a:t>
            </a:r>
            <a:r>
              <a:rPr lang="en-GB" sz="2400" b="0" i="0" dirty="0">
                <a:effectLst/>
              </a:rPr>
              <a:t>is the central question of the study that has to be answered on the basis of research findings.</a:t>
            </a:r>
          </a:p>
          <a:p>
            <a:endParaRPr lang="en-GB" sz="2400" dirty="0"/>
          </a:p>
          <a:p>
            <a:r>
              <a:rPr lang="en-GB" sz="2400" b="1" i="0" dirty="0">
                <a:effectLst/>
              </a:rPr>
              <a:t>Research aim</a:t>
            </a:r>
            <a:r>
              <a:rPr lang="en-GB" sz="2400" b="0" i="0" dirty="0">
                <a:effectLst/>
              </a:rPr>
              <a:t> emphasises what needs to be achieved within the scope of the research, by the end of the research process. Achievement of research aim provides answer to the research question. </a:t>
            </a:r>
          </a:p>
          <a:p>
            <a:endParaRPr lang="en-GB" sz="2400" dirty="0"/>
          </a:p>
          <a:p>
            <a:r>
              <a:rPr lang="en-GB" sz="2400" b="1" i="0" dirty="0">
                <a:effectLst/>
              </a:rPr>
              <a:t>Research objectives</a:t>
            </a:r>
            <a:r>
              <a:rPr lang="en-GB" sz="2400" b="0" i="0" dirty="0">
                <a:effectLst/>
              </a:rPr>
              <a:t> divides the research aim into smaller parts and address each part separately. 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E50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10,981 Terminology Images, Stock Photos &amp; Vectors | Shutterstock">
            <a:extLst>
              <a:ext uri="{FF2B5EF4-FFF2-40B4-BE49-F238E27FC236}">
                <a16:creationId xmlns:a16="http://schemas.microsoft.com/office/drawing/2014/main" id="{AC84DEAA-E8F1-CEA2-C4FF-243B1AE967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7214" t="395" r="22165" b="7729"/>
          <a:stretch/>
        </p:blipFill>
        <p:spPr bwMode="auto">
          <a:xfrm>
            <a:off x="-3890625" y="1"/>
            <a:ext cx="8624856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DD42830-19A6-C643-BEA3-67F505C0B3C3}"/>
              </a:ext>
            </a:extLst>
          </p:cNvPr>
          <p:cNvSpPr/>
          <p:nvPr/>
        </p:nvSpPr>
        <p:spPr>
          <a:xfrm>
            <a:off x="-169606" y="390832"/>
            <a:ext cx="4254910" cy="5832987"/>
          </a:xfrm>
          <a:prstGeom prst="wedgeRectCallout">
            <a:avLst>
              <a:gd name="adj1" fmla="val 69293"/>
              <a:gd name="adj2" fmla="val 19678"/>
            </a:avLst>
          </a:prstGeom>
          <a:solidFill>
            <a:srgbClr val="FAED9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Research aim specifies </a:t>
            </a:r>
            <a:r>
              <a:rPr lang="en-GB" sz="1800" b="1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WHAT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needs to be studied…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srgbClr val="212529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800" b="0" i="0" dirty="0">
              <a:solidFill>
                <a:srgbClr val="212529"/>
              </a:solidFill>
              <a:effectLst/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21252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esearch objectives comprise a number of steps that address </a:t>
            </a:r>
            <a:r>
              <a:rPr lang="en-GB" sz="1800" b="1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HOW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research the aim will be achieved…</a:t>
            </a:r>
            <a:endParaRPr lang="en-GB" sz="1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8863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0213CD8-BF14-5CF7-23F8-7F2B25D60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1212" y="314325"/>
            <a:ext cx="2185987" cy="787111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F84CCF1-62DC-6A24-18DD-72BBCC8FD7A2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9701212" cy="6858000"/>
          </a:xfrm>
          <a:prstGeom prst="rect">
            <a:avLst/>
          </a:prstGeom>
          <a:solidFill>
            <a:srgbClr val="FDF8D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Problem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Parents/carers face significant delays between seeking help and a confirmed diagnosis of Autism Spectrum Disorder for their child. This results in delayed access to early intervention services.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Previous research suggests that telehealth could offer a way of improving the diagnostic pathway for ASD.</a:t>
            </a: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 However, there is limited research regarding the degree to which parents will accept telehealth as a means of remote ASD diagnosis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1800" u="sng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Question: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“Does telehealth offer a way of improving the diagnostic pathway for Autism Spectrum Disorder for children?”</a:t>
            </a:r>
          </a:p>
          <a:p>
            <a:pPr marL="0" indent="0" algn="ctr">
              <a:buNone/>
            </a:pPr>
            <a:endParaRPr lang="en-GB" sz="1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aim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The aim of this research is to explore the potential use and acceptance of telehealth technologies as an alternative diagnostic pathway for Autism Spectrum disorder in children</a:t>
            </a:r>
          </a:p>
          <a:p>
            <a:pPr marL="0" indent="0" algn="ctr">
              <a:buNone/>
            </a:pPr>
            <a:endParaRPr lang="en-GB" sz="1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None/>
            </a:pPr>
            <a:r>
              <a:rPr lang="en-GB" sz="1800" u="sng" dirty="0">
                <a:solidFill>
                  <a:schemeClr val="tx1"/>
                </a:solidFill>
                <a:latin typeface="Abadi" panose="020B0604020104020204" pitchFamily="34" charset="0"/>
              </a:rPr>
              <a:t>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To identify which telehealth approaches are currently used in the diagnosis and assessment of ASD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To evaluate the acceptance of telehealth approaches as a diagnostic tool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badi" panose="020B0604020104020204" pitchFamily="34" charset="0"/>
              </a:rPr>
              <a:t>To assess how telehealth compares with face-to-face diagnosis and assessment methods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EC6CA98-5B07-3B07-E747-5420F075E163}"/>
              </a:ext>
            </a:extLst>
          </p:cNvPr>
          <p:cNvSpPr/>
          <p:nvPr/>
        </p:nvSpPr>
        <p:spPr>
          <a:xfrm>
            <a:off x="10058399" y="1285875"/>
            <a:ext cx="1920943" cy="4667250"/>
          </a:xfrm>
          <a:prstGeom prst="wedgeRectCallout">
            <a:avLst>
              <a:gd name="adj1" fmla="val -79561"/>
              <a:gd name="adj2" fmla="val -8689"/>
            </a:avLst>
          </a:prstGeom>
          <a:solidFill>
            <a:srgbClr val="FAED9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30000"/>
              </a:spcBef>
              <a:defRPr/>
            </a:pPr>
            <a:r>
              <a:rPr lang="en-GB" sz="1400" b="1" dirty="0">
                <a:solidFill>
                  <a:schemeClr val="tx1"/>
                </a:solidFill>
                <a:latin typeface="Comic Sans MS" panose="030F0702030302020204" pitchFamily="66" charset="0"/>
              </a:rPr>
              <a:t>Research Question </a:t>
            </a:r>
            <a:r>
              <a:rPr lang="en-GB" sz="1400" dirty="0">
                <a:solidFill>
                  <a:schemeClr val="tx1"/>
                </a:solidFill>
                <a:latin typeface="Comic Sans MS" panose="030F0702030302020204" pitchFamily="66" charset="0"/>
              </a:rPr>
              <a:t>is the central question of the study that has to be answered on the basis of research findings.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solidFill>
                <a:schemeClr val="tx1"/>
              </a:solidFill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Research aim specifies 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WHAT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 needs to be studied…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400" b="0" i="0" dirty="0">
              <a:solidFill>
                <a:schemeClr val="tx1"/>
              </a:solidFill>
              <a:effectLst/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schemeClr val="tx1"/>
                </a:solidFill>
                <a:latin typeface="Comic Sans MS" panose="030F0702030302020204" pitchFamily="66" charset="0"/>
                <a:cs typeface="Cavolini" panose="03000502040302020204" pitchFamily="66" charset="0"/>
              </a:rPr>
              <a:t>R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esearch objectives comprise a number of steps that address 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HOW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 research the aim will be achieved…</a:t>
            </a:r>
            <a:endParaRPr lang="en-GB" sz="1400" dirty="0">
              <a:solidFill>
                <a:schemeClr val="tx1"/>
              </a:solidFill>
              <a:latin typeface="Comic Sans MS" panose="030F070203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847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68E8256-5C70-B26B-2E32-3003208CA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56" y="387417"/>
            <a:ext cx="4747319" cy="62036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294EC8-D695-D28E-A274-13E14778D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6629" y="387417"/>
            <a:ext cx="5503357" cy="33413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0E1907-E6B4-9840-D20A-FA24520DC946}"/>
              </a:ext>
            </a:extLst>
          </p:cNvPr>
          <p:cNvSpPr txBox="1"/>
          <p:nvPr/>
        </p:nvSpPr>
        <p:spPr>
          <a:xfrm>
            <a:off x="6470639" y="4627966"/>
            <a:ext cx="442269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Click </a:t>
            </a:r>
            <a:r>
              <a:rPr lang="en-GB" sz="2800" b="1" dirty="0">
                <a:hlinkClick r:id="rId4"/>
              </a:rPr>
              <a:t>here</a:t>
            </a:r>
            <a:r>
              <a:rPr lang="en-GB" sz="2800" b="1" dirty="0"/>
              <a:t> to access the article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865836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9B3F-935D-32F4-D947-4AFE366D7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AB83-8280-62EE-F78E-53F8AE8563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DD4F8-CBC4-BD1F-A7B8-A55A33ADF0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C9FEDB-AC9A-0F20-5FC9-F4E76546AF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152"/>
          <a:stretch/>
        </p:blipFill>
        <p:spPr>
          <a:xfrm>
            <a:off x="0" y="-366051"/>
            <a:ext cx="12191999" cy="72240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65D96D-1AE2-247C-D03D-6AC60AC454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8076">
            <a:off x="5883408" y="2337762"/>
            <a:ext cx="4934317" cy="43369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620633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80A7-0912-DD83-F5D1-119E2D822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1F5F3E4-B1E9-1D23-D04E-5EA8B39EB1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01053" y="1281113"/>
            <a:ext cx="3455894" cy="48958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9BCD28-977E-84E6-4192-204DA6DDF1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Work on the ‘Initial stages of the literature review’ template provided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Individually or in groups</a:t>
            </a:r>
          </a:p>
          <a:p>
            <a:endParaRPr lang="en-GB" dirty="0"/>
          </a:p>
          <a:p>
            <a:r>
              <a:rPr lang="en-GB" dirty="0"/>
              <a:t>Use laptops/library if needed</a:t>
            </a:r>
          </a:p>
          <a:p>
            <a:endParaRPr lang="en-GB" dirty="0"/>
          </a:p>
          <a:p>
            <a:r>
              <a:rPr lang="en-GB" dirty="0"/>
              <a:t>Ask questions after completion</a:t>
            </a:r>
          </a:p>
        </p:txBody>
      </p:sp>
    </p:spTree>
    <p:extLst>
      <p:ext uri="{BB962C8B-B14F-4D97-AF65-F5344CB8AC3E}">
        <p14:creationId xmlns:p14="http://schemas.microsoft.com/office/powerpoint/2010/main" val="10637412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1DC5E-AB0F-73F1-DD66-A54ECD998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543" y="225257"/>
            <a:ext cx="4354286" cy="1359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C3F4-C285-0F54-35C7-D8373EFD18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9543" y="1705744"/>
            <a:ext cx="5382702" cy="3785419"/>
          </a:xfrm>
        </p:spPr>
        <p:txBody>
          <a:bodyPr vert="horz" lIns="91440" tIns="45720" rIns="91440" bIns="45720" rtlCol="0">
            <a:noAutofit/>
          </a:bodyPr>
          <a:lstStyle/>
          <a:p>
            <a:pPr eaLnBrk="1" hangingPunct="1"/>
            <a:r>
              <a:rPr lang="en-US" sz="2400" dirty="0">
                <a:solidFill>
                  <a:schemeClr val="tx1"/>
                </a:solidFill>
              </a:rPr>
              <a:t>Search Strategy</a:t>
            </a:r>
          </a:p>
          <a:p>
            <a:pPr eaLnBrk="1" hangingPunct="1"/>
            <a:endParaRPr lang="en-US" sz="24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400" dirty="0">
                <a:solidFill>
                  <a:schemeClr val="tx1"/>
                </a:solidFill>
              </a:rPr>
              <a:t>Bring completed ‘Initial Stages’ form</a:t>
            </a:r>
          </a:p>
          <a:p>
            <a:pPr eaLnBrk="1" hangingPunct="1"/>
            <a:endParaRPr lang="en-US" sz="24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400" dirty="0">
                <a:solidFill>
                  <a:schemeClr val="tx1"/>
                </a:solidFill>
              </a:rPr>
              <a:t>Lisa Ellis, Librarian</a:t>
            </a:r>
          </a:p>
          <a:p>
            <a:pPr eaLnBrk="1" hangingPunct="1"/>
            <a:endParaRPr lang="en-US" sz="24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400" dirty="0">
                <a:solidFill>
                  <a:schemeClr val="tx1"/>
                </a:solidFill>
              </a:rPr>
              <a:t>PC Room AS222</a:t>
            </a:r>
          </a:p>
          <a:p>
            <a:pPr eaLnBrk="1" hangingPunct="1"/>
            <a:endParaRPr lang="en-US" sz="24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400" dirty="0">
                <a:solidFill>
                  <a:schemeClr val="tx1"/>
                </a:solidFill>
              </a:rPr>
              <a:t>10am until 12pm</a:t>
            </a:r>
          </a:p>
          <a:p>
            <a:pPr eaLnBrk="1" hangingPunct="1"/>
            <a:endParaRPr lang="en-US" sz="24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2400" dirty="0">
                <a:solidFill>
                  <a:schemeClr val="tx1"/>
                </a:solidFill>
              </a:rPr>
              <a:t>Tutorial 12 pm until 2pm room AS501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557784"/>
            <a:ext cx="513020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ystematic reviews | Karolinska Institutet University Library">
            <a:extLst>
              <a:ext uri="{FF2B5EF4-FFF2-40B4-BE49-F238E27FC236}">
                <a16:creationId xmlns:a16="http://schemas.microsoft.com/office/drawing/2014/main" id="{90E0554B-674B-5568-E726-31D5F85C77F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04709" y="1219316"/>
            <a:ext cx="4475531" cy="441612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165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2" ma:contentTypeDescription="Create a new document." ma:contentTypeScope="" ma:versionID="29a663b5d335c5a48f55e3caadf3fef2">
  <xsd:schema xmlns:xsd="http://www.w3.org/2001/XMLSchema" xmlns:xs="http://www.w3.org/2001/XMLSchema" xmlns:p="http://schemas.microsoft.com/office/2006/metadata/properties" xmlns:ns2="124aec4c-f557-4449-874b-c8e427c32989" targetNamespace="http://schemas.microsoft.com/office/2006/metadata/properties" ma:root="true" ma:fieldsID="2357c9de5c97be6e55abbef56ecf1c30" ns2:_="">
    <xsd:import namespace="124aec4c-f557-4449-874b-c8e427c329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EFF4F89-B446-4A39-9732-638746CDBF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3D98C8A-8B20-4AED-9E51-FAEF8E191F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1595</Words>
  <Application>Microsoft Office PowerPoint</Application>
  <PresentationFormat>Widescreen</PresentationFormat>
  <Paragraphs>254</Paragraphs>
  <Slides>28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Abadi</vt:lpstr>
      <vt:lpstr>Abadi Extra Light</vt:lpstr>
      <vt:lpstr>Arial</vt:lpstr>
      <vt:lpstr>Calibri</vt:lpstr>
      <vt:lpstr>Cavolini</vt:lpstr>
      <vt:lpstr>Comic Sans MS</vt:lpstr>
      <vt:lpstr>roboto</vt:lpstr>
      <vt:lpstr>Wingdings</vt:lpstr>
      <vt:lpstr>Office Theme</vt:lpstr>
      <vt:lpstr>1_Office Theme</vt:lpstr>
      <vt:lpstr>3_Office Theme</vt:lpstr>
      <vt:lpstr>PowerPoint Presentation</vt:lpstr>
      <vt:lpstr>Today’s Session</vt:lpstr>
      <vt:lpstr>Before we begin…</vt:lpstr>
      <vt:lpstr>PowerPoint Presentation</vt:lpstr>
      <vt:lpstr>Today…</vt:lpstr>
      <vt:lpstr>PowerPoint Presentation</vt:lpstr>
      <vt:lpstr>PowerPoint Presentation</vt:lpstr>
      <vt:lpstr>Step 1: Start with a broad topic</vt:lpstr>
      <vt:lpstr>Step 2:  Do preliminary research</vt:lpstr>
      <vt:lpstr>Step 3:  Narrow down to a specific niche</vt:lpstr>
      <vt:lpstr>Step 4:  Identify a Research Problem</vt:lpstr>
      <vt:lpstr>PowerPoint Presentation</vt:lpstr>
      <vt:lpstr>Example</vt:lpstr>
      <vt:lpstr>Example</vt:lpstr>
      <vt:lpstr>Example</vt:lpstr>
      <vt:lpstr>Example</vt:lpstr>
      <vt:lpstr>PowerPoint Presentation</vt:lpstr>
      <vt:lpstr>Step 5: Developing your research question</vt:lpstr>
      <vt:lpstr>A good research question</vt:lpstr>
      <vt:lpstr>Example</vt:lpstr>
      <vt:lpstr>PowerPoint Presentation</vt:lpstr>
      <vt:lpstr>Step 6: Establish the research aims &amp; objectives</vt:lpstr>
      <vt:lpstr>Some distinctions in terminology</vt:lpstr>
      <vt:lpstr>Example</vt:lpstr>
      <vt:lpstr>PowerPoint Presentation</vt:lpstr>
      <vt:lpstr>PowerPoint Presentation</vt:lpstr>
      <vt:lpstr>Tutorial</vt:lpstr>
      <vt:lpstr>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Jodie Croxall</cp:lastModifiedBy>
  <cp:revision>63</cp:revision>
  <dcterms:created xsi:type="dcterms:W3CDTF">2019-10-01T18:38:18Z</dcterms:created>
  <dcterms:modified xsi:type="dcterms:W3CDTF">2022-10-18T23:31:41Z</dcterms:modified>
</cp:coreProperties>
</file>