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handoutMasterIdLst>
    <p:handoutMasterId r:id="rId28"/>
  </p:handoutMasterIdLst>
  <p:sldIdLst>
    <p:sldId id="452" r:id="rId5"/>
    <p:sldId id="274" r:id="rId6"/>
    <p:sldId id="299" r:id="rId7"/>
    <p:sldId id="300" r:id="rId8"/>
    <p:sldId id="301" r:id="rId9"/>
    <p:sldId id="302" r:id="rId10"/>
    <p:sldId id="304" r:id="rId11"/>
    <p:sldId id="305" r:id="rId12"/>
    <p:sldId id="303" r:id="rId13"/>
    <p:sldId id="306" r:id="rId14"/>
    <p:sldId id="307" r:id="rId15"/>
    <p:sldId id="309" r:id="rId16"/>
    <p:sldId id="322" r:id="rId17"/>
    <p:sldId id="320" r:id="rId18"/>
    <p:sldId id="321" r:id="rId19"/>
    <p:sldId id="314" r:id="rId20"/>
    <p:sldId id="315" r:id="rId21"/>
    <p:sldId id="316" r:id="rId22"/>
    <p:sldId id="317" r:id="rId23"/>
    <p:sldId id="318" r:id="rId24"/>
    <p:sldId id="319" r:id="rId25"/>
    <p:sldId id="293"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834A0D-8229-401B-0219-7305E4FE4675}" v="19" dt="2024-03-11T10:23:55.7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942" y="10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eno Leung" userId="S::z.leung@uwtsd.ac.uk::a08ca5a1-307c-496d-ab60-1a1000b53ffc" providerId="AD" clId="Web-{99834A0D-8229-401B-0219-7305E4FE4675}"/>
    <pc:docChg chg="modSld">
      <pc:chgData name="Zeno Leung" userId="S::z.leung@uwtsd.ac.uk::a08ca5a1-307c-496d-ab60-1a1000b53ffc" providerId="AD" clId="Web-{99834A0D-8229-401B-0219-7305E4FE4675}" dt="2024-03-11T10:23:55.748" v="18" actId="14100"/>
      <pc:docMkLst>
        <pc:docMk/>
      </pc:docMkLst>
      <pc:sldChg chg="modSp">
        <pc:chgData name="Zeno Leung" userId="S::z.leung@uwtsd.ac.uk::a08ca5a1-307c-496d-ab60-1a1000b53ffc" providerId="AD" clId="Web-{99834A0D-8229-401B-0219-7305E4FE4675}" dt="2024-03-11T10:10:26.683" v="0" actId="20577"/>
        <pc:sldMkLst>
          <pc:docMk/>
          <pc:sldMk cId="4132149650" sldId="299"/>
        </pc:sldMkLst>
        <pc:spChg chg="mod">
          <ac:chgData name="Zeno Leung" userId="S::z.leung@uwtsd.ac.uk::a08ca5a1-307c-496d-ab60-1a1000b53ffc" providerId="AD" clId="Web-{99834A0D-8229-401B-0219-7305E4FE4675}" dt="2024-03-11T10:10:26.683" v="0" actId="20577"/>
          <ac:spMkLst>
            <pc:docMk/>
            <pc:sldMk cId="4132149650" sldId="299"/>
            <ac:spMk id="3" creationId="{68323432-7AFA-4612-B3B1-B883175A3BCC}"/>
          </ac:spMkLst>
        </pc:spChg>
      </pc:sldChg>
      <pc:sldChg chg="modSp">
        <pc:chgData name="Zeno Leung" userId="S::z.leung@uwtsd.ac.uk::a08ca5a1-307c-496d-ab60-1a1000b53ffc" providerId="AD" clId="Web-{99834A0D-8229-401B-0219-7305E4FE4675}" dt="2024-03-11T10:10:32.215" v="1" actId="20577"/>
        <pc:sldMkLst>
          <pc:docMk/>
          <pc:sldMk cId="3114154384" sldId="300"/>
        </pc:sldMkLst>
        <pc:spChg chg="mod">
          <ac:chgData name="Zeno Leung" userId="S::z.leung@uwtsd.ac.uk::a08ca5a1-307c-496d-ab60-1a1000b53ffc" providerId="AD" clId="Web-{99834A0D-8229-401B-0219-7305E4FE4675}" dt="2024-03-11T10:10:32.215" v="1" actId="20577"/>
          <ac:spMkLst>
            <pc:docMk/>
            <pc:sldMk cId="3114154384" sldId="300"/>
            <ac:spMk id="3" creationId="{993A5A11-5BA8-4C75-959E-52BACC703808}"/>
          </ac:spMkLst>
        </pc:spChg>
      </pc:sldChg>
      <pc:sldChg chg="modSp">
        <pc:chgData name="Zeno Leung" userId="S::z.leung@uwtsd.ac.uk::a08ca5a1-307c-496d-ab60-1a1000b53ffc" providerId="AD" clId="Web-{99834A0D-8229-401B-0219-7305E4FE4675}" dt="2024-03-11T10:11:21.312" v="2" actId="20577"/>
        <pc:sldMkLst>
          <pc:docMk/>
          <pc:sldMk cId="4135767382" sldId="305"/>
        </pc:sldMkLst>
        <pc:spChg chg="mod">
          <ac:chgData name="Zeno Leung" userId="S::z.leung@uwtsd.ac.uk::a08ca5a1-307c-496d-ab60-1a1000b53ffc" providerId="AD" clId="Web-{99834A0D-8229-401B-0219-7305E4FE4675}" dt="2024-03-11T10:11:21.312" v="2" actId="20577"/>
          <ac:spMkLst>
            <pc:docMk/>
            <pc:sldMk cId="4135767382" sldId="305"/>
            <ac:spMk id="3" creationId="{02355645-BF44-481C-820C-97C3F26F2411}"/>
          </ac:spMkLst>
        </pc:spChg>
      </pc:sldChg>
      <pc:sldChg chg="modSp">
        <pc:chgData name="Zeno Leung" userId="S::z.leung@uwtsd.ac.uk::a08ca5a1-307c-496d-ab60-1a1000b53ffc" providerId="AD" clId="Web-{99834A0D-8229-401B-0219-7305E4FE4675}" dt="2024-03-11T10:23:37.246" v="16" actId="20577"/>
        <pc:sldMkLst>
          <pc:docMk/>
          <pc:sldMk cId="3818762391" sldId="315"/>
        </pc:sldMkLst>
        <pc:spChg chg="mod">
          <ac:chgData name="Zeno Leung" userId="S::z.leung@uwtsd.ac.uk::a08ca5a1-307c-496d-ab60-1a1000b53ffc" providerId="AD" clId="Web-{99834A0D-8229-401B-0219-7305E4FE4675}" dt="2024-03-11T10:23:37.246" v="16" actId="20577"/>
          <ac:spMkLst>
            <pc:docMk/>
            <pc:sldMk cId="3818762391" sldId="315"/>
            <ac:spMk id="3" creationId="{D315AAFE-1C4D-43F5-BF74-E86D6F4368AC}"/>
          </ac:spMkLst>
        </pc:spChg>
      </pc:sldChg>
      <pc:sldChg chg="modSp">
        <pc:chgData name="Zeno Leung" userId="S::z.leung@uwtsd.ac.uk::a08ca5a1-307c-496d-ab60-1a1000b53ffc" providerId="AD" clId="Web-{99834A0D-8229-401B-0219-7305E4FE4675}" dt="2024-03-11T10:23:55.748" v="18" actId="14100"/>
        <pc:sldMkLst>
          <pc:docMk/>
          <pc:sldMk cId="271682612" sldId="316"/>
        </pc:sldMkLst>
        <pc:spChg chg="mod">
          <ac:chgData name="Zeno Leung" userId="S::z.leung@uwtsd.ac.uk::a08ca5a1-307c-496d-ab60-1a1000b53ffc" providerId="AD" clId="Web-{99834A0D-8229-401B-0219-7305E4FE4675}" dt="2024-03-11T10:23:55.748" v="18" actId="14100"/>
          <ac:spMkLst>
            <pc:docMk/>
            <pc:sldMk cId="271682612" sldId="316"/>
            <ac:spMk id="3" creationId="{55723C0B-D9D9-4B84-AD6C-C722BFBCE0A3}"/>
          </ac:spMkLst>
        </pc:spChg>
      </pc:sldChg>
      <pc:sldChg chg="modSp">
        <pc:chgData name="Zeno Leung" userId="S::z.leung@uwtsd.ac.uk::a08ca5a1-307c-496d-ab60-1a1000b53ffc" providerId="AD" clId="Web-{99834A0D-8229-401B-0219-7305E4FE4675}" dt="2024-03-11T10:23:02.400" v="15" actId="20577"/>
        <pc:sldMkLst>
          <pc:docMk/>
          <pc:sldMk cId="2873409018" sldId="321"/>
        </pc:sldMkLst>
        <pc:spChg chg="mod">
          <ac:chgData name="Zeno Leung" userId="S::z.leung@uwtsd.ac.uk::a08ca5a1-307c-496d-ab60-1a1000b53ffc" providerId="AD" clId="Web-{99834A0D-8229-401B-0219-7305E4FE4675}" dt="2024-03-11T10:23:02.400" v="15" actId="20577"/>
          <ac:spMkLst>
            <pc:docMk/>
            <pc:sldMk cId="2873409018" sldId="321"/>
            <ac:spMk id="3" creationId="{A3EE608E-A2AB-46A3-AB61-931F4FFFA2DF}"/>
          </ac:spMkLst>
        </pc:spChg>
      </pc:sldChg>
    </pc:docChg>
  </pc:docChgLst>
  <pc:docChgLst>
    <pc:chgData name="Aishat Bakre" userId="839b68a6-4a2b-45ef-9a5a-14f954bfea5f" providerId="ADAL" clId="{CD8B8266-186C-4D1D-9901-4F3CF865CE19}"/>
    <pc:docChg chg="modSld">
      <pc:chgData name="Aishat Bakre" userId="839b68a6-4a2b-45ef-9a5a-14f954bfea5f" providerId="ADAL" clId="{CD8B8266-186C-4D1D-9901-4F3CF865CE19}" dt="2023-03-25T12:00:35.293" v="6" actId="114"/>
      <pc:docMkLst>
        <pc:docMk/>
      </pc:docMkLst>
      <pc:sldChg chg="modSp mod">
        <pc:chgData name="Aishat Bakre" userId="839b68a6-4a2b-45ef-9a5a-14f954bfea5f" providerId="ADAL" clId="{CD8B8266-186C-4D1D-9901-4F3CF865CE19}" dt="2023-03-25T11:59:08.062" v="2" actId="1076"/>
        <pc:sldMkLst>
          <pc:docMk/>
          <pc:sldMk cId="0" sldId="274"/>
        </pc:sldMkLst>
        <pc:spChg chg="mod">
          <ac:chgData name="Aishat Bakre" userId="839b68a6-4a2b-45ef-9a5a-14f954bfea5f" providerId="ADAL" clId="{CD8B8266-186C-4D1D-9901-4F3CF865CE19}" dt="2023-03-25T11:59:08.062" v="2" actId="1076"/>
          <ac:spMkLst>
            <pc:docMk/>
            <pc:sldMk cId="0" sldId="274"/>
            <ac:spMk id="3" creationId="{10C7E2E1-400A-4F39-9886-92B40CFD129B}"/>
          </ac:spMkLst>
        </pc:spChg>
      </pc:sldChg>
      <pc:sldChg chg="modSp mod">
        <pc:chgData name="Aishat Bakre" userId="839b68a6-4a2b-45ef-9a5a-14f954bfea5f" providerId="ADAL" clId="{CD8B8266-186C-4D1D-9901-4F3CF865CE19}" dt="2023-03-25T12:00:35.293" v="6" actId="114"/>
        <pc:sldMkLst>
          <pc:docMk/>
          <pc:sldMk cId="2873409018" sldId="321"/>
        </pc:sldMkLst>
        <pc:spChg chg="mod">
          <ac:chgData name="Aishat Bakre" userId="839b68a6-4a2b-45ef-9a5a-14f954bfea5f" providerId="ADAL" clId="{CD8B8266-186C-4D1D-9901-4F3CF865CE19}" dt="2023-03-25T12:00:35.293" v="6" actId="114"/>
          <ac:spMkLst>
            <pc:docMk/>
            <pc:sldMk cId="2873409018" sldId="321"/>
            <ac:spMk id="3" creationId="{A3EE608E-A2AB-46A3-AB61-931F4FFFA2DF}"/>
          </ac:spMkLst>
        </pc:spChg>
      </pc:sldChg>
    </pc:docChg>
  </pc:docChgLst>
  <pc:docChgLst>
    <pc:chgData name="Zeno Leung" userId="S::z.leung@uwtsd.ac.uk::a08ca5a1-307c-496d-ab60-1a1000b53ffc" providerId="AD" clId="Web-{558FEA15-D2D8-C773-0265-1B6589D132FB}"/>
    <pc:docChg chg="modSld">
      <pc:chgData name="Zeno Leung" userId="S::z.leung@uwtsd.ac.uk::a08ca5a1-307c-496d-ab60-1a1000b53ffc" providerId="AD" clId="Web-{558FEA15-D2D8-C773-0265-1B6589D132FB}" dt="2024-03-01T18:25:40.116" v="0" actId="20577"/>
      <pc:docMkLst>
        <pc:docMk/>
      </pc:docMkLst>
      <pc:sldChg chg="modSp">
        <pc:chgData name="Zeno Leung" userId="S::z.leung@uwtsd.ac.uk::a08ca5a1-307c-496d-ab60-1a1000b53ffc" providerId="AD" clId="Web-{558FEA15-D2D8-C773-0265-1B6589D132FB}" dt="2024-03-01T18:25:40.116" v="0" actId="20577"/>
        <pc:sldMkLst>
          <pc:docMk/>
          <pc:sldMk cId="3683951135" sldId="301"/>
        </pc:sldMkLst>
        <pc:spChg chg="mod">
          <ac:chgData name="Zeno Leung" userId="S::z.leung@uwtsd.ac.uk::a08ca5a1-307c-496d-ab60-1a1000b53ffc" providerId="AD" clId="Web-{558FEA15-D2D8-C773-0265-1B6589D132FB}" dt="2024-03-01T18:25:40.116" v="0" actId="20577"/>
          <ac:spMkLst>
            <pc:docMk/>
            <pc:sldMk cId="3683951135" sldId="301"/>
            <ac:spMk id="3" creationId="{B283434B-DD00-413D-960D-D522D911F5D3}"/>
          </ac:spMkLst>
        </pc:spChg>
      </pc:sldChg>
    </pc:docChg>
  </pc:docChgLst>
  <pc:docChgLst>
    <pc:chgData name="Zeno Leung" userId="S::z.leung@uwtsd.ac.uk::a08ca5a1-307c-496d-ab60-1a1000b53ffc" providerId="AD" clId="Web-{890364CC-6BA4-3FF1-F1F9-5ABA8090679C}"/>
    <pc:docChg chg="delSld modSld sldOrd">
      <pc:chgData name="Zeno Leung" userId="S::z.leung@uwtsd.ac.uk::a08ca5a1-307c-496d-ab60-1a1000b53ffc" providerId="AD" clId="Web-{890364CC-6BA4-3FF1-F1F9-5ABA8090679C}" dt="2024-02-26T11:43:50.318" v="78"/>
      <pc:docMkLst>
        <pc:docMk/>
      </pc:docMkLst>
      <pc:sldChg chg="modSp">
        <pc:chgData name="Zeno Leung" userId="S::z.leung@uwtsd.ac.uk::a08ca5a1-307c-496d-ab60-1a1000b53ffc" providerId="AD" clId="Web-{890364CC-6BA4-3FF1-F1F9-5ABA8090679C}" dt="2024-02-26T11:41:09.453" v="62" actId="20577"/>
        <pc:sldMkLst>
          <pc:docMk/>
          <pc:sldMk cId="3683951135" sldId="301"/>
        </pc:sldMkLst>
        <pc:spChg chg="mod">
          <ac:chgData name="Zeno Leung" userId="S::z.leung@uwtsd.ac.uk::a08ca5a1-307c-496d-ab60-1a1000b53ffc" providerId="AD" clId="Web-{890364CC-6BA4-3FF1-F1F9-5ABA8090679C}" dt="2024-02-26T11:41:09.453" v="62" actId="20577"/>
          <ac:spMkLst>
            <pc:docMk/>
            <pc:sldMk cId="3683951135" sldId="301"/>
            <ac:spMk id="3" creationId="{B283434B-DD00-413D-960D-D522D911F5D3}"/>
          </ac:spMkLst>
        </pc:spChg>
      </pc:sldChg>
      <pc:sldChg chg="addSp delSp modSp ord">
        <pc:chgData name="Zeno Leung" userId="S::z.leung@uwtsd.ac.uk::a08ca5a1-307c-496d-ab60-1a1000b53ffc" providerId="AD" clId="Web-{890364CC-6BA4-3FF1-F1F9-5ABA8090679C}" dt="2024-02-26T11:43:50.318" v="78"/>
        <pc:sldMkLst>
          <pc:docMk/>
          <pc:sldMk cId="1653280354" sldId="322"/>
        </pc:sldMkLst>
        <pc:spChg chg="mod">
          <ac:chgData name="Zeno Leung" userId="S::z.leung@uwtsd.ac.uk::a08ca5a1-307c-496d-ab60-1a1000b53ffc" providerId="AD" clId="Web-{890364CC-6BA4-3FF1-F1F9-5ABA8090679C}" dt="2024-02-26T11:43:22.317" v="72" actId="20577"/>
          <ac:spMkLst>
            <pc:docMk/>
            <pc:sldMk cId="1653280354" sldId="322"/>
            <ac:spMk id="2" creationId="{219F03DE-202D-4681-BDA3-BF52162173F0}"/>
          </ac:spMkLst>
        </pc:spChg>
        <pc:spChg chg="del">
          <ac:chgData name="Zeno Leung" userId="S::z.leung@uwtsd.ac.uk::a08ca5a1-307c-496d-ab60-1a1000b53ffc" providerId="AD" clId="Web-{890364CC-6BA4-3FF1-F1F9-5ABA8090679C}" dt="2024-02-26T11:43:02.973" v="63"/>
          <ac:spMkLst>
            <pc:docMk/>
            <pc:sldMk cId="1653280354" sldId="322"/>
            <ac:spMk id="3" creationId="{82E48BE7-1A7F-438B-95B7-67F99477A71A}"/>
          </ac:spMkLst>
        </pc:spChg>
        <pc:spChg chg="add del mod">
          <ac:chgData name="Zeno Leung" userId="S::z.leung@uwtsd.ac.uk::a08ca5a1-307c-496d-ab60-1a1000b53ffc" providerId="AD" clId="Web-{890364CC-6BA4-3FF1-F1F9-5ABA8090679C}" dt="2024-02-26T11:43:08.660" v="64"/>
          <ac:spMkLst>
            <pc:docMk/>
            <pc:sldMk cId="1653280354" sldId="322"/>
            <ac:spMk id="5" creationId="{B268AE98-8996-6A29-13E9-EAD46DBEAB22}"/>
          </ac:spMkLst>
        </pc:spChg>
        <pc:picChg chg="add mod ord">
          <ac:chgData name="Zeno Leung" userId="S::z.leung@uwtsd.ac.uk::a08ca5a1-307c-496d-ab60-1a1000b53ffc" providerId="AD" clId="Web-{890364CC-6BA4-3FF1-F1F9-5ABA8090679C}" dt="2024-02-26T11:43:15.239" v="67" actId="14100"/>
          <ac:picMkLst>
            <pc:docMk/>
            <pc:sldMk cId="1653280354" sldId="322"/>
            <ac:picMk id="6" creationId="{134741BA-030F-9FB7-84A3-C3FC50FCF979}"/>
          </ac:picMkLst>
        </pc:picChg>
      </pc:sldChg>
      <pc:sldChg chg="del">
        <pc:chgData name="Zeno Leung" userId="S::z.leung@uwtsd.ac.uk::a08ca5a1-307c-496d-ab60-1a1000b53ffc" providerId="AD" clId="Web-{890364CC-6BA4-3FF1-F1F9-5ABA8090679C}" dt="2024-02-26T11:39:14.153" v="21"/>
        <pc:sldMkLst>
          <pc:docMk/>
          <pc:sldMk cId="394394962" sldId="414"/>
        </pc:sldMkLst>
      </pc:sldChg>
      <pc:sldChg chg="delSp modSp">
        <pc:chgData name="Zeno Leung" userId="S::z.leung@uwtsd.ac.uk::a08ca5a1-307c-496d-ab60-1a1000b53ffc" providerId="AD" clId="Web-{890364CC-6BA4-3FF1-F1F9-5ABA8090679C}" dt="2024-02-26T11:39:01.574" v="18" actId="1076"/>
        <pc:sldMkLst>
          <pc:docMk/>
          <pc:sldMk cId="3942005549" sldId="452"/>
        </pc:sldMkLst>
        <pc:spChg chg="mod">
          <ac:chgData name="Zeno Leung" userId="S::z.leung@uwtsd.ac.uk::a08ca5a1-307c-496d-ab60-1a1000b53ffc" providerId="AD" clId="Web-{890364CC-6BA4-3FF1-F1F9-5ABA8090679C}" dt="2024-02-26T11:38:38.871" v="1" actId="20577"/>
          <ac:spMkLst>
            <pc:docMk/>
            <pc:sldMk cId="3942005549" sldId="452"/>
            <ac:spMk id="2" creationId="{00000000-0000-0000-0000-000000000000}"/>
          </ac:spMkLst>
        </pc:spChg>
        <pc:spChg chg="del">
          <ac:chgData name="Zeno Leung" userId="S::z.leung@uwtsd.ac.uk::a08ca5a1-307c-496d-ab60-1a1000b53ffc" providerId="AD" clId="Web-{890364CC-6BA4-3FF1-F1F9-5ABA8090679C}" dt="2024-02-26T11:38:58.012" v="17"/>
          <ac:spMkLst>
            <pc:docMk/>
            <pc:sldMk cId="3942005549" sldId="452"/>
            <ac:spMk id="3" creationId="{77A4DBEA-D6A2-4952-8612-2F1B35E2CE46}"/>
          </ac:spMkLst>
        </pc:spChg>
        <pc:spChg chg="mod">
          <ac:chgData name="Zeno Leung" userId="S::z.leung@uwtsd.ac.uk::a08ca5a1-307c-496d-ab60-1a1000b53ffc" providerId="AD" clId="Web-{890364CC-6BA4-3FF1-F1F9-5ABA8090679C}" dt="2024-02-26T11:39:01.574" v="18" actId="1076"/>
          <ac:spMkLst>
            <pc:docMk/>
            <pc:sldMk cId="3942005549" sldId="452"/>
            <ac:spMk id="5" creationId="{ADFE276F-6869-41C6-B887-3EC4A210430D}"/>
          </ac:spMkLst>
        </pc:spChg>
      </pc:sldChg>
      <pc:sldChg chg="del">
        <pc:chgData name="Zeno Leung" userId="S::z.leung@uwtsd.ac.uk::a08ca5a1-307c-496d-ab60-1a1000b53ffc" providerId="AD" clId="Web-{890364CC-6BA4-3FF1-F1F9-5ABA8090679C}" dt="2024-02-26T11:39:03.449" v="19"/>
        <pc:sldMkLst>
          <pc:docMk/>
          <pc:sldMk cId="1985581411" sldId="453"/>
        </pc:sldMkLst>
      </pc:sldChg>
      <pc:sldChg chg="del">
        <pc:chgData name="Zeno Leung" userId="S::z.leung@uwtsd.ac.uk::a08ca5a1-307c-496d-ab60-1a1000b53ffc" providerId="AD" clId="Web-{890364CC-6BA4-3FF1-F1F9-5ABA8090679C}" dt="2024-02-26T11:39:04.434" v="20"/>
        <pc:sldMkLst>
          <pc:docMk/>
          <pc:sldMk cId="1623993447" sldId="454"/>
        </pc:sldMkLst>
      </pc:sldChg>
      <pc:sldChg chg="del">
        <pc:chgData name="Zeno Leung" userId="S::z.leung@uwtsd.ac.uk::a08ca5a1-307c-496d-ab60-1a1000b53ffc" providerId="AD" clId="Web-{890364CC-6BA4-3FF1-F1F9-5ABA8090679C}" dt="2024-02-26T11:39:27.950" v="22"/>
        <pc:sldMkLst>
          <pc:docMk/>
          <pc:sldMk cId="2859628079" sldId="648"/>
        </pc:sldMkLst>
      </pc:sldChg>
    </pc:docChg>
  </pc:docChgLst>
  <pc:docChgLst>
    <pc:chgData name="Zeno Leung" userId="S::z.leung@uwtsd.ac.uk::a08ca5a1-307c-496d-ab60-1a1000b53ffc" providerId="AD" clId="Web-{06020638-519E-1749-7FBC-39BEF4982208}"/>
    <pc:docChg chg="delSld modSld">
      <pc:chgData name="Zeno Leung" userId="S::z.leung@uwtsd.ac.uk::a08ca5a1-307c-496d-ab60-1a1000b53ffc" providerId="AD" clId="Web-{06020638-519E-1749-7FBC-39BEF4982208}" dt="2024-03-04T11:33:27.752" v="191" actId="20577"/>
      <pc:docMkLst>
        <pc:docMk/>
      </pc:docMkLst>
      <pc:sldChg chg="modSp">
        <pc:chgData name="Zeno Leung" userId="S::z.leung@uwtsd.ac.uk::a08ca5a1-307c-496d-ab60-1a1000b53ffc" providerId="AD" clId="Web-{06020638-519E-1749-7FBC-39BEF4982208}" dt="2024-03-04T11:20:29.413" v="54" actId="20577"/>
        <pc:sldMkLst>
          <pc:docMk/>
          <pc:sldMk cId="4132149650" sldId="299"/>
        </pc:sldMkLst>
        <pc:spChg chg="mod">
          <ac:chgData name="Zeno Leung" userId="S::z.leung@uwtsd.ac.uk::a08ca5a1-307c-496d-ab60-1a1000b53ffc" providerId="AD" clId="Web-{06020638-519E-1749-7FBC-39BEF4982208}" dt="2024-03-04T11:20:29.413" v="54" actId="20577"/>
          <ac:spMkLst>
            <pc:docMk/>
            <pc:sldMk cId="4132149650" sldId="299"/>
            <ac:spMk id="3" creationId="{68323432-7AFA-4612-B3B1-B883175A3BCC}"/>
          </ac:spMkLst>
        </pc:spChg>
      </pc:sldChg>
      <pc:sldChg chg="modSp">
        <pc:chgData name="Zeno Leung" userId="S::z.leung@uwtsd.ac.uk::a08ca5a1-307c-496d-ab60-1a1000b53ffc" providerId="AD" clId="Web-{06020638-519E-1749-7FBC-39BEF4982208}" dt="2024-03-04T11:21:03.430" v="58" actId="20577"/>
        <pc:sldMkLst>
          <pc:docMk/>
          <pc:sldMk cId="3114154384" sldId="300"/>
        </pc:sldMkLst>
        <pc:spChg chg="mod">
          <ac:chgData name="Zeno Leung" userId="S::z.leung@uwtsd.ac.uk::a08ca5a1-307c-496d-ab60-1a1000b53ffc" providerId="AD" clId="Web-{06020638-519E-1749-7FBC-39BEF4982208}" dt="2024-03-04T11:21:03.430" v="58" actId="20577"/>
          <ac:spMkLst>
            <pc:docMk/>
            <pc:sldMk cId="3114154384" sldId="300"/>
            <ac:spMk id="3" creationId="{993A5A11-5BA8-4C75-959E-52BACC703808}"/>
          </ac:spMkLst>
        </pc:spChg>
      </pc:sldChg>
      <pc:sldChg chg="modSp">
        <pc:chgData name="Zeno Leung" userId="S::z.leung@uwtsd.ac.uk::a08ca5a1-307c-496d-ab60-1a1000b53ffc" providerId="AD" clId="Web-{06020638-519E-1749-7FBC-39BEF4982208}" dt="2024-03-04T11:19:19.348" v="34" actId="20577"/>
        <pc:sldMkLst>
          <pc:docMk/>
          <pc:sldMk cId="3683951135" sldId="301"/>
        </pc:sldMkLst>
        <pc:spChg chg="mod">
          <ac:chgData name="Zeno Leung" userId="S::z.leung@uwtsd.ac.uk::a08ca5a1-307c-496d-ab60-1a1000b53ffc" providerId="AD" clId="Web-{06020638-519E-1749-7FBC-39BEF4982208}" dt="2024-03-04T11:19:19.348" v="34" actId="20577"/>
          <ac:spMkLst>
            <pc:docMk/>
            <pc:sldMk cId="3683951135" sldId="301"/>
            <ac:spMk id="3" creationId="{B283434B-DD00-413D-960D-D522D911F5D3}"/>
          </ac:spMkLst>
        </pc:spChg>
      </pc:sldChg>
      <pc:sldChg chg="modSp">
        <pc:chgData name="Zeno Leung" userId="S::z.leung@uwtsd.ac.uk::a08ca5a1-307c-496d-ab60-1a1000b53ffc" providerId="AD" clId="Web-{06020638-519E-1749-7FBC-39BEF4982208}" dt="2024-03-04T11:21:21.524" v="59" actId="20577"/>
        <pc:sldMkLst>
          <pc:docMk/>
          <pc:sldMk cId="388747982" sldId="302"/>
        </pc:sldMkLst>
        <pc:spChg chg="mod">
          <ac:chgData name="Zeno Leung" userId="S::z.leung@uwtsd.ac.uk::a08ca5a1-307c-496d-ab60-1a1000b53ffc" providerId="AD" clId="Web-{06020638-519E-1749-7FBC-39BEF4982208}" dt="2024-03-04T11:21:21.524" v="59" actId="20577"/>
          <ac:spMkLst>
            <pc:docMk/>
            <pc:sldMk cId="388747982" sldId="302"/>
            <ac:spMk id="3" creationId="{13BACFDA-5999-4A21-A8B2-36F99CBC5388}"/>
          </ac:spMkLst>
        </pc:spChg>
      </pc:sldChg>
      <pc:sldChg chg="modSp">
        <pc:chgData name="Zeno Leung" userId="S::z.leung@uwtsd.ac.uk::a08ca5a1-307c-496d-ab60-1a1000b53ffc" providerId="AD" clId="Web-{06020638-519E-1749-7FBC-39BEF4982208}" dt="2024-03-04T11:23:42.920" v="69" actId="20577"/>
        <pc:sldMkLst>
          <pc:docMk/>
          <pc:sldMk cId="547389271" sldId="303"/>
        </pc:sldMkLst>
        <pc:spChg chg="mod">
          <ac:chgData name="Zeno Leung" userId="S::z.leung@uwtsd.ac.uk::a08ca5a1-307c-496d-ab60-1a1000b53ffc" providerId="AD" clId="Web-{06020638-519E-1749-7FBC-39BEF4982208}" dt="2024-03-04T11:19:28.661" v="40" actId="20577"/>
          <ac:spMkLst>
            <pc:docMk/>
            <pc:sldMk cId="547389271" sldId="303"/>
            <ac:spMk id="2" creationId="{6B5D04C3-77B4-4285-8DA5-D81DB7B6CE0E}"/>
          </ac:spMkLst>
        </pc:spChg>
        <pc:spChg chg="mod">
          <ac:chgData name="Zeno Leung" userId="S::z.leung@uwtsd.ac.uk::a08ca5a1-307c-496d-ab60-1a1000b53ffc" providerId="AD" clId="Web-{06020638-519E-1749-7FBC-39BEF4982208}" dt="2024-03-04T11:23:42.920" v="69" actId="20577"/>
          <ac:spMkLst>
            <pc:docMk/>
            <pc:sldMk cId="547389271" sldId="303"/>
            <ac:spMk id="3" creationId="{A2DADFD0-35AD-4521-B92C-2ADE08EC9CB4}"/>
          </ac:spMkLst>
        </pc:spChg>
      </pc:sldChg>
      <pc:sldChg chg="modSp">
        <pc:chgData name="Zeno Leung" userId="S::z.leung@uwtsd.ac.uk::a08ca5a1-307c-496d-ab60-1a1000b53ffc" providerId="AD" clId="Web-{06020638-519E-1749-7FBC-39BEF4982208}" dt="2024-03-04T11:21:58.650" v="62" actId="20577"/>
        <pc:sldMkLst>
          <pc:docMk/>
          <pc:sldMk cId="4175448206" sldId="304"/>
        </pc:sldMkLst>
        <pc:spChg chg="mod">
          <ac:chgData name="Zeno Leung" userId="S::z.leung@uwtsd.ac.uk::a08ca5a1-307c-496d-ab60-1a1000b53ffc" providerId="AD" clId="Web-{06020638-519E-1749-7FBC-39BEF4982208}" dt="2024-03-04T11:21:58.650" v="62" actId="20577"/>
          <ac:spMkLst>
            <pc:docMk/>
            <pc:sldMk cId="4175448206" sldId="304"/>
            <ac:spMk id="3" creationId="{9B93EC6B-BD10-47A3-8EF5-57331A64A111}"/>
          </ac:spMkLst>
        </pc:spChg>
      </pc:sldChg>
      <pc:sldChg chg="modSp">
        <pc:chgData name="Zeno Leung" userId="S::z.leung@uwtsd.ac.uk::a08ca5a1-307c-496d-ab60-1a1000b53ffc" providerId="AD" clId="Web-{06020638-519E-1749-7FBC-39BEF4982208}" dt="2024-03-04T11:23:23.825" v="67" actId="20577"/>
        <pc:sldMkLst>
          <pc:docMk/>
          <pc:sldMk cId="4135767382" sldId="305"/>
        </pc:sldMkLst>
        <pc:spChg chg="mod">
          <ac:chgData name="Zeno Leung" userId="S::z.leung@uwtsd.ac.uk::a08ca5a1-307c-496d-ab60-1a1000b53ffc" providerId="AD" clId="Web-{06020638-519E-1749-7FBC-39BEF4982208}" dt="2024-03-04T11:23:23.825" v="67" actId="20577"/>
          <ac:spMkLst>
            <pc:docMk/>
            <pc:sldMk cId="4135767382" sldId="305"/>
            <ac:spMk id="3" creationId="{02355645-BF44-481C-820C-97C3F26F2411}"/>
          </ac:spMkLst>
        </pc:spChg>
      </pc:sldChg>
      <pc:sldChg chg="modSp">
        <pc:chgData name="Zeno Leung" userId="S::z.leung@uwtsd.ac.uk::a08ca5a1-307c-496d-ab60-1a1000b53ffc" providerId="AD" clId="Web-{06020638-519E-1749-7FBC-39BEF4982208}" dt="2024-03-04T11:17:15.797" v="24" actId="20577"/>
        <pc:sldMkLst>
          <pc:docMk/>
          <pc:sldMk cId="3774142507" sldId="306"/>
        </pc:sldMkLst>
        <pc:spChg chg="mod">
          <ac:chgData name="Zeno Leung" userId="S::z.leung@uwtsd.ac.uk::a08ca5a1-307c-496d-ab60-1a1000b53ffc" providerId="AD" clId="Web-{06020638-519E-1749-7FBC-39BEF4982208}" dt="2024-03-04T11:17:15.797" v="24" actId="20577"/>
          <ac:spMkLst>
            <pc:docMk/>
            <pc:sldMk cId="3774142507" sldId="306"/>
            <ac:spMk id="2" creationId="{37161620-B4BD-4461-9A4E-892CBC1034EF}"/>
          </ac:spMkLst>
        </pc:spChg>
      </pc:sldChg>
      <pc:sldChg chg="modSp">
        <pc:chgData name="Zeno Leung" userId="S::z.leung@uwtsd.ac.uk::a08ca5a1-307c-496d-ab60-1a1000b53ffc" providerId="AD" clId="Web-{06020638-519E-1749-7FBC-39BEF4982208}" dt="2024-03-04T11:24:10.952" v="71" actId="20577"/>
        <pc:sldMkLst>
          <pc:docMk/>
          <pc:sldMk cId="3609067692" sldId="307"/>
        </pc:sldMkLst>
        <pc:spChg chg="mod">
          <ac:chgData name="Zeno Leung" userId="S::z.leung@uwtsd.ac.uk::a08ca5a1-307c-496d-ab60-1a1000b53ffc" providerId="AD" clId="Web-{06020638-519E-1749-7FBC-39BEF4982208}" dt="2024-03-04T11:24:10.952" v="71" actId="20577"/>
          <ac:spMkLst>
            <pc:docMk/>
            <pc:sldMk cId="3609067692" sldId="307"/>
            <ac:spMk id="3" creationId="{2D031675-2D19-4103-91B3-BFBA1A550E3D}"/>
          </ac:spMkLst>
        </pc:spChg>
      </pc:sldChg>
      <pc:sldChg chg="del">
        <pc:chgData name="Zeno Leung" userId="S::z.leung@uwtsd.ac.uk::a08ca5a1-307c-496d-ab60-1a1000b53ffc" providerId="AD" clId="Web-{06020638-519E-1749-7FBC-39BEF4982208}" dt="2024-03-04T11:18:49.800" v="30"/>
        <pc:sldMkLst>
          <pc:docMk/>
          <pc:sldMk cId="1022913459" sldId="308"/>
        </pc:sldMkLst>
      </pc:sldChg>
      <pc:sldChg chg="del">
        <pc:chgData name="Zeno Leung" userId="S::z.leung@uwtsd.ac.uk::a08ca5a1-307c-496d-ab60-1a1000b53ffc" providerId="AD" clId="Web-{06020638-519E-1749-7FBC-39BEF4982208}" dt="2024-03-04T11:24:44.547" v="72"/>
        <pc:sldMkLst>
          <pc:docMk/>
          <pc:sldMk cId="1819395955" sldId="310"/>
        </pc:sldMkLst>
      </pc:sldChg>
      <pc:sldChg chg="del">
        <pc:chgData name="Zeno Leung" userId="S::z.leung@uwtsd.ac.uk::a08ca5a1-307c-496d-ab60-1a1000b53ffc" providerId="AD" clId="Web-{06020638-519E-1749-7FBC-39BEF4982208}" dt="2024-03-04T11:24:44.953" v="73"/>
        <pc:sldMkLst>
          <pc:docMk/>
          <pc:sldMk cId="3201479808" sldId="311"/>
        </pc:sldMkLst>
      </pc:sldChg>
      <pc:sldChg chg="del">
        <pc:chgData name="Zeno Leung" userId="S::z.leung@uwtsd.ac.uk::a08ca5a1-307c-496d-ab60-1a1000b53ffc" providerId="AD" clId="Web-{06020638-519E-1749-7FBC-39BEF4982208}" dt="2024-03-04T11:24:45.390" v="74"/>
        <pc:sldMkLst>
          <pc:docMk/>
          <pc:sldMk cId="2697206670" sldId="312"/>
        </pc:sldMkLst>
      </pc:sldChg>
      <pc:sldChg chg="modSp">
        <pc:chgData name="Zeno Leung" userId="S::z.leung@uwtsd.ac.uk::a08ca5a1-307c-496d-ab60-1a1000b53ffc" providerId="AD" clId="Web-{06020638-519E-1749-7FBC-39BEF4982208}" dt="2024-03-04T11:27:49.569" v="152" actId="20577"/>
        <pc:sldMkLst>
          <pc:docMk/>
          <pc:sldMk cId="3107754487" sldId="314"/>
        </pc:sldMkLst>
        <pc:spChg chg="mod">
          <ac:chgData name="Zeno Leung" userId="S::z.leung@uwtsd.ac.uk::a08ca5a1-307c-496d-ab60-1a1000b53ffc" providerId="AD" clId="Web-{06020638-519E-1749-7FBC-39BEF4982208}" dt="2024-03-04T11:27:49.569" v="152" actId="20577"/>
          <ac:spMkLst>
            <pc:docMk/>
            <pc:sldMk cId="3107754487" sldId="314"/>
            <ac:spMk id="2" creationId="{B5247F2E-9F1B-47E6-BB28-D86F858AD76F}"/>
          </ac:spMkLst>
        </pc:spChg>
      </pc:sldChg>
      <pc:sldChg chg="modSp">
        <pc:chgData name="Zeno Leung" userId="S::z.leung@uwtsd.ac.uk::a08ca5a1-307c-496d-ab60-1a1000b53ffc" providerId="AD" clId="Web-{06020638-519E-1749-7FBC-39BEF4982208}" dt="2024-03-04T11:28:50.946" v="155" actId="20577"/>
        <pc:sldMkLst>
          <pc:docMk/>
          <pc:sldMk cId="3818762391" sldId="315"/>
        </pc:sldMkLst>
        <pc:spChg chg="mod">
          <ac:chgData name="Zeno Leung" userId="S::z.leung@uwtsd.ac.uk::a08ca5a1-307c-496d-ab60-1a1000b53ffc" providerId="AD" clId="Web-{06020638-519E-1749-7FBC-39BEF4982208}" dt="2024-03-04T11:28:50.946" v="155" actId="20577"/>
          <ac:spMkLst>
            <pc:docMk/>
            <pc:sldMk cId="3818762391" sldId="315"/>
            <ac:spMk id="3" creationId="{D315AAFE-1C4D-43F5-BF74-E86D6F4368AC}"/>
          </ac:spMkLst>
        </pc:spChg>
      </pc:sldChg>
      <pc:sldChg chg="modSp">
        <pc:chgData name="Zeno Leung" userId="S::z.leung@uwtsd.ac.uk::a08ca5a1-307c-496d-ab60-1a1000b53ffc" providerId="AD" clId="Web-{06020638-519E-1749-7FBC-39BEF4982208}" dt="2024-03-04T11:29:08.431" v="157" actId="20577"/>
        <pc:sldMkLst>
          <pc:docMk/>
          <pc:sldMk cId="271682612" sldId="316"/>
        </pc:sldMkLst>
        <pc:spChg chg="mod">
          <ac:chgData name="Zeno Leung" userId="S::z.leung@uwtsd.ac.uk::a08ca5a1-307c-496d-ab60-1a1000b53ffc" providerId="AD" clId="Web-{06020638-519E-1749-7FBC-39BEF4982208}" dt="2024-03-04T11:29:08.431" v="157" actId="20577"/>
          <ac:spMkLst>
            <pc:docMk/>
            <pc:sldMk cId="271682612" sldId="316"/>
            <ac:spMk id="3" creationId="{55723C0B-D9D9-4B84-AD6C-C722BFBCE0A3}"/>
          </ac:spMkLst>
        </pc:spChg>
      </pc:sldChg>
      <pc:sldChg chg="modSp">
        <pc:chgData name="Zeno Leung" userId="S::z.leung@uwtsd.ac.uk::a08ca5a1-307c-496d-ab60-1a1000b53ffc" providerId="AD" clId="Web-{06020638-519E-1749-7FBC-39BEF4982208}" dt="2024-03-04T11:30:07.652" v="162" actId="20577"/>
        <pc:sldMkLst>
          <pc:docMk/>
          <pc:sldMk cId="3566185750" sldId="317"/>
        </pc:sldMkLst>
        <pc:spChg chg="mod">
          <ac:chgData name="Zeno Leung" userId="S::z.leung@uwtsd.ac.uk::a08ca5a1-307c-496d-ab60-1a1000b53ffc" providerId="AD" clId="Web-{06020638-519E-1749-7FBC-39BEF4982208}" dt="2024-03-04T11:29:30.791" v="159"/>
          <ac:spMkLst>
            <pc:docMk/>
            <pc:sldMk cId="3566185750" sldId="317"/>
            <ac:spMk id="2" creationId="{B06B82A7-19F9-4521-B49E-D8EA5F277389}"/>
          </ac:spMkLst>
        </pc:spChg>
        <pc:spChg chg="mod">
          <ac:chgData name="Zeno Leung" userId="S::z.leung@uwtsd.ac.uk::a08ca5a1-307c-496d-ab60-1a1000b53ffc" providerId="AD" clId="Web-{06020638-519E-1749-7FBC-39BEF4982208}" dt="2024-03-04T11:30:07.652" v="162" actId="20577"/>
          <ac:spMkLst>
            <pc:docMk/>
            <pc:sldMk cId="3566185750" sldId="317"/>
            <ac:spMk id="3" creationId="{BF6A9D02-6371-40F6-9966-36151E5FC4C1}"/>
          </ac:spMkLst>
        </pc:spChg>
      </pc:sldChg>
      <pc:sldChg chg="modSp">
        <pc:chgData name="Zeno Leung" userId="S::z.leung@uwtsd.ac.uk::a08ca5a1-307c-496d-ab60-1a1000b53ffc" providerId="AD" clId="Web-{06020638-519E-1749-7FBC-39BEF4982208}" dt="2024-03-04T11:33:02.642" v="189" actId="20577"/>
        <pc:sldMkLst>
          <pc:docMk/>
          <pc:sldMk cId="3282028131" sldId="318"/>
        </pc:sldMkLst>
        <pc:spChg chg="mod">
          <ac:chgData name="Zeno Leung" userId="S::z.leung@uwtsd.ac.uk::a08ca5a1-307c-496d-ab60-1a1000b53ffc" providerId="AD" clId="Web-{06020638-519E-1749-7FBC-39BEF4982208}" dt="2024-03-04T11:31:10.622" v="168" actId="20577"/>
          <ac:spMkLst>
            <pc:docMk/>
            <pc:sldMk cId="3282028131" sldId="318"/>
            <ac:spMk id="2" creationId="{B387299B-DE8E-4A5F-A750-820C0CEF1465}"/>
          </ac:spMkLst>
        </pc:spChg>
        <pc:spChg chg="mod">
          <ac:chgData name="Zeno Leung" userId="S::z.leung@uwtsd.ac.uk::a08ca5a1-307c-496d-ab60-1a1000b53ffc" providerId="AD" clId="Web-{06020638-519E-1749-7FBC-39BEF4982208}" dt="2024-03-04T11:33:02.642" v="189" actId="20577"/>
          <ac:spMkLst>
            <pc:docMk/>
            <pc:sldMk cId="3282028131" sldId="318"/>
            <ac:spMk id="3" creationId="{CC149657-0078-4130-A1F5-6A3BF0B81C6F}"/>
          </ac:spMkLst>
        </pc:spChg>
      </pc:sldChg>
      <pc:sldChg chg="modSp">
        <pc:chgData name="Zeno Leung" userId="S::z.leung@uwtsd.ac.uk::a08ca5a1-307c-496d-ab60-1a1000b53ffc" providerId="AD" clId="Web-{06020638-519E-1749-7FBC-39BEF4982208}" dt="2024-03-04T11:33:27.752" v="191" actId="20577"/>
        <pc:sldMkLst>
          <pc:docMk/>
          <pc:sldMk cId="1453562994" sldId="319"/>
        </pc:sldMkLst>
        <pc:spChg chg="mod">
          <ac:chgData name="Zeno Leung" userId="S::z.leung@uwtsd.ac.uk::a08ca5a1-307c-496d-ab60-1a1000b53ffc" providerId="AD" clId="Web-{06020638-519E-1749-7FBC-39BEF4982208}" dt="2024-03-04T11:33:27.752" v="191" actId="20577"/>
          <ac:spMkLst>
            <pc:docMk/>
            <pc:sldMk cId="1453562994" sldId="319"/>
            <ac:spMk id="3" creationId="{66E94634-0624-4C61-82E7-1B37938F1426}"/>
          </ac:spMkLst>
        </pc:spChg>
      </pc:sldChg>
      <pc:sldChg chg="modSp">
        <pc:chgData name="Zeno Leung" userId="S::z.leung@uwtsd.ac.uk::a08ca5a1-307c-496d-ab60-1a1000b53ffc" providerId="AD" clId="Web-{06020638-519E-1749-7FBC-39BEF4982208}" dt="2024-03-04T11:27:07.286" v="92" actId="20577"/>
        <pc:sldMkLst>
          <pc:docMk/>
          <pc:sldMk cId="93517021" sldId="320"/>
        </pc:sldMkLst>
        <pc:spChg chg="mod">
          <ac:chgData name="Zeno Leung" userId="S::z.leung@uwtsd.ac.uk::a08ca5a1-307c-496d-ab60-1a1000b53ffc" providerId="AD" clId="Web-{06020638-519E-1749-7FBC-39BEF4982208}" dt="2024-03-04T11:27:07.286" v="92" actId="20577"/>
          <ac:spMkLst>
            <pc:docMk/>
            <pc:sldMk cId="93517021" sldId="320"/>
            <ac:spMk id="2" creationId="{92E9F674-F126-4C4C-9959-A4B494ADFD01}"/>
          </ac:spMkLst>
        </pc:spChg>
        <pc:spChg chg="mod">
          <ac:chgData name="Zeno Leung" userId="S::z.leung@uwtsd.ac.uk::a08ca5a1-307c-496d-ab60-1a1000b53ffc" providerId="AD" clId="Web-{06020638-519E-1749-7FBC-39BEF4982208}" dt="2024-03-04T11:25:27.298" v="78" actId="20577"/>
          <ac:spMkLst>
            <pc:docMk/>
            <pc:sldMk cId="93517021" sldId="320"/>
            <ac:spMk id="3" creationId="{8970A2A8-55BB-4659-96B2-19F57DE13B36}"/>
          </ac:spMkLst>
        </pc:spChg>
      </pc:sldChg>
      <pc:sldChg chg="modSp">
        <pc:chgData name="Zeno Leung" userId="S::z.leung@uwtsd.ac.uk::a08ca5a1-307c-496d-ab60-1a1000b53ffc" providerId="AD" clId="Web-{06020638-519E-1749-7FBC-39BEF4982208}" dt="2024-03-04T11:26:28.472" v="89" actId="20577"/>
        <pc:sldMkLst>
          <pc:docMk/>
          <pc:sldMk cId="2873409018" sldId="321"/>
        </pc:sldMkLst>
        <pc:spChg chg="mod">
          <ac:chgData name="Zeno Leung" userId="S::z.leung@uwtsd.ac.uk::a08ca5a1-307c-496d-ab60-1a1000b53ffc" providerId="AD" clId="Web-{06020638-519E-1749-7FBC-39BEF4982208}" dt="2024-03-04T11:26:28.472" v="89" actId="20577"/>
          <ac:spMkLst>
            <pc:docMk/>
            <pc:sldMk cId="2873409018" sldId="321"/>
            <ac:spMk id="3" creationId="{A3EE608E-A2AB-46A3-AB61-931F4FFFA2DF}"/>
          </ac:spMkLst>
        </pc:spChg>
      </pc:sldChg>
      <pc:sldChg chg="del">
        <pc:chgData name="Zeno Leung" userId="S::z.leung@uwtsd.ac.uk::a08ca5a1-307c-496d-ab60-1a1000b53ffc" providerId="AD" clId="Web-{06020638-519E-1749-7FBC-39BEF4982208}" dt="2024-03-04T11:25:30.861" v="79"/>
        <pc:sldMkLst>
          <pc:docMk/>
          <pc:sldMk cId="848179281" sldId="621"/>
        </pc:sldMkLst>
      </pc:sldChg>
      <pc:sldChg chg="del">
        <pc:chgData name="Zeno Leung" userId="S::z.leung@uwtsd.ac.uk::a08ca5a1-307c-496d-ab60-1a1000b53ffc" providerId="AD" clId="Web-{06020638-519E-1749-7FBC-39BEF4982208}" dt="2024-03-04T11:26:31.191" v="90"/>
        <pc:sldMkLst>
          <pc:docMk/>
          <pc:sldMk cId="1199686706" sldId="622"/>
        </pc:sldMkLst>
      </pc:sldChg>
      <pc:sldChg chg="del">
        <pc:chgData name="Zeno Leung" userId="S::z.leung@uwtsd.ac.uk::a08ca5a1-307c-496d-ab60-1a1000b53ffc" providerId="AD" clId="Web-{06020638-519E-1749-7FBC-39BEF4982208}" dt="2024-03-04T11:25:00.203" v="75"/>
        <pc:sldMkLst>
          <pc:docMk/>
          <pc:sldMk cId="2667887917" sldId="64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11/03/2024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11/03/2024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lbCh94nJqIo"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www.youtube.com/watch?v=Wz-J1iPzqTU"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Abstract</a:t>
            </a:r>
          </a:p>
          <a:p>
            <a:r>
              <a:rPr lang="en-GB" dirty="0">
                <a:hlinkClick r:id="rId3"/>
              </a:rPr>
              <a:t>https://www.youtube.com/watch?v=lbCh94nJqIo</a:t>
            </a:r>
            <a:endParaRPr lang="en-GB" dirty="0"/>
          </a:p>
          <a:p>
            <a:r>
              <a:rPr lang="en-GB" dirty="0">
                <a:hlinkClick r:id="rId4"/>
              </a:rPr>
              <a:t>How to Write a Conclusion for a Dissertation | </a:t>
            </a:r>
            <a:r>
              <a:rPr lang="en-GB" dirty="0" err="1">
                <a:hlinkClick r:id="rId4"/>
              </a:rPr>
              <a:t>Scribbr</a:t>
            </a:r>
            <a:r>
              <a:rPr lang="en-GB" dirty="0">
                <a:hlinkClick r:id="rId4"/>
              </a:rPr>
              <a:t> 🎓 - YouTube</a:t>
            </a:r>
            <a:endParaRPr lang="en-GB" dirty="0"/>
          </a:p>
        </p:txBody>
      </p:sp>
      <p:sp>
        <p:nvSpPr>
          <p:cNvPr id="4" name="Slide Number Placeholder 3"/>
          <p:cNvSpPr>
            <a:spLocks noGrp="1"/>
          </p:cNvSpPr>
          <p:nvPr>
            <p:ph type="sldNum" sz="quarter" idx="5"/>
          </p:nvPr>
        </p:nvSpPr>
        <p:spPr/>
        <p:txBody>
          <a:bodyPr/>
          <a:lstStyle/>
          <a:p>
            <a:fld id="{5E7823DC-7A90-4827-B80E-C4D9CE3AE295}" type="slidenum">
              <a:rPr lang="en-GB" smtClean="0"/>
              <a:t>13</a:t>
            </a:fld>
            <a:endParaRPr lang="en-GB"/>
          </a:p>
        </p:txBody>
      </p:sp>
    </p:spTree>
    <p:extLst>
      <p:ext uri="{BB962C8B-B14F-4D97-AF65-F5344CB8AC3E}">
        <p14:creationId xmlns:p14="http://schemas.microsoft.com/office/powerpoint/2010/main" val="37502809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11/03/2024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11/03/2024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11/03/2024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11/03/2024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11/03/2024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11/03/2024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11/03/2024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11/03/2024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ideo" Target="https://www.youtube.com/embed/Wz-J1iPzqTU?feature=oembed" TargetMode="Externa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988840"/>
            <a:ext cx="7992888" cy="1440160"/>
          </a:xfrm>
        </p:spPr>
        <p:txBody>
          <a:bodyPr>
            <a:noAutofit/>
          </a:bodyPr>
          <a:lstStyle/>
          <a:p>
            <a:br>
              <a:rPr lang="en-GB" sz="3600" b="1" i="1" dirty="0">
                <a:solidFill>
                  <a:schemeClr val="bg1"/>
                </a:solidFill>
              </a:rPr>
            </a:br>
            <a:br>
              <a:rPr lang="en-GB" sz="3600" b="1" i="1" dirty="0">
                <a:latin typeface="Arial" panose="020B0604020202020204" pitchFamily="34" charset="0"/>
                <a:cs typeface="Arial" panose="020B0604020202020204" pitchFamily="34" charset="0"/>
              </a:rPr>
            </a:br>
            <a:r>
              <a:rPr lang="en-GB" sz="3600" b="1" dirty="0">
                <a:solidFill>
                  <a:schemeClr val="bg1"/>
                </a:solidFill>
              </a:rPr>
              <a:t>PRACTICE-BASED RESEARCH</a:t>
            </a:r>
            <a:br>
              <a:rPr lang="en-GB" sz="3600" b="1" i="1" dirty="0">
                <a:solidFill>
                  <a:schemeClr val="bg1"/>
                </a:solidFill>
              </a:rPr>
            </a:br>
            <a:br>
              <a:rPr lang="en-GB" sz="3600" b="1" i="1" dirty="0">
                <a:solidFill>
                  <a:schemeClr val="bg1"/>
                </a:solidFill>
              </a:rPr>
            </a:br>
            <a:r>
              <a:rPr lang="en-GB" sz="3600" b="1" i="1" dirty="0">
                <a:solidFill>
                  <a:schemeClr val="bg1"/>
                </a:solidFill>
              </a:rPr>
              <a:t>Assessment Workshop-</a:t>
            </a:r>
            <a:br>
              <a:rPr lang="en-GB" sz="3600" b="1" dirty="0">
                <a:solidFill>
                  <a:schemeClr val="bg1"/>
                </a:solidFill>
              </a:rPr>
            </a:br>
            <a:r>
              <a:rPr lang="en-GB" sz="3600" b="1" i="1" dirty="0">
                <a:solidFill>
                  <a:schemeClr val="bg1"/>
                </a:solidFill>
              </a:rPr>
              <a:t>How to write the research introduction &amp; conclusion section</a:t>
            </a:r>
            <a:br>
              <a:rPr lang="en-GB" sz="3600" b="1" dirty="0">
                <a:solidFill>
                  <a:schemeClr val="bg1"/>
                </a:solidFill>
              </a:rPr>
            </a:br>
            <a:endParaRPr lang="en-GB" sz="3200" b="1">
              <a:solidFill>
                <a:schemeClr val="bg1"/>
              </a:solidFill>
              <a:latin typeface="Arial"/>
              <a:cs typeface="Arial"/>
            </a:endParaRPr>
          </a:p>
        </p:txBody>
      </p:sp>
      <p:sp>
        <p:nvSpPr>
          <p:cNvPr id="5" name="TextBox 4">
            <a:extLst>
              <a:ext uri="{FF2B5EF4-FFF2-40B4-BE49-F238E27FC236}">
                <a16:creationId xmlns:a16="http://schemas.microsoft.com/office/drawing/2014/main" id="{ADFE276F-6869-41C6-B887-3EC4A210430D}"/>
              </a:ext>
            </a:extLst>
          </p:cNvPr>
          <p:cNvSpPr txBox="1"/>
          <p:nvPr/>
        </p:nvSpPr>
        <p:spPr>
          <a:xfrm>
            <a:off x="235095" y="5327768"/>
            <a:ext cx="3759449" cy="769441"/>
          </a:xfrm>
          <a:prstGeom prst="rect">
            <a:avLst/>
          </a:prstGeom>
          <a:noFill/>
        </p:spPr>
        <p:txBody>
          <a:bodyPr wrap="square" lIns="91440" tIns="45720" rIns="91440" bIns="45720" anchor="t">
            <a:spAutoFit/>
          </a:bodyPr>
          <a:lstStyle/>
          <a:p>
            <a:pPr algn="ctr">
              <a:spcBef>
                <a:spcPct val="20000"/>
              </a:spcBef>
              <a:defRPr/>
            </a:pPr>
            <a:r>
              <a:rPr lang="en-GB" sz="2000" b="1" dirty="0">
                <a:solidFill>
                  <a:prstClr val="white"/>
                </a:solidFill>
                <a:latin typeface="Arial"/>
                <a:cs typeface="Arial"/>
              </a:rPr>
              <a:t>Created by: Dr</a:t>
            </a:r>
            <a:r>
              <a:rPr kumimoji="0" lang="en-GB" sz="2000" b="1" i="0" u="none" strike="noStrike" kern="1200" cap="none" spc="0" normalizeH="0" baseline="0" noProof="0" dirty="0">
                <a:ln>
                  <a:noFill/>
                </a:ln>
                <a:solidFill>
                  <a:prstClr val="white"/>
                </a:solidFill>
                <a:effectLst/>
                <a:uLnTx/>
                <a:uFillTx/>
                <a:latin typeface="Arial"/>
                <a:cs typeface="Arial"/>
              </a:rPr>
              <a:t> Aishat </a:t>
            </a:r>
            <a:r>
              <a:rPr kumimoji="0" lang="en-GB" sz="2000" b="1" i="0" u="none" strike="noStrike" kern="1200" cap="none" spc="0" normalizeH="0" baseline="0" noProof="0" dirty="0" err="1">
                <a:ln>
                  <a:noFill/>
                </a:ln>
                <a:solidFill>
                  <a:prstClr val="white"/>
                </a:solidFill>
                <a:effectLst/>
                <a:uLnTx/>
                <a:uFillTx/>
                <a:latin typeface="Arial"/>
                <a:cs typeface="Arial"/>
              </a:rPr>
              <a:t>Bakre</a:t>
            </a:r>
            <a:endParaRPr lang="en-GB" sz="2000" i="0" u="none" strike="noStrike" kern="1200" cap="none" spc="0" normalizeH="0" baseline="0" noProof="0" dirty="0" err="1">
              <a:ln>
                <a:noFill/>
              </a:ln>
              <a:solidFill>
                <a:prstClr val="white"/>
              </a:solidFill>
              <a:effectLst/>
              <a:uLnTx/>
              <a:uFillTx/>
              <a:latin typeface="Arial"/>
              <a:cs typeface="Arial"/>
            </a:endParaRPr>
          </a:p>
          <a:p>
            <a:pPr algn="ctr">
              <a:spcBef>
                <a:spcPct val="20000"/>
              </a:spcBef>
              <a:defRPr/>
            </a:pPr>
            <a:r>
              <a:rPr lang="en-GB" sz="2000" b="1" dirty="0">
                <a:solidFill>
                  <a:prstClr val="white"/>
                </a:solidFill>
                <a:latin typeface="Arial"/>
                <a:cs typeface="Arial"/>
              </a:rPr>
              <a:t>Modified by: Dr Zeno Leung</a:t>
            </a:r>
          </a:p>
        </p:txBody>
      </p:sp>
      <p:sp>
        <p:nvSpPr>
          <p:cNvPr id="6" name="Rectangle 5">
            <a:extLst>
              <a:ext uri="{FF2B5EF4-FFF2-40B4-BE49-F238E27FC236}">
                <a16:creationId xmlns:a16="http://schemas.microsoft.com/office/drawing/2014/main" id="{6BCFD8C3-6CC4-4CC4-8B06-66C5A38B3642}"/>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942005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79860-08D7-4003-9564-80C8955EC6A8}"/>
              </a:ext>
            </a:extLst>
          </p:cNvPr>
          <p:cNvSpPr txBox="1">
            <a:spLocks noGrp="1"/>
          </p:cNvSpPr>
          <p:nvPr>
            <p:ph type="title"/>
          </p:nvPr>
        </p:nvSpPr>
        <p:spPr>
          <a:xfrm>
            <a:off x="762000" y="322066"/>
            <a:ext cx="7886700" cy="994169"/>
          </a:xfrm>
          <a:solidFill>
            <a:srgbClr val="B4C7E7"/>
          </a:solidFill>
        </p:spPr>
        <p:txBody>
          <a:bodyPr anchorCtr="1"/>
          <a:lstStyle/>
          <a:p>
            <a:pPr lvl="0" algn="ctr"/>
            <a:r>
              <a:rPr lang="en-GB" b="1" dirty="0">
                <a:latin typeface="Arial" panose="020B0604020202020204" pitchFamily="34" charset="0"/>
                <a:cs typeface="Arial" panose="020B0604020202020204" pitchFamily="34" charset="0"/>
              </a:rPr>
              <a:t>Aims of the Session</a:t>
            </a:r>
          </a:p>
        </p:txBody>
      </p:sp>
      <p:sp>
        <p:nvSpPr>
          <p:cNvPr id="3" name="Content Placeholder 2">
            <a:extLst>
              <a:ext uri="{FF2B5EF4-FFF2-40B4-BE49-F238E27FC236}">
                <a16:creationId xmlns:a16="http://schemas.microsoft.com/office/drawing/2014/main" id="{10C7E2E1-400A-4F39-9886-92B40CFD129B}"/>
              </a:ext>
            </a:extLst>
          </p:cNvPr>
          <p:cNvSpPr txBox="1">
            <a:spLocks noGrp="1"/>
          </p:cNvSpPr>
          <p:nvPr>
            <p:ph idx="1"/>
          </p:nvPr>
        </p:nvSpPr>
        <p:spPr>
          <a:xfrm>
            <a:off x="1057275" y="1916832"/>
            <a:ext cx="7296150" cy="3874267"/>
          </a:xfrm>
        </p:spPr>
        <p:txBody>
          <a:bodyPr>
            <a:normAutofit/>
          </a:bodyPr>
          <a:lstStyle/>
          <a:p>
            <a:pPr marL="0" indent="0">
              <a:buNone/>
            </a:pPr>
            <a:r>
              <a:rPr lang="en-GB" sz="2600" dirty="0">
                <a:latin typeface="Arial" panose="020B0604020202020204" pitchFamily="34" charset="0"/>
                <a:cs typeface="Arial" panose="020B0604020202020204" pitchFamily="34" charset="0"/>
              </a:rPr>
              <a:t>To understand </a:t>
            </a:r>
          </a:p>
          <a:p>
            <a:pPr lvl="0">
              <a:buFont typeface="Wingdings" panose="05000000000000000000" pitchFamily="2" charset="2"/>
              <a:buChar char="§"/>
            </a:pPr>
            <a:r>
              <a:rPr lang="en-GB" sz="2600" dirty="0">
                <a:latin typeface="Arial" panose="020B0604020202020204" pitchFamily="34" charset="0"/>
                <a:cs typeface="Arial" panose="020B0604020202020204" pitchFamily="34" charset="0"/>
              </a:rPr>
              <a:t>How to write a good Introduction</a:t>
            </a:r>
          </a:p>
          <a:p>
            <a:pPr lvl="0">
              <a:buFont typeface="Wingdings" panose="05000000000000000000" pitchFamily="2" charset="2"/>
              <a:buChar char="§"/>
            </a:pPr>
            <a:r>
              <a:rPr lang="en-GB" sz="2600" dirty="0">
                <a:latin typeface="Arial" panose="020B0604020202020204" pitchFamily="34" charset="0"/>
                <a:cs typeface="Arial" panose="020B0604020202020204" pitchFamily="34" charset="0"/>
              </a:rPr>
              <a:t>How to write a good conclusion</a:t>
            </a:r>
          </a:p>
          <a:p>
            <a:pPr marL="0" lvl="0" indent="0">
              <a:buNone/>
            </a:pP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98E4D-6C6A-4E39-B345-FE7BD62DB213}"/>
              </a:ext>
            </a:extLst>
          </p:cNvPr>
          <p:cNvSpPr>
            <a:spLocks noGrp="1"/>
          </p:cNvSpPr>
          <p:nvPr>
            <p:ph type="title"/>
          </p:nvPr>
        </p:nvSpPr>
        <p:spPr>
          <a:xfrm>
            <a:off x="685718" y="404664"/>
            <a:ext cx="7886700" cy="994169"/>
          </a:xfrm>
        </p:spPr>
        <p:txBody>
          <a:bodyPr/>
          <a:lstStyle/>
          <a:p>
            <a:pPr algn="ctr"/>
            <a:r>
              <a:rPr lang="en-GB" b="1" dirty="0">
                <a:latin typeface="Arial" panose="020B0604020202020204" pitchFamily="34" charset="0"/>
                <a:cs typeface="Arial" panose="020B0604020202020204" pitchFamily="34" charset="0"/>
              </a:rPr>
              <a:t>Writing a Good Introduction</a:t>
            </a:r>
          </a:p>
        </p:txBody>
      </p:sp>
      <p:sp>
        <p:nvSpPr>
          <p:cNvPr id="3" name="Content Placeholder 2">
            <a:extLst>
              <a:ext uri="{FF2B5EF4-FFF2-40B4-BE49-F238E27FC236}">
                <a16:creationId xmlns:a16="http://schemas.microsoft.com/office/drawing/2014/main" id="{68323432-7AFA-4612-B3B1-B883175A3BCC}"/>
              </a:ext>
            </a:extLst>
          </p:cNvPr>
          <p:cNvSpPr>
            <a:spLocks noGrp="1"/>
          </p:cNvSpPr>
          <p:nvPr>
            <p:ph idx="1"/>
          </p:nvPr>
        </p:nvSpPr>
        <p:spPr>
          <a:xfrm>
            <a:off x="755576" y="1916832"/>
            <a:ext cx="7886700" cy="3500433"/>
          </a:xfrm>
        </p:spPr>
        <p:txBody>
          <a:bodyPr vert="horz" lIns="91440" tIns="45720" rIns="91440" bIns="45720" rtlCol="0" anchor="t">
            <a:normAutofit/>
          </a:bodyPr>
          <a:lstStyle/>
          <a:p>
            <a:r>
              <a:rPr lang="en-GB" sz="2400" dirty="0">
                <a:latin typeface="Arial"/>
                <a:cs typeface="Arial"/>
              </a:rPr>
              <a:t>After the title, the introduction is the next thing your audience will read, so it is </a:t>
            </a:r>
            <a:r>
              <a:rPr lang="en-GB" sz="2400" dirty="0">
                <a:solidFill>
                  <a:srgbClr val="FF0000"/>
                </a:solidFill>
                <a:latin typeface="Arial"/>
                <a:cs typeface="Arial"/>
              </a:rPr>
              <a:t>vital to begin</a:t>
            </a:r>
            <a:r>
              <a:rPr lang="en-GB" sz="2400" dirty="0">
                <a:latin typeface="Arial"/>
                <a:cs typeface="Arial"/>
              </a:rPr>
              <a:t> strongly. </a:t>
            </a:r>
            <a:endParaRPr lang="en-GB" sz="2400" dirty="0">
              <a:latin typeface="Arial" panose="020B0604020202020204" pitchFamily="34" charset="0"/>
              <a:cs typeface="Arial" panose="020B0604020202020204" pitchFamily="34" charset="0"/>
            </a:endParaRPr>
          </a:p>
          <a:p>
            <a:r>
              <a:rPr lang="en-GB" sz="2400" dirty="0">
                <a:latin typeface="Arial"/>
                <a:cs typeface="Arial"/>
              </a:rPr>
              <a:t>The introduction is your opportunity to show readers and reviewers why your research topic is worth reading about and why your paper warrants their </a:t>
            </a:r>
            <a:r>
              <a:rPr lang="en-GB" sz="2400" dirty="0">
                <a:solidFill>
                  <a:srgbClr val="FF0000"/>
                </a:solidFill>
                <a:latin typeface="Arial"/>
                <a:cs typeface="Arial"/>
              </a:rPr>
              <a:t>attention</a:t>
            </a:r>
            <a:r>
              <a:rPr lang="en-GB" sz="2400" dirty="0">
                <a:latin typeface="Arial"/>
                <a:cs typeface="Arial"/>
              </a:rPr>
              <a:t>. </a:t>
            </a: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a:cs typeface="Arial"/>
              </a:rPr>
              <a:t>The introduction serves </a:t>
            </a:r>
            <a:r>
              <a:rPr lang="en-GB" sz="2400" dirty="0">
                <a:solidFill>
                  <a:srgbClr val="FF0000"/>
                </a:solidFill>
                <a:latin typeface="Arial"/>
                <a:cs typeface="Arial"/>
              </a:rPr>
              <a:t>multiple purposes</a:t>
            </a:r>
            <a:r>
              <a:rPr lang="en-GB" sz="2400" dirty="0">
                <a:latin typeface="Arial"/>
                <a:cs typeface="Arial"/>
              </a:rPr>
              <a:t>. </a:t>
            </a:r>
            <a:endParaRPr lang="en-GB" sz="2400" dirty="0">
              <a:latin typeface="Arial" panose="020B0604020202020204" pitchFamily="34" charset="0"/>
              <a:cs typeface="Arial" panose="020B0604020202020204" pitchFamily="34" charset="0"/>
            </a:endParaRPr>
          </a:p>
          <a:p>
            <a:pPr marL="0" indent="0">
              <a:buNone/>
            </a:pPr>
            <a:endParaRPr lang="en-GB" sz="2400" dirty="0"/>
          </a:p>
        </p:txBody>
      </p:sp>
    </p:spTree>
    <p:extLst>
      <p:ext uri="{BB962C8B-B14F-4D97-AF65-F5344CB8AC3E}">
        <p14:creationId xmlns:p14="http://schemas.microsoft.com/office/powerpoint/2010/main" val="4132149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CB00E-BC73-4C10-821E-96057F8CCF48}"/>
              </a:ext>
            </a:extLst>
          </p:cNvPr>
          <p:cNvSpPr>
            <a:spLocks noGrp="1"/>
          </p:cNvSpPr>
          <p:nvPr>
            <p:ph type="title"/>
          </p:nvPr>
        </p:nvSpPr>
        <p:spPr/>
        <p:txBody>
          <a:bodyPr>
            <a:normAutofit fontScale="90000"/>
          </a:bodyPr>
          <a:lstStyle/>
          <a:p>
            <a:pPr algn="ctr"/>
            <a:r>
              <a:rPr lang="en-GB" b="1" dirty="0">
                <a:latin typeface="Arial" panose="020B0604020202020204" pitchFamily="34" charset="0"/>
                <a:cs typeface="Arial" panose="020B0604020202020204" pitchFamily="34" charset="0"/>
              </a:rPr>
              <a:t>Purpose of a Good Introduction</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93A5A11-5BA8-4C75-959E-52BACC703808}"/>
              </a:ext>
            </a:extLst>
          </p:cNvPr>
          <p:cNvSpPr>
            <a:spLocks noGrp="1"/>
          </p:cNvSpPr>
          <p:nvPr>
            <p:ph idx="1"/>
          </p:nvPr>
        </p:nvSpPr>
        <p:spPr>
          <a:xfrm>
            <a:off x="683568" y="1797249"/>
            <a:ext cx="7886700" cy="3263502"/>
          </a:xfrm>
        </p:spPr>
        <p:txBody>
          <a:bodyPr vert="horz" lIns="91440" tIns="45720" rIns="91440" bIns="45720" rtlCol="0" anchor="t">
            <a:normAutofit/>
          </a:bodyPr>
          <a:lstStyle/>
          <a:p>
            <a:r>
              <a:rPr lang="en-GB" sz="2800" dirty="0">
                <a:latin typeface="Arial"/>
                <a:cs typeface="Arial"/>
              </a:rPr>
              <a:t>It presents the background to your study, introduces your topic and aims, and gives an </a:t>
            </a:r>
            <a:r>
              <a:rPr lang="en-GB" sz="2800" dirty="0">
                <a:solidFill>
                  <a:srgbClr val="FF0000"/>
                </a:solidFill>
                <a:latin typeface="Arial"/>
                <a:cs typeface="Arial"/>
              </a:rPr>
              <a:t>overview</a:t>
            </a:r>
            <a:r>
              <a:rPr lang="en-GB" sz="2800" dirty="0">
                <a:latin typeface="Arial"/>
                <a:cs typeface="Arial"/>
              </a:rPr>
              <a:t> of the paper. </a:t>
            </a:r>
            <a:endParaRPr lang="en-GB" sz="2800" dirty="0">
              <a:latin typeface="Arial" panose="020B0604020202020204" pitchFamily="34" charset="0"/>
              <a:cs typeface="Arial" panose="020B0604020202020204" pitchFamily="34" charset="0"/>
            </a:endParaRPr>
          </a:p>
          <a:p>
            <a:pPr marL="0" indent="0">
              <a:buNone/>
            </a:pPr>
            <a:endParaRPr lang="en-GB" sz="2800" dirty="0">
              <a:latin typeface="Arial" panose="020B0604020202020204" pitchFamily="34" charset="0"/>
              <a:cs typeface="Arial" panose="020B0604020202020204" pitchFamily="34" charset="0"/>
            </a:endParaRPr>
          </a:p>
          <a:p>
            <a:r>
              <a:rPr lang="en-GB" sz="2800" dirty="0">
                <a:latin typeface="Arial"/>
                <a:cs typeface="Arial"/>
              </a:rPr>
              <a:t>A good introduction will provide a solid foundation and encourage readers to </a:t>
            </a:r>
            <a:r>
              <a:rPr lang="en-GB" sz="2800" dirty="0">
                <a:solidFill>
                  <a:srgbClr val="FF0000"/>
                </a:solidFill>
                <a:latin typeface="Arial"/>
                <a:cs typeface="Arial"/>
              </a:rPr>
              <a:t>continue reading</a:t>
            </a:r>
            <a:r>
              <a:rPr lang="en-GB" sz="2800" dirty="0">
                <a:latin typeface="Arial"/>
                <a:cs typeface="Arial"/>
              </a:rPr>
              <a:t> on to the main parts of your paper.</a:t>
            </a:r>
          </a:p>
          <a:p>
            <a:endParaRPr lang="en-GB" sz="2400" dirty="0"/>
          </a:p>
          <a:p>
            <a:endParaRPr lang="en-GB" dirty="0"/>
          </a:p>
        </p:txBody>
      </p:sp>
    </p:spTree>
    <p:extLst>
      <p:ext uri="{BB962C8B-B14F-4D97-AF65-F5344CB8AC3E}">
        <p14:creationId xmlns:p14="http://schemas.microsoft.com/office/powerpoint/2010/main" val="31141543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2C99B-747E-4D13-9196-0B0171D32D3B}"/>
              </a:ext>
            </a:extLst>
          </p:cNvPr>
          <p:cNvSpPr>
            <a:spLocks noGrp="1"/>
          </p:cNvSpPr>
          <p:nvPr>
            <p:ph type="title"/>
          </p:nvPr>
        </p:nvSpPr>
        <p:spPr>
          <a:xfrm>
            <a:off x="561296" y="332656"/>
            <a:ext cx="8215224" cy="994169"/>
          </a:xfrm>
        </p:spPr>
        <p:txBody>
          <a:bodyPr>
            <a:normAutofit/>
          </a:bodyPr>
          <a:lstStyle/>
          <a:p>
            <a:r>
              <a:rPr lang="en-GB" sz="3200" b="1" dirty="0">
                <a:latin typeface="Arial" panose="020B0604020202020204" pitchFamily="34" charset="0"/>
                <a:cs typeface="Arial" panose="020B0604020202020204" pitchFamily="34" charset="0"/>
              </a:rPr>
              <a:t>Tips for writing an effective introduction </a:t>
            </a:r>
          </a:p>
        </p:txBody>
      </p:sp>
      <p:sp>
        <p:nvSpPr>
          <p:cNvPr id="3" name="Content Placeholder 2">
            <a:extLst>
              <a:ext uri="{FF2B5EF4-FFF2-40B4-BE49-F238E27FC236}">
                <a16:creationId xmlns:a16="http://schemas.microsoft.com/office/drawing/2014/main" id="{B283434B-DD00-413D-960D-D522D911F5D3}"/>
              </a:ext>
            </a:extLst>
          </p:cNvPr>
          <p:cNvSpPr>
            <a:spLocks noGrp="1"/>
          </p:cNvSpPr>
          <p:nvPr>
            <p:ph idx="1"/>
          </p:nvPr>
        </p:nvSpPr>
        <p:spPr>
          <a:xfrm>
            <a:off x="725558" y="1772816"/>
            <a:ext cx="7886700" cy="3713694"/>
          </a:xfrm>
        </p:spPr>
        <p:txBody>
          <a:bodyPr vert="horz" lIns="91440" tIns="45720" rIns="91440" bIns="45720" rtlCol="0" anchor="t">
            <a:normAutofit fontScale="92500" lnSpcReduction="20000"/>
          </a:bodyPr>
          <a:lstStyle/>
          <a:p>
            <a:r>
              <a:rPr lang="en-GB" sz="3400" dirty="0">
                <a:latin typeface="Arial"/>
                <a:cs typeface="Arial"/>
              </a:rPr>
              <a:t>Start broadly and then narrow down</a:t>
            </a:r>
          </a:p>
          <a:p>
            <a:r>
              <a:rPr lang="en-GB" sz="3400" dirty="0">
                <a:latin typeface="Arial"/>
                <a:cs typeface="Arial"/>
              </a:rPr>
              <a:t>Cite thoroughly but not excessively</a:t>
            </a:r>
          </a:p>
          <a:p>
            <a:r>
              <a:rPr lang="en-GB" sz="3400" dirty="0">
                <a:latin typeface="Arial"/>
                <a:cs typeface="Arial"/>
              </a:rPr>
              <a:t>Avoid giving too many citations for one point</a:t>
            </a:r>
          </a:p>
          <a:p>
            <a:r>
              <a:rPr lang="en-GB" sz="3400" dirty="0">
                <a:latin typeface="Arial"/>
                <a:ea typeface="+mn-lt"/>
                <a:cs typeface="Arial"/>
              </a:rPr>
              <a:t>State your research aims and importance</a:t>
            </a:r>
          </a:p>
          <a:p>
            <a:r>
              <a:rPr lang="en-GB" sz="3400" dirty="0">
                <a:latin typeface="Arial"/>
                <a:cs typeface="Arial"/>
              </a:rPr>
              <a:t>State your research objectives/questions</a:t>
            </a:r>
            <a:endParaRPr lang="en-GB" dirty="0"/>
          </a:p>
          <a:p>
            <a:r>
              <a:rPr lang="en-GB" sz="3400" dirty="0">
                <a:latin typeface="Arial"/>
                <a:cs typeface="Arial"/>
              </a:rPr>
              <a:t>Keep it short, don't bury your readers in detail</a:t>
            </a:r>
          </a:p>
          <a:p>
            <a:pPr marL="0" indent="0">
              <a:buNone/>
            </a:pPr>
            <a:endParaRPr lang="en-GB" dirty="0"/>
          </a:p>
        </p:txBody>
      </p:sp>
    </p:spTree>
    <p:extLst>
      <p:ext uri="{BB962C8B-B14F-4D97-AF65-F5344CB8AC3E}">
        <p14:creationId xmlns:p14="http://schemas.microsoft.com/office/powerpoint/2010/main" val="3683951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A79FD-ACF3-461D-B618-EB99B5D1E576}"/>
              </a:ext>
            </a:extLst>
          </p:cNvPr>
          <p:cNvSpPr>
            <a:spLocks noGrp="1"/>
          </p:cNvSpPr>
          <p:nvPr>
            <p:ph type="title"/>
          </p:nvPr>
        </p:nvSpPr>
        <p:spPr/>
        <p:txBody>
          <a:bodyPr>
            <a:normAutofit fontScale="90000"/>
          </a:bodyPr>
          <a:lstStyle/>
          <a:p>
            <a:pPr algn="ctr"/>
            <a:r>
              <a:rPr lang="en-GB" b="1">
                <a:latin typeface="Arial" panose="020B0604020202020204" pitchFamily="34" charset="0"/>
                <a:cs typeface="Arial" panose="020B0604020202020204" pitchFamily="34" charset="0"/>
              </a:rPr>
              <a:t>Start broadly and then narrow down</a:t>
            </a:r>
            <a:endParaRPr lang="en-GB"/>
          </a:p>
        </p:txBody>
      </p:sp>
      <p:sp>
        <p:nvSpPr>
          <p:cNvPr id="3" name="Content Placeholder 2">
            <a:extLst>
              <a:ext uri="{FF2B5EF4-FFF2-40B4-BE49-F238E27FC236}">
                <a16:creationId xmlns:a16="http://schemas.microsoft.com/office/drawing/2014/main" id="{13BACFDA-5999-4A21-A8B2-36F99CBC5388}"/>
              </a:ext>
            </a:extLst>
          </p:cNvPr>
          <p:cNvSpPr>
            <a:spLocks noGrp="1"/>
          </p:cNvSpPr>
          <p:nvPr>
            <p:ph idx="1"/>
          </p:nvPr>
        </p:nvSpPr>
        <p:spPr>
          <a:xfrm>
            <a:off x="504825" y="1844824"/>
            <a:ext cx="8229600" cy="3917032"/>
          </a:xfrm>
        </p:spPr>
        <p:txBody>
          <a:bodyPr vert="horz" lIns="91440" tIns="45720" rIns="91440" bIns="45720" rtlCol="0" anchor="t">
            <a:normAutofit/>
          </a:bodyPr>
          <a:lstStyle/>
          <a:p>
            <a:r>
              <a:rPr lang="en-GB" sz="2800" dirty="0">
                <a:latin typeface="Arial" panose="020B0604020202020204" pitchFamily="34" charset="0"/>
                <a:cs typeface="Arial" panose="020B0604020202020204" pitchFamily="34" charset="0"/>
              </a:rPr>
              <a:t>In the first paragraph, briefly describe the broad research area and then narrow down to your particular focus. </a:t>
            </a:r>
          </a:p>
          <a:p>
            <a:pPr marL="0" indent="0">
              <a:buNone/>
            </a:pPr>
            <a:endParaRPr lang="en-GB" sz="2800" dirty="0">
              <a:latin typeface="Arial" panose="020B0604020202020204" pitchFamily="34" charset="0"/>
              <a:cs typeface="Arial" panose="020B0604020202020204" pitchFamily="34" charset="0"/>
            </a:endParaRPr>
          </a:p>
          <a:p>
            <a:r>
              <a:rPr lang="en-GB" sz="2800" dirty="0">
                <a:latin typeface="Arial"/>
                <a:cs typeface="Arial"/>
              </a:rPr>
              <a:t>This will help </a:t>
            </a:r>
            <a:r>
              <a:rPr lang="en-GB" sz="2800" dirty="0">
                <a:solidFill>
                  <a:srgbClr val="FF0000"/>
                </a:solidFill>
                <a:latin typeface="Arial"/>
                <a:cs typeface="Arial"/>
              </a:rPr>
              <a:t>position your research topic </a:t>
            </a:r>
            <a:r>
              <a:rPr lang="en-GB" sz="2800" dirty="0">
                <a:latin typeface="Arial"/>
                <a:cs typeface="Arial"/>
              </a:rPr>
              <a:t>within the broader field, making the work accessible to a broader audience, not just to specialists in your field. </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7479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6196A-D963-4959-8ADB-D9FB608A3339}"/>
              </a:ext>
            </a:extLst>
          </p:cNvPr>
          <p:cNvSpPr>
            <a:spLocks noGrp="1"/>
          </p:cNvSpPr>
          <p:nvPr>
            <p:ph type="title"/>
          </p:nvPr>
        </p:nvSpPr>
        <p:spPr/>
        <p:txBody>
          <a:bodyPr>
            <a:normAutofit fontScale="90000"/>
          </a:bodyPr>
          <a:lstStyle/>
          <a:p>
            <a:pPr algn="ctr"/>
            <a:r>
              <a:rPr lang="en-GB" b="1">
                <a:latin typeface="Arial" panose="020B0604020202020204" pitchFamily="34" charset="0"/>
                <a:cs typeface="Arial" panose="020B0604020202020204" pitchFamily="34" charset="0"/>
              </a:rPr>
              <a:t>Cite thoroughly but not excessively</a:t>
            </a:r>
          </a:p>
        </p:txBody>
      </p:sp>
      <p:sp>
        <p:nvSpPr>
          <p:cNvPr id="3" name="Content Placeholder 2">
            <a:extLst>
              <a:ext uri="{FF2B5EF4-FFF2-40B4-BE49-F238E27FC236}">
                <a16:creationId xmlns:a16="http://schemas.microsoft.com/office/drawing/2014/main" id="{9B93EC6B-BD10-47A3-8EF5-57331A64A111}"/>
              </a:ext>
            </a:extLst>
          </p:cNvPr>
          <p:cNvSpPr>
            <a:spLocks noGrp="1"/>
          </p:cNvSpPr>
          <p:nvPr>
            <p:ph idx="1"/>
          </p:nvPr>
        </p:nvSpPr>
        <p:spPr/>
        <p:txBody>
          <a:bodyPr vert="horz" lIns="91440" tIns="45720" rIns="91440" bIns="45720" rtlCol="0" anchor="t">
            <a:normAutofit fontScale="77500" lnSpcReduction="20000"/>
          </a:bodyPr>
          <a:lstStyle/>
          <a:p>
            <a:r>
              <a:rPr lang="en-GB" dirty="0">
                <a:latin typeface="Arial"/>
                <a:cs typeface="Arial"/>
              </a:rPr>
              <a:t>Once you have narrowed your focus to the specific topic of your study, you should thoroughly cover the most </a:t>
            </a:r>
            <a:r>
              <a:rPr lang="en-GB" dirty="0">
                <a:solidFill>
                  <a:srgbClr val="FF0000"/>
                </a:solidFill>
                <a:latin typeface="Arial"/>
                <a:cs typeface="Arial"/>
              </a:rPr>
              <a:t>recent</a:t>
            </a:r>
            <a:r>
              <a:rPr lang="en-GB" dirty="0">
                <a:latin typeface="Arial"/>
                <a:cs typeface="Arial"/>
              </a:rPr>
              <a:t> and most </a:t>
            </a:r>
            <a:r>
              <a:rPr lang="en-GB" dirty="0">
                <a:solidFill>
                  <a:srgbClr val="FF0000"/>
                </a:solidFill>
                <a:latin typeface="Arial"/>
                <a:cs typeface="Arial"/>
              </a:rPr>
              <a:t>relevant literature</a:t>
            </a:r>
            <a:r>
              <a:rPr lang="en-GB" dirty="0">
                <a:latin typeface="Arial"/>
                <a:cs typeface="Arial"/>
              </a:rPr>
              <a:t> pertaining to your study. </a:t>
            </a:r>
            <a:endParaRPr lang="en-GB" dirty="0">
              <a:latin typeface="Arial" panose="020B0604020202020204" pitchFamily="34" charset="0"/>
              <a:cs typeface="Arial" panose="020B0604020202020204" pitchFamily="34" charset="0"/>
            </a:endParaRPr>
          </a:p>
          <a:p>
            <a:r>
              <a:rPr lang="en-GB" dirty="0">
                <a:latin typeface="Arial"/>
                <a:cs typeface="Arial"/>
              </a:rPr>
              <a:t>Your review of the literature should be </a:t>
            </a:r>
            <a:r>
              <a:rPr lang="en-GB" dirty="0">
                <a:solidFill>
                  <a:srgbClr val="FF0000"/>
                </a:solidFill>
                <a:latin typeface="Arial"/>
                <a:cs typeface="Arial"/>
              </a:rPr>
              <a:t>complete, but not overly long</a:t>
            </a:r>
            <a:r>
              <a:rPr lang="en-GB" dirty="0">
                <a:latin typeface="Arial"/>
                <a:cs typeface="Arial"/>
              </a:rPr>
              <a:t>—remember, you are not writing a review article. </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If you find that your introduction is too long or overflowing with citations, one possible solution is to cite </a:t>
            </a:r>
            <a:r>
              <a:rPr lang="en-GB" b="1" i="1" dirty="0">
                <a:latin typeface="Arial" panose="020B0604020202020204" pitchFamily="34" charset="0"/>
                <a:cs typeface="Arial" panose="020B0604020202020204" pitchFamily="34" charset="0"/>
              </a:rPr>
              <a:t>systematic review articles</a:t>
            </a:r>
            <a:r>
              <a:rPr lang="en-GB" dirty="0">
                <a:latin typeface="Arial" panose="020B0604020202020204" pitchFamily="34" charset="0"/>
                <a:cs typeface="Arial" panose="020B0604020202020204" pitchFamily="34" charset="0"/>
              </a:rPr>
              <a:t>, rather than all the individual articles that have already been summarised in the review.</a:t>
            </a:r>
          </a:p>
        </p:txBody>
      </p:sp>
    </p:spTree>
    <p:extLst>
      <p:ext uri="{BB962C8B-B14F-4D97-AF65-F5344CB8AC3E}">
        <p14:creationId xmlns:p14="http://schemas.microsoft.com/office/powerpoint/2010/main" val="4175448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2CDE0-0066-4D72-B38D-6F21FF77DB23}"/>
              </a:ext>
            </a:extLst>
          </p:cNvPr>
          <p:cNvSpPr>
            <a:spLocks noGrp="1"/>
          </p:cNvSpPr>
          <p:nvPr>
            <p:ph type="title"/>
          </p:nvPr>
        </p:nvSpPr>
        <p:spPr>
          <a:xfrm>
            <a:off x="457200" y="35471"/>
            <a:ext cx="8489538" cy="994169"/>
          </a:xfrm>
        </p:spPr>
        <p:txBody>
          <a:bodyPr>
            <a:normAutofit/>
          </a:bodyPr>
          <a:lstStyle/>
          <a:p>
            <a:r>
              <a:rPr lang="en-GB" sz="3000" b="1" dirty="0">
                <a:latin typeface="Arial" panose="020B0604020202020204" pitchFamily="34" charset="0"/>
                <a:cs typeface="Arial" panose="020B0604020202020204" pitchFamily="34" charset="0"/>
              </a:rPr>
              <a:t>Avoid giving too many citations for one point</a:t>
            </a:r>
          </a:p>
        </p:txBody>
      </p:sp>
      <p:sp>
        <p:nvSpPr>
          <p:cNvPr id="3" name="Content Placeholder 2">
            <a:extLst>
              <a:ext uri="{FF2B5EF4-FFF2-40B4-BE49-F238E27FC236}">
                <a16:creationId xmlns:a16="http://schemas.microsoft.com/office/drawing/2014/main" id="{02355645-BF44-481C-820C-97C3F26F2411}"/>
              </a:ext>
            </a:extLst>
          </p:cNvPr>
          <p:cNvSpPr>
            <a:spLocks noGrp="1"/>
          </p:cNvSpPr>
          <p:nvPr>
            <p:ph idx="1"/>
          </p:nvPr>
        </p:nvSpPr>
        <p:spPr>
          <a:xfrm>
            <a:off x="457200" y="1196752"/>
            <a:ext cx="8229600" cy="3917032"/>
          </a:xfrm>
        </p:spPr>
        <p:txBody>
          <a:bodyPr vert="horz" lIns="91440" tIns="45720" rIns="91440" bIns="45720" rtlCol="0" anchor="t">
            <a:noAutofit/>
          </a:bodyPr>
          <a:lstStyle/>
          <a:p>
            <a:r>
              <a:rPr lang="en-GB" sz="2400" dirty="0">
                <a:latin typeface="Arial"/>
                <a:cs typeface="Arial"/>
              </a:rPr>
              <a:t>Consider the following sentence: "Many studies have found a significant association between X and Y</a:t>
            </a:r>
            <a:r>
              <a:rPr lang="en-GB" sz="2400" dirty="0">
                <a:solidFill>
                  <a:srgbClr val="FF0000"/>
                </a:solidFill>
                <a:latin typeface="Arial"/>
                <a:cs typeface="Arial"/>
              </a:rPr>
              <a:t> [4-15]</a:t>
            </a:r>
            <a:r>
              <a:rPr lang="en-GB" sz="2400" dirty="0">
                <a:latin typeface="Arial"/>
                <a:cs typeface="Arial"/>
              </a:rPr>
              <a:t>." </a:t>
            </a:r>
            <a:endParaRPr lang="en-GB" sz="2400" dirty="0">
              <a:latin typeface="Arial" panose="020B0604020202020204" pitchFamily="34" charset="0"/>
              <a:cs typeface="Arial" panose="020B0604020202020204" pitchFamily="34" charset="0"/>
            </a:endParaRPr>
          </a:p>
          <a:p>
            <a:r>
              <a:rPr lang="en-GB" sz="2400" dirty="0">
                <a:latin typeface="Arial"/>
                <a:cs typeface="Arial"/>
              </a:rPr>
              <a:t>This sentence cites too many studies at once. Although references [4-15] might provide a good overview of the topic, this sentence does not provide enough </a:t>
            </a:r>
            <a:r>
              <a:rPr lang="en-GB" sz="2400" b="1" i="1" dirty="0">
                <a:latin typeface="Arial"/>
                <a:cs typeface="Arial"/>
              </a:rPr>
              <a:t>context</a:t>
            </a:r>
            <a:r>
              <a:rPr lang="en-GB" sz="2400" dirty="0">
                <a:latin typeface="Arial"/>
                <a:cs typeface="Arial"/>
              </a:rPr>
              <a:t> or </a:t>
            </a:r>
            <a:r>
              <a:rPr lang="en-GB" sz="2400" b="1" i="1" dirty="0">
                <a:latin typeface="Arial"/>
                <a:cs typeface="Arial"/>
              </a:rPr>
              <a:t>explanation</a:t>
            </a:r>
            <a:r>
              <a:rPr lang="en-GB" sz="2400" dirty="0">
                <a:latin typeface="Arial"/>
                <a:cs typeface="Arial"/>
              </a:rPr>
              <a:t> for these past studies. </a:t>
            </a:r>
            <a:endParaRPr lang="en-GB" sz="2400" dirty="0">
              <a:latin typeface="Arial" panose="020B0604020202020204" pitchFamily="34" charset="0"/>
              <a:cs typeface="Arial" panose="020B0604020202020204" pitchFamily="34" charset="0"/>
            </a:endParaRPr>
          </a:p>
          <a:p>
            <a:r>
              <a:rPr lang="en-GB" sz="2400" dirty="0">
                <a:latin typeface="Arial"/>
                <a:cs typeface="Arial"/>
              </a:rPr>
              <a:t>If all of these references are worth citing, they should be discussed in greater </a:t>
            </a:r>
            <a:r>
              <a:rPr lang="en-GB" sz="2400" b="1" i="1" dirty="0">
                <a:solidFill>
                  <a:srgbClr val="FF0000"/>
                </a:solidFill>
                <a:latin typeface="Arial"/>
                <a:cs typeface="Arial"/>
              </a:rPr>
              <a:t>specificity</a:t>
            </a:r>
            <a:r>
              <a:rPr lang="en-GB" sz="2400" dirty="0">
                <a:latin typeface="Arial"/>
                <a:cs typeface="Arial"/>
              </a:rPr>
              <a:t>. </a:t>
            </a:r>
            <a:endParaRPr lang="en-GB" sz="2400" dirty="0">
              <a:latin typeface="Arial" panose="020B0604020202020204" pitchFamily="34" charset="0"/>
              <a:cs typeface="Arial" panose="020B0604020202020204" pitchFamily="34" charset="0"/>
            </a:endParaRPr>
          </a:p>
          <a:p>
            <a:r>
              <a:rPr lang="en-GB" sz="2400" b="1" dirty="0">
                <a:latin typeface="Arial"/>
                <a:cs typeface="Arial"/>
              </a:rPr>
              <a:t>For example</a:t>
            </a:r>
            <a:r>
              <a:rPr lang="en-GB" sz="2400" dirty="0">
                <a:latin typeface="Arial"/>
                <a:cs typeface="Arial"/>
              </a:rPr>
              <a:t>, "A significant association has been found between X and Y in men </a:t>
            </a:r>
            <a:r>
              <a:rPr lang="en-GB" sz="2400" dirty="0">
                <a:solidFill>
                  <a:srgbClr val="FF0000"/>
                </a:solidFill>
                <a:latin typeface="Arial"/>
                <a:cs typeface="Arial"/>
              </a:rPr>
              <a:t>[4-7]</a:t>
            </a:r>
            <a:r>
              <a:rPr lang="en-GB" sz="2400" dirty="0">
                <a:latin typeface="Arial"/>
                <a:cs typeface="Arial"/>
              </a:rPr>
              <a:t>, women </a:t>
            </a:r>
            <a:r>
              <a:rPr lang="en-GB" sz="2400" dirty="0">
                <a:solidFill>
                  <a:srgbClr val="FF0000"/>
                </a:solidFill>
                <a:latin typeface="Arial"/>
                <a:cs typeface="Arial"/>
              </a:rPr>
              <a:t>[8-11]</a:t>
            </a:r>
            <a:r>
              <a:rPr lang="en-GB" sz="2400" dirty="0">
                <a:latin typeface="Arial"/>
                <a:cs typeface="Arial"/>
              </a:rPr>
              <a:t>, and children </a:t>
            </a:r>
            <a:r>
              <a:rPr lang="en-GB" sz="2400" dirty="0">
                <a:solidFill>
                  <a:srgbClr val="FF0000"/>
                </a:solidFill>
                <a:latin typeface="Arial"/>
                <a:cs typeface="Arial"/>
              </a:rPr>
              <a:t>[12-15]</a:t>
            </a:r>
            <a:r>
              <a:rPr lang="en-GB" sz="2400" dirty="0">
                <a:latin typeface="Arial"/>
                <a:cs typeface="Arial"/>
              </a:rPr>
              <a:t>."</a:t>
            </a:r>
          </a:p>
        </p:txBody>
      </p:sp>
    </p:spTree>
    <p:extLst>
      <p:ext uri="{BB962C8B-B14F-4D97-AF65-F5344CB8AC3E}">
        <p14:creationId xmlns:p14="http://schemas.microsoft.com/office/powerpoint/2010/main" val="4135767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D04C3-77B4-4285-8DA5-D81DB7B6CE0E}"/>
              </a:ext>
            </a:extLst>
          </p:cNvPr>
          <p:cNvSpPr>
            <a:spLocks noGrp="1"/>
          </p:cNvSpPr>
          <p:nvPr>
            <p:ph type="title"/>
          </p:nvPr>
        </p:nvSpPr>
        <p:spPr/>
        <p:txBody>
          <a:bodyPr>
            <a:noAutofit/>
          </a:bodyPr>
          <a:lstStyle/>
          <a:p>
            <a:r>
              <a:rPr lang="en-GB" sz="3200" b="1" dirty="0">
                <a:latin typeface="Arial"/>
                <a:cs typeface="Arial"/>
              </a:rPr>
              <a:t>State your research aims and importance</a:t>
            </a:r>
            <a:br>
              <a:rPr lang="en-GB" sz="3200" b="1" dirty="0"/>
            </a:br>
            <a:endParaRPr lang="en-GB" sz="3200" b="1"/>
          </a:p>
        </p:txBody>
      </p:sp>
      <p:sp>
        <p:nvSpPr>
          <p:cNvPr id="3" name="Content Placeholder 2">
            <a:extLst>
              <a:ext uri="{FF2B5EF4-FFF2-40B4-BE49-F238E27FC236}">
                <a16:creationId xmlns:a16="http://schemas.microsoft.com/office/drawing/2014/main" id="{A2DADFD0-35AD-4521-B92C-2ADE08EC9CB4}"/>
              </a:ext>
            </a:extLst>
          </p:cNvPr>
          <p:cNvSpPr>
            <a:spLocks noGrp="1"/>
          </p:cNvSpPr>
          <p:nvPr>
            <p:ph idx="1"/>
          </p:nvPr>
        </p:nvSpPr>
        <p:spPr/>
        <p:txBody>
          <a:bodyPr vert="horz" lIns="91440" tIns="45720" rIns="91440" bIns="45720" rtlCol="0" anchor="t">
            <a:normAutofit lnSpcReduction="10000"/>
          </a:bodyPr>
          <a:lstStyle/>
          <a:p>
            <a:r>
              <a:rPr lang="en-GB" dirty="0">
                <a:latin typeface="Arial"/>
                <a:cs typeface="Arial"/>
              </a:rPr>
              <a:t>Say what you want to achieve and why your reader should be interested in finding out whether you achieve it. </a:t>
            </a:r>
            <a:endParaRPr lang="en-GB">
              <a:latin typeface="Arial" panose="020B0604020202020204" pitchFamily="34" charset="0"/>
              <a:cs typeface="Arial" panose="020B0604020202020204" pitchFamily="34" charset="0"/>
            </a:endParaRPr>
          </a:p>
          <a:p>
            <a:r>
              <a:rPr lang="en-GB" dirty="0">
                <a:latin typeface="Arial"/>
                <a:cs typeface="Arial"/>
              </a:rPr>
              <a:t>That is you need to clearly show the importance of the topic</a:t>
            </a:r>
          </a:p>
          <a:p>
            <a:r>
              <a:rPr lang="en-GB" dirty="0">
                <a:latin typeface="Arial"/>
                <a:cs typeface="Arial"/>
              </a:rPr>
              <a:t>The basic structure can be as simple as </a:t>
            </a:r>
            <a:r>
              <a:rPr lang="en-GB" dirty="0">
                <a:solidFill>
                  <a:srgbClr val="FF0000"/>
                </a:solidFill>
                <a:latin typeface="Arial"/>
                <a:cs typeface="Arial"/>
              </a:rPr>
              <a:t>"We aim to do X, which is important because it will lead to Y."</a:t>
            </a:r>
            <a:r>
              <a:rPr lang="en-GB" dirty="0">
                <a:latin typeface="Arial"/>
                <a:cs typeface="Arial"/>
              </a:rPr>
              <a:t>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7389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61620-B4BD-4461-9A4E-892CBC1034EF}"/>
              </a:ext>
            </a:extLst>
          </p:cNvPr>
          <p:cNvSpPr>
            <a:spLocks noGrp="1"/>
          </p:cNvSpPr>
          <p:nvPr>
            <p:ph type="title"/>
          </p:nvPr>
        </p:nvSpPr>
        <p:spPr/>
        <p:txBody>
          <a:bodyPr>
            <a:normAutofit fontScale="90000"/>
          </a:bodyPr>
          <a:lstStyle/>
          <a:p>
            <a:pPr algn="l"/>
            <a:r>
              <a:rPr lang="en-GB" sz="3600" b="1" dirty="0">
                <a:latin typeface="Arial"/>
                <a:cs typeface="Arial"/>
              </a:rPr>
              <a:t>State your research objectives/questions</a:t>
            </a:r>
          </a:p>
        </p:txBody>
      </p:sp>
      <p:sp>
        <p:nvSpPr>
          <p:cNvPr id="3" name="Content Placeholder 2">
            <a:extLst>
              <a:ext uri="{FF2B5EF4-FFF2-40B4-BE49-F238E27FC236}">
                <a16:creationId xmlns:a16="http://schemas.microsoft.com/office/drawing/2014/main" id="{B263620D-E3C9-42E4-99F5-1B9F4139B723}"/>
              </a:ext>
            </a:extLst>
          </p:cNvPr>
          <p:cNvSpPr>
            <a:spLocks noGrp="1"/>
          </p:cNvSpPr>
          <p:nvPr>
            <p:ph idx="1"/>
          </p:nvPr>
        </p:nvSpPr>
        <p:spPr>
          <a:xfrm>
            <a:off x="457200" y="1384896"/>
            <a:ext cx="8229600" cy="3917032"/>
          </a:xfrm>
        </p:spPr>
        <p:txBody>
          <a:bodyPr>
            <a:noAutofit/>
          </a:bodyPr>
          <a:lstStyle/>
          <a:p>
            <a:r>
              <a:rPr lang="en-GB" sz="2400" dirty="0">
                <a:latin typeface="Arial" panose="020B0604020202020204" pitchFamily="34" charset="0"/>
                <a:cs typeface="Arial" panose="020B0604020202020204" pitchFamily="34" charset="0"/>
              </a:rPr>
              <a:t>For research in formal sciences or exploratory research, you could consider stating a research question: </a:t>
            </a:r>
          </a:p>
          <a:p>
            <a:r>
              <a:rPr lang="en-GB" sz="2400" dirty="0">
                <a:latin typeface="Arial" panose="020B0604020202020204" pitchFamily="34" charset="0"/>
                <a:cs typeface="Arial" panose="020B0604020202020204" pitchFamily="34" charset="0"/>
              </a:rPr>
              <a:t>"In this study, we examine the following research question: Is X related to Y?" Note that the research question does not always have to be stated in the interrogative form (with a question mark); instead, you can put the question into a declarative sentence: "In this study, we investigate whether X is related to Y." </a:t>
            </a:r>
          </a:p>
          <a:p>
            <a:r>
              <a:rPr lang="en-GB" sz="2400" dirty="0">
                <a:latin typeface="Arial" panose="020B0604020202020204" pitchFamily="34" charset="0"/>
                <a:cs typeface="Arial" panose="020B0604020202020204" pitchFamily="34" charset="0"/>
              </a:rPr>
              <a:t>Research questions are effective because they help give shape to the project and serve as "signpost phrases" that guide readers through your project smoothly.</a:t>
            </a:r>
          </a:p>
        </p:txBody>
      </p:sp>
    </p:spTree>
    <p:extLst>
      <p:ext uri="{BB962C8B-B14F-4D97-AF65-F5344CB8AC3E}">
        <p14:creationId xmlns:p14="http://schemas.microsoft.com/office/powerpoint/2010/main" val="3774142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894F4-A73F-41CF-8F3B-E3F5BBB07480}"/>
              </a:ext>
            </a:extLst>
          </p:cNvPr>
          <p:cNvSpPr>
            <a:spLocks noGrp="1"/>
          </p:cNvSpPr>
          <p:nvPr>
            <p:ph type="title"/>
          </p:nvPr>
        </p:nvSpPr>
        <p:spPr/>
        <p:txBody>
          <a:bodyPr/>
          <a:lstStyle/>
          <a:p>
            <a:pPr algn="ctr"/>
            <a:r>
              <a:rPr lang="en-GB" b="1">
                <a:latin typeface="Arial" panose="020B0604020202020204" pitchFamily="34" charset="0"/>
                <a:cs typeface="Arial" panose="020B0604020202020204" pitchFamily="34" charset="0"/>
              </a:rPr>
              <a:t>Keep it short</a:t>
            </a:r>
          </a:p>
        </p:txBody>
      </p:sp>
      <p:sp>
        <p:nvSpPr>
          <p:cNvPr id="3" name="Content Placeholder 2">
            <a:extLst>
              <a:ext uri="{FF2B5EF4-FFF2-40B4-BE49-F238E27FC236}">
                <a16:creationId xmlns:a16="http://schemas.microsoft.com/office/drawing/2014/main" id="{2D031675-2D19-4103-91B3-BFBA1A550E3D}"/>
              </a:ext>
            </a:extLst>
          </p:cNvPr>
          <p:cNvSpPr>
            <a:spLocks noGrp="1"/>
          </p:cNvSpPr>
          <p:nvPr>
            <p:ph idx="1"/>
          </p:nvPr>
        </p:nvSpPr>
        <p:spPr/>
        <p:txBody>
          <a:bodyPr vert="horz" lIns="91440" tIns="45720" rIns="91440" bIns="45720" rtlCol="0" anchor="t">
            <a:normAutofit/>
          </a:bodyPr>
          <a:lstStyle/>
          <a:p>
            <a:r>
              <a:rPr lang="en-GB" dirty="0">
                <a:latin typeface="Arial"/>
                <a:cs typeface="Arial"/>
              </a:rPr>
              <a:t>Try to avoid an overly long introduction. </a:t>
            </a:r>
            <a:endParaRPr lang="en-GB">
              <a:latin typeface="Arial" panose="020B0604020202020204" pitchFamily="34" charset="0"/>
              <a:cs typeface="Arial" panose="020B0604020202020204" pitchFamily="34" charset="0"/>
            </a:endParaRPr>
          </a:p>
          <a:p>
            <a:r>
              <a:rPr lang="en-GB" dirty="0">
                <a:latin typeface="Arial"/>
                <a:cs typeface="Arial"/>
              </a:rPr>
              <a:t>A good target is </a:t>
            </a:r>
            <a:r>
              <a:rPr lang="en-GB" dirty="0">
                <a:solidFill>
                  <a:srgbClr val="FF0000"/>
                </a:solidFill>
                <a:latin typeface="Arial"/>
                <a:cs typeface="Arial"/>
              </a:rPr>
              <a:t>500 to 1000</a:t>
            </a:r>
            <a:r>
              <a:rPr lang="en-GB" dirty="0">
                <a:latin typeface="Arial"/>
                <a:cs typeface="Arial"/>
              </a:rPr>
              <a:t> words, although checking the project brief will provide the clearest guidance.</a:t>
            </a:r>
          </a:p>
          <a:p>
            <a:r>
              <a:rPr lang="en-GB" sz="2900" dirty="0">
                <a:latin typeface="Arial"/>
                <a:cs typeface="Arial"/>
              </a:rPr>
              <a:t>Giving an </a:t>
            </a:r>
            <a:r>
              <a:rPr lang="en-GB" sz="2900" dirty="0">
                <a:solidFill>
                  <a:srgbClr val="FF0000"/>
                </a:solidFill>
                <a:latin typeface="Arial"/>
                <a:cs typeface="Arial"/>
              </a:rPr>
              <a:t>overview</a:t>
            </a:r>
            <a:r>
              <a:rPr lang="en-GB" sz="2900" dirty="0">
                <a:latin typeface="Arial"/>
                <a:cs typeface="Arial"/>
              </a:rPr>
              <a:t> of the report / paper will be a good idea</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09067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AB35B-B216-4602-B338-5314875EFD86}"/>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In summary: Introduction</a:t>
            </a:r>
          </a:p>
        </p:txBody>
      </p:sp>
      <p:sp>
        <p:nvSpPr>
          <p:cNvPr id="3" name="Content Placeholder 2">
            <a:extLst>
              <a:ext uri="{FF2B5EF4-FFF2-40B4-BE49-F238E27FC236}">
                <a16:creationId xmlns:a16="http://schemas.microsoft.com/office/drawing/2014/main" id="{906D2C44-237E-49DF-90D7-586D8006A781}"/>
              </a:ext>
            </a:extLst>
          </p:cNvPr>
          <p:cNvSpPr>
            <a:spLocks noGrp="1"/>
          </p:cNvSpPr>
          <p:nvPr>
            <p:ph idx="1"/>
          </p:nvPr>
        </p:nvSpPr>
        <p:spPr>
          <a:xfrm>
            <a:off x="732320" y="1556792"/>
            <a:ext cx="7886700" cy="4032448"/>
          </a:xfrm>
        </p:spPr>
        <p:txBody>
          <a:bodyPr>
            <a:normAutofit fontScale="70000" lnSpcReduction="20000"/>
          </a:bodyPr>
          <a:lstStyle/>
          <a:p>
            <a:r>
              <a:rPr lang="en-GB" dirty="0">
                <a:latin typeface="Arial" panose="020B0604020202020204" pitchFamily="34" charset="0"/>
                <a:cs typeface="Arial" panose="020B0604020202020204" pitchFamily="34" charset="0"/>
              </a:rPr>
              <a:t>When you begin drafting a paper, the introduction should be one of the first things you plan. </a:t>
            </a:r>
          </a:p>
          <a:p>
            <a:r>
              <a:rPr lang="en-GB" dirty="0">
                <a:latin typeface="Arial" panose="020B0604020202020204" pitchFamily="34" charset="0"/>
                <a:cs typeface="Arial" panose="020B0604020202020204" pitchFamily="34" charset="0"/>
              </a:rPr>
              <a:t>The introduction serves as the roadmap for your paper; by clearly stating the study's background, aims, and hypothesis/research question,</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introduction can guide you as you write the rest of the paper.</a:t>
            </a:r>
          </a:p>
          <a:p>
            <a:r>
              <a:rPr lang="en-GB" dirty="0">
                <a:latin typeface="Arial" panose="020B0604020202020204" pitchFamily="34" charset="0"/>
                <a:cs typeface="Arial" panose="020B0604020202020204" pitchFamily="34" charset="0"/>
              </a:rPr>
              <a:t>It is such an important section—setting the scene for everything that follows—that many authors write the methods, results, and discussion sections in full before completing the introduction.</a:t>
            </a:r>
          </a:p>
        </p:txBody>
      </p:sp>
    </p:spTree>
    <p:extLst>
      <p:ext uri="{BB962C8B-B14F-4D97-AF65-F5344CB8AC3E}">
        <p14:creationId xmlns:p14="http://schemas.microsoft.com/office/powerpoint/2010/main" val="186497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F03DE-202D-4681-BDA3-BF52162173F0}"/>
              </a:ext>
            </a:extLst>
          </p:cNvPr>
          <p:cNvSpPr>
            <a:spLocks noGrp="1"/>
          </p:cNvSpPr>
          <p:nvPr>
            <p:ph type="title"/>
          </p:nvPr>
        </p:nvSpPr>
        <p:spPr/>
        <p:txBody>
          <a:bodyPr/>
          <a:lstStyle/>
          <a:p>
            <a:r>
              <a:rPr lang="en-GB" b="1" dirty="0">
                <a:latin typeface="Arial"/>
                <a:cs typeface="Arial"/>
              </a:rPr>
              <a:t>Writing a Conclusion</a:t>
            </a:r>
            <a:endParaRPr lang="en-GB" b="1" dirty="0">
              <a:latin typeface="Arial" panose="020B0604020202020204" pitchFamily="34" charset="0"/>
              <a:cs typeface="Arial" panose="020B0604020202020204" pitchFamily="34" charset="0"/>
            </a:endParaRPr>
          </a:p>
        </p:txBody>
      </p:sp>
      <p:pic>
        <p:nvPicPr>
          <p:cNvPr id="6" name="Online Media 5" title="How to Write a Conclusion for a Dissertation | Scribbr 🎓">
            <a:hlinkClick r:id="" action="ppaction://media"/>
            <a:extLst>
              <a:ext uri="{FF2B5EF4-FFF2-40B4-BE49-F238E27FC236}">
                <a16:creationId xmlns:a16="http://schemas.microsoft.com/office/drawing/2014/main" id="{134741BA-030F-9FB7-84A3-C3FC50FCF979}"/>
              </a:ext>
            </a:extLst>
          </p:cNvPr>
          <p:cNvPicPr>
            <a:picLocks noGrp="1" noRot="1" noChangeAspect="1"/>
          </p:cNvPicPr>
          <p:nvPr>
            <p:ph idx="1"/>
            <a:videoFile r:link="rId1"/>
          </p:nvPr>
        </p:nvPicPr>
        <p:blipFill>
          <a:blip r:embed="rId4"/>
          <a:stretch>
            <a:fillRect/>
          </a:stretch>
        </p:blipFill>
        <p:spPr>
          <a:xfrm>
            <a:off x="829398" y="1219201"/>
            <a:ext cx="7600660" cy="4297362"/>
          </a:xfrm>
        </p:spPr>
      </p:pic>
    </p:spTree>
    <p:extLst>
      <p:ext uri="{BB962C8B-B14F-4D97-AF65-F5344CB8AC3E}">
        <p14:creationId xmlns:p14="http://schemas.microsoft.com/office/powerpoint/2010/main" val="1653280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9F674-F126-4C4C-9959-A4B494ADFD01}"/>
              </a:ext>
            </a:extLst>
          </p:cNvPr>
          <p:cNvSpPr>
            <a:spLocks noGrp="1"/>
          </p:cNvSpPr>
          <p:nvPr>
            <p:ph type="title"/>
          </p:nvPr>
        </p:nvSpPr>
        <p:spPr/>
        <p:txBody>
          <a:bodyPr/>
          <a:lstStyle/>
          <a:p>
            <a:r>
              <a:rPr lang="en-GB" b="1" dirty="0">
                <a:latin typeface="Arial"/>
                <a:cs typeface="Arial"/>
              </a:rPr>
              <a:t>Writing a Conclusion</a:t>
            </a: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970A2A8-55BB-4659-96B2-19F57DE13B36}"/>
              </a:ext>
            </a:extLst>
          </p:cNvPr>
          <p:cNvSpPr>
            <a:spLocks noGrp="1"/>
          </p:cNvSpPr>
          <p:nvPr>
            <p:ph idx="1"/>
          </p:nvPr>
        </p:nvSpPr>
        <p:spPr/>
        <p:txBody>
          <a:bodyPr vert="horz" lIns="91440" tIns="45720" rIns="91440" bIns="45720" rtlCol="0" anchor="t">
            <a:normAutofit/>
          </a:bodyPr>
          <a:lstStyle/>
          <a:p>
            <a:r>
              <a:rPr lang="en-GB" sz="2400" dirty="0">
                <a:latin typeface="Arial"/>
                <a:cs typeface="Arial"/>
              </a:rPr>
              <a:t>Writing a conclusion for your research paper can be difficult.</a:t>
            </a:r>
          </a:p>
          <a:p>
            <a:r>
              <a:rPr lang="en-GB" sz="2400" dirty="0">
                <a:latin typeface="Arial"/>
                <a:cs typeface="Arial"/>
              </a:rPr>
              <a:t>Concluding paragraphs should be clear and </a:t>
            </a:r>
            <a:r>
              <a:rPr lang="en-GB" sz="2400" dirty="0">
                <a:solidFill>
                  <a:srgbClr val="FF0000"/>
                </a:solidFill>
                <a:latin typeface="Arial"/>
                <a:cs typeface="Arial"/>
              </a:rPr>
              <a:t>sum up</a:t>
            </a:r>
            <a:r>
              <a:rPr lang="en-GB" sz="2400" dirty="0">
                <a:latin typeface="Arial"/>
                <a:cs typeface="Arial"/>
              </a:rPr>
              <a:t> what you have presented in your research </a:t>
            </a:r>
            <a:r>
              <a:rPr lang="en-GB" sz="2400" dirty="0">
                <a:solidFill>
                  <a:srgbClr val="FF0000"/>
                </a:solidFill>
                <a:latin typeface="Arial"/>
                <a:cs typeface="Arial"/>
              </a:rPr>
              <a:t>without sounding redundant</a:t>
            </a:r>
            <a:r>
              <a:rPr lang="en-GB" sz="2400" dirty="0">
                <a:latin typeface="Arial"/>
                <a:cs typeface="Arial"/>
              </a:rPr>
              <a:t>.</a:t>
            </a:r>
          </a:p>
          <a:p>
            <a:r>
              <a:rPr lang="en-GB" sz="2400" dirty="0">
                <a:latin typeface="Arial"/>
                <a:cs typeface="Arial"/>
              </a:rPr>
              <a:t>An effective concluding paragraph can also add impact to what you have presented in your paper.</a:t>
            </a:r>
          </a:p>
        </p:txBody>
      </p:sp>
    </p:spTree>
    <p:extLst>
      <p:ext uri="{BB962C8B-B14F-4D97-AF65-F5344CB8AC3E}">
        <p14:creationId xmlns:p14="http://schemas.microsoft.com/office/powerpoint/2010/main" val="93517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33655-2924-487A-81AB-C17A2600C2F1}"/>
              </a:ext>
            </a:extLst>
          </p:cNvPr>
          <p:cNvSpPr>
            <a:spLocks noGrp="1"/>
          </p:cNvSpPr>
          <p:nvPr>
            <p:ph type="title"/>
          </p:nvPr>
        </p:nvSpPr>
        <p:spPr/>
        <p:txBody>
          <a:bodyPr>
            <a:normAutofit/>
          </a:bodyPr>
          <a:lstStyle/>
          <a:p>
            <a:pPr algn="ctr"/>
            <a:r>
              <a:rPr lang="en-GB" sz="3200" b="1" dirty="0">
                <a:latin typeface="Arial" panose="020B0604020202020204" pitchFamily="34" charset="0"/>
                <a:cs typeface="Arial" panose="020B0604020202020204" pitchFamily="34" charset="0"/>
              </a:rPr>
              <a:t>Importance of writing a conclusion for your research paper</a:t>
            </a:r>
          </a:p>
        </p:txBody>
      </p:sp>
      <p:sp>
        <p:nvSpPr>
          <p:cNvPr id="3" name="Content Placeholder 2">
            <a:extLst>
              <a:ext uri="{FF2B5EF4-FFF2-40B4-BE49-F238E27FC236}">
                <a16:creationId xmlns:a16="http://schemas.microsoft.com/office/drawing/2014/main" id="{A3EE608E-A2AB-46A3-AB61-931F4FFFA2DF}"/>
              </a:ext>
            </a:extLst>
          </p:cNvPr>
          <p:cNvSpPr>
            <a:spLocks noGrp="1"/>
          </p:cNvSpPr>
          <p:nvPr>
            <p:ph idx="1"/>
          </p:nvPr>
        </p:nvSpPr>
        <p:spPr>
          <a:xfrm>
            <a:off x="457200" y="1700808"/>
            <a:ext cx="8229600" cy="3917032"/>
          </a:xfrm>
        </p:spPr>
        <p:txBody>
          <a:bodyPr vert="horz" lIns="91440" tIns="45720" rIns="91440" bIns="45720" rtlCol="0" anchor="t">
            <a:normAutofit fontScale="77500" lnSpcReduction="20000"/>
          </a:bodyPr>
          <a:lstStyle/>
          <a:p>
            <a:r>
              <a:rPr lang="en-GB" dirty="0">
                <a:latin typeface="Arial"/>
                <a:cs typeface="Arial"/>
              </a:rPr>
              <a:t>Including a conclusion in your research paper can be important to </a:t>
            </a:r>
            <a:r>
              <a:rPr lang="en-GB" dirty="0">
                <a:solidFill>
                  <a:srgbClr val="FF0000"/>
                </a:solidFill>
                <a:latin typeface="Arial"/>
                <a:cs typeface="Arial"/>
              </a:rPr>
              <a:t>remind</a:t>
            </a:r>
            <a:r>
              <a:rPr lang="en-GB" dirty="0">
                <a:latin typeface="Arial"/>
                <a:cs typeface="Arial"/>
              </a:rPr>
              <a:t> your readers of the </a:t>
            </a:r>
            <a:r>
              <a:rPr lang="en-GB" b="1" i="1" dirty="0">
                <a:latin typeface="Arial"/>
                <a:cs typeface="Arial"/>
              </a:rPr>
              <a:t>strength</a:t>
            </a:r>
            <a:r>
              <a:rPr lang="en-GB" dirty="0">
                <a:latin typeface="Arial"/>
                <a:cs typeface="Arial"/>
              </a:rPr>
              <a:t> and </a:t>
            </a:r>
            <a:r>
              <a:rPr lang="en-GB" b="1" i="1" dirty="0">
                <a:latin typeface="Arial"/>
                <a:cs typeface="Arial"/>
              </a:rPr>
              <a:t>impact </a:t>
            </a:r>
            <a:r>
              <a:rPr lang="en-GB" dirty="0">
                <a:latin typeface="Arial"/>
                <a:cs typeface="Arial"/>
              </a:rPr>
              <a:t>of your argument.</a:t>
            </a:r>
          </a:p>
          <a:p>
            <a:r>
              <a:rPr lang="en-GB" dirty="0">
                <a:latin typeface="Arial"/>
                <a:cs typeface="Arial"/>
              </a:rPr>
              <a:t>Concluding statements in your paper can also help to </a:t>
            </a:r>
            <a:r>
              <a:rPr lang="en-GB" dirty="0">
                <a:solidFill>
                  <a:srgbClr val="FF0000"/>
                </a:solidFill>
                <a:latin typeface="Arial"/>
                <a:cs typeface="Arial"/>
              </a:rPr>
              <a:t>refocus</a:t>
            </a:r>
            <a:r>
              <a:rPr lang="en-GB" dirty="0">
                <a:latin typeface="Arial"/>
                <a:cs typeface="Arial"/>
              </a:rPr>
              <a:t> the reader's attention to the most important points and supporting evidence of your arguments or position that you presented in your research. </a:t>
            </a:r>
            <a:endParaRPr lang="en-GB" dirty="0">
              <a:latin typeface="Arial" panose="020B0604020202020204" pitchFamily="34" charset="0"/>
              <a:cs typeface="Arial" panose="020B0604020202020204" pitchFamily="34" charset="0"/>
            </a:endParaRPr>
          </a:p>
          <a:p>
            <a:r>
              <a:rPr lang="en-GB" dirty="0">
                <a:latin typeface="Arial"/>
                <a:cs typeface="Arial"/>
              </a:rPr>
              <a:t>Conclusions can also serve to </a:t>
            </a:r>
            <a:r>
              <a:rPr lang="en-GB" dirty="0">
                <a:solidFill>
                  <a:srgbClr val="FF0000"/>
                </a:solidFill>
                <a:latin typeface="Arial"/>
                <a:cs typeface="Arial"/>
              </a:rPr>
              <a:t>recommend future work</a:t>
            </a:r>
            <a:r>
              <a:rPr lang="en-GB" dirty="0">
                <a:latin typeface="Arial"/>
                <a:cs typeface="Arial"/>
              </a:rPr>
              <a:t>: continuing/further research, creating new ideas to resolve an issue you highlighted in your paper or offering new approaches to a topic.</a:t>
            </a:r>
          </a:p>
        </p:txBody>
      </p:sp>
    </p:spTree>
    <p:extLst>
      <p:ext uri="{BB962C8B-B14F-4D97-AF65-F5344CB8AC3E}">
        <p14:creationId xmlns:p14="http://schemas.microsoft.com/office/powerpoint/2010/main" val="2873409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47F2E-9F1B-47E6-BB28-D86F858AD76F}"/>
              </a:ext>
            </a:extLst>
          </p:cNvPr>
          <p:cNvSpPr>
            <a:spLocks noGrp="1"/>
          </p:cNvSpPr>
          <p:nvPr>
            <p:ph type="title"/>
          </p:nvPr>
        </p:nvSpPr>
        <p:spPr/>
        <p:txBody>
          <a:bodyPr>
            <a:normAutofit fontScale="90000"/>
          </a:bodyPr>
          <a:lstStyle/>
          <a:p>
            <a:r>
              <a:rPr lang="en-GB" b="1" dirty="0">
                <a:latin typeface="Arial"/>
                <a:ea typeface="+mj-lt"/>
                <a:cs typeface="Arial"/>
              </a:rPr>
              <a:t>Tips for writing an effective conclusion</a:t>
            </a:r>
            <a:endParaRPr lang="en-GB" b="1" dirty="0">
              <a:latin typeface="Arial"/>
              <a:cs typeface="Arial"/>
            </a:endParaRPr>
          </a:p>
        </p:txBody>
      </p:sp>
      <p:sp>
        <p:nvSpPr>
          <p:cNvPr id="3" name="Content Placeholder 2">
            <a:extLst>
              <a:ext uri="{FF2B5EF4-FFF2-40B4-BE49-F238E27FC236}">
                <a16:creationId xmlns:a16="http://schemas.microsoft.com/office/drawing/2014/main" id="{28853AB8-8041-441E-824D-424D27840794}"/>
              </a:ext>
            </a:extLst>
          </p:cNvPr>
          <p:cNvSpPr>
            <a:spLocks noGrp="1"/>
          </p:cNvSpPr>
          <p:nvPr>
            <p:ph idx="1"/>
          </p:nvPr>
        </p:nvSpPr>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When writing your conclusion, you can consider the steps below to help you get started:</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Restate your research topic.</a:t>
            </a:r>
          </a:p>
          <a:p>
            <a:r>
              <a:rPr lang="en-GB" dirty="0">
                <a:latin typeface="Arial" panose="020B0604020202020204" pitchFamily="34" charset="0"/>
                <a:cs typeface="Arial" panose="020B0604020202020204" pitchFamily="34" charset="0"/>
              </a:rPr>
              <a:t>    Restate the research question.</a:t>
            </a:r>
          </a:p>
          <a:p>
            <a:r>
              <a:rPr lang="en-GB" dirty="0">
                <a:latin typeface="Arial" panose="020B0604020202020204" pitchFamily="34" charset="0"/>
                <a:cs typeface="Arial" panose="020B0604020202020204" pitchFamily="34" charset="0"/>
              </a:rPr>
              <a:t>    Summarise the main points.</a:t>
            </a:r>
          </a:p>
          <a:p>
            <a:r>
              <a:rPr lang="en-GB" dirty="0">
                <a:latin typeface="Arial" panose="020B0604020202020204" pitchFamily="34" charset="0"/>
                <a:cs typeface="Arial" panose="020B0604020202020204" pitchFamily="34" charset="0"/>
              </a:rPr>
              <a:t>    State the significance of results.</a:t>
            </a:r>
          </a:p>
          <a:p>
            <a:r>
              <a:rPr lang="en-GB" dirty="0">
                <a:latin typeface="Arial" panose="020B0604020202020204" pitchFamily="34" charset="0"/>
                <a:cs typeface="Arial" panose="020B0604020202020204" pitchFamily="34" charset="0"/>
              </a:rPr>
              <a:t>    Conclude your thoughts.</a:t>
            </a:r>
          </a:p>
        </p:txBody>
      </p:sp>
    </p:spTree>
    <p:extLst>
      <p:ext uri="{BB962C8B-B14F-4D97-AF65-F5344CB8AC3E}">
        <p14:creationId xmlns:p14="http://schemas.microsoft.com/office/powerpoint/2010/main" val="31077544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ADD7F-2FF8-40E7-9783-FB66E6519E1A}"/>
              </a:ext>
            </a:extLst>
          </p:cNvPr>
          <p:cNvSpPr>
            <a:spLocks noGrp="1"/>
          </p:cNvSpPr>
          <p:nvPr>
            <p:ph type="title"/>
          </p:nvPr>
        </p:nvSpPr>
        <p:spPr/>
        <p:txBody>
          <a:bodyPr/>
          <a:lstStyle/>
          <a:p>
            <a:pPr algn="ctr"/>
            <a:r>
              <a:rPr lang="en-GB" b="1">
                <a:latin typeface="Arial" panose="020B0604020202020204" pitchFamily="34" charset="0"/>
                <a:cs typeface="Arial" panose="020B0604020202020204" pitchFamily="34" charset="0"/>
              </a:rPr>
              <a:t>Restate your research topic</a:t>
            </a:r>
          </a:p>
        </p:txBody>
      </p:sp>
      <p:sp>
        <p:nvSpPr>
          <p:cNvPr id="3" name="Content Placeholder 2">
            <a:extLst>
              <a:ext uri="{FF2B5EF4-FFF2-40B4-BE49-F238E27FC236}">
                <a16:creationId xmlns:a16="http://schemas.microsoft.com/office/drawing/2014/main" id="{D315AAFE-1C4D-43F5-BF74-E86D6F4368AC}"/>
              </a:ext>
            </a:extLst>
          </p:cNvPr>
          <p:cNvSpPr>
            <a:spLocks noGrp="1"/>
          </p:cNvSpPr>
          <p:nvPr>
            <p:ph idx="1"/>
          </p:nvPr>
        </p:nvSpPr>
        <p:spPr/>
        <p:txBody>
          <a:bodyPr vert="horz" lIns="91440" tIns="45720" rIns="91440" bIns="45720" rtlCol="0" anchor="t">
            <a:normAutofit fontScale="85000" lnSpcReduction="20000"/>
          </a:bodyPr>
          <a:lstStyle/>
          <a:p>
            <a:r>
              <a:rPr lang="en-GB" dirty="0">
                <a:latin typeface="Arial"/>
                <a:cs typeface="Arial"/>
              </a:rPr>
              <a:t>Your first step when writing your conclusion should be to restate your research topic. Typically, </a:t>
            </a:r>
            <a:r>
              <a:rPr lang="en-GB" dirty="0">
                <a:solidFill>
                  <a:srgbClr val="FF0000"/>
                </a:solidFill>
                <a:latin typeface="Arial"/>
                <a:cs typeface="Arial"/>
              </a:rPr>
              <a:t>one sentence can be enough</a:t>
            </a:r>
            <a:r>
              <a:rPr lang="en-GB" dirty="0">
                <a:latin typeface="Arial"/>
                <a:cs typeface="Arial"/>
              </a:rPr>
              <a:t> to restate the topic clearly, and you will want to explain why your topic is important. This part of your conclusion should be </a:t>
            </a:r>
            <a:r>
              <a:rPr lang="en-GB" dirty="0">
                <a:solidFill>
                  <a:srgbClr val="FF0000"/>
                </a:solidFill>
                <a:latin typeface="Arial"/>
                <a:cs typeface="Arial"/>
              </a:rPr>
              <a:t>clear and concise</a:t>
            </a:r>
            <a:r>
              <a:rPr lang="en-GB" dirty="0">
                <a:latin typeface="Arial"/>
                <a:cs typeface="Arial"/>
              </a:rPr>
              <a:t> and state only the most important information. Here is an example:</a:t>
            </a:r>
          </a:p>
          <a:p>
            <a:endParaRPr lang="en-GB">
              <a:latin typeface="Arial" panose="020B0604020202020204" pitchFamily="34" charset="0"/>
              <a:cs typeface="Arial" panose="020B0604020202020204" pitchFamily="34" charset="0"/>
            </a:endParaRPr>
          </a:p>
          <a:p>
            <a:r>
              <a:rPr lang="en-GB" i="1" dirty="0">
                <a:latin typeface="Arial"/>
                <a:cs typeface="Arial"/>
              </a:rPr>
              <a:t>"The increase in water pollution since 2010 has contributed to the decrease in aquatic wildlife as well as the increase in unsafe drinking water."</a:t>
            </a:r>
          </a:p>
        </p:txBody>
      </p:sp>
    </p:spTree>
    <p:extLst>
      <p:ext uri="{BB962C8B-B14F-4D97-AF65-F5344CB8AC3E}">
        <p14:creationId xmlns:p14="http://schemas.microsoft.com/office/powerpoint/2010/main" val="38187623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B79E2-9896-4377-B5A4-EA5DEFB6134B}"/>
              </a:ext>
            </a:extLst>
          </p:cNvPr>
          <p:cNvSpPr>
            <a:spLocks noGrp="1"/>
          </p:cNvSpPr>
          <p:nvPr>
            <p:ph type="title"/>
          </p:nvPr>
        </p:nvSpPr>
        <p:spPr/>
        <p:txBody>
          <a:bodyPr/>
          <a:lstStyle/>
          <a:p>
            <a:pPr algn="ctr"/>
            <a:r>
              <a:rPr lang="en-GB" b="1">
                <a:latin typeface="Arial" panose="020B0604020202020204" pitchFamily="34" charset="0"/>
                <a:cs typeface="Arial" panose="020B0604020202020204" pitchFamily="34" charset="0"/>
              </a:rPr>
              <a:t>Restate the research question</a:t>
            </a:r>
          </a:p>
        </p:txBody>
      </p:sp>
      <p:sp>
        <p:nvSpPr>
          <p:cNvPr id="3" name="Content Placeholder 2">
            <a:extLst>
              <a:ext uri="{FF2B5EF4-FFF2-40B4-BE49-F238E27FC236}">
                <a16:creationId xmlns:a16="http://schemas.microsoft.com/office/drawing/2014/main" id="{55723C0B-D9D9-4B84-AD6C-C722BFBCE0A3}"/>
              </a:ext>
            </a:extLst>
          </p:cNvPr>
          <p:cNvSpPr>
            <a:spLocks noGrp="1"/>
          </p:cNvSpPr>
          <p:nvPr>
            <p:ph idx="1"/>
          </p:nvPr>
        </p:nvSpPr>
        <p:spPr>
          <a:xfrm>
            <a:off x="628652" y="1641544"/>
            <a:ext cx="7886700" cy="3886956"/>
          </a:xfrm>
        </p:spPr>
        <p:txBody>
          <a:bodyPr vert="horz" lIns="91440" tIns="45720" rIns="91440" bIns="45720" rtlCol="0" anchor="t">
            <a:noAutofit/>
          </a:bodyPr>
          <a:lstStyle/>
          <a:p>
            <a:r>
              <a:rPr lang="en-GB" sz="2400" dirty="0">
                <a:latin typeface="Arial"/>
                <a:cs typeface="Arial"/>
              </a:rPr>
              <a:t>“Next, restate the thesis of your research paper. You can do this by </a:t>
            </a:r>
            <a:r>
              <a:rPr lang="en-GB" sz="2400" dirty="0">
                <a:solidFill>
                  <a:srgbClr val="FF0000"/>
                </a:solidFill>
                <a:latin typeface="Arial"/>
                <a:cs typeface="Arial"/>
              </a:rPr>
              <a:t>revising your original thesis</a:t>
            </a:r>
            <a:r>
              <a:rPr lang="en-GB" sz="2400" dirty="0">
                <a:latin typeface="Arial"/>
                <a:cs typeface="Arial"/>
              </a:rPr>
              <a:t> that you presented in the introduction of your paper. The thesis statement in your conclusion should be worded differently than what you wrote in your introduction. This element can also be effectively written in one sentence”. Here is an example:</a:t>
            </a:r>
          </a:p>
          <a:p>
            <a:endParaRPr lang="en-GB" sz="2400">
              <a:latin typeface="Arial" panose="020B0604020202020204" pitchFamily="34" charset="0"/>
              <a:cs typeface="Arial" panose="020B0604020202020204" pitchFamily="34" charset="0"/>
            </a:endParaRPr>
          </a:p>
          <a:p>
            <a:r>
              <a:rPr lang="en-GB" sz="2400" i="1" dirty="0">
                <a:latin typeface="Arial"/>
                <a:cs typeface="Arial"/>
              </a:rPr>
              <a:t>"Clean water is imperative to maintaining ecological balance and protecting the public's health."</a:t>
            </a:r>
          </a:p>
        </p:txBody>
      </p:sp>
    </p:spTree>
    <p:extLst>
      <p:ext uri="{BB962C8B-B14F-4D97-AF65-F5344CB8AC3E}">
        <p14:creationId xmlns:p14="http://schemas.microsoft.com/office/powerpoint/2010/main" val="2716826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B82A7-19F9-4521-B49E-D8EA5F277389}"/>
              </a:ext>
            </a:extLst>
          </p:cNvPr>
          <p:cNvSpPr>
            <a:spLocks noGrp="1"/>
          </p:cNvSpPr>
          <p:nvPr>
            <p:ph type="title"/>
          </p:nvPr>
        </p:nvSpPr>
        <p:spPr>
          <a:xfrm>
            <a:off x="611560" y="260648"/>
            <a:ext cx="8285421" cy="994169"/>
          </a:xfrm>
        </p:spPr>
        <p:txBody>
          <a:bodyPr>
            <a:normAutofit/>
          </a:bodyPr>
          <a:lstStyle/>
          <a:p>
            <a:r>
              <a:rPr lang="en-GB" sz="4000" b="1" dirty="0">
                <a:latin typeface="Arial"/>
                <a:cs typeface="Arial"/>
              </a:rPr>
              <a:t>Summarize the main points</a:t>
            </a:r>
          </a:p>
        </p:txBody>
      </p:sp>
      <p:sp>
        <p:nvSpPr>
          <p:cNvPr id="3" name="Content Placeholder 2">
            <a:extLst>
              <a:ext uri="{FF2B5EF4-FFF2-40B4-BE49-F238E27FC236}">
                <a16:creationId xmlns:a16="http://schemas.microsoft.com/office/drawing/2014/main" id="{BF6A9D02-6371-40F6-9966-36151E5FC4C1}"/>
              </a:ext>
            </a:extLst>
          </p:cNvPr>
          <p:cNvSpPr>
            <a:spLocks noGrp="1"/>
          </p:cNvSpPr>
          <p:nvPr>
            <p:ph idx="1"/>
          </p:nvPr>
        </p:nvSpPr>
        <p:spPr/>
        <p:txBody>
          <a:bodyPr vert="horz" lIns="91440" tIns="45720" rIns="91440" bIns="45720" rtlCol="0" anchor="t">
            <a:normAutofit fontScale="62500" lnSpcReduction="20000"/>
          </a:bodyPr>
          <a:lstStyle/>
          <a:p>
            <a:r>
              <a:rPr lang="en-GB" dirty="0">
                <a:latin typeface="Arial"/>
                <a:cs typeface="Arial"/>
              </a:rPr>
              <a:t>Next, you can sum up the main points of your research paper. It's helpful to read through your paper a second time to pick out only the most relevant facts and arguments. </a:t>
            </a:r>
            <a:endParaRPr lang="en-GB">
              <a:latin typeface="Arial" panose="020B0604020202020204" pitchFamily="34" charset="0"/>
              <a:cs typeface="Arial" panose="020B0604020202020204" pitchFamily="34" charset="0"/>
            </a:endParaRPr>
          </a:p>
          <a:p>
            <a:r>
              <a:rPr lang="en-GB" dirty="0">
                <a:latin typeface="Arial"/>
                <a:cs typeface="Arial"/>
              </a:rPr>
              <a:t>You </a:t>
            </a:r>
            <a:r>
              <a:rPr lang="en-GB" dirty="0">
                <a:solidFill>
                  <a:srgbClr val="FF0000"/>
                </a:solidFill>
                <a:latin typeface="Arial"/>
                <a:cs typeface="Arial"/>
              </a:rPr>
              <a:t>shouldn't</a:t>
            </a:r>
            <a:r>
              <a:rPr lang="en-GB" dirty="0">
                <a:latin typeface="Arial"/>
                <a:cs typeface="Arial"/>
              </a:rPr>
              <a:t> need to include any </a:t>
            </a:r>
            <a:r>
              <a:rPr lang="en-GB" dirty="0">
                <a:solidFill>
                  <a:srgbClr val="FF0000"/>
                </a:solidFill>
                <a:latin typeface="Arial"/>
                <a:cs typeface="Arial"/>
              </a:rPr>
              <a:t>more information</a:t>
            </a:r>
            <a:r>
              <a:rPr lang="en-GB" dirty="0">
                <a:latin typeface="Arial"/>
                <a:cs typeface="Arial"/>
              </a:rPr>
              <a:t> than the main arguments or facts that you presented in your paper. The purpose of summarising the key points is to remind the reader of the importance of the research topic. Here is an example to help illustrate how to do this:</a:t>
            </a:r>
          </a:p>
          <a:p>
            <a:endParaRPr lang="en-GB">
              <a:latin typeface="Arial" panose="020B0604020202020204" pitchFamily="34" charset="0"/>
              <a:cs typeface="Arial" panose="020B0604020202020204" pitchFamily="34" charset="0"/>
            </a:endParaRPr>
          </a:p>
          <a:p>
            <a:r>
              <a:rPr lang="en-GB" i="1" dirty="0">
                <a:latin typeface="Arial"/>
                <a:cs typeface="Arial"/>
              </a:rPr>
              <a:t>"With the increase in sugar farming, more and more pollutants are entering our freshwater supplies. This increase in pollution has contributed to massive decreases in marine life, fish die-off, increased respiratory illness in neighbourhood populations and has contributed to the shortage of clean drinking water."</a:t>
            </a:r>
          </a:p>
        </p:txBody>
      </p:sp>
    </p:spTree>
    <p:extLst>
      <p:ext uri="{BB962C8B-B14F-4D97-AF65-F5344CB8AC3E}">
        <p14:creationId xmlns:p14="http://schemas.microsoft.com/office/powerpoint/2010/main" val="35661857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7299B-DE8E-4A5F-A750-820C0CEF1465}"/>
              </a:ext>
            </a:extLst>
          </p:cNvPr>
          <p:cNvSpPr>
            <a:spLocks noGrp="1"/>
          </p:cNvSpPr>
          <p:nvPr>
            <p:ph type="title"/>
          </p:nvPr>
        </p:nvSpPr>
        <p:spPr/>
        <p:txBody>
          <a:bodyPr>
            <a:normAutofit/>
          </a:bodyPr>
          <a:lstStyle/>
          <a:p>
            <a:r>
              <a:rPr lang="en-GB" sz="3000" b="1" dirty="0">
                <a:latin typeface="Arial"/>
                <a:cs typeface="Arial"/>
              </a:rPr>
              <a:t>State the significance of results</a:t>
            </a:r>
          </a:p>
        </p:txBody>
      </p:sp>
      <p:sp>
        <p:nvSpPr>
          <p:cNvPr id="3" name="Content Placeholder 2">
            <a:extLst>
              <a:ext uri="{FF2B5EF4-FFF2-40B4-BE49-F238E27FC236}">
                <a16:creationId xmlns:a16="http://schemas.microsoft.com/office/drawing/2014/main" id="{CC149657-0078-4130-A1F5-6A3BF0B81C6F}"/>
              </a:ext>
            </a:extLst>
          </p:cNvPr>
          <p:cNvSpPr>
            <a:spLocks noGrp="1"/>
          </p:cNvSpPr>
          <p:nvPr>
            <p:ph idx="1"/>
          </p:nvPr>
        </p:nvSpPr>
        <p:spPr>
          <a:xfrm>
            <a:off x="457200" y="1417638"/>
            <a:ext cx="8229600" cy="4099595"/>
          </a:xfrm>
        </p:spPr>
        <p:txBody>
          <a:bodyPr vert="horz" lIns="91440" tIns="45720" rIns="91440" bIns="45720" rtlCol="0" anchor="t">
            <a:normAutofit fontScale="85000" lnSpcReduction="20000"/>
          </a:bodyPr>
          <a:lstStyle/>
          <a:p>
            <a:r>
              <a:rPr lang="en-GB" sz="2800" dirty="0">
                <a:latin typeface="Arial"/>
                <a:cs typeface="Arial"/>
              </a:rPr>
              <a:t>After discussing the main points of your argument, you should connect these results and state their </a:t>
            </a:r>
            <a:r>
              <a:rPr lang="en-GB" sz="2800" dirty="0">
                <a:solidFill>
                  <a:srgbClr val="FF0000"/>
                </a:solidFill>
                <a:latin typeface="Arial"/>
                <a:cs typeface="Arial"/>
              </a:rPr>
              <a:t>significance</a:t>
            </a:r>
            <a:r>
              <a:rPr lang="en-GB" sz="2800" dirty="0">
                <a:latin typeface="Arial"/>
                <a:cs typeface="Arial"/>
              </a:rPr>
              <a:t>. For instance, after stating the main points you made in your argument, you might discuss how the impacts of your topic affect a specific outcome.</a:t>
            </a:r>
            <a:endParaRPr lang="en-GB"/>
          </a:p>
          <a:p>
            <a:r>
              <a:rPr lang="en-GB" sz="2800" dirty="0">
                <a:latin typeface="Arial" panose="020B0604020202020204" pitchFamily="34" charset="0"/>
                <a:cs typeface="Arial" panose="020B0604020202020204" pitchFamily="34" charset="0"/>
              </a:rPr>
              <a:t> Likewise, you might present the results of studies or other findings that can help add emphasis to how you present the significance of your information. Here is an example:</a:t>
            </a:r>
          </a:p>
          <a:p>
            <a:r>
              <a:rPr lang="en-GB" sz="2400" i="1" dirty="0">
                <a:latin typeface="Arial"/>
                <a:cs typeface="Arial"/>
              </a:rPr>
              <a:t>"Ecologists and marine biologists are continuing to measure the water quality, and researchers are continuing to find ways to combat the pollution run-off from commercial farms. In the future, the EPA hopes this research will lead to a decrease in the pollutant concentration in our freshwater systems."</a:t>
            </a:r>
            <a:endParaRPr lang="en-GB" sz="2400" dirty="0">
              <a:latin typeface="Arial"/>
              <a:cs typeface="Arial"/>
            </a:endParaRPr>
          </a:p>
          <a:p>
            <a:endParaRPr lang="en-GB" dirty="0"/>
          </a:p>
        </p:txBody>
      </p:sp>
    </p:spTree>
    <p:extLst>
      <p:ext uri="{BB962C8B-B14F-4D97-AF65-F5344CB8AC3E}">
        <p14:creationId xmlns:p14="http://schemas.microsoft.com/office/powerpoint/2010/main" val="32820281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B2760-7B5B-43B0-AE56-4ED0497D413F}"/>
              </a:ext>
            </a:extLst>
          </p:cNvPr>
          <p:cNvSpPr>
            <a:spLocks noGrp="1"/>
          </p:cNvSpPr>
          <p:nvPr>
            <p:ph type="title"/>
          </p:nvPr>
        </p:nvSpPr>
        <p:spPr/>
        <p:txBody>
          <a:bodyPr/>
          <a:lstStyle/>
          <a:p>
            <a:pPr algn="ctr"/>
            <a:r>
              <a:rPr lang="en-GB" b="1">
                <a:latin typeface="Arial" panose="020B0604020202020204" pitchFamily="34" charset="0"/>
                <a:cs typeface="Arial" panose="020B0604020202020204" pitchFamily="34" charset="0"/>
              </a:rPr>
              <a:t>Conclude your thoughts</a:t>
            </a:r>
          </a:p>
        </p:txBody>
      </p:sp>
      <p:sp>
        <p:nvSpPr>
          <p:cNvPr id="3" name="Content Placeholder 2">
            <a:extLst>
              <a:ext uri="{FF2B5EF4-FFF2-40B4-BE49-F238E27FC236}">
                <a16:creationId xmlns:a16="http://schemas.microsoft.com/office/drawing/2014/main" id="{66E94634-0624-4C61-82E7-1B37938F1426}"/>
              </a:ext>
            </a:extLst>
          </p:cNvPr>
          <p:cNvSpPr>
            <a:spLocks noGrp="1"/>
          </p:cNvSpPr>
          <p:nvPr>
            <p:ph idx="1"/>
          </p:nvPr>
        </p:nvSpPr>
        <p:spPr/>
        <p:txBody>
          <a:bodyPr vert="horz" lIns="91440" tIns="45720" rIns="91440" bIns="45720" rtlCol="0" anchor="t">
            <a:normAutofit fontScale="77500" lnSpcReduction="20000"/>
          </a:bodyPr>
          <a:lstStyle/>
          <a:p>
            <a:r>
              <a:rPr lang="en-GB" dirty="0">
                <a:latin typeface="Arial"/>
                <a:cs typeface="Arial"/>
              </a:rPr>
              <a:t>As you finish up your conclusion, you might create a call to action or pose an idea that gets your readers thinking </a:t>
            </a:r>
            <a:r>
              <a:rPr lang="en-GB" dirty="0">
                <a:solidFill>
                  <a:srgbClr val="FF0000"/>
                </a:solidFill>
                <a:latin typeface="Arial"/>
                <a:cs typeface="Arial"/>
              </a:rPr>
              <a:t>further</a:t>
            </a:r>
            <a:r>
              <a:rPr lang="en-GB" dirty="0">
                <a:latin typeface="Arial"/>
                <a:cs typeface="Arial"/>
              </a:rPr>
              <a:t> about your argument. </a:t>
            </a:r>
            <a:endParaRPr lang="en-GB" dirty="0">
              <a:latin typeface="Arial" panose="020B0604020202020204" pitchFamily="34" charset="0"/>
              <a:cs typeface="Arial" panose="020B0604020202020204" pitchFamily="34" charset="0"/>
            </a:endParaRPr>
          </a:p>
          <a:p>
            <a:r>
              <a:rPr lang="en-GB" dirty="0">
                <a:latin typeface="Arial"/>
                <a:cs typeface="Arial"/>
              </a:rPr>
              <a:t>You might also use this sentence to address any questions that were left </a:t>
            </a:r>
            <a:r>
              <a:rPr lang="en-GB" dirty="0">
                <a:solidFill>
                  <a:srgbClr val="FF0000"/>
                </a:solidFill>
                <a:latin typeface="Arial"/>
                <a:cs typeface="Arial"/>
              </a:rPr>
              <a:t>unanswered</a:t>
            </a:r>
            <a:r>
              <a:rPr lang="en-GB" dirty="0">
                <a:latin typeface="Arial"/>
                <a:cs typeface="Arial"/>
              </a:rPr>
              <a:t> in the body paragraphs of your paper. Here is an example:</a:t>
            </a:r>
          </a:p>
          <a:p>
            <a:pPr marL="0" indent="0">
              <a:buNone/>
            </a:pPr>
            <a:endParaRPr lang="en-GB" dirty="0">
              <a:latin typeface="Arial" panose="020B0604020202020204" pitchFamily="34" charset="0"/>
              <a:cs typeface="Arial" panose="020B0604020202020204" pitchFamily="34" charset="0"/>
            </a:endParaRPr>
          </a:p>
          <a:p>
            <a:r>
              <a:rPr lang="en-GB" sz="2600" i="1" dirty="0">
                <a:latin typeface="Arial" panose="020B0604020202020204" pitchFamily="34" charset="0"/>
                <a:cs typeface="Arial" panose="020B0604020202020204" pitchFamily="34" charset="0"/>
              </a:rPr>
              <a:t>"If we cannot combat the ill effects that commercial farming has on our clean water, our freshwater ecosystems and drinking water supplies will surely diminish. More research and innovation are needed to maintain our clean water while still supporting the agricultural needs of our economy."</a:t>
            </a:r>
            <a:endParaRPr lang="en-GB" sz="26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4535629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ow to write conclusion of thesis">
            <a:extLst>
              <a:ext uri="{FF2B5EF4-FFF2-40B4-BE49-F238E27FC236}">
                <a16:creationId xmlns:a16="http://schemas.microsoft.com/office/drawing/2014/main" id="{B9D963CA-3ADC-476A-AC2F-662A70971CA3}"/>
              </a:ext>
            </a:extLst>
          </p:cNvPr>
          <p:cNvPicPr>
            <a:picLocks noChangeAspect="1"/>
          </p:cNvPicPr>
          <p:nvPr/>
        </p:nvPicPr>
        <p:blipFill>
          <a:blip r:embed="rId2"/>
          <a:srcRect/>
          <a:stretch>
            <a:fillRect/>
          </a:stretch>
        </p:blipFill>
        <p:spPr>
          <a:xfrm>
            <a:off x="1065320" y="1523132"/>
            <a:ext cx="6684884" cy="3811736"/>
          </a:xfrm>
          <a:prstGeom prst="rect">
            <a:avLst/>
          </a:prstGeom>
          <a:noFill/>
          <a:ln cap="flat">
            <a:noFill/>
          </a:ln>
        </p:spPr>
      </p:pic>
      <p:sp>
        <p:nvSpPr>
          <p:cNvPr id="4" name="TextBox 3">
            <a:extLst>
              <a:ext uri="{FF2B5EF4-FFF2-40B4-BE49-F238E27FC236}">
                <a16:creationId xmlns:a16="http://schemas.microsoft.com/office/drawing/2014/main" id="{357FA36E-85BA-E20D-1CC0-A55F6CE6CB48}"/>
              </a:ext>
            </a:extLst>
          </p:cNvPr>
          <p:cNvSpPr txBox="1"/>
          <p:nvPr/>
        </p:nvSpPr>
        <p:spPr>
          <a:xfrm>
            <a:off x="1351159" y="476672"/>
            <a:ext cx="6113207" cy="600164"/>
          </a:xfrm>
          <a:prstGeom prst="rect">
            <a:avLst/>
          </a:prstGeom>
          <a:noFill/>
        </p:spPr>
        <p:txBody>
          <a:bodyPr wrap="square">
            <a:spAutoFit/>
          </a:bodyPr>
          <a:lstStyle/>
          <a:p>
            <a:pPr algn="ctr"/>
            <a:r>
              <a:rPr lang="en-GB" sz="3300" b="1" dirty="0">
                <a:solidFill>
                  <a:srgbClr val="000000"/>
                </a:solidFill>
                <a:latin typeface="Arial" panose="020B0604020202020204" pitchFamily="34" charset="0"/>
                <a:cs typeface="Arial" panose="020B0604020202020204" pitchFamily="34" charset="0"/>
              </a:rPr>
              <a:t>In summary: Conclusion</a:t>
            </a:r>
            <a:endParaRPr lang="en-GB" sz="1350"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VEVOX.ALERT.PANEL" val="0"/>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03D7929B-5B4C-4CAE-8D27-458BB31CA3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f856874f-9946-48cd-ac29-4cb76853c4c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2041</Words>
  <Application>Microsoft Office PowerPoint</Application>
  <PresentationFormat>On-screen Show (4:3)</PresentationFormat>
  <Paragraphs>146</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20140311PresentationUWTSDTemplate</vt:lpstr>
      <vt:lpstr>  PRACTICE-BASED RESEARCH  Assessment Workshop- How to write the research introduction &amp; conclusion section </vt:lpstr>
      <vt:lpstr>Aims of the Session</vt:lpstr>
      <vt:lpstr>Writing a Good Introduction</vt:lpstr>
      <vt:lpstr>Purpose of a Good Introduction</vt:lpstr>
      <vt:lpstr>Tips for writing an effective introduction </vt:lpstr>
      <vt:lpstr>Start broadly and then narrow down</vt:lpstr>
      <vt:lpstr>Cite thoroughly but not excessively</vt:lpstr>
      <vt:lpstr>Avoid giving too many citations for one point</vt:lpstr>
      <vt:lpstr>State your research aims and importance </vt:lpstr>
      <vt:lpstr>State your research objectives/questions</vt:lpstr>
      <vt:lpstr>Keep it short</vt:lpstr>
      <vt:lpstr>In summary: Introduction</vt:lpstr>
      <vt:lpstr>Writing a Conclusion</vt:lpstr>
      <vt:lpstr>Writing a Conclusion</vt:lpstr>
      <vt:lpstr>Importance of writing a conclusion for your research paper</vt:lpstr>
      <vt:lpstr>Tips for writing an effective conclusion</vt:lpstr>
      <vt:lpstr>Restate your research topic</vt:lpstr>
      <vt:lpstr>Restate the research question</vt:lpstr>
      <vt:lpstr>Summarize the main points</vt:lpstr>
      <vt:lpstr>State the significance of results</vt:lpstr>
      <vt:lpstr>Conclude your thoughts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Aishat Bakre</cp:lastModifiedBy>
  <cp:revision>159</cp:revision>
  <dcterms:created xsi:type="dcterms:W3CDTF">2015-04-14T15:21:28Z</dcterms:created>
  <dcterms:modified xsi:type="dcterms:W3CDTF">2024-03-11T10:23:57Z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