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76119" autoAdjust="0"/>
  </p:normalViewPr>
  <p:slideViewPr>
    <p:cSldViewPr snapToGrid="0">
      <p:cViewPr varScale="1">
        <p:scale>
          <a:sx n="66" d="100"/>
          <a:sy n="66" d="100"/>
        </p:scale>
        <p:origin x="1253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B10C1F-7F98-4000-998B-9273064E0CC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F3DD68-BCAD-4C8C-9DBD-AAB07C8F5F4C}">
      <dgm:prSet/>
      <dgm:spPr/>
      <dgm:t>
        <a:bodyPr/>
        <a:lstStyle/>
        <a:p>
          <a:r>
            <a:rPr lang="en-GB" b="1" dirty="0"/>
            <a:t>Student Name:	</a:t>
          </a:r>
          <a:r>
            <a:rPr lang="en-US" b="1" dirty="0" err="1" smtClean="0"/>
            <a:t>Sefora</a:t>
          </a:r>
          <a:r>
            <a:rPr lang="en-US" b="1" dirty="0" smtClean="0"/>
            <a:t> Alexandru</a:t>
          </a:r>
          <a:endParaRPr lang="en-US" dirty="0"/>
        </a:p>
      </dgm:t>
    </dgm:pt>
    <dgm:pt modelId="{6E5F3CCC-5417-429C-893E-73B70C02FD08}" type="parTrans" cxnId="{468AAA21-0A78-469F-BA73-1A448B2F0F22}">
      <dgm:prSet/>
      <dgm:spPr/>
      <dgm:t>
        <a:bodyPr/>
        <a:lstStyle/>
        <a:p>
          <a:endParaRPr lang="en-US"/>
        </a:p>
      </dgm:t>
    </dgm:pt>
    <dgm:pt modelId="{9E453B40-AD59-418F-B9D6-C662195C850A}" type="sibTrans" cxnId="{468AAA21-0A78-469F-BA73-1A448B2F0F22}">
      <dgm:prSet/>
      <dgm:spPr/>
      <dgm:t>
        <a:bodyPr/>
        <a:lstStyle/>
        <a:p>
          <a:endParaRPr lang="en-US"/>
        </a:p>
      </dgm:t>
    </dgm:pt>
    <dgm:pt modelId="{2F95A594-A7B8-4BBA-9395-BDF98304DF4A}">
      <dgm:prSet/>
      <dgm:spPr/>
      <dgm:t>
        <a:bodyPr/>
        <a:lstStyle/>
        <a:p>
          <a:r>
            <a:rPr lang="en-GB" b="1" dirty="0"/>
            <a:t>Student ID:		</a:t>
          </a:r>
          <a:r>
            <a:rPr lang="en-US" b="1" dirty="0" smtClean="0"/>
            <a:t>2519466</a:t>
          </a:r>
          <a:endParaRPr lang="en-US" dirty="0"/>
        </a:p>
      </dgm:t>
    </dgm:pt>
    <dgm:pt modelId="{CEC13D5C-9A8E-4038-94C3-E8941E74A54D}" type="parTrans" cxnId="{B7027FB9-84A1-477A-87D9-BDCDC0DBF1B5}">
      <dgm:prSet/>
      <dgm:spPr/>
      <dgm:t>
        <a:bodyPr/>
        <a:lstStyle/>
        <a:p>
          <a:endParaRPr lang="en-US"/>
        </a:p>
      </dgm:t>
    </dgm:pt>
    <dgm:pt modelId="{E9057B91-D9C1-4C9D-AE7C-AB4B90C8D24B}" type="sibTrans" cxnId="{B7027FB9-84A1-477A-87D9-BDCDC0DBF1B5}">
      <dgm:prSet/>
      <dgm:spPr/>
      <dgm:t>
        <a:bodyPr/>
        <a:lstStyle/>
        <a:p>
          <a:endParaRPr lang="en-US"/>
        </a:p>
      </dgm:t>
    </dgm:pt>
    <dgm:pt modelId="{8B49AB10-F6BB-4FB6-A793-A073C8736CF7}">
      <dgm:prSet/>
      <dgm:spPr/>
      <dgm:t>
        <a:bodyPr/>
        <a:lstStyle/>
        <a:p>
          <a:r>
            <a:rPr lang="en-GB" b="1" dirty="0" smtClean="0"/>
            <a:t>Lecturer’s Name:	</a:t>
          </a:r>
          <a:r>
            <a:rPr lang="en-US" b="1" dirty="0" smtClean="0"/>
            <a:t>Annamarie Dufficy</a:t>
          </a:r>
          <a:r>
            <a:rPr lang="en-GB" b="1" dirty="0" smtClean="0"/>
            <a:t> </a:t>
          </a:r>
          <a:endParaRPr lang="en-US" dirty="0"/>
        </a:p>
      </dgm:t>
    </dgm:pt>
    <dgm:pt modelId="{14D5F83C-DC00-4C6F-8731-3FFCB3074727}" type="parTrans" cxnId="{48A649D5-119A-47C7-BD68-D19E6BEF73B0}">
      <dgm:prSet/>
      <dgm:spPr/>
      <dgm:t>
        <a:bodyPr/>
        <a:lstStyle/>
        <a:p>
          <a:endParaRPr lang="en-US"/>
        </a:p>
      </dgm:t>
    </dgm:pt>
    <dgm:pt modelId="{57D925EC-1167-4F19-A4AE-9502989F9F43}" type="sibTrans" cxnId="{48A649D5-119A-47C7-BD68-D19E6BEF73B0}">
      <dgm:prSet/>
      <dgm:spPr/>
      <dgm:t>
        <a:bodyPr/>
        <a:lstStyle/>
        <a:p>
          <a:endParaRPr lang="en-US"/>
        </a:p>
      </dgm:t>
    </dgm:pt>
    <dgm:pt modelId="{444B5ED1-1BDD-4652-BD79-58AD987F8BBD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086A5DC1-AB25-4D95-A011-813317F16D16}" type="parTrans" cxnId="{25719833-61BE-4583-B859-D94026DBB888}">
      <dgm:prSet/>
      <dgm:spPr/>
      <dgm:t>
        <a:bodyPr/>
        <a:lstStyle/>
        <a:p>
          <a:endParaRPr lang="en-US"/>
        </a:p>
      </dgm:t>
    </dgm:pt>
    <dgm:pt modelId="{75ECFC24-B0A7-4184-9D36-AE7E8A98BCA6}" type="sibTrans" cxnId="{25719833-61BE-4583-B859-D94026DBB888}">
      <dgm:prSet/>
      <dgm:spPr/>
      <dgm:t>
        <a:bodyPr/>
        <a:lstStyle/>
        <a:p>
          <a:endParaRPr lang="en-US"/>
        </a:p>
      </dgm:t>
    </dgm:pt>
    <dgm:pt modelId="{82BC6EE7-14F9-48D8-A15D-36D850DACAEF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9695AF78-5235-4750-BE7E-BC2C9D82D50D}" type="parTrans" cxnId="{35ADAD0E-F11A-4A99-AD59-76377AA6C0CF}">
      <dgm:prSet/>
      <dgm:spPr/>
      <dgm:t>
        <a:bodyPr/>
        <a:lstStyle/>
        <a:p>
          <a:endParaRPr lang="en-US"/>
        </a:p>
      </dgm:t>
    </dgm:pt>
    <dgm:pt modelId="{99FB48B3-B6E9-49CB-B535-088D33588414}" type="sibTrans" cxnId="{35ADAD0E-F11A-4A99-AD59-76377AA6C0CF}">
      <dgm:prSet/>
      <dgm:spPr/>
      <dgm:t>
        <a:bodyPr/>
        <a:lstStyle/>
        <a:p>
          <a:endParaRPr lang="en-US"/>
        </a:p>
      </dgm:t>
    </dgm:pt>
    <dgm:pt modelId="{3CCCDD51-04A0-479F-A178-90BFB5C5B2A0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Basil’s Bakery</a:t>
          </a:r>
          <a:endParaRPr lang="en-US"/>
        </a:p>
      </dgm:t>
    </dgm:pt>
    <dgm:pt modelId="{0F7607BA-4A69-4C6B-8C28-A38C7E10624D}" type="parTrans" cxnId="{7BBFAD52-FB5B-4770-AE09-BF50525AF2B8}">
      <dgm:prSet/>
      <dgm:spPr/>
      <dgm:t>
        <a:bodyPr/>
        <a:lstStyle/>
        <a:p>
          <a:endParaRPr lang="en-US"/>
        </a:p>
      </dgm:t>
    </dgm:pt>
    <dgm:pt modelId="{36D13C34-A9F1-482C-8997-316EE21BB4E1}" type="sibTrans" cxnId="{7BBFAD52-FB5B-4770-AE09-BF50525AF2B8}">
      <dgm:prSet/>
      <dgm:spPr/>
      <dgm:t>
        <a:bodyPr/>
        <a:lstStyle/>
        <a:p>
          <a:endParaRPr lang="en-US"/>
        </a:p>
      </dgm:t>
    </dgm:pt>
    <dgm:pt modelId="{D17B344D-A03E-4D44-AF6D-8B769F6D8266}" type="pres">
      <dgm:prSet presAssocID="{3DB10C1F-7F98-4000-998B-9273064E0CC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5D6ED40-CF8B-4CF8-BDCD-092FD2933ADA}" type="pres">
      <dgm:prSet presAssocID="{E1F3DD68-BCAD-4C8C-9DBD-AAB07C8F5F4C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9944AD-ED98-4F6E-9818-56F9327F11EC}" type="pres">
      <dgm:prSet presAssocID="{9E453B40-AD59-418F-B9D6-C662195C850A}" presName="spacer" presStyleCnt="0"/>
      <dgm:spPr/>
    </dgm:pt>
    <dgm:pt modelId="{4A6CF81A-25EC-470F-AC65-C09DD653E204}" type="pres">
      <dgm:prSet presAssocID="{2F95A594-A7B8-4BBA-9395-BDF98304DF4A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0DB5BF-0878-4782-9140-7E7F0B136EBD}" type="pres">
      <dgm:prSet presAssocID="{E9057B91-D9C1-4C9D-AE7C-AB4B90C8D24B}" presName="spacer" presStyleCnt="0"/>
      <dgm:spPr/>
    </dgm:pt>
    <dgm:pt modelId="{423FA5AC-2B72-4CC3-8330-07CB1797065A}" type="pres">
      <dgm:prSet presAssocID="{8B49AB10-F6BB-4FB6-A793-A073C8736CF7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01E641-507A-4D02-A177-99E4DD725992}" type="pres">
      <dgm:prSet presAssocID="{57D925EC-1167-4F19-A4AE-9502989F9F43}" presName="spacer" presStyleCnt="0"/>
      <dgm:spPr/>
    </dgm:pt>
    <dgm:pt modelId="{AE0B324E-D96A-472C-9A55-A5185DCD316B}" type="pres">
      <dgm:prSet presAssocID="{444B5ED1-1BDD-4652-BD79-58AD987F8BBD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E48105-C394-4FFC-808E-D6A2EF1AEE41}" type="pres">
      <dgm:prSet presAssocID="{75ECFC24-B0A7-4184-9D36-AE7E8A98BCA6}" presName="spacer" presStyleCnt="0"/>
      <dgm:spPr/>
    </dgm:pt>
    <dgm:pt modelId="{D6781889-08E6-4218-A8CE-81F8F1F2AF95}" type="pres">
      <dgm:prSet presAssocID="{82BC6EE7-14F9-48D8-A15D-36D850DACAEF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168244-DF75-47F2-8466-506571061973}" type="pres">
      <dgm:prSet presAssocID="{99FB48B3-B6E9-49CB-B535-088D33588414}" presName="spacer" presStyleCnt="0"/>
      <dgm:spPr/>
    </dgm:pt>
    <dgm:pt modelId="{485872CB-7CE0-42AB-84BF-5DFCC36E187D}" type="pres">
      <dgm:prSet presAssocID="{3CCCDD51-04A0-479F-A178-90BFB5C5B2A0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1406F65-9282-4047-8DD1-EB6F0A6CD6B8}" type="presOf" srcId="{8B49AB10-F6BB-4FB6-A793-A073C8736CF7}" destId="{423FA5AC-2B72-4CC3-8330-07CB1797065A}" srcOrd="0" destOrd="0" presId="urn:microsoft.com/office/officeart/2005/8/layout/vList2"/>
    <dgm:cxn modelId="{C806C2FC-625F-4A49-9663-3875FC810505}" type="presOf" srcId="{82BC6EE7-14F9-48D8-A15D-36D850DACAEF}" destId="{D6781889-08E6-4218-A8CE-81F8F1F2AF95}" srcOrd="0" destOrd="0" presId="urn:microsoft.com/office/officeart/2005/8/layout/vList2"/>
    <dgm:cxn modelId="{7BBFAD52-FB5B-4770-AE09-BF50525AF2B8}" srcId="{3DB10C1F-7F98-4000-998B-9273064E0CCA}" destId="{3CCCDD51-04A0-479F-A178-90BFB5C5B2A0}" srcOrd="5" destOrd="0" parTransId="{0F7607BA-4A69-4C6B-8C28-A38C7E10624D}" sibTransId="{36D13C34-A9F1-482C-8997-316EE21BB4E1}"/>
    <dgm:cxn modelId="{35ADAD0E-F11A-4A99-AD59-76377AA6C0CF}" srcId="{3DB10C1F-7F98-4000-998B-9273064E0CCA}" destId="{82BC6EE7-14F9-48D8-A15D-36D850DACAEF}" srcOrd="4" destOrd="0" parTransId="{9695AF78-5235-4750-BE7E-BC2C9D82D50D}" sibTransId="{99FB48B3-B6E9-49CB-B535-088D33588414}"/>
    <dgm:cxn modelId="{9F6F33B7-7549-4C4F-B748-6384F6AB9CEB}" type="presOf" srcId="{E1F3DD68-BCAD-4C8C-9DBD-AAB07C8F5F4C}" destId="{95D6ED40-CF8B-4CF8-BDCD-092FD2933ADA}" srcOrd="0" destOrd="0" presId="urn:microsoft.com/office/officeart/2005/8/layout/vList2"/>
    <dgm:cxn modelId="{14992C42-60AE-4482-8A25-39D70085C6CF}" type="presOf" srcId="{3DB10C1F-7F98-4000-998B-9273064E0CCA}" destId="{D17B344D-A03E-4D44-AF6D-8B769F6D8266}" srcOrd="0" destOrd="0" presId="urn:microsoft.com/office/officeart/2005/8/layout/vList2"/>
    <dgm:cxn modelId="{60D19E87-EC0F-402D-A87A-0360356310F6}" type="presOf" srcId="{2F95A594-A7B8-4BBA-9395-BDF98304DF4A}" destId="{4A6CF81A-25EC-470F-AC65-C09DD653E204}" srcOrd="0" destOrd="0" presId="urn:microsoft.com/office/officeart/2005/8/layout/vList2"/>
    <dgm:cxn modelId="{94BDDE78-43FD-4425-8C4A-7FE66F150682}" type="presOf" srcId="{444B5ED1-1BDD-4652-BD79-58AD987F8BBD}" destId="{AE0B324E-D96A-472C-9A55-A5185DCD316B}" srcOrd="0" destOrd="0" presId="urn:microsoft.com/office/officeart/2005/8/layout/vList2"/>
    <dgm:cxn modelId="{468AAA21-0A78-469F-BA73-1A448B2F0F22}" srcId="{3DB10C1F-7F98-4000-998B-9273064E0CCA}" destId="{E1F3DD68-BCAD-4C8C-9DBD-AAB07C8F5F4C}" srcOrd="0" destOrd="0" parTransId="{6E5F3CCC-5417-429C-893E-73B70C02FD08}" sibTransId="{9E453B40-AD59-418F-B9D6-C662195C850A}"/>
    <dgm:cxn modelId="{37882669-5DEC-4C1D-A7D7-32B1705241AF}" type="presOf" srcId="{3CCCDD51-04A0-479F-A178-90BFB5C5B2A0}" destId="{485872CB-7CE0-42AB-84BF-5DFCC36E187D}" srcOrd="0" destOrd="0" presId="urn:microsoft.com/office/officeart/2005/8/layout/vList2"/>
    <dgm:cxn modelId="{B7027FB9-84A1-477A-87D9-BDCDC0DBF1B5}" srcId="{3DB10C1F-7F98-4000-998B-9273064E0CCA}" destId="{2F95A594-A7B8-4BBA-9395-BDF98304DF4A}" srcOrd="1" destOrd="0" parTransId="{CEC13D5C-9A8E-4038-94C3-E8941E74A54D}" sibTransId="{E9057B91-D9C1-4C9D-AE7C-AB4B90C8D24B}"/>
    <dgm:cxn modelId="{25719833-61BE-4583-B859-D94026DBB888}" srcId="{3DB10C1F-7F98-4000-998B-9273064E0CCA}" destId="{444B5ED1-1BDD-4652-BD79-58AD987F8BBD}" srcOrd="3" destOrd="0" parTransId="{086A5DC1-AB25-4D95-A011-813317F16D16}" sibTransId="{75ECFC24-B0A7-4184-9D36-AE7E8A98BCA6}"/>
    <dgm:cxn modelId="{48A649D5-119A-47C7-BD68-D19E6BEF73B0}" srcId="{3DB10C1F-7F98-4000-998B-9273064E0CCA}" destId="{8B49AB10-F6BB-4FB6-A793-A073C8736CF7}" srcOrd="2" destOrd="0" parTransId="{14D5F83C-DC00-4C6F-8731-3FFCB3074727}" sibTransId="{57D925EC-1167-4F19-A4AE-9502989F9F43}"/>
    <dgm:cxn modelId="{3B09C2C1-E310-4E82-88CD-1670CF588BE9}" type="presParOf" srcId="{D17B344D-A03E-4D44-AF6D-8B769F6D8266}" destId="{95D6ED40-CF8B-4CF8-BDCD-092FD2933ADA}" srcOrd="0" destOrd="0" presId="urn:microsoft.com/office/officeart/2005/8/layout/vList2"/>
    <dgm:cxn modelId="{06556824-546E-42BD-B6EF-97293EACD744}" type="presParOf" srcId="{D17B344D-A03E-4D44-AF6D-8B769F6D8266}" destId="{459944AD-ED98-4F6E-9818-56F9327F11EC}" srcOrd="1" destOrd="0" presId="urn:microsoft.com/office/officeart/2005/8/layout/vList2"/>
    <dgm:cxn modelId="{B137329B-4EDF-4E84-8976-D13219F6F2F0}" type="presParOf" srcId="{D17B344D-A03E-4D44-AF6D-8B769F6D8266}" destId="{4A6CF81A-25EC-470F-AC65-C09DD653E204}" srcOrd="2" destOrd="0" presId="urn:microsoft.com/office/officeart/2005/8/layout/vList2"/>
    <dgm:cxn modelId="{1D072B36-1B91-4685-A61F-D479CEFA7FAB}" type="presParOf" srcId="{D17B344D-A03E-4D44-AF6D-8B769F6D8266}" destId="{240DB5BF-0878-4782-9140-7E7F0B136EBD}" srcOrd="3" destOrd="0" presId="urn:microsoft.com/office/officeart/2005/8/layout/vList2"/>
    <dgm:cxn modelId="{4404BA6A-D64B-424D-9F38-4F5D1DB0D63E}" type="presParOf" srcId="{D17B344D-A03E-4D44-AF6D-8B769F6D8266}" destId="{423FA5AC-2B72-4CC3-8330-07CB1797065A}" srcOrd="4" destOrd="0" presId="urn:microsoft.com/office/officeart/2005/8/layout/vList2"/>
    <dgm:cxn modelId="{B97F5F25-1CED-4420-88B0-766E48A6694B}" type="presParOf" srcId="{D17B344D-A03E-4D44-AF6D-8B769F6D8266}" destId="{6501E641-507A-4D02-A177-99E4DD725992}" srcOrd="5" destOrd="0" presId="urn:microsoft.com/office/officeart/2005/8/layout/vList2"/>
    <dgm:cxn modelId="{8FF7B93C-4368-45E4-9E79-63ABA427064F}" type="presParOf" srcId="{D17B344D-A03E-4D44-AF6D-8B769F6D8266}" destId="{AE0B324E-D96A-472C-9A55-A5185DCD316B}" srcOrd="6" destOrd="0" presId="urn:microsoft.com/office/officeart/2005/8/layout/vList2"/>
    <dgm:cxn modelId="{2F517A76-257B-46DC-978B-7A1EAAC1BEDC}" type="presParOf" srcId="{D17B344D-A03E-4D44-AF6D-8B769F6D8266}" destId="{D9E48105-C394-4FFC-808E-D6A2EF1AEE41}" srcOrd="7" destOrd="0" presId="urn:microsoft.com/office/officeart/2005/8/layout/vList2"/>
    <dgm:cxn modelId="{A95827BB-5B4A-456A-B41E-193E519A54FB}" type="presParOf" srcId="{D17B344D-A03E-4D44-AF6D-8B769F6D8266}" destId="{D6781889-08E6-4218-A8CE-81F8F1F2AF95}" srcOrd="8" destOrd="0" presId="urn:microsoft.com/office/officeart/2005/8/layout/vList2"/>
    <dgm:cxn modelId="{E5ECDAE8-20A8-4EEB-8BB7-57965C46CDDA}" type="presParOf" srcId="{D17B344D-A03E-4D44-AF6D-8B769F6D8266}" destId="{64168244-DF75-47F2-8466-506571061973}" srcOrd="9" destOrd="0" presId="urn:microsoft.com/office/officeart/2005/8/layout/vList2"/>
    <dgm:cxn modelId="{E919B61F-7813-44BD-A7EF-0246923562C9}" type="presParOf" srcId="{D17B344D-A03E-4D44-AF6D-8B769F6D8266}" destId="{485872CB-7CE0-42AB-84BF-5DFCC36E187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6B4EDE-F9F2-4106-B8BB-CA920A736A2B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A4F953C6-618C-43B8-A4A6-B7758019C370}">
      <dgm:prSet/>
      <dgm:spPr/>
      <dgm:t>
        <a:bodyPr/>
        <a:lstStyle/>
        <a:p>
          <a:r>
            <a:rPr lang="en-GB"/>
            <a:t>Overview of Basil's Bakery case study</a:t>
          </a:r>
        </a:p>
      </dgm:t>
    </dgm:pt>
    <dgm:pt modelId="{B88EAD96-52A0-4332-BFEC-5E0497429592}" type="parTrans" cxnId="{3BF6C1F4-56F5-4808-A4CE-B097DFABD7A0}">
      <dgm:prSet/>
      <dgm:spPr/>
      <dgm:t>
        <a:bodyPr/>
        <a:lstStyle/>
        <a:p>
          <a:pPr algn="just"/>
          <a:endParaRPr lang="en-GB" sz="1800"/>
        </a:p>
      </dgm:t>
    </dgm:pt>
    <dgm:pt modelId="{E566BDFD-92D6-44A7-9D74-B88DB83C4594}" type="sibTrans" cxnId="{3BF6C1F4-56F5-4808-A4CE-B097DFABD7A0}">
      <dgm:prSet/>
      <dgm:spPr/>
      <dgm:t>
        <a:bodyPr/>
        <a:lstStyle/>
        <a:p>
          <a:endParaRPr lang="en-GB"/>
        </a:p>
      </dgm:t>
    </dgm:pt>
    <dgm:pt modelId="{1141FC92-9462-40BE-ACC2-FFAB9BCA3E1A}">
      <dgm:prSet/>
      <dgm:spPr/>
      <dgm:t>
        <a:bodyPr/>
        <a:lstStyle/>
        <a:p>
          <a:r>
            <a:rPr lang="en-GB"/>
            <a:t>Examination of sales stagnation problem</a:t>
          </a:r>
        </a:p>
      </dgm:t>
    </dgm:pt>
    <dgm:pt modelId="{A45FBA56-455B-47BB-A83C-E746CFC8FE7B}" type="parTrans" cxnId="{6E84CAEC-253D-42C5-B6F9-A5BF2B4DBE3B}">
      <dgm:prSet/>
      <dgm:spPr/>
      <dgm:t>
        <a:bodyPr/>
        <a:lstStyle/>
        <a:p>
          <a:pPr algn="just"/>
          <a:endParaRPr lang="en-GB" sz="1800"/>
        </a:p>
      </dgm:t>
    </dgm:pt>
    <dgm:pt modelId="{E9B876E2-DE00-4B60-804A-1D10DD93A2BD}" type="sibTrans" cxnId="{6E84CAEC-253D-42C5-B6F9-A5BF2B4DBE3B}">
      <dgm:prSet/>
      <dgm:spPr/>
      <dgm:t>
        <a:bodyPr/>
        <a:lstStyle/>
        <a:p>
          <a:endParaRPr lang="en-GB"/>
        </a:p>
      </dgm:t>
    </dgm:pt>
    <dgm:pt modelId="{DFB50DBD-8FE6-443D-BF4B-EB0871566204}">
      <dgm:prSet/>
      <dgm:spPr/>
      <dgm:t>
        <a:bodyPr/>
        <a:lstStyle/>
        <a:p>
          <a:r>
            <a:rPr lang="en-GB"/>
            <a:t>Application of PESTEL Framework </a:t>
          </a:r>
        </a:p>
      </dgm:t>
    </dgm:pt>
    <dgm:pt modelId="{9185171A-DD51-4CE3-A9D5-CC58A8E5DD2D}" type="parTrans" cxnId="{99B94C27-5BB5-4BC8-848D-DB3B5CF8FA94}">
      <dgm:prSet/>
      <dgm:spPr/>
      <dgm:t>
        <a:bodyPr/>
        <a:lstStyle/>
        <a:p>
          <a:pPr algn="just"/>
          <a:endParaRPr lang="en-GB" sz="1800"/>
        </a:p>
      </dgm:t>
    </dgm:pt>
    <dgm:pt modelId="{652C2A4C-FAA9-4768-A1C9-4D98E189E5C3}" type="sibTrans" cxnId="{99B94C27-5BB5-4BC8-848D-DB3B5CF8FA94}">
      <dgm:prSet/>
      <dgm:spPr/>
      <dgm:t>
        <a:bodyPr/>
        <a:lstStyle/>
        <a:p>
          <a:endParaRPr lang="en-GB"/>
        </a:p>
      </dgm:t>
    </dgm:pt>
    <dgm:pt modelId="{5F4EC218-BFED-4203-A585-C1BDCE657CBF}">
      <dgm:prSet/>
      <dgm:spPr/>
      <dgm:t>
        <a:bodyPr/>
        <a:lstStyle/>
        <a:p>
          <a:r>
            <a:rPr lang="en-GB"/>
            <a:t>Application of Cause-and-Effect Model </a:t>
          </a:r>
        </a:p>
      </dgm:t>
    </dgm:pt>
    <dgm:pt modelId="{D26A9920-8D3E-48A2-A526-65DD927D8697}" type="parTrans" cxnId="{63B5B850-1B71-4DA0-B96E-DC214AABDAF2}">
      <dgm:prSet/>
      <dgm:spPr/>
      <dgm:t>
        <a:bodyPr/>
        <a:lstStyle/>
        <a:p>
          <a:pPr algn="just"/>
          <a:endParaRPr lang="en-GB" sz="1800"/>
        </a:p>
      </dgm:t>
    </dgm:pt>
    <dgm:pt modelId="{780EA1F5-0F33-4B21-BB77-1624B3E95D36}" type="sibTrans" cxnId="{63B5B850-1B71-4DA0-B96E-DC214AABDAF2}">
      <dgm:prSet/>
      <dgm:spPr/>
      <dgm:t>
        <a:bodyPr/>
        <a:lstStyle/>
        <a:p>
          <a:endParaRPr lang="en-GB"/>
        </a:p>
      </dgm:t>
    </dgm:pt>
    <dgm:pt modelId="{4B9DC794-70BB-4F0C-A3FC-B16B0FAE8E56}">
      <dgm:prSet/>
      <dgm:spPr/>
      <dgm:t>
        <a:bodyPr/>
        <a:lstStyle/>
        <a:p>
          <a:r>
            <a:rPr lang="en-GB"/>
            <a:t>Summary of key findings and conclusions</a:t>
          </a:r>
        </a:p>
      </dgm:t>
    </dgm:pt>
    <dgm:pt modelId="{45F759BE-F59F-4BB4-92FF-4712F9E0BD8A}" type="parTrans" cxnId="{4E023BE8-0739-4E4C-B0DE-9DFF8402D4F4}">
      <dgm:prSet/>
      <dgm:spPr/>
      <dgm:t>
        <a:bodyPr/>
        <a:lstStyle/>
        <a:p>
          <a:pPr algn="just"/>
          <a:endParaRPr lang="en-GB" sz="1800"/>
        </a:p>
      </dgm:t>
    </dgm:pt>
    <dgm:pt modelId="{C3E8B5B1-D340-4434-84C3-6D757E97395C}" type="sibTrans" cxnId="{4E023BE8-0739-4E4C-B0DE-9DFF8402D4F4}">
      <dgm:prSet/>
      <dgm:spPr/>
      <dgm:t>
        <a:bodyPr/>
        <a:lstStyle/>
        <a:p>
          <a:endParaRPr lang="en-GB"/>
        </a:p>
      </dgm:t>
    </dgm:pt>
    <dgm:pt modelId="{2F4D842B-A4F7-4967-B302-E6C8E3E5ADC4}" type="pres">
      <dgm:prSet presAssocID="{926B4EDE-F9F2-4106-B8BB-CA920A736A2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3208210-3801-4228-BA95-376C8E1CF6CA}" type="pres">
      <dgm:prSet presAssocID="{A4F953C6-618C-43B8-A4A6-B7758019C37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21BA68-884C-45B3-B923-7B3FD393E9FC}" type="pres">
      <dgm:prSet presAssocID="{E566BDFD-92D6-44A7-9D74-B88DB83C4594}" presName="sibTrans" presStyleLbl="sibTrans2D1" presStyleIdx="0" presStyleCnt="4"/>
      <dgm:spPr/>
      <dgm:t>
        <a:bodyPr/>
        <a:lstStyle/>
        <a:p>
          <a:endParaRPr lang="en-US"/>
        </a:p>
      </dgm:t>
    </dgm:pt>
    <dgm:pt modelId="{2716BCD4-6E25-4C0A-9E7D-177564400AB0}" type="pres">
      <dgm:prSet presAssocID="{E566BDFD-92D6-44A7-9D74-B88DB83C4594}" presName="connectorText" presStyleLbl="sibTrans2D1" presStyleIdx="0" presStyleCnt="4"/>
      <dgm:spPr/>
      <dgm:t>
        <a:bodyPr/>
        <a:lstStyle/>
        <a:p>
          <a:endParaRPr lang="en-US"/>
        </a:p>
      </dgm:t>
    </dgm:pt>
    <dgm:pt modelId="{FF2A5C40-6F2F-4BAE-B40B-4E06946FA86C}" type="pres">
      <dgm:prSet presAssocID="{1141FC92-9462-40BE-ACC2-FFAB9BCA3E1A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B28F0B-DC70-4087-A07F-F9452145235B}" type="pres">
      <dgm:prSet presAssocID="{E9B876E2-DE00-4B60-804A-1D10DD93A2BD}" presName="sibTrans" presStyleLbl="sibTrans2D1" presStyleIdx="1" presStyleCnt="4"/>
      <dgm:spPr/>
      <dgm:t>
        <a:bodyPr/>
        <a:lstStyle/>
        <a:p>
          <a:endParaRPr lang="en-US"/>
        </a:p>
      </dgm:t>
    </dgm:pt>
    <dgm:pt modelId="{A0BFB7A2-C0F5-4AD9-803D-13BD057A6C57}" type="pres">
      <dgm:prSet presAssocID="{E9B876E2-DE00-4B60-804A-1D10DD93A2BD}" presName="connectorText" presStyleLbl="sibTrans2D1" presStyleIdx="1" presStyleCnt="4"/>
      <dgm:spPr/>
      <dgm:t>
        <a:bodyPr/>
        <a:lstStyle/>
        <a:p>
          <a:endParaRPr lang="en-US"/>
        </a:p>
      </dgm:t>
    </dgm:pt>
    <dgm:pt modelId="{E2B43C98-DA37-4248-8F63-9C66AA33F1D0}" type="pres">
      <dgm:prSet presAssocID="{DFB50DBD-8FE6-443D-BF4B-EB087156620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C4BA2E-64DD-4EA7-9113-906D16185971}" type="pres">
      <dgm:prSet presAssocID="{652C2A4C-FAA9-4768-A1C9-4D98E189E5C3}" presName="sibTrans" presStyleLbl="sibTrans2D1" presStyleIdx="2" presStyleCnt="4"/>
      <dgm:spPr/>
      <dgm:t>
        <a:bodyPr/>
        <a:lstStyle/>
        <a:p>
          <a:endParaRPr lang="en-US"/>
        </a:p>
      </dgm:t>
    </dgm:pt>
    <dgm:pt modelId="{2B83F7C5-A607-46DA-B6C0-708EE65AAA06}" type="pres">
      <dgm:prSet presAssocID="{652C2A4C-FAA9-4768-A1C9-4D98E189E5C3}" presName="connectorText" presStyleLbl="sibTrans2D1" presStyleIdx="2" presStyleCnt="4"/>
      <dgm:spPr/>
      <dgm:t>
        <a:bodyPr/>
        <a:lstStyle/>
        <a:p>
          <a:endParaRPr lang="en-US"/>
        </a:p>
      </dgm:t>
    </dgm:pt>
    <dgm:pt modelId="{A6F78952-6E5B-4D8A-8C81-D002B856DAFC}" type="pres">
      <dgm:prSet presAssocID="{5F4EC218-BFED-4203-A585-C1BDCE657CB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E005FD-F6E2-45A9-8829-C670DA194C93}" type="pres">
      <dgm:prSet presAssocID="{780EA1F5-0F33-4B21-BB77-1624B3E95D36}" presName="sibTrans" presStyleLbl="sibTrans2D1" presStyleIdx="3" presStyleCnt="4"/>
      <dgm:spPr/>
      <dgm:t>
        <a:bodyPr/>
        <a:lstStyle/>
        <a:p>
          <a:endParaRPr lang="en-US"/>
        </a:p>
      </dgm:t>
    </dgm:pt>
    <dgm:pt modelId="{DB024797-740E-4BCD-8ADB-5DB5E99375C9}" type="pres">
      <dgm:prSet presAssocID="{780EA1F5-0F33-4B21-BB77-1624B3E95D36}" presName="connectorText" presStyleLbl="sibTrans2D1" presStyleIdx="3" presStyleCnt="4"/>
      <dgm:spPr/>
      <dgm:t>
        <a:bodyPr/>
        <a:lstStyle/>
        <a:p>
          <a:endParaRPr lang="en-US"/>
        </a:p>
      </dgm:t>
    </dgm:pt>
    <dgm:pt modelId="{2DCED7BC-787B-414C-A758-808FC6004507}" type="pres">
      <dgm:prSet presAssocID="{4B9DC794-70BB-4F0C-A3FC-B16B0FAE8E5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4DED37D-1E75-4639-91BF-87DB8A1C0CB0}" type="presOf" srcId="{E566BDFD-92D6-44A7-9D74-B88DB83C4594}" destId="{2716BCD4-6E25-4C0A-9E7D-177564400AB0}" srcOrd="1" destOrd="0" presId="urn:microsoft.com/office/officeart/2005/8/layout/process5"/>
    <dgm:cxn modelId="{DF337DF2-3C51-48C6-AD6C-19414AA6BBF1}" type="presOf" srcId="{1141FC92-9462-40BE-ACC2-FFAB9BCA3E1A}" destId="{FF2A5C40-6F2F-4BAE-B40B-4E06946FA86C}" srcOrd="0" destOrd="0" presId="urn:microsoft.com/office/officeart/2005/8/layout/process5"/>
    <dgm:cxn modelId="{EC994D64-6DBE-47D9-9B58-78C7EB4BBDDF}" type="presOf" srcId="{780EA1F5-0F33-4B21-BB77-1624B3E95D36}" destId="{CEE005FD-F6E2-45A9-8829-C670DA194C93}" srcOrd="0" destOrd="0" presId="urn:microsoft.com/office/officeart/2005/8/layout/process5"/>
    <dgm:cxn modelId="{99B94C27-5BB5-4BC8-848D-DB3B5CF8FA94}" srcId="{926B4EDE-F9F2-4106-B8BB-CA920A736A2B}" destId="{DFB50DBD-8FE6-443D-BF4B-EB0871566204}" srcOrd="2" destOrd="0" parTransId="{9185171A-DD51-4CE3-A9D5-CC58A8E5DD2D}" sibTransId="{652C2A4C-FAA9-4768-A1C9-4D98E189E5C3}"/>
    <dgm:cxn modelId="{8378265D-5F04-42A4-84CE-3498A3D61B9F}" type="presOf" srcId="{DFB50DBD-8FE6-443D-BF4B-EB0871566204}" destId="{E2B43C98-DA37-4248-8F63-9C66AA33F1D0}" srcOrd="0" destOrd="0" presId="urn:microsoft.com/office/officeart/2005/8/layout/process5"/>
    <dgm:cxn modelId="{8C3D5266-C528-4D91-AEE6-74BFFC7A1FD0}" type="presOf" srcId="{E9B876E2-DE00-4B60-804A-1D10DD93A2BD}" destId="{C9B28F0B-DC70-4087-A07F-F9452145235B}" srcOrd="0" destOrd="0" presId="urn:microsoft.com/office/officeart/2005/8/layout/process5"/>
    <dgm:cxn modelId="{9BFBDC2C-106B-4293-A3C2-CEF5E5B939D5}" type="presOf" srcId="{E566BDFD-92D6-44A7-9D74-B88DB83C4594}" destId="{E921BA68-884C-45B3-B923-7B3FD393E9FC}" srcOrd="0" destOrd="0" presId="urn:microsoft.com/office/officeart/2005/8/layout/process5"/>
    <dgm:cxn modelId="{4E023BE8-0739-4E4C-B0DE-9DFF8402D4F4}" srcId="{926B4EDE-F9F2-4106-B8BB-CA920A736A2B}" destId="{4B9DC794-70BB-4F0C-A3FC-B16B0FAE8E56}" srcOrd="4" destOrd="0" parTransId="{45F759BE-F59F-4BB4-92FF-4712F9E0BD8A}" sibTransId="{C3E8B5B1-D340-4434-84C3-6D757E97395C}"/>
    <dgm:cxn modelId="{FD63C53E-C91D-41B1-A6E7-0A6BB42A7092}" type="presOf" srcId="{926B4EDE-F9F2-4106-B8BB-CA920A736A2B}" destId="{2F4D842B-A4F7-4967-B302-E6C8E3E5ADC4}" srcOrd="0" destOrd="0" presId="urn:microsoft.com/office/officeart/2005/8/layout/process5"/>
    <dgm:cxn modelId="{BCB7C61E-65EE-40DE-A1E6-80783AA1AE8F}" type="presOf" srcId="{652C2A4C-FAA9-4768-A1C9-4D98E189E5C3}" destId="{2B83F7C5-A607-46DA-B6C0-708EE65AAA06}" srcOrd="1" destOrd="0" presId="urn:microsoft.com/office/officeart/2005/8/layout/process5"/>
    <dgm:cxn modelId="{3BF6C1F4-56F5-4808-A4CE-B097DFABD7A0}" srcId="{926B4EDE-F9F2-4106-B8BB-CA920A736A2B}" destId="{A4F953C6-618C-43B8-A4A6-B7758019C370}" srcOrd="0" destOrd="0" parTransId="{B88EAD96-52A0-4332-BFEC-5E0497429592}" sibTransId="{E566BDFD-92D6-44A7-9D74-B88DB83C4594}"/>
    <dgm:cxn modelId="{3B24FA2A-9B8D-4CC5-AAB5-A9A44F1462A9}" type="presOf" srcId="{5F4EC218-BFED-4203-A585-C1BDCE657CBF}" destId="{A6F78952-6E5B-4D8A-8C81-D002B856DAFC}" srcOrd="0" destOrd="0" presId="urn:microsoft.com/office/officeart/2005/8/layout/process5"/>
    <dgm:cxn modelId="{63B5B850-1B71-4DA0-B96E-DC214AABDAF2}" srcId="{926B4EDE-F9F2-4106-B8BB-CA920A736A2B}" destId="{5F4EC218-BFED-4203-A585-C1BDCE657CBF}" srcOrd="3" destOrd="0" parTransId="{D26A9920-8D3E-48A2-A526-65DD927D8697}" sibTransId="{780EA1F5-0F33-4B21-BB77-1624B3E95D36}"/>
    <dgm:cxn modelId="{C0C47344-04FA-4985-B0C0-A69701B36F9D}" type="presOf" srcId="{A4F953C6-618C-43B8-A4A6-B7758019C370}" destId="{03208210-3801-4228-BA95-376C8E1CF6CA}" srcOrd="0" destOrd="0" presId="urn:microsoft.com/office/officeart/2005/8/layout/process5"/>
    <dgm:cxn modelId="{6C34E8A6-6DE4-49E1-A196-D4FA33874D4B}" type="presOf" srcId="{4B9DC794-70BB-4F0C-A3FC-B16B0FAE8E56}" destId="{2DCED7BC-787B-414C-A758-808FC6004507}" srcOrd="0" destOrd="0" presId="urn:microsoft.com/office/officeart/2005/8/layout/process5"/>
    <dgm:cxn modelId="{FA7B5FE6-F0E6-4B78-8A77-94924F69CC5B}" type="presOf" srcId="{E9B876E2-DE00-4B60-804A-1D10DD93A2BD}" destId="{A0BFB7A2-C0F5-4AD9-803D-13BD057A6C57}" srcOrd="1" destOrd="0" presId="urn:microsoft.com/office/officeart/2005/8/layout/process5"/>
    <dgm:cxn modelId="{6E84CAEC-253D-42C5-B6F9-A5BF2B4DBE3B}" srcId="{926B4EDE-F9F2-4106-B8BB-CA920A736A2B}" destId="{1141FC92-9462-40BE-ACC2-FFAB9BCA3E1A}" srcOrd="1" destOrd="0" parTransId="{A45FBA56-455B-47BB-A83C-E746CFC8FE7B}" sibTransId="{E9B876E2-DE00-4B60-804A-1D10DD93A2BD}"/>
    <dgm:cxn modelId="{A5500AC8-B0EC-4A2B-9026-F996599EBA9F}" type="presOf" srcId="{652C2A4C-FAA9-4768-A1C9-4D98E189E5C3}" destId="{B9C4BA2E-64DD-4EA7-9113-906D16185971}" srcOrd="0" destOrd="0" presId="urn:microsoft.com/office/officeart/2005/8/layout/process5"/>
    <dgm:cxn modelId="{E6CE0D33-EAED-4B10-9807-D26EA3C198E5}" type="presOf" srcId="{780EA1F5-0F33-4B21-BB77-1624B3E95D36}" destId="{DB024797-740E-4BCD-8ADB-5DB5E99375C9}" srcOrd="1" destOrd="0" presId="urn:microsoft.com/office/officeart/2005/8/layout/process5"/>
    <dgm:cxn modelId="{073BEB5C-1D4A-4238-B35A-86A3884483AA}" type="presParOf" srcId="{2F4D842B-A4F7-4967-B302-E6C8E3E5ADC4}" destId="{03208210-3801-4228-BA95-376C8E1CF6CA}" srcOrd="0" destOrd="0" presId="urn:microsoft.com/office/officeart/2005/8/layout/process5"/>
    <dgm:cxn modelId="{797DD910-F73B-4CCD-A6D3-5236B6FB0597}" type="presParOf" srcId="{2F4D842B-A4F7-4967-B302-E6C8E3E5ADC4}" destId="{E921BA68-884C-45B3-B923-7B3FD393E9FC}" srcOrd="1" destOrd="0" presId="urn:microsoft.com/office/officeart/2005/8/layout/process5"/>
    <dgm:cxn modelId="{763D4648-C2AD-43A1-A434-34E515CDE1D7}" type="presParOf" srcId="{E921BA68-884C-45B3-B923-7B3FD393E9FC}" destId="{2716BCD4-6E25-4C0A-9E7D-177564400AB0}" srcOrd="0" destOrd="0" presId="urn:microsoft.com/office/officeart/2005/8/layout/process5"/>
    <dgm:cxn modelId="{0BC9A7C7-CF86-4A22-B609-15A905230245}" type="presParOf" srcId="{2F4D842B-A4F7-4967-B302-E6C8E3E5ADC4}" destId="{FF2A5C40-6F2F-4BAE-B40B-4E06946FA86C}" srcOrd="2" destOrd="0" presId="urn:microsoft.com/office/officeart/2005/8/layout/process5"/>
    <dgm:cxn modelId="{CC5078F2-F73C-4EAF-B75A-70E464BA1BEF}" type="presParOf" srcId="{2F4D842B-A4F7-4967-B302-E6C8E3E5ADC4}" destId="{C9B28F0B-DC70-4087-A07F-F9452145235B}" srcOrd="3" destOrd="0" presId="urn:microsoft.com/office/officeart/2005/8/layout/process5"/>
    <dgm:cxn modelId="{385733B8-265B-4266-A3BC-308CAADE770A}" type="presParOf" srcId="{C9B28F0B-DC70-4087-A07F-F9452145235B}" destId="{A0BFB7A2-C0F5-4AD9-803D-13BD057A6C57}" srcOrd="0" destOrd="0" presId="urn:microsoft.com/office/officeart/2005/8/layout/process5"/>
    <dgm:cxn modelId="{A3F94532-A703-48DD-B244-DB3E21A32A3D}" type="presParOf" srcId="{2F4D842B-A4F7-4967-B302-E6C8E3E5ADC4}" destId="{E2B43C98-DA37-4248-8F63-9C66AA33F1D0}" srcOrd="4" destOrd="0" presId="urn:microsoft.com/office/officeart/2005/8/layout/process5"/>
    <dgm:cxn modelId="{DF5CC1C7-2A8B-4938-99CB-E6252293590F}" type="presParOf" srcId="{2F4D842B-A4F7-4967-B302-E6C8E3E5ADC4}" destId="{B9C4BA2E-64DD-4EA7-9113-906D16185971}" srcOrd="5" destOrd="0" presId="urn:microsoft.com/office/officeart/2005/8/layout/process5"/>
    <dgm:cxn modelId="{6DDC61EE-885A-492B-90FB-98C1B47699F1}" type="presParOf" srcId="{B9C4BA2E-64DD-4EA7-9113-906D16185971}" destId="{2B83F7C5-A607-46DA-B6C0-708EE65AAA06}" srcOrd="0" destOrd="0" presId="urn:microsoft.com/office/officeart/2005/8/layout/process5"/>
    <dgm:cxn modelId="{0D71D39D-E685-414D-905D-4D1FF05C28FD}" type="presParOf" srcId="{2F4D842B-A4F7-4967-B302-E6C8E3E5ADC4}" destId="{A6F78952-6E5B-4D8A-8C81-D002B856DAFC}" srcOrd="6" destOrd="0" presId="urn:microsoft.com/office/officeart/2005/8/layout/process5"/>
    <dgm:cxn modelId="{8C38B7E5-27F2-46AB-A0D0-FC99E212C83B}" type="presParOf" srcId="{2F4D842B-A4F7-4967-B302-E6C8E3E5ADC4}" destId="{CEE005FD-F6E2-45A9-8829-C670DA194C93}" srcOrd="7" destOrd="0" presId="urn:microsoft.com/office/officeart/2005/8/layout/process5"/>
    <dgm:cxn modelId="{BBF538E2-33C9-450A-B5AE-4014A6560B44}" type="presParOf" srcId="{CEE005FD-F6E2-45A9-8829-C670DA194C93}" destId="{DB024797-740E-4BCD-8ADB-5DB5E99375C9}" srcOrd="0" destOrd="0" presId="urn:microsoft.com/office/officeart/2005/8/layout/process5"/>
    <dgm:cxn modelId="{B2B6BB35-AAD7-45B1-9820-56BDEF22255E}" type="presParOf" srcId="{2F4D842B-A4F7-4967-B302-E6C8E3E5ADC4}" destId="{2DCED7BC-787B-414C-A758-808FC6004507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BD3578-B505-40C8-8885-2503AAE5E6A8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GB"/>
        </a:p>
      </dgm:t>
    </dgm:pt>
    <dgm:pt modelId="{572C69D7-F381-4837-8E5A-97433B16AA2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Business Background</a:t>
          </a:r>
        </a:p>
      </dgm:t>
    </dgm:pt>
    <dgm:pt modelId="{596C2F4F-28AA-4A93-BD48-7962C1786128}" type="parTrans" cxnId="{2520F20D-5C49-48E8-AE72-5F1C1173F702}">
      <dgm:prSet/>
      <dgm:spPr/>
      <dgm:t>
        <a:bodyPr/>
        <a:lstStyle/>
        <a:p>
          <a:endParaRPr lang="en-GB"/>
        </a:p>
      </dgm:t>
    </dgm:pt>
    <dgm:pt modelId="{AC605582-304C-4426-988B-49352E8EC403}" type="sibTrans" cxnId="{2520F20D-5C49-48E8-AE72-5F1C1173F702}">
      <dgm:prSet/>
      <dgm:spPr/>
      <dgm:t>
        <a:bodyPr/>
        <a:lstStyle/>
        <a:p>
          <a:endParaRPr lang="en-GB"/>
        </a:p>
      </dgm:t>
    </dgm:pt>
    <dgm:pt modelId="{5EB48F0D-1EA2-48C8-B60D-11E2B7839A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Independent artisan bakery established in 2015</a:t>
          </a:r>
        </a:p>
      </dgm:t>
    </dgm:pt>
    <dgm:pt modelId="{3AAB70F8-0CDB-41E1-9D58-D253F5633742}" type="parTrans" cxnId="{F83DA049-1C4C-467D-9B77-F182A7E8B503}">
      <dgm:prSet/>
      <dgm:spPr/>
      <dgm:t>
        <a:bodyPr/>
        <a:lstStyle/>
        <a:p>
          <a:endParaRPr lang="en-GB"/>
        </a:p>
      </dgm:t>
    </dgm:pt>
    <dgm:pt modelId="{91BBA30B-A59C-4EEA-8438-FBEB0DB3DA2D}" type="sibTrans" cxnId="{F83DA049-1C4C-467D-9B77-F182A7E8B503}">
      <dgm:prSet/>
      <dgm:spPr/>
      <dgm:t>
        <a:bodyPr/>
        <a:lstStyle/>
        <a:p>
          <a:endParaRPr lang="en-GB"/>
        </a:p>
      </dgm:t>
    </dgm:pt>
    <dgm:pt modelId="{BD737565-4106-461C-8DBD-5BD9B77604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Located within a Coventry retail park</a:t>
          </a:r>
        </a:p>
      </dgm:t>
    </dgm:pt>
    <dgm:pt modelId="{7ADEBCBC-F41A-4D08-B559-7BD4E5EBA34A}" type="parTrans" cxnId="{8DF5BCFF-3496-46BF-A60E-0D51169B5C40}">
      <dgm:prSet/>
      <dgm:spPr/>
      <dgm:t>
        <a:bodyPr/>
        <a:lstStyle/>
        <a:p>
          <a:endParaRPr lang="en-GB"/>
        </a:p>
      </dgm:t>
    </dgm:pt>
    <dgm:pt modelId="{C7BCC1DA-6F68-458E-AD5A-D50A734EF6D7}" type="sibTrans" cxnId="{8DF5BCFF-3496-46BF-A60E-0D51169B5C40}">
      <dgm:prSet/>
      <dgm:spPr/>
      <dgm:t>
        <a:bodyPr/>
        <a:lstStyle/>
        <a:p>
          <a:endParaRPr lang="en-GB"/>
        </a:p>
      </dgm:t>
    </dgm:pt>
    <dgm:pt modelId="{21DBF49C-41AE-4480-912B-33320E0C67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Produces organic cakes, breads and pastries</a:t>
          </a:r>
        </a:p>
      </dgm:t>
    </dgm:pt>
    <dgm:pt modelId="{C28591AA-EA20-4DEC-9A74-E40B6493F90B}" type="parTrans" cxnId="{572BA6C2-3C03-4C2C-B39E-D9D4ED520F88}">
      <dgm:prSet/>
      <dgm:spPr/>
      <dgm:t>
        <a:bodyPr/>
        <a:lstStyle/>
        <a:p>
          <a:endParaRPr lang="en-GB"/>
        </a:p>
      </dgm:t>
    </dgm:pt>
    <dgm:pt modelId="{79DE63D9-E00F-4092-B093-F3AE1AC7D5F7}" type="sibTrans" cxnId="{572BA6C2-3C03-4C2C-B39E-D9D4ED520F88}">
      <dgm:prSet/>
      <dgm:spPr/>
      <dgm:t>
        <a:bodyPr/>
        <a:lstStyle/>
        <a:p>
          <a:endParaRPr lang="en-GB"/>
        </a:p>
      </dgm:t>
    </dgm:pt>
    <dgm:pt modelId="{7608A9FE-434F-4DD1-8C16-66275763FF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Serves shoppers, retail and office workers</a:t>
          </a:r>
        </a:p>
      </dgm:t>
    </dgm:pt>
    <dgm:pt modelId="{EC8B125E-BF94-4F0F-AEFF-6CAB4259E678}" type="parTrans" cxnId="{4966C5E3-7594-4306-801F-4BC85F848FAF}">
      <dgm:prSet/>
      <dgm:spPr/>
      <dgm:t>
        <a:bodyPr/>
        <a:lstStyle/>
        <a:p>
          <a:endParaRPr lang="en-GB"/>
        </a:p>
      </dgm:t>
    </dgm:pt>
    <dgm:pt modelId="{F284FEE7-49C5-486C-B7AF-2C964A06EBC8}" type="sibTrans" cxnId="{4966C5E3-7594-4306-801F-4BC85F848FAF}">
      <dgm:prSet/>
      <dgm:spPr/>
      <dgm:t>
        <a:bodyPr/>
        <a:lstStyle/>
        <a:p>
          <a:endParaRPr lang="en-GB"/>
        </a:p>
      </dgm:t>
    </dgm:pt>
    <dgm:pt modelId="{74C269E0-B59A-4FD8-BE17-25293B350B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Experienced strong growth before 2020</a:t>
          </a:r>
        </a:p>
      </dgm:t>
    </dgm:pt>
    <dgm:pt modelId="{5116CB28-85F1-47A1-A814-3B03BFB89D5F}" type="parTrans" cxnId="{7BFFE00B-E0F7-4B3B-B2F7-3AFAC73C924C}">
      <dgm:prSet/>
      <dgm:spPr/>
      <dgm:t>
        <a:bodyPr/>
        <a:lstStyle/>
        <a:p>
          <a:endParaRPr lang="en-GB"/>
        </a:p>
      </dgm:t>
    </dgm:pt>
    <dgm:pt modelId="{62ACFF08-0E42-4B9F-AE6A-DC4B339A6834}" type="sibTrans" cxnId="{7BFFE00B-E0F7-4B3B-B2F7-3AFAC73C924C}">
      <dgm:prSet/>
      <dgm:spPr/>
      <dgm:t>
        <a:bodyPr/>
        <a:lstStyle/>
        <a:p>
          <a:endParaRPr lang="en-GB"/>
        </a:p>
      </dgm:t>
    </dgm:pt>
    <dgm:pt modelId="{7EAC3C18-ACCC-45B0-A89C-304FD04816E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Business Performance</a:t>
          </a:r>
        </a:p>
      </dgm:t>
    </dgm:pt>
    <dgm:pt modelId="{9A87EF2D-8517-4857-B2F9-DBD15F32DE30}" type="parTrans" cxnId="{62613268-E338-46B5-8F5F-AB7590FE269F}">
      <dgm:prSet/>
      <dgm:spPr/>
      <dgm:t>
        <a:bodyPr/>
        <a:lstStyle/>
        <a:p>
          <a:endParaRPr lang="en-GB"/>
        </a:p>
      </dgm:t>
    </dgm:pt>
    <dgm:pt modelId="{99059806-D69D-4989-B44A-C5C9A806154E}" type="sibTrans" cxnId="{62613268-E338-46B5-8F5F-AB7590FE269F}">
      <dgm:prSet/>
      <dgm:spPr/>
      <dgm:t>
        <a:bodyPr/>
        <a:lstStyle/>
        <a:p>
          <a:endParaRPr lang="en-GB"/>
        </a:p>
      </dgm:t>
    </dgm:pt>
    <dgm:pt modelId="{61D78CBC-0CEF-49BF-9108-E84A3E86EF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Significant decline during COVID-19 restrictions</a:t>
          </a:r>
        </a:p>
      </dgm:t>
    </dgm:pt>
    <dgm:pt modelId="{317D8D78-F407-40D9-98E3-FC77B88377B7}" type="parTrans" cxnId="{49F2A795-EBCE-4C72-819E-8F38FE2E2B86}">
      <dgm:prSet/>
      <dgm:spPr/>
      <dgm:t>
        <a:bodyPr/>
        <a:lstStyle/>
        <a:p>
          <a:endParaRPr lang="en-GB"/>
        </a:p>
      </dgm:t>
    </dgm:pt>
    <dgm:pt modelId="{D163726F-29FB-41A7-B17E-A736A0458B1F}" type="sibTrans" cxnId="{49F2A795-EBCE-4C72-819E-8F38FE2E2B86}">
      <dgm:prSet/>
      <dgm:spPr/>
      <dgm:t>
        <a:bodyPr/>
        <a:lstStyle/>
        <a:p>
          <a:endParaRPr lang="en-GB"/>
        </a:p>
      </dgm:t>
    </dgm:pt>
    <dgm:pt modelId="{65116540-481D-4C8D-9DDB-368F08456B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Partial recovery after lockdown ended</a:t>
          </a:r>
        </a:p>
      </dgm:t>
    </dgm:pt>
    <dgm:pt modelId="{4A060C6C-69D4-4D7E-80B1-8DAF7640B3AF}" type="parTrans" cxnId="{B13956DB-AB1F-431C-BA0E-080F144FBE4C}">
      <dgm:prSet/>
      <dgm:spPr/>
      <dgm:t>
        <a:bodyPr/>
        <a:lstStyle/>
        <a:p>
          <a:endParaRPr lang="en-GB"/>
        </a:p>
      </dgm:t>
    </dgm:pt>
    <dgm:pt modelId="{E522E6E6-7197-4A1A-8D02-B4FDCB132B75}" type="sibTrans" cxnId="{B13956DB-AB1F-431C-BA0E-080F144FBE4C}">
      <dgm:prSet/>
      <dgm:spPr/>
      <dgm:t>
        <a:bodyPr/>
        <a:lstStyle/>
        <a:p>
          <a:endParaRPr lang="en-GB"/>
        </a:p>
      </dgm:t>
    </dgm:pt>
    <dgm:pt modelId="{885F3CD5-415E-49B1-9BE0-8BD133EA45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Sales remain approximately 25% below 2019 levels</a:t>
          </a:r>
        </a:p>
      </dgm:t>
    </dgm:pt>
    <dgm:pt modelId="{A0828A97-D2AB-48E0-899C-7D341839F14D}" type="parTrans" cxnId="{20A74750-9B03-4B96-8C65-143767A573FC}">
      <dgm:prSet/>
      <dgm:spPr/>
      <dgm:t>
        <a:bodyPr/>
        <a:lstStyle/>
        <a:p>
          <a:endParaRPr lang="en-GB"/>
        </a:p>
      </dgm:t>
    </dgm:pt>
    <dgm:pt modelId="{7F8787C8-FDB5-452C-9D61-089110AA86ED}" type="sibTrans" cxnId="{20A74750-9B03-4B96-8C65-143767A573FC}">
      <dgm:prSet/>
      <dgm:spPr/>
      <dgm:t>
        <a:bodyPr/>
        <a:lstStyle/>
        <a:p>
          <a:endParaRPr lang="en-GB"/>
        </a:p>
      </dgm:t>
    </dgm:pt>
    <dgm:pt modelId="{1DAB4222-5A0A-4415-AAEB-4F8CE1B784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Concerns regarding long-term viability (Basil's Bakery, 2023)</a:t>
          </a:r>
        </a:p>
      </dgm:t>
    </dgm:pt>
    <dgm:pt modelId="{704C4D0E-D845-4947-AD59-587FF86E63A8}" type="parTrans" cxnId="{DF912C46-954A-43BD-9D5E-97957925B0CA}">
      <dgm:prSet/>
      <dgm:spPr/>
      <dgm:t>
        <a:bodyPr/>
        <a:lstStyle/>
        <a:p>
          <a:endParaRPr lang="en-GB"/>
        </a:p>
      </dgm:t>
    </dgm:pt>
    <dgm:pt modelId="{98BBFC50-35EA-4C57-8929-962CFE5712FD}" type="sibTrans" cxnId="{DF912C46-954A-43BD-9D5E-97957925B0CA}">
      <dgm:prSet/>
      <dgm:spPr/>
      <dgm:t>
        <a:bodyPr/>
        <a:lstStyle/>
        <a:p>
          <a:endParaRPr lang="en-GB"/>
        </a:p>
      </dgm:t>
    </dgm:pt>
    <dgm:pt modelId="{41E80F77-C0EA-43E5-BCAC-A1C8C77B26CA}" type="pres">
      <dgm:prSet presAssocID="{BCBD3578-B505-40C8-8885-2503AAE5E6A8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046A31B-AD36-4914-BA8D-811F41381268}" type="pres">
      <dgm:prSet presAssocID="{572C69D7-F381-4837-8E5A-97433B16AA2F}" presName="compNode" presStyleCnt="0"/>
      <dgm:spPr/>
    </dgm:pt>
    <dgm:pt modelId="{86DFA4BC-9170-41B7-8003-C1D895F63F38}" type="pres">
      <dgm:prSet presAssocID="{572C69D7-F381-4837-8E5A-97433B16AA2F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0218496A-F4D9-4410-A856-A01690FD3C91}" type="pres">
      <dgm:prSet presAssocID="{572C69D7-F381-4837-8E5A-97433B16AA2F}" presName="iconSpace" presStyleCnt="0"/>
      <dgm:spPr/>
    </dgm:pt>
    <dgm:pt modelId="{1368DFA0-B17F-4C5C-ABEC-EA09A4E48D76}" type="pres">
      <dgm:prSet presAssocID="{572C69D7-F381-4837-8E5A-97433B16AA2F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4FF00F5-497F-4729-883C-DD5D692A5270}" type="pres">
      <dgm:prSet presAssocID="{572C69D7-F381-4837-8E5A-97433B16AA2F}" presName="txSpace" presStyleCnt="0"/>
      <dgm:spPr/>
    </dgm:pt>
    <dgm:pt modelId="{4AE04034-6871-4A9F-A084-23A49DBA41E2}" type="pres">
      <dgm:prSet presAssocID="{572C69D7-F381-4837-8E5A-97433B16AA2F}" presName="desTx" presStyleLbl="revTx" presStyleIdx="1" presStyleCnt="4">
        <dgm:presLayoutVars/>
      </dgm:prSet>
      <dgm:spPr/>
      <dgm:t>
        <a:bodyPr/>
        <a:lstStyle/>
        <a:p>
          <a:endParaRPr lang="en-US"/>
        </a:p>
      </dgm:t>
    </dgm:pt>
    <dgm:pt modelId="{AE20385A-9511-4EED-85B1-0EA683A39D10}" type="pres">
      <dgm:prSet presAssocID="{AC605582-304C-4426-988B-49352E8EC403}" presName="sibTrans" presStyleCnt="0"/>
      <dgm:spPr/>
    </dgm:pt>
    <dgm:pt modelId="{913FCF43-E834-4439-973F-593454BE6F90}" type="pres">
      <dgm:prSet presAssocID="{7EAC3C18-ACCC-45B0-A89C-304FD04816EB}" presName="compNode" presStyleCnt="0"/>
      <dgm:spPr/>
    </dgm:pt>
    <dgm:pt modelId="{39D042A2-3E7E-4800-B9CB-E99759041D90}" type="pres">
      <dgm:prSet presAssocID="{7EAC3C18-ACCC-45B0-A89C-304FD04816EB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09FE453-EF51-4DA2-817C-D7CA8D25DD83}" type="pres">
      <dgm:prSet presAssocID="{7EAC3C18-ACCC-45B0-A89C-304FD04816EB}" presName="iconSpace" presStyleCnt="0"/>
      <dgm:spPr/>
    </dgm:pt>
    <dgm:pt modelId="{2F4ACDEC-BBA4-4F1D-A0E2-FD3EE3A0EAA1}" type="pres">
      <dgm:prSet presAssocID="{7EAC3C18-ACCC-45B0-A89C-304FD04816EB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67DF405-2C81-4AD0-8572-BCF3B0451E1C}" type="pres">
      <dgm:prSet presAssocID="{7EAC3C18-ACCC-45B0-A89C-304FD04816EB}" presName="txSpace" presStyleCnt="0"/>
      <dgm:spPr/>
    </dgm:pt>
    <dgm:pt modelId="{582A7ACD-5860-4D51-9EBE-DA95DE9D9EF6}" type="pres">
      <dgm:prSet presAssocID="{7EAC3C18-ACCC-45B0-A89C-304FD04816EB}" presName="desTx" presStyleLbl="revTx" presStyleIdx="3" presStyleCnt="4">
        <dgm:presLayoutVars/>
      </dgm:prSet>
      <dgm:spPr/>
      <dgm:t>
        <a:bodyPr/>
        <a:lstStyle/>
        <a:p>
          <a:endParaRPr lang="en-US"/>
        </a:p>
      </dgm:t>
    </dgm:pt>
  </dgm:ptLst>
  <dgm:cxnLst>
    <dgm:cxn modelId="{4966C5E3-7594-4306-801F-4BC85F848FAF}" srcId="{572C69D7-F381-4837-8E5A-97433B16AA2F}" destId="{7608A9FE-434F-4DD1-8C16-66275763FF0D}" srcOrd="3" destOrd="0" parTransId="{EC8B125E-BF94-4F0F-AEFF-6CAB4259E678}" sibTransId="{F284FEE7-49C5-486C-B7AF-2C964A06EBC8}"/>
    <dgm:cxn modelId="{DCE4A3BC-4BB1-4F56-A189-D3A82D853EFD}" type="presOf" srcId="{BD737565-4106-461C-8DBD-5BD9B77604A6}" destId="{4AE04034-6871-4A9F-A084-23A49DBA41E2}" srcOrd="0" destOrd="1" presId="urn:microsoft.com/office/officeart/2018/2/layout/IconLabelDescriptionList"/>
    <dgm:cxn modelId="{20A74750-9B03-4B96-8C65-143767A573FC}" srcId="{7EAC3C18-ACCC-45B0-A89C-304FD04816EB}" destId="{885F3CD5-415E-49B1-9BE0-8BD133EA452E}" srcOrd="2" destOrd="0" parTransId="{A0828A97-D2AB-48E0-899C-7D341839F14D}" sibTransId="{7F8787C8-FDB5-452C-9D61-089110AA86ED}"/>
    <dgm:cxn modelId="{6CB080CF-3B3C-4FBA-B284-FE23BA1C9CCB}" type="presOf" srcId="{5EB48F0D-1EA2-48C8-B60D-11E2B7839A2E}" destId="{4AE04034-6871-4A9F-A084-23A49DBA41E2}" srcOrd="0" destOrd="0" presId="urn:microsoft.com/office/officeart/2018/2/layout/IconLabelDescriptionList"/>
    <dgm:cxn modelId="{2520F20D-5C49-48E8-AE72-5F1C1173F702}" srcId="{BCBD3578-B505-40C8-8885-2503AAE5E6A8}" destId="{572C69D7-F381-4837-8E5A-97433B16AA2F}" srcOrd="0" destOrd="0" parTransId="{596C2F4F-28AA-4A93-BD48-7962C1786128}" sibTransId="{AC605582-304C-4426-988B-49352E8EC403}"/>
    <dgm:cxn modelId="{384DDEA2-1BC5-4CEE-9F9F-F0E30953F554}" type="presOf" srcId="{21DBF49C-41AE-4480-912B-33320E0C67C3}" destId="{4AE04034-6871-4A9F-A084-23A49DBA41E2}" srcOrd="0" destOrd="2" presId="urn:microsoft.com/office/officeart/2018/2/layout/IconLabelDescriptionList"/>
    <dgm:cxn modelId="{EE99CA47-DBD9-489B-A425-7AA3C923C23A}" type="presOf" srcId="{65116540-481D-4C8D-9DDB-368F08456BAF}" destId="{582A7ACD-5860-4D51-9EBE-DA95DE9D9EF6}" srcOrd="0" destOrd="1" presId="urn:microsoft.com/office/officeart/2018/2/layout/IconLabelDescriptionList"/>
    <dgm:cxn modelId="{89409014-A243-47DB-85C1-BAB90927C6CE}" type="presOf" srcId="{BCBD3578-B505-40C8-8885-2503AAE5E6A8}" destId="{41E80F77-C0EA-43E5-BCAC-A1C8C77B26CA}" srcOrd="0" destOrd="0" presId="urn:microsoft.com/office/officeart/2018/2/layout/IconLabelDescriptionList"/>
    <dgm:cxn modelId="{FC7E632F-617F-45E8-A0D0-3179EBC3B5CF}" type="presOf" srcId="{74C269E0-B59A-4FD8-BE17-25293B350B4F}" destId="{4AE04034-6871-4A9F-A084-23A49DBA41E2}" srcOrd="0" destOrd="4" presId="urn:microsoft.com/office/officeart/2018/2/layout/IconLabelDescriptionList"/>
    <dgm:cxn modelId="{B13956DB-AB1F-431C-BA0E-080F144FBE4C}" srcId="{7EAC3C18-ACCC-45B0-A89C-304FD04816EB}" destId="{65116540-481D-4C8D-9DDB-368F08456BAF}" srcOrd="1" destOrd="0" parTransId="{4A060C6C-69D4-4D7E-80B1-8DAF7640B3AF}" sibTransId="{E522E6E6-7197-4A1A-8D02-B4FDCB132B75}"/>
    <dgm:cxn modelId="{97A31339-4FE2-4FB3-BB67-CF443D2F28DC}" type="presOf" srcId="{7EAC3C18-ACCC-45B0-A89C-304FD04816EB}" destId="{2F4ACDEC-BBA4-4F1D-A0E2-FD3EE3A0EAA1}" srcOrd="0" destOrd="0" presId="urn:microsoft.com/office/officeart/2018/2/layout/IconLabelDescriptionList"/>
    <dgm:cxn modelId="{7F1A3EC6-7C7B-45A7-BBA0-DE39B718EBDD}" type="presOf" srcId="{61D78CBC-0CEF-49BF-9108-E84A3E86EF64}" destId="{582A7ACD-5860-4D51-9EBE-DA95DE9D9EF6}" srcOrd="0" destOrd="0" presId="urn:microsoft.com/office/officeart/2018/2/layout/IconLabelDescriptionList"/>
    <dgm:cxn modelId="{1B877596-B3B6-4F34-9359-FA85500C0490}" type="presOf" srcId="{885F3CD5-415E-49B1-9BE0-8BD133EA452E}" destId="{582A7ACD-5860-4D51-9EBE-DA95DE9D9EF6}" srcOrd="0" destOrd="2" presId="urn:microsoft.com/office/officeart/2018/2/layout/IconLabelDescriptionList"/>
    <dgm:cxn modelId="{DF912C46-954A-43BD-9D5E-97957925B0CA}" srcId="{7EAC3C18-ACCC-45B0-A89C-304FD04816EB}" destId="{1DAB4222-5A0A-4415-AAEB-4F8CE1B784CA}" srcOrd="3" destOrd="0" parTransId="{704C4D0E-D845-4947-AD59-587FF86E63A8}" sibTransId="{98BBFC50-35EA-4C57-8929-962CFE5712FD}"/>
    <dgm:cxn modelId="{572BA6C2-3C03-4C2C-B39E-D9D4ED520F88}" srcId="{572C69D7-F381-4837-8E5A-97433B16AA2F}" destId="{21DBF49C-41AE-4480-912B-33320E0C67C3}" srcOrd="2" destOrd="0" parTransId="{C28591AA-EA20-4DEC-9A74-E40B6493F90B}" sibTransId="{79DE63D9-E00F-4092-B093-F3AE1AC7D5F7}"/>
    <dgm:cxn modelId="{B02C16B8-CF02-4EE8-93A4-8F266EB054D8}" type="presOf" srcId="{572C69D7-F381-4837-8E5A-97433B16AA2F}" destId="{1368DFA0-B17F-4C5C-ABEC-EA09A4E48D76}" srcOrd="0" destOrd="0" presId="urn:microsoft.com/office/officeart/2018/2/layout/IconLabelDescriptionList"/>
    <dgm:cxn modelId="{49F2A795-EBCE-4C72-819E-8F38FE2E2B86}" srcId="{7EAC3C18-ACCC-45B0-A89C-304FD04816EB}" destId="{61D78CBC-0CEF-49BF-9108-E84A3E86EF64}" srcOrd="0" destOrd="0" parTransId="{317D8D78-F407-40D9-98E3-FC77B88377B7}" sibTransId="{D163726F-29FB-41A7-B17E-A736A0458B1F}"/>
    <dgm:cxn modelId="{DC06E9D0-9DCE-4431-A0D6-D32A5CF8F22D}" type="presOf" srcId="{7608A9FE-434F-4DD1-8C16-66275763FF0D}" destId="{4AE04034-6871-4A9F-A084-23A49DBA41E2}" srcOrd="0" destOrd="3" presId="urn:microsoft.com/office/officeart/2018/2/layout/IconLabelDescriptionList"/>
    <dgm:cxn modelId="{7BFFE00B-E0F7-4B3B-B2F7-3AFAC73C924C}" srcId="{572C69D7-F381-4837-8E5A-97433B16AA2F}" destId="{74C269E0-B59A-4FD8-BE17-25293B350B4F}" srcOrd="4" destOrd="0" parTransId="{5116CB28-85F1-47A1-A814-3B03BFB89D5F}" sibTransId="{62ACFF08-0E42-4B9F-AE6A-DC4B339A6834}"/>
    <dgm:cxn modelId="{8DF5BCFF-3496-46BF-A60E-0D51169B5C40}" srcId="{572C69D7-F381-4837-8E5A-97433B16AA2F}" destId="{BD737565-4106-461C-8DBD-5BD9B77604A6}" srcOrd="1" destOrd="0" parTransId="{7ADEBCBC-F41A-4D08-B559-7BD4E5EBA34A}" sibTransId="{C7BCC1DA-6F68-458E-AD5A-D50A734EF6D7}"/>
    <dgm:cxn modelId="{54EF3F04-C06D-406C-980A-C7A8AAF9B77B}" type="presOf" srcId="{1DAB4222-5A0A-4415-AAEB-4F8CE1B784CA}" destId="{582A7ACD-5860-4D51-9EBE-DA95DE9D9EF6}" srcOrd="0" destOrd="3" presId="urn:microsoft.com/office/officeart/2018/2/layout/IconLabelDescriptionList"/>
    <dgm:cxn modelId="{F83DA049-1C4C-467D-9B77-F182A7E8B503}" srcId="{572C69D7-F381-4837-8E5A-97433B16AA2F}" destId="{5EB48F0D-1EA2-48C8-B60D-11E2B7839A2E}" srcOrd="0" destOrd="0" parTransId="{3AAB70F8-0CDB-41E1-9D58-D253F5633742}" sibTransId="{91BBA30B-A59C-4EEA-8438-FBEB0DB3DA2D}"/>
    <dgm:cxn modelId="{62613268-E338-46B5-8F5F-AB7590FE269F}" srcId="{BCBD3578-B505-40C8-8885-2503AAE5E6A8}" destId="{7EAC3C18-ACCC-45B0-A89C-304FD04816EB}" srcOrd="1" destOrd="0" parTransId="{9A87EF2D-8517-4857-B2F9-DBD15F32DE30}" sibTransId="{99059806-D69D-4989-B44A-C5C9A806154E}"/>
    <dgm:cxn modelId="{9EA4483F-F8A4-4C4A-A822-B97B4CC8F648}" type="presParOf" srcId="{41E80F77-C0EA-43E5-BCAC-A1C8C77B26CA}" destId="{E046A31B-AD36-4914-BA8D-811F41381268}" srcOrd="0" destOrd="0" presId="urn:microsoft.com/office/officeart/2018/2/layout/IconLabelDescriptionList"/>
    <dgm:cxn modelId="{8FEAAB5D-D98D-4B6E-8CCA-4C7EF1830FC3}" type="presParOf" srcId="{E046A31B-AD36-4914-BA8D-811F41381268}" destId="{86DFA4BC-9170-41B7-8003-C1D895F63F38}" srcOrd="0" destOrd="0" presId="urn:microsoft.com/office/officeart/2018/2/layout/IconLabelDescriptionList"/>
    <dgm:cxn modelId="{5BB7EA50-0940-43F7-975C-A49EDE03B094}" type="presParOf" srcId="{E046A31B-AD36-4914-BA8D-811F41381268}" destId="{0218496A-F4D9-4410-A856-A01690FD3C91}" srcOrd="1" destOrd="0" presId="urn:microsoft.com/office/officeart/2018/2/layout/IconLabelDescriptionList"/>
    <dgm:cxn modelId="{EB5FD233-8634-482A-947D-F7CFEB4BC446}" type="presParOf" srcId="{E046A31B-AD36-4914-BA8D-811F41381268}" destId="{1368DFA0-B17F-4C5C-ABEC-EA09A4E48D76}" srcOrd="2" destOrd="0" presId="urn:microsoft.com/office/officeart/2018/2/layout/IconLabelDescriptionList"/>
    <dgm:cxn modelId="{3DED412E-B106-46B3-B54B-B4D0026ECF50}" type="presParOf" srcId="{E046A31B-AD36-4914-BA8D-811F41381268}" destId="{A4FF00F5-497F-4729-883C-DD5D692A5270}" srcOrd="3" destOrd="0" presId="urn:microsoft.com/office/officeart/2018/2/layout/IconLabelDescriptionList"/>
    <dgm:cxn modelId="{0106937F-BA81-4975-8073-6358834A6A30}" type="presParOf" srcId="{E046A31B-AD36-4914-BA8D-811F41381268}" destId="{4AE04034-6871-4A9F-A084-23A49DBA41E2}" srcOrd="4" destOrd="0" presId="urn:microsoft.com/office/officeart/2018/2/layout/IconLabelDescriptionList"/>
    <dgm:cxn modelId="{BE51988F-73E8-4CF2-93AA-EB5D4B726A85}" type="presParOf" srcId="{41E80F77-C0EA-43E5-BCAC-A1C8C77B26CA}" destId="{AE20385A-9511-4EED-85B1-0EA683A39D10}" srcOrd="1" destOrd="0" presId="urn:microsoft.com/office/officeart/2018/2/layout/IconLabelDescriptionList"/>
    <dgm:cxn modelId="{8A00327C-A868-46E5-A341-34BC96FAEFEC}" type="presParOf" srcId="{41E80F77-C0EA-43E5-BCAC-A1C8C77B26CA}" destId="{913FCF43-E834-4439-973F-593454BE6F90}" srcOrd="2" destOrd="0" presId="urn:microsoft.com/office/officeart/2018/2/layout/IconLabelDescriptionList"/>
    <dgm:cxn modelId="{AD0BDCFE-F4B2-4831-8F07-13396B7F1B91}" type="presParOf" srcId="{913FCF43-E834-4439-973F-593454BE6F90}" destId="{39D042A2-3E7E-4800-B9CB-E99759041D90}" srcOrd="0" destOrd="0" presId="urn:microsoft.com/office/officeart/2018/2/layout/IconLabelDescriptionList"/>
    <dgm:cxn modelId="{76E30CA6-C8B6-434F-9586-85A4B00E2303}" type="presParOf" srcId="{913FCF43-E834-4439-973F-593454BE6F90}" destId="{209FE453-EF51-4DA2-817C-D7CA8D25DD83}" srcOrd="1" destOrd="0" presId="urn:microsoft.com/office/officeart/2018/2/layout/IconLabelDescriptionList"/>
    <dgm:cxn modelId="{88915468-DBA4-4044-8FE3-A1A70F7D1EA1}" type="presParOf" srcId="{913FCF43-E834-4439-973F-593454BE6F90}" destId="{2F4ACDEC-BBA4-4F1D-A0E2-FD3EE3A0EAA1}" srcOrd="2" destOrd="0" presId="urn:microsoft.com/office/officeart/2018/2/layout/IconLabelDescriptionList"/>
    <dgm:cxn modelId="{06998CD7-A65F-4C9E-8FF1-E6DF27F3222E}" type="presParOf" srcId="{913FCF43-E834-4439-973F-593454BE6F90}" destId="{767DF405-2C81-4AD0-8572-BCF3B0451E1C}" srcOrd="3" destOrd="0" presId="urn:microsoft.com/office/officeart/2018/2/layout/IconLabelDescriptionList"/>
    <dgm:cxn modelId="{315B9DDE-F9DB-4438-A728-CE7514C05E99}" type="presParOf" srcId="{913FCF43-E834-4439-973F-593454BE6F90}" destId="{582A7ACD-5860-4D51-9EBE-DA95DE9D9EF6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FFEF0E-3CA5-4461-933E-28367F37DDBD}" type="doc">
      <dgm:prSet loTypeId="urn:microsoft.com/office/officeart/2005/8/layout/orgChart1" loCatId="hierarchy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4619C1FC-5906-4B19-8FE9-E1B88D7D40B3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Root Problem: Sales Stagnation (2023–2025)</a:t>
          </a:r>
        </a:p>
      </dgm:t>
    </dgm:pt>
    <dgm:pt modelId="{EA153A8D-ED8F-43D9-8C09-1E39DCB75218}" type="parTrans" cxnId="{93689E3A-82B5-4232-8A09-6D79153EB14B}">
      <dgm:prSet/>
      <dgm:spPr/>
      <dgm:t>
        <a:bodyPr/>
        <a:lstStyle/>
        <a:p>
          <a:endParaRPr lang="en-GB"/>
        </a:p>
      </dgm:t>
    </dgm:pt>
    <dgm:pt modelId="{4C0E8865-4053-467B-B5F6-56B83F6CDD88}" type="sibTrans" cxnId="{93689E3A-82B5-4232-8A09-6D79153EB14B}">
      <dgm:prSet/>
      <dgm:spPr/>
      <dgm:t>
        <a:bodyPr/>
        <a:lstStyle/>
        <a:p>
          <a:endParaRPr lang="en-GB"/>
        </a:p>
      </dgm:t>
    </dgm:pt>
    <dgm:pt modelId="{97DB25F1-5027-43A1-8C67-2057F53DCD40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Internal Factors</a:t>
          </a:r>
        </a:p>
      </dgm:t>
    </dgm:pt>
    <dgm:pt modelId="{0B3A29E0-1BA7-4666-9036-988BF20C143F}" type="parTrans" cxnId="{BCFA3B04-3442-4165-872A-D796E5231B21}">
      <dgm:prSet/>
      <dgm:spPr/>
      <dgm:t>
        <a:bodyPr/>
        <a:lstStyle/>
        <a:p>
          <a:endParaRPr lang="en-GB"/>
        </a:p>
      </dgm:t>
    </dgm:pt>
    <dgm:pt modelId="{E5378489-FB10-4DF1-810B-FACCC5409872}" type="sibTrans" cxnId="{BCFA3B04-3442-4165-872A-D796E5231B21}">
      <dgm:prSet/>
      <dgm:spPr/>
      <dgm:t>
        <a:bodyPr/>
        <a:lstStyle/>
        <a:p>
          <a:endParaRPr lang="en-GB"/>
        </a:p>
      </dgm:t>
    </dgm:pt>
    <dgm:pt modelId="{A62C9EF3-E7EC-4F71-B8D3-00BDFC95BDB4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/>
            <a:t>No delivery service available</a:t>
          </a:r>
        </a:p>
      </dgm:t>
    </dgm:pt>
    <dgm:pt modelId="{C1195DC5-3CD9-49BF-95BA-F49EEB9D6246}" type="parTrans" cxnId="{06475D81-1C69-4575-AADF-3401242A29E6}">
      <dgm:prSet/>
      <dgm:spPr/>
      <dgm:t>
        <a:bodyPr/>
        <a:lstStyle/>
        <a:p>
          <a:endParaRPr lang="en-GB"/>
        </a:p>
      </dgm:t>
    </dgm:pt>
    <dgm:pt modelId="{91DAB9F0-DA97-4DB4-B2A2-D0AA1B7C4EE1}" type="sibTrans" cxnId="{06475D81-1C69-4575-AADF-3401242A29E6}">
      <dgm:prSet/>
      <dgm:spPr/>
      <dgm:t>
        <a:bodyPr/>
        <a:lstStyle/>
        <a:p>
          <a:endParaRPr lang="en-GB"/>
        </a:p>
      </dgm:t>
    </dgm:pt>
    <dgm:pt modelId="{196271F8-A03E-4F6B-82F8-EEB118C34075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/>
            <a:t>Limited capacity to answer calls</a:t>
          </a:r>
        </a:p>
      </dgm:t>
    </dgm:pt>
    <dgm:pt modelId="{FF2D74F6-5478-46ED-82B4-D4188254C9EE}" type="parTrans" cxnId="{75053657-CE3A-49CD-A4A1-5173A9B904B5}">
      <dgm:prSet/>
      <dgm:spPr/>
      <dgm:t>
        <a:bodyPr/>
        <a:lstStyle/>
        <a:p>
          <a:endParaRPr lang="en-GB"/>
        </a:p>
      </dgm:t>
    </dgm:pt>
    <dgm:pt modelId="{E0772361-847A-45B4-89F9-DCF6FF8F774E}" type="sibTrans" cxnId="{75053657-CE3A-49CD-A4A1-5173A9B904B5}">
      <dgm:prSet/>
      <dgm:spPr/>
      <dgm:t>
        <a:bodyPr/>
        <a:lstStyle/>
        <a:p>
          <a:endParaRPr lang="en-GB"/>
        </a:p>
      </dgm:t>
    </dgm:pt>
    <dgm:pt modelId="{0C3CD868-F8A9-4EA7-8CE1-EBAB189EC222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/>
            <a:t>Inefficient pre-order process</a:t>
          </a:r>
        </a:p>
      </dgm:t>
    </dgm:pt>
    <dgm:pt modelId="{21AE5F26-133E-40E4-AA11-8CF680609D8C}" type="parTrans" cxnId="{76548EE9-D6D1-4001-8B0B-9C64CC38AC27}">
      <dgm:prSet/>
      <dgm:spPr/>
      <dgm:t>
        <a:bodyPr/>
        <a:lstStyle/>
        <a:p>
          <a:endParaRPr lang="en-GB"/>
        </a:p>
      </dgm:t>
    </dgm:pt>
    <dgm:pt modelId="{7472730A-FD1D-4216-8355-A8F71137F06F}" type="sibTrans" cxnId="{76548EE9-D6D1-4001-8B0B-9C64CC38AC27}">
      <dgm:prSet/>
      <dgm:spPr/>
      <dgm:t>
        <a:bodyPr/>
        <a:lstStyle/>
        <a:p>
          <a:endParaRPr lang="en-GB"/>
        </a:p>
      </dgm:t>
    </dgm:pt>
    <dgm:pt modelId="{BDEB9597-F951-4514-9934-1334395B5172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/>
            <a:t>Heavy dependence on Basil</a:t>
          </a:r>
        </a:p>
      </dgm:t>
    </dgm:pt>
    <dgm:pt modelId="{DC00FF2E-5FA6-44A3-83E1-7E73EE6682EF}" type="parTrans" cxnId="{ABB1DCF3-9167-4E6F-B7F0-6B29B494B5F6}">
      <dgm:prSet/>
      <dgm:spPr/>
      <dgm:t>
        <a:bodyPr/>
        <a:lstStyle/>
        <a:p>
          <a:endParaRPr lang="en-GB"/>
        </a:p>
      </dgm:t>
    </dgm:pt>
    <dgm:pt modelId="{97D550F4-82F4-41DE-8216-A5AEF299BB3A}" type="sibTrans" cxnId="{ABB1DCF3-9167-4E6F-B7F0-6B29B494B5F6}">
      <dgm:prSet/>
      <dgm:spPr/>
      <dgm:t>
        <a:bodyPr/>
        <a:lstStyle/>
        <a:p>
          <a:endParaRPr lang="en-GB"/>
        </a:p>
      </dgm:t>
    </dgm:pt>
    <dgm:pt modelId="{6A404CD6-0720-4566-A05B-157CDCEF6653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GB"/>
            <a:t>External Factors</a:t>
          </a:r>
        </a:p>
      </dgm:t>
    </dgm:pt>
    <dgm:pt modelId="{043BBBB1-B4C2-43E0-882B-8280696797BF}" type="parTrans" cxnId="{B7DD2A4F-8CA7-40F9-BF45-C7A4B06DB101}">
      <dgm:prSet/>
      <dgm:spPr/>
      <dgm:t>
        <a:bodyPr/>
        <a:lstStyle/>
        <a:p>
          <a:endParaRPr lang="en-GB"/>
        </a:p>
      </dgm:t>
    </dgm:pt>
    <dgm:pt modelId="{CF64074D-40FF-4666-B748-95A6B88CA23D}" type="sibTrans" cxnId="{B7DD2A4F-8CA7-40F9-BF45-C7A4B06DB101}">
      <dgm:prSet/>
      <dgm:spPr/>
      <dgm:t>
        <a:bodyPr/>
        <a:lstStyle/>
        <a:p>
          <a:endParaRPr lang="en-GB"/>
        </a:p>
      </dgm:t>
    </dgm:pt>
    <dgm:pt modelId="{9E8A2C0F-48AB-4825-AF98-DECB4C201B83}">
      <dgm:prSet/>
      <dgm:spPr>
        <a:solidFill>
          <a:srgbClr val="FFC000"/>
        </a:solidFill>
      </dgm:spPr>
      <dgm:t>
        <a:bodyPr/>
        <a:lstStyle/>
        <a:p>
          <a:r>
            <a:rPr lang="en-GB" dirty="0"/>
            <a:t>Declining retail park footfall</a:t>
          </a:r>
        </a:p>
      </dgm:t>
    </dgm:pt>
    <dgm:pt modelId="{25D2ACED-86E7-4AF9-8F44-7C688B7DE942}" type="parTrans" cxnId="{714252F3-A133-4A5A-8E6E-D28E306E7B20}">
      <dgm:prSet/>
      <dgm:spPr/>
      <dgm:t>
        <a:bodyPr/>
        <a:lstStyle/>
        <a:p>
          <a:endParaRPr lang="en-GB"/>
        </a:p>
      </dgm:t>
    </dgm:pt>
    <dgm:pt modelId="{A4D67E20-0F76-4693-9D62-B407594CAC64}" type="sibTrans" cxnId="{714252F3-A133-4A5A-8E6E-D28E306E7B20}">
      <dgm:prSet/>
      <dgm:spPr/>
      <dgm:t>
        <a:bodyPr/>
        <a:lstStyle/>
        <a:p>
          <a:endParaRPr lang="en-GB"/>
        </a:p>
      </dgm:t>
    </dgm:pt>
    <dgm:pt modelId="{5901EEA3-D669-40C9-8D1A-D77878FC95BB}">
      <dgm:prSet/>
      <dgm:spPr>
        <a:solidFill>
          <a:srgbClr val="FFC000"/>
        </a:solidFill>
      </dgm:spPr>
      <dgm:t>
        <a:bodyPr/>
        <a:lstStyle/>
        <a:p>
          <a:r>
            <a:rPr lang="en-GB"/>
            <a:t>Store closures and redundancies</a:t>
          </a:r>
        </a:p>
      </dgm:t>
    </dgm:pt>
    <dgm:pt modelId="{E58E1C00-6F2C-41D2-A735-08A5BCC1CA32}" type="parTrans" cxnId="{BFA0776F-2A7A-42CC-9D7F-9362F8FA5CA5}">
      <dgm:prSet/>
      <dgm:spPr/>
      <dgm:t>
        <a:bodyPr/>
        <a:lstStyle/>
        <a:p>
          <a:endParaRPr lang="en-GB"/>
        </a:p>
      </dgm:t>
    </dgm:pt>
    <dgm:pt modelId="{B1B09259-77B3-4E37-AF86-1B4EF38BA13C}" type="sibTrans" cxnId="{BFA0776F-2A7A-42CC-9D7F-9362F8FA5CA5}">
      <dgm:prSet/>
      <dgm:spPr/>
      <dgm:t>
        <a:bodyPr/>
        <a:lstStyle/>
        <a:p>
          <a:endParaRPr lang="en-GB"/>
        </a:p>
      </dgm:t>
    </dgm:pt>
    <dgm:pt modelId="{485EA473-DFC9-45E4-B79A-0948C31C7A56}">
      <dgm:prSet/>
      <dgm:spPr>
        <a:solidFill>
          <a:srgbClr val="FFC000"/>
        </a:solidFill>
      </dgm:spPr>
      <dgm:t>
        <a:bodyPr/>
        <a:lstStyle/>
        <a:p>
          <a:r>
            <a:rPr lang="en-GB"/>
            <a:t>Increase in home-working</a:t>
          </a:r>
        </a:p>
      </dgm:t>
    </dgm:pt>
    <dgm:pt modelId="{68BA978A-6FD2-4355-8404-E9E2591AC364}" type="parTrans" cxnId="{19C7CCA4-D998-4D8B-A171-3C00A5435F84}">
      <dgm:prSet/>
      <dgm:spPr/>
      <dgm:t>
        <a:bodyPr/>
        <a:lstStyle/>
        <a:p>
          <a:endParaRPr lang="en-GB"/>
        </a:p>
      </dgm:t>
    </dgm:pt>
    <dgm:pt modelId="{B952F9FC-7A28-4531-AA26-831ECCC7E688}" type="sibTrans" cxnId="{19C7CCA4-D998-4D8B-A171-3C00A5435F84}">
      <dgm:prSet/>
      <dgm:spPr/>
      <dgm:t>
        <a:bodyPr/>
        <a:lstStyle/>
        <a:p>
          <a:endParaRPr lang="en-GB"/>
        </a:p>
      </dgm:t>
    </dgm:pt>
    <dgm:pt modelId="{A797C548-2668-4936-AF31-461A8DE95B84}">
      <dgm:prSet/>
      <dgm:spPr>
        <a:solidFill>
          <a:srgbClr val="FFC000"/>
        </a:solidFill>
      </dgm:spPr>
      <dgm:t>
        <a:bodyPr/>
        <a:lstStyle/>
        <a:p>
          <a:r>
            <a:rPr lang="en-GB"/>
            <a:t>Rising operating expenses</a:t>
          </a:r>
        </a:p>
      </dgm:t>
    </dgm:pt>
    <dgm:pt modelId="{B4B18B5F-CA0F-4347-8570-43BBA8892111}" type="parTrans" cxnId="{3D6EADAC-74F7-49CA-8181-8A6C89B36AEC}">
      <dgm:prSet/>
      <dgm:spPr/>
      <dgm:t>
        <a:bodyPr/>
        <a:lstStyle/>
        <a:p>
          <a:endParaRPr lang="en-GB"/>
        </a:p>
      </dgm:t>
    </dgm:pt>
    <dgm:pt modelId="{BC24C420-EAF4-4BDE-BA87-376D67E33038}" type="sibTrans" cxnId="{3D6EADAC-74F7-49CA-8181-8A6C89B36AEC}">
      <dgm:prSet/>
      <dgm:spPr/>
      <dgm:t>
        <a:bodyPr/>
        <a:lstStyle/>
        <a:p>
          <a:endParaRPr lang="en-GB"/>
        </a:p>
      </dgm:t>
    </dgm:pt>
    <dgm:pt modelId="{DBB06292-D56C-4B84-AF7D-23DC28E55282}">
      <dgm:prSet/>
      <dgm:spPr>
        <a:solidFill>
          <a:srgbClr val="FFC000"/>
        </a:solidFill>
      </dgm:spPr>
      <dgm:t>
        <a:bodyPr/>
        <a:lstStyle/>
        <a:p>
          <a:r>
            <a:rPr lang="en-GB"/>
            <a:t>Volatile organic ingredient costs</a:t>
          </a:r>
        </a:p>
      </dgm:t>
    </dgm:pt>
    <dgm:pt modelId="{5E1F31CC-C59A-4646-A0F1-308FA402C10B}" type="parTrans" cxnId="{7359BA89-4672-4084-B571-48445FD050F2}">
      <dgm:prSet/>
      <dgm:spPr/>
      <dgm:t>
        <a:bodyPr/>
        <a:lstStyle/>
        <a:p>
          <a:endParaRPr lang="en-GB"/>
        </a:p>
      </dgm:t>
    </dgm:pt>
    <dgm:pt modelId="{2291C3EA-DC88-40A1-87BE-C4B206D71F73}" type="sibTrans" cxnId="{7359BA89-4672-4084-B571-48445FD050F2}">
      <dgm:prSet/>
      <dgm:spPr/>
      <dgm:t>
        <a:bodyPr/>
        <a:lstStyle/>
        <a:p>
          <a:endParaRPr lang="en-GB"/>
        </a:p>
      </dgm:t>
    </dgm:pt>
    <dgm:pt modelId="{33A8BC70-909A-4F7B-8C38-4AFEADCA63C4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Control Analysis</a:t>
          </a:r>
        </a:p>
      </dgm:t>
    </dgm:pt>
    <dgm:pt modelId="{E6A0DCE3-CA69-40AD-837D-1F5DE59D4C1A}" type="parTrans" cxnId="{43679336-BA6C-4F95-80FF-77991D5A1B4E}">
      <dgm:prSet/>
      <dgm:spPr/>
      <dgm:t>
        <a:bodyPr/>
        <a:lstStyle/>
        <a:p>
          <a:endParaRPr lang="en-GB"/>
        </a:p>
      </dgm:t>
    </dgm:pt>
    <dgm:pt modelId="{C9D8E0C9-DE1D-4F81-84B0-0A69D96EABB8}" type="sibTrans" cxnId="{43679336-BA6C-4F95-80FF-77991D5A1B4E}">
      <dgm:prSet/>
      <dgm:spPr/>
      <dgm:t>
        <a:bodyPr/>
        <a:lstStyle/>
        <a:p>
          <a:endParaRPr lang="en-GB"/>
        </a:p>
      </dgm:t>
    </dgm:pt>
    <dgm:pt modelId="{CFCFF3CC-56AA-49CF-8FCF-A689D859B4BE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High Control:</a:t>
          </a:r>
        </a:p>
      </dgm:t>
    </dgm:pt>
    <dgm:pt modelId="{8FCD1E2C-7AFE-40FE-ABCA-99E16ED726F0}" type="parTrans" cxnId="{394501D9-1950-426F-8FAE-602944F2305D}">
      <dgm:prSet/>
      <dgm:spPr/>
      <dgm:t>
        <a:bodyPr/>
        <a:lstStyle/>
        <a:p>
          <a:endParaRPr lang="en-GB"/>
        </a:p>
      </dgm:t>
    </dgm:pt>
    <dgm:pt modelId="{75B158F2-C3AA-47E9-A5A2-02528D91FCEB}" type="sibTrans" cxnId="{394501D9-1950-426F-8FAE-602944F2305D}">
      <dgm:prSet/>
      <dgm:spPr/>
      <dgm:t>
        <a:bodyPr/>
        <a:lstStyle/>
        <a:p>
          <a:endParaRPr lang="en-GB"/>
        </a:p>
      </dgm:t>
    </dgm:pt>
    <dgm:pt modelId="{F90350D4-5535-4222-9046-17F953EBA5E2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Delivery service</a:t>
          </a:r>
        </a:p>
      </dgm:t>
    </dgm:pt>
    <dgm:pt modelId="{1516B8B1-C0C7-4086-BB01-67FCE9392427}" type="parTrans" cxnId="{77E093BA-51FE-4BE4-BE33-1E88AAD971DD}">
      <dgm:prSet/>
      <dgm:spPr/>
      <dgm:t>
        <a:bodyPr/>
        <a:lstStyle/>
        <a:p>
          <a:endParaRPr lang="en-GB"/>
        </a:p>
      </dgm:t>
    </dgm:pt>
    <dgm:pt modelId="{4C07B0EC-9688-440D-B5C9-9B44ACA4632A}" type="sibTrans" cxnId="{77E093BA-51FE-4BE4-BE33-1E88AAD971DD}">
      <dgm:prSet/>
      <dgm:spPr/>
      <dgm:t>
        <a:bodyPr/>
        <a:lstStyle/>
        <a:p>
          <a:endParaRPr lang="en-GB"/>
        </a:p>
      </dgm:t>
    </dgm:pt>
    <dgm:pt modelId="{A80F3C75-143B-40B8-969C-22FE6F00A9E9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/>
            <a:t>Pre-order process</a:t>
          </a:r>
        </a:p>
      </dgm:t>
    </dgm:pt>
    <dgm:pt modelId="{3C3CF145-1B31-4792-8DB3-88499BF3A7C4}" type="parTrans" cxnId="{924AC5C8-D0CE-4BAA-9274-5C681355AD21}">
      <dgm:prSet/>
      <dgm:spPr/>
      <dgm:t>
        <a:bodyPr/>
        <a:lstStyle/>
        <a:p>
          <a:endParaRPr lang="en-GB"/>
        </a:p>
      </dgm:t>
    </dgm:pt>
    <dgm:pt modelId="{A645BFAE-B3BA-4A57-8E2F-8A0C9C199517}" type="sibTrans" cxnId="{924AC5C8-D0CE-4BAA-9274-5C681355AD21}">
      <dgm:prSet/>
      <dgm:spPr/>
      <dgm:t>
        <a:bodyPr/>
        <a:lstStyle/>
        <a:p>
          <a:endParaRPr lang="en-GB"/>
        </a:p>
      </dgm:t>
    </dgm:pt>
    <dgm:pt modelId="{EAA9C895-EF09-4E7F-9940-51645BCA14A4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Low Control:</a:t>
          </a:r>
        </a:p>
      </dgm:t>
    </dgm:pt>
    <dgm:pt modelId="{09C0B31C-0EEB-433A-8C8B-E4CC1061CCA0}" type="parTrans" cxnId="{3E22C3B9-3CD6-47E6-9014-70DD39B15418}">
      <dgm:prSet/>
      <dgm:spPr/>
      <dgm:t>
        <a:bodyPr/>
        <a:lstStyle/>
        <a:p>
          <a:endParaRPr lang="en-GB"/>
        </a:p>
      </dgm:t>
    </dgm:pt>
    <dgm:pt modelId="{7AEBD685-948C-4096-A982-7F67A2A87C1D}" type="sibTrans" cxnId="{3E22C3B9-3CD6-47E6-9014-70DD39B15418}">
      <dgm:prSet/>
      <dgm:spPr/>
      <dgm:t>
        <a:bodyPr/>
        <a:lstStyle/>
        <a:p>
          <a:endParaRPr lang="en-GB"/>
        </a:p>
      </dgm:t>
    </dgm:pt>
    <dgm:pt modelId="{8E169865-44A1-4489-BD81-4B5F11319251}">
      <dgm:prSet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Home-working trends</a:t>
          </a:r>
        </a:p>
      </dgm:t>
    </dgm:pt>
    <dgm:pt modelId="{F2A1062B-8199-4C04-9A36-8043B3DBEA40}" type="parTrans" cxnId="{555CC3C9-6954-4922-8FD5-61581B78F948}">
      <dgm:prSet/>
      <dgm:spPr/>
      <dgm:t>
        <a:bodyPr/>
        <a:lstStyle/>
        <a:p>
          <a:endParaRPr lang="en-GB"/>
        </a:p>
      </dgm:t>
    </dgm:pt>
    <dgm:pt modelId="{5A922338-599F-4003-B9D5-102A4585EDEB}" type="sibTrans" cxnId="{555CC3C9-6954-4922-8FD5-61581B78F948}">
      <dgm:prSet/>
      <dgm:spPr/>
      <dgm:t>
        <a:bodyPr/>
        <a:lstStyle/>
        <a:p>
          <a:endParaRPr lang="en-GB"/>
        </a:p>
      </dgm:t>
    </dgm:pt>
    <dgm:pt modelId="{8EF3F658-6498-425A-85F8-FA20F729C447}">
      <dgm:prSet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/>
            <a:t>Retail decline</a:t>
          </a:r>
        </a:p>
      </dgm:t>
    </dgm:pt>
    <dgm:pt modelId="{EF67DC1A-95B1-4799-AAA9-84DB87570D49}" type="parTrans" cxnId="{DBA0B439-6FE8-49EC-A136-DA356A96B0DA}">
      <dgm:prSet/>
      <dgm:spPr/>
      <dgm:t>
        <a:bodyPr/>
        <a:lstStyle/>
        <a:p>
          <a:endParaRPr lang="en-GB"/>
        </a:p>
      </dgm:t>
    </dgm:pt>
    <dgm:pt modelId="{5612E802-201E-4861-AA90-2B9551BE463C}" type="sibTrans" cxnId="{DBA0B439-6FE8-49EC-A136-DA356A96B0DA}">
      <dgm:prSet/>
      <dgm:spPr/>
      <dgm:t>
        <a:bodyPr/>
        <a:lstStyle/>
        <a:p>
          <a:endParaRPr lang="en-GB"/>
        </a:p>
      </dgm:t>
    </dgm:pt>
    <dgm:pt modelId="{2745E4DA-8330-42AA-8E73-97C42371B3CE}">
      <dgm:prSet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/>
            <a:t>Ingredient inflation</a:t>
          </a:r>
        </a:p>
      </dgm:t>
    </dgm:pt>
    <dgm:pt modelId="{14D07386-07CA-41B8-B0D5-52C62BA66519}" type="parTrans" cxnId="{6E79E805-B39C-4D4B-BF3D-EF1F65529891}">
      <dgm:prSet/>
      <dgm:spPr/>
      <dgm:t>
        <a:bodyPr/>
        <a:lstStyle/>
        <a:p>
          <a:endParaRPr lang="en-GB"/>
        </a:p>
      </dgm:t>
    </dgm:pt>
    <dgm:pt modelId="{1538792C-E919-43A0-B755-0AF3DF78BE5A}" type="sibTrans" cxnId="{6E79E805-B39C-4D4B-BF3D-EF1F65529891}">
      <dgm:prSet/>
      <dgm:spPr/>
      <dgm:t>
        <a:bodyPr/>
        <a:lstStyle/>
        <a:p>
          <a:endParaRPr lang="en-GB"/>
        </a:p>
      </dgm:t>
    </dgm:pt>
    <dgm:pt modelId="{2E4B5E84-A8E8-4324-A175-9F39E72FAB4D}" type="pres">
      <dgm:prSet presAssocID="{ABFFEF0E-3CA5-4461-933E-28367F37DDB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719F48D4-B432-4AFC-9310-D70CB40D3CBD}" type="pres">
      <dgm:prSet presAssocID="{4619C1FC-5906-4B19-8FE9-E1B88D7D40B3}" presName="hierRoot1" presStyleCnt="0">
        <dgm:presLayoutVars>
          <dgm:hierBranch val="init"/>
        </dgm:presLayoutVars>
      </dgm:prSet>
      <dgm:spPr/>
    </dgm:pt>
    <dgm:pt modelId="{00A5ADC9-710D-433D-B1D2-6D4F0BA076D4}" type="pres">
      <dgm:prSet presAssocID="{4619C1FC-5906-4B19-8FE9-E1B88D7D40B3}" presName="rootComposite1" presStyleCnt="0"/>
      <dgm:spPr/>
    </dgm:pt>
    <dgm:pt modelId="{71003C19-6B88-4F0A-A06A-0B03BB5BB988}" type="pres">
      <dgm:prSet presAssocID="{4619C1FC-5906-4B19-8FE9-E1B88D7D40B3}" presName="rootText1" presStyleLbl="node0" presStyleIdx="0" presStyleCnt="1" custScaleX="7856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11341A7-FD00-4E9C-8325-EF059E5B0DE5}" type="pres">
      <dgm:prSet presAssocID="{4619C1FC-5906-4B19-8FE9-E1B88D7D40B3}" presName="rootConnector1" presStyleLbl="node1" presStyleIdx="0" presStyleCnt="0"/>
      <dgm:spPr/>
      <dgm:t>
        <a:bodyPr/>
        <a:lstStyle/>
        <a:p>
          <a:endParaRPr lang="en-US"/>
        </a:p>
      </dgm:t>
    </dgm:pt>
    <dgm:pt modelId="{EA8299B8-B6AD-4FA9-B428-72665F41BCB4}" type="pres">
      <dgm:prSet presAssocID="{4619C1FC-5906-4B19-8FE9-E1B88D7D40B3}" presName="hierChild2" presStyleCnt="0"/>
      <dgm:spPr/>
    </dgm:pt>
    <dgm:pt modelId="{A7FBA39C-BD51-4494-8BD7-7F6725855AAA}" type="pres">
      <dgm:prSet presAssocID="{0B3A29E0-1BA7-4666-9036-988BF20C143F}" presName="Name37" presStyleLbl="parChTrans1D2" presStyleIdx="0" presStyleCnt="3"/>
      <dgm:spPr/>
      <dgm:t>
        <a:bodyPr/>
        <a:lstStyle/>
        <a:p>
          <a:endParaRPr lang="en-US"/>
        </a:p>
      </dgm:t>
    </dgm:pt>
    <dgm:pt modelId="{7518760C-E028-4E9F-88E6-6988494AC406}" type="pres">
      <dgm:prSet presAssocID="{97DB25F1-5027-43A1-8C67-2057F53DCD40}" presName="hierRoot2" presStyleCnt="0">
        <dgm:presLayoutVars>
          <dgm:hierBranch val="init"/>
        </dgm:presLayoutVars>
      </dgm:prSet>
      <dgm:spPr/>
    </dgm:pt>
    <dgm:pt modelId="{B6C0E477-6A66-424C-A537-E4F11469073C}" type="pres">
      <dgm:prSet presAssocID="{97DB25F1-5027-43A1-8C67-2057F53DCD40}" presName="rootComposite" presStyleCnt="0"/>
      <dgm:spPr/>
    </dgm:pt>
    <dgm:pt modelId="{D9A7F097-E0E1-4AD9-94ED-870F5027B3C0}" type="pres">
      <dgm:prSet presAssocID="{97DB25F1-5027-43A1-8C67-2057F53DCD40}" presName="rootText" presStyleLbl="node2" presStyleIdx="0" presStyleCnt="3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EC529CD-34FF-4EF5-8DB6-67639D803400}" type="pres">
      <dgm:prSet presAssocID="{97DB25F1-5027-43A1-8C67-2057F53DCD40}" presName="rootConnector" presStyleLbl="node2" presStyleIdx="0" presStyleCnt="3"/>
      <dgm:spPr/>
      <dgm:t>
        <a:bodyPr/>
        <a:lstStyle/>
        <a:p>
          <a:endParaRPr lang="en-US"/>
        </a:p>
      </dgm:t>
    </dgm:pt>
    <dgm:pt modelId="{2CB7369D-D04E-45CA-81F4-21F8DB2C359C}" type="pres">
      <dgm:prSet presAssocID="{97DB25F1-5027-43A1-8C67-2057F53DCD40}" presName="hierChild4" presStyleCnt="0"/>
      <dgm:spPr/>
    </dgm:pt>
    <dgm:pt modelId="{6CCF1CFC-28C5-4984-ACE3-56BAFF23EF4C}" type="pres">
      <dgm:prSet presAssocID="{C1195DC5-3CD9-49BF-95BA-F49EEB9D6246}" presName="Name37" presStyleLbl="parChTrans1D3" presStyleIdx="0" presStyleCnt="11"/>
      <dgm:spPr/>
      <dgm:t>
        <a:bodyPr/>
        <a:lstStyle/>
        <a:p>
          <a:endParaRPr lang="en-US"/>
        </a:p>
      </dgm:t>
    </dgm:pt>
    <dgm:pt modelId="{D05F33FF-D450-4335-9EC4-B737E521615C}" type="pres">
      <dgm:prSet presAssocID="{A62C9EF3-E7EC-4F71-B8D3-00BDFC95BDB4}" presName="hierRoot2" presStyleCnt="0">
        <dgm:presLayoutVars>
          <dgm:hierBranch val="init"/>
        </dgm:presLayoutVars>
      </dgm:prSet>
      <dgm:spPr/>
    </dgm:pt>
    <dgm:pt modelId="{A328F0C2-A576-47BB-AA5C-12336AF7AC86}" type="pres">
      <dgm:prSet presAssocID="{A62C9EF3-E7EC-4F71-B8D3-00BDFC95BDB4}" presName="rootComposite" presStyleCnt="0"/>
      <dgm:spPr/>
    </dgm:pt>
    <dgm:pt modelId="{B40FABFD-2169-4ACB-8E1D-EBFDCA158AE8}" type="pres">
      <dgm:prSet presAssocID="{A62C9EF3-E7EC-4F71-B8D3-00BDFC95BDB4}" presName="rootText" presStyleLbl="node3" presStyleIdx="0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3E3CEB7-FC6C-42E4-8A0C-B7BBFE3F2F03}" type="pres">
      <dgm:prSet presAssocID="{A62C9EF3-E7EC-4F71-B8D3-00BDFC95BDB4}" presName="rootConnector" presStyleLbl="node3" presStyleIdx="0" presStyleCnt="11"/>
      <dgm:spPr/>
      <dgm:t>
        <a:bodyPr/>
        <a:lstStyle/>
        <a:p>
          <a:endParaRPr lang="en-US"/>
        </a:p>
      </dgm:t>
    </dgm:pt>
    <dgm:pt modelId="{7971CE8A-A017-47CB-AF7A-6B29F163644E}" type="pres">
      <dgm:prSet presAssocID="{A62C9EF3-E7EC-4F71-B8D3-00BDFC95BDB4}" presName="hierChild4" presStyleCnt="0"/>
      <dgm:spPr/>
    </dgm:pt>
    <dgm:pt modelId="{214B8AE9-D75F-454F-B38F-1FBC028BF977}" type="pres">
      <dgm:prSet presAssocID="{A62C9EF3-E7EC-4F71-B8D3-00BDFC95BDB4}" presName="hierChild5" presStyleCnt="0"/>
      <dgm:spPr/>
    </dgm:pt>
    <dgm:pt modelId="{E6CB46B6-E255-4DF0-8329-6A912FD64812}" type="pres">
      <dgm:prSet presAssocID="{FF2D74F6-5478-46ED-82B4-D4188254C9EE}" presName="Name37" presStyleLbl="parChTrans1D3" presStyleIdx="1" presStyleCnt="11"/>
      <dgm:spPr/>
      <dgm:t>
        <a:bodyPr/>
        <a:lstStyle/>
        <a:p>
          <a:endParaRPr lang="en-US"/>
        </a:p>
      </dgm:t>
    </dgm:pt>
    <dgm:pt modelId="{5E33166F-1E2E-416E-AA96-568AF1C10E5D}" type="pres">
      <dgm:prSet presAssocID="{196271F8-A03E-4F6B-82F8-EEB118C34075}" presName="hierRoot2" presStyleCnt="0">
        <dgm:presLayoutVars>
          <dgm:hierBranch val="init"/>
        </dgm:presLayoutVars>
      </dgm:prSet>
      <dgm:spPr/>
    </dgm:pt>
    <dgm:pt modelId="{7909484F-295E-4897-AB4B-03E9DDA1E3AC}" type="pres">
      <dgm:prSet presAssocID="{196271F8-A03E-4F6B-82F8-EEB118C34075}" presName="rootComposite" presStyleCnt="0"/>
      <dgm:spPr/>
    </dgm:pt>
    <dgm:pt modelId="{1B144333-DD39-476E-B449-125CCCD4F51E}" type="pres">
      <dgm:prSet presAssocID="{196271F8-A03E-4F6B-82F8-EEB118C34075}" presName="rootText" presStyleLbl="node3" presStyleIdx="1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C63B0BF-1F9C-440F-B5B8-EFF3285A8AD5}" type="pres">
      <dgm:prSet presAssocID="{196271F8-A03E-4F6B-82F8-EEB118C34075}" presName="rootConnector" presStyleLbl="node3" presStyleIdx="1" presStyleCnt="11"/>
      <dgm:spPr/>
      <dgm:t>
        <a:bodyPr/>
        <a:lstStyle/>
        <a:p>
          <a:endParaRPr lang="en-US"/>
        </a:p>
      </dgm:t>
    </dgm:pt>
    <dgm:pt modelId="{3A09CF58-8777-4064-B138-E36A2FEA5D92}" type="pres">
      <dgm:prSet presAssocID="{196271F8-A03E-4F6B-82F8-EEB118C34075}" presName="hierChild4" presStyleCnt="0"/>
      <dgm:spPr/>
    </dgm:pt>
    <dgm:pt modelId="{55308443-BDBE-4A39-8D7E-081FA060F6EE}" type="pres">
      <dgm:prSet presAssocID="{196271F8-A03E-4F6B-82F8-EEB118C34075}" presName="hierChild5" presStyleCnt="0"/>
      <dgm:spPr/>
    </dgm:pt>
    <dgm:pt modelId="{BBB9F13D-FDD3-4A1F-90FE-258DE5D2B28D}" type="pres">
      <dgm:prSet presAssocID="{21AE5F26-133E-40E4-AA11-8CF680609D8C}" presName="Name37" presStyleLbl="parChTrans1D3" presStyleIdx="2" presStyleCnt="11"/>
      <dgm:spPr/>
      <dgm:t>
        <a:bodyPr/>
        <a:lstStyle/>
        <a:p>
          <a:endParaRPr lang="en-US"/>
        </a:p>
      </dgm:t>
    </dgm:pt>
    <dgm:pt modelId="{EE55479A-E8A1-47EE-8505-19A291550AE7}" type="pres">
      <dgm:prSet presAssocID="{0C3CD868-F8A9-4EA7-8CE1-EBAB189EC222}" presName="hierRoot2" presStyleCnt="0">
        <dgm:presLayoutVars>
          <dgm:hierBranch val="init"/>
        </dgm:presLayoutVars>
      </dgm:prSet>
      <dgm:spPr/>
    </dgm:pt>
    <dgm:pt modelId="{FE07A2BA-7370-4393-9305-AD39856FAF77}" type="pres">
      <dgm:prSet presAssocID="{0C3CD868-F8A9-4EA7-8CE1-EBAB189EC222}" presName="rootComposite" presStyleCnt="0"/>
      <dgm:spPr/>
    </dgm:pt>
    <dgm:pt modelId="{D4132423-A5EA-44E3-81CA-EC09F940EBA2}" type="pres">
      <dgm:prSet presAssocID="{0C3CD868-F8A9-4EA7-8CE1-EBAB189EC222}" presName="rootText" presStyleLbl="node3" presStyleIdx="2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523559E-85E5-4E27-9DF3-40401314EA61}" type="pres">
      <dgm:prSet presAssocID="{0C3CD868-F8A9-4EA7-8CE1-EBAB189EC222}" presName="rootConnector" presStyleLbl="node3" presStyleIdx="2" presStyleCnt="11"/>
      <dgm:spPr/>
      <dgm:t>
        <a:bodyPr/>
        <a:lstStyle/>
        <a:p>
          <a:endParaRPr lang="en-US"/>
        </a:p>
      </dgm:t>
    </dgm:pt>
    <dgm:pt modelId="{BA56F917-D73E-438A-8DD8-74C73F9B777B}" type="pres">
      <dgm:prSet presAssocID="{0C3CD868-F8A9-4EA7-8CE1-EBAB189EC222}" presName="hierChild4" presStyleCnt="0"/>
      <dgm:spPr/>
    </dgm:pt>
    <dgm:pt modelId="{AF07947F-DE7F-4F2C-901F-6737AC0BF172}" type="pres">
      <dgm:prSet presAssocID="{0C3CD868-F8A9-4EA7-8CE1-EBAB189EC222}" presName="hierChild5" presStyleCnt="0"/>
      <dgm:spPr/>
    </dgm:pt>
    <dgm:pt modelId="{0E063CBE-0140-4466-8599-5ECA0BB2504E}" type="pres">
      <dgm:prSet presAssocID="{DC00FF2E-5FA6-44A3-83E1-7E73EE6682EF}" presName="Name37" presStyleLbl="parChTrans1D3" presStyleIdx="3" presStyleCnt="11"/>
      <dgm:spPr/>
      <dgm:t>
        <a:bodyPr/>
        <a:lstStyle/>
        <a:p>
          <a:endParaRPr lang="en-US"/>
        </a:p>
      </dgm:t>
    </dgm:pt>
    <dgm:pt modelId="{A8490E92-37D1-46CF-8451-A71048D5554D}" type="pres">
      <dgm:prSet presAssocID="{BDEB9597-F951-4514-9934-1334395B5172}" presName="hierRoot2" presStyleCnt="0">
        <dgm:presLayoutVars>
          <dgm:hierBranch val="init"/>
        </dgm:presLayoutVars>
      </dgm:prSet>
      <dgm:spPr/>
    </dgm:pt>
    <dgm:pt modelId="{385D31EC-4BC3-4890-AF4B-5E10A0AFD48A}" type="pres">
      <dgm:prSet presAssocID="{BDEB9597-F951-4514-9934-1334395B5172}" presName="rootComposite" presStyleCnt="0"/>
      <dgm:spPr/>
    </dgm:pt>
    <dgm:pt modelId="{736F6925-4BFB-4349-AAA7-BB5CC78001EF}" type="pres">
      <dgm:prSet presAssocID="{BDEB9597-F951-4514-9934-1334395B5172}" presName="rootText" presStyleLbl="node3" presStyleIdx="3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967D1DF-473D-42F1-98FA-4FB281C7DC75}" type="pres">
      <dgm:prSet presAssocID="{BDEB9597-F951-4514-9934-1334395B5172}" presName="rootConnector" presStyleLbl="node3" presStyleIdx="3" presStyleCnt="11"/>
      <dgm:spPr/>
      <dgm:t>
        <a:bodyPr/>
        <a:lstStyle/>
        <a:p>
          <a:endParaRPr lang="en-US"/>
        </a:p>
      </dgm:t>
    </dgm:pt>
    <dgm:pt modelId="{A8E8E6D3-BC6A-42CD-BC65-4B3A29A292F5}" type="pres">
      <dgm:prSet presAssocID="{BDEB9597-F951-4514-9934-1334395B5172}" presName="hierChild4" presStyleCnt="0"/>
      <dgm:spPr/>
    </dgm:pt>
    <dgm:pt modelId="{152971D4-A574-48E5-AFAA-F8EAD92EBBC1}" type="pres">
      <dgm:prSet presAssocID="{BDEB9597-F951-4514-9934-1334395B5172}" presName="hierChild5" presStyleCnt="0"/>
      <dgm:spPr/>
    </dgm:pt>
    <dgm:pt modelId="{91A40934-FA43-46D7-AA4A-C891652AFD5E}" type="pres">
      <dgm:prSet presAssocID="{97DB25F1-5027-43A1-8C67-2057F53DCD40}" presName="hierChild5" presStyleCnt="0"/>
      <dgm:spPr/>
    </dgm:pt>
    <dgm:pt modelId="{EBAD78AC-6A0F-4E6B-902A-DFEA95942E6A}" type="pres">
      <dgm:prSet presAssocID="{043BBBB1-B4C2-43E0-882B-8280696797BF}" presName="Name37" presStyleLbl="parChTrans1D2" presStyleIdx="1" presStyleCnt="3"/>
      <dgm:spPr/>
      <dgm:t>
        <a:bodyPr/>
        <a:lstStyle/>
        <a:p>
          <a:endParaRPr lang="en-US"/>
        </a:p>
      </dgm:t>
    </dgm:pt>
    <dgm:pt modelId="{3CA44E87-6979-4A29-991B-0ABA110BD1C8}" type="pres">
      <dgm:prSet presAssocID="{6A404CD6-0720-4566-A05B-157CDCEF6653}" presName="hierRoot2" presStyleCnt="0">
        <dgm:presLayoutVars>
          <dgm:hierBranch val="init"/>
        </dgm:presLayoutVars>
      </dgm:prSet>
      <dgm:spPr/>
    </dgm:pt>
    <dgm:pt modelId="{C5287FE9-10E3-4279-8C7B-04968271B9BC}" type="pres">
      <dgm:prSet presAssocID="{6A404CD6-0720-4566-A05B-157CDCEF6653}" presName="rootComposite" presStyleCnt="0"/>
      <dgm:spPr/>
    </dgm:pt>
    <dgm:pt modelId="{383BF564-D129-4175-8C23-71B31FA20630}" type="pres">
      <dgm:prSet presAssocID="{6A404CD6-0720-4566-A05B-157CDCEF6653}" presName="rootText" presStyleLbl="node2" presStyleIdx="1" presStyleCnt="3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277E21E-F80D-4CA2-A2C4-C6F3117028D8}" type="pres">
      <dgm:prSet presAssocID="{6A404CD6-0720-4566-A05B-157CDCEF6653}" presName="rootConnector" presStyleLbl="node2" presStyleIdx="1" presStyleCnt="3"/>
      <dgm:spPr/>
      <dgm:t>
        <a:bodyPr/>
        <a:lstStyle/>
        <a:p>
          <a:endParaRPr lang="en-US"/>
        </a:p>
      </dgm:t>
    </dgm:pt>
    <dgm:pt modelId="{9BFF4F3C-DFEA-4620-AC37-4E4FA947DD16}" type="pres">
      <dgm:prSet presAssocID="{6A404CD6-0720-4566-A05B-157CDCEF6653}" presName="hierChild4" presStyleCnt="0"/>
      <dgm:spPr/>
    </dgm:pt>
    <dgm:pt modelId="{822D63E3-8BF3-42CB-B642-880B7DD3083B}" type="pres">
      <dgm:prSet presAssocID="{25D2ACED-86E7-4AF9-8F44-7C688B7DE942}" presName="Name37" presStyleLbl="parChTrans1D3" presStyleIdx="4" presStyleCnt="11"/>
      <dgm:spPr/>
      <dgm:t>
        <a:bodyPr/>
        <a:lstStyle/>
        <a:p>
          <a:endParaRPr lang="en-US"/>
        </a:p>
      </dgm:t>
    </dgm:pt>
    <dgm:pt modelId="{25A5E0FF-7399-4F23-AF52-AA013304EF51}" type="pres">
      <dgm:prSet presAssocID="{9E8A2C0F-48AB-4825-AF98-DECB4C201B83}" presName="hierRoot2" presStyleCnt="0">
        <dgm:presLayoutVars>
          <dgm:hierBranch val="init"/>
        </dgm:presLayoutVars>
      </dgm:prSet>
      <dgm:spPr/>
    </dgm:pt>
    <dgm:pt modelId="{94E62476-3B2B-4BDB-8700-38944FE40566}" type="pres">
      <dgm:prSet presAssocID="{9E8A2C0F-48AB-4825-AF98-DECB4C201B83}" presName="rootComposite" presStyleCnt="0"/>
      <dgm:spPr/>
    </dgm:pt>
    <dgm:pt modelId="{CC0BCC86-3BE3-4AE0-AABF-980B7E351E32}" type="pres">
      <dgm:prSet presAssocID="{9E8A2C0F-48AB-4825-AF98-DECB4C201B83}" presName="rootText" presStyleLbl="node3" presStyleIdx="4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C5F20C7-DFF1-4580-A60C-B855BC864177}" type="pres">
      <dgm:prSet presAssocID="{9E8A2C0F-48AB-4825-AF98-DECB4C201B83}" presName="rootConnector" presStyleLbl="node3" presStyleIdx="4" presStyleCnt="11"/>
      <dgm:spPr/>
      <dgm:t>
        <a:bodyPr/>
        <a:lstStyle/>
        <a:p>
          <a:endParaRPr lang="en-US"/>
        </a:p>
      </dgm:t>
    </dgm:pt>
    <dgm:pt modelId="{B03F9DC0-5061-4AAD-88F8-4D436F946723}" type="pres">
      <dgm:prSet presAssocID="{9E8A2C0F-48AB-4825-AF98-DECB4C201B83}" presName="hierChild4" presStyleCnt="0"/>
      <dgm:spPr/>
    </dgm:pt>
    <dgm:pt modelId="{2E222600-54F0-48E4-BF23-BE71679C3EE8}" type="pres">
      <dgm:prSet presAssocID="{9E8A2C0F-48AB-4825-AF98-DECB4C201B83}" presName="hierChild5" presStyleCnt="0"/>
      <dgm:spPr/>
    </dgm:pt>
    <dgm:pt modelId="{81C22282-660D-4573-BAEE-2B4995CE4BC7}" type="pres">
      <dgm:prSet presAssocID="{E58E1C00-6F2C-41D2-A735-08A5BCC1CA32}" presName="Name37" presStyleLbl="parChTrans1D3" presStyleIdx="5" presStyleCnt="11"/>
      <dgm:spPr/>
      <dgm:t>
        <a:bodyPr/>
        <a:lstStyle/>
        <a:p>
          <a:endParaRPr lang="en-US"/>
        </a:p>
      </dgm:t>
    </dgm:pt>
    <dgm:pt modelId="{3CF3DB59-622E-4C83-BA9E-87F5484B8B68}" type="pres">
      <dgm:prSet presAssocID="{5901EEA3-D669-40C9-8D1A-D77878FC95BB}" presName="hierRoot2" presStyleCnt="0">
        <dgm:presLayoutVars>
          <dgm:hierBranch val="init"/>
        </dgm:presLayoutVars>
      </dgm:prSet>
      <dgm:spPr/>
    </dgm:pt>
    <dgm:pt modelId="{D31AF784-4E5B-4611-97A8-1135AED1DBC6}" type="pres">
      <dgm:prSet presAssocID="{5901EEA3-D669-40C9-8D1A-D77878FC95BB}" presName="rootComposite" presStyleCnt="0"/>
      <dgm:spPr/>
    </dgm:pt>
    <dgm:pt modelId="{3CFD5E35-E89A-42E0-9A8A-2D6EBF56C429}" type="pres">
      <dgm:prSet presAssocID="{5901EEA3-D669-40C9-8D1A-D77878FC95BB}" presName="rootText" presStyleLbl="node3" presStyleIdx="5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0884016-615E-4D19-9A38-A820820E6C89}" type="pres">
      <dgm:prSet presAssocID="{5901EEA3-D669-40C9-8D1A-D77878FC95BB}" presName="rootConnector" presStyleLbl="node3" presStyleIdx="5" presStyleCnt="11"/>
      <dgm:spPr/>
      <dgm:t>
        <a:bodyPr/>
        <a:lstStyle/>
        <a:p>
          <a:endParaRPr lang="en-US"/>
        </a:p>
      </dgm:t>
    </dgm:pt>
    <dgm:pt modelId="{7D651DE4-AB87-4D31-81D5-5243CEB8A17A}" type="pres">
      <dgm:prSet presAssocID="{5901EEA3-D669-40C9-8D1A-D77878FC95BB}" presName="hierChild4" presStyleCnt="0"/>
      <dgm:spPr/>
    </dgm:pt>
    <dgm:pt modelId="{0F2E4373-6396-4D9D-B40D-4436B7A1F890}" type="pres">
      <dgm:prSet presAssocID="{5901EEA3-D669-40C9-8D1A-D77878FC95BB}" presName="hierChild5" presStyleCnt="0"/>
      <dgm:spPr/>
    </dgm:pt>
    <dgm:pt modelId="{FE2D0254-9283-4BDE-BAA4-9CF7AB31FC1D}" type="pres">
      <dgm:prSet presAssocID="{68BA978A-6FD2-4355-8404-E9E2591AC364}" presName="Name37" presStyleLbl="parChTrans1D3" presStyleIdx="6" presStyleCnt="11"/>
      <dgm:spPr/>
      <dgm:t>
        <a:bodyPr/>
        <a:lstStyle/>
        <a:p>
          <a:endParaRPr lang="en-US"/>
        </a:p>
      </dgm:t>
    </dgm:pt>
    <dgm:pt modelId="{BA9ACC2A-5A3C-46B0-8799-6284C3245894}" type="pres">
      <dgm:prSet presAssocID="{485EA473-DFC9-45E4-B79A-0948C31C7A56}" presName="hierRoot2" presStyleCnt="0">
        <dgm:presLayoutVars>
          <dgm:hierBranch val="init"/>
        </dgm:presLayoutVars>
      </dgm:prSet>
      <dgm:spPr/>
    </dgm:pt>
    <dgm:pt modelId="{7CCEA343-BF10-48D9-9EFD-169506AD7D6F}" type="pres">
      <dgm:prSet presAssocID="{485EA473-DFC9-45E4-B79A-0948C31C7A56}" presName="rootComposite" presStyleCnt="0"/>
      <dgm:spPr/>
    </dgm:pt>
    <dgm:pt modelId="{34945943-03EB-4D1E-9DD0-087352293407}" type="pres">
      <dgm:prSet presAssocID="{485EA473-DFC9-45E4-B79A-0948C31C7A56}" presName="rootText" presStyleLbl="node3" presStyleIdx="6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47F8D5D-A050-4499-B165-1798A96969C5}" type="pres">
      <dgm:prSet presAssocID="{485EA473-DFC9-45E4-B79A-0948C31C7A56}" presName="rootConnector" presStyleLbl="node3" presStyleIdx="6" presStyleCnt="11"/>
      <dgm:spPr/>
      <dgm:t>
        <a:bodyPr/>
        <a:lstStyle/>
        <a:p>
          <a:endParaRPr lang="en-US"/>
        </a:p>
      </dgm:t>
    </dgm:pt>
    <dgm:pt modelId="{9D610EBF-2CB2-4C82-B833-B51686F2D182}" type="pres">
      <dgm:prSet presAssocID="{485EA473-DFC9-45E4-B79A-0948C31C7A56}" presName="hierChild4" presStyleCnt="0"/>
      <dgm:spPr/>
    </dgm:pt>
    <dgm:pt modelId="{1BC16E80-BCA4-4847-A1AB-A9DA34BC9B77}" type="pres">
      <dgm:prSet presAssocID="{485EA473-DFC9-45E4-B79A-0948C31C7A56}" presName="hierChild5" presStyleCnt="0"/>
      <dgm:spPr/>
    </dgm:pt>
    <dgm:pt modelId="{C77E468A-B938-4645-8D09-BF4473CA5940}" type="pres">
      <dgm:prSet presAssocID="{B4B18B5F-CA0F-4347-8570-43BBA8892111}" presName="Name37" presStyleLbl="parChTrans1D3" presStyleIdx="7" presStyleCnt="11"/>
      <dgm:spPr/>
      <dgm:t>
        <a:bodyPr/>
        <a:lstStyle/>
        <a:p>
          <a:endParaRPr lang="en-US"/>
        </a:p>
      </dgm:t>
    </dgm:pt>
    <dgm:pt modelId="{2A01765A-CA16-4A69-AC3C-78CD0A84D36F}" type="pres">
      <dgm:prSet presAssocID="{A797C548-2668-4936-AF31-461A8DE95B84}" presName="hierRoot2" presStyleCnt="0">
        <dgm:presLayoutVars>
          <dgm:hierBranch val="init"/>
        </dgm:presLayoutVars>
      </dgm:prSet>
      <dgm:spPr/>
    </dgm:pt>
    <dgm:pt modelId="{4B7E62F1-8BE1-477D-AFB1-8C2C33AE4976}" type="pres">
      <dgm:prSet presAssocID="{A797C548-2668-4936-AF31-461A8DE95B84}" presName="rootComposite" presStyleCnt="0"/>
      <dgm:spPr/>
    </dgm:pt>
    <dgm:pt modelId="{B71E8D95-153B-4DFC-BB02-49B344217F65}" type="pres">
      <dgm:prSet presAssocID="{A797C548-2668-4936-AF31-461A8DE95B84}" presName="rootText" presStyleLbl="node3" presStyleIdx="7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14EF39D-5577-4380-9222-F510559AF96A}" type="pres">
      <dgm:prSet presAssocID="{A797C548-2668-4936-AF31-461A8DE95B84}" presName="rootConnector" presStyleLbl="node3" presStyleIdx="7" presStyleCnt="11"/>
      <dgm:spPr/>
      <dgm:t>
        <a:bodyPr/>
        <a:lstStyle/>
        <a:p>
          <a:endParaRPr lang="en-US"/>
        </a:p>
      </dgm:t>
    </dgm:pt>
    <dgm:pt modelId="{9951FD78-A596-49C7-999E-4500977EC6AA}" type="pres">
      <dgm:prSet presAssocID="{A797C548-2668-4936-AF31-461A8DE95B84}" presName="hierChild4" presStyleCnt="0"/>
      <dgm:spPr/>
    </dgm:pt>
    <dgm:pt modelId="{93CDADD5-FDE7-4B71-9E8B-49B00FE98150}" type="pres">
      <dgm:prSet presAssocID="{A797C548-2668-4936-AF31-461A8DE95B84}" presName="hierChild5" presStyleCnt="0"/>
      <dgm:spPr/>
    </dgm:pt>
    <dgm:pt modelId="{F0128BFB-57B4-4BAA-8E50-1EBCA6793E9E}" type="pres">
      <dgm:prSet presAssocID="{5E1F31CC-C59A-4646-A0F1-308FA402C10B}" presName="Name37" presStyleLbl="parChTrans1D3" presStyleIdx="8" presStyleCnt="11"/>
      <dgm:spPr/>
      <dgm:t>
        <a:bodyPr/>
        <a:lstStyle/>
        <a:p>
          <a:endParaRPr lang="en-US"/>
        </a:p>
      </dgm:t>
    </dgm:pt>
    <dgm:pt modelId="{5AF4608A-F16B-47B7-99E2-7639352040A7}" type="pres">
      <dgm:prSet presAssocID="{DBB06292-D56C-4B84-AF7D-23DC28E55282}" presName="hierRoot2" presStyleCnt="0">
        <dgm:presLayoutVars>
          <dgm:hierBranch val="init"/>
        </dgm:presLayoutVars>
      </dgm:prSet>
      <dgm:spPr/>
    </dgm:pt>
    <dgm:pt modelId="{8895BA42-6EE8-4ED2-8C61-F583C51257E8}" type="pres">
      <dgm:prSet presAssocID="{DBB06292-D56C-4B84-AF7D-23DC28E55282}" presName="rootComposite" presStyleCnt="0"/>
      <dgm:spPr/>
    </dgm:pt>
    <dgm:pt modelId="{097A7BA3-8E88-43B8-899B-B61C51DF4D13}" type="pres">
      <dgm:prSet presAssocID="{DBB06292-D56C-4B84-AF7D-23DC28E55282}" presName="rootText" presStyleLbl="node3" presStyleIdx="8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143CB98-0E48-4D3F-8209-2EAB35742CA5}" type="pres">
      <dgm:prSet presAssocID="{DBB06292-D56C-4B84-AF7D-23DC28E55282}" presName="rootConnector" presStyleLbl="node3" presStyleIdx="8" presStyleCnt="11"/>
      <dgm:spPr/>
      <dgm:t>
        <a:bodyPr/>
        <a:lstStyle/>
        <a:p>
          <a:endParaRPr lang="en-US"/>
        </a:p>
      </dgm:t>
    </dgm:pt>
    <dgm:pt modelId="{77AA7843-7D80-420D-892E-96BC8BCA3BD5}" type="pres">
      <dgm:prSet presAssocID="{DBB06292-D56C-4B84-AF7D-23DC28E55282}" presName="hierChild4" presStyleCnt="0"/>
      <dgm:spPr/>
    </dgm:pt>
    <dgm:pt modelId="{DD2AFBEC-9678-44D1-82B1-ACFBAF55C39F}" type="pres">
      <dgm:prSet presAssocID="{DBB06292-D56C-4B84-AF7D-23DC28E55282}" presName="hierChild5" presStyleCnt="0"/>
      <dgm:spPr/>
    </dgm:pt>
    <dgm:pt modelId="{1C0E4785-201A-4807-A5BD-D1102CBD166B}" type="pres">
      <dgm:prSet presAssocID="{6A404CD6-0720-4566-A05B-157CDCEF6653}" presName="hierChild5" presStyleCnt="0"/>
      <dgm:spPr/>
    </dgm:pt>
    <dgm:pt modelId="{DC3ACAD7-B8AF-4001-8B15-775417749C4D}" type="pres">
      <dgm:prSet presAssocID="{E6A0DCE3-CA69-40AD-837D-1F5DE59D4C1A}" presName="Name37" presStyleLbl="parChTrans1D2" presStyleIdx="2" presStyleCnt="3"/>
      <dgm:spPr/>
      <dgm:t>
        <a:bodyPr/>
        <a:lstStyle/>
        <a:p>
          <a:endParaRPr lang="en-US"/>
        </a:p>
      </dgm:t>
    </dgm:pt>
    <dgm:pt modelId="{EFC3F7D9-5633-40BD-8CAD-014D8B6F4082}" type="pres">
      <dgm:prSet presAssocID="{33A8BC70-909A-4F7B-8C38-4AFEADCA63C4}" presName="hierRoot2" presStyleCnt="0">
        <dgm:presLayoutVars>
          <dgm:hierBranch val="init"/>
        </dgm:presLayoutVars>
      </dgm:prSet>
      <dgm:spPr/>
    </dgm:pt>
    <dgm:pt modelId="{72E3BB39-1AED-4C0C-9048-665EFC23F8FE}" type="pres">
      <dgm:prSet presAssocID="{33A8BC70-909A-4F7B-8C38-4AFEADCA63C4}" presName="rootComposite" presStyleCnt="0"/>
      <dgm:spPr/>
    </dgm:pt>
    <dgm:pt modelId="{F764D7E2-458B-46F4-96EF-114BD1C808EE}" type="pres">
      <dgm:prSet presAssocID="{33A8BC70-909A-4F7B-8C38-4AFEADCA63C4}" presName="rootText" presStyleLbl="node2" presStyleIdx="2" presStyleCnt="3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5FE632D-ADBD-4DC2-A528-CF576E871107}" type="pres">
      <dgm:prSet presAssocID="{33A8BC70-909A-4F7B-8C38-4AFEADCA63C4}" presName="rootConnector" presStyleLbl="node2" presStyleIdx="2" presStyleCnt="3"/>
      <dgm:spPr/>
      <dgm:t>
        <a:bodyPr/>
        <a:lstStyle/>
        <a:p>
          <a:endParaRPr lang="en-US"/>
        </a:p>
      </dgm:t>
    </dgm:pt>
    <dgm:pt modelId="{0122022B-8D2B-4D51-96B7-238B266E41BD}" type="pres">
      <dgm:prSet presAssocID="{33A8BC70-909A-4F7B-8C38-4AFEADCA63C4}" presName="hierChild4" presStyleCnt="0"/>
      <dgm:spPr/>
    </dgm:pt>
    <dgm:pt modelId="{AF6ACD8A-9068-4291-AA3B-D7BDE7658CF2}" type="pres">
      <dgm:prSet presAssocID="{8FCD1E2C-7AFE-40FE-ABCA-99E16ED726F0}" presName="Name37" presStyleLbl="parChTrans1D3" presStyleIdx="9" presStyleCnt="11"/>
      <dgm:spPr/>
      <dgm:t>
        <a:bodyPr/>
        <a:lstStyle/>
        <a:p>
          <a:endParaRPr lang="en-US"/>
        </a:p>
      </dgm:t>
    </dgm:pt>
    <dgm:pt modelId="{2FE21502-AC51-4DE0-AD95-733BDE82F5B4}" type="pres">
      <dgm:prSet presAssocID="{CFCFF3CC-56AA-49CF-8FCF-A689D859B4BE}" presName="hierRoot2" presStyleCnt="0">
        <dgm:presLayoutVars>
          <dgm:hierBranch val="init"/>
        </dgm:presLayoutVars>
      </dgm:prSet>
      <dgm:spPr/>
    </dgm:pt>
    <dgm:pt modelId="{9DE3E5B1-38C6-4D6D-A128-6B3748686575}" type="pres">
      <dgm:prSet presAssocID="{CFCFF3CC-56AA-49CF-8FCF-A689D859B4BE}" presName="rootComposite" presStyleCnt="0"/>
      <dgm:spPr/>
    </dgm:pt>
    <dgm:pt modelId="{40C32F3B-FF21-4896-A653-3BFF81BE875E}" type="pres">
      <dgm:prSet presAssocID="{CFCFF3CC-56AA-49CF-8FCF-A689D859B4BE}" presName="rootText" presStyleLbl="node3" presStyleIdx="9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5BCC12B-9CD6-44DE-B413-2B76C8E55E5F}" type="pres">
      <dgm:prSet presAssocID="{CFCFF3CC-56AA-49CF-8FCF-A689D859B4BE}" presName="rootConnector" presStyleLbl="node3" presStyleIdx="9" presStyleCnt="11"/>
      <dgm:spPr/>
      <dgm:t>
        <a:bodyPr/>
        <a:lstStyle/>
        <a:p>
          <a:endParaRPr lang="en-US"/>
        </a:p>
      </dgm:t>
    </dgm:pt>
    <dgm:pt modelId="{3B2499E5-3E0E-4942-90EC-9AFDF9A60D44}" type="pres">
      <dgm:prSet presAssocID="{CFCFF3CC-56AA-49CF-8FCF-A689D859B4BE}" presName="hierChild4" presStyleCnt="0"/>
      <dgm:spPr/>
    </dgm:pt>
    <dgm:pt modelId="{70906DD2-5933-408C-A08A-8AC21A8EF724}" type="pres">
      <dgm:prSet presAssocID="{1516B8B1-C0C7-4086-BB01-67FCE9392427}" presName="Name37" presStyleLbl="parChTrans1D4" presStyleIdx="0" presStyleCnt="5"/>
      <dgm:spPr/>
      <dgm:t>
        <a:bodyPr/>
        <a:lstStyle/>
        <a:p>
          <a:endParaRPr lang="en-US"/>
        </a:p>
      </dgm:t>
    </dgm:pt>
    <dgm:pt modelId="{F15A6C14-8F7F-4F22-AAEF-3BF66EC5A186}" type="pres">
      <dgm:prSet presAssocID="{F90350D4-5535-4222-9046-17F953EBA5E2}" presName="hierRoot2" presStyleCnt="0">
        <dgm:presLayoutVars>
          <dgm:hierBranch val="init"/>
        </dgm:presLayoutVars>
      </dgm:prSet>
      <dgm:spPr/>
    </dgm:pt>
    <dgm:pt modelId="{B2F09C42-A8E8-47A1-B4CB-D49DB87EB5CE}" type="pres">
      <dgm:prSet presAssocID="{F90350D4-5535-4222-9046-17F953EBA5E2}" presName="rootComposite" presStyleCnt="0"/>
      <dgm:spPr/>
    </dgm:pt>
    <dgm:pt modelId="{7040E3E2-313D-4D36-8D5A-02BF096B1E58}" type="pres">
      <dgm:prSet presAssocID="{F90350D4-5535-4222-9046-17F953EBA5E2}" presName="rootText" presStyleLbl="node4" presStyleIdx="0" presStyleCnt="5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6627197-5D91-497D-BC2D-57F18DD9BF08}" type="pres">
      <dgm:prSet presAssocID="{F90350D4-5535-4222-9046-17F953EBA5E2}" presName="rootConnector" presStyleLbl="node4" presStyleIdx="0" presStyleCnt="5"/>
      <dgm:spPr/>
      <dgm:t>
        <a:bodyPr/>
        <a:lstStyle/>
        <a:p>
          <a:endParaRPr lang="en-US"/>
        </a:p>
      </dgm:t>
    </dgm:pt>
    <dgm:pt modelId="{5A165A71-1B53-4E11-81DB-56D2029821F3}" type="pres">
      <dgm:prSet presAssocID="{F90350D4-5535-4222-9046-17F953EBA5E2}" presName="hierChild4" presStyleCnt="0"/>
      <dgm:spPr/>
    </dgm:pt>
    <dgm:pt modelId="{A493E6C6-3F6E-449D-943F-EA1671E9B0AC}" type="pres">
      <dgm:prSet presAssocID="{F90350D4-5535-4222-9046-17F953EBA5E2}" presName="hierChild5" presStyleCnt="0"/>
      <dgm:spPr/>
    </dgm:pt>
    <dgm:pt modelId="{2C3E57A1-F1DB-4BF5-895E-E299BCC81485}" type="pres">
      <dgm:prSet presAssocID="{3C3CF145-1B31-4792-8DB3-88499BF3A7C4}" presName="Name37" presStyleLbl="parChTrans1D4" presStyleIdx="1" presStyleCnt="5"/>
      <dgm:spPr/>
      <dgm:t>
        <a:bodyPr/>
        <a:lstStyle/>
        <a:p>
          <a:endParaRPr lang="en-US"/>
        </a:p>
      </dgm:t>
    </dgm:pt>
    <dgm:pt modelId="{FE96400C-23A0-4579-8768-4BA98334B8B0}" type="pres">
      <dgm:prSet presAssocID="{A80F3C75-143B-40B8-969C-22FE6F00A9E9}" presName="hierRoot2" presStyleCnt="0">
        <dgm:presLayoutVars>
          <dgm:hierBranch val="init"/>
        </dgm:presLayoutVars>
      </dgm:prSet>
      <dgm:spPr/>
    </dgm:pt>
    <dgm:pt modelId="{92796758-5D34-4DE2-B6CF-B6E995E6E259}" type="pres">
      <dgm:prSet presAssocID="{A80F3C75-143B-40B8-969C-22FE6F00A9E9}" presName="rootComposite" presStyleCnt="0"/>
      <dgm:spPr/>
    </dgm:pt>
    <dgm:pt modelId="{4819C8A8-979D-4008-B767-B6B9AC8C604C}" type="pres">
      <dgm:prSet presAssocID="{A80F3C75-143B-40B8-969C-22FE6F00A9E9}" presName="rootText" presStyleLbl="node4" presStyleIdx="1" presStyleCnt="5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67DDB5F-EBA0-4256-B028-8290E9F57A5D}" type="pres">
      <dgm:prSet presAssocID="{A80F3C75-143B-40B8-969C-22FE6F00A9E9}" presName="rootConnector" presStyleLbl="node4" presStyleIdx="1" presStyleCnt="5"/>
      <dgm:spPr/>
      <dgm:t>
        <a:bodyPr/>
        <a:lstStyle/>
        <a:p>
          <a:endParaRPr lang="en-US"/>
        </a:p>
      </dgm:t>
    </dgm:pt>
    <dgm:pt modelId="{C6082020-EA0C-400E-99FC-605F934F0D68}" type="pres">
      <dgm:prSet presAssocID="{A80F3C75-143B-40B8-969C-22FE6F00A9E9}" presName="hierChild4" presStyleCnt="0"/>
      <dgm:spPr/>
    </dgm:pt>
    <dgm:pt modelId="{531B7A72-2930-4E2B-B377-A6FE1949B028}" type="pres">
      <dgm:prSet presAssocID="{A80F3C75-143B-40B8-969C-22FE6F00A9E9}" presName="hierChild5" presStyleCnt="0"/>
      <dgm:spPr/>
    </dgm:pt>
    <dgm:pt modelId="{B249C467-070E-4927-B4AB-177069D42AAE}" type="pres">
      <dgm:prSet presAssocID="{CFCFF3CC-56AA-49CF-8FCF-A689D859B4BE}" presName="hierChild5" presStyleCnt="0"/>
      <dgm:spPr/>
    </dgm:pt>
    <dgm:pt modelId="{007E4F02-EC67-4019-9704-E80ED2304B95}" type="pres">
      <dgm:prSet presAssocID="{09C0B31C-0EEB-433A-8C8B-E4CC1061CCA0}" presName="Name37" presStyleLbl="parChTrans1D3" presStyleIdx="10" presStyleCnt="11"/>
      <dgm:spPr/>
      <dgm:t>
        <a:bodyPr/>
        <a:lstStyle/>
        <a:p>
          <a:endParaRPr lang="en-US"/>
        </a:p>
      </dgm:t>
    </dgm:pt>
    <dgm:pt modelId="{FEB2906D-78A6-43C0-8765-866919143D69}" type="pres">
      <dgm:prSet presAssocID="{EAA9C895-EF09-4E7F-9940-51645BCA14A4}" presName="hierRoot2" presStyleCnt="0">
        <dgm:presLayoutVars>
          <dgm:hierBranch val="init"/>
        </dgm:presLayoutVars>
      </dgm:prSet>
      <dgm:spPr/>
    </dgm:pt>
    <dgm:pt modelId="{E7BBED72-EEF7-42F0-A4FB-A37584DB716F}" type="pres">
      <dgm:prSet presAssocID="{EAA9C895-EF09-4E7F-9940-51645BCA14A4}" presName="rootComposite" presStyleCnt="0"/>
      <dgm:spPr/>
    </dgm:pt>
    <dgm:pt modelId="{DB858516-390C-4763-A64B-294E12FEE5D8}" type="pres">
      <dgm:prSet presAssocID="{EAA9C895-EF09-4E7F-9940-51645BCA14A4}" presName="rootText" presStyleLbl="node3" presStyleIdx="10" presStyleCnt="11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68F8E49-AEE6-4374-BCCC-4DC6B138341D}" type="pres">
      <dgm:prSet presAssocID="{EAA9C895-EF09-4E7F-9940-51645BCA14A4}" presName="rootConnector" presStyleLbl="node3" presStyleIdx="10" presStyleCnt="11"/>
      <dgm:spPr/>
      <dgm:t>
        <a:bodyPr/>
        <a:lstStyle/>
        <a:p>
          <a:endParaRPr lang="en-US"/>
        </a:p>
      </dgm:t>
    </dgm:pt>
    <dgm:pt modelId="{C70DE334-9A2F-412E-9591-0B36B152BD25}" type="pres">
      <dgm:prSet presAssocID="{EAA9C895-EF09-4E7F-9940-51645BCA14A4}" presName="hierChild4" presStyleCnt="0"/>
      <dgm:spPr/>
    </dgm:pt>
    <dgm:pt modelId="{263AACFF-4616-492B-BCC0-A804E043FAC0}" type="pres">
      <dgm:prSet presAssocID="{F2A1062B-8199-4C04-9A36-8043B3DBEA40}" presName="Name37" presStyleLbl="parChTrans1D4" presStyleIdx="2" presStyleCnt="5"/>
      <dgm:spPr/>
      <dgm:t>
        <a:bodyPr/>
        <a:lstStyle/>
        <a:p>
          <a:endParaRPr lang="en-US"/>
        </a:p>
      </dgm:t>
    </dgm:pt>
    <dgm:pt modelId="{9921E16C-87EF-453A-B905-83833E0C3286}" type="pres">
      <dgm:prSet presAssocID="{8E169865-44A1-4489-BD81-4B5F11319251}" presName="hierRoot2" presStyleCnt="0">
        <dgm:presLayoutVars>
          <dgm:hierBranch val="init"/>
        </dgm:presLayoutVars>
      </dgm:prSet>
      <dgm:spPr/>
    </dgm:pt>
    <dgm:pt modelId="{F46E3257-9DD3-4A5A-91F3-53A8C59C0E2D}" type="pres">
      <dgm:prSet presAssocID="{8E169865-44A1-4489-BD81-4B5F11319251}" presName="rootComposite" presStyleCnt="0"/>
      <dgm:spPr/>
    </dgm:pt>
    <dgm:pt modelId="{4211CC46-83EC-4094-980A-80ACCE839BC0}" type="pres">
      <dgm:prSet presAssocID="{8E169865-44A1-4489-BD81-4B5F11319251}" presName="rootText" presStyleLbl="node4" presStyleIdx="2" presStyleCnt="5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B4B1304-3454-4E8C-ABAB-9449D66017EF}" type="pres">
      <dgm:prSet presAssocID="{8E169865-44A1-4489-BD81-4B5F11319251}" presName="rootConnector" presStyleLbl="node4" presStyleIdx="2" presStyleCnt="5"/>
      <dgm:spPr/>
      <dgm:t>
        <a:bodyPr/>
        <a:lstStyle/>
        <a:p>
          <a:endParaRPr lang="en-US"/>
        </a:p>
      </dgm:t>
    </dgm:pt>
    <dgm:pt modelId="{AD740A61-E036-472B-B14A-90FB8C0F1F3A}" type="pres">
      <dgm:prSet presAssocID="{8E169865-44A1-4489-BD81-4B5F11319251}" presName="hierChild4" presStyleCnt="0"/>
      <dgm:spPr/>
    </dgm:pt>
    <dgm:pt modelId="{377E7F32-FD11-4189-A081-0EB00BEE3AF6}" type="pres">
      <dgm:prSet presAssocID="{8E169865-44A1-4489-BD81-4B5F11319251}" presName="hierChild5" presStyleCnt="0"/>
      <dgm:spPr/>
    </dgm:pt>
    <dgm:pt modelId="{24CF6D48-1DD6-4523-88CD-08113F5E93B3}" type="pres">
      <dgm:prSet presAssocID="{EF67DC1A-95B1-4799-AAA9-84DB87570D49}" presName="Name37" presStyleLbl="parChTrans1D4" presStyleIdx="3" presStyleCnt="5"/>
      <dgm:spPr/>
      <dgm:t>
        <a:bodyPr/>
        <a:lstStyle/>
        <a:p>
          <a:endParaRPr lang="en-US"/>
        </a:p>
      </dgm:t>
    </dgm:pt>
    <dgm:pt modelId="{9130925C-C759-48B8-9498-3F876FBA9138}" type="pres">
      <dgm:prSet presAssocID="{8EF3F658-6498-425A-85F8-FA20F729C447}" presName="hierRoot2" presStyleCnt="0">
        <dgm:presLayoutVars>
          <dgm:hierBranch val="init"/>
        </dgm:presLayoutVars>
      </dgm:prSet>
      <dgm:spPr/>
    </dgm:pt>
    <dgm:pt modelId="{6388AD6C-5714-43E3-9AFD-F81F82932217}" type="pres">
      <dgm:prSet presAssocID="{8EF3F658-6498-425A-85F8-FA20F729C447}" presName="rootComposite" presStyleCnt="0"/>
      <dgm:spPr/>
    </dgm:pt>
    <dgm:pt modelId="{BF0D15E7-6B5B-4B17-8871-725BFA74952A}" type="pres">
      <dgm:prSet presAssocID="{8EF3F658-6498-425A-85F8-FA20F729C447}" presName="rootText" presStyleLbl="node4" presStyleIdx="3" presStyleCnt="5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5013A3C-EFAF-465D-B4EC-DE7DDF8E0370}" type="pres">
      <dgm:prSet presAssocID="{8EF3F658-6498-425A-85F8-FA20F729C447}" presName="rootConnector" presStyleLbl="node4" presStyleIdx="3" presStyleCnt="5"/>
      <dgm:spPr/>
      <dgm:t>
        <a:bodyPr/>
        <a:lstStyle/>
        <a:p>
          <a:endParaRPr lang="en-US"/>
        </a:p>
      </dgm:t>
    </dgm:pt>
    <dgm:pt modelId="{C4AE0429-D78A-4C6E-A713-7EB504DAB25C}" type="pres">
      <dgm:prSet presAssocID="{8EF3F658-6498-425A-85F8-FA20F729C447}" presName="hierChild4" presStyleCnt="0"/>
      <dgm:spPr/>
    </dgm:pt>
    <dgm:pt modelId="{CD33C10F-DE80-4084-B3E5-67EBCFC5DCE9}" type="pres">
      <dgm:prSet presAssocID="{8EF3F658-6498-425A-85F8-FA20F729C447}" presName="hierChild5" presStyleCnt="0"/>
      <dgm:spPr/>
    </dgm:pt>
    <dgm:pt modelId="{C5F26C85-FF48-4AE0-84EE-485F8449BB90}" type="pres">
      <dgm:prSet presAssocID="{14D07386-07CA-41B8-B0D5-52C62BA66519}" presName="Name37" presStyleLbl="parChTrans1D4" presStyleIdx="4" presStyleCnt="5"/>
      <dgm:spPr/>
      <dgm:t>
        <a:bodyPr/>
        <a:lstStyle/>
        <a:p>
          <a:endParaRPr lang="en-US"/>
        </a:p>
      </dgm:t>
    </dgm:pt>
    <dgm:pt modelId="{B4EAAB9D-3EF6-4376-B0C1-785CB68E4125}" type="pres">
      <dgm:prSet presAssocID="{2745E4DA-8330-42AA-8E73-97C42371B3CE}" presName="hierRoot2" presStyleCnt="0">
        <dgm:presLayoutVars>
          <dgm:hierBranch val="init"/>
        </dgm:presLayoutVars>
      </dgm:prSet>
      <dgm:spPr/>
    </dgm:pt>
    <dgm:pt modelId="{400878A7-D97D-4EBF-A50A-135E243C8463}" type="pres">
      <dgm:prSet presAssocID="{2745E4DA-8330-42AA-8E73-97C42371B3CE}" presName="rootComposite" presStyleCnt="0"/>
      <dgm:spPr/>
    </dgm:pt>
    <dgm:pt modelId="{9194AADF-C872-4589-AB6C-3AB247D85031}" type="pres">
      <dgm:prSet presAssocID="{2745E4DA-8330-42AA-8E73-97C42371B3CE}" presName="rootText" presStyleLbl="node4" presStyleIdx="4" presStyleCnt="5" custScaleX="17715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1FDCC9C-70F6-4833-9536-79FDC13EF474}" type="pres">
      <dgm:prSet presAssocID="{2745E4DA-8330-42AA-8E73-97C42371B3CE}" presName="rootConnector" presStyleLbl="node4" presStyleIdx="4" presStyleCnt="5"/>
      <dgm:spPr/>
      <dgm:t>
        <a:bodyPr/>
        <a:lstStyle/>
        <a:p>
          <a:endParaRPr lang="en-US"/>
        </a:p>
      </dgm:t>
    </dgm:pt>
    <dgm:pt modelId="{1457255F-949F-4183-BBA0-D14CDF6F8AF3}" type="pres">
      <dgm:prSet presAssocID="{2745E4DA-8330-42AA-8E73-97C42371B3CE}" presName="hierChild4" presStyleCnt="0"/>
      <dgm:spPr/>
    </dgm:pt>
    <dgm:pt modelId="{C28EEB5D-191F-4B5D-94B0-5891EBE27B43}" type="pres">
      <dgm:prSet presAssocID="{2745E4DA-8330-42AA-8E73-97C42371B3CE}" presName="hierChild5" presStyleCnt="0"/>
      <dgm:spPr/>
    </dgm:pt>
    <dgm:pt modelId="{032AC7FB-C793-4259-92F1-144C112BD92E}" type="pres">
      <dgm:prSet presAssocID="{EAA9C895-EF09-4E7F-9940-51645BCA14A4}" presName="hierChild5" presStyleCnt="0"/>
      <dgm:spPr/>
    </dgm:pt>
    <dgm:pt modelId="{D0CA902F-2E06-47F8-9D49-7A8C94EDAF5B}" type="pres">
      <dgm:prSet presAssocID="{33A8BC70-909A-4F7B-8C38-4AFEADCA63C4}" presName="hierChild5" presStyleCnt="0"/>
      <dgm:spPr/>
    </dgm:pt>
    <dgm:pt modelId="{4429DC37-C21A-4207-855C-69A76D68E84B}" type="pres">
      <dgm:prSet presAssocID="{4619C1FC-5906-4B19-8FE9-E1B88D7D40B3}" presName="hierChild3" presStyleCnt="0"/>
      <dgm:spPr/>
    </dgm:pt>
  </dgm:ptLst>
  <dgm:cxnLst>
    <dgm:cxn modelId="{8982BE45-C3C1-42D8-8BC6-C87F9BA5621C}" type="presOf" srcId="{14D07386-07CA-41B8-B0D5-52C62BA66519}" destId="{C5F26C85-FF48-4AE0-84EE-485F8449BB90}" srcOrd="0" destOrd="0" presId="urn:microsoft.com/office/officeart/2005/8/layout/orgChart1"/>
    <dgm:cxn modelId="{924AC5C8-D0CE-4BAA-9274-5C681355AD21}" srcId="{CFCFF3CC-56AA-49CF-8FCF-A689D859B4BE}" destId="{A80F3C75-143B-40B8-969C-22FE6F00A9E9}" srcOrd="1" destOrd="0" parTransId="{3C3CF145-1B31-4792-8DB3-88499BF3A7C4}" sibTransId="{A645BFAE-B3BA-4A57-8E2F-8A0C9C199517}"/>
    <dgm:cxn modelId="{4B81020D-AF91-4DF4-BE1D-898335A0A2D4}" type="presOf" srcId="{33A8BC70-909A-4F7B-8C38-4AFEADCA63C4}" destId="{45FE632D-ADBD-4DC2-A528-CF576E871107}" srcOrd="1" destOrd="0" presId="urn:microsoft.com/office/officeart/2005/8/layout/orgChart1"/>
    <dgm:cxn modelId="{62589C05-E29E-4B63-9BFB-071761CB3259}" type="presOf" srcId="{8E169865-44A1-4489-BD81-4B5F11319251}" destId="{4211CC46-83EC-4094-980A-80ACCE839BC0}" srcOrd="0" destOrd="0" presId="urn:microsoft.com/office/officeart/2005/8/layout/orgChart1"/>
    <dgm:cxn modelId="{174A1CEE-C184-4006-9DEE-65F7E34A0734}" type="presOf" srcId="{97DB25F1-5027-43A1-8C67-2057F53DCD40}" destId="{D9A7F097-E0E1-4AD9-94ED-870F5027B3C0}" srcOrd="0" destOrd="0" presId="urn:microsoft.com/office/officeart/2005/8/layout/orgChart1"/>
    <dgm:cxn modelId="{9CF1BEA0-1D62-4580-A98D-7785B274ED26}" type="presOf" srcId="{B4B18B5F-CA0F-4347-8570-43BBA8892111}" destId="{C77E468A-B938-4645-8D09-BF4473CA5940}" srcOrd="0" destOrd="0" presId="urn:microsoft.com/office/officeart/2005/8/layout/orgChart1"/>
    <dgm:cxn modelId="{A742836A-2DED-4730-9378-62CEC8E4186C}" type="presOf" srcId="{97DB25F1-5027-43A1-8C67-2057F53DCD40}" destId="{7EC529CD-34FF-4EF5-8DB6-67639D803400}" srcOrd="1" destOrd="0" presId="urn:microsoft.com/office/officeart/2005/8/layout/orgChart1"/>
    <dgm:cxn modelId="{A6347F42-A57E-4B5C-B176-5A962FAE53A3}" type="presOf" srcId="{DBB06292-D56C-4B84-AF7D-23DC28E55282}" destId="{097A7BA3-8E88-43B8-899B-B61C51DF4D13}" srcOrd="0" destOrd="0" presId="urn:microsoft.com/office/officeart/2005/8/layout/orgChart1"/>
    <dgm:cxn modelId="{AA0ABB77-BD2A-4D8E-90B7-6E174DED5B39}" type="presOf" srcId="{25D2ACED-86E7-4AF9-8F44-7C688B7DE942}" destId="{822D63E3-8BF3-42CB-B642-880B7DD3083B}" srcOrd="0" destOrd="0" presId="urn:microsoft.com/office/officeart/2005/8/layout/orgChart1"/>
    <dgm:cxn modelId="{DB8471F3-546C-4937-A02B-BE62AD01249D}" type="presOf" srcId="{68BA978A-6FD2-4355-8404-E9E2591AC364}" destId="{FE2D0254-9283-4BDE-BAA4-9CF7AB31FC1D}" srcOrd="0" destOrd="0" presId="urn:microsoft.com/office/officeart/2005/8/layout/orgChart1"/>
    <dgm:cxn modelId="{92350719-F827-4816-A560-0DD9C8CF8A9F}" type="presOf" srcId="{BDEB9597-F951-4514-9934-1334395B5172}" destId="{736F6925-4BFB-4349-AAA7-BB5CC78001EF}" srcOrd="0" destOrd="0" presId="urn:microsoft.com/office/officeart/2005/8/layout/orgChart1"/>
    <dgm:cxn modelId="{F8A4E59D-3965-4CF5-A87E-EEF9784A9C48}" type="presOf" srcId="{5901EEA3-D669-40C9-8D1A-D77878FC95BB}" destId="{70884016-615E-4D19-9A38-A820820E6C89}" srcOrd="1" destOrd="0" presId="urn:microsoft.com/office/officeart/2005/8/layout/orgChart1"/>
    <dgm:cxn modelId="{394501D9-1950-426F-8FAE-602944F2305D}" srcId="{33A8BC70-909A-4F7B-8C38-4AFEADCA63C4}" destId="{CFCFF3CC-56AA-49CF-8FCF-A689D859B4BE}" srcOrd="0" destOrd="0" parTransId="{8FCD1E2C-7AFE-40FE-ABCA-99E16ED726F0}" sibTransId="{75B158F2-C3AA-47E9-A5A2-02528D91FCEB}"/>
    <dgm:cxn modelId="{5229EE9D-124E-4620-8394-089FECF8C248}" type="presOf" srcId="{EAA9C895-EF09-4E7F-9940-51645BCA14A4}" destId="{DB858516-390C-4763-A64B-294E12FEE5D8}" srcOrd="0" destOrd="0" presId="urn:microsoft.com/office/officeart/2005/8/layout/orgChart1"/>
    <dgm:cxn modelId="{93689E3A-82B5-4232-8A09-6D79153EB14B}" srcId="{ABFFEF0E-3CA5-4461-933E-28367F37DDBD}" destId="{4619C1FC-5906-4B19-8FE9-E1B88D7D40B3}" srcOrd="0" destOrd="0" parTransId="{EA153A8D-ED8F-43D9-8C09-1E39DCB75218}" sibTransId="{4C0E8865-4053-467B-B5F6-56B83F6CDD88}"/>
    <dgm:cxn modelId="{594000ED-5F84-481A-8E38-FE97BCF3016C}" type="presOf" srcId="{8EF3F658-6498-425A-85F8-FA20F729C447}" destId="{BF0D15E7-6B5B-4B17-8871-725BFA74952A}" srcOrd="0" destOrd="0" presId="urn:microsoft.com/office/officeart/2005/8/layout/orgChart1"/>
    <dgm:cxn modelId="{C74ABD29-4EC8-4F31-8D28-92960FC5E79D}" type="presOf" srcId="{0C3CD868-F8A9-4EA7-8CE1-EBAB189EC222}" destId="{D4132423-A5EA-44E3-81CA-EC09F940EBA2}" srcOrd="0" destOrd="0" presId="urn:microsoft.com/office/officeart/2005/8/layout/orgChart1"/>
    <dgm:cxn modelId="{FE207F9F-F6D6-46B4-B2D3-BDCCC9BF986B}" type="presOf" srcId="{196271F8-A03E-4F6B-82F8-EEB118C34075}" destId="{1B144333-DD39-476E-B449-125CCCD4F51E}" srcOrd="0" destOrd="0" presId="urn:microsoft.com/office/officeart/2005/8/layout/orgChart1"/>
    <dgm:cxn modelId="{1BC9AFDB-197E-44C9-B13B-6EE11B3BF9E3}" type="presOf" srcId="{5901EEA3-D669-40C9-8D1A-D77878FC95BB}" destId="{3CFD5E35-E89A-42E0-9A8A-2D6EBF56C429}" srcOrd="0" destOrd="0" presId="urn:microsoft.com/office/officeart/2005/8/layout/orgChart1"/>
    <dgm:cxn modelId="{4D25A74C-EDD6-4FFC-8F14-2D87D5ECB2E4}" type="presOf" srcId="{485EA473-DFC9-45E4-B79A-0948C31C7A56}" destId="{447F8D5D-A050-4499-B165-1798A96969C5}" srcOrd="1" destOrd="0" presId="urn:microsoft.com/office/officeart/2005/8/layout/orgChart1"/>
    <dgm:cxn modelId="{19DA2352-9DB7-4B77-B221-9FB00D005801}" type="presOf" srcId="{CFCFF3CC-56AA-49CF-8FCF-A689D859B4BE}" destId="{15BCC12B-9CD6-44DE-B413-2B76C8E55E5F}" srcOrd="1" destOrd="0" presId="urn:microsoft.com/office/officeart/2005/8/layout/orgChart1"/>
    <dgm:cxn modelId="{41F2CDD8-C9C4-4FCC-B74E-3F5D2B72EFE4}" type="presOf" srcId="{A797C548-2668-4936-AF31-461A8DE95B84}" destId="{C14EF39D-5577-4380-9222-F510559AF96A}" srcOrd="1" destOrd="0" presId="urn:microsoft.com/office/officeart/2005/8/layout/orgChart1"/>
    <dgm:cxn modelId="{555CC3C9-6954-4922-8FD5-61581B78F948}" srcId="{EAA9C895-EF09-4E7F-9940-51645BCA14A4}" destId="{8E169865-44A1-4489-BD81-4B5F11319251}" srcOrd="0" destOrd="0" parTransId="{F2A1062B-8199-4C04-9A36-8043B3DBEA40}" sibTransId="{5A922338-599F-4003-B9D5-102A4585EDEB}"/>
    <dgm:cxn modelId="{16E87774-426B-4138-9E82-44CFDA741E23}" type="presOf" srcId="{9E8A2C0F-48AB-4825-AF98-DECB4C201B83}" destId="{CC0BCC86-3BE3-4AE0-AABF-980B7E351E32}" srcOrd="0" destOrd="0" presId="urn:microsoft.com/office/officeart/2005/8/layout/orgChart1"/>
    <dgm:cxn modelId="{23FCE576-85D1-4694-B1AB-1996EF7F2788}" type="presOf" srcId="{196271F8-A03E-4F6B-82F8-EEB118C34075}" destId="{DC63B0BF-1F9C-440F-B5B8-EFF3285A8AD5}" srcOrd="1" destOrd="0" presId="urn:microsoft.com/office/officeart/2005/8/layout/orgChart1"/>
    <dgm:cxn modelId="{D40CF4FC-9F6B-4AA7-9B1D-B48066AB3981}" type="presOf" srcId="{DC00FF2E-5FA6-44A3-83E1-7E73EE6682EF}" destId="{0E063CBE-0140-4466-8599-5ECA0BB2504E}" srcOrd="0" destOrd="0" presId="urn:microsoft.com/office/officeart/2005/8/layout/orgChart1"/>
    <dgm:cxn modelId="{C81EFB84-54B0-4409-B77D-C4D15566BD20}" type="presOf" srcId="{CFCFF3CC-56AA-49CF-8FCF-A689D859B4BE}" destId="{40C32F3B-FF21-4896-A653-3BFF81BE875E}" srcOrd="0" destOrd="0" presId="urn:microsoft.com/office/officeart/2005/8/layout/orgChart1"/>
    <dgm:cxn modelId="{1075B6D7-2C0B-4436-A848-C1302E292542}" type="presOf" srcId="{A62C9EF3-E7EC-4F71-B8D3-00BDFC95BDB4}" destId="{B40FABFD-2169-4ACB-8E1D-EBFDCA158AE8}" srcOrd="0" destOrd="0" presId="urn:microsoft.com/office/officeart/2005/8/layout/orgChart1"/>
    <dgm:cxn modelId="{5BF88C8A-4A90-476E-AC09-6470524114DB}" type="presOf" srcId="{DBB06292-D56C-4B84-AF7D-23DC28E55282}" destId="{5143CB98-0E48-4D3F-8209-2EAB35742CA5}" srcOrd="1" destOrd="0" presId="urn:microsoft.com/office/officeart/2005/8/layout/orgChart1"/>
    <dgm:cxn modelId="{480EC724-6ECB-476B-8E1A-DE1F2448AF03}" type="presOf" srcId="{21AE5F26-133E-40E4-AA11-8CF680609D8C}" destId="{BBB9F13D-FDD3-4A1F-90FE-258DE5D2B28D}" srcOrd="0" destOrd="0" presId="urn:microsoft.com/office/officeart/2005/8/layout/orgChart1"/>
    <dgm:cxn modelId="{67D10A70-3E19-43A8-80A5-C6DAD4192604}" type="presOf" srcId="{9E8A2C0F-48AB-4825-AF98-DECB4C201B83}" destId="{7C5F20C7-DFF1-4580-A60C-B855BC864177}" srcOrd="1" destOrd="0" presId="urn:microsoft.com/office/officeart/2005/8/layout/orgChart1"/>
    <dgm:cxn modelId="{49178C37-8CF4-48C7-91ED-0502D9C12872}" type="presOf" srcId="{A80F3C75-143B-40B8-969C-22FE6F00A9E9}" destId="{D67DDB5F-EBA0-4256-B028-8290E9F57A5D}" srcOrd="1" destOrd="0" presId="urn:microsoft.com/office/officeart/2005/8/layout/orgChart1"/>
    <dgm:cxn modelId="{BFA0776F-2A7A-42CC-9D7F-9362F8FA5CA5}" srcId="{6A404CD6-0720-4566-A05B-157CDCEF6653}" destId="{5901EEA3-D669-40C9-8D1A-D77878FC95BB}" srcOrd="1" destOrd="0" parTransId="{E58E1C00-6F2C-41D2-A735-08A5BCC1CA32}" sibTransId="{B1B09259-77B3-4E37-AF86-1B4EF38BA13C}"/>
    <dgm:cxn modelId="{75053657-CE3A-49CD-A4A1-5173A9B904B5}" srcId="{97DB25F1-5027-43A1-8C67-2057F53DCD40}" destId="{196271F8-A03E-4F6B-82F8-EEB118C34075}" srcOrd="1" destOrd="0" parTransId="{FF2D74F6-5478-46ED-82B4-D4188254C9EE}" sibTransId="{E0772361-847A-45B4-89F9-DCF6FF8F774E}"/>
    <dgm:cxn modelId="{714252F3-A133-4A5A-8E6E-D28E306E7B20}" srcId="{6A404CD6-0720-4566-A05B-157CDCEF6653}" destId="{9E8A2C0F-48AB-4825-AF98-DECB4C201B83}" srcOrd="0" destOrd="0" parTransId="{25D2ACED-86E7-4AF9-8F44-7C688B7DE942}" sibTransId="{A4D67E20-0F76-4693-9D62-B407594CAC64}"/>
    <dgm:cxn modelId="{3D6EADAC-74F7-49CA-8181-8A6C89B36AEC}" srcId="{6A404CD6-0720-4566-A05B-157CDCEF6653}" destId="{A797C548-2668-4936-AF31-461A8DE95B84}" srcOrd="3" destOrd="0" parTransId="{B4B18B5F-CA0F-4347-8570-43BBA8892111}" sibTransId="{BC24C420-EAF4-4BDE-BA87-376D67E33038}"/>
    <dgm:cxn modelId="{19C7CCA4-D998-4D8B-A171-3C00A5435F84}" srcId="{6A404CD6-0720-4566-A05B-157CDCEF6653}" destId="{485EA473-DFC9-45E4-B79A-0948C31C7A56}" srcOrd="2" destOrd="0" parTransId="{68BA978A-6FD2-4355-8404-E9E2591AC364}" sibTransId="{B952F9FC-7A28-4531-AA26-831ECCC7E688}"/>
    <dgm:cxn modelId="{D3D7D600-5818-41C6-AF67-35D64EBAE781}" type="presOf" srcId="{A797C548-2668-4936-AF31-461A8DE95B84}" destId="{B71E8D95-153B-4DFC-BB02-49B344217F65}" srcOrd="0" destOrd="0" presId="urn:microsoft.com/office/officeart/2005/8/layout/orgChart1"/>
    <dgm:cxn modelId="{47337D73-6D28-40FA-852A-89E46E84E924}" type="presOf" srcId="{FF2D74F6-5478-46ED-82B4-D4188254C9EE}" destId="{E6CB46B6-E255-4DF0-8329-6A912FD64812}" srcOrd="0" destOrd="0" presId="urn:microsoft.com/office/officeart/2005/8/layout/orgChart1"/>
    <dgm:cxn modelId="{C8A26692-611C-44D4-9D22-7DC4FBA549AC}" type="presOf" srcId="{E6A0DCE3-CA69-40AD-837D-1F5DE59D4C1A}" destId="{DC3ACAD7-B8AF-4001-8B15-775417749C4D}" srcOrd="0" destOrd="0" presId="urn:microsoft.com/office/officeart/2005/8/layout/orgChart1"/>
    <dgm:cxn modelId="{68339A20-16EF-4A56-BC8F-2E73D9D8FE58}" type="presOf" srcId="{33A8BC70-909A-4F7B-8C38-4AFEADCA63C4}" destId="{F764D7E2-458B-46F4-96EF-114BD1C808EE}" srcOrd="0" destOrd="0" presId="urn:microsoft.com/office/officeart/2005/8/layout/orgChart1"/>
    <dgm:cxn modelId="{76548EE9-D6D1-4001-8B0B-9C64CC38AC27}" srcId="{97DB25F1-5027-43A1-8C67-2057F53DCD40}" destId="{0C3CD868-F8A9-4EA7-8CE1-EBAB189EC222}" srcOrd="2" destOrd="0" parTransId="{21AE5F26-133E-40E4-AA11-8CF680609D8C}" sibTransId="{7472730A-FD1D-4216-8355-A8F71137F06F}"/>
    <dgm:cxn modelId="{F58ADC75-ED2F-4B5A-A765-71961C1A1361}" type="presOf" srcId="{8E169865-44A1-4489-BD81-4B5F11319251}" destId="{0B4B1304-3454-4E8C-ABAB-9449D66017EF}" srcOrd="1" destOrd="0" presId="urn:microsoft.com/office/officeart/2005/8/layout/orgChart1"/>
    <dgm:cxn modelId="{7359BA89-4672-4084-B571-48445FD050F2}" srcId="{6A404CD6-0720-4566-A05B-157CDCEF6653}" destId="{DBB06292-D56C-4B84-AF7D-23DC28E55282}" srcOrd="4" destOrd="0" parTransId="{5E1F31CC-C59A-4646-A0F1-308FA402C10B}" sibTransId="{2291C3EA-DC88-40A1-87BE-C4B206D71F73}"/>
    <dgm:cxn modelId="{36B17779-E820-4CBD-80F6-6F50FC1D50D7}" type="presOf" srcId="{4619C1FC-5906-4B19-8FE9-E1B88D7D40B3}" destId="{71003C19-6B88-4F0A-A06A-0B03BB5BB988}" srcOrd="0" destOrd="0" presId="urn:microsoft.com/office/officeart/2005/8/layout/orgChart1"/>
    <dgm:cxn modelId="{43679336-BA6C-4F95-80FF-77991D5A1B4E}" srcId="{4619C1FC-5906-4B19-8FE9-E1B88D7D40B3}" destId="{33A8BC70-909A-4F7B-8C38-4AFEADCA63C4}" srcOrd="2" destOrd="0" parTransId="{E6A0DCE3-CA69-40AD-837D-1F5DE59D4C1A}" sibTransId="{C9D8E0C9-DE1D-4F81-84B0-0A69D96EABB8}"/>
    <dgm:cxn modelId="{77E093BA-51FE-4BE4-BE33-1E88AAD971DD}" srcId="{CFCFF3CC-56AA-49CF-8FCF-A689D859B4BE}" destId="{F90350D4-5535-4222-9046-17F953EBA5E2}" srcOrd="0" destOrd="0" parTransId="{1516B8B1-C0C7-4086-BB01-67FCE9392427}" sibTransId="{4C07B0EC-9688-440D-B5C9-9B44ACA4632A}"/>
    <dgm:cxn modelId="{B7DD2A4F-8CA7-40F9-BF45-C7A4B06DB101}" srcId="{4619C1FC-5906-4B19-8FE9-E1B88D7D40B3}" destId="{6A404CD6-0720-4566-A05B-157CDCEF6653}" srcOrd="1" destOrd="0" parTransId="{043BBBB1-B4C2-43E0-882B-8280696797BF}" sibTransId="{CF64074D-40FF-4666-B748-95A6B88CA23D}"/>
    <dgm:cxn modelId="{DBA0B439-6FE8-49EC-A136-DA356A96B0DA}" srcId="{EAA9C895-EF09-4E7F-9940-51645BCA14A4}" destId="{8EF3F658-6498-425A-85F8-FA20F729C447}" srcOrd="1" destOrd="0" parTransId="{EF67DC1A-95B1-4799-AAA9-84DB87570D49}" sibTransId="{5612E802-201E-4861-AA90-2B9551BE463C}"/>
    <dgm:cxn modelId="{C9B4F29A-745D-4AE4-95C9-31591061D6E7}" type="presOf" srcId="{C1195DC5-3CD9-49BF-95BA-F49EEB9D6246}" destId="{6CCF1CFC-28C5-4984-ACE3-56BAFF23EF4C}" srcOrd="0" destOrd="0" presId="urn:microsoft.com/office/officeart/2005/8/layout/orgChart1"/>
    <dgm:cxn modelId="{C40440BE-DCC1-4AFF-8EEE-DDCCA948DB61}" type="presOf" srcId="{4619C1FC-5906-4B19-8FE9-E1B88D7D40B3}" destId="{511341A7-FD00-4E9C-8325-EF059E5B0DE5}" srcOrd="1" destOrd="0" presId="urn:microsoft.com/office/officeart/2005/8/layout/orgChart1"/>
    <dgm:cxn modelId="{7912D66D-05E2-40F7-9CA5-FD5C433160D7}" type="presOf" srcId="{6A404CD6-0720-4566-A05B-157CDCEF6653}" destId="{D277E21E-F80D-4CA2-A2C4-C6F3117028D8}" srcOrd="1" destOrd="0" presId="urn:microsoft.com/office/officeart/2005/8/layout/orgChart1"/>
    <dgm:cxn modelId="{04AF3C78-A082-4D71-8ECD-A3E4697DC0A9}" type="presOf" srcId="{3C3CF145-1B31-4792-8DB3-88499BF3A7C4}" destId="{2C3E57A1-F1DB-4BF5-895E-E299BCC81485}" srcOrd="0" destOrd="0" presId="urn:microsoft.com/office/officeart/2005/8/layout/orgChart1"/>
    <dgm:cxn modelId="{7F355E9A-B06F-4730-AB67-F214B857D190}" type="presOf" srcId="{0B3A29E0-1BA7-4666-9036-988BF20C143F}" destId="{A7FBA39C-BD51-4494-8BD7-7F6725855AAA}" srcOrd="0" destOrd="0" presId="urn:microsoft.com/office/officeart/2005/8/layout/orgChart1"/>
    <dgm:cxn modelId="{A10C87CE-7C96-4BBE-87AC-1F62EB0E45D5}" type="presOf" srcId="{E58E1C00-6F2C-41D2-A735-08A5BCC1CA32}" destId="{81C22282-660D-4573-BAEE-2B4995CE4BC7}" srcOrd="0" destOrd="0" presId="urn:microsoft.com/office/officeart/2005/8/layout/orgChart1"/>
    <dgm:cxn modelId="{BCFA3B04-3442-4165-872A-D796E5231B21}" srcId="{4619C1FC-5906-4B19-8FE9-E1B88D7D40B3}" destId="{97DB25F1-5027-43A1-8C67-2057F53DCD40}" srcOrd="0" destOrd="0" parTransId="{0B3A29E0-1BA7-4666-9036-988BF20C143F}" sibTransId="{E5378489-FB10-4DF1-810B-FACCC5409872}"/>
    <dgm:cxn modelId="{84C253A4-B0C2-4644-8C0D-A3C0D8850C58}" type="presOf" srcId="{1516B8B1-C0C7-4086-BB01-67FCE9392427}" destId="{70906DD2-5933-408C-A08A-8AC21A8EF724}" srcOrd="0" destOrd="0" presId="urn:microsoft.com/office/officeart/2005/8/layout/orgChart1"/>
    <dgm:cxn modelId="{27B0D1F3-7A35-4EC7-8061-742EEE3E43B5}" type="presOf" srcId="{A80F3C75-143B-40B8-969C-22FE6F00A9E9}" destId="{4819C8A8-979D-4008-B767-B6B9AC8C604C}" srcOrd="0" destOrd="0" presId="urn:microsoft.com/office/officeart/2005/8/layout/orgChart1"/>
    <dgm:cxn modelId="{19E480AC-7A7C-470E-B2B6-75DABDACE662}" type="presOf" srcId="{ABFFEF0E-3CA5-4461-933E-28367F37DDBD}" destId="{2E4B5E84-A8E8-4324-A175-9F39E72FAB4D}" srcOrd="0" destOrd="0" presId="urn:microsoft.com/office/officeart/2005/8/layout/orgChart1"/>
    <dgm:cxn modelId="{3F38E14E-DA08-4C26-A5CD-9CDE525291AD}" type="presOf" srcId="{F2A1062B-8199-4C04-9A36-8043B3DBEA40}" destId="{263AACFF-4616-492B-BCC0-A804E043FAC0}" srcOrd="0" destOrd="0" presId="urn:microsoft.com/office/officeart/2005/8/layout/orgChart1"/>
    <dgm:cxn modelId="{B89FAB58-F1FA-47CD-A8F2-D9D790A1440B}" type="presOf" srcId="{0C3CD868-F8A9-4EA7-8CE1-EBAB189EC222}" destId="{C523559E-85E5-4E27-9DF3-40401314EA61}" srcOrd="1" destOrd="0" presId="urn:microsoft.com/office/officeart/2005/8/layout/orgChart1"/>
    <dgm:cxn modelId="{89FEC5BA-3F3F-4623-8B41-B6CC3509DCB3}" type="presOf" srcId="{2745E4DA-8330-42AA-8E73-97C42371B3CE}" destId="{31FDCC9C-70F6-4833-9536-79FDC13EF474}" srcOrd="1" destOrd="0" presId="urn:microsoft.com/office/officeart/2005/8/layout/orgChart1"/>
    <dgm:cxn modelId="{ABB1DCF3-9167-4E6F-B7F0-6B29B494B5F6}" srcId="{97DB25F1-5027-43A1-8C67-2057F53DCD40}" destId="{BDEB9597-F951-4514-9934-1334395B5172}" srcOrd="3" destOrd="0" parTransId="{DC00FF2E-5FA6-44A3-83E1-7E73EE6682EF}" sibTransId="{97D550F4-82F4-41DE-8216-A5AEF299BB3A}"/>
    <dgm:cxn modelId="{4B719ABD-F953-451A-9E03-F290CC330A74}" type="presOf" srcId="{BDEB9597-F951-4514-9934-1334395B5172}" destId="{F967D1DF-473D-42F1-98FA-4FB281C7DC75}" srcOrd="1" destOrd="0" presId="urn:microsoft.com/office/officeart/2005/8/layout/orgChart1"/>
    <dgm:cxn modelId="{3E22C3B9-3CD6-47E6-9014-70DD39B15418}" srcId="{33A8BC70-909A-4F7B-8C38-4AFEADCA63C4}" destId="{EAA9C895-EF09-4E7F-9940-51645BCA14A4}" srcOrd="1" destOrd="0" parTransId="{09C0B31C-0EEB-433A-8C8B-E4CC1061CCA0}" sibTransId="{7AEBD685-948C-4096-A982-7F67A2A87C1D}"/>
    <dgm:cxn modelId="{6875FCB6-F91B-48D7-86F3-8356F533E2E7}" type="presOf" srcId="{043BBBB1-B4C2-43E0-882B-8280696797BF}" destId="{EBAD78AC-6A0F-4E6B-902A-DFEA95942E6A}" srcOrd="0" destOrd="0" presId="urn:microsoft.com/office/officeart/2005/8/layout/orgChart1"/>
    <dgm:cxn modelId="{24121E97-15C5-482C-946B-3E250E848FDB}" type="presOf" srcId="{EAA9C895-EF09-4E7F-9940-51645BCA14A4}" destId="{168F8E49-AEE6-4374-BCCC-4DC6B138341D}" srcOrd="1" destOrd="0" presId="urn:microsoft.com/office/officeart/2005/8/layout/orgChart1"/>
    <dgm:cxn modelId="{E1B624CA-7429-4E24-8E29-910C2B7B538C}" type="presOf" srcId="{5E1F31CC-C59A-4646-A0F1-308FA402C10B}" destId="{F0128BFB-57B4-4BAA-8E50-1EBCA6793E9E}" srcOrd="0" destOrd="0" presId="urn:microsoft.com/office/officeart/2005/8/layout/orgChart1"/>
    <dgm:cxn modelId="{70ED6213-7D86-48C1-9723-6067F819150A}" type="presOf" srcId="{F90350D4-5535-4222-9046-17F953EBA5E2}" destId="{46627197-5D91-497D-BC2D-57F18DD9BF08}" srcOrd="1" destOrd="0" presId="urn:microsoft.com/office/officeart/2005/8/layout/orgChart1"/>
    <dgm:cxn modelId="{639EB639-EF15-4692-8F67-3B37D4F732BB}" type="presOf" srcId="{EF67DC1A-95B1-4799-AAA9-84DB87570D49}" destId="{24CF6D48-1DD6-4523-88CD-08113F5E93B3}" srcOrd="0" destOrd="0" presId="urn:microsoft.com/office/officeart/2005/8/layout/orgChart1"/>
    <dgm:cxn modelId="{935088BA-47BD-4208-ADE1-96305DADC02A}" type="presOf" srcId="{F90350D4-5535-4222-9046-17F953EBA5E2}" destId="{7040E3E2-313D-4D36-8D5A-02BF096B1E58}" srcOrd="0" destOrd="0" presId="urn:microsoft.com/office/officeart/2005/8/layout/orgChart1"/>
    <dgm:cxn modelId="{B917C16A-434C-486F-B39C-C3A011891CAF}" type="presOf" srcId="{8FCD1E2C-7AFE-40FE-ABCA-99E16ED726F0}" destId="{AF6ACD8A-9068-4291-AA3B-D7BDE7658CF2}" srcOrd="0" destOrd="0" presId="urn:microsoft.com/office/officeart/2005/8/layout/orgChart1"/>
    <dgm:cxn modelId="{36D28BA4-761F-4CC1-9258-483C09524CD8}" type="presOf" srcId="{A62C9EF3-E7EC-4F71-B8D3-00BDFC95BDB4}" destId="{13E3CEB7-FC6C-42E4-8A0C-B7BBFE3F2F03}" srcOrd="1" destOrd="0" presId="urn:microsoft.com/office/officeart/2005/8/layout/orgChart1"/>
    <dgm:cxn modelId="{B2B01E7B-AF56-4FF6-AD64-CED69C558BE1}" type="presOf" srcId="{2745E4DA-8330-42AA-8E73-97C42371B3CE}" destId="{9194AADF-C872-4589-AB6C-3AB247D85031}" srcOrd="0" destOrd="0" presId="urn:microsoft.com/office/officeart/2005/8/layout/orgChart1"/>
    <dgm:cxn modelId="{D0586CAE-A6D2-44E0-A64B-DE35BE7D5620}" type="presOf" srcId="{6A404CD6-0720-4566-A05B-157CDCEF6653}" destId="{383BF564-D129-4175-8C23-71B31FA20630}" srcOrd="0" destOrd="0" presId="urn:microsoft.com/office/officeart/2005/8/layout/orgChart1"/>
    <dgm:cxn modelId="{824FD7E6-97C0-4A94-A3EA-2B392B0D16D0}" type="presOf" srcId="{09C0B31C-0EEB-433A-8C8B-E4CC1061CCA0}" destId="{007E4F02-EC67-4019-9704-E80ED2304B95}" srcOrd="0" destOrd="0" presId="urn:microsoft.com/office/officeart/2005/8/layout/orgChart1"/>
    <dgm:cxn modelId="{53094326-5285-4AE2-9DE1-ABDDF2E7A61B}" type="presOf" srcId="{485EA473-DFC9-45E4-B79A-0948C31C7A56}" destId="{34945943-03EB-4D1E-9DD0-087352293407}" srcOrd="0" destOrd="0" presId="urn:microsoft.com/office/officeart/2005/8/layout/orgChart1"/>
    <dgm:cxn modelId="{6E79E805-B39C-4D4B-BF3D-EF1F65529891}" srcId="{EAA9C895-EF09-4E7F-9940-51645BCA14A4}" destId="{2745E4DA-8330-42AA-8E73-97C42371B3CE}" srcOrd="2" destOrd="0" parTransId="{14D07386-07CA-41B8-B0D5-52C62BA66519}" sibTransId="{1538792C-E919-43A0-B755-0AF3DF78BE5A}"/>
    <dgm:cxn modelId="{494057BF-1D37-444F-949A-2636AE6CAB46}" type="presOf" srcId="{8EF3F658-6498-425A-85F8-FA20F729C447}" destId="{E5013A3C-EFAF-465D-B4EC-DE7DDF8E0370}" srcOrd="1" destOrd="0" presId="urn:microsoft.com/office/officeart/2005/8/layout/orgChart1"/>
    <dgm:cxn modelId="{06475D81-1C69-4575-AADF-3401242A29E6}" srcId="{97DB25F1-5027-43A1-8C67-2057F53DCD40}" destId="{A62C9EF3-E7EC-4F71-B8D3-00BDFC95BDB4}" srcOrd="0" destOrd="0" parTransId="{C1195DC5-3CD9-49BF-95BA-F49EEB9D6246}" sibTransId="{91DAB9F0-DA97-4DB4-B2A2-D0AA1B7C4EE1}"/>
    <dgm:cxn modelId="{1CA7ADB4-C2B6-4EBD-ADC9-F71A93F83DFB}" type="presParOf" srcId="{2E4B5E84-A8E8-4324-A175-9F39E72FAB4D}" destId="{719F48D4-B432-4AFC-9310-D70CB40D3CBD}" srcOrd="0" destOrd="0" presId="urn:microsoft.com/office/officeart/2005/8/layout/orgChart1"/>
    <dgm:cxn modelId="{43364286-BEDA-4E19-A0CE-CB19AC010D24}" type="presParOf" srcId="{719F48D4-B432-4AFC-9310-D70CB40D3CBD}" destId="{00A5ADC9-710D-433D-B1D2-6D4F0BA076D4}" srcOrd="0" destOrd="0" presId="urn:microsoft.com/office/officeart/2005/8/layout/orgChart1"/>
    <dgm:cxn modelId="{AC5B03D9-F8B5-45BE-B620-CF9673991D3E}" type="presParOf" srcId="{00A5ADC9-710D-433D-B1D2-6D4F0BA076D4}" destId="{71003C19-6B88-4F0A-A06A-0B03BB5BB988}" srcOrd="0" destOrd="0" presId="urn:microsoft.com/office/officeart/2005/8/layout/orgChart1"/>
    <dgm:cxn modelId="{709FE54F-189A-4BE1-8A26-6970CEFE38EF}" type="presParOf" srcId="{00A5ADC9-710D-433D-B1D2-6D4F0BA076D4}" destId="{511341A7-FD00-4E9C-8325-EF059E5B0DE5}" srcOrd="1" destOrd="0" presId="urn:microsoft.com/office/officeart/2005/8/layout/orgChart1"/>
    <dgm:cxn modelId="{6A088395-F5A3-4E7D-A7C7-D456B8D446F3}" type="presParOf" srcId="{719F48D4-B432-4AFC-9310-D70CB40D3CBD}" destId="{EA8299B8-B6AD-4FA9-B428-72665F41BCB4}" srcOrd="1" destOrd="0" presId="urn:microsoft.com/office/officeart/2005/8/layout/orgChart1"/>
    <dgm:cxn modelId="{9547E517-6499-4AB9-9F02-014BB08A85FB}" type="presParOf" srcId="{EA8299B8-B6AD-4FA9-B428-72665F41BCB4}" destId="{A7FBA39C-BD51-4494-8BD7-7F6725855AAA}" srcOrd="0" destOrd="0" presId="urn:microsoft.com/office/officeart/2005/8/layout/orgChart1"/>
    <dgm:cxn modelId="{D5E2149B-76B9-4AA3-9D6A-D12A7ED8EB53}" type="presParOf" srcId="{EA8299B8-B6AD-4FA9-B428-72665F41BCB4}" destId="{7518760C-E028-4E9F-88E6-6988494AC406}" srcOrd="1" destOrd="0" presId="urn:microsoft.com/office/officeart/2005/8/layout/orgChart1"/>
    <dgm:cxn modelId="{F1736697-4E9A-47A6-AC5D-C7923931EEA4}" type="presParOf" srcId="{7518760C-E028-4E9F-88E6-6988494AC406}" destId="{B6C0E477-6A66-424C-A537-E4F11469073C}" srcOrd="0" destOrd="0" presId="urn:microsoft.com/office/officeart/2005/8/layout/orgChart1"/>
    <dgm:cxn modelId="{EDC0FC33-1533-4670-8C65-5EB51208C0AF}" type="presParOf" srcId="{B6C0E477-6A66-424C-A537-E4F11469073C}" destId="{D9A7F097-E0E1-4AD9-94ED-870F5027B3C0}" srcOrd="0" destOrd="0" presId="urn:microsoft.com/office/officeart/2005/8/layout/orgChart1"/>
    <dgm:cxn modelId="{F54FEE7B-7134-413C-9C90-1F076257C8D1}" type="presParOf" srcId="{B6C0E477-6A66-424C-A537-E4F11469073C}" destId="{7EC529CD-34FF-4EF5-8DB6-67639D803400}" srcOrd="1" destOrd="0" presId="urn:microsoft.com/office/officeart/2005/8/layout/orgChart1"/>
    <dgm:cxn modelId="{48C2B768-9DBC-4F10-9FEB-0208C4E4B854}" type="presParOf" srcId="{7518760C-E028-4E9F-88E6-6988494AC406}" destId="{2CB7369D-D04E-45CA-81F4-21F8DB2C359C}" srcOrd="1" destOrd="0" presId="urn:microsoft.com/office/officeart/2005/8/layout/orgChart1"/>
    <dgm:cxn modelId="{8E60D35C-F646-470A-ABF1-9750D9FB218A}" type="presParOf" srcId="{2CB7369D-D04E-45CA-81F4-21F8DB2C359C}" destId="{6CCF1CFC-28C5-4984-ACE3-56BAFF23EF4C}" srcOrd="0" destOrd="0" presId="urn:microsoft.com/office/officeart/2005/8/layout/orgChart1"/>
    <dgm:cxn modelId="{4A9BD45B-36B0-4BF1-BFDD-7867FED87A5B}" type="presParOf" srcId="{2CB7369D-D04E-45CA-81F4-21F8DB2C359C}" destId="{D05F33FF-D450-4335-9EC4-B737E521615C}" srcOrd="1" destOrd="0" presId="urn:microsoft.com/office/officeart/2005/8/layout/orgChart1"/>
    <dgm:cxn modelId="{BCC49677-051D-4D47-B2DF-9B8B8672FDA4}" type="presParOf" srcId="{D05F33FF-D450-4335-9EC4-B737E521615C}" destId="{A328F0C2-A576-47BB-AA5C-12336AF7AC86}" srcOrd="0" destOrd="0" presId="urn:microsoft.com/office/officeart/2005/8/layout/orgChart1"/>
    <dgm:cxn modelId="{C1BA9E5E-FD67-4385-91EE-64774C5BF118}" type="presParOf" srcId="{A328F0C2-A576-47BB-AA5C-12336AF7AC86}" destId="{B40FABFD-2169-4ACB-8E1D-EBFDCA158AE8}" srcOrd="0" destOrd="0" presId="urn:microsoft.com/office/officeart/2005/8/layout/orgChart1"/>
    <dgm:cxn modelId="{5BDF7429-12D5-4EB2-852A-AD2208038B0E}" type="presParOf" srcId="{A328F0C2-A576-47BB-AA5C-12336AF7AC86}" destId="{13E3CEB7-FC6C-42E4-8A0C-B7BBFE3F2F03}" srcOrd="1" destOrd="0" presId="urn:microsoft.com/office/officeart/2005/8/layout/orgChart1"/>
    <dgm:cxn modelId="{E82B3E13-AF21-4FBE-A1A6-845D716B1B0E}" type="presParOf" srcId="{D05F33FF-D450-4335-9EC4-B737E521615C}" destId="{7971CE8A-A017-47CB-AF7A-6B29F163644E}" srcOrd="1" destOrd="0" presId="urn:microsoft.com/office/officeart/2005/8/layout/orgChart1"/>
    <dgm:cxn modelId="{AF4B29AE-C624-43A3-8F5C-5BE5EB26C4CC}" type="presParOf" srcId="{D05F33FF-D450-4335-9EC4-B737E521615C}" destId="{214B8AE9-D75F-454F-B38F-1FBC028BF977}" srcOrd="2" destOrd="0" presId="urn:microsoft.com/office/officeart/2005/8/layout/orgChart1"/>
    <dgm:cxn modelId="{4639243D-23F5-4345-9F7D-33203D4485F3}" type="presParOf" srcId="{2CB7369D-D04E-45CA-81F4-21F8DB2C359C}" destId="{E6CB46B6-E255-4DF0-8329-6A912FD64812}" srcOrd="2" destOrd="0" presId="urn:microsoft.com/office/officeart/2005/8/layout/orgChart1"/>
    <dgm:cxn modelId="{5926424B-CD47-42D0-A8DC-AE848EA15F3C}" type="presParOf" srcId="{2CB7369D-D04E-45CA-81F4-21F8DB2C359C}" destId="{5E33166F-1E2E-416E-AA96-568AF1C10E5D}" srcOrd="3" destOrd="0" presId="urn:microsoft.com/office/officeart/2005/8/layout/orgChart1"/>
    <dgm:cxn modelId="{666A96B4-A6AC-4A68-A9BC-739FC411BD41}" type="presParOf" srcId="{5E33166F-1E2E-416E-AA96-568AF1C10E5D}" destId="{7909484F-295E-4897-AB4B-03E9DDA1E3AC}" srcOrd="0" destOrd="0" presId="urn:microsoft.com/office/officeart/2005/8/layout/orgChart1"/>
    <dgm:cxn modelId="{18EBEA95-9AA1-4C27-B132-091B8A89BD02}" type="presParOf" srcId="{7909484F-295E-4897-AB4B-03E9DDA1E3AC}" destId="{1B144333-DD39-476E-B449-125CCCD4F51E}" srcOrd="0" destOrd="0" presId="urn:microsoft.com/office/officeart/2005/8/layout/orgChart1"/>
    <dgm:cxn modelId="{4B2C1CE3-5FC0-4CAD-9E64-13E754E42550}" type="presParOf" srcId="{7909484F-295E-4897-AB4B-03E9DDA1E3AC}" destId="{DC63B0BF-1F9C-440F-B5B8-EFF3285A8AD5}" srcOrd="1" destOrd="0" presId="urn:microsoft.com/office/officeart/2005/8/layout/orgChart1"/>
    <dgm:cxn modelId="{38C3FDB2-D338-4EC7-8C98-2D5848CE66BB}" type="presParOf" srcId="{5E33166F-1E2E-416E-AA96-568AF1C10E5D}" destId="{3A09CF58-8777-4064-B138-E36A2FEA5D92}" srcOrd="1" destOrd="0" presId="urn:microsoft.com/office/officeart/2005/8/layout/orgChart1"/>
    <dgm:cxn modelId="{576B8FD8-4941-4205-8E5E-C413F03137A3}" type="presParOf" srcId="{5E33166F-1E2E-416E-AA96-568AF1C10E5D}" destId="{55308443-BDBE-4A39-8D7E-081FA060F6EE}" srcOrd="2" destOrd="0" presId="urn:microsoft.com/office/officeart/2005/8/layout/orgChart1"/>
    <dgm:cxn modelId="{62EFD00B-23A9-4AA6-8006-7A2DC94C03A6}" type="presParOf" srcId="{2CB7369D-D04E-45CA-81F4-21F8DB2C359C}" destId="{BBB9F13D-FDD3-4A1F-90FE-258DE5D2B28D}" srcOrd="4" destOrd="0" presId="urn:microsoft.com/office/officeart/2005/8/layout/orgChart1"/>
    <dgm:cxn modelId="{4D77DECD-02A2-41D2-A76A-C14F578F3B9C}" type="presParOf" srcId="{2CB7369D-D04E-45CA-81F4-21F8DB2C359C}" destId="{EE55479A-E8A1-47EE-8505-19A291550AE7}" srcOrd="5" destOrd="0" presId="urn:microsoft.com/office/officeart/2005/8/layout/orgChart1"/>
    <dgm:cxn modelId="{4538418A-6B6F-4760-9E5D-F2F270047421}" type="presParOf" srcId="{EE55479A-E8A1-47EE-8505-19A291550AE7}" destId="{FE07A2BA-7370-4393-9305-AD39856FAF77}" srcOrd="0" destOrd="0" presId="urn:microsoft.com/office/officeart/2005/8/layout/orgChart1"/>
    <dgm:cxn modelId="{8469A112-AAF4-402B-9E17-D81680E19212}" type="presParOf" srcId="{FE07A2BA-7370-4393-9305-AD39856FAF77}" destId="{D4132423-A5EA-44E3-81CA-EC09F940EBA2}" srcOrd="0" destOrd="0" presId="urn:microsoft.com/office/officeart/2005/8/layout/orgChart1"/>
    <dgm:cxn modelId="{CE90ED00-6EB4-4E2C-9E77-24802F0B247E}" type="presParOf" srcId="{FE07A2BA-7370-4393-9305-AD39856FAF77}" destId="{C523559E-85E5-4E27-9DF3-40401314EA61}" srcOrd="1" destOrd="0" presId="urn:microsoft.com/office/officeart/2005/8/layout/orgChart1"/>
    <dgm:cxn modelId="{562C3B07-201A-40C4-8EF5-1C40500B7F20}" type="presParOf" srcId="{EE55479A-E8A1-47EE-8505-19A291550AE7}" destId="{BA56F917-D73E-438A-8DD8-74C73F9B777B}" srcOrd="1" destOrd="0" presId="urn:microsoft.com/office/officeart/2005/8/layout/orgChart1"/>
    <dgm:cxn modelId="{6FD007A1-86F2-4223-956D-243718DF6D07}" type="presParOf" srcId="{EE55479A-E8A1-47EE-8505-19A291550AE7}" destId="{AF07947F-DE7F-4F2C-901F-6737AC0BF172}" srcOrd="2" destOrd="0" presId="urn:microsoft.com/office/officeart/2005/8/layout/orgChart1"/>
    <dgm:cxn modelId="{CE1DDF5F-EFD3-4EC5-9A54-21CC592D973D}" type="presParOf" srcId="{2CB7369D-D04E-45CA-81F4-21F8DB2C359C}" destId="{0E063CBE-0140-4466-8599-5ECA0BB2504E}" srcOrd="6" destOrd="0" presId="urn:microsoft.com/office/officeart/2005/8/layout/orgChart1"/>
    <dgm:cxn modelId="{EDA3E96F-FE95-46FA-8C01-365121918805}" type="presParOf" srcId="{2CB7369D-D04E-45CA-81F4-21F8DB2C359C}" destId="{A8490E92-37D1-46CF-8451-A71048D5554D}" srcOrd="7" destOrd="0" presId="urn:microsoft.com/office/officeart/2005/8/layout/orgChart1"/>
    <dgm:cxn modelId="{CB1CC663-42DB-4F27-AE82-087215268942}" type="presParOf" srcId="{A8490E92-37D1-46CF-8451-A71048D5554D}" destId="{385D31EC-4BC3-4890-AF4B-5E10A0AFD48A}" srcOrd="0" destOrd="0" presId="urn:microsoft.com/office/officeart/2005/8/layout/orgChart1"/>
    <dgm:cxn modelId="{F7F2906F-BAC0-4768-9364-2405B08255D3}" type="presParOf" srcId="{385D31EC-4BC3-4890-AF4B-5E10A0AFD48A}" destId="{736F6925-4BFB-4349-AAA7-BB5CC78001EF}" srcOrd="0" destOrd="0" presId="urn:microsoft.com/office/officeart/2005/8/layout/orgChart1"/>
    <dgm:cxn modelId="{690D0A8A-D948-40EE-A645-922C83BB0065}" type="presParOf" srcId="{385D31EC-4BC3-4890-AF4B-5E10A0AFD48A}" destId="{F967D1DF-473D-42F1-98FA-4FB281C7DC75}" srcOrd="1" destOrd="0" presId="urn:microsoft.com/office/officeart/2005/8/layout/orgChart1"/>
    <dgm:cxn modelId="{AACB1066-4828-4D30-8D09-7BBE14C4BB77}" type="presParOf" srcId="{A8490E92-37D1-46CF-8451-A71048D5554D}" destId="{A8E8E6D3-BC6A-42CD-BC65-4B3A29A292F5}" srcOrd="1" destOrd="0" presId="urn:microsoft.com/office/officeart/2005/8/layout/orgChart1"/>
    <dgm:cxn modelId="{D93A18C1-50EC-4862-B48C-0EC063EC2089}" type="presParOf" srcId="{A8490E92-37D1-46CF-8451-A71048D5554D}" destId="{152971D4-A574-48E5-AFAA-F8EAD92EBBC1}" srcOrd="2" destOrd="0" presId="urn:microsoft.com/office/officeart/2005/8/layout/orgChart1"/>
    <dgm:cxn modelId="{DEEC545B-1CF1-48F6-B423-025EAFC3605A}" type="presParOf" srcId="{7518760C-E028-4E9F-88E6-6988494AC406}" destId="{91A40934-FA43-46D7-AA4A-C891652AFD5E}" srcOrd="2" destOrd="0" presId="urn:microsoft.com/office/officeart/2005/8/layout/orgChart1"/>
    <dgm:cxn modelId="{8878CD47-DF40-4347-B9C2-AD11A4C6D0F9}" type="presParOf" srcId="{EA8299B8-B6AD-4FA9-B428-72665F41BCB4}" destId="{EBAD78AC-6A0F-4E6B-902A-DFEA95942E6A}" srcOrd="2" destOrd="0" presId="urn:microsoft.com/office/officeart/2005/8/layout/orgChart1"/>
    <dgm:cxn modelId="{82392AD2-EAD4-432F-AE96-2BAFBD7C8F9A}" type="presParOf" srcId="{EA8299B8-B6AD-4FA9-B428-72665F41BCB4}" destId="{3CA44E87-6979-4A29-991B-0ABA110BD1C8}" srcOrd="3" destOrd="0" presId="urn:microsoft.com/office/officeart/2005/8/layout/orgChart1"/>
    <dgm:cxn modelId="{34EF0B05-69B8-44F9-B57A-FDF5E3F3AC54}" type="presParOf" srcId="{3CA44E87-6979-4A29-991B-0ABA110BD1C8}" destId="{C5287FE9-10E3-4279-8C7B-04968271B9BC}" srcOrd="0" destOrd="0" presId="urn:microsoft.com/office/officeart/2005/8/layout/orgChart1"/>
    <dgm:cxn modelId="{1F461376-6AD1-4B11-BBAE-AAF905AC979E}" type="presParOf" srcId="{C5287FE9-10E3-4279-8C7B-04968271B9BC}" destId="{383BF564-D129-4175-8C23-71B31FA20630}" srcOrd="0" destOrd="0" presId="urn:microsoft.com/office/officeart/2005/8/layout/orgChart1"/>
    <dgm:cxn modelId="{1893C792-B97A-4CD6-923C-AF02CF40AF35}" type="presParOf" srcId="{C5287FE9-10E3-4279-8C7B-04968271B9BC}" destId="{D277E21E-F80D-4CA2-A2C4-C6F3117028D8}" srcOrd="1" destOrd="0" presId="urn:microsoft.com/office/officeart/2005/8/layout/orgChart1"/>
    <dgm:cxn modelId="{D4674190-B90E-43F3-8F92-D14DC3A84574}" type="presParOf" srcId="{3CA44E87-6979-4A29-991B-0ABA110BD1C8}" destId="{9BFF4F3C-DFEA-4620-AC37-4E4FA947DD16}" srcOrd="1" destOrd="0" presId="urn:microsoft.com/office/officeart/2005/8/layout/orgChart1"/>
    <dgm:cxn modelId="{850F4110-FF87-42AA-BFCC-B82F1BF9986C}" type="presParOf" srcId="{9BFF4F3C-DFEA-4620-AC37-4E4FA947DD16}" destId="{822D63E3-8BF3-42CB-B642-880B7DD3083B}" srcOrd="0" destOrd="0" presId="urn:microsoft.com/office/officeart/2005/8/layout/orgChart1"/>
    <dgm:cxn modelId="{ED350817-E6EF-4A4F-A808-27A380861993}" type="presParOf" srcId="{9BFF4F3C-DFEA-4620-AC37-4E4FA947DD16}" destId="{25A5E0FF-7399-4F23-AF52-AA013304EF51}" srcOrd="1" destOrd="0" presId="urn:microsoft.com/office/officeart/2005/8/layout/orgChart1"/>
    <dgm:cxn modelId="{F9CD8485-F478-4643-9E65-AE5953701088}" type="presParOf" srcId="{25A5E0FF-7399-4F23-AF52-AA013304EF51}" destId="{94E62476-3B2B-4BDB-8700-38944FE40566}" srcOrd="0" destOrd="0" presId="urn:microsoft.com/office/officeart/2005/8/layout/orgChart1"/>
    <dgm:cxn modelId="{43952725-DBCA-402F-8A22-D935A835A7D6}" type="presParOf" srcId="{94E62476-3B2B-4BDB-8700-38944FE40566}" destId="{CC0BCC86-3BE3-4AE0-AABF-980B7E351E32}" srcOrd="0" destOrd="0" presId="urn:microsoft.com/office/officeart/2005/8/layout/orgChart1"/>
    <dgm:cxn modelId="{B86133F5-DE58-4515-B792-C63D162920A9}" type="presParOf" srcId="{94E62476-3B2B-4BDB-8700-38944FE40566}" destId="{7C5F20C7-DFF1-4580-A60C-B855BC864177}" srcOrd="1" destOrd="0" presId="urn:microsoft.com/office/officeart/2005/8/layout/orgChart1"/>
    <dgm:cxn modelId="{F5E56E89-C657-4CF4-816A-5838240AA4FD}" type="presParOf" srcId="{25A5E0FF-7399-4F23-AF52-AA013304EF51}" destId="{B03F9DC0-5061-4AAD-88F8-4D436F946723}" srcOrd="1" destOrd="0" presId="urn:microsoft.com/office/officeart/2005/8/layout/orgChart1"/>
    <dgm:cxn modelId="{B117A81C-8F39-4630-AB99-6458A72B6558}" type="presParOf" srcId="{25A5E0FF-7399-4F23-AF52-AA013304EF51}" destId="{2E222600-54F0-48E4-BF23-BE71679C3EE8}" srcOrd="2" destOrd="0" presId="urn:microsoft.com/office/officeart/2005/8/layout/orgChart1"/>
    <dgm:cxn modelId="{04673E98-5354-424A-AB91-7038F0FFEC19}" type="presParOf" srcId="{9BFF4F3C-DFEA-4620-AC37-4E4FA947DD16}" destId="{81C22282-660D-4573-BAEE-2B4995CE4BC7}" srcOrd="2" destOrd="0" presId="urn:microsoft.com/office/officeart/2005/8/layout/orgChart1"/>
    <dgm:cxn modelId="{F7E64A9E-6E2F-4115-92CE-D95E8C4C8D68}" type="presParOf" srcId="{9BFF4F3C-DFEA-4620-AC37-4E4FA947DD16}" destId="{3CF3DB59-622E-4C83-BA9E-87F5484B8B68}" srcOrd="3" destOrd="0" presId="urn:microsoft.com/office/officeart/2005/8/layout/orgChart1"/>
    <dgm:cxn modelId="{44D4F598-52DE-4370-9BE5-12484BB4966B}" type="presParOf" srcId="{3CF3DB59-622E-4C83-BA9E-87F5484B8B68}" destId="{D31AF784-4E5B-4611-97A8-1135AED1DBC6}" srcOrd="0" destOrd="0" presId="urn:microsoft.com/office/officeart/2005/8/layout/orgChart1"/>
    <dgm:cxn modelId="{8DF0349C-3EB6-4FB6-85C8-A1D2AB9B2013}" type="presParOf" srcId="{D31AF784-4E5B-4611-97A8-1135AED1DBC6}" destId="{3CFD5E35-E89A-42E0-9A8A-2D6EBF56C429}" srcOrd="0" destOrd="0" presId="urn:microsoft.com/office/officeart/2005/8/layout/orgChart1"/>
    <dgm:cxn modelId="{64E34995-5742-4FCA-A751-D248E3C9C269}" type="presParOf" srcId="{D31AF784-4E5B-4611-97A8-1135AED1DBC6}" destId="{70884016-615E-4D19-9A38-A820820E6C89}" srcOrd="1" destOrd="0" presId="urn:microsoft.com/office/officeart/2005/8/layout/orgChart1"/>
    <dgm:cxn modelId="{F54CF0F5-9944-4BB8-B073-5EC8ACF38F42}" type="presParOf" srcId="{3CF3DB59-622E-4C83-BA9E-87F5484B8B68}" destId="{7D651DE4-AB87-4D31-81D5-5243CEB8A17A}" srcOrd="1" destOrd="0" presId="urn:microsoft.com/office/officeart/2005/8/layout/orgChart1"/>
    <dgm:cxn modelId="{B8F6681F-E822-4145-B71A-9D71C453E8F6}" type="presParOf" srcId="{3CF3DB59-622E-4C83-BA9E-87F5484B8B68}" destId="{0F2E4373-6396-4D9D-B40D-4436B7A1F890}" srcOrd="2" destOrd="0" presId="urn:microsoft.com/office/officeart/2005/8/layout/orgChart1"/>
    <dgm:cxn modelId="{E0BBD53A-0BA4-438B-88B3-27E4C9ED8B42}" type="presParOf" srcId="{9BFF4F3C-DFEA-4620-AC37-4E4FA947DD16}" destId="{FE2D0254-9283-4BDE-BAA4-9CF7AB31FC1D}" srcOrd="4" destOrd="0" presId="urn:microsoft.com/office/officeart/2005/8/layout/orgChart1"/>
    <dgm:cxn modelId="{16A11924-F52B-45A0-85A9-B90AD8214758}" type="presParOf" srcId="{9BFF4F3C-DFEA-4620-AC37-4E4FA947DD16}" destId="{BA9ACC2A-5A3C-46B0-8799-6284C3245894}" srcOrd="5" destOrd="0" presId="urn:microsoft.com/office/officeart/2005/8/layout/orgChart1"/>
    <dgm:cxn modelId="{7ADB01E3-FA86-4DBD-8CAC-30BBE1C00C8F}" type="presParOf" srcId="{BA9ACC2A-5A3C-46B0-8799-6284C3245894}" destId="{7CCEA343-BF10-48D9-9EFD-169506AD7D6F}" srcOrd="0" destOrd="0" presId="urn:microsoft.com/office/officeart/2005/8/layout/orgChart1"/>
    <dgm:cxn modelId="{0211204A-7CF0-4BFF-AB22-DEB312284AE7}" type="presParOf" srcId="{7CCEA343-BF10-48D9-9EFD-169506AD7D6F}" destId="{34945943-03EB-4D1E-9DD0-087352293407}" srcOrd="0" destOrd="0" presId="urn:microsoft.com/office/officeart/2005/8/layout/orgChart1"/>
    <dgm:cxn modelId="{26871008-C8C7-4CA1-A3FC-7BC99D4ADDBB}" type="presParOf" srcId="{7CCEA343-BF10-48D9-9EFD-169506AD7D6F}" destId="{447F8D5D-A050-4499-B165-1798A96969C5}" srcOrd="1" destOrd="0" presId="urn:microsoft.com/office/officeart/2005/8/layout/orgChart1"/>
    <dgm:cxn modelId="{498F582A-E570-46B1-960F-E1DAB9C8CB5A}" type="presParOf" srcId="{BA9ACC2A-5A3C-46B0-8799-6284C3245894}" destId="{9D610EBF-2CB2-4C82-B833-B51686F2D182}" srcOrd="1" destOrd="0" presId="urn:microsoft.com/office/officeart/2005/8/layout/orgChart1"/>
    <dgm:cxn modelId="{00ECEBE5-3891-4AD8-B8C0-BE65CFC92F81}" type="presParOf" srcId="{BA9ACC2A-5A3C-46B0-8799-6284C3245894}" destId="{1BC16E80-BCA4-4847-A1AB-A9DA34BC9B77}" srcOrd="2" destOrd="0" presId="urn:microsoft.com/office/officeart/2005/8/layout/orgChart1"/>
    <dgm:cxn modelId="{06DDA43C-E0F6-4A34-B132-39B8156365B8}" type="presParOf" srcId="{9BFF4F3C-DFEA-4620-AC37-4E4FA947DD16}" destId="{C77E468A-B938-4645-8D09-BF4473CA5940}" srcOrd="6" destOrd="0" presId="urn:microsoft.com/office/officeart/2005/8/layout/orgChart1"/>
    <dgm:cxn modelId="{5FFFC631-9770-41B9-ACBA-BD18217DDB67}" type="presParOf" srcId="{9BFF4F3C-DFEA-4620-AC37-4E4FA947DD16}" destId="{2A01765A-CA16-4A69-AC3C-78CD0A84D36F}" srcOrd="7" destOrd="0" presId="urn:microsoft.com/office/officeart/2005/8/layout/orgChart1"/>
    <dgm:cxn modelId="{6AB843BA-F93F-4B85-9833-3CA3E96A491C}" type="presParOf" srcId="{2A01765A-CA16-4A69-AC3C-78CD0A84D36F}" destId="{4B7E62F1-8BE1-477D-AFB1-8C2C33AE4976}" srcOrd="0" destOrd="0" presId="urn:microsoft.com/office/officeart/2005/8/layout/orgChart1"/>
    <dgm:cxn modelId="{906D9DE9-73E4-4912-A6B3-7EB544F098E4}" type="presParOf" srcId="{4B7E62F1-8BE1-477D-AFB1-8C2C33AE4976}" destId="{B71E8D95-153B-4DFC-BB02-49B344217F65}" srcOrd="0" destOrd="0" presId="urn:microsoft.com/office/officeart/2005/8/layout/orgChart1"/>
    <dgm:cxn modelId="{7E26431E-E98D-4E96-BF5F-260444867DEF}" type="presParOf" srcId="{4B7E62F1-8BE1-477D-AFB1-8C2C33AE4976}" destId="{C14EF39D-5577-4380-9222-F510559AF96A}" srcOrd="1" destOrd="0" presId="urn:microsoft.com/office/officeart/2005/8/layout/orgChart1"/>
    <dgm:cxn modelId="{06EB2DD7-F328-4273-851C-B19276D966E3}" type="presParOf" srcId="{2A01765A-CA16-4A69-AC3C-78CD0A84D36F}" destId="{9951FD78-A596-49C7-999E-4500977EC6AA}" srcOrd="1" destOrd="0" presId="urn:microsoft.com/office/officeart/2005/8/layout/orgChart1"/>
    <dgm:cxn modelId="{948AEA49-C70E-42C1-9CF1-09E188BB815D}" type="presParOf" srcId="{2A01765A-CA16-4A69-AC3C-78CD0A84D36F}" destId="{93CDADD5-FDE7-4B71-9E8B-49B00FE98150}" srcOrd="2" destOrd="0" presId="urn:microsoft.com/office/officeart/2005/8/layout/orgChart1"/>
    <dgm:cxn modelId="{4D1EC669-C52E-4B8E-8743-5489CBD33205}" type="presParOf" srcId="{9BFF4F3C-DFEA-4620-AC37-4E4FA947DD16}" destId="{F0128BFB-57B4-4BAA-8E50-1EBCA6793E9E}" srcOrd="8" destOrd="0" presId="urn:microsoft.com/office/officeart/2005/8/layout/orgChart1"/>
    <dgm:cxn modelId="{315C9DCB-8AF2-44A0-B715-3FF3B92D16D1}" type="presParOf" srcId="{9BFF4F3C-DFEA-4620-AC37-4E4FA947DD16}" destId="{5AF4608A-F16B-47B7-99E2-7639352040A7}" srcOrd="9" destOrd="0" presId="urn:microsoft.com/office/officeart/2005/8/layout/orgChart1"/>
    <dgm:cxn modelId="{C111242E-385C-4E77-9E3E-EAC7875AA4F8}" type="presParOf" srcId="{5AF4608A-F16B-47B7-99E2-7639352040A7}" destId="{8895BA42-6EE8-4ED2-8C61-F583C51257E8}" srcOrd="0" destOrd="0" presId="urn:microsoft.com/office/officeart/2005/8/layout/orgChart1"/>
    <dgm:cxn modelId="{8EF6D5A9-5F43-4D7A-AD52-8B91424127EA}" type="presParOf" srcId="{8895BA42-6EE8-4ED2-8C61-F583C51257E8}" destId="{097A7BA3-8E88-43B8-899B-B61C51DF4D13}" srcOrd="0" destOrd="0" presId="urn:microsoft.com/office/officeart/2005/8/layout/orgChart1"/>
    <dgm:cxn modelId="{EC37A36E-A4CF-4563-AF87-7CE923CED82C}" type="presParOf" srcId="{8895BA42-6EE8-4ED2-8C61-F583C51257E8}" destId="{5143CB98-0E48-4D3F-8209-2EAB35742CA5}" srcOrd="1" destOrd="0" presId="urn:microsoft.com/office/officeart/2005/8/layout/orgChart1"/>
    <dgm:cxn modelId="{3834A8E6-E64C-4DCC-8771-CBDB3748345D}" type="presParOf" srcId="{5AF4608A-F16B-47B7-99E2-7639352040A7}" destId="{77AA7843-7D80-420D-892E-96BC8BCA3BD5}" srcOrd="1" destOrd="0" presId="urn:microsoft.com/office/officeart/2005/8/layout/orgChart1"/>
    <dgm:cxn modelId="{36582C45-C1D9-47D0-A8E0-26E14C2568B4}" type="presParOf" srcId="{5AF4608A-F16B-47B7-99E2-7639352040A7}" destId="{DD2AFBEC-9678-44D1-82B1-ACFBAF55C39F}" srcOrd="2" destOrd="0" presId="urn:microsoft.com/office/officeart/2005/8/layout/orgChart1"/>
    <dgm:cxn modelId="{F843DB10-7DBB-4BEB-A941-17F3776D3556}" type="presParOf" srcId="{3CA44E87-6979-4A29-991B-0ABA110BD1C8}" destId="{1C0E4785-201A-4807-A5BD-D1102CBD166B}" srcOrd="2" destOrd="0" presId="urn:microsoft.com/office/officeart/2005/8/layout/orgChart1"/>
    <dgm:cxn modelId="{A7CB7292-55E0-4D37-9BA9-06DDCE2C144D}" type="presParOf" srcId="{EA8299B8-B6AD-4FA9-B428-72665F41BCB4}" destId="{DC3ACAD7-B8AF-4001-8B15-775417749C4D}" srcOrd="4" destOrd="0" presId="urn:microsoft.com/office/officeart/2005/8/layout/orgChart1"/>
    <dgm:cxn modelId="{5ABA7A4A-CF15-43F0-96BE-D7FAF96F2971}" type="presParOf" srcId="{EA8299B8-B6AD-4FA9-B428-72665F41BCB4}" destId="{EFC3F7D9-5633-40BD-8CAD-014D8B6F4082}" srcOrd="5" destOrd="0" presId="urn:microsoft.com/office/officeart/2005/8/layout/orgChart1"/>
    <dgm:cxn modelId="{7FC97725-9744-450A-98F5-8EA5447A0B96}" type="presParOf" srcId="{EFC3F7D9-5633-40BD-8CAD-014D8B6F4082}" destId="{72E3BB39-1AED-4C0C-9048-665EFC23F8FE}" srcOrd="0" destOrd="0" presId="urn:microsoft.com/office/officeart/2005/8/layout/orgChart1"/>
    <dgm:cxn modelId="{FD124ADC-3183-4566-8767-1157C3072AEC}" type="presParOf" srcId="{72E3BB39-1AED-4C0C-9048-665EFC23F8FE}" destId="{F764D7E2-458B-46F4-96EF-114BD1C808EE}" srcOrd="0" destOrd="0" presId="urn:microsoft.com/office/officeart/2005/8/layout/orgChart1"/>
    <dgm:cxn modelId="{0A8E6003-3B6A-483D-B328-A02F38872003}" type="presParOf" srcId="{72E3BB39-1AED-4C0C-9048-665EFC23F8FE}" destId="{45FE632D-ADBD-4DC2-A528-CF576E871107}" srcOrd="1" destOrd="0" presId="urn:microsoft.com/office/officeart/2005/8/layout/orgChart1"/>
    <dgm:cxn modelId="{02F2BE68-B8BC-4F84-88EE-88D3B7725987}" type="presParOf" srcId="{EFC3F7D9-5633-40BD-8CAD-014D8B6F4082}" destId="{0122022B-8D2B-4D51-96B7-238B266E41BD}" srcOrd="1" destOrd="0" presId="urn:microsoft.com/office/officeart/2005/8/layout/orgChart1"/>
    <dgm:cxn modelId="{5C2571E2-60FB-4578-902E-4C2C8B899578}" type="presParOf" srcId="{0122022B-8D2B-4D51-96B7-238B266E41BD}" destId="{AF6ACD8A-9068-4291-AA3B-D7BDE7658CF2}" srcOrd="0" destOrd="0" presId="urn:microsoft.com/office/officeart/2005/8/layout/orgChart1"/>
    <dgm:cxn modelId="{119768B9-39DC-4B24-A88E-56E6498C1567}" type="presParOf" srcId="{0122022B-8D2B-4D51-96B7-238B266E41BD}" destId="{2FE21502-AC51-4DE0-AD95-733BDE82F5B4}" srcOrd="1" destOrd="0" presId="urn:microsoft.com/office/officeart/2005/8/layout/orgChart1"/>
    <dgm:cxn modelId="{89177C54-BD9C-4681-971C-5B815F1FC048}" type="presParOf" srcId="{2FE21502-AC51-4DE0-AD95-733BDE82F5B4}" destId="{9DE3E5B1-38C6-4D6D-A128-6B3748686575}" srcOrd="0" destOrd="0" presId="urn:microsoft.com/office/officeart/2005/8/layout/orgChart1"/>
    <dgm:cxn modelId="{8F2F7CF5-9047-4300-ACA7-72E4B4A92A54}" type="presParOf" srcId="{9DE3E5B1-38C6-4D6D-A128-6B3748686575}" destId="{40C32F3B-FF21-4896-A653-3BFF81BE875E}" srcOrd="0" destOrd="0" presId="urn:microsoft.com/office/officeart/2005/8/layout/orgChart1"/>
    <dgm:cxn modelId="{DDEE8449-75DE-4441-9739-82664A6AB6E8}" type="presParOf" srcId="{9DE3E5B1-38C6-4D6D-A128-6B3748686575}" destId="{15BCC12B-9CD6-44DE-B413-2B76C8E55E5F}" srcOrd="1" destOrd="0" presId="urn:microsoft.com/office/officeart/2005/8/layout/orgChart1"/>
    <dgm:cxn modelId="{3BED6E37-9C16-4A96-8FC3-3AA59F599BD1}" type="presParOf" srcId="{2FE21502-AC51-4DE0-AD95-733BDE82F5B4}" destId="{3B2499E5-3E0E-4942-90EC-9AFDF9A60D44}" srcOrd="1" destOrd="0" presId="urn:microsoft.com/office/officeart/2005/8/layout/orgChart1"/>
    <dgm:cxn modelId="{B09C0C13-4BD7-4A0C-BA02-630DD5F9165E}" type="presParOf" srcId="{3B2499E5-3E0E-4942-90EC-9AFDF9A60D44}" destId="{70906DD2-5933-408C-A08A-8AC21A8EF724}" srcOrd="0" destOrd="0" presId="urn:microsoft.com/office/officeart/2005/8/layout/orgChart1"/>
    <dgm:cxn modelId="{C81E03F0-F405-4CAC-A51E-3133A75534E1}" type="presParOf" srcId="{3B2499E5-3E0E-4942-90EC-9AFDF9A60D44}" destId="{F15A6C14-8F7F-4F22-AAEF-3BF66EC5A186}" srcOrd="1" destOrd="0" presId="urn:microsoft.com/office/officeart/2005/8/layout/orgChart1"/>
    <dgm:cxn modelId="{B8DC22D4-AA95-4961-A5AE-0B24A8282516}" type="presParOf" srcId="{F15A6C14-8F7F-4F22-AAEF-3BF66EC5A186}" destId="{B2F09C42-A8E8-47A1-B4CB-D49DB87EB5CE}" srcOrd="0" destOrd="0" presId="urn:microsoft.com/office/officeart/2005/8/layout/orgChart1"/>
    <dgm:cxn modelId="{79BF6D8F-580D-4E98-9A7A-14C760FA12E3}" type="presParOf" srcId="{B2F09C42-A8E8-47A1-B4CB-D49DB87EB5CE}" destId="{7040E3E2-313D-4D36-8D5A-02BF096B1E58}" srcOrd="0" destOrd="0" presId="urn:microsoft.com/office/officeart/2005/8/layout/orgChart1"/>
    <dgm:cxn modelId="{9C66E315-62BA-488E-A9A7-68B7787EA59A}" type="presParOf" srcId="{B2F09C42-A8E8-47A1-B4CB-D49DB87EB5CE}" destId="{46627197-5D91-497D-BC2D-57F18DD9BF08}" srcOrd="1" destOrd="0" presId="urn:microsoft.com/office/officeart/2005/8/layout/orgChart1"/>
    <dgm:cxn modelId="{EDD5864D-B8BA-42D1-BFDD-BB52093C96A4}" type="presParOf" srcId="{F15A6C14-8F7F-4F22-AAEF-3BF66EC5A186}" destId="{5A165A71-1B53-4E11-81DB-56D2029821F3}" srcOrd="1" destOrd="0" presId="urn:microsoft.com/office/officeart/2005/8/layout/orgChart1"/>
    <dgm:cxn modelId="{2C698730-86DB-46D3-84EB-99F2A1F4C07D}" type="presParOf" srcId="{F15A6C14-8F7F-4F22-AAEF-3BF66EC5A186}" destId="{A493E6C6-3F6E-449D-943F-EA1671E9B0AC}" srcOrd="2" destOrd="0" presId="urn:microsoft.com/office/officeart/2005/8/layout/orgChart1"/>
    <dgm:cxn modelId="{04AFF7CA-8E3A-45B6-BD92-BBC27B8A23DA}" type="presParOf" srcId="{3B2499E5-3E0E-4942-90EC-9AFDF9A60D44}" destId="{2C3E57A1-F1DB-4BF5-895E-E299BCC81485}" srcOrd="2" destOrd="0" presId="urn:microsoft.com/office/officeart/2005/8/layout/orgChart1"/>
    <dgm:cxn modelId="{D5ACBA28-97BF-4197-BD03-456A3A52157A}" type="presParOf" srcId="{3B2499E5-3E0E-4942-90EC-9AFDF9A60D44}" destId="{FE96400C-23A0-4579-8768-4BA98334B8B0}" srcOrd="3" destOrd="0" presId="urn:microsoft.com/office/officeart/2005/8/layout/orgChart1"/>
    <dgm:cxn modelId="{A3B9326B-AD74-4A51-9970-72DE4C225139}" type="presParOf" srcId="{FE96400C-23A0-4579-8768-4BA98334B8B0}" destId="{92796758-5D34-4DE2-B6CF-B6E995E6E259}" srcOrd="0" destOrd="0" presId="urn:microsoft.com/office/officeart/2005/8/layout/orgChart1"/>
    <dgm:cxn modelId="{7A09EC1A-DAFC-4CAF-8242-C65A51BD3EF3}" type="presParOf" srcId="{92796758-5D34-4DE2-B6CF-B6E995E6E259}" destId="{4819C8A8-979D-4008-B767-B6B9AC8C604C}" srcOrd="0" destOrd="0" presId="urn:microsoft.com/office/officeart/2005/8/layout/orgChart1"/>
    <dgm:cxn modelId="{3A3C572C-BD22-4336-9D06-E60D6D072BCC}" type="presParOf" srcId="{92796758-5D34-4DE2-B6CF-B6E995E6E259}" destId="{D67DDB5F-EBA0-4256-B028-8290E9F57A5D}" srcOrd="1" destOrd="0" presId="urn:microsoft.com/office/officeart/2005/8/layout/orgChart1"/>
    <dgm:cxn modelId="{C0858F11-C682-427D-B2EE-4E8F0D4D0CC2}" type="presParOf" srcId="{FE96400C-23A0-4579-8768-4BA98334B8B0}" destId="{C6082020-EA0C-400E-99FC-605F934F0D68}" srcOrd="1" destOrd="0" presId="urn:microsoft.com/office/officeart/2005/8/layout/orgChart1"/>
    <dgm:cxn modelId="{B0107D03-B95A-4B43-ADB2-E238D8B5A902}" type="presParOf" srcId="{FE96400C-23A0-4579-8768-4BA98334B8B0}" destId="{531B7A72-2930-4E2B-B377-A6FE1949B028}" srcOrd="2" destOrd="0" presId="urn:microsoft.com/office/officeart/2005/8/layout/orgChart1"/>
    <dgm:cxn modelId="{AF14594E-6DE2-4F84-89AC-C52420DD7AE7}" type="presParOf" srcId="{2FE21502-AC51-4DE0-AD95-733BDE82F5B4}" destId="{B249C467-070E-4927-B4AB-177069D42AAE}" srcOrd="2" destOrd="0" presId="urn:microsoft.com/office/officeart/2005/8/layout/orgChart1"/>
    <dgm:cxn modelId="{C9C05586-ED86-4786-98C2-7EBF6C27DA8F}" type="presParOf" srcId="{0122022B-8D2B-4D51-96B7-238B266E41BD}" destId="{007E4F02-EC67-4019-9704-E80ED2304B95}" srcOrd="2" destOrd="0" presId="urn:microsoft.com/office/officeart/2005/8/layout/orgChart1"/>
    <dgm:cxn modelId="{9A2B65E0-5473-4334-8F21-28C6C7BC499C}" type="presParOf" srcId="{0122022B-8D2B-4D51-96B7-238B266E41BD}" destId="{FEB2906D-78A6-43C0-8765-866919143D69}" srcOrd="3" destOrd="0" presId="urn:microsoft.com/office/officeart/2005/8/layout/orgChart1"/>
    <dgm:cxn modelId="{DD57CFB1-9EA3-41D4-8E6F-67965A73029F}" type="presParOf" srcId="{FEB2906D-78A6-43C0-8765-866919143D69}" destId="{E7BBED72-EEF7-42F0-A4FB-A37584DB716F}" srcOrd="0" destOrd="0" presId="urn:microsoft.com/office/officeart/2005/8/layout/orgChart1"/>
    <dgm:cxn modelId="{885658FD-A30B-4962-9337-A83BC6C3A7BF}" type="presParOf" srcId="{E7BBED72-EEF7-42F0-A4FB-A37584DB716F}" destId="{DB858516-390C-4763-A64B-294E12FEE5D8}" srcOrd="0" destOrd="0" presId="urn:microsoft.com/office/officeart/2005/8/layout/orgChart1"/>
    <dgm:cxn modelId="{DCDDA8E7-3D93-4428-8496-658E378BDE9F}" type="presParOf" srcId="{E7BBED72-EEF7-42F0-A4FB-A37584DB716F}" destId="{168F8E49-AEE6-4374-BCCC-4DC6B138341D}" srcOrd="1" destOrd="0" presId="urn:microsoft.com/office/officeart/2005/8/layout/orgChart1"/>
    <dgm:cxn modelId="{40BE315A-A93E-4020-AA12-14C5E61ABF4D}" type="presParOf" srcId="{FEB2906D-78A6-43C0-8765-866919143D69}" destId="{C70DE334-9A2F-412E-9591-0B36B152BD25}" srcOrd="1" destOrd="0" presId="urn:microsoft.com/office/officeart/2005/8/layout/orgChart1"/>
    <dgm:cxn modelId="{DA8902C6-2DE2-4E2C-A7DF-69A5E5437E5B}" type="presParOf" srcId="{C70DE334-9A2F-412E-9591-0B36B152BD25}" destId="{263AACFF-4616-492B-BCC0-A804E043FAC0}" srcOrd="0" destOrd="0" presId="urn:microsoft.com/office/officeart/2005/8/layout/orgChart1"/>
    <dgm:cxn modelId="{9132B287-7EF3-4F50-B2F8-A2F54E7651FF}" type="presParOf" srcId="{C70DE334-9A2F-412E-9591-0B36B152BD25}" destId="{9921E16C-87EF-453A-B905-83833E0C3286}" srcOrd="1" destOrd="0" presId="urn:microsoft.com/office/officeart/2005/8/layout/orgChart1"/>
    <dgm:cxn modelId="{D6DA94F6-C847-471A-B73C-00F3DD409FCA}" type="presParOf" srcId="{9921E16C-87EF-453A-B905-83833E0C3286}" destId="{F46E3257-9DD3-4A5A-91F3-53A8C59C0E2D}" srcOrd="0" destOrd="0" presId="urn:microsoft.com/office/officeart/2005/8/layout/orgChart1"/>
    <dgm:cxn modelId="{0F77592F-B8C3-4CEB-89AE-F942A84BEEA2}" type="presParOf" srcId="{F46E3257-9DD3-4A5A-91F3-53A8C59C0E2D}" destId="{4211CC46-83EC-4094-980A-80ACCE839BC0}" srcOrd="0" destOrd="0" presId="urn:microsoft.com/office/officeart/2005/8/layout/orgChart1"/>
    <dgm:cxn modelId="{7C0F04DB-88E3-4177-8843-706845719549}" type="presParOf" srcId="{F46E3257-9DD3-4A5A-91F3-53A8C59C0E2D}" destId="{0B4B1304-3454-4E8C-ABAB-9449D66017EF}" srcOrd="1" destOrd="0" presId="urn:microsoft.com/office/officeart/2005/8/layout/orgChart1"/>
    <dgm:cxn modelId="{CA904BCF-2F30-4D3B-B2C6-582BE0900B3F}" type="presParOf" srcId="{9921E16C-87EF-453A-B905-83833E0C3286}" destId="{AD740A61-E036-472B-B14A-90FB8C0F1F3A}" srcOrd="1" destOrd="0" presId="urn:microsoft.com/office/officeart/2005/8/layout/orgChart1"/>
    <dgm:cxn modelId="{3D8EAD1A-0D29-45DA-AF16-4784FADE5482}" type="presParOf" srcId="{9921E16C-87EF-453A-B905-83833E0C3286}" destId="{377E7F32-FD11-4189-A081-0EB00BEE3AF6}" srcOrd="2" destOrd="0" presId="urn:microsoft.com/office/officeart/2005/8/layout/orgChart1"/>
    <dgm:cxn modelId="{34843EF5-BD2B-4FBD-BEEA-D136C9A77007}" type="presParOf" srcId="{C70DE334-9A2F-412E-9591-0B36B152BD25}" destId="{24CF6D48-1DD6-4523-88CD-08113F5E93B3}" srcOrd="2" destOrd="0" presId="urn:microsoft.com/office/officeart/2005/8/layout/orgChart1"/>
    <dgm:cxn modelId="{73F3725E-5E45-41C1-B9C9-A2CCC4169662}" type="presParOf" srcId="{C70DE334-9A2F-412E-9591-0B36B152BD25}" destId="{9130925C-C759-48B8-9498-3F876FBA9138}" srcOrd="3" destOrd="0" presId="urn:microsoft.com/office/officeart/2005/8/layout/orgChart1"/>
    <dgm:cxn modelId="{94805AE1-3A72-4120-B61D-C60F168830A9}" type="presParOf" srcId="{9130925C-C759-48B8-9498-3F876FBA9138}" destId="{6388AD6C-5714-43E3-9AFD-F81F82932217}" srcOrd="0" destOrd="0" presId="urn:microsoft.com/office/officeart/2005/8/layout/orgChart1"/>
    <dgm:cxn modelId="{7F9BAF12-C563-43D1-8571-04F0A4B1BA6F}" type="presParOf" srcId="{6388AD6C-5714-43E3-9AFD-F81F82932217}" destId="{BF0D15E7-6B5B-4B17-8871-725BFA74952A}" srcOrd="0" destOrd="0" presId="urn:microsoft.com/office/officeart/2005/8/layout/orgChart1"/>
    <dgm:cxn modelId="{6DE1E746-7814-493B-BA54-CA8427FE94D0}" type="presParOf" srcId="{6388AD6C-5714-43E3-9AFD-F81F82932217}" destId="{E5013A3C-EFAF-465D-B4EC-DE7DDF8E0370}" srcOrd="1" destOrd="0" presId="urn:microsoft.com/office/officeart/2005/8/layout/orgChart1"/>
    <dgm:cxn modelId="{284C2537-E271-449D-8B51-D5CCC11AA192}" type="presParOf" srcId="{9130925C-C759-48B8-9498-3F876FBA9138}" destId="{C4AE0429-D78A-4C6E-A713-7EB504DAB25C}" srcOrd="1" destOrd="0" presId="urn:microsoft.com/office/officeart/2005/8/layout/orgChart1"/>
    <dgm:cxn modelId="{13613EA0-D5BA-45C6-BC8C-06336D26CD20}" type="presParOf" srcId="{9130925C-C759-48B8-9498-3F876FBA9138}" destId="{CD33C10F-DE80-4084-B3E5-67EBCFC5DCE9}" srcOrd="2" destOrd="0" presId="urn:microsoft.com/office/officeart/2005/8/layout/orgChart1"/>
    <dgm:cxn modelId="{39838344-13F5-4602-B133-D7BDBC37114B}" type="presParOf" srcId="{C70DE334-9A2F-412E-9591-0B36B152BD25}" destId="{C5F26C85-FF48-4AE0-84EE-485F8449BB90}" srcOrd="4" destOrd="0" presId="urn:microsoft.com/office/officeart/2005/8/layout/orgChart1"/>
    <dgm:cxn modelId="{4C410EF7-4C80-4B11-B462-52E494EEA67B}" type="presParOf" srcId="{C70DE334-9A2F-412E-9591-0B36B152BD25}" destId="{B4EAAB9D-3EF6-4376-B0C1-785CB68E4125}" srcOrd="5" destOrd="0" presId="urn:microsoft.com/office/officeart/2005/8/layout/orgChart1"/>
    <dgm:cxn modelId="{C00EE1E7-2CA6-43AE-9C15-A0C5C68C26DE}" type="presParOf" srcId="{B4EAAB9D-3EF6-4376-B0C1-785CB68E4125}" destId="{400878A7-D97D-4EBF-A50A-135E243C8463}" srcOrd="0" destOrd="0" presId="urn:microsoft.com/office/officeart/2005/8/layout/orgChart1"/>
    <dgm:cxn modelId="{9D077139-FFAE-4F6F-AA7A-1B93F8196340}" type="presParOf" srcId="{400878A7-D97D-4EBF-A50A-135E243C8463}" destId="{9194AADF-C872-4589-AB6C-3AB247D85031}" srcOrd="0" destOrd="0" presId="urn:microsoft.com/office/officeart/2005/8/layout/orgChart1"/>
    <dgm:cxn modelId="{9A87DEE0-177B-4FC0-A701-C2C75CDAA13E}" type="presParOf" srcId="{400878A7-D97D-4EBF-A50A-135E243C8463}" destId="{31FDCC9C-70F6-4833-9536-79FDC13EF474}" srcOrd="1" destOrd="0" presId="urn:microsoft.com/office/officeart/2005/8/layout/orgChart1"/>
    <dgm:cxn modelId="{6A6F8727-536E-4341-B8B0-2E36ACB39889}" type="presParOf" srcId="{B4EAAB9D-3EF6-4376-B0C1-785CB68E4125}" destId="{1457255F-949F-4183-BBA0-D14CDF6F8AF3}" srcOrd="1" destOrd="0" presId="urn:microsoft.com/office/officeart/2005/8/layout/orgChart1"/>
    <dgm:cxn modelId="{EB14E452-5DEE-4C40-9F79-58EC19AB354B}" type="presParOf" srcId="{B4EAAB9D-3EF6-4376-B0C1-785CB68E4125}" destId="{C28EEB5D-191F-4B5D-94B0-5891EBE27B43}" srcOrd="2" destOrd="0" presId="urn:microsoft.com/office/officeart/2005/8/layout/orgChart1"/>
    <dgm:cxn modelId="{07FC006C-7B68-4CB1-8CA3-2797802E8168}" type="presParOf" srcId="{FEB2906D-78A6-43C0-8765-866919143D69}" destId="{032AC7FB-C793-4259-92F1-144C112BD92E}" srcOrd="2" destOrd="0" presId="urn:microsoft.com/office/officeart/2005/8/layout/orgChart1"/>
    <dgm:cxn modelId="{A3DDF304-F650-43F0-80EF-5B84B5946518}" type="presParOf" srcId="{EFC3F7D9-5633-40BD-8CAD-014D8B6F4082}" destId="{D0CA902F-2E06-47F8-9D49-7A8C94EDAF5B}" srcOrd="2" destOrd="0" presId="urn:microsoft.com/office/officeart/2005/8/layout/orgChart1"/>
    <dgm:cxn modelId="{D31CD378-4844-4BF0-9A28-25DF4F0B50D6}" type="presParOf" srcId="{719F48D4-B432-4AFC-9310-D70CB40D3CBD}" destId="{4429DC37-C21A-4207-855C-69A76D68E84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8FCDE3-A514-4BD1-84EA-37D815C29B0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062CB3F-68BA-49E1-95F3-27061EA44FFB}">
      <dgm:prSet/>
      <dgm:spPr/>
      <dgm:t>
        <a:bodyPr/>
        <a:lstStyle/>
        <a:p>
          <a:r>
            <a:rPr lang="en-GB" b="1"/>
            <a:t>Cause-and-Effect Model</a:t>
          </a:r>
          <a:endParaRPr lang="en-US"/>
        </a:p>
      </dgm:t>
    </dgm:pt>
    <dgm:pt modelId="{0067159E-58EE-4514-8CD8-95A2022E590A}" type="parTrans" cxnId="{92FAA917-6577-4B3B-9F44-6932EA026324}">
      <dgm:prSet/>
      <dgm:spPr/>
      <dgm:t>
        <a:bodyPr/>
        <a:lstStyle/>
        <a:p>
          <a:endParaRPr lang="en-US"/>
        </a:p>
      </dgm:t>
    </dgm:pt>
    <dgm:pt modelId="{B8A2E0AC-4965-4906-89C1-52F75AD36227}" type="sibTrans" cxnId="{92FAA917-6577-4B3B-9F44-6932EA026324}">
      <dgm:prSet/>
      <dgm:spPr/>
      <dgm:t>
        <a:bodyPr/>
        <a:lstStyle/>
        <a:p>
          <a:endParaRPr lang="en-US"/>
        </a:p>
      </dgm:t>
    </dgm:pt>
    <dgm:pt modelId="{2E0ABAED-76A2-4189-8BC9-21DAEED9C4F5}">
      <dgm:prSet/>
      <dgm:spPr/>
      <dgm:t>
        <a:bodyPr/>
        <a:lstStyle/>
        <a:p>
          <a:r>
            <a:rPr lang="en-GB"/>
            <a:t>Also known as Fishbone Diagram (Kumah et al., 2024)</a:t>
          </a:r>
          <a:endParaRPr lang="en-US"/>
        </a:p>
      </dgm:t>
    </dgm:pt>
    <dgm:pt modelId="{B9F78A2F-1F98-4B43-8B14-22E2FC334619}" type="parTrans" cxnId="{746D9659-3BC9-4282-8701-672AA806103E}">
      <dgm:prSet/>
      <dgm:spPr/>
      <dgm:t>
        <a:bodyPr/>
        <a:lstStyle/>
        <a:p>
          <a:endParaRPr lang="en-US"/>
        </a:p>
      </dgm:t>
    </dgm:pt>
    <dgm:pt modelId="{CE8C3FA4-E81E-46AA-98D3-2D844E1D1712}" type="sibTrans" cxnId="{746D9659-3BC9-4282-8701-672AA806103E}">
      <dgm:prSet/>
      <dgm:spPr/>
      <dgm:t>
        <a:bodyPr/>
        <a:lstStyle/>
        <a:p>
          <a:endParaRPr lang="en-US"/>
        </a:p>
      </dgm:t>
    </dgm:pt>
    <dgm:pt modelId="{692CF49B-A192-4B6E-9AD0-F7AD56BC7556}">
      <dgm:prSet/>
      <dgm:spPr/>
      <dgm:t>
        <a:bodyPr/>
        <a:lstStyle/>
        <a:p>
          <a:r>
            <a:rPr lang="en-GB"/>
            <a:t>Identifies root causes of problems </a:t>
          </a:r>
          <a:endParaRPr lang="en-US"/>
        </a:p>
      </dgm:t>
    </dgm:pt>
    <dgm:pt modelId="{5FE28E8D-2EC8-4A0C-AA6B-3AFABB5363E4}" type="parTrans" cxnId="{93F244D1-676D-4D3A-BB25-BF52A9AF3025}">
      <dgm:prSet/>
      <dgm:spPr/>
      <dgm:t>
        <a:bodyPr/>
        <a:lstStyle/>
        <a:p>
          <a:endParaRPr lang="en-US"/>
        </a:p>
      </dgm:t>
    </dgm:pt>
    <dgm:pt modelId="{B2C8012F-CA89-410C-A0AB-891F51931C57}" type="sibTrans" cxnId="{93F244D1-676D-4D3A-BB25-BF52A9AF3025}">
      <dgm:prSet/>
      <dgm:spPr/>
      <dgm:t>
        <a:bodyPr/>
        <a:lstStyle/>
        <a:p>
          <a:endParaRPr lang="en-US"/>
        </a:p>
      </dgm:t>
    </dgm:pt>
    <dgm:pt modelId="{FAC6DE08-AFE4-4194-9B4F-764C71D5367A}">
      <dgm:prSet/>
      <dgm:spPr/>
      <dgm:t>
        <a:bodyPr/>
        <a:lstStyle/>
        <a:p>
          <a:r>
            <a:rPr lang="en-GB"/>
            <a:t>Categorises contributing factors systematically </a:t>
          </a:r>
          <a:endParaRPr lang="en-US"/>
        </a:p>
      </dgm:t>
    </dgm:pt>
    <dgm:pt modelId="{F799285C-DA5B-4AC9-A654-9386710C8B91}" type="parTrans" cxnId="{091AA323-A65A-4F34-BA55-A16FCD82A07C}">
      <dgm:prSet/>
      <dgm:spPr/>
      <dgm:t>
        <a:bodyPr/>
        <a:lstStyle/>
        <a:p>
          <a:endParaRPr lang="en-US"/>
        </a:p>
      </dgm:t>
    </dgm:pt>
    <dgm:pt modelId="{E6E34BF7-2718-41C3-BDC4-4608A4E62E45}" type="sibTrans" cxnId="{091AA323-A65A-4F34-BA55-A16FCD82A07C}">
      <dgm:prSet/>
      <dgm:spPr/>
      <dgm:t>
        <a:bodyPr/>
        <a:lstStyle/>
        <a:p>
          <a:endParaRPr lang="en-US"/>
        </a:p>
      </dgm:t>
    </dgm:pt>
    <dgm:pt modelId="{E24A3359-ED46-4E37-87C7-B66D6A2CAD22}">
      <dgm:prSet/>
      <dgm:spPr/>
      <dgm:t>
        <a:bodyPr/>
        <a:lstStyle/>
        <a:p>
          <a:r>
            <a:rPr lang="en-GB" dirty="0"/>
            <a:t>Supports evidence-based decision-making (Kumah et al., 2024)</a:t>
          </a:r>
          <a:endParaRPr lang="en-US" dirty="0"/>
        </a:p>
      </dgm:t>
    </dgm:pt>
    <dgm:pt modelId="{3F1220AB-95F2-4965-B284-4A38DA6E56CB}" type="parTrans" cxnId="{415F8B16-EF77-41CD-A3F3-40AC7F8421FF}">
      <dgm:prSet/>
      <dgm:spPr/>
      <dgm:t>
        <a:bodyPr/>
        <a:lstStyle/>
        <a:p>
          <a:endParaRPr lang="en-US"/>
        </a:p>
      </dgm:t>
    </dgm:pt>
    <dgm:pt modelId="{F51209B7-AE98-4452-9198-1368E79828A8}" type="sibTrans" cxnId="{415F8B16-EF77-41CD-A3F3-40AC7F8421FF}">
      <dgm:prSet/>
      <dgm:spPr/>
      <dgm:t>
        <a:bodyPr/>
        <a:lstStyle/>
        <a:p>
          <a:endParaRPr lang="en-US"/>
        </a:p>
      </dgm:t>
    </dgm:pt>
    <dgm:pt modelId="{A3D8D586-0651-416A-B78F-1AA85D758977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ADC5CB1C-8518-4857-8B51-CB57096EBC39}" type="parTrans" cxnId="{1BCE811C-55CD-470D-819E-946B22CF7A20}">
      <dgm:prSet/>
      <dgm:spPr/>
      <dgm:t>
        <a:bodyPr/>
        <a:lstStyle/>
        <a:p>
          <a:endParaRPr lang="en-US"/>
        </a:p>
      </dgm:t>
    </dgm:pt>
    <dgm:pt modelId="{795E9991-0A69-44CE-A508-3BE705B78EB7}" type="sibTrans" cxnId="{1BCE811C-55CD-470D-819E-946B22CF7A20}">
      <dgm:prSet/>
      <dgm:spPr/>
      <dgm:t>
        <a:bodyPr/>
        <a:lstStyle/>
        <a:p>
          <a:endParaRPr lang="en-US"/>
        </a:p>
      </dgm:t>
    </dgm:pt>
    <dgm:pt modelId="{CC0F0CC7-C1C9-423D-80DB-9C5483E92088}">
      <dgm:prSet/>
      <dgm:spPr/>
      <dgm:t>
        <a:bodyPr/>
        <a:lstStyle/>
        <a:p>
          <a:r>
            <a:rPr lang="en-GB"/>
            <a:t>May oversimplify complex relationships </a:t>
          </a:r>
          <a:endParaRPr lang="en-US"/>
        </a:p>
      </dgm:t>
    </dgm:pt>
    <dgm:pt modelId="{16F5C8D8-F3B7-4CD3-8258-80E77EE43B4A}" type="parTrans" cxnId="{CDA326AA-F530-4AAA-8210-B9B549C93A4F}">
      <dgm:prSet/>
      <dgm:spPr/>
      <dgm:t>
        <a:bodyPr/>
        <a:lstStyle/>
        <a:p>
          <a:endParaRPr lang="en-US"/>
        </a:p>
      </dgm:t>
    </dgm:pt>
    <dgm:pt modelId="{326D01F4-205A-4E83-A5BC-A6D8AFE54C70}" type="sibTrans" cxnId="{CDA326AA-F530-4AAA-8210-B9B549C93A4F}">
      <dgm:prSet/>
      <dgm:spPr/>
      <dgm:t>
        <a:bodyPr/>
        <a:lstStyle/>
        <a:p>
          <a:endParaRPr lang="en-US"/>
        </a:p>
      </dgm:t>
    </dgm:pt>
    <dgm:pt modelId="{1240A315-145B-4FB1-9FA7-267AC1E7EE72}">
      <dgm:prSet/>
      <dgm:spPr/>
      <dgm:t>
        <a:bodyPr/>
        <a:lstStyle/>
        <a:p>
          <a:r>
            <a:rPr lang="en-GB"/>
            <a:t>Does not rank causes by importance</a:t>
          </a:r>
          <a:endParaRPr lang="en-US"/>
        </a:p>
      </dgm:t>
    </dgm:pt>
    <dgm:pt modelId="{F6B007F2-7BAB-4C43-B01C-0DDD9378DC14}" type="parTrans" cxnId="{E95FE6A8-46C6-4A5E-9341-823DFBECF274}">
      <dgm:prSet/>
      <dgm:spPr/>
      <dgm:t>
        <a:bodyPr/>
        <a:lstStyle/>
        <a:p>
          <a:endParaRPr lang="en-US"/>
        </a:p>
      </dgm:t>
    </dgm:pt>
    <dgm:pt modelId="{634C84AA-7BD4-45D2-9F46-E3FAFF52E36A}" type="sibTrans" cxnId="{E95FE6A8-46C6-4A5E-9341-823DFBECF274}">
      <dgm:prSet/>
      <dgm:spPr/>
      <dgm:t>
        <a:bodyPr/>
        <a:lstStyle/>
        <a:p>
          <a:endParaRPr lang="en-US"/>
        </a:p>
      </dgm:t>
    </dgm:pt>
    <dgm:pt modelId="{8A838B28-4D58-4559-89D8-034937B59666}">
      <dgm:prSet/>
      <dgm:spPr/>
      <dgm:t>
        <a:bodyPr/>
        <a:lstStyle/>
        <a:p>
          <a:r>
            <a:rPr lang="en-GB"/>
            <a:t>Relies on subjective judgement (Sakdiyah, 2022)</a:t>
          </a:r>
          <a:endParaRPr lang="en-US"/>
        </a:p>
      </dgm:t>
    </dgm:pt>
    <dgm:pt modelId="{EF7CA591-3415-4657-958D-989BA040FBE0}" type="parTrans" cxnId="{AC0A7B3F-12F2-4ADA-AA97-D9E143A72BBD}">
      <dgm:prSet/>
      <dgm:spPr/>
      <dgm:t>
        <a:bodyPr/>
        <a:lstStyle/>
        <a:p>
          <a:endParaRPr lang="en-US"/>
        </a:p>
      </dgm:t>
    </dgm:pt>
    <dgm:pt modelId="{D6E15283-9C79-4C0F-A40E-560B87959B06}" type="sibTrans" cxnId="{AC0A7B3F-12F2-4ADA-AA97-D9E143A72BBD}">
      <dgm:prSet/>
      <dgm:spPr/>
      <dgm:t>
        <a:bodyPr/>
        <a:lstStyle/>
        <a:p>
          <a:endParaRPr lang="en-US"/>
        </a:p>
      </dgm:t>
    </dgm:pt>
    <dgm:pt modelId="{F844A8BA-3B1B-438B-A2F4-E8C8A32CE527}" type="pres">
      <dgm:prSet presAssocID="{3F8FCDE3-A514-4BD1-84EA-37D815C29B0E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E4ECBEEA-C26A-43AC-A02D-A701B3712092}" type="pres">
      <dgm:prSet presAssocID="{A062CB3F-68BA-49E1-95F3-27061EA44FFB}" presName="thickLine" presStyleLbl="alignNode1" presStyleIdx="0" presStyleCnt="9"/>
      <dgm:spPr/>
    </dgm:pt>
    <dgm:pt modelId="{557E589C-21D3-4249-AF49-5D8273A55971}" type="pres">
      <dgm:prSet presAssocID="{A062CB3F-68BA-49E1-95F3-27061EA44FFB}" presName="horz1" presStyleCnt="0"/>
      <dgm:spPr/>
    </dgm:pt>
    <dgm:pt modelId="{C920EC8B-C83F-43A1-8AC5-A3442095BF13}" type="pres">
      <dgm:prSet presAssocID="{A062CB3F-68BA-49E1-95F3-27061EA44FFB}" presName="tx1" presStyleLbl="revTx" presStyleIdx="0" presStyleCnt="9"/>
      <dgm:spPr/>
      <dgm:t>
        <a:bodyPr/>
        <a:lstStyle/>
        <a:p>
          <a:endParaRPr lang="en-US"/>
        </a:p>
      </dgm:t>
    </dgm:pt>
    <dgm:pt modelId="{26BED626-D61D-444F-AA5B-0D7DDAB3BED2}" type="pres">
      <dgm:prSet presAssocID="{A062CB3F-68BA-49E1-95F3-27061EA44FFB}" presName="vert1" presStyleCnt="0"/>
      <dgm:spPr/>
    </dgm:pt>
    <dgm:pt modelId="{03136573-E200-45E6-B2D5-E19FDBBA0D5B}" type="pres">
      <dgm:prSet presAssocID="{2E0ABAED-76A2-4189-8BC9-21DAEED9C4F5}" presName="thickLine" presStyleLbl="alignNode1" presStyleIdx="1" presStyleCnt="9"/>
      <dgm:spPr/>
    </dgm:pt>
    <dgm:pt modelId="{9A7AC92A-0955-42F4-B4CE-80F75097FEC5}" type="pres">
      <dgm:prSet presAssocID="{2E0ABAED-76A2-4189-8BC9-21DAEED9C4F5}" presName="horz1" presStyleCnt="0"/>
      <dgm:spPr/>
    </dgm:pt>
    <dgm:pt modelId="{6EF1443A-AEF7-4B71-B292-A54310FD7177}" type="pres">
      <dgm:prSet presAssocID="{2E0ABAED-76A2-4189-8BC9-21DAEED9C4F5}" presName="tx1" presStyleLbl="revTx" presStyleIdx="1" presStyleCnt="9"/>
      <dgm:spPr/>
      <dgm:t>
        <a:bodyPr/>
        <a:lstStyle/>
        <a:p>
          <a:endParaRPr lang="en-US"/>
        </a:p>
      </dgm:t>
    </dgm:pt>
    <dgm:pt modelId="{5E37468F-F5A4-4C45-B35D-6DCD17E7BFA8}" type="pres">
      <dgm:prSet presAssocID="{2E0ABAED-76A2-4189-8BC9-21DAEED9C4F5}" presName="vert1" presStyleCnt="0"/>
      <dgm:spPr/>
    </dgm:pt>
    <dgm:pt modelId="{0A1944EF-6E54-4834-BC8A-F2B8B028118F}" type="pres">
      <dgm:prSet presAssocID="{692CF49B-A192-4B6E-9AD0-F7AD56BC7556}" presName="thickLine" presStyleLbl="alignNode1" presStyleIdx="2" presStyleCnt="9"/>
      <dgm:spPr/>
    </dgm:pt>
    <dgm:pt modelId="{BF855B92-F585-4D8D-B4CC-773CE807E6B1}" type="pres">
      <dgm:prSet presAssocID="{692CF49B-A192-4B6E-9AD0-F7AD56BC7556}" presName="horz1" presStyleCnt="0"/>
      <dgm:spPr/>
    </dgm:pt>
    <dgm:pt modelId="{4112567C-00DF-48BB-A0D2-99071DD615F5}" type="pres">
      <dgm:prSet presAssocID="{692CF49B-A192-4B6E-9AD0-F7AD56BC7556}" presName="tx1" presStyleLbl="revTx" presStyleIdx="2" presStyleCnt="9"/>
      <dgm:spPr/>
      <dgm:t>
        <a:bodyPr/>
        <a:lstStyle/>
        <a:p>
          <a:endParaRPr lang="en-US"/>
        </a:p>
      </dgm:t>
    </dgm:pt>
    <dgm:pt modelId="{685E14FC-602E-4D61-9430-E7C86DE55FE9}" type="pres">
      <dgm:prSet presAssocID="{692CF49B-A192-4B6E-9AD0-F7AD56BC7556}" presName="vert1" presStyleCnt="0"/>
      <dgm:spPr/>
    </dgm:pt>
    <dgm:pt modelId="{28D80460-4029-415A-9BCE-F45856669CCB}" type="pres">
      <dgm:prSet presAssocID="{FAC6DE08-AFE4-4194-9B4F-764C71D5367A}" presName="thickLine" presStyleLbl="alignNode1" presStyleIdx="3" presStyleCnt="9"/>
      <dgm:spPr/>
    </dgm:pt>
    <dgm:pt modelId="{F8D20DC4-F70E-4FCF-8AA6-ACA99B0DFA06}" type="pres">
      <dgm:prSet presAssocID="{FAC6DE08-AFE4-4194-9B4F-764C71D5367A}" presName="horz1" presStyleCnt="0"/>
      <dgm:spPr/>
    </dgm:pt>
    <dgm:pt modelId="{A2CBA5C4-54BA-41D0-81A5-71897A30AC08}" type="pres">
      <dgm:prSet presAssocID="{FAC6DE08-AFE4-4194-9B4F-764C71D5367A}" presName="tx1" presStyleLbl="revTx" presStyleIdx="3" presStyleCnt="9"/>
      <dgm:spPr/>
      <dgm:t>
        <a:bodyPr/>
        <a:lstStyle/>
        <a:p>
          <a:endParaRPr lang="en-US"/>
        </a:p>
      </dgm:t>
    </dgm:pt>
    <dgm:pt modelId="{BC876FA9-F4F8-4031-813B-964ED788D96A}" type="pres">
      <dgm:prSet presAssocID="{FAC6DE08-AFE4-4194-9B4F-764C71D5367A}" presName="vert1" presStyleCnt="0"/>
      <dgm:spPr/>
    </dgm:pt>
    <dgm:pt modelId="{806C441B-83EF-451F-85B7-4BCF3555477B}" type="pres">
      <dgm:prSet presAssocID="{E24A3359-ED46-4E37-87C7-B66D6A2CAD22}" presName="thickLine" presStyleLbl="alignNode1" presStyleIdx="4" presStyleCnt="9"/>
      <dgm:spPr/>
    </dgm:pt>
    <dgm:pt modelId="{F6176647-156D-4A27-A23C-FE77EEE64D22}" type="pres">
      <dgm:prSet presAssocID="{E24A3359-ED46-4E37-87C7-B66D6A2CAD22}" presName="horz1" presStyleCnt="0"/>
      <dgm:spPr/>
    </dgm:pt>
    <dgm:pt modelId="{8FB6D331-9B9E-4D19-92DB-0671AEF9FABE}" type="pres">
      <dgm:prSet presAssocID="{E24A3359-ED46-4E37-87C7-B66D6A2CAD22}" presName="tx1" presStyleLbl="revTx" presStyleIdx="4" presStyleCnt="9"/>
      <dgm:spPr/>
      <dgm:t>
        <a:bodyPr/>
        <a:lstStyle/>
        <a:p>
          <a:endParaRPr lang="en-US"/>
        </a:p>
      </dgm:t>
    </dgm:pt>
    <dgm:pt modelId="{737B631E-9703-49B6-BE31-D635E4353A09}" type="pres">
      <dgm:prSet presAssocID="{E24A3359-ED46-4E37-87C7-B66D6A2CAD22}" presName="vert1" presStyleCnt="0"/>
      <dgm:spPr/>
    </dgm:pt>
    <dgm:pt modelId="{CAE8E31C-409F-4BAE-8874-DF94212C34FC}" type="pres">
      <dgm:prSet presAssocID="{A3D8D586-0651-416A-B78F-1AA85D758977}" presName="thickLine" presStyleLbl="alignNode1" presStyleIdx="5" presStyleCnt="9"/>
      <dgm:spPr/>
    </dgm:pt>
    <dgm:pt modelId="{4D15390F-7C13-42A9-B652-C8A9A8E4C779}" type="pres">
      <dgm:prSet presAssocID="{A3D8D586-0651-416A-B78F-1AA85D758977}" presName="horz1" presStyleCnt="0"/>
      <dgm:spPr/>
    </dgm:pt>
    <dgm:pt modelId="{3ADB8FFC-F8BF-491E-AC5A-A92C485F9A3F}" type="pres">
      <dgm:prSet presAssocID="{A3D8D586-0651-416A-B78F-1AA85D758977}" presName="tx1" presStyleLbl="revTx" presStyleIdx="5" presStyleCnt="9"/>
      <dgm:spPr/>
      <dgm:t>
        <a:bodyPr/>
        <a:lstStyle/>
        <a:p>
          <a:endParaRPr lang="en-US"/>
        </a:p>
      </dgm:t>
    </dgm:pt>
    <dgm:pt modelId="{B8A70A37-8D75-4849-91F8-BB43CCB8921B}" type="pres">
      <dgm:prSet presAssocID="{A3D8D586-0651-416A-B78F-1AA85D758977}" presName="vert1" presStyleCnt="0"/>
      <dgm:spPr/>
    </dgm:pt>
    <dgm:pt modelId="{4F007FBA-DC70-49AB-8D51-089C708778AA}" type="pres">
      <dgm:prSet presAssocID="{CC0F0CC7-C1C9-423D-80DB-9C5483E92088}" presName="thickLine" presStyleLbl="alignNode1" presStyleIdx="6" presStyleCnt="9"/>
      <dgm:spPr/>
    </dgm:pt>
    <dgm:pt modelId="{10F0F792-BFB9-4A8E-A232-A8DA99A8FBAD}" type="pres">
      <dgm:prSet presAssocID="{CC0F0CC7-C1C9-423D-80DB-9C5483E92088}" presName="horz1" presStyleCnt="0"/>
      <dgm:spPr/>
    </dgm:pt>
    <dgm:pt modelId="{053012C0-C21B-4253-8A62-B7E4E4E7AC22}" type="pres">
      <dgm:prSet presAssocID="{CC0F0CC7-C1C9-423D-80DB-9C5483E92088}" presName="tx1" presStyleLbl="revTx" presStyleIdx="6" presStyleCnt="9"/>
      <dgm:spPr/>
      <dgm:t>
        <a:bodyPr/>
        <a:lstStyle/>
        <a:p>
          <a:endParaRPr lang="en-US"/>
        </a:p>
      </dgm:t>
    </dgm:pt>
    <dgm:pt modelId="{0D371019-BF8A-4D39-AE6C-30E0B54876A9}" type="pres">
      <dgm:prSet presAssocID="{CC0F0CC7-C1C9-423D-80DB-9C5483E92088}" presName="vert1" presStyleCnt="0"/>
      <dgm:spPr/>
    </dgm:pt>
    <dgm:pt modelId="{AE506EF4-036F-4A9F-B213-96D8DC98F018}" type="pres">
      <dgm:prSet presAssocID="{1240A315-145B-4FB1-9FA7-267AC1E7EE72}" presName="thickLine" presStyleLbl="alignNode1" presStyleIdx="7" presStyleCnt="9"/>
      <dgm:spPr/>
    </dgm:pt>
    <dgm:pt modelId="{30D30BF9-0D4B-4528-BFB4-544EA9158B97}" type="pres">
      <dgm:prSet presAssocID="{1240A315-145B-4FB1-9FA7-267AC1E7EE72}" presName="horz1" presStyleCnt="0"/>
      <dgm:spPr/>
    </dgm:pt>
    <dgm:pt modelId="{6B5EE7B8-4DBB-456D-82D8-3ECDBCDC1448}" type="pres">
      <dgm:prSet presAssocID="{1240A315-145B-4FB1-9FA7-267AC1E7EE72}" presName="tx1" presStyleLbl="revTx" presStyleIdx="7" presStyleCnt="9"/>
      <dgm:spPr/>
      <dgm:t>
        <a:bodyPr/>
        <a:lstStyle/>
        <a:p>
          <a:endParaRPr lang="en-US"/>
        </a:p>
      </dgm:t>
    </dgm:pt>
    <dgm:pt modelId="{D4191BD2-6082-4992-94F2-A4272C732D92}" type="pres">
      <dgm:prSet presAssocID="{1240A315-145B-4FB1-9FA7-267AC1E7EE72}" presName="vert1" presStyleCnt="0"/>
      <dgm:spPr/>
    </dgm:pt>
    <dgm:pt modelId="{C3C89602-B8FC-433E-9A94-E9E802990D84}" type="pres">
      <dgm:prSet presAssocID="{8A838B28-4D58-4559-89D8-034937B59666}" presName="thickLine" presStyleLbl="alignNode1" presStyleIdx="8" presStyleCnt="9"/>
      <dgm:spPr/>
    </dgm:pt>
    <dgm:pt modelId="{BFF86AC4-2C45-4D7E-81EF-CC1AFEB43D02}" type="pres">
      <dgm:prSet presAssocID="{8A838B28-4D58-4559-89D8-034937B59666}" presName="horz1" presStyleCnt="0"/>
      <dgm:spPr/>
    </dgm:pt>
    <dgm:pt modelId="{7518E71A-EE0D-4789-B167-010761C47A44}" type="pres">
      <dgm:prSet presAssocID="{8A838B28-4D58-4559-89D8-034937B59666}" presName="tx1" presStyleLbl="revTx" presStyleIdx="8" presStyleCnt="9"/>
      <dgm:spPr/>
      <dgm:t>
        <a:bodyPr/>
        <a:lstStyle/>
        <a:p>
          <a:endParaRPr lang="en-US"/>
        </a:p>
      </dgm:t>
    </dgm:pt>
    <dgm:pt modelId="{79A2AAE7-B7E8-4818-95C1-49876E3977DA}" type="pres">
      <dgm:prSet presAssocID="{8A838B28-4D58-4559-89D8-034937B59666}" presName="vert1" presStyleCnt="0"/>
      <dgm:spPr/>
    </dgm:pt>
  </dgm:ptLst>
  <dgm:cxnLst>
    <dgm:cxn modelId="{E95FE6A8-46C6-4A5E-9341-823DFBECF274}" srcId="{3F8FCDE3-A514-4BD1-84EA-37D815C29B0E}" destId="{1240A315-145B-4FB1-9FA7-267AC1E7EE72}" srcOrd="7" destOrd="0" parTransId="{F6B007F2-7BAB-4C43-B01C-0DDD9378DC14}" sibTransId="{634C84AA-7BD4-45D2-9F46-E3FAFF52E36A}"/>
    <dgm:cxn modelId="{92AC10C8-8279-4FC8-9789-D295D6EA1208}" type="presOf" srcId="{1240A315-145B-4FB1-9FA7-267AC1E7EE72}" destId="{6B5EE7B8-4DBB-456D-82D8-3ECDBCDC1448}" srcOrd="0" destOrd="0" presId="urn:microsoft.com/office/officeart/2008/layout/LinedList"/>
    <dgm:cxn modelId="{84D116DB-E2FC-415B-93C7-21366E0C8AD6}" type="presOf" srcId="{CC0F0CC7-C1C9-423D-80DB-9C5483E92088}" destId="{053012C0-C21B-4253-8A62-B7E4E4E7AC22}" srcOrd="0" destOrd="0" presId="urn:microsoft.com/office/officeart/2008/layout/LinedList"/>
    <dgm:cxn modelId="{E8B71FDE-DD31-4E88-8110-B17E4BB68E93}" type="presOf" srcId="{3F8FCDE3-A514-4BD1-84EA-37D815C29B0E}" destId="{F844A8BA-3B1B-438B-A2F4-E8C8A32CE527}" srcOrd="0" destOrd="0" presId="urn:microsoft.com/office/officeart/2008/layout/LinedList"/>
    <dgm:cxn modelId="{A42D91B0-24C1-4061-B01D-13D674D23045}" type="presOf" srcId="{E24A3359-ED46-4E37-87C7-B66D6A2CAD22}" destId="{8FB6D331-9B9E-4D19-92DB-0671AEF9FABE}" srcOrd="0" destOrd="0" presId="urn:microsoft.com/office/officeart/2008/layout/LinedList"/>
    <dgm:cxn modelId="{1BCE811C-55CD-470D-819E-946B22CF7A20}" srcId="{3F8FCDE3-A514-4BD1-84EA-37D815C29B0E}" destId="{A3D8D586-0651-416A-B78F-1AA85D758977}" srcOrd="5" destOrd="0" parTransId="{ADC5CB1C-8518-4857-8B51-CB57096EBC39}" sibTransId="{795E9991-0A69-44CE-A508-3BE705B78EB7}"/>
    <dgm:cxn modelId="{AC0A7B3F-12F2-4ADA-AA97-D9E143A72BBD}" srcId="{3F8FCDE3-A514-4BD1-84EA-37D815C29B0E}" destId="{8A838B28-4D58-4559-89D8-034937B59666}" srcOrd="8" destOrd="0" parTransId="{EF7CA591-3415-4657-958D-989BA040FBE0}" sibTransId="{D6E15283-9C79-4C0F-A40E-560B87959B06}"/>
    <dgm:cxn modelId="{17B7270F-B7C3-41AE-9D4B-CB61BFB582D2}" type="presOf" srcId="{FAC6DE08-AFE4-4194-9B4F-764C71D5367A}" destId="{A2CBA5C4-54BA-41D0-81A5-71897A30AC08}" srcOrd="0" destOrd="0" presId="urn:microsoft.com/office/officeart/2008/layout/LinedList"/>
    <dgm:cxn modelId="{93F244D1-676D-4D3A-BB25-BF52A9AF3025}" srcId="{3F8FCDE3-A514-4BD1-84EA-37D815C29B0E}" destId="{692CF49B-A192-4B6E-9AD0-F7AD56BC7556}" srcOrd="2" destOrd="0" parTransId="{5FE28E8D-2EC8-4A0C-AA6B-3AFABB5363E4}" sibTransId="{B2C8012F-CA89-410C-A0AB-891F51931C57}"/>
    <dgm:cxn modelId="{746D9659-3BC9-4282-8701-672AA806103E}" srcId="{3F8FCDE3-A514-4BD1-84EA-37D815C29B0E}" destId="{2E0ABAED-76A2-4189-8BC9-21DAEED9C4F5}" srcOrd="1" destOrd="0" parTransId="{B9F78A2F-1F98-4B43-8B14-22E2FC334619}" sibTransId="{CE8C3FA4-E81E-46AA-98D3-2D844E1D1712}"/>
    <dgm:cxn modelId="{0361A9FE-7917-46F1-BC4E-7F85D9A2473F}" type="presOf" srcId="{692CF49B-A192-4B6E-9AD0-F7AD56BC7556}" destId="{4112567C-00DF-48BB-A0D2-99071DD615F5}" srcOrd="0" destOrd="0" presId="urn:microsoft.com/office/officeart/2008/layout/LinedList"/>
    <dgm:cxn modelId="{92FAA917-6577-4B3B-9F44-6932EA026324}" srcId="{3F8FCDE3-A514-4BD1-84EA-37D815C29B0E}" destId="{A062CB3F-68BA-49E1-95F3-27061EA44FFB}" srcOrd="0" destOrd="0" parTransId="{0067159E-58EE-4514-8CD8-95A2022E590A}" sibTransId="{B8A2E0AC-4965-4906-89C1-52F75AD36227}"/>
    <dgm:cxn modelId="{415F8B16-EF77-41CD-A3F3-40AC7F8421FF}" srcId="{3F8FCDE3-A514-4BD1-84EA-37D815C29B0E}" destId="{E24A3359-ED46-4E37-87C7-B66D6A2CAD22}" srcOrd="4" destOrd="0" parTransId="{3F1220AB-95F2-4965-B284-4A38DA6E56CB}" sibTransId="{F51209B7-AE98-4452-9198-1368E79828A8}"/>
    <dgm:cxn modelId="{13D266F4-6A29-42CD-AC61-DF636756BA1B}" type="presOf" srcId="{8A838B28-4D58-4559-89D8-034937B59666}" destId="{7518E71A-EE0D-4789-B167-010761C47A44}" srcOrd="0" destOrd="0" presId="urn:microsoft.com/office/officeart/2008/layout/LinedList"/>
    <dgm:cxn modelId="{091AA323-A65A-4F34-BA55-A16FCD82A07C}" srcId="{3F8FCDE3-A514-4BD1-84EA-37D815C29B0E}" destId="{FAC6DE08-AFE4-4194-9B4F-764C71D5367A}" srcOrd="3" destOrd="0" parTransId="{F799285C-DA5B-4AC9-A654-9386710C8B91}" sibTransId="{E6E34BF7-2718-41C3-BDC4-4608A4E62E45}"/>
    <dgm:cxn modelId="{C35343EC-87D2-4D13-9886-15DC08702EC7}" type="presOf" srcId="{A062CB3F-68BA-49E1-95F3-27061EA44FFB}" destId="{C920EC8B-C83F-43A1-8AC5-A3442095BF13}" srcOrd="0" destOrd="0" presId="urn:microsoft.com/office/officeart/2008/layout/LinedList"/>
    <dgm:cxn modelId="{CDA326AA-F530-4AAA-8210-B9B549C93A4F}" srcId="{3F8FCDE3-A514-4BD1-84EA-37D815C29B0E}" destId="{CC0F0CC7-C1C9-423D-80DB-9C5483E92088}" srcOrd="6" destOrd="0" parTransId="{16F5C8D8-F3B7-4CD3-8258-80E77EE43B4A}" sibTransId="{326D01F4-205A-4E83-A5BC-A6D8AFE54C70}"/>
    <dgm:cxn modelId="{D6258E62-F811-46C7-B56E-CA423AF5C193}" type="presOf" srcId="{2E0ABAED-76A2-4189-8BC9-21DAEED9C4F5}" destId="{6EF1443A-AEF7-4B71-B292-A54310FD7177}" srcOrd="0" destOrd="0" presId="urn:microsoft.com/office/officeart/2008/layout/LinedList"/>
    <dgm:cxn modelId="{CCB45C01-1E35-435F-A563-85BBFB94FC86}" type="presOf" srcId="{A3D8D586-0651-416A-B78F-1AA85D758977}" destId="{3ADB8FFC-F8BF-491E-AC5A-A92C485F9A3F}" srcOrd="0" destOrd="0" presId="urn:microsoft.com/office/officeart/2008/layout/LinedList"/>
    <dgm:cxn modelId="{2ECA635E-B2F1-467A-A537-BB43429A1A41}" type="presParOf" srcId="{F844A8BA-3B1B-438B-A2F4-E8C8A32CE527}" destId="{E4ECBEEA-C26A-43AC-A02D-A701B3712092}" srcOrd="0" destOrd="0" presId="urn:microsoft.com/office/officeart/2008/layout/LinedList"/>
    <dgm:cxn modelId="{9CDE93C8-933F-4218-8609-7E963EDDB7E4}" type="presParOf" srcId="{F844A8BA-3B1B-438B-A2F4-E8C8A32CE527}" destId="{557E589C-21D3-4249-AF49-5D8273A55971}" srcOrd="1" destOrd="0" presId="urn:microsoft.com/office/officeart/2008/layout/LinedList"/>
    <dgm:cxn modelId="{87125FEF-9A14-4420-99F0-0BA191CF7331}" type="presParOf" srcId="{557E589C-21D3-4249-AF49-5D8273A55971}" destId="{C920EC8B-C83F-43A1-8AC5-A3442095BF13}" srcOrd="0" destOrd="0" presId="urn:microsoft.com/office/officeart/2008/layout/LinedList"/>
    <dgm:cxn modelId="{C508E136-B85A-45BC-BC6C-A38B55C8FE82}" type="presParOf" srcId="{557E589C-21D3-4249-AF49-5D8273A55971}" destId="{26BED626-D61D-444F-AA5B-0D7DDAB3BED2}" srcOrd="1" destOrd="0" presId="urn:microsoft.com/office/officeart/2008/layout/LinedList"/>
    <dgm:cxn modelId="{0559C9CE-F33C-47C1-BD8C-7CD66B64675F}" type="presParOf" srcId="{F844A8BA-3B1B-438B-A2F4-E8C8A32CE527}" destId="{03136573-E200-45E6-B2D5-E19FDBBA0D5B}" srcOrd="2" destOrd="0" presId="urn:microsoft.com/office/officeart/2008/layout/LinedList"/>
    <dgm:cxn modelId="{4E42CEC3-E73D-4FAA-BDDE-F625FF41C915}" type="presParOf" srcId="{F844A8BA-3B1B-438B-A2F4-E8C8A32CE527}" destId="{9A7AC92A-0955-42F4-B4CE-80F75097FEC5}" srcOrd="3" destOrd="0" presId="urn:microsoft.com/office/officeart/2008/layout/LinedList"/>
    <dgm:cxn modelId="{D6C77408-CB97-45D9-A9A4-08AD028DB4FD}" type="presParOf" srcId="{9A7AC92A-0955-42F4-B4CE-80F75097FEC5}" destId="{6EF1443A-AEF7-4B71-B292-A54310FD7177}" srcOrd="0" destOrd="0" presId="urn:microsoft.com/office/officeart/2008/layout/LinedList"/>
    <dgm:cxn modelId="{00B20737-9F8B-4F43-A8AB-124A831523E2}" type="presParOf" srcId="{9A7AC92A-0955-42F4-B4CE-80F75097FEC5}" destId="{5E37468F-F5A4-4C45-B35D-6DCD17E7BFA8}" srcOrd="1" destOrd="0" presId="urn:microsoft.com/office/officeart/2008/layout/LinedList"/>
    <dgm:cxn modelId="{7943DDED-9D02-4AEE-BAD8-2931654FF9D4}" type="presParOf" srcId="{F844A8BA-3B1B-438B-A2F4-E8C8A32CE527}" destId="{0A1944EF-6E54-4834-BC8A-F2B8B028118F}" srcOrd="4" destOrd="0" presId="urn:microsoft.com/office/officeart/2008/layout/LinedList"/>
    <dgm:cxn modelId="{5906A67C-7B6A-427A-8449-39BB2011E6E4}" type="presParOf" srcId="{F844A8BA-3B1B-438B-A2F4-E8C8A32CE527}" destId="{BF855B92-F585-4D8D-B4CC-773CE807E6B1}" srcOrd="5" destOrd="0" presId="urn:microsoft.com/office/officeart/2008/layout/LinedList"/>
    <dgm:cxn modelId="{1EA35E0F-880B-466F-A671-38336FDAA33D}" type="presParOf" srcId="{BF855B92-F585-4D8D-B4CC-773CE807E6B1}" destId="{4112567C-00DF-48BB-A0D2-99071DD615F5}" srcOrd="0" destOrd="0" presId="urn:microsoft.com/office/officeart/2008/layout/LinedList"/>
    <dgm:cxn modelId="{22787102-05BA-4E8B-923B-98D3D1874D22}" type="presParOf" srcId="{BF855B92-F585-4D8D-B4CC-773CE807E6B1}" destId="{685E14FC-602E-4D61-9430-E7C86DE55FE9}" srcOrd="1" destOrd="0" presId="urn:microsoft.com/office/officeart/2008/layout/LinedList"/>
    <dgm:cxn modelId="{A6547AE2-0B5E-4660-A7D0-8717AE4094E2}" type="presParOf" srcId="{F844A8BA-3B1B-438B-A2F4-E8C8A32CE527}" destId="{28D80460-4029-415A-9BCE-F45856669CCB}" srcOrd="6" destOrd="0" presId="urn:microsoft.com/office/officeart/2008/layout/LinedList"/>
    <dgm:cxn modelId="{28FDAD1B-EE04-4351-8EC2-E53F8FF42C50}" type="presParOf" srcId="{F844A8BA-3B1B-438B-A2F4-E8C8A32CE527}" destId="{F8D20DC4-F70E-4FCF-8AA6-ACA99B0DFA06}" srcOrd="7" destOrd="0" presId="urn:microsoft.com/office/officeart/2008/layout/LinedList"/>
    <dgm:cxn modelId="{287A64FC-4B35-4B4A-8838-59F733EC4B34}" type="presParOf" srcId="{F8D20DC4-F70E-4FCF-8AA6-ACA99B0DFA06}" destId="{A2CBA5C4-54BA-41D0-81A5-71897A30AC08}" srcOrd="0" destOrd="0" presId="urn:microsoft.com/office/officeart/2008/layout/LinedList"/>
    <dgm:cxn modelId="{A2300780-DA13-4E50-A551-AEBDD3EA21EB}" type="presParOf" srcId="{F8D20DC4-F70E-4FCF-8AA6-ACA99B0DFA06}" destId="{BC876FA9-F4F8-4031-813B-964ED788D96A}" srcOrd="1" destOrd="0" presId="urn:microsoft.com/office/officeart/2008/layout/LinedList"/>
    <dgm:cxn modelId="{A5271063-2EEA-474D-8331-6D80F24A5788}" type="presParOf" srcId="{F844A8BA-3B1B-438B-A2F4-E8C8A32CE527}" destId="{806C441B-83EF-451F-85B7-4BCF3555477B}" srcOrd="8" destOrd="0" presId="urn:microsoft.com/office/officeart/2008/layout/LinedList"/>
    <dgm:cxn modelId="{988E9A7C-0617-4EA3-BBAE-03C69DEC3CB7}" type="presParOf" srcId="{F844A8BA-3B1B-438B-A2F4-E8C8A32CE527}" destId="{F6176647-156D-4A27-A23C-FE77EEE64D22}" srcOrd="9" destOrd="0" presId="urn:microsoft.com/office/officeart/2008/layout/LinedList"/>
    <dgm:cxn modelId="{89DF4FD0-0C75-4D98-AEB4-C072FF25A774}" type="presParOf" srcId="{F6176647-156D-4A27-A23C-FE77EEE64D22}" destId="{8FB6D331-9B9E-4D19-92DB-0671AEF9FABE}" srcOrd="0" destOrd="0" presId="urn:microsoft.com/office/officeart/2008/layout/LinedList"/>
    <dgm:cxn modelId="{010A62E7-B2EC-41A4-9938-C856401B95E4}" type="presParOf" srcId="{F6176647-156D-4A27-A23C-FE77EEE64D22}" destId="{737B631E-9703-49B6-BE31-D635E4353A09}" srcOrd="1" destOrd="0" presId="urn:microsoft.com/office/officeart/2008/layout/LinedList"/>
    <dgm:cxn modelId="{E76A871F-8477-4798-85F5-5D0F7FF2A70D}" type="presParOf" srcId="{F844A8BA-3B1B-438B-A2F4-E8C8A32CE527}" destId="{CAE8E31C-409F-4BAE-8874-DF94212C34FC}" srcOrd="10" destOrd="0" presId="urn:microsoft.com/office/officeart/2008/layout/LinedList"/>
    <dgm:cxn modelId="{B00877C3-F6B6-4DA4-9FF2-8EE39709C8A3}" type="presParOf" srcId="{F844A8BA-3B1B-438B-A2F4-E8C8A32CE527}" destId="{4D15390F-7C13-42A9-B652-C8A9A8E4C779}" srcOrd="11" destOrd="0" presId="urn:microsoft.com/office/officeart/2008/layout/LinedList"/>
    <dgm:cxn modelId="{E991E824-E637-4E09-8769-1135BF7BF5AE}" type="presParOf" srcId="{4D15390F-7C13-42A9-B652-C8A9A8E4C779}" destId="{3ADB8FFC-F8BF-491E-AC5A-A92C485F9A3F}" srcOrd="0" destOrd="0" presId="urn:microsoft.com/office/officeart/2008/layout/LinedList"/>
    <dgm:cxn modelId="{A0331CBA-880E-4659-9576-AA615717BA5A}" type="presParOf" srcId="{4D15390F-7C13-42A9-B652-C8A9A8E4C779}" destId="{B8A70A37-8D75-4849-91F8-BB43CCB8921B}" srcOrd="1" destOrd="0" presId="urn:microsoft.com/office/officeart/2008/layout/LinedList"/>
    <dgm:cxn modelId="{90FB1E0C-860F-4607-80CB-D3FA161BF812}" type="presParOf" srcId="{F844A8BA-3B1B-438B-A2F4-E8C8A32CE527}" destId="{4F007FBA-DC70-49AB-8D51-089C708778AA}" srcOrd="12" destOrd="0" presId="urn:microsoft.com/office/officeart/2008/layout/LinedList"/>
    <dgm:cxn modelId="{A11EA5BE-0653-4C05-89A6-3F8C9AA359FB}" type="presParOf" srcId="{F844A8BA-3B1B-438B-A2F4-E8C8A32CE527}" destId="{10F0F792-BFB9-4A8E-A232-A8DA99A8FBAD}" srcOrd="13" destOrd="0" presId="urn:microsoft.com/office/officeart/2008/layout/LinedList"/>
    <dgm:cxn modelId="{F039392A-5B34-48EE-A39C-149E9FBF6573}" type="presParOf" srcId="{10F0F792-BFB9-4A8E-A232-A8DA99A8FBAD}" destId="{053012C0-C21B-4253-8A62-B7E4E4E7AC22}" srcOrd="0" destOrd="0" presId="urn:microsoft.com/office/officeart/2008/layout/LinedList"/>
    <dgm:cxn modelId="{BB1EE333-C511-4C92-A8FB-1E49934DF43F}" type="presParOf" srcId="{10F0F792-BFB9-4A8E-A232-A8DA99A8FBAD}" destId="{0D371019-BF8A-4D39-AE6C-30E0B54876A9}" srcOrd="1" destOrd="0" presId="urn:microsoft.com/office/officeart/2008/layout/LinedList"/>
    <dgm:cxn modelId="{5017DA37-0A17-4937-9815-5B1FC5F756DC}" type="presParOf" srcId="{F844A8BA-3B1B-438B-A2F4-E8C8A32CE527}" destId="{AE506EF4-036F-4A9F-B213-96D8DC98F018}" srcOrd="14" destOrd="0" presId="urn:microsoft.com/office/officeart/2008/layout/LinedList"/>
    <dgm:cxn modelId="{83BD3015-8D8D-4B57-A3F2-43ACF40573F9}" type="presParOf" srcId="{F844A8BA-3B1B-438B-A2F4-E8C8A32CE527}" destId="{30D30BF9-0D4B-4528-BFB4-544EA9158B97}" srcOrd="15" destOrd="0" presId="urn:microsoft.com/office/officeart/2008/layout/LinedList"/>
    <dgm:cxn modelId="{B57AFAD8-E82F-4BE2-AA30-A9D61ED66E07}" type="presParOf" srcId="{30D30BF9-0D4B-4528-BFB4-544EA9158B97}" destId="{6B5EE7B8-4DBB-456D-82D8-3ECDBCDC1448}" srcOrd="0" destOrd="0" presId="urn:microsoft.com/office/officeart/2008/layout/LinedList"/>
    <dgm:cxn modelId="{657E41AA-6067-4423-ABBE-3CA0B68045F1}" type="presParOf" srcId="{30D30BF9-0D4B-4528-BFB4-544EA9158B97}" destId="{D4191BD2-6082-4992-94F2-A4272C732D92}" srcOrd="1" destOrd="0" presId="urn:microsoft.com/office/officeart/2008/layout/LinedList"/>
    <dgm:cxn modelId="{66E69A45-1520-4744-A127-A5B5A3F17D0A}" type="presParOf" srcId="{F844A8BA-3B1B-438B-A2F4-E8C8A32CE527}" destId="{C3C89602-B8FC-433E-9A94-E9E802990D84}" srcOrd="16" destOrd="0" presId="urn:microsoft.com/office/officeart/2008/layout/LinedList"/>
    <dgm:cxn modelId="{FACE2348-12E9-41AF-9FD6-ABF5805BD88B}" type="presParOf" srcId="{F844A8BA-3B1B-438B-A2F4-E8C8A32CE527}" destId="{BFF86AC4-2C45-4D7E-81EF-CC1AFEB43D02}" srcOrd="17" destOrd="0" presId="urn:microsoft.com/office/officeart/2008/layout/LinedList"/>
    <dgm:cxn modelId="{630B7B29-0E21-4650-B5EC-60FDB7952E01}" type="presParOf" srcId="{BFF86AC4-2C45-4D7E-81EF-CC1AFEB43D02}" destId="{7518E71A-EE0D-4789-B167-010761C47A44}" srcOrd="0" destOrd="0" presId="urn:microsoft.com/office/officeart/2008/layout/LinedList"/>
    <dgm:cxn modelId="{16377D85-5206-40DD-B865-733160C1F468}" type="presParOf" srcId="{BFF86AC4-2C45-4D7E-81EF-CC1AFEB43D02}" destId="{79A2AAE7-B7E8-4818-95C1-49876E3977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17B5A1-EFC3-42E0-A086-EC5DB24BA5B5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C4E254FC-151D-416A-9F20-CCC7FB25A26A}">
      <dgm:prSet/>
      <dgm:spPr/>
      <dgm:t>
        <a:bodyPr/>
        <a:lstStyle/>
        <a:p>
          <a:r>
            <a:rPr lang="en-GB" b="1" dirty="0"/>
            <a:t>Key Finding 1</a:t>
          </a:r>
          <a:r>
            <a:rPr lang="en-GB" dirty="0"/>
            <a:t>: </a:t>
          </a:r>
        </a:p>
      </dgm:t>
    </dgm:pt>
    <dgm:pt modelId="{F01B0DC2-E66D-4A4F-A95B-0C67712908D9}" type="parTrans" cxnId="{FE3A7B0A-9216-4C94-A202-7FEDA808FB4C}">
      <dgm:prSet/>
      <dgm:spPr/>
      <dgm:t>
        <a:bodyPr/>
        <a:lstStyle/>
        <a:p>
          <a:endParaRPr lang="en-GB"/>
        </a:p>
      </dgm:t>
    </dgm:pt>
    <dgm:pt modelId="{F4955BB7-77C6-41F5-92A6-655B1C553C0B}" type="sibTrans" cxnId="{FE3A7B0A-9216-4C94-A202-7FEDA808FB4C}">
      <dgm:prSet phldrT="01"/>
      <dgm:spPr/>
      <dgm:t>
        <a:bodyPr/>
        <a:lstStyle/>
        <a:p>
          <a:r>
            <a:rPr lang="en-GB"/>
            <a:t>01</a:t>
          </a:r>
        </a:p>
      </dgm:t>
    </dgm:pt>
    <dgm:pt modelId="{21DA8FCA-78E1-4992-8487-ACCAA034EB4D}">
      <dgm:prSet/>
      <dgm:spPr/>
      <dgm:t>
        <a:bodyPr/>
        <a:lstStyle/>
        <a:p>
          <a:r>
            <a:rPr lang="en-GB" dirty="0"/>
            <a:t>Sales stagnation results from multiple interconnected causes </a:t>
          </a:r>
        </a:p>
      </dgm:t>
    </dgm:pt>
    <dgm:pt modelId="{8B08C8D3-0FF5-4B9C-A1B1-F75427442DBB}" type="parTrans" cxnId="{2DB560C2-6824-476D-BA13-700F54928638}">
      <dgm:prSet/>
      <dgm:spPr/>
      <dgm:t>
        <a:bodyPr/>
        <a:lstStyle/>
        <a:p>
          <a:endParaRPr lang="en-GB"/>
        </a:p>
      </dgm:t>
    </dgm:pt>
    <dgm:pt modelId="{134B1030-B38B-441B-9A57-090D3151F98D}" type="sibTrans" cxnId="{2DB560C2-6824-476D-BA13-700F54928638}">
      <dgm:prSet/>
      <dgm:spPr/>
      <dgm:t>
        <a:bodyPr/>
        <a:lstStyle/>
        <a:p>
          <a:endParaRPr lang="en-GB"/>
        </a:p>
      </dgm:t>
    </dgm:pt>
    <dgm:pt modelId="{88386963-2D8E-487D-AC58-134ADF48C667}">
      <dgm:prSet/>
      <dgm:spPr/>
      <dgm:t>
        <a:bodyPr/>
        <a:lstStyle/>
        <a:p>
          <a:r>
            <a:rPr lang="en-GB" b="1"/>
            <a:t>Key Finding 2</a:t>
          </a:r>
          <a:r>
            <a:rPr lang="en-GB"/>
            <a:t>: </a:t>
          </a:r>
        </a:p>
      </dgm:t>
    </dgm:pt>
    <dgm:pt modelId="{C5AED022-165C-43E5-B48A-BC8A429F85DB}" type="parTrans" cxnId="{26BA1963-1F3B-4D0C-8218-C0D7619CD8F4}">
      <dgm:prSet/>
      <dgm:spPr/>
      <dgm:t>
        <a:bodyPr/>
        <a:lstStyle/>
        <a:p>
          <a:endParaRPr lang="en-GB"/>
        </a:p>
      </dgm:t>
    </dgm:pt>
    <dgm:pt modelId="{A90D6A88-451A-4AF6-A7CD-229AF2071D7C}" type="sibTrans" cxnId="{26BA1963-1F3B-4D0C-8218-C0D7619CD8F4}">
      <dgm:prSet phldrT="02"/>
      <dgm:spPr/>
      <dgm:t>
        <a:bodyPr/>
        <a:lstStyle/>
        <a:p>
          <a:r>
            <a:rPr lang="en-GB"/>
            <a:t>02</a:t>
          </a:r>
        </a:p>
      </dgm:t>
    </dgm:pt>
    <dgm:pt modelId="{571F849C-847D-4D2B-B6B7-C1C3F3113FF5}">
      <dgm:prSet/>
      <dgm:spPr/>
      <dgm:t>
        <a:bodyPr/>
        <a:lstStyle/>
        <a:p>
          <a:r>
            <a:rPr lang="en-GB"/>
            <a:t>Social changes have reduced customer footfall (Kotler et al., 2022)</a:t>
          </a:r>
        </a:p>
      </dgm:t>
    </dgm:pt>
    <dgm:pt modelId="{7EA1A69D-C02A-47C8-A075-4CB3955E0913}" type="parTrans" cxnId="{5A4D591A-EC1B-42B7-A486-946FB767B9BB}">
      <dgm:prSet/>
      <dgm:spPr/>
      <dgm:t>
        <a:bodyPr/>
        <a:lstStyle/>
        <a:p>
          <a:endParaRPr lang="en-GB"/>
        </a:p>
      </dgm:t>
    </dgm:pt>
    <dgm:pt modelId="{B31BFFE4-A228-42F4-BE24-7157A1776006}" type="sibTrans" cxnId="{5A4D591A-EC1B-42B7-A486-946FB767B9BB}">
      <dgm:prSet/>
      <dgm:spPr/>
      <dgm:t>
        <a:bodyPr/>
        <a:lstStyle/>
        <a:p>
          <a:endParaRPr lang="en-GB"/>
        </a:p>
      </dgm:t>
    </dgm:pt>
    <dgm:pt modelId="{1EF5B209-1B8E-4F8B-9588-72E8A912D261}">
      <dgm:prSet/>
      <dgm:spPr/>
      <dgm:t>
        <a:bodyPr/>
        <a:lstStyle/>
        <a:p>
          <a:r>
            <a:rPr lang="en-GB" b="1"/>
            <a:t>Key Finding 3</a:t>
          </a:r>
          <a:r>
            <a:rPr lang="en-GB"/>
            <a:t>: </a:t>
          </a:r>
        </a:p>
      </dgm:t>
    </dgm:pt>
    <dgm:pt modelId="{AD3880E0-DB62-4A3C-A3F9-13B41583442A}" type="parTrans" cxnId="{6DE1F36C-65D7-41B2-8139-AC3F266CF56C}">
      <dgm:prSet/>
      <dgm:spPr/>
      <dgm:t>
        <a:bodyPr/>
        <a:lstStyle/>
        <a:p>
          <a:endParaRPr lang="en-GB"/>
        </a:p>
      </dgm:t>
    </dgm:pt>
    <dgm:pt modelId="{107C4EAE-47EE-4C60-97FD-A3820E73CC1C}" type="sibTrans" cxnId="{6DE1F36C-65D7-41B2-8139-AC3F266CF56C}">
      <dgm:prSet phldrT="03"/>
      <dgm:spPr/>
      <dgm:t>
        <a:bodyPr/>
        <a:lstStyle/>
        <a:p>
          <a:r>
            <a:rPr lang="en-GB"/>
            <a:t>03</a:t>
          </a:r>
        </a:p>
      </dgm:t>
    </dgm:pt>
    <dgm:pt modelId="{B8ADD19E-2650-4558-9B7B-29D4000BB01A}">
      <dgm:prSet/>
      <dgm:spPr/>
      <dgm:t>
        <a:bodyPr/>
        <a:lstStyle/>
        <a:p>
          <a:r>
            <a:rPr lang="en-GB"/>
            <a:t>Economic pressures have increased operating costs (Whittington et al., 2023)</a:t>
          </a:r>
        </a:p>
      </dgm:t>
    </dgm:pt>
    <dgm:pt modelId="{B6B1C0BA-17A9-4D78-B3B7-62BBD6138390}" type="parTrans" cxnId="{2867951B-3795-4791-8D42-4D7B104C2C48}">
      <dgm:prSet/>
      <dgm:spPr/>
      <dgm:t>
        <a:bodyPr/>
        <a:lstStyle/>
        <a:p>
          <a:endParaRPr lang="en-GB"/>
        </a:p>
      </dgm:t>
    </dgm:pt>
    <dgm:pt modelId="{372758CE-6271-4862-ADF5-EAF9B0765E4D}" type="sibTrans" cxnId="{2867951B-3795-4791-8D42-4D7B104C2C48}">
      <dgm:prSet/>
      <dgm:spPr/>
      <dgm:t>
        <a:bodyPr/>
        <a:lstStyle/>
        <a:p>
          <a:endParaRPr lang="en-GB"/>
        </a:p>
      </dgm:t>
    </dgm:pt>
    <dgm:pt modelId="{D194A055-5467-439B-A1B8-9A62DA042E7E}">
      <dgm:prSet/>
      <dgm:spPr/>
      <dgm:t>
        <a:bodyPr/>
        <a:lstStyle/>
        <a:p>
          <a:r>
            <a:rPr lang="en-GB" b="1"/>
            <a:t>Key Finding 4</a:t>
          </a:r>
          <a:r>
            <a:rPr lang="en-GB"/>
            <a:t>: </a:t>
          </a:r>
        </a:p>
      </dgm:t>
    </dgm:pt>
    <dgm:pt modelId="{D5EC40A0-E668-43C2-88C8-652829B4BE9B}" type="parTrans" cxnId="{DF5D797E-C593-4F11-87B7-57C2A511EA63}">
      <dgm:prSet/>
      <dgm:spPr/>
      <dgm:t>
        <a:bodyPr/>
        <a:lstStyle/>
        <a:p>
          <a:endParaRPr lang="en-GB"/>
        </a:p>
      </dgm:t>
    </dgm:pt>
    <dgm:pt modelId="{E72F86D1-19B3-4C95-A2E3-E5DC1020D62D}" type="sibTrans" cxnId="{DF5D797E-C593-4F11-87B7-57C2A511EA63}">
      <dgm:prSet phldrT="04"/>
      <dgm:spPr/>
      <dgm:t>
        <a:bodyPr/>
        <a:lstStyle/>
        <a:p>
          <a:r>
            <a:rPr lang="en-GB"/>
            <a:t>04</a:t>
          </a:r>
        </a:p>
      </dgm:t>
    </dgm:pt>
    <dgm:pt modelId="{75AFAB12-4BEA-4854-A8FF-85777FF0B310}">
      <dgm:prSet/>
      <dgm:spPr/>
      <dgm:t>
        <a:bodyPr/>
        <a:lstStyle/>
        <a:p>
          <a:r>
            <a:rPr lang="en-GB"/>
            <a:t>Technological limitations reduce customer accessibility (Yusop, 2018)</a:t>
          </a:r>
        </a:p>
      </dgm:t>
    </dgm:pt>
    <dgm:pt modelId="{E8B5F39D-04E9-47DA-8263-A198C6D35D59}" type="parTrans" cxnId="{8263A22E-4CE1-4092-9CDA-291CEF8FBCF3}">
      <dgm:prSet/>
      <dgm:spPr/>
      <dgm:t>
        <a:bodyPr/>
        <a:lstStyle/>
        <a:p>
          <a:endParaRPr lang="en-GB"/>
        </a:p>
      </dgm:t>
    </dgm:pt>
    <dgm:pt modelId="{0204454E-6798-428F-8C72-2045DFAA245A}" type="sibTrans" cxnId="{8263A22E-4CE1-4092-9CDA-291CEF8FBCF3}">
      <dgm:prSet/>
      <dgm:spPr/>
      <dgm:t>
        <a:bodyPr/>
        <a:lstStyle/>
        <a:p>
          <a:endParaRPr lang="en-GB"/>
        </a:p>
      </dgm:t>
    </dgm:pt>
    <dgm:pt modelId="{E4E601C9-B4A0-4376-B31A-7F2F87607B68}" type="pres">
      <dgm:prSet presAssocID="{1817B5A1-EFC3-42E0-A086-EC5DB24BA5B5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54C4228-657A-4517-A974-14EE32DFA481}" type="pres">
      <dgm:prSet presAssocID="{C4E254FC-151D-416A-9F20-CCC7FB25A26A}" presName="compositeNode" presStyleCnt="0">
        <dgm:presLayoutVars>
          <dgm:bulletEnabled val="1"/>
        </dgm:presLayoutVars>
      </dgm:prSet>
      <dgm:spPr/>
    </dgm:pt>
    <dgm:pt modelId="{BFBCBFFA-FA70-4163-B474-026A7DA0EE9A}" type="pres">
      <dgm:prSet presAssocID="{C4E254FC-151D-416A-9F20-CCC7FB25A26A}" presName="bgRect" presStyleLbl="alignNode1" presStyleIdx="0" presStyleCnt="4"/>
      <dgm:spPr/>
      <dgm:t>
        <a:bodyPr/>
        <a:lstStyle/>
        <a:p>
          <a:endParaRPr lang="en-US"/>
        </a:p>
      </dgm:t>
    </dgm:pt>
    <dgm:pt modelId="{5079DE80-6285-4233-AC6B-D614DDE8A2CB}" type="pres">
      <dgm:prSet presAssocID="{F4955BB7-77C6-41F5-92A6-655B1C553C0B}" presName="sibTransNodeRect" presStyleLbl="align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B56A3C-071F-4954-93AF-C29E98090399}" type="pres">
      <dgm:prSet presAssocID="{C4E254FC-151D-416A-9F20-CCC7FB25A26A}" presName="nodeRect" presStyleLbl="alig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5CB711-6029-429E-95E6-23FF32AF7BC2}" type="pres">
      <dgm:prSet presAssocID="{F4955BB7-77C6-41F5-92A6-655B1C553C0B}" presName="sibTrans" presStyleCnt="0"/>
      <dgm:spPr/>
    </dgm:pt>
    <dgm:pt modelId="{E1DB023E-E5FE-4DEF-8E81-C3FCB7CB84DB}" type="pres">
      <dgm:prSet presAssocID="{88386963-2D8E-487D-AC58-134ADF48C667}" presName="compositeNode" presStyleCnt="0">
        <dgm:presLayoutVars>
          <dgm:bulletEnabled val="1"/>
        </dgm:presLayoutVars>
      </dgm:prSet>
      <dgm:spPr/>
    </dgm:pt>
    <dgm:pt modelId="{DEADC233-F0F8-4635-9883-55DF8C59DEF9}" type="pres">
      <dgm:prSet presAssocID="{88386963-2D8E-487D-AC58-134ADF48C667}" presName="bgRect" presStyleLbl="alignNode1" presStyleIdx="1" presStyleCnt="4"/>
      <dgm:spPr/>
      <dgm:t>
        <a:bodyPr/>
        <a:lstStyle/>
        <a:p>
          <a:endParaRPr lang="en-US"/>
        </a:p>
      </dgm:t>
    </dgm:pt>
    <dgm:pt modelId="{2F2FE450-66AE-4363-9DE9-F809B2E5AAD5}" type="pres">
      <dgm:prSet presAssocID="{A90D6A88-451A-4AF6-A7CD-229AF2071D7C}" presName="sibTransNodeRect" presStyleLbl="align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24D5EF-799E-428F-AF3D-6D0A5390AE40}" type="pres">
      <dgm:prSet presAssocID="{88386963-2D8E-487D-AC58-134ADF48C667}" presName="nodeRect" presStyleLbl="alig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A92729-41F8-4C74-B11B-0A2D6631B2ED}" type="pres">
      <dgm:prSet presAssocID="{A90D6A88-451A-4AF6-A7CD-229AF2071D7C}" presName="sibTrans" presStyleCnt="0"/>
      <dgm:spPr/>
    </dgm:pt>
    <dgm:pt modelId="{B6ECA4F5-6F37-4122-A9BD-77492DE901B4}" type="pres">
      <dgm:prSet presAssocID="{1EF5B209-1B8E-4F8B-9588-72E8A912D261}" presName="compositeNode" presStyleCnt="0">
        <dgm:presLayoutVars>
          <dgm:bulletEnabled val="1"/>
        </dgm:presLayoutVars>
      </dgm:prSet>
      <dgm:spPr/>
    </dgm:pt>
    <dgm:pt modelId="{DE8A61F0-BCE8-40FF-AEB4-940EFF9D407E}" type="pres">
      <dgm:prSet presAssocID="{1EF5B209-1B8E-4F8B-9588-72E8A912D261}" presName="bgRect" presStyleLbl="alignNode1" presStyleIdx="2" presStyleCnt="4"/>
      <dgm:spPr/>
      <dgm:t>
        <a:bodyPr/>
        <a:lstStyle/>
        <a:p>
          <a:endParaRPr lang="en-US"/>
        </a:p>
      </dgm:t>
    </dgm:pt>
    <dgm:pt modelId="{03BE288B-9DE9-4786-A4A3-20A33C98734C}" type="pres">
      <dgm:prSet presAssocID="{107C4EAE-47EE-4C60-97FD-A3820E73CC1C}" presName="sibTransNodeRect" presStyleLbl="align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878BEE-7078-40E6-A697-93943CD6DED6}" type="pres">
      <dgm:prSet presAssocID="{1EF5B209-1B8E-4F8B-9588-72E8A912D261}" presName="nodeRect" presStyleLbl="alig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8808A9-CA0D-43DF-8DA4-4D656957FE6E}" type="pres">
      <dgm:prSet presAssocID="{107C4EAE-47EE-4C60-97FD-A3820E73CC1C}" presName="sibTrans" presStyleCnt="0"/>
      <dgm:spPr/>
    </dgm:pt>
    <dgm:pt modelId="{234E3F94-EA45-4955-A1C9-EF2A4D752590}" type="pres">
      <dgm:prSet presAssocID="{D194A055-5467-439B-A1B8-9A62DA042E7E}" presName="compositeNode" presStyleCnt="0">
        <dgm:presLayoutVars>
          <dgm:bulletEnabled val="1"/>
        </dgm:presLayoutVars>
      </dgm:prSet>
      <dgm:spPr/>
    </dgm:pt>
    <dgm:pt modelId="{0AB979D0-AF5A-4A1E-BF5C-D461D563F61B}" type="pres">
      <dgm:prSet presAssocID="{D194A055-5467-439B-A1B8-9A62DA042E7E}" presName="bgRect" presStyleLbl="alignNode1" presStyleIdx="3" presStyleCnt="4"/>
      <dgm:spPr/>
      <dgm:t>
        <a:bodyPr/>
        <a:lstStyle/>
        <a:p>
          <a:endParaRPr lang="en-US"/>
        </a:p>
      </dgm:t>
    </dgm:pt>
    <dgm:pt modelId="{925E207F-9DC6-4B16-B08C-A3C6AF992F5E}" type="pres">
      <dgm:prSet presAssocID="{E72F86D1-19B3-4C95-A2E3-E5DC1020D62D}" presName="sibTransNodeRect" presStyleLbl="align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283543-E643-454D-987C-00A75D213F26}" type="pres">
      <dgm:prSet presAssocID="{D194A055-5467-439B-A1B8-9A62DA042E7E}" presName="nodeRect" presStyleLbl="alig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A4D591A-EC1B-42B7-A486-946FB767B9BB}" srcId="{88386963-2D8E-487D-AC58-134ADF48C667}" destId="{571F849C-847D-4D2B-B6B7-C1C3F3113FF5}" srcOrd="0" destOrd="0" parTransId="{7EA1A69D-C02A-47C8-A075-4CB3955E0913}" sibTransId="{B31BFFE4-A228-42F4-BE24-7157A1776006}"/>
    <dgm:cxn modelId="{D522B002-31FA-4DA3-AF1D-82F1C4C94C66}" type="presOf" srcId="{C4E254FC-151D-416A-9F20-CCC7FB25A26A}" destId="{70B56A3C-071F-4954-93AF-C29E98090399}" srcOrd="1" destOrd="0" presId="urn:microsoft.com/office/officeart/2016/7/layout/LinearBlockProcessNumbered"/>
    <dgm:cxn modelId="{C12BE733-9666-4191-99B9-DBB9E8252E4D}" type="presOf" srcId="{C4E254FC-151D-416A-9F20-CCC7FB25A26A}" destId="{BFBCBFFA-FA70-4163-B474-026A7DA0EE9A}" srcOrd="0" destOrd="0" presId="urn:microsoft.com/office/officeart/2016/7/layout/LinearBlockProcessNumbered"/>
    <dgm:cxn modelId="{8263A22E-4CE1-4092-9CDA-291CEF8FBCF3}" srcId="{D194A055-5467-439B-A1B8-9A62DA042E7E}" destId="{75AFAB12-4BEA-4854-A8FF-85777FF0B310}" srcOrd="0" destOrd="0" parTransId="{E8B5F39D-04E9-47DA-8263-A198C6D35D59}" sibTransId="{0204454E-6798-428F-8C72-2045DFAA245A}"/>
    <dgm:cxn modelId="{DF5D797E-C593-4F11-87B7-57C2A511EA63}" srcId="{1817B5A1-EFC3-42E0-A086-EC5DB24BA5B5}" destId="{D194A055-5467-439B-A1B8-9A62DA042E7E}" srcOrd="3" destOrd="0" parTransId="{D5EC40A0-E668-43C2-88C8-652829B4BE9B}" sibTransId="{E72F86D1-19B3-4C95-A2E3-E5DC1020D62D}"/>
    <dgm:cxn modelId="{6DE1F36C-65D7-41B2-8139-AC3F266CF56C}" srcId="{1817B5A1-EFC3-42E0-A086-EC5DB24BA5B5}" destId="{1EF5B209-1B8E-4F8B-9588-72E8A912D261}" srcOrd="2" destOrd="0" parTransId="{AD3880E0-DB62-4A3C-A3F9-13B41583442A}" sibTransId="{107C4EAE-47EE-4C60-97FD-A3820E73CC1C}"/>
    <dgm:cxn modelId="{2DB560C2-6824-476D-BA13-700F54928638}" srcId="{C4E254FC-151D-416A-9F20-CCC7FB25A26A}" destId="{21DA8FCA-78E1-4992-8487-ACCAA034EB4D}" srcOrd="0" destOrd="0" parTransId="{8B08C8D3-0FF5-4B9C-A1B1-F75427442DBB}" sibTransId="{134B1030-B38B-441B-9A57-090D3151F98D}"/>
    <dgm:cxn modelId="{B7C64959-FB34-47CB-AA7C-DA3B082CD768}" type="presOf" srcId="{1EF5B209-1B8E-4F8B-9588-72E8A912D261}" destId="{DE8A61F0-BCE8-40FF-AEB4-940EFF9D407E}" srcOrd="0" destOrd="0" presId="urn:microsoft.com/office/officeart/2016/7/layout/LinearBlockProcessNumbered"/>
    <dgm:cxn modelId="{B994EE3A-BAB8-434D-9330-FF46CFBAED91}" type="presOf" srcId="{88386963-2D8E-487D-AC58-134ADF48C667}" destId="{A024D5EF-799E-428F-AF3D-6D0A5390AE40}" srcOrd="1" destOrd="0" presId="urn:microsoft.com/office/officeart/2016/7/layout/LinearBlockProcessNumbered"/>
    <dgm:cxn modelId="{24D23F8D-A54A-4B23-8CB4-CE375A9ED62C}" type="presOf" srcId="{75AFAB12-4BEA-4854-A8FF-85777FF0B310}" destId="{2F283543-E643-454D-987C-00A75D213F26}" srcOrd="0" destOrd="1" presId="urn:microsoft.com/office/officeart/2016/7/layout/LinearBlockProcessNumbered"/>
    <dgm:cxn modelId="{26BA1963-1F3B-4D0C-8218-C0D7619CD8F4}" srcId="{1817B5A1-EFC3-42E0-A086-EC5DB24BA5B5}" destId="{88386963-2D8E-487D-AC58-134ADF48C667}" srcOrd="1" destOrd="0" parTransId="{C5AED022-165C-43E5-B48A-BC8A429F85DB}" sibTransId="{A90D6A88-451A-4AF6-A7CD-229AF2071D7C}"/>
    <dgm:cxn modelId="{376AE185-CDB0-44FC-965E-164AF26D79BF}" type="presOf" srcId="{1817B5A1-EFC3-42E0-A086-EC5DB24BA5B5}" destId="{E4E601C9-B4A0-4376-B31A-7F2F87607B68}" srcOrd="0" destOrd="0" presId="urn:microsoft.com/office/officeart/2016/7/layout/LinearBlockProcessNumbered"/>
    <dgm:cxn modelId="{D6BD496D-CAC2-4C36-8D2C-BDFDFBDA177E}" type="presOf" srcId="{A90D6A88-451A-4AF6-A7CD-229AF2071D7C}" destId="{2F2FE450-66AE-4363-9DE9-F809B2E5AAD5}" srcOrd="0" destOrd="0" presId="urn:microsoft.com/office/officeart/2016/7/layout/LinearBlockProcessNumbered"/>
    <dgm:cxn modelId="{29FBDDBA-ABEC-480E-BD7F-7595D781E041}" type="presOf" srcId="{B8ADD19E-2650-4558-9B7B-29D4000BB01A}" destId="{4C878BEE-7078-40E6-A697-93943CD6DED6}" srcOrd="0" destOrd="1" presId="urn:microsoft.com/office/officeart/2016/7/layout/LinearBlockProcessNumbered"/>
    <dgm:cxn modelId="{FE3A7B0A-9216-4C94-A202-7FEDA808FB4C}" srcId="{1817B5A1-EFC3-42E0-A086-EC5DB24BA5B5}" destId="{C4E254FC-151D-416A-9F20-CCC7FB25A26A}" srcOrd="0" destOrd="0" parTransId="{F01B0DC2-E66D-4A4F-A95B-0C67712908D9}" sibTransId="{F4955BB7-77C6-41F5-92A6-655B1C553C0B}"/>
    <dgm:cxn modelId="{B6918C90-AFC6-4ABD-B54C-998DAF13F228}" type="presOf" srcId="{571F849C-847D-4D2B-B6B7-C1C3F3113FF5}" destId="{A024D5EF-799E-428F-AF3D-6D0A5390AE40}" srcOrd="0" destOrd="1" presId="urn:microsoft.com/office/officeart/2016/7/layout/LinearBlockProcessNumbered"/>
    <dgm:cxn modelId="{2867951B-3795-4791-8D42-4D7B104C2C48}" srcId="{1EF5B209-1B8E-4F8B-9588-72E8A912D261}" destId="{B8ADD19E-2650-4558-9B7B-29D4000BB01A}" srcOrd="0" destOrd="0" parTransId="{B6B1C0BA-17A9-4D78-B3B7-62BBD6138390}" sibTransId="{372758CE-6271-4862-ADF5-EAF9B0765E4D}"/>
    <dgm:cxn modelId="{180341B6-B5A3-4D27-B98B-A64A9505E415}" type="presOf" srcId="{F4955BB7-77C6-41F5-92A6-655B1C553C0B}" destId="{5079DE80-6285-4233-AC6B-D614DDE8A2CB}" srcOrd="0" destOrd="0" presId="urn:microsoft.com/office/officeart/2016/7/layout/LinearBlockProcessNumbered"/>
    <dgm:cxn modelId="{7FB499BD-0C99-4229-BB2A-734BC4BE7B7A}" type="presOf" srcId="{21DA8FCA-78E1-4992-8487-ACCAA034EB4D}" destId="{70B56A3C-071F-4954-93AF-C29E98090399}" srcOrd="0" destOrd="1" presId="urn:microsoft.com/office/officeart/2016/7/layout/LinearBlockProcessNumbered"/>
    <dgm:cxn modelId="{2828AD27-0FCA-4D17-8FF5-ED24AA182060}" type="presOf" srcId="{1EF5B209-1B8E-4F8B-9588-72E8A912D261}" destId="{4C878BEE-7078-40E6-A697-93943CD6DED6}" srcOrd="1" destOrd="0" presId="urn:microsoft.com/office/officeart/2016/7/layout/LinearBlockProcessNumbered"/>
    <dgm:cxn modelId="{0D454AAA-FD43-4A50-9310-AD0DF8622542}" type="presOf" srcId="{88386963-2D8E-487D-AC58-134ADF48C667}" destId="{DEADC233-F0F8-4635-9883-55DF8C59DEF9}" srcOrd="0" destOrd="0" presId="urn:microsoft.com/office/officeart/2016/7/layout/LinearBlockProcessNumbered"/>
    <dgm:cxn modelId="{C9905240-F73B-4875-AA05-0CB4B00EB0C4}" type="presOf" srcId="{D194A055-5467-439B-A1B8-9A62DA042E7E}" destId="{2F283543-E643-454D-987C-00A75D213F26}" srcOrd="1" destOrd="0" presId="urn:microsoft.com/office/officeart/2016/7/layout/LinearBlockProcessNumbered"/>
    <dgm:cxn modelId="{4F9C8556-1133-4DE2-97F8-8EDBE5341676}" type="presOf" srcId="{107C4EAE-47EE-4C60-97FD-A3820E73CC1C}" destId="{03BE288B-9DE9-4786-A4A3-20A33C98734C}" srcOrd="0" destOrd="0" presId="urn:microsoft.com/office/officeart/2016/7/layout/LinearBlockProcessNumbered"/>
    <dgm:cxn modelId="{CFC149B3-D8EE-41DA-901F-52F0D1800ABB}" type="presOf" srcId="{E72F86D1-19B3-4C95-A2E3-E5DC1020D62D}" destId="{925E207F-9DC6-4B16-B08C-A3C6AF992F5E}" srcOrd="0" destOrd="0" presId="urn:microsoft.com/office/officeart/2016/7/layout/LinearBlockProcessNumbered"/>
    <dgm:cxn modelId="{4A03ACE6-6DAC-46A3-92B0-1D1C0DDEA51E}" type="presOf" srcId="{D194A055-5467-439B-A1B8-9A62DA042E7E}" destId="{0AB979D0-AF5A-4A1E-BF5C-D461D563F61B}" srcOrd="0" destOrd="0" presId="urn:microsoft.com/office/officeart/2016/7/layout/LinearBlockProcessNumbered"/>
    <dgm:cxn modelId="{2F9532F3-E9A7-4C74-A439-66DD97568569}" type="presParOf" srcId="{E4E601C9-B4A0-4376-B31A-7F2F87607B68}" destId="{C54C4228-657A-4517-A974-14EE32DFA481}" srcOrd="0" destOrd="0" presId="urn:microsoft.com/office/officeart/2016/7/layout/LinearBlockProcessNumbered"/>
    <dgm:cxn modelId="{3B378130-14CC-400E-9C20-EBE0CBC23369}" type="presParOf" srcId="{C54C4228-657A-4517-A974-14EE32DFA481}" destId="{BFBCBFFA-FA70-4163-B474-026A7DA0EE9A}" srcOrd="0" destOrd="0" presId="urn:microsoft.com/office/officeart/2016/7/layout/LinearBlockProcessNumbered"/>
    <dgm:cxn modelId="{544EFF0F-A199-45F7-A36D-87BE3242B371}" type="presParOf" srcId="{C54C4228-657A-4517-A974-14EE32DFA481}" destId="{5079DE80-6285-4233-AC6B-D614DDE8A2CB}" srcOrd="1" destOrd="0" presId="urn:microsoft.com/office/officeart/2016/7/layout/LinearBlockProcessNumbered"/>
    <dgm:cxn modelId="{E54A6DC9-40D9-4D98-8C6E-DA09ABCFD348}" type="presParOf" srcId="{C54C4228-657A-4517-A974-14EE32DFA481}" destId="{70B56A3C-071F-4954-93AF-C29E98090399}" srcOrd="2" destOrd="0" presId="urn:microsoft.com/office/officeart/2016/7/layout/LinearBlockProcessNumbered"/>
    <dgm:cxn modelId="{8AB3120C-961C-49F5-B7AB-A151691A9D43}" type="presParOf" srcId="{E4E601C9-B4A0-4376-B31A-7F2F87607B68}" destId="{025CB711-6029-429E-95E6-23FF32AF7BC2}" srcOrd="1" destOrd="0" presId="urn:microsoft.com/office/officeart/2016/7/layout/LinearBlockProcessNumbered"/>
    <dgm:cxn modelId="{E46F5916-ED2C-48A0-ABC0-7638D300C3EF}" type="presParOf" srcId="{E4E601C9-B4A0-4376-B31A-7F2F87607B68}" destId="{E1DB023E-E5FE-4DEF-8E81-C3FCB7CB84DB}" srcOrd="2" destOrd="0" presId="urn:microsoft.com/office/officeart/2016/7/layout/LinearBlockProcessNumbered"/>
    <dgm:cxn modelId="{DB601489-BEC5-420C-99D4-D488DDA5733C}" type="presParOf" srcId="{E1DB023E-E5FE-4DEF-8E81-C3FCB7CB84DB}" destId="{DEADC233-F0F8-4635-9883-55DF8C59DEF9}" srcOrd="0" destOrd="0" presId="urn:microsoft.com/office/officeart/2016/7/layout/LinearBlockProcessNumbered"/>
    <dgm:cxn modelId="{DFDA8647-FF56-4CCA-9BE6-CD1E2191DEF2}" type="presParOf" srcId="{E1DB023E-E5FE-4DEF-8E81-C3FCB7CB84DB}" destId="{2F2FE450-66AE-4363-9DE9-F809B2E5AAD5}" srcOrd="1" destOrd="0" presId="urn:microsoft.com/office/officeart/2016/7/layout/LinearBlockProcessNumbered"/>
    <dgm:cxn modelId="{A312299D-595D-4904-9511-7640DF21BCBF}" type="presParOf" srcId="{E1DB023E-E5FE-4DEF-8E81-C3FCB7CB84DB}" destId="{A024D5EF-799E-428F-AF3D-6D0A5390AE40}" srcOrd="2" destOrd="0" presId="urn:microsoft.com/office/officeart/2016/7/layout/LinearBlockProcessNumbered"/>
    <dgm:cxn modelId="{EB18036A-62FA-4E8D-9FF8-F79E28D0BBA6}" type="presParOf" srcId="{E4E601C9-B4A0-4376-B31A-7F2F87607B68}" destId="{3EA92729-41F8-4C74-B11B-0A2D6631B2ED}" srcOrd="3" destOrd="0" presId="urn:microsoft.com/office/officeart/2016/7/layout/LinearBlockProcessNumbered"/>
    <dgm:cxn modelId="{4BAE7A1A-4527-4215-91AB-1444BBFDDF06}" type="presParOf" srcId="{E4E601C9-B4A0-4376-B31A-7F2F87607B68}" destId="{B6ECA4F5-6F37-4122-A9BD-77492DE901B4}" srcOrd="4" destOrd="0" presId="urn:microsoft.com/office/officeart/2016/7/layout/LinearBlockProcessNumbered"/>
    <dgm:cxn modelId="{70457064-058D-4320-BCF6-09CC443D0778}" type="presParOf" srcId="{B6ECA4F5-6F37-4122-A9BD-77492DE901B4}" destId="{DE8A61F0-BCE8-40FF-AEB4-940EFF9D407E}" srcOrd="0" destOrd="0" presId="urn:microsoft.com/office/officeart/2016/7/layout/LinearBlockProcessNumbered"/>
    <dgm:cxn modelId="{A86F7716-B120-4129-8C5B-2731DBE8707D}" type="presParOf" srcId="{B6ECA4F5-6F37-4122-A9BD-77492DE901B4}" destId="{03BE288B-9DE9-4786-A4A3-20A33C98734C}" srcOrd="1" destOrd="0" presId="urn:microsoft.com/office/officeart/2016/7/layout/LinearBlockProcessNumbered"/>
    <dgm:cxn modelId="{81D0936F-66CB-452D-B71D-676ED5B985B0}" type="presParOf" srcId="{B6ECA4F5-6F37-4122-A9BD-77492DE901B4}" destId="{4C878BEE-7078-40E6-A697-93943CD6DED6}" srcOrd="2" destOrd="0" presId="urn:microsoft.com/office/officeart/2016/7/layout/LinearBlockProcessNumbered"/>
    <dgm:cxn modelId="{78D51972-9373-4158-8221-E470CB52340C}" type="presParOf" srcId="{E4E601C9-B4A0-4376-B31A-7F2F87607B68}" destId="{AE8808A9-CA0D-43DF-8DA4-4D656957FE6E}" srcOrd="5" destOrd="0" presId="urn:microsoft.com/office/officeart/2016/7/layout/LinearBlockProcessNumbered"/>
    <dgm:cxn modelId="{9B5AE1D6-5E94-4CC6-AA99-EF5F346A4A9A}" type="presParOf" srcId="{E4E601C9-B4A0-4376-B31A-7F2F87607B68}" destId="{234E3F94-EA45-4955-A1C9-EF2A4D752590}" srcOrd="6" destOrd="0" presId="urn:microsoft.com/office/officeart/2016/7/layout/LinearBlockProcessNumbered"/>
    <dgm:cxn modelId="{209DFA46-5139-4B74-9ECD-BC97DE0EDA76}" type="presParOf" srcId="{234E3F94-EA45-4955-A1C9-EF2A4D752590}" destId="{0AB979D0-AF5A-4A1E-BF5C-D461D563F61B}" srcOrd="0" destOrd="0" presId="urn:microsoft.com/office/officeart/2016/7/layout/LinearBlockProcessNumbered"/>
    <dgm:cxn modelId="{82CEE600-D271-4166-B078-41E3D2465109}" type="presParOf" srcId="{234E3F94-EA45-4955-A1C9-EF2A4D752590}" destId="{925E207F-9DC6-4B16-B08C-A3C6AF992F5E}" srcOrd="1" destOrd="0" presId="urn:microsoft.com/office/officeart/2016/7/layout/LinearBlockProcessNumbered"/>
    <dgm:cxn modelId="{37958911-232E-4FE8-9B1B-959C1755EA59}" type="presParOf" srcId="{234E3F94-EA45-4955-A1C9-EF2A4D752590}" destId="{2F283543-E643-454D-987C-00A75D213F26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D6ED40-CF8B-4CF8-BDCD-092FD2933ADA}">
      <dsp:nvSpPr>
        <dsp:cNvPr id="0" name=""/>
        <dsp:cNvSpPr/>
      </dsp:nvSpPr>
      <dsp:spPr>
        <a:xfrm>
          <a:off x="0" y="43419"/>
          <a:ext cx="6367912" cy="99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 dirty="0"/>
            <a:t>Student Name:	</a:t>
          </a:r>
          <a:r>
            <a:rPr lang="en-US" sz="2500" b="1" kern="1200" dirty="0" err="1" smtClean="0"/>
            <a:t>Sefora</a:t>
          </a:r>
          <a:r>
            <a:rPr lang="en-US" sz="2500" b="1" kern="1200" dirty="0" smtClean="0"/>
            <a:t> Alexandru</a:t>
          </a:r>
          <a:endParaRPr lang="en-US" sz="2500" kern="1200" dirty="0"/>
        </a:p>
      </dsp:txBody>
      <dsp:txXfrm>
        <a:off x="48481" y="91900"/>
        <a:ext cx="6270950" cy="896166"/>
      </dsp:txXfrm>
    </dsp:sp>
    <dsp:sp modelId="{4A6CF81A-25EC-470F-AC65-C09DD653E204}">
      <dsp:nvSpPr>
        <dsp:cNvPr id="0" name=""/>
        <dsp:cNvSpPr/>
      </dsp:nvSpPr>
      <dsp:spPr>
        <a:xfrm>
          <a:off x="0" y="1108548"/>
          <a:ext cx="6367912" cy="993128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 dirty="0"/>
            <a:t>Student ID:		</a:t>
          </a:r>
          <a:r>
            <a:rPr lang="en-US" sz="2500" b="1" kern="1200" dirty="0" smtClean="0"/>
            <a:t>2519466</a:t>
          </a:r>
          <a:endParaRPr lang="en-US" sz="2500" kern="1200" dirty="0"/>
        </a:p>
      </dsp:txBody>
      <dsp:txXfrm>
        <a:off x="48481" y="1157029"/>
        <a:ext cx="6270950" cy="896166"/>
      </dsp:txXfrm>
    </dsp:sp>
    <dsp:sp modelId="{423FA5AC-2B72-4CC3-8330-07CB1797065A}">
      <dsp:nvSpPr>
        <dsp:cNvPr id="0" name=""/>
        <dsp:cNvSpPr/>
      </dsp:nvSpPr>
      <dsp:spPr>
        <a:xfrm>
          <a:off x="0" y="2173677"/>
          <a:ext cx="6367912" cy="993128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 dirty="0" smtClean="0"/>
            <a:t>Lecturer’s Name:	</a:t>
          </a:r>
          <a:r>
            <a:rPr lang="en-US" sz="2500" b="1" kern="1200" dirty="0" smtClean="0"/>
            <a:t>Annamarie Dufficy</a:t>
          </a:r>
          <a:r>
            <a:rPr lang="en-GB" sz="2500" b="1" kern="1200" dirty="0" smtClean="0"/>
            <a:t> </a:t>
          </a:r>
          <a:endParaRPr lang="en-US" sz="2500" kern="1200" dirty="0"/>
        </a:p>
      </dsp:txBody>
      <dsp:txXfrm>
        <a:off x="48481" y="2222158"/>
        <a:ext cx="6270950" cy="896166"/>
      </dsp:txXfrm>
    </dsp:sp>
    <dsp:sp modelId="{AE0B324E-D96A-472C-9A55-A5185DCD316B}">
      <dsp:nvSpPr>
        <dsp:cNvPr id="0" name=""/>
        <dsp:cNvSpPr/>
      </dsp:nvSpPr>
      <dsp:spPr>
        <a:xfrm>
          <a:off x="0" y="3238806"/>
          <a:ext cx="6367912" cy="993128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/>
            <a:t>Module Code: 	</a:t>
          </a:r>
          <a:r>
            <a:rPr lang="en-GB" sz="2500" kern="1200"/>
            <a:t>LCLM 4004</a:t>
          </a:r>
          <a:endParaRPr lang="en-US" sz="2500" kern="1200"/>
        </a:p>
      </dsp:txBody>
      <dsp:txXfrm>
        <a:off x="48481" y="3287287"/>
        <a:ext cx="6270950" cy="896166"/>
      </dsp:txXfrm>
    </dsp:sp>
    <dsp:sp modelId="{D6781889-08E6-4218-A8CE-81F8F1F2AF95}">
      <dsp:nvSpPr>
        <dsp:cNvPr id="0" name=""/>
        <dsp:cNvSpPr/>
      </dsp:nvSpPr>
      <dsp:spPr>
        <a:xfrm>
          <a:off x="0" y="4303935"/>
          <a:ext cx="6367912" cy="993128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/>
            <a:t>Module Name: 	</a:t>
          </a:r>
          <a:r>
            <a:rPr lang="en-GB" sz="2500" kern="1200"/>
            <a:t>Problem Solving and Decision-Making</a:t>
          </a:r>
          <a:endParaRPr lang="en-US" sz="2500" kern="1200"/>
        </a:p>
      </dsp:txBody>
      <dsp:txXfrm>
        <a:off x="48481" y="4352416"/>
        <a:ext cx="6270950" cy="896166"/>
      </dsp:txXfrm>
    </dsp:sp>
    <dsp:sp modelId="{485872CB-7CE0-42AB-84BF-5DFCC36E187D}">
      <dsp:nvSpPr>
        <dsp:cNvPr id="0" name=""/>
        <dsp:cNvSpPr/>
      </dsp:nvSpPr>
      <dsp:spPr>
        <a:xfrm>
          <a:off x="0" y="5369064"/>
          <a:ext cx="6367912" cy="993128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/>
            <a:t>Component 1: 	</a:t>
          </a:r>
          <a:r>
            <a:rPr lang="en-GB" sz="2500" kern="1200"/>
            <a:t>Basil’s Bakery</a:t>
          </a:r>
          <a:endParaRPr lang="en-US" sz="2500" kern="1200"/>
        </a:p>
      </dsp:txBody>
      <dsp:txXfrm>
        <a:off x="48481" y="5417545"/>
        <a:ext cx="6270950" cy="896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208210-3801-4228-BA95-376C8E1CF6CA}">
      <dsp:nvSpPr>
        <dsp:cNvPr id="0" name=""/>
        <dsp:cNvSpPr/>
      </dsp:nvSpPr>
      <dsp:spPr>
        <a:xfrm>
          <a:off x="228846" y="1437"/>
          <a:ext cx="2462591" cy="14775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Overview of Basil's Bakery case study</a:t>
          </a:r>
        </a:p>
      </dsp:txBody>
      <dsp:txXfrm>
        <a:off x="272122" y="44713"/>
        <a:ext cx="2376039" cy="1391002"/>
      </dsp:txXfrm>
    </dsp:sp>
    <dsp:sp modelId="{E921BA68-884C-45B3-B923-7B3FD393E9FC}">
      <dsp:nvSpPr>
        <dsp:cNvPr id="0" name=""/>
        <dsp:cNvSpPr/>
      </dsp:nvSpPr>
      <dsp:spPr>
        <a:xfrm>
          <a:off x="2908146" y="434853"/>
          <a:ext cx="522069" cy="610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>
        <a:off x="2908146" y="556997"/>
        <a:ext cx="365448" cy="366434"/>
      </dsp:txXfrm>
    </dsp:sp>
    <dsp:sp modelId="{FF2A5C40-6F2F-4BAE-B40B-4E06946FA86C}">
      <dsp:nvSpPr>
        <dsp:cNvPr id="0" name=""/>
        <dsp:cNvSpPr/>
      </dsp:nvSpPr>
      <dsp:spPr>
        <a:xfrm>
          <a:off x="3676474" y="1437"/>
          <a:ext cx="2462591" cy="14775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Examination of sales stagnation problem</a:t>
          </a:r>
        </a:p>
      </dsp:txBody>
      <dsp:txXfrm>
        <a:off x="3719750" y="44713"/>
        <a:ext cx="2376039" cy="1391002"/>
      </dsp:txXfrm>
    </dsp:sp>
    <dsp:sp modelId="{C9B28F0B-DC70-4087-A07F-F9452145235B}">
      <dsp:nvSpPr>
        <dsp:cNvPr id="0" name=""/>
        <dsp:cNvSpPr/>
      </dsp:nvSpPr>
      <dsp:spPr>
        <a:xfrm rot="5400000">
          <a:off x="4646735" y="1651373"/>
          <a:ext cx="522069" cy="610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 rot="-5400000">
        <a:off x="4724553" y="1695700"/>
        <a:ext cx="366434" cy="365448"/>
      </dsp:txXfrm>
    </dsp:sp>
    <dsp:sp modelId="{E2B43C98-DA37-4248-8F63-9C66AA33F1D0}">
      <dsp:nvSpPr>
        <dsp:cNvPr id="0" name=""/>
        <dsp:cNvSpPr/>
      </dsp:nvSpPr>
      <dsp:spPr>
        <a:xfrm>
          <a:off x="3676474" y="2464029"/>
          <a:ext cx="2462591" cy="14775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Application of PESTEL Framework </a:t>
          </a:r>
        </a:p>
      </dsp:txBody>
      <dsp:txXfrm>
        <a:off x="3719750" y="2507305"/>
        <a:ext cx="2376039" cy="1391002"/>
      </dsp:txXfrm>
    </dsp:sp>
    <dsp:sp modelId="{B9C4BA2E-64DD-4EA7-9113-906D16185971}">
      <dsp:nvSpPr>
        <dsp:cNvPr id="0" name=""/>
        <dsp:cNvSpPr/>
      </dsp:nvSpPr>
      <dsp:spPr>
        <a:xfrm rot="10800000">
          <a:off x="2937697" y="2897445"/>
          <a:ext cx="522069" cy="610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 rot="10800000">
        <a:off x="3094318" y="3019589"/>
        <a:ext cx="365448" cy="366434"/>
      </dsp:txXfrm>
    </dsp:sp>
    <dsp:sp modelId="{A6F78952-6E5B-4D8A-8C81-D002B856DAFC}">
      <dsp:nvSpPr>
        <dsp:cNvPr id="0" name=""/>
        <dsp:cNvSpPr/>
      </dsp:nvSpPr>
      <dsp:spPr>
        <a:xfrm>
          <a:off x="228846" y="2464029"/>
          <a:ext cx="2462591" cy="14775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Application of Cause-and-Effect Model </a:t>
          </a:r>
        </a:p>
      </dsp:txBody>
      <dsp:txXfrm>
        <a:off x="272122" y="2507305"/>
        <a:ext cx="2376039" cy="1391002"/>
      </dsp:txXfrm>
    </dsp:sp>
    <dsp:sp modelId="{CEE005FD-F6E2-45A9-8829-C670DA194C93}">
      <dsp:nvSpPr>
        <dsp:cNvPr id="0" name=""/>
        <dsp:cNvSpPr/>
      </dsp:nvSpPr>
      <dsp:spPr>
        <a:xfrm rot="5400000">
          <a:off x="1199107" y="4113965"/>
          <a:ext cx="522069" cy="610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 rot="-5400000">
        <a:off x="1276925" y="4158292"/>
        <a:ext cx="366434" cy="365448"/>
      </dsp:txXfrm>
    </dsp:sp>
    <dsp:sp modelId="{2DCED7BC-787B-414C-A758-808FC6004507}">
      <dsp:nvSpPr>
        <dsp:cNvPr id="0" name=""/>
        <dsp:cNvSpPr/>
      </dsp:nvSpPr>
      <dsp:spPr>
        <a:xfrm>
          <a:off x="228846" y="4926620"/>
          <a:ext cx="2462591" cy="147755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Summary of key findings and conclusions</a:t>
          </a:r>
        </a:p>
      </dsp:txBody>
      <dsp:txXfrm>
        <a:off x="272122" y="4969896"/>
        <a:ext cx="2376039" cy="1391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DFA4BC-9170-41B7-8003-C1D895F63F38}">
      <dsp:nvSpPr>
        <dsp:cNvPr id="0" name=""/>
        <dsp:cNvSpPr/>
      </dsp:nvSpPr>
      <dsp:spPr>
        <a:xfrm>
          <a:off x="2584" y="0"/>
          <a:ext cx="739035" cy="6727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8DFA0-B17F-4C5C-ABEC-EA09A4E48D76}">
      <dsp:nvSpPr>
        <dsp:cNvPr id="0" name=""/>
        <dsp:cNvSpPr/>
      </dsp:nvSpPr>
      <dsp:spPr>
        <a:xfrm>
          <a:off x="2584" y="807686"/>
          <a:ext cx="2111529" cy="288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800" kern="1200"/>
            <a:t>Business Background</a:t>
          </a:r>
        </a:p>
      </dsp:txBody>
      <dsp:txXfrm>
        <a:off x="2584" y="807686"/>
        <a:ext cx="2111529" cy="288313"/>
      </dsp:txXfrm>
    </dsp:sp>
    <dsp:sp modelId="{4AE04034-6871-4A9F-A084-23A49DBA41E2}">
      <dsp:nvSpPr>
        <dsp:cNvPr id="0" name=""/>
        <dsp:cNvSpPr/>
      </dsp:nvSpPr>
      <dsp:spPr>
        <a:xfrm>
          <a:off x="2584" y="1158769"/>
          <a:ext cx="2111529" cy="2289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Independent artisan bakery established in 2015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Located within a Coventry retail park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Produces organic cakes, breads and pastries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Serves shoppers, retail and office workers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Experienced strong growth before 2020</a:t>
          </a:r>
        </a:p>
      </dsp:txBody>
      <dsp:txXfrm>
        <a:off x="2584" y="1158769"/>
        <a:ext cx="2111529" cy="2289062"/>
      </dsp:txXfrm>
    </dsp:sp>
    <dsp:sp modelId="{39D042A2-3E7E-4800-B9CB-E99759041D90}">
      <dsp:nvSpPr>
        <dsp:cNvPr id="0" name=""/>
        <dsp:cNvSpPr/>
      </dsp:nvSpPr>
      <dsp:spPr>
        <a:xfrm>
          <a:off x="2483631" y="0"/>
          <a:ext cx="739035" cy="6727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ACDEC-BBA4-4F1D-A0E2-FD3EE3A0EAA1}">
      <dsp:nvSpPr>
        <dsp:cNvPr id="0" name=""/>
        <dsp:cNvSpPr/>
      </dsp:nvSpPr>
      <dsp:spPr>
        <a:xfrm>
          <a:off x="2483631" y="807686"/>
          <a:ext cx="2111529" cy="288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800" kern="1200"/>
            <a:t>Business Performance</a:t>
          </a:r>
        </a:p>
      </dsp:txBody>
      <dsp:txXfrm>
        <a:off x="2483631" y="807686"/>
        <a:ext cx="2111529" cy="288313"/>
      </dsp:txXfrm>
    </dsp:sp>
    <dsp:sp modelId="{582A7ACD-5860-4D51-9EBE-DA95DE9D9EF6}">
      <dsp:nvSpPr>
        <dsp:cNvPr id="0" name=""/>
        <dsp:cNvSpPr/>
      </dsp:nvSpPr>
      <dsp:spPr>
        <a:xfrm>
          <a:off x="2483631" y="1158769"/>
          <a:ext cx="2111529" cy="2289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Significant decline during COVID-19 restrictions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Partial recovery after lockdown ended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Sales remain approximately 25% below 2019 levels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Concerns regarding long-term viability (Basil's Bakery, 2023)</a:t>
          </a:r>
        </a:p>
      </dsp:txBody>
      <dsp:txXfrm>
        <a:off x="2483631" y="1158769"/>
        <a:ext cx="2111529" cy="22890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26C85-FF48-4AE0-84EE-485F8449BB90}">
      <dsp:nvSpPr>
        <dsp:cNvPr id="0" name=""/>
        <dsp:cNvSpPr/>
      </dsp:nvSpPr>
      <dsp:spPr>
        <a:xfrm>
          <a:off x="7802116" y="2007607"/>
          <a:ext cx="277576" cy="19637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63780"/>
              </a:lnTo>
              <a:lnTo>
                <a:pt x="277576" y="196378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CF6D48-1DD6-4523-88CD-08113F5E93B3}">
      <dsp:nvSpPr>
        <dsp:cNvPr id="0" name=""/>
        <dsp:cNvSpPr/>
      </dsp:nvSpPr>
      <dsp:spPr>
        <a:xfrm>
          <a:off x="7802116" y="2007607"/>
          <a:ext cx="277576" cy="12221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22140"/>
              </a:lnTo>
              <a:lnTo>
                <a:pt x="277576" y="12221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3AACFF-4616-492B-BCC0-A804E043FAC0}">
      <dsp:nvSpPr>
        <dsp:cNvPr id="0" name=""/>
        <dsp:cNvSpPr/>
      </dsp:nvSpPr>
      <dsp:spPr>
        <a:xfrm>
          <a:off x="7802116" y="2007607"/>
          <a:ext cx="277576" cy="4804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0499"/>
              </a:lnTo>
              <a:lnTo>
                <a:pt x="277576" y="48049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7E4F02-EC67-4019-9704-E80ED2304B95}">
      <dsp:nvSpPr>
        <dsp:cNvPr id="0" name=""/>
        <dsp:cNvSpPr/>
      </dsp:nvSpPr>
      <dsp:spPr>
        <a:xfrm>
          <a:off x="7507386" y="1265967"/>
          <a:ext cx="1034933" cy="2193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9679"/>
              </a:lnTo>
              <a:lnTo>
                <a:pt x="1034933" y="109679"/>
              </a:lnTo>
              <a:lnTo>
                <a:pt x="1034933" y="21935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3E57A1-F1DB-4BF5-895E-E299BCC81485}">
      <dsp:nvSpPr>
        <dsp:cNvPr id="0" name=""/>
        <dsp:cNvSpPr/>
      </dsp:nvSpPr>
      <dsp:spPr>
        <a:xfrm>
          <a:off x="5732249" y="2007607"/>
          <a:ext cx="277576" cy="12221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22140"/>
              </a:lnTo>
              <a:lnTo>
                <a:pt x="277576" y="12221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906DD2-5933-408C-A08A-8AC21A8EF724}">
      <dsp:nvSpPr>
        <dsp:cNvPr id="0" name=""/>
        <dsp:cNvSpPr/>
      </dsp:nvSpPr>
      <dsp:spPr>
        <a:xfrm>
          <a:off x="5732249" y="2007607"/>
          <a:ext cx="277576" cy="4804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0499"/>
              </a:lnTo>
              <a:lnTo>
                <a:pt x="277576" y="48049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6ACD8A-9068-4291-AA3B-D7BDE7658CF2}">
      <dsp:nvSpPr>
        <dsp:cNvPr id="0" name=""/>
        <dsp:cNvSpPr/>
      </dsp:nvSpPr>
      <dsp:spPr>
        <a:xfrm>
          <a:off x="6472453" y="1265967"/>
          <a:ext cx="1034933" cy="219358"/>
        </a:xfrm>
        <a:custGeom>
          <a:avLst/>
          <a:gdLst/>
          <a:ahLst/>
          <a:cxnLst/>
          <a:rect l="0" t="0" r="0" b="0"/>
          <a:pathLst>
            <a:path>
              <a:moveTo>
                <a:pt x="1034933" y="0"/>
              </a:moveTo>
              <a:lnTo>
                <a:pt x="1034933" y="109679"/>
              </a:lnTo>
              <a:lnTo>
                <a:pt x="0" y="109679"/>
              </a:lnTo>
              <a:lnTo>
                <a:pt x="0" y="21935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3ACAD7-B8AF-4001-8B15-775417749C4D}">
      <dsp:nvSpPr>
        <dsp:cNvPr id="0" name=""/>
        <dsp:cNvSpPr/>
      </dsp:nvSpPr>
      <dsp:spPr>
        <a:xfrm>
          <a:off x="4688739" y="524326"/>
          <a:ext cx="2818646" cy="2193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9679"/>
              </a:lnTo>
              <a:lnTo>
                <a:pt x="2818646" y="109679"/>
              </a:lnTo>
              <a:lnTo>
                <a:pt x="2818646" y="2193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128BFB-57B4-4BAA-8E50-1EBCA6793E9E}">
      <dsp:nvSpPr>
        <dsp:cNvPr id="0" name=""/>
        <dsp:cNvSpPr/>
      </dsp:nvSpPr>
      <dsp:spPr>
        <a:xfrm>
          <a:off x="3199756" y="1265967"/>
          <a:ext cx="277576" cy="3447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47061"/>
              </a:lnTo>
              <a:lnTo>
                <a:pt x="277576" y="344706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7E468A-B938-4645-8D09-BF4473CA5940}">
      <dsp:nvSpPr>
        <dsp:cNvPr id="0" name=""/>
        <dsp:cNvSpPr/>
      </dsp:nvSpPr>
      <dsp:spPr>
        <a:xfrm>
          <a:off x="3199756" y="1265967"/>
          <a:ext cx="277576" cy="27054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05421"/>
              </a:lnTo>
              <a:lnTo>
                <a:pt x="277576" y="270542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2D0254-9283-4BDE-BAA4-9CF7AB31FC1D}">
      <dsp:nvSpPr>
        <dsp:cNvPr id="0" name=""/>
        <dsp:cNvSpPr/>
      </dsp:nvSpPr>
      <dsp:spPr>
        <a:xfrm>
          <a:off x="3199756" y="1265967"/>
          <a:ext cx="277576" cy="19637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63780"/>
              </a:lnTo>
              <a:lnTo>
                <a:pt x="277576" y="196378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C22282-660D-4573-BAEE-2B4995CE4BC7}">
      <dsp:nvSpPr>
        <dsp:cNvPr id="0" name=""/>
        <dsp:cNvSpPr/>
      </dsp:nvSpPr>
      <dsp:spPr>
        <a:xfrm>
          <a:off x="3199756" y="1265967"/>
          <a:ext cx="277576" cy="12221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22140"/>
              </a:lnTo>
              <a:lnTo>
                <a:pt x="277576" y="12221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2D63E3-8BF3-42CB-B642-880B7DD3083B}">
      <dsp:nvSpPr>
        <dsp:cNvPr id="0" name=""/>
        <dsp:cNvSpPr/>
      </dsp:nvSpPr>
      <dsp:spPr>
        <a:xfrm>
          <a:off x="3199756" y="1265967"/>
          <a:ext cx="277576" cy="4804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0499"/>
              </a:lnTo>
              <a:lnTo>
                <a:pt x="277576" y="48049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AD78AC-6A0F-4E6B-902A-DFEA95942E6A}">
      <dsp:nvSpPr>
        <dsp:cNvPr id="0" name=""/>
        <dsp:cNvSpPr/>
      </dsp:nvSpPr>
      <dsp:spPr>
        <a:xfrm>
          <a:off x="3939959" y="524326"/>
          <a:ext cx="748780" cy="219358"/>
        </a:xfrm>
        <a:custGeom>
          <a:avLst/>
          <a:gdLst/>
          <a:ahLst/>
          <a:cxnLst/>
          <a:rect l="0" t="0" r="0" b="0"/>
          <a:pathLst>
            <a:path>
              <a:moveTo>
                <a:pt x="748780" y="0"/>
              </a:moveTo>
              <a:lnTo>
                <a:pt x="748780" y="109679"/>
              </a:lnTo>
              <a:lnTo>
                <a:pt x="0" y="109679"/>
              </a:lnTo>
              <a:lnTo>
                <a:pt x="0" y="2193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063CBE-0140-4466-8599-5ECA0BB2504E}">
      <dsp:nvSpPr>
        <dsp:cNvPr id="0" name=""/>
        <dsp:cNvSpPr/>
      </dsp:nvSpPr>
      <dsp:spPr>
        <a:xfrm>
          <a:off x="1129889" y="1265967"/>
          <a:ext cx="277576" cy="27054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05421"/>
              </a:lnTo>
              <a:lnTo>
                <a:pt x="277576" y="270542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B9F13D-FDD3-4A1F-90FE-258DE5D2B28D}">
      <dsp:nvSpPr>
        <dsp:cNvPr id="0" name=""/>
        <dsp:cNvSpPr/>
      </dsp:nvSpPr>
      <dsp:spPr>
        <a:xfrm>
          <a:off x="1129889" y="1265967"/>
          <a:ext cx="277576" cy="19637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63780"/>
              </a:lnTo>
              <a:lnTo>
                <a:pt x="277576" y="196378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CB46B6-E255-4DF0-8329-6A912FD64812}">
      <dsp:nvSpPr>
        <dsp:cNvPr id="0" name=""/>
        <dsp:cNvSpPr/>
      </dsp:nvSpPr>
      <dsp:spPr>
        <a:xfrm>
          <a:off x="1129889" y="1265967"/>
          <a:ext cx="277576" cy="12221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22140"/>
              </a:lnTo>
              <a:lnTo>
                <a:pt x="277576" y="12221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CF1CFC-28C5-4984-ACE3-56BAFF23EF4C}">
      <dsp:nvSpPr>
        <dsp:cNvPr id="0" name=""/>
        <dsp:cNvSpPr/>
      </dsp:nvSpPr>
      <dsp:spPr>
        <a:xfrm>
          <a:off x="1129889" y="1265967"/>
          <a:ext cx="277576" cy="4804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0499"/>
              </a:lnTo>
              <a:lnTo>
                <a:pt x="277576" y="48049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FBA39C-BD51-4494-8BD7-7F6725855AAA}">
      <dsp:nvSpPr>
        <dsp:cNvPr id="0" name=""/>
        <dsp:cNvSpPr/>
      </dsp:nvSpPr>
      <dsp:spPr>
        <a:xfrm>
          <a:off x="1870093" y="524326"/>
          <a:ext cx="2818646" cy="219358"/>
        </a:xfrm>
        <a:custGeom>
          <a:avLst/>
          <a:gdLst/>
          <a:ahLst/>
          <a:cxnLst/>
          <a:rect l="0" t="0" r="0" b="0"/>
          <a:pathLst>
            <a:path>
              <a:moveTo>
                <a:pt x="2818646" y="0"/>
              </a:moveTo>
              <a:lnTo>
                <a:pt x="2818646" y="109679"/>
              </a:lnTo>
              <a:lnTo>
                <a:pt x="0" y="109679"/>
              </a:lnTo>
              <a:lnTo>
                <a:pt x="0" y="2193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003C19-6B88-4F0A-A06A-0B03BB5BB988}">
      <dsp:nvSpPr>
        <dsp:cNvPr id="0" name=""/>
        <dsp:cNvSpPr/>
      </dsp:nvSpPr>
      <dsp:spPr>
        <a:xfrm>
          <a:off x="585399" y="2044"/>
          <a:ext cx="8206680" cy="522282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Root Problem: Sales Stagnation (2023–2025)</a:t>
          </a:r>
        </a:p>
      </dsp:txBody>
      <dsp:txXfrm>
        <a:off x="585399" y="2044"/>
        <a:ext cx="8206680" cy="522282"/>
      </dsp:txXfrm>
    </dsp:sp>
    <dsp:sp modelId="{D9A7F097-E0E1-4AD9-94ED-870F5027B3C0}">
      <dsp:nvSpPr>
        <dsp:cNvPr id="0" name=""/>
        <dsp:cNvSpPr/>
      </dsp:nvSpPr>
      <dsp:spPr>
        <a:xfrm>
          <a:off x="944839" y="743685"/>
          <a:ext cx="1850508" cy="522282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Internal Factors</a:t>
          </a:r>
        </a:p>
      </dsp:txBody>
      <dsp:txXfrm>
        <a:off x="944839" y="743685"/>
        <a:ext cx="1850508" cy="522282"/>
      </dsp:txXfrm>
    </dsp:sp>
    <dsp:sp modelId="{B40FABFD-2169-4ACB-8E1D-EBFDCA158AE8}">
      <dsp:nvSpPr>
        <dsp:cNvPr id="0" name=""/>
        <dsp:cNvSpPr/>
      </dsp:nvSpPr>
      <dsp:spPr>
        <a:xfrm>
          <a:off x="1407466" y="1485325"/>
          <a:ext cx="1850508" cy="522282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No delivery service available</a:t>
          </a:r>
        </a:p>
      </dsp:txBody>
      <dsp:txXfrm>
        <a:off x="1407466" y="1485325"/>
        <a:ext cx="1850508" cy="522282"/>
      </dsp:txXfrm>
    </dsp:sp>
    <dsp:sp modelId="{1B144333-DD39-476E-B449-125CCCD4F51E}">
      <dsp:nvSpPr>
        <dsp:cNvPr id="0" name=""/>
        <dsp:cNvSpPr/>
      </dsp:nvSpPr>
      <dsp:spPr>
        <a:xfrm>
          <a:off x="1407466" y="2226966"/>
          <a:ext cx="1850508" cy="522282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Limited capacity to answer calls</a:t>
          </a:r>
        </a:p>
      </dsp:txBody>
      <dsp:txXfrm>
        <a:off x="1407466" y="2226966"/>
        <a:ext cx="1850508" cy="522282"/>
      </dsp:txXfrm>
    </dsp:sp>
    <dsp:sp modelId="{D4132423-A5EA-44E3-81CA-EC09F940EBA2}">
      <dsp:nvSpPr>
        <dsp:cNvPr id="0" name=""/>
        <dsp:cNvSpPr/>
      </dsp:nvSpPr>
      <dsp:spPr>
        <a:xfrm>
          <a:off x="1407466" y="2968607"/>
          <a:ext cx="1850508" cy="522282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Inefficient pre-order process</a:t>
          </a:r>
        </a:p>
      </dsp:txBody>
      <dsp:txXfrm>
        <a:off x="1407466" y="2968607"/>
        <a:ext cx="1850508" cy="522282"/>
      </dsp:txXfrm>
    </dsp:sp>
    <dsp:sp modelId="{736F6925-4BFB-4349-AAA7-BB5CC78001EF}">
      <dsp:nvSpPr>
        <dsp:cNvPr id="0" name=""/>
        <dsp:cNvSpPr/>
      </dsp:nvSpPr>
      <dsp:spPr>
        <a:xfrm>
          <a:off x="1407466" y="3710247"/>
          <a:ext cx="1850508" cy="522282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Heavy dependence on Basil</a:t>
          </a:r>
        </a:p>
      </dsp:txBody>
      <dsp:txXfrm>
        <a:off x="1407466" y="3710247"/>
        <a:ext cx="1850508" cy="522282"/>
      </dsp:txXfrm>
    </dsp:sp>
    <dsp:sp modelId="{383BF564-D129-4175-8C23-71B31FA20630}">
      <dsp:nvSpPr>
        <dsp:cNvPr id="0" name=""/>
        <dsp:cNvSpPr/>
      </dsp:nvSpPr>
      <dsp:spPr>
        <a:xfrm>
          <a:off x="3014705" y="743685"/>
          <a:ext cx="1850508" cy="522282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External Factors</a:t>
          </a:r>
        </a:p>
      </dsp:txBody>
      <dsp:txXfrm>
        <a:off x="3014705" y="743685"/>
        <a:ext cx="1850508" cy="522282"/>
      </dsp:txXfrm>
    </dsp:sp>
    <dsp:sp modelId="{CC0BCC86-3BE3-4AE0-AABF-980B7E351E32}">
      <dsp:nvSpPr>
        <dsp:cNvPr id="0" name=""/>
        <dsp:cNvSpPr/>
      </dsp:nvSpPr>
      <dsp:spPr>
        <a:xfrm>
          <a:off x="3477332" y="1485325"/>
          <a:ext cx="1850508" cy="522282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Declining retail park footfall</a:t>
          </a:r>
        </a:p>
      </dsp:txBody>
      <dsp:txXfrm>
        <a:off x="3477332" y="1485325"/>
        <a:ext cx="1850508" cy="522282"/>
      </dsp:txXfrm>
    </dsp:sp>
    <dsp:sp modelId="{3CFD5E35-E89A-42E0-9A8A-2D6EBF56C429}">
      <dsp:nvSpPr>
        <dsp:cNvPr id="0" name=""/>
        <dsp:cNvSpPr/>
      </dsp:nvSpPr>
      <dsp:spPr>
        <a:xfrm>
          <a:off x="3477332" y="2226966"/>
          <a:ext cx="1850508" cy="522282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Store closures and redundancies</a:t>
          </a:r>
        </a:p>
      </dsp:txBody>
      <dsp:txXfrm>
        <a:off x="3477332" y="2226966"/>
        <a:ext cx="1850508" cy="522282"/>
      </dsp:txXfrm>
    </dsp:sp>
    <dsp:sp modelId="{34945943-03EB-4D1E-9DD0-087352293407}">
      <dsp:nvSpPr>
        <dsp:cNvPr id="0" name=""/>
        <dsp:cNvSpPr/>
      </dsp:nvSpPr>
      <dsp:spPr>
        <a:xfrm>
          <a:off x="3477332" y="2968607"/>
          <a:ext cx="1850508" cy="522282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Increase in home-working</a:t>
          </a:r>
        </a:p>
      </dsp:txBody>
      <dsp:txXfrm>
        <a:off x="3477332" y="2968607"/>
        <a:ext cx="1850508" cy="522282"/>
      </dsp:txXfrm>
    </dsp:sp>
    <dsp:sp modelId="{B71E8D95-153B-4DFC-BB02-49B344217F65}">
      <dsp:nvSpPr>
        <dsp:cNvPr id="0" name=""/>
        <dsp:cNvSpPr/>
      </dsp:nvSpPr>
      <dsp:spPr>
        <a:xfrm>
          <a:off x="3477332" y="3710247"/>
          <a:ext cx="1850508" cy="522282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Rising operating expenses</a:t>
          </a:r>
        </a:p>
      </dsp:txBody>
      <dsp:txXfrm>
        <a:off x="3477332" y="3710247"/>
        <a:ext cx="1850508" cy="522282"/>
      </dsp:txXfrm>
    </dsp:sp>
    <dsp:sp modelId="{097A7BA3-8E88-43B8-899B-B61C51DF4D13}">
      <dsp:nvSpPr>
        <dsp:cNvPr id="0" name=""/>
        <dsp:cNvSpPr/>
      </dsp:nvSpPr>
      <dsp:spPr>
        <a:xfrm>
          <a:off x="3477332" y="4451888"/>
          <a:ext cx="1850508" cy="522282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Volatile organic ingredient costs</a:t>
          </a:r>
        </a:p>
      </dsp:txBody>
      <dsp:txXfrm>
        <a:off x="3477332" y="4451888"/>
        <a:ext cx="1850508" cy="522282"/>
      </dsp:txXfrm>
    </dsp:sp>
    <dsp:sp modelId="{F764D7E2-458B-46F4-96EF-114BD1C808EE}">
      <dsp:nvSpPr>
        <dsp:cNvPr id="0" name=""/>
        <dsp:cNvSpPr/>
      </dsp:nvSpPr>
      <dsp:spPr>
        <a:xfrm>
          <a:off x="6582132" y="743685"/>
          <a:ext cx="1850508" cy="522282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Control Analysis</a:t>
          </a:r>
        </a:p>
      </dsp:txBody>
      <dsp:txXfrm>
        <a:off x="6582132" y="743685"/>
        <a:ext cx="1850508" cy="522282"/>
      </dsp:txXfrm>
    </dsp:sp>
    <dsp:sp modelId="{40C32F3B-FF21-4896-A653-3BFF81BE875E}">
      <dsp:nvSpPr>
        <dsp:cNvPr id="0" name=""/>
        <dsp:cNvSpPr/>
      </dsp:nvSpPr>
      <dsp:spPr>
        <a:xfrm>
          <a:off x="5547199" y="1485325"/>
          <a:ext cx="1850508" cy="522282"/>
        </a:xfrm>
        <a:prstGeom prst="rect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High Control:</a:t>
          </a:r>
        </a:p>
      </dsp:txBody>
      <dsp:txXfrm>
        <a:off x="5547199" y="1485325"/>
        <a:ext cx="1850508" cy="522282"/>
      </dsp:txXfrm>
    </dsp:sp>
    <dsp:sp modelId="{7040E3E2-313D-4D36-8D5A-02BF096B1E58}">
      <dsp:nvSpPr>
        <dsp:cNvPr id="0" name=""/>
        <dsp:cNvSpPr/>
      </dsp:nvSpPr>
      <dsp:spPr>
        <a:xfrm>
          <a:off x="6009826" y="2226966"/>
          <a:ext cx="1850508" cy="522282"/>
        </a:xfrm>
        <a:prstGeom prst="rect">
          <a:avLst/>
        </a:prstGeom>
        <a:solidFill>
          <a:schemeClr val="tx2">
            <a:lumMod val="60000"/>
            <a:lumOff val="4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Delivery service</a:t>
          </a:r>
        </a:p>
      </dsp:txBody>
      <dsp:txXfrm>
        <a:off x="6009826" y="2226966"/>
        <a:ext cx="1850508" cy="522282"/>
      </dsp:txXfrm>
    </dsp:sp>
    <dsp:sp modelId="{4819C8A8-979D-4008-B767-B6B9AC8C604C}">
      <dsp:nvSpPr>
        <dsp:cNvPr id="0" name=""/>
        <dsp:cNvSpPr/>
      </dsp:nvSpPr>
      <dsp:spPr>
        <a:xfrm>
          <a:off x="6009826" y="2968607"/>
          <a:ext cx="1850508" cy="522282"/>
        </a:xfrm>
        <a:prstGeom prst="rect">
          <a:avLst/>
        </a:prstGeom>
        <a:solidFill>
          <a:schemeClr val="tx2">
            <a:lumMod val="60000"/>
            <a:lumOff val="4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Pre-order process</a:t>
          </a:r>
        </a:p>
      </dsp:txBody>
      <dsp:txXfrm>
        <a:off x="6009826" y="2968607"/>
        <a:ext cx="1850508" cy="522282"/>
      </dsp:txXfrm>
    </dsp:sp>
    <dsp:sp modelId="{DB858516-390C-4763-A64B-294E12FEE5D8}">
      <dsp:nvSpPr>
        <dsp:cNvPr id="0" name=""/>
        <dsp:cNvSpPr/>
      </dsp:nvSpPr>
      <dsp:spPr>
        <a:xfrm>
          <a:off x="7617065" y="1485325"/>
          <a:ext cx="1850508" cy="522282"/>
        </a:xfrm>
        <a:prstGeom prst="rect">
          <a:avLst/>
        </a:prstGeom>
        <a:solidFill>
          <a:srgbClr val="00B050"/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Low Control:</a:t>
          </a:r>
        </a:p>
      </dsp:txBody>
      <dsp:txXfrm>
        <a:off x="7617065" y="1485325"/>
        <a:ext cx="1850508" cy="522282"/>
      </dsp:txXfrm>
    </dsp:sp>
    <dsp:sp modelId="{4211CC46-83EC-4094-980A-80ACCE839BC0}">
      <dsp:nvSpPr>
        <dsp:cNvPr id="0" name=""/>
        <dsp:cNvSpPr/>
      </dsp:nvSpPr>
      <dsp:spPr>
        <a:xfrm>
          <a:off x="8079692" y="2226966"/>
          <a:ext cx="1850508" cy="522282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Home-working trends</a:t>
          </a:r>
        </a:p>
      </dsp:txBody>
      <dsp:txXfrm>
        <a:off x="8079692" y="2226966"/>
        <a:ext cx="1850508" cy="522282"/>
      </dsp:txXfrm>
    </dsp:sp>
    <dsp:sp modelId="{BF0D15E7-6B5B-4B17-8871-725BFA74952A}">
      <dsp:nvSpPr>
        <dsp:cNvPr id="0" name=""/>
        <dsp:cNvSpPr/>
      </dsp:nvSpPr>
      <dsp:spPr>
        <a:xfrm>
          <a:off x="8079692" y="2968607"/>
          <a:ext cx="1850508" cy="522282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Retail decline</a:t>
          </a:r>
        </a:p>
      </dsp:txBody>
      <dsp:txXfrm>
        <a:off x="8079692" y="2968607"/>
        <a:ext cx="1850508" cy="522282"/>
      </dsp:txXfrm>
    </dsp:sp>
    <dsp:sp modelId="{9194AADF-C872-4589-AB6C-3AB247D85031}">
      <dsp:nvSpPr>
        <dsp:cNvPr id="0" name=""/>
        <dsp:cNvSpPr/>
      </dsp:nvSpPr>
      <dsp:spPr>
        <a:xfrm>
          <a:off x="8079692" y="3710247"/>
          <a:ext cx="1850508" cy="522282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Ingredient inflation</a:t>
          </a:r>
        </a:p>
      </dsp:txBody>
      <dsp:txXfrm>
        <a:off x="8079692" y="3710247"/>
        <a:ext cx="1850508" cy="5222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CBEEA-C26A-43AC-A02D-A701B3712092}">
      <dsp:nvSpPr>
        <dsp:cNvPr id="0" name=""/>
        <dsp:cNvSpPr/>
      </dsp:nvSpPr>
      <dsp:spPr>
        <a:xfrm>
          <a:off x="0" y="531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0EC8B-C83F-43A1-8AC5-A3442095BF13}">
      <dsp:nvSpPr>
        <dsp:cNvPr id="0" name=""/>
        <dsp:cNvSpPr/>
      </dsp:nvSpPr>
      <dsp:spPr>
        <a:xfrm>
          <a:off x="0" y="531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b="1" kern="1200"/>
            <a:t>Cause-and-Effect Model</a:t>
          </a:r>
          <a:endParaRPr lang="en-US" sz="1900" kern="1200"/>
        </a:p>
      </dsp:txBody>
      <dsp:txXfrm>
        <a:off x="0" y="531"/>
        <a:ext cx="6553200" cy="483363"/>
      </dsp:txXfrm>
    </dsp:sp>
    <dsp:sp modelId="{03136573-E200-45E6-B2D5-E19FDBBA0D5B}">
      <dsp:nvSpPr>
        <dsp:cNvPr id="0" name=""/>
        <dsp:cNvSpPr/>
      </dsp:nvSpPr>
      <dsp:spPr>
        <a:xfrm>
          <a:off x="0" y="483895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1443A-AEF7-4B71-B292-A54310FD7177}">
      <dsp:nvSpPr>
        <dsp:cNvPr id="0" name=""/>
        <dsp:cNvSpPr/>
      </dsp:nvSpPr>
      <dsp:spPr>
        <a:xfrm>
          <a:off x="0" y="483895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Also known as Fishbone Diagram (Kumah et al., 2024)</a:t>
          </a:r>
          <a:endParaRPr lang="en-US" sz="1900" kern="1200"/>
        </a:p>
      </dsp:txBody>
      <dsp:txXfrm>
        <a:off x="0" y="483895"/>
        <a:ext cx="6553200" cy="483363"/>
      </dsp:txXfrm>
    </dsp:sp>
    <dsp:sp modelId="{0A1944EF-6E54-4834-BC8A-F2B8B028118F}">
      <dsp:nvSpPr>
        <dsp:cNvPr id="0" name=""/>
        <dsp:cNvSpPr/>
      </dsp:nvSpPr>
      <dsp:spPr>
        <a:xfrm>
          <a:off x="0" y="967259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2567C-00DF-48BB-A0D2-99071DD615F5}">
      <dsp:nvSpPr>
        <dsp:cNvPr id="0" name=""/>
        <dsp:cNvSpPr/>
      </dsp:nvSpPr>
      <dsp:spPr>
        <a:xfrm>
          <a:off x="0" y="967259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Identifies root causes of problems </a:t>
          </a:r>
          <a:endParaRPr lang="en-US" sz="1900" kern="1200"/>
        </a:p>
      </dsp:txBody>
      <dsp:txXfrm>
        <a:off x="0" y="967259"/>
        <a:ext cx="6553200" cy="483363"/>
      </dsp:txXfrm>
    </dsp:sp>
    <dsp:sp modelId="{28D80460-4029-415A-9BCE-F45856669CCB}">
      <dsp:nvSpPr>
        <dsp:cNvPr id="0" name=""/>
        <dsp:cNvSpPr/>
      </dsp:nvSpPr>
      <dsp:spPr>
        <a:xfrm>
          <a:off x="0" y="1450623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BA5C4-54BA-41D0-81A5-71897A30AC08}">
      <dsp:nvSpPr>
        <dsp:cNvPr id="0" name=""/>
        <dsp:cNvSpPr/>
      </dsp:nvSpPr>
      <dsp:spPr>
        <a:xfrm>
          <a:off x="0" y="1450623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Categorises contributing factors systematically </a:t>
          </a:r>
          <a:endParaRPr lang="en-US" sz="1900" kern="1200"/>
        </a:p>
      </dsp:txBody>
      <dsp:txXfrm>
        <a:off x="0" y="1450623"/>
        <a:ext cx="6553200" cy="483363"/>
      </dsp:txXfrm>
    </dsp:sp>
    <dsp:sp modelId="{806C441B-83EF-451F-85B7-4BCF3555477B}">
      <dsp:nvSpPr>
        <dsp:cNvPr id="0" name=""/>
        <dsp:cNvSpPr/>
      </dsp:nvSpPr>
      <dsp:spPr>
        <a:xfrm>
          <a:off x="0" y="1933987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6D331-9B9E-4D19-92DB-0671AEF9FABE}">
      <dsp:nvSpPr>
        <dsp:cNvPr id="0" name=""/>
        <dsp:cNvSpPr/>
      </dsp:nvSpPr>
      <dsp:spPr>
        <a:xfrm>
          <a:off x="0" y="1933987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Supports evidence-based decision-making (Kumah et al., 2024)</a:t>
          </a:r>
          <a:endParaRPr lang="en-US" sz="1900" kern="1200" dirty="0"/>
        </a:p>
      </dsp:txBody>
      <dsp:txXfrm>
        <a:off x="0" y="1933987"/>
        <a:ext cx="6553200" cy="483363"/>
      </dsp:txXfrm>
    </dsp:sp>
    <dsp:sp modelId="{CAE8E31C-409F-4BAE-8874-DF94212C34FC}">
      <dsp:nvSpPr>
        <dsp:cNvPr id="0" name=""/>
        <dsp:cNvSpPr/>
      </dsp:nvSpPr>
      <dsp:spPr>
        <a:xfrm>
          <a:off x="0" y="2417350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B8FFC-F8BF-491E-AC5A-A92C485F9A3F}">
      <dsp:nvSpPr>
        <dsp:cNvPr id="0" name=""/>
        <dsp:cNvSpPr/>
      </dsp:nvSpPr>
      <dsp:spPr>
        <a:xfrm>
          <a:off x="0" y="2417350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b="1" kern="1200"/>
            <a:t>Limitations</a:t>
          </a:r>
          <a:endParaRPr lang="en-US" sz="1900" kern="1200"/>
        </a:p>
      </dsp:txBody>
      <dsp:txXfrm>
        <a:off x="0" y="2417350"/>
        <a:ext cx="6553200" cy="483363"/>
      </dsp:txXfrm>
    </dsp:sp>
    <dsp:sp modelId="{4F007FBA-DC70-49AB-8D51-089C708778AA}">
      <dsp:nvSpPr>
        <dsp:cNvPr id="0" name=""/>
        <dsp:cNvSpPr/>
      </dsp:nvSpPr>
      <dsp:spPr>
        <a:xfrm>
          <a:off x="0" y="2900714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3012C0-C21B-4253-8A62-B7E4E4E7AC22}">
      <dsp:nvSpPr>
        <dsp:cNvPr id="0" name=""/>
        <dsp:cNvSpPr/>
      </dsp:nvSpPr>
      <dsp:spPr>
        <a:xfrm>
          <a:off x="0" y="2900714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May oversimplify complex relationships </a:t>
          </a:r>
          <a:endParaRPr lang="en-US" sz="1900" kern="1200"/>
        </a:p>
      </dsp:txBody>
      <dsp:txXfrm>
        <a:off x="0" y="2900714"/>
        <a:ext cx="6553200" cy="483363"/>
      </dsp:txXfrm>
    </dsp:sp>
    <dsp:sp modelId="{AE506EF4-036F-4A9F-B213-96D8DC98F018}">
      <dsp:nvSpPr>
        <dsp:cNvPr id="0" name=""/>
        <dsp:cNvSpPr/>
      </dsp:nvSpPr>
      <dsp:spPr>
        <a:xfrm>
          <a:off x="0" y="3384078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EE7B8-4DBB-456D-82D8-3ECDBCDC1448}">
      <dsp:nvSpPr>
        <dsp:cNvPr id="0" name=""/>
        <dsp:cNvSpPr/>
      </dsp:nvSpPr>
      <dsp:spPr>
        <a:xfrm>
          <a:off x="0" y="3384078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Does not rank causes by importance</a:t>
          </a:r>
          <a:endParaRPr lang="en-US" sz="1900" kern="1200"/>
        </a:p>
      </dsp:txBody>
      <dsp:txXfrm>
        <a:off x="0" y="3384078"/>
        <a:ext cx="6553200" cy="483363"/>
      </dsp:txXfrm>
    </dsp:sp>
    <dsp:sp modelId="{C3C89602-B8FC-433E-9A94-E9E802990D84}">
      <dsp:nvSpPr>
        <dsp:cNvPr id="0" name=""/>
        <dsp:cNvSpPr/>
      </dsp:nvSpPr>
      <dsp:spPr>
        <a:xfrm>
          <a:off x="0" y="3867442"/>
          <a:ext cx="6553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8E71A-EE0D-4789-B167-010761C47A44}">
      <dsp:nvSpPr>
        <dsp:cNvPr id="0" name=""/>
        <dsp:cNvSpPr/>
      </dsp:nvSpPr>
      <dsp:spPr>
        <a:xfrm>
          <a:off x="0" y="3867442"/>
          <a:ext cx="65532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Relies on subjective judgement (Sakdiyah, 2022)</a:t>
          </a:r>
          <a:endParaRPr lang="en-US" sz="1900" kern="1200"/>
        </a:p>
      </dsp:txBody>
      <dsp:txXfrm>
        <a:off x="0" y="3867442"/>
        <a:ext cx="6553200" cy="4833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CBFFA-FA70-4163-B474-026A7DA0EE9A}">
      <dsp:nvSpPr>
        <dsp:cNvPr id="0" name=""/>
        <dsp:cNvSpPr/>
      </dsp:nvSpPr>
      <dsp:spPr>
        <a:xfrm>
          <a:off x="213" y="550072"/>
          <a:ext cx="2577217" cy="30926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0" rIns="254572" bIns="33020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dirty="0"/>
            <a:t>Key Finding 1</a:t>
          </a:r>
          <a:r>
            <a:rPr lang="en-GB" sz="2100" kern="1200" dirty="0"/>
            <a:t>: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/>
            <a:t>Sales stagnation results from multiple interconnected causes </a:t>
          </a:r>
        </a:p>
      </dsp:txBody>
      <dsp:txXfrm>
        <a:off x="213" y="1787136"/>
        <a:ext cx="2577217" cy="1855596"/>
      </dsp:txXfrm>
    </dsp:sp>
    <dsp:sp modelId="{5079DE80-6285-4233-AC6B-D614DDE8A2CB}">
      <dsp:nvSpPr>
        <dsp:cNvPr id="0" name=""/>
        <dsp:cNvSpPr/>
      </dsp:nvSpPr>
      <dsp:spPr>
        <a:xfrm>
          <a:off x="213" y="550072"/>
          <a:ext cx="2577217" cy="12370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165100" rIns="254572" bIns="165100" numCol="1" spcCol="1270" anchor="ctr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400" kern="1200"/>
            <a:t>01</a:t>
          </a:r>
        </a:p>
      </dsp:txBody>
      <dsp:txXfrm>
        <a:off x="213" y="550072"/>
        <a:ext cx="2577217" cy="1237064"/>
      </dsp:txXfrm>
    </dsp:sp>
    <dsp:sp modelId="{DEADC233-F0F8-4635-9883-55DF8C59DEF9}">
      <dsp:nvSpPr>
        <dsp:cNvPr id="0" name=""/>
        <dsp:cNvSpPr/>
      </dsp:nvSpPr>
      <dsp:spPr>
        <a:xfrm>
          <a:off x="2783608" y="550072"/>
          <a:ext cx="2577217" cy="3092660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0" rIns="254572" bIns="33020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/>
            <a:t>Key Finding 2</a:t>
          </a:r>
          <a:r>
            <a:rPr lang="en-GB" sz="2100" kern="1200"/>
            <a:t>: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/>
            <a:t>Social changes have reduced customer footfall (Kotler et al., 2022)</a:t>
          </a:r>
        </a:p>
      </dsp:txBody>
      <dsp:txXfrm>
        <a:off x="2783608" y="1787136"/>
        <a:ext cx="2577217" cy="1855596"/>
      </dsp:txXfrm>
    </dsp:sp>
    <dsp:sp modelId="{2F2FE450-66AE-4363-9DE9-F809B2E5AAD5}">
      <dsp:nvSpPr>
        <dsp:cNvPr id="0" name=""/>
        <dsp:cNvSpPr/>
      </dsp:nvSpPr>
      <dsp:spPr>
        <a:xfrm>
          <a:off x="2783608" y="550072"/>
          <a:ext cx="2577217" cy="12370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165100" rIns="254572" bIns="165100" numCol="1" spcCol="1270" anchor="ctr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400" kern="1200"/>
            <a:t>02</a:t>
          </a:r>
        </a:p>
      </dsp:txBody>
      <dsp:txXfrm>
        <a:off x="2783608" y="550072"/>
        <a:ext cx="2577217" cy="1237064"/>
      </dsp:txXfrm>
    </dsp:sp>
    <dsp:sp modelId="{DE8A61F0-BCE8-40FF-AEB4-940EFF9D407E}">
      <dsp:nvSpPr>
        <dsp:cNvPr id="0" name=""/>
        <dsp:cNvSpPr/>
      </dsp:nvSpPr>
      <dsp:spPr>
        <a:xfrm>
          <a:off x="5567003" y="550072"/>
          <a:ext cx="2577217" cy="3092660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0" rIns="254572" bIns="33020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/>
            <a:t>Key Finding 3</a:t>
          </a:r>
          <a:r>
            <a:rPr lang="en-GB" sz="2100" kern="1200"/>
            <a:t>: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/>
            <a:t>Economic pressures have increased operating costs (Whittington et al., 2023)</a:t>
          </a:r>
        </a:p>
      </dsp:txBody>
      <dsp:txXfrm>
        <a:off x="5567003" y="1787136"/>
        <a:ext cx="2577217" cy="1855596"/>
      </dsp:txXfrm>
    </dsp:sp>
    <dsp:sp modelId="{03BE288B-9DE9-4786-A4A3-20A33C98734C}">
      <dsp:nvSpPr>
        <dsp:cNvPr id="0" name=""/>
        <dsp:cNvSpPr/>
      </dsp:nvSpPr>
      <dsp:spPr>
        <a:xfrm>
          <a:off x="5567003" y="550072"/>
          <a:ext cx="2577217" cy="12370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165100" rIns="254572" bIns="165100" numCol="1" spcCol="1270" anchor="ctr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400" kern="1200"/>
            <a:t>03</a:t>
          </a:r>
        </a:p>
      </dsp:txBody>
      <dsp:txXfrm>
        <a:off x="5567003" y="550072"/>
        <a:ext cx="2577217" cy="1237064"/>
      </dsp:txXfrm>
    </dsp:sp>
    <dsp:sp modelId="{0AB979D0-AF5A-4A1E-BF5C-D461D563F61B}">
      <dsp:nvSpPr>
        <dsp:cNvPr id="0" name=""/>
        <dsp:cNvSpPr/>
      </dsp:nvSpPr>
      <dsp:spPr>
        <a:xfrm>
          <a:off x="8350398" y="550072"/>
          <a:ext cx="2577217" cy="309266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0" rIns="254572" bIns="33020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/>
            <a:t>Key Finding 4</a:t>
          </a:r>
          <a:r>
            <a:rPr lang="en-GB" sz="2100" kern="1200"/>
            <a:t>: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/>
            <a:t>Technological limitations reduce customer accessibility (Yusop, 2018)</a:t>
          </a:r>
        </a:p>
      </dsp:txBody>
      <dsp:txXfrm>
        <a:off x="8350398" y="1787136"/>
        <a:ext cx="2577217" cy="1855596"/>
      </dsp:txXfrm>
    </dsp:sp>
    <dsp:sp modelId="{925E207F-9DC6-4B16-B08C-A3C6AF992F5E}">
      <dsp:nvSpPr>
        <dsp:cNvPr id="0" name=""/>
        <dsp:cNvSpPr/>
      </dsp:nvSpPr>
      <dsp:spPr>
        <a:xfrm>
          <a:off x="8350398" y="550072"/>
          <a:ext cx="2577217" cy="12370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165100" rIns="254572" bIns="165100" numCol="1" spcCol="1270" anchor="ctr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400" kern="1200"/>
            <a:t>04</a:t>
          </a:r>
        </a:p>
      </dsp:txBody>
      <dsp:txXfrm>
        <a:off x="8350398" y="550072"/>
        <a:ext cx="2577217" cy="12370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silsbakery.co.uk/" TargetMode="External"/><Relationship Id="rId2" Type="http://schemas.openxmlformats.org/officeDocument/2006/relationships/hyperlink" Target="https://www.b2binternational.com/2025/04/03/pestle-analysi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eeksforgeeks.org/biology/fishbone-diagram-example-use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8F55677-E312-3B15-BA3E-6F9B0D183B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521607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1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presentation. </a:t>
            </a:r>
            <a:endParaRPr lang="en-GB" sz="4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AAEB652-D4CF-CAAB-A9C2-A70EEB5EC3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799458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1630018"/>
            <a:ext cx="5219307" cy="347870"/>
          </a:xfrm>
        </p:spPr>
        <p:txBody>
          <a:bodyPr anchor="b">
            <a:normAutofit fontScale="90000"/>
          </a:bodyPr>
          <a:lstStyle/>
          <a:p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 </a:t>
            </a:r>
            <a:endParaRPr lang="en-GB" sz="2900" dirty="0"/>
          </a:p>
        </p:txBody>
      </p:sp>
      <p:pic>
        <p:nvPicPr>
          <p:cNvPr id="5" name="Picture 4" descr="Basil's Bakery (@basilsbakerybath) · Bath">
            <a:extLst>
              <a:ext uri="{FF2B5EF4-FFF2-40B4-BE49-F238E27FC236}">
                <a16:creationId xmlns:a16="http://schemas.microsoft.com/office/drawing/2014/main" id="{5A0CAC53-AC05-2322-78E8-B5834791CA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1137" y="867064"/>
            <a:ext cx="5048790" cy="50487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EA4598D-B530-2F7B-078F-A0786C421C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644914"/>
              </p:ext>
            </p:extLst>
          </p:nvPr>
        </p:nvGraphicFramePr>
        <p:xfrm>
          <a:off x="876693" y="2533476"/>
          <a:ext cx="4597746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09BAD57-23E5-6C73-F9C2-AFBB015E8FA0}"/>
              </a:ext>
            </a:extLst>
          </p:cNvPr>
          <p:cNvSpPr txBox="1"/>
          <p:nvPr/>
        </p:nvSpPr>
        <p:spPr>
          <a:xfrm>
            <a:off x="7841383" y="6142120"/>
            <a:ext cx="269409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100" dirty="0"/>
              <a:t>(Source: Basil's Bakery, 2023)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sz="29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roblems faced by basil's bakery</a:t>
            </a:r>
            <a:endParaRPr lang="en-GB" sz="2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C36C72E-3E8F-A05A-7D91-7C37151174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8805512"/>
              </p:ext>
            </p:extLst>
          </p:nvPr>
        </p:nvGraphicFramePr>
        <p:xfrm>
          <a:off x="823823" y="1430396"/>
          <a:ext cx="10515600" cy="4976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4100" b="1" dirty="0">
                <a:latin typeface="Arial" panose="020B0604020202020204" pitchFamily="34" charset="0"/>
                <a:cs typeface="Arial" panose="020B0604020202020204" pitchFamily="34" charset="0"/>
              </a:rPr>
              <a:t>Critique </a:t>
            </a: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n-GB" sz="4100" b="1" dirty="0">
                <a:latin typeface="Arial" panose="020B0604020202020204" pitchFamily="34" charset="0"/>
                <a:cs typeface="Arial" panose="020B0604020202020204" pitchFamily="34" charset="0"/>
              </a:rPr>
              <a:t> the PESTEL Framework</a:t>
            </a:r>
            <a:endParaRPr lang="en-GB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510E49-9B81-4297-10B0-ADCFCB2A4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1922857"/>
            <a:ext cx="4777381" cy="284254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PESTEL Framework Overview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Examines six external environmental influences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Supports strategic planning and decision-making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Identifies opportunities and threats systematically (Proctor, 2018)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Encourages environmental scanning and awareness (Whittington et al., 2023)</a:t>
            </a:r>
          </a:p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Oversimplifies complex business environments (Yusop, 2018)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Does not prioritise influential factors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Findings may quickly become outdated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Interpretation may vary between analysts (Adair, 2019)</a:t>
            </a:r>
          </a:p>
          <a:p>
            <a:pPr marL="0" lv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1699A7-0139-A9B8-9B61-E6F0E543C6AD}"/>
              </a:ext>
            </a:extLst>
          </p:cNvPr>
          <p:cNvSpPr txBox="1"/>
          <p:nvPr/>
        </p:nvSpPr>
        <p:spPr>
          <a:xfrm>
            <a:off x="703182" y="4841645"/>
            <a:ext cx="4777381" cy="28425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>
                <a:solidFill>
                  <a:srgbClr val="FFFFFF"/>
                </a:solidFill>
                <a:effectLst/>
              </a:rPr>
              <a:t>(Source: B2B International, 2025) </a:t>
            </a:r>
            <a:endParaRPr lang="en-GB" sz="1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PESTEL Application ON Basil Bakery</a:t>
            </a:r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6946846"/>
              </p:ext>
            </p:extLst>
          </p:nvPr>
        </p:nvGraphicFramePr>
        <p:xfrm>
          <a:off x="682304" y="2132016"/>
          <a:ext cx="11075686" cy="399053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63332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00387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91795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4563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0129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73239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05428"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526644">
                <a:tc>
                  <a:txBody>
                    <a:bodyPr/>
                    <a:lstStyle/>
                    <a:p>
                      <a:pPr marL="171450" marR="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business rates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Post-pandemic recovery policies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authority regulations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marR="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Rising inflation and costs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Higher utility expenses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Expensive organic ingredients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marR="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Increased home working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Reduced retail park visits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Changing purchasing behaviour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online ordering platform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Limited pre-order accessibility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Growing demand for convenience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l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85750" marR="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Food safety regulations</a:t>
                      </a:r>
                    </a:p>
                    <a:p>
                      <a:pPr marL="285750" marR="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Employment legislation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Health and safety compliance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Organic crop failures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Supply chain disruptions</a:t>
                      </a: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Sustainability expectations</a:t>
                      </a:r>
                    </a:p>
                    <a:p>
                      <a:pPr marL="0" marR="0" indent="0" algn="l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l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0006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Critique of the Cause-and-Effect Model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DD70F166-198C-1C7A-9E2C-5B10DD969D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1508266"/>
              </p:ext>
            </p:extLst>
          </p:nvPr>
        </p:nvGraphicFramePr>
        <p:xfrm>
          <a:off x="838201" y="1825625"/>
          <a:ext cx="65532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305AF28-B4A9-25CF-509E-55A20AE1DD3F}"/>
              </a:ext>
            </a:extLst>
          </p:cNvPr>
          <p:cNvSpPr txBox="1"/>
          <p:nvPr/>
        </p:nvSpPr>
        <p:spPr>
          <a:xfrm>
            <a:off x="8207236" y="5281855"/>
            <a:ext cx="239781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(Source: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GeeksforGeeks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77AD85-8702-C165-48EA-297CD2EB28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401" y="2007114"/>
            <a:ext cx="4716359" cy="3133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Sales Stagnation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Store closures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footfall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Redundancies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Home working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customer data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organic ingredient costs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ordering system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Poor pre-order process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6" y="455137"/>
            <a:ext cx="1158544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the Cause-and-Effect Model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8074700" y="5533545"/>
            <a:ext cx="3772743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Primary Causes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customer accessibility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Declining retail park activity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Rising operational expenses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(Proctor, 2018; Kumah et al., 2024)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Key Findings </a:t>
            </a:r>
            <a:endParaRPr lang="en-GB" sz="4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8BB65C0-0BEA-9081-EBD5-FA2FE71EF1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879160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Adair, J. (2019)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Decision Making and Problem Solving: Break Through Barriers and Banish Uncertainty at Work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4th edn. London: Kogan Page.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B2B International (2025)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https://www.b2binternational.com/2025/04/03/pestle-analysis/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(Accessed: 16 June 2026).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Basil’s Bakery (2023)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https://www.basilsbakery.co.uk/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(Accessed: 16 June 2026).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GeeksforGeeks (2023)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Fishbone diagram example and use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https://www.geeksforgeeks.org/biology/fishbone-diagram-example-use/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(Accessed: 16 June 2026).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Kotler, P., Keller, K.L. and Chernev, A. (2022)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Global edn. Harlow: Pearson.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Kumah, A., Nwogu, C.N., Issah, A.R., Obot, E., Kanamitie, D.T., Sifa, J.S. and Aidoo, L.A. (2024) ‘Cause-and-effect (fishbone) diagram: a tool for generating and organizing quality improvement ideas’,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Global Journal on Quality and Safety in Healthcare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, 7(2), pp.85–87.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Proctor, T. (2018)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Creative Problem Solving for Managers: Developing Skills for Decision Making and Innovation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5th edn. Boca Raton: Routledge.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Sakdiyah, S.H., Eltivia, N. and Afandi, A. (2022) ‘Root cause analysis using fishbone diagram: company management decision making’,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Journal of Applied Business, Taxation and Economics Research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, 1(6), pp.566–576.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Whittington, R., Angwin, D., Regnér, P., Johnson, G. and Scholes, K. (2023)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Exploring Strategy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Yusop, Z. (2018) ‘PESTEL analysis’, paper presented at COMRAP, pp.34–39.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31956F06-2C99-5EBC-1E06-7F95CB5839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14" r="983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1998</TotalTime>
  <Words>874</Words>
  <Application>Microsoft Office PowerPoint</Application>
  <PresentationFormat>Widescreen</PresentationFormat>
  <Paragraphs>172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Office Theme</vt:lpstr>
      <vt:lpstr>PowerPoint Presentation</vt:lpstr>
      <vt:lpstr>Overview of presentation. </vt:lpstr>
      <vt:lpstr>Overview of Basil’s Bakery </vt:lpstr>
      <vt:lpstr>Problems faced by basil's bakery</vt:lpstr>
      <vt:lpstr>Critique of the PESTEL Framework</vt:lpstr>
      <vt:lpstr>  PESTEL Application ON Basil Bakery  </vt:lpstr>
      <vt:lpstr>Critique of the Cause-and-Effect Model</vt:lpstr>
      <vt:lpstr>PowerPoint Presentation</vt:lpstr>
      <vt:lpstr>Summary of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cp:revision>104</cp:revision>
  <dcterms:created xsi:type="dcterms:W3CDTF">2024-01-29T11:42:05Z</dcterms:created>
  <dcterms:modified xsi:type="dcterms:W3CDTF">2026-06-16T15:05:01Z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