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17"/>
  </p:notesMasterIdLst>
  <p:sldIdLst>
    <p:sldId id="256" r:id="rId2"/>
    <p:sldId id="257" r:id="rId3"/>
    <p:sldId id="258" r:id="rId4"/>
    <p:sldId id="259" r:id="rId5"/>
    <p:sldId id="262" r:id="rId6"/>
    <p:sldId id="271" r:id="rId7"/>
    <p:sldId id="272" r:id="rId8"/>
    <p:sldId id="281" r:id="rId9"/>
    <p:sldId id="261" r:id="rId10"/>
    <p:sldId id="260" r:id="rId11"/>
    <p:sldId id="263" r:id="rId12"/>
    <p:sldId id="266" r:id="rId13"/>
    <p:sldId id="285" r:id="rId14"/>
    <p:sldId id="288" r:id="rId15"/>
    <p:sldId id="267" r:id="rId16"/>
  </p:sldIdLst>
  <p:sldSz cx="9144000" cy="5143500" type="screen16x9"/>
  <p:notesSz cx="6858000" cy="9144000"/>
  <p:embeddedFontLst>
    <p:embeddedFont>
      <p:font typeface="Anaheim" panose="020B0604020202020204" charset="0"/>
      <p:regular r:id="rId18"/>
    </p:embeddedFont>
    <p:embeddedFont>
      <p:font typeface="Arya" panose="020B0604020202020204" charset="0"/>
      <p:regular r:id="rId19"/>
      <p:bold r:id="rId20"/>
    </p:embeddedFont>
    <p:embeddedFont>
      <p:font typeface="Hind" panose="02000000000000000000" pitchFamily="2" charset="0"/>
      <p:regular r:id="rId21"/>
      <p:bold r:id="rId22"/>
    </p:embeddedFont>
    <p:embeddedFont>
      <p:font typeface="Lexend Deca Light" panose="020B0604020202020204" charset="0"/>
      <p:regular r:id="rId23"/>
      <p:bold r:id="rId24"/>
    </p:embeddedFont>
    <p:embeddedFont>
      <p:font typeface="Open Sans" panose="020B0606030504020204" pitchFamily="34" charset="0"/>
      <p:regular r:id="rId25"/>
      <p:bold r:id="rId26"/>
      <p:italic r:id="rId27"/>
      <p:boldItalic r:id="rId28"/>
    </p:embeddedFont>
    <p:embeddedFont>
      <p:font typeface="Prata" panose="020B0604020202020204" charset="0"/>
      <p:regular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69ACE-B117-4B9A-9A65-85AA3ED1D41C}" v="5" dt="2022-09-11T19:58:55.097"/>
  </p1510:revLst>
</p1510:revInfo>
</file>

<file path=ppt/tableStyles.xml><?xml version="1.0" encoding="utf-8"?>
<a:tblStyleLst xmlns:a="http://schemas.openxmlformats.org/drawingml/2006/main" def="{D926E54D-D7D3-4A75-B4ED-C83FD61C473A}">
  <a:tblStyle styleId="{D926E54D-D7D3-4A75-B4ED-C83FD61C473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93" d="100"/>
          <a:sy n="93" d="100"/>
        </p:scale>
        <p:origin x="840" y="6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lindley" userId="8a84ed04cde0f8af" providerId="LiveId" clId="{A6369ACE-B117-4B9A-9A65-85AA3ED1D41C}"/>
    <pc:docChg chg="custSel delSld modSld sldOrd delMainMaster">
      <pc:chgData name="ffion lindley" userId="8a84ed04cde0f8af" providerId="LiveId" clId="{A6369ACE-B117-4B9A-9A65-85AA3ED1D41C}" dt="2022-09-11T22:26:48.313" v="5151" actId="20577"/>
      <pc:docMkLst>
        <pc:docMk/>
      </pc:docMkLst>
      <pc:sldChg chg="modSp mod">
        <pc:chgData name="ffion lindley" userId="8a84ed04cde0f8af" providerId="LiveId" clId="{A6369ACE-B117-4B9A-9A65-85AA3ED1D41C}" dt="2022-09-11T22:20:33.647" v="5142" actId="20577"/>
        <pc:sldMkLst>
          <pc:docMk/>
          <pc:sldMk cId="0" sldId="257"/>
        </pc:sldMkLst>
        <pc:spChg chg="mod">
          <ac:chgData name="ffion lindley" userId="8a84ed04cde0f8af" providerId="LiveId" clId="{A6369ACE-B117-4B9A-9A65-85AA3ED1D41C}" dt="2022-09-09T11:48:12.038" v="3348" actId="403"/>
          <ac:spMkLst>
            <pc:docMk/>
            <pc:sldMk cId="0" sldId="257"/>
            <ac:spMk id="306" creationId="{00000000-0000-0000-0000-000000000000}"/>
          </ac:spMkLst>
        </pc:spChg>
        <pc:spChg chg="mod">
          <ac:chgData name="ffion lindley" userId="8a84ed04cde0f8af" providerId="LiveId" clId="{A6369ACE-B117-4B9A-9A65-85AA3ED1D41C}" dt="2022-09-11T22:20:33.647" v="5142" actId="20577"/>
          <ac:spMkLst>
            <pc:docMk/>
            <pc:sldMk cId="0" sldId="257"/>
            <ac:spMk id="308" creationId="{00000000-0000-0000-0000-000000000000}"/>
          </ac:spMkLst>
        </pc:spChg>
      </pc:sldChg>
      <pc:sldChg chg="modSp mod">
        <pc:chgData name="ffion lindley" userId="8a84ed04cde0f8af" providerId="LiveId" clId="{A6369ACE-B117-4B9A-9A65-85AA3ED1D41C}" dt="2022-09-11T20:51:24.181" v="5073" actId="20577"/>
        <pc:sldMkLst>
          <pc:docMk/>
          <pc:sldMk cId="0" sldId="258"/>
        </pc:sldMkLst>
        <pc:spChg chg="mod">
          <ac:chgData name="ffion lindley" userId="8a84ed04cde0f8af" providerId="LiveId" clId="{A6369ACE-B117-4B9A-9A65-85AA3ED1D41C}" dt="2022-09-11T20:49:57.193" v="5072" actId="20577"/>
          <ac:spMkLst>
            <pc:docMk/>
            <pc:sldMk cId="0" sldId="258"/>
            <ac:spMk id="16" creationId="{A7322BA7-40E8-4B30-2C5F-AE84662FC07E}"/>
          </ac:spMkLst>
        </pc:spChg>
        <pc:spChg chg="mod">
          <ac:chgData name="ffion lindley" userId="8a84ed04cde0f8af" providerId="LiveId" clId="{A6369ACE-B117-4B9A-9A65-85AA3ED1D41C}" dt="2022-09-09T11:45:37.075" v="3161" actId="114"/>
          <ac:spMkLst>
            <pc:docMk/>
            <pc:sldMk cId="0" sldId="258"/>
            <ac:spMk id="17" creationId="{C39A15EA-35DA-2C09-C8F7-EFBC0F1A1F05}"/>
          </ac:spMkLst>
        </pc:spChg>
        <pc:spChg chg="mod">
          <ac:chgData name="ffion lindley" userId="8a84ed04cde0f8af" providerId="LiveId" clId="{A6369ACE-B117-4B9A-9A65-85AA3ED1D41C}" dt="2022-09-11T20:51:24.181" v="5073" actId="20577"/>
          <ac:spMkLst>
            <pc:docMk/>
            <pc:sldMk cId="0" sldId="258"/>
            <ac:spMk id="18" creationId="{C565A15B-5E7A-DB3E-56FF-FCB91A28E02E}"/>
          </ac:spMkLst>
        </pc:spChg>
        <pc:spChg chg="mod">
          <ac:chgData name="ffion lindley" userId="8a84ed04cde0f8af" providerId="LiveId" clId="{A6369ACE-B117-4B9A-9A65-85AA3ED1D41C}" dt="2022-09-09T11:43:50.269" v="3127" actId="1076"/>
          <ac:spMkLst>
            <pc:docMk/>
            <pc:sldMk cId="0" sldId="258"/>
            <ac:spMk id="315" creationId="{00000000-0000-0000-0000-000000000000}"/>
          </ac:spMkLst>
        </pc:spChg>
        <pc:spChg chg="mod">
          <ac:chgData name="ffion lindley" userId="8a84ed04cde0f8af" providerId="LiveId" clId="{A6369ACE-B117-4B9A-9A65-85AA3ED1D41C}" dt="2022-09-09T11:45:22.833" v="3159" actId="14100"/>
          <ac:spMkLst>
            <pc:docMk/>
            <pc:sldMk cId="0" sldId="258"/>
            <ac:spMk id="316" creationId="{00000000-0000-0000-0000-000000000000}"/>
          </ac:spMkLst>
        </pc:spChg>
      </pc:sldChg>
      <pc:sldChg chg="addSp modSp mod">
        <pc:chgData name="ffion lindley" userId="8a84ed04cde0f8af" providerId="LiveId" clId="{A6369ACE-B117-4B9A-9A65-85AA3ED1D41C}" dt="2022-09-09T10:24:38.033" v="314" actId="1076"/>
        <pc:sldMkLst>
          <pc:docMk/>
          <pc:sldMk cId="0" sldId="259"/>
        </pc:sldMkLst>
        <pc:spChg chg="add mod">
          <ac:chgData name="ffion lindley" userId="8a84ed04cde0f8af" providerId="LiveId" clId="{A6369ACE-B117-4B9A-9A65-85AA3ED1D41C}" dt="2022-09-09T10:23:32.985" v="296" actId="1076"/>
          <ac:spMkLst>
            <pc:docMk/>
            <pc:sldMk cId="0" sldId="259"/>
            <ac:spMk id="2" creationId="{67ED8E52-E523-7449-CA6C-4B0E80A3690A}"/>
          </ac:spMkLst>
        </pc:spChg>
        <pc:spChg chg="mod">
          <ac:chgData name="ffion lindley" userId="8a84ed04cde0f8af" providerId="LiveId" clId="{A6369ACE-B117-4B9A-9A65-85AA3ED1D41C}" dt="2022-09-09T10:23:23.520" v="295" actId="1076"/>
          <ac:spMkLst>
            <pc:docMk/>
            <pc:sldMk cId="0" sldId="259"/>
            <ac:spMk id="335" creationId="{00000000-0000-0000-0000-000000000000}"/>
          </ac:spMkLst>
        </pc:spChg>
        <pc:spChg chg="mod">
          <ac:chgData name="ffion lindley" userId="8a84ed04cde0f8af" providerId="LiveId" clId="{A6369ACE-B117-4B9A-9A65-85AA3ED1D41C}" dt="2022-09-09T10:24:38.033" v="314" actId="1076"/>
          <ac:spMkLst>
            <pc:docMk/>
            <pc:sldMk cId="0" sldId="259"/>
            <ac:spMk id="336" creationId="{00000000-0000-0000-0000-000000000000}"/>
          </ac:spMkLst>
        </pc:spChg>
      </pc:sldChg>
      <pc:sldChg chg="modSp mod">
        <pc:chgData name="ffion lindley" userId="8a84ed04cde0f8af" providerId="LiveId" clId="{A6369ACE-B117-4B9A-9A65-85AA3ED1D41C}" dt="2022-09-11T22:26:48.313" v="5151" actId="20577"/>
        <pc:sldMkLst>
          <pc:docMk/>
          <pc:sldMk cId="0" sldId="261"/>
        </pc:sldMkLst>
        <pc:spChg chg="mod">
          <ac:chgData name="ffion lindley" userId="8a84ed04cde0f8af" providerId="LiveId" clId="{A6369ACE-B117-4B9A-9A65-85AA3ED1D41C}" dt="2022-09-11T22:26:48.313" v="5151" actId="20577"/>
          <ac:spMkLst>
            <pc:docMk/>
            <pc:sldMk cId="0" sldId="261"/>
            <ac:spMk id="354" creationId="{00000000-0000-0000-0000-000000000000}"/>
          </ac:spMkLst>
        </pc:spChg>
      </pc:sldChg>
      <pc:sldChg chg="addSp delSp modSp mod">
        <pc:chgData name="ffion lindley" userId="8a84ed04cde0f8af" providerId="LiveId" clId="{A6369ACE-B117-4B9A-9A65-85AA3ED1D41C}" dt="2022-09-11T20:06:14.064" v="4168" actId="20577"/>
        <pc:sldMkLst>
          <pc:docMk/>
          <pc:sldMk cId="0" sldId="262"/>
        </pc:sldMkLst>
        <pc:spChg chg="add del mod">
          <ac:chgData name="ffion lindley" userId="8a84ed04cde0f8af" providerId="LiveId" clId="{A6369ACE-B117-4B9A-9A65-85AA3ED1D41C}" dt="2022-09-11T20:04:44.479" v="4157" actId="21"/>
          <ac:spMkLst>
            <pc:docMk/>
            <pc:sldMk cId="0" sldId="262"/>
            <ac:spMk id="2" creationId="{268BCC6A-AF5A-1820-9D84-A119A2C48C1C}"/>
          </ac:spMkLst>
        </pc:spChg>
        <pc:spChg chg="add del mod">
          <ac:chgData name="ffion lindley" userId="8a84ed04cde0f8af" providerId="LiveId" clId="{A6369ACE-B117-4B9A-9A65-85AA3ED1D41C}" dt="2022-09-11T20:04:32.782" v="4155" actId="21"/>
          <ac:spMkLst>
            <pc:docMk/>
            <pc:sldMk cId="0" sldId="262"/>
            <ac:spMk id="3" creationId="{0A5875B3-7804-780D-A42C-AC9F2CE14D9B}"/>
          </ac:spMkLst>
        </pc:spChg>
        <pc:spChg chg="mod">
          <ac:chgData name="ffion lindley" userId="8a84ed04cde0f8af" providerId="LiveId" clId="{A6369ACE-B117-4B9A-9A65-85AA3ED1D41C}" dt="2022-09-11T20:04:56.564" v="4159" actId="14100"/>
          <ac:spMkLst>
            <pc:docMk/>
            <pc:sldMk cId="0" sldId="262"/>
            <ac:spMk id="361" creationId="{00000000-0000-0000-0000-000000000000}"/>
          </ac:spMkLst>
        </pc:spChg>
        <pc:spChg chg="mod">
          <ac:chgData name="ffion lindley" userId="8a84ed04cde0f8af" providerId="LiveId" clId="{A6369ACE-B117-4B9A-9A65-85AA3ED1D41C}" dt="2022-09-11T20:06:14.064" v="4168" actId="20577"/>
          <ac:spMkLst>
            <pc:docMk/>
            <pc:sldMk cId="0" sldId="262"/>
            <ac:spMk id="362" creationId="{00000000-0000-0000-0000-000000000000}"/>
          </ac:spMkLst>
        </pc:spChg>
        <pc:spChg chg="del mod">
          <ac:chgData name="ffion lindley" userId="8a84ed04cde0f8af" providerId="LiveId" clId="{A6369ACE-B117-4B9A-9A65-85AA3ED1D41C}" dt="2022-09-11T20:04:39.831" v="4156" actId="21"/>
          <ac:spMkLst>
            <pc:docMk/>
            <pc:sldMk cId="0" sldId="262"/>
            <ac:spMk id="363" creationId="{00000000-0000-0000-0000-000000000000}"/>
          </ac:spMkLst>
        </pc:spChg>
      </pc:sldChg>
      <pc:sldChg chg="modSp mod">
        <pc:chgData name="ffion lindley" userId="8a84ed04cde0f8af" providerId="LiveId" clId="{A6369ACE-B117-4B9A-9A65-85AA3ED1D41C}" dt="2022-09-11T20:59:09.069" v="5131" actId="20577"/>
        <pc:sldMkLst>
          <pc:docMk/>
          <pc:sldMk cId="0" sldId="266"/>
        </pc:sldMkLst>
        <pc:spChg chg="mod">
          <ac:chgData name="ffion lindley" userId="8a84ed04cde0f8af" providerId="LiveId" clId="{A6369ACE-B117-4B9A-9A65-85AA3ED1D41C}" dt="2022-09-11T20:14:59.067" v="4895" actId="1076"/>
          <ac:spMkLst>
            <pc:docMk/>
            <pc:sldMk cId="0" sldId="266"/>
            <ac:spMk id="399" creationId="{00000000-0000-0000-0000-000000000000}"/>
          </ac:spMkLst>
        </pc:spChg>
        <pc:spChg chg="mod">
          <ac:chgData name="ffion lindley" userId="8a84ed04cde0f8af" providerId="LiveId" clId="{A6369ACE-B117-4B9A-9A65-85AA3ED1D41C}" dt="2022-09-11T20:59:09.069" v="5131" actId="20577"/>
          <ac:spMkLst>
            <pc:docMk/>
            <pc:sldMk cId="0" sldId="266"/>
            <ac:spMk id="400" creationId="{00000000-0000-0000-0000-000000000000}"/>
          </ac:spMkLst>
        </pc:spChg>
        <pc:spChg chg="mod">
          <ac:chgData name="ffion lindley" userId="8a84ed04cde0f8af" providerId="LiveId" clId="{A6369ACE-B117-4B9A-9A65-85AA3ED1D41C}" dt="2022-09-11T20:14:50.386" v="4893" actId="1076"/>
          <ac:spMkLst>
            <pc:docMk/>
            <pc:sldMk cId="0" sldId="266"/>
            <ac:spMk id="401" creationId="{00000000-0000-0000-0000-000000000000}"/>
          </ac:spMkLst>
        </pc:spChg>
        <pc:picChg chg="mod">
          <ac:chgData name="ffion lindley" userId="8a84ed04cde0f8af" providerId="LiveId" clId="{A6369ACE-B117-4B9A-9A65-85AA3ED1D41C}" dt="2022-09-11T20:14:47.138" v="4892" actId="1076"/>
          <ac:picMkLst>
            <pc:docMk/>
            <pc:sldMk cId="0" sldId="266"/>
            <ac:picMk id="402" creationId="{00000000-0000-0000-0000-000000000000}"/>
          </ac:picMkLst>
        </pc:picChg>
      </pc:sldChg>
      <pc:sldChg chg="modSp mod ord">
        <pc:chgData name="ffion lindley" userId="8a84ed04cde0f8af" providerId="LiveId" clId="{A6369ACE-B117-4B9A-9A65-85AA3ED1D41C}" dt="2022-09-11T20:11:45.674" v="4694" actId="1076"/>
        <pc:sldMkLst>
          <pc:docMk/>
          <pc:sldMk cId="0" sldId="267"/>
        </pc:sldMkLst>
        <pc:spChg chg="mod">
          <ac:chgData name="ffion lindley" userId="8a84ed04cde0f8af" providerId="LiveId" clId="{A6369ACE-B117-4B9A-9A65-85AA3ED1D41C}" dt="2022-09-11T20:11:45.674" v="4694" actId="1076"/>
          <ac:spMkLst>
            <pc:docMk/>
            <pc:sldMk cId="0" sldId="267"/>
            <ac:spMk id="412" creationId="{00000000-0000-0000-0000-000000000000}"/>
          </ac:spMkLst>
        </pc:spChg>
      </pc:sldChg>
      <pc:sldChg chg="del">
        <pc:chgData name="ffion lindley" userId="8a84ed04cde0f8af" providerId="LiveId" clId="{A6369ACE-B117-4B9A-9A65-85AA3ED1D41C}" dt="2022-09-09T11:53:28.999" v="3428" actId="2696"/>
        <pc:sldMkLst>
          <pc:docMk/>
          <pc:sldMk cId="0" sldId="268"/>
        </pc:sldMkLst>
      </pc:sldChg>
      <pc:sldChg chg="del">
        <pc:chgData name="ffion lindley" userId="8a84ed04cde0f8af" providerId="LiveId" clId="{A6369ACE-B117-4B9A-9A65-85AA3ED1D41C}" dt="2022-09-10T09:02:40.620" v="3431" actId="2696"/>
        <pc:sldMkLst>
          <pc:docMk/>
          <pc:sldMk cId="0" sldId="269"/>
        </pc:sldMkLst>
      </pc:sldChg>
      <pc:sldChg chg="del">
        <pc:chgData name="ffion lindley" userId="8a84ed04cde0f8af" providerId="LiveId" clId="{A6369ACE-B117-4B9A-9A65-85AA3ED1D41C}" dt="2022-09-09T10:14:17.451" v="1" actId="2696"/>
        <pc:sldMkLst>
          <pc:docMk/>
          <pc:sldMk cId="0" sldId="270"/>
        </pc:sldMkLst>
      </pc:sldChg>
      <pc:sldChg chg="addSp delSp modSp mod ord">
        <pc:chgData name="ffion lindley" userId="8a84ed04cde0f8af" providerId="LiveId" clId="{A6369ACE-B117-4B9A-9A65-85AA3ED1D41C}" dt="2022-09-11T20:05:12.312" v="4165" actId="20577"/>
        <pc:sldMkLst>
          <pc:docMk/>
          <pc:sldMk cId="0" sldId="271"/>
        </pc:sldMkLst>
        <pc:spChg chg="add del mod">
          <ac:chgData name="ffion lindley" userId="8a84ed04cde0f8af" providerId="LiveId" clId="{A6369ACE-B117-4B9A-9A65-85AA3ED1D41C}" dt="2022-09-11T20:03:12.459" v="4095" actId="21"/>
          <ac:spMkLst>
            <pc:docMk/>
            <pc:sldMk cId="0" sldId="271"/>
            <ac:spMk id="3" creationId="{EC56CDE3-714E-CD29-FC5C-131EE9CCF14A}"/>
          </ac:spMkLst>
        </pc:spChg>
        <pc:spChg chg="del">
          <ac:chgData name="ffion lindley" userId="8a84ed04cde0f8af" providerId="LiveId" clId="{A6369ACE-B117-4B9A-9A65-85AA3ED1D41C}" dt="2022-09-11T20:03:05.109" v="4094" actId="21"/>
          <ac:spMkLst>
            <pc:docMk/>
            <pc:sldMk cId="0" sldId="271"/>
            <ac:spMk id="515" creationId="{00000000-0000-0000-0000-000000000000}"/>
          </ac:spMkLst>
        </pc:spChg>
        <pc:spChg chg="mod">
          <ac:chgData name="ffion lindley" userId="8a84ed04cde0f8af" providerId="LiveId" clId="{A6369ACE-B117-4B9A-9A65-85AA3ED1D41C}" dt="2022-09-11T20:05:12.312" v="4165" actId="20577"/>
          <ac:spMkLst>
            <pc:docMk/>
            <pc:sldMk cId="0" sldId="271"/>
            <ac:spMk id="516" creationId="{00000000-0000-0000-0000-000000000000}"/>
          </ac:spMkLst>
        </pc:spChg>
      </pc:sldChg>
      <pc:sldChg chg="del">
        <pc:chgData name="ffion lindley" userId="8a84ed04cde0f8af" providerId="LiveId" clId="{A6369ACE-B117-4B9A-9A65-85AA3ED1D41C}" dt="2022-09-09T12:10:07.003" v="3430" actId="2696"/>
        <pc:sldMkLst>
          <pc:docMk/>
          <pc:sldMk cId="0" sldId="273"/>
        </pc:sldMkLst>
      </pc:sldChg>
      <pc:sldChg chg="del">
        <pc:chgData name="ffion lindley" userId="8a84ed04cde0f8af" providerId="LiveId" clId="{A6369ACE-B117-4B9A-9A65-85AA3ED1D41C}" dt="2022-09-09T12:10:04.265" v="3429" actId="2696"/>
        <pc:sldMkLst>
          <pc:docMk/>
          <pc:sldMk cId="0" sldId="274"/>
        </pc:sldMkLst>
      </pc:sldChg>
      <pc:sldChg chg="addSp delSp modSp mod ord">
        <pc:chgData name="ffion lindley" userId="8a84ed04cde0f8af" providerId="LiveId" clId="{A6369ACE-B117-4B9A-9A65-85AA3ED1D41C}" dt="2022-09-11T22:25:12.178" v="5145" actId="20577"/>
        <pc:sldMkLst>
          <pc:docMk/>
          <pc:sldMk cId="0" sldId="281"/>
        </pc:sldMkLst>
        <pc:spChg chg="add mod">
          <ac:chgData name="ffion lindley" userId="8a84ed04cde0f8af" providerId="LiveId" clId="{A6369ACE-B117-4B9A-9A65-85AA3ED1D41C}" dt="2022-09-11T19:58:42.720" v="3884" actId="403"/>
          <ac:spMkLst>
            <pc:docMk/>
            <pc:sldMk cId="0" sldId="281"/>
            <ac:spMk id="2" creationId="{0A8576B1-3134-0206-D231-5788C7324AD4}"/>
          </ac:spMkLst>
        </pc:spChg>
        <pc:spChg chg="del mod">
          <ac:chgData name="ffion lindley" userId="8a84ed04cde0f8af" providerId="LiveId" clId="{A6369ACE-B117-4B9A-9A65-85AA3ED1D41C}" dt="2022-09-09T10:25:21.707" v="329" actId="21"/>
          <ac:spMkLst>
            <pc:docMk/>
            <pc:sldMk cId="0" sldId="281"/>
            <ac:spMk id="803" creationId="{00000000-0000-0000-0000-000000000000}"/>
          </ac:spMkLst>
        </pc:spChg>
        <pc:spChg chg="del mod">
          <ac:chgData name="ffion lindley" userId="8a84ed04cde0f8af" providerId="LiveId" clId="{A6369ACE-B117-4B9A-9A65-85AA3ED1D41C}" dt="2022-09-09T10:48:34.546" v="1582" actId="21"/>
          <ac:spMkLst>
            <pc:docMk/>
            <pc:sldMk cId="0" sldId="281"/>
            <ac:spMk id="804" creationId="{00000000-0000-0000-0000-000000000000}"/>
          </ac:spMkLst>
        </pc:spChg>
        <pc:spChg chg="del mod">
          <ac:chgData name="ffion lindley" userId="8a84ed04cde0f8af" providerId="LiveId" clId="{A6369ACE-B117-4B9A-9A65-85AA3ED1D41C}" dt="2022-09-09T10:48:29.754" v="1581" actId="21"/>
          <ac:spMkLst>
            <pc:docMk/>
            <pc:sldMk cId="0" sldId="281"/>
            <ac:spMk id="805" creationId="{00000000-0000-0000-0000-000000000000}"/>
          </ac:spMkLst>
        </pc:spChg>
        <pc:spChg chg="mod">
          <ac:chgData name="ffion lindley" userId="8a84ed04cde0f8af" providerId="LiveId" clId="{A6369ACE-B117-4B9A-9A65-85AA3ED1D41C}" dt="2022-09-09T11:37:50.809" v="2881" actId="1076"/>
          <ac:spMkLst>
            <pc:docMk/>
            <pc:sldMk cId="0" sldId="281"/>
            <ac:spMk id="806" creationId="{00000000-0000-0000-0000-000000000000}"/>
          </ac:spMkLst>
        </pc:spChg>
        <pc:spChg chg="mod">
          <ac:chgData name="ffion lindley" userId="8a84ed04cde0f8af" providerId="LiveId" clId="{A6369ACE-B117-4B9A-9A65-85AA3ED1D41C}" dt="2022-09-09T11:37:53.254" v="2882" actId="1076"/>
          <ac:spMkLst>
            <pc:docMk/>
            <pc:sldMk cId="0" sldId="281"/>
            <ac:spMk id="807" creationId="{00000000-0000-0000-0000-000000000000}"/>
          </ac:spMkLst>
        </pc:spChg>
        <pc:spChg chg="del">
          <ac:chgData name="ffion lindley" userId="8a84ed04cde0f8af" providerId="LiveId" clId="{A6369ACE-B117-4B9A-9A65-85AA3ED1D41C}" dt="2022-09-09T10:25:33.721" v="332" actId="21"/>
          <ac:spMkLst>
            <pc:docMk/>
            <pc:sldMk cId="0" sldId="281"/>
            <ac:spMk id="808" creationId="{00000000-0000-0000-0000-000000000000}"/>
          </ac:spMkLst>
        </pc:spChg>
        <pc:spChg chg="del mod">
          <ac:chgData name="ffion lindley" userId="8a84ed04cde0f8af" providerId="LiveId" clId="{A6369ACE-B117-4B9A-9A65-85AA3ED1D41C}" dt="2022-09-09T10:48:38.015" v="1583" actId="21"/>
          <ac:spMkLst>
            <pc:docMk/>
            <pc:sldMk cId="0" sldId="281"/>
            <ac:spMk id="809" creationId="{00000000-0000-0000-0000-000000000000}"/>
          </ac:spMkLst>
        </pc:spChg>
        <pc:spChg chg="del mod">
          <ac:chgData name="ffion lindley" userId="8a84ed04cde0f8af" providerId="LiveId" clId="{A6369ACE-B117-4B9A-9A65-85AA3ED1D41C}" dt="2022-09-09T10:48:40.978" v="1584" actId="21"/>
          <ac:spMkLst>
            <pc:docMk/>
            <pc:sldMk cId="0" sldId="281"/>
            <ac:spMk id="810" creationId="{00000000-0000-0000-0000-000000000000}"/>
          </ac:spMkLst>
        </pc:spChg>
        <pc:spChg chg="del">
          <ac:chgData name="ffion lindley" userId="8a84ed04cde0f8af" providerId="LiveId" clId="{A6369ACE-B117-4B9A-9A65-85AA3ED1D41C}" dt="2022-09-09T10:25:42.845" v="333" actId="21"/>
          <ac:spMkLst>
            <pc:docMk/>
            <pc:sldMk cId="0" sldId="281"/>
            <ac:spMk id="811" creationId="{00000000-0000-0000-0000-000000000000}"/>
          </ac:spMkLst>
        </pc:spChg>
        <pc:spChg chg="mod">
          <ac:chgData name="ffion lindley" userId="8a84ed04cde0f8af" providerId="LiveId" clId="{A6369ACE-B117-4B9A-9A65-85AA3ED1D41C}" dt="2022-09-11T19:58:30.361" v="3881" actId="1076"/>
          <ac:spMkLst>
            <pc:docMk/>
            <pc:sldMk cId="0" sldId="281"/>
            <ac:spMk id="812" creationId="{00000000-0000-0000-0000-000000000000}"/>
          </ac:spMkLst>
        </pc:spChg>
        <pc:spChg chg="mod">
          <ac:chgData name="ffion lindley" userId="8a84ed04cde0f8af" providerId="LiveId" clId="{A6369ACE-B117-4B9A-9A65-85AA3ED1D41C}" dt="2022-09-11T19:58:33.590" v="3882" actId="1076"/>
          <ac:spMkLst>
            <pc:docMk/>
            <pc:sldMk cId="0" sldId="281"/>
            <ac:spMk id="813" creationId="{00000000-0000-0000-0000-000000000000}"/>
          </ac:spMkLst>
        </pc:spChg>
        <pc:spChg chg="mod">
          <ac:chgData name="ffion lindley" userId="8a84ed04cde0f8af" providerId="LiveId" clId="{A6369ACE-B117-4B9A-9A65-85AA3ED1D41C}" dt="2022-09-11T22:25:12.178" v="5145" actId="20577"/>
          <ac:spMkLst>
            <pc:docMk/>
            <pc:sldMk cId="0" sldId="281"/>
            <ac:spMk id="814" creationId="{00000000-0000-0000-0000-000000000000}"/>
          </ac:spMkLst>
        </pc:spChg>
        <pc:spChg chg="mod">
          <ac:chgData name="ffion lindley" userId="8a84ed04cde0f8af" providerId="LiveId" clId="{A6369ACE-B117-4B9A-9A65-85AA3ED1D41C}" dt="2022-09-09T10:27:36.616" v="698" actId="1076"/>
          <ac:spMkLst>
            <pc:docMk/>
            <pc:sldMk cId="0" sldId="281"/>
            <ac:spMk id="815" creationId="{00000000-0000-0000-0000-000000000000}"/>
          </ac:spMkLst>
        </pc:spChg>
        <pc:spChg chg="del">
          <ac:chgData name="ffion lindley" userId="8a84ed04cde0f8af" providerId="LiveId" clId="{A6369ACE-B117-4B9A-9A65-85AA3ED1D41C}" dt="2022-09-09T10:25:25.662" v="330" actId="21"/>
          <ac:spMkLst>
            <pc:docMk/>
            <pc:sldMk cId="0" sldId="281"/>
            <ac:spMk id="816" creationId="{00000000-0000-0000-0000-000000000000}"/>
          </ac:spMkLst>
        </pc:spChg>
        <pc:spChg chg="del mod">
          <ac:chgData name="ffion lindley" userId="8a84ed04cde0f8af" providerId="LiveId" clId="{A6369ACE-B117-4B9A-9A65-85AA3ED1D41C}" dt="2022-09-11T19:57:15.745" v="3730" actId="21"/>
          <ac:spMkLst>
            <pc:docMk/>
            <pc:sldMk cId="0" sldId="281"/>
            <ac:spMk id="817" creationId="{00000000-0000-0000-0000-000000000000}"/>
          </ac:spMkLst>
        </pc:spChg>
        <pc:spChg chg="del mod">
          <ac:chgData name="ffion lindley" userId="8a84ed04cde0f8af" providerId="LiveId" clId="{A6369ACE-B117-4B9A-9A65-85AA3ED1D41C}" dt="2022-09-11T19:57:10.922" v="3729" actId="21"/>
          <ac:spMkLst>
            <pc:docMk/>
            <pc:sldMk cId="0" sldId="281"/>
            <ac:spMk id="818" creationId="{00000000-0000-0000-0000-000000000000}"/>
          </ac:spMkLst>
        </pc:spChg>
        <pc:spChg chg="del">
          <ac:chgData name="ffion lindley" userId="8a84ed04cde0f8af" providerId="LiveId" clId="{A6369ACE-B117-4B9A-9A65-85AA3ED1D41C}" dt="2022-09-09T10:25:30.098" v="331" actId="21"/>
          <ac:spMkLst>
            <pc:docMk/>
            <pc:sldMk cId="0" sldId="281"/>
            <ac:spMk id="819" creationId="{00000000-0000-0000-0000-000000000000}"/>
          </ac:spMkLst>
        </pc:spChg>
      </pc:sldChg>
      <pc:sldChg chg="del">
        <pc:chgData name="ffion lindley" userId="8a84ed04cde0f8af" providerId="LiveId" clId="{A6369ACE-B117-4B9A-9A65-85AA3ED1D41C}" dt="2022-09-09T10:14:12.515" v="0" actId="2696"/>
        <pc:sldMkLst>
          <pc:docMk/>
          <pc:sldMk cId="0" sldId="282"/>
        </pc:sldMkLst>
      </pc:sldChg>
      <pc:sldChg chg="del">
        <pc:chgData name="ffion lindley" userId="8a84ed04cde0f8af" providerId="LiveId" clId="{A6369ACE-B117-4B9A-9A65-85AA3ED1D41C}" dt="2022-09-09T11:53:21.052" v="3427" actId="2696"/>
        <pc:sldMkLst>
          <pc:docMk/>
          <pc:sldMk cId="0" sldId="283"/>
        </pc:sldMkLst>
      </pc:sldChg>
      <pc:sldChg chg="del">
        <pc:chgData name="ffion lindley" userId="8a84ed04cde0f8af" providerId="LiveId" clId="{A6369ACE-B117-4B9A-9A65-85AA3ED1D41C}" dt="2022-09-09T11:53:17.519" v="3426" actId="2696"/>
        <pc:sldMkLst>
          <pc:docMk/>
          <pc:sldMk cId="0" sldId="284"/>
        </pc:sldMkLst>
      </pc:sldChg>
      <pc:sldChg chg="delSp modSp mod">
        <pc:chgData name="ffion lindley" userId="8a84ed04cde0f8af" providerId="LiveId" clId="{A6369ACE-B117-4B9A-9A65-85AA3ED1D41C}" dt="2022-09-11T21:00:32.235" v="5138" actId="20577"/>
        <pc:sldMkLst>
          <pc:docMk/>
          <pc:sldMk cId="0" sldId="285"/>
        </pc:sldMkLst>
        <pc:spChg chg="mod">
          <ac:chgData name="ffion lindley" userId="8a84ed04cde0f8af" providerId="LiveId" clId="{A6369ACE-B117-4B9A-9A65-85AA3ED1D41C}" dt="2022-09-09T11:11:07.156" v="1610" actId="1076"/>
          <ac:spMkLst>
            <pc:docMk/>
            <pc:sldMk cId="0" sldId="285"/>
            <ac:spMk id="963" creationId="{00000000-0000-0000-0000-000000000000}"/>
          </ac:spMkLst>
        </pc:spChg>
        <pc:spChg chg="mod">
          <ac:chgData name="ffion lindley" userId="8a84ed04cde0f8af" providerId="LiveId" clId="{A6369ACE-B117-4B9A-9A65-85AA3ED1D41C}" dt="2022-09-11T21:00:32.235" v="5138" actId="20577"/>
          <ac:spMkLst>
            <pc:docMk/>
            <pc:sldMk cId="0" sldId="285"/>
            <ac:spMk id="964" creationId="{00000000-0000-0000-0000-000000000000}"/>
          </ac:spMkLst>
        </pc:spChg>
        <pc:grpChg chg="del">
          <ac:chgData name="ffion lindley" userId="8a84ed04cde0f8af" providerId="LiveId" clId="{A6369ACE-B117-4B9A-9A65-85AA3ED1D41C}" dt="2022-09-09T11:10:59.126" v="1591" actId="21"/>
          <ac:grpSpMkLst>
            <pc:docMk/>
            <pc:sldMk cId="0" sldId="285"/>
            <ac:grpSpMk id="960" creationId="{00000000-0000-0000-0000-000000000000}"/>
          </ac:grpSpMkLst>
        </pc:grpChg>
        <pc:picChg chg="del mod">
          <ac:chgData name="ffion lindley" userId="8a84ed04cde0f8af" providerId="LiveId" clId="{A6369ACE-B117-4B9A-9A65-85AA3ED1D41C}" dt="2022-09-09T11:10:57.109" v="1590" actId="21"/>
          <ac:picMkLst>
            <pc:docMk/>
            <pc:sldMk cId="0" sldId="285"/>
            <ac:picMk id="965" creationId="{00000000-0000-0000-0000-000000000000}"/>
          </ac:picMkLst>
        </pc:picChg>
        <pc:cxnChg chg="mod">
          <ac:chgData name="ffion lindley" userId="8a84ed04cde0f8af" providerId="LiveId" clId="{A6369ACE-B117-4B9A-9A65-85AA3ED1D41C}" dt="2022-09-11T20:17:41.708" v="5067" actId="1076"/>
          <ac:cxnSpMkLst>
            <pc:docMk/>
            <pc:sldMk cId="0" sldId="285"/>
            <ac:cxnSpMk id="966" creationId="{00000000-0000-0000-0000-000000000000}"/>
          </ac:cxnSpMkLst>
        </pc:cxnChg>
      </pc:sldChg>
      <pc:sldChg chg="modSp mod">
        <pc:chgData name="ffion lindley" userId="8a84ed04cde0f8af" providerId="LiveId" clId="{A6369ACE-B117-4B9A-9A65-85AA3ED1D41C}" dt="2022-09-11T20:14:22.261" v="4890" actId="114"/>
        <pc:sldMkLst>
          <pc:docMk/>
          <pc:sldMk cId="0" sldId="288"/>
        </pc:sldMkLst>
        <pc:spChg chg="mod">
          <ac:chgData name="ffion lindley" userId="8a84ed04cde0f8af" providerId="LiveId" clId="{A6369ACE-B117-4B9A-9A65-85AA3ED1D41C}" dt="2022-09-11T20:14:22.261" v="4890" actId="114"/>
          <ac:spMkLst>
            <pc:docMk/>
            <pc:sldMk cId="0" sldId="288"/>
            <ac:spMk id="1011" creationId="{00000000-0000-0000-0000-000000000000}"/>
          </ac:spMkLst>
        </pc:spChg>
      </pc:sldChg>
      <pc:sldChg chg="del">
        <pc:chgData name="ffion lindley" userId="8a84ed04cde0f8af" providerId="LiveId" clId="{A6369ACE-B117-4B9A-9A65-85AA3ED1D41C}" dt="2022-09-11T20:20:25.678" v="5068" actId="2696"/>
        <pc:sldMkLst>
          <pc:docMk/>
          <pc:sldMk cId="0" sldId="306"/>
        </pc:sldMkLst>
      </pc:sldChg>
      <pc:sldMasterChg chg="delSldLayout">
        <pc:chgData name="ffion lindley" userId="8a84ed04cde0f8af" providerId="LiveId" clId="{A6369ACE-B117-4B9A-9A65-85AA3ED1D41C}" dt="2022-09-10T09:02:40.620" v="3431" actId="2696"/>
        <pc:sldMasterMkLst>
          <pc:docMk/>
          <pc:sldMasterMk cId="0" sldId="2147483685"/>
        </pc:sldMasterMkLst>
        <pc:sldLayoutChg chg="del">
          <pc:chgData name="ffion lindley" userId="8a84ed04cde0f8af" providerId="LiveId" clId="{A6369ACE-B117-4B9A-9A65-85AA3ED1D41C}" dt="2022-09-09T11:53:17.519" v="3426" actId="2696"/>
          <pc:sldLayoutMkLst>
            <pc:docMk/>
            <pc:sldMasterMk cId="0" sldId="2147483685"/>
            <pc:sldLayoutMk cId="0" sldId="2147483662"/>
          </pc:sldLayoutMkLst>
        </pc:sldLayoutChg>
        <pc:sldLayoutChg chg="del">
          <pc:chgData name="ffion lindley" userId="8a84ed04cde0f8af" providerId="LiveId" clId="{A6369ACE-B117-4B9A-9A65-85AA3ED1D41C}" dt="2022-09-09T11:53:28.999" v="3428" actId="2696"/>
          <pc:sldLayoutMkLst>
            <pc:docMk/>
            <pc:sldMasterMk cId="0" sldId="2147483685"/>
            <pc:sldLayoutMk cId="0" sldId="2147483663"/>
          </pc:sldLayoutMkLst>
        </pc:sldLayoutChg>
        <pc:sldLayoutChg chg="del">
          <pc:chgData name="ffion lindley" userId="8a84ed04cde0f8af" providerId="LiveId" clId="{A6369ACE-B117-4B9A-9A65-85AA3ED1D41C}" dt="2022-09-09T12:10:07.003" v="3430" actId="2696"/>
          <pc:sldLayoutMkLst>
            <pc:docMk/>
            <pc:sldMasterMk cId="0" sldId="2147483685"/>
            <pc:sldLayoutMk cId="0" sldId="2147483664"/>
          </pc:sldLayoutMkLst>
        </pc:sldLayoutChg>
        <pc:sldLayoutChg chg="del">
          <pc:chgData name="ffion lindley" userId="8a84ed04cde0f8af" providerId="LiveId" clId="{A6369ACE-B117-4B9A-9A65-85AA3ED1D41C}" dt="2022-09-09T12:10:04.265" v="3429" actId="2696"/>
          <pc:sldLayoutMkLst>
            <pc:docMk/>
            <pc:sldMasterMk cId="0" sldId="2147483685"/>
            <pc:sldLayoutMk cId="0" sldId="2147483665"/>
          </pc:sldLayoutMkLst>
        </pc:sldLayoutChg>
        <pc:sldLayoutChg chg="del">
          <pc:chgData name="ffion lindley" userId="8a84ed04cde0f8af" providerId="LiveId" clId="{A6369ACE-B117-4B9A-9A65-85AA3ED1D41C}" dt="2022-09-10T09:02:40.620" v="3431" actId="2696"/>
          <pc:sldLayoutMkLst>
            <pc:docMk/>
            <pc:sldMasterMk cId="0" sldId="2147483685"/>
            <pc:sldLayoutMk cId="0" sldId="2147483666"/>
          </pc:sldLayoutMkLst>
        </pc:sldLayoutChg>
        <pc:sldLayoutChg chg="del">
          <pc:chgData name="ffion lindley" userId="8a84ed04cde0f8af" providerId="LiveId" clId="{A6369ACE-B117-4B9A-9A65-85AA3ED1D41C}" dt="2022-09-09T10:14:12.515" v="0" actId="2696"/>
          <pc:sldLayoutMkLst>
            <pc:docMk/>
            <pc:sldMasterMk cId="0" sldId="2147483685"/>
            <pc:sldLayoutMk cId="0" sldId="2147483673"/>
          </pc:sldLayoutMkLst>
        </pc:sldLayoutChg>
        <pc:sldLayoutChg chg="del">
          <pc:chgData name="ffion lindley" userId="8a84ed04cde0f8af" providerId="LiveId" clId="{A6369ACE-B117-4B9A-9A65-85AA3ED1D41C}" dt="2022-09-09T11:53:21.052" v="3427" actId="2696"/>
          <pc:sldLayoutMkLst>
            <pc:docMk/>
            <pc:sldMasterMk cId="0" sldId="2147483685"/>
            <pc:sldLayoutMk cId="0" sldId="2147483674"/>
          </pc:sldLayoutMkLst>
        </pc:sldLayoutChg>
        <pc:sldLayoutChg chg="del">
          <pc:chgData name="ffion lindley" userId="8a84ed04cde0f8af" providerId="LiveId" clId="{A6369ACE-B117-4B9A-9A65-85AA3ED1D41C}" dt="2022-09-09T10:14:17.451" v="1" actId="2696"/>
          <pc:sldLayoutMkLst>
            <pc:docMk/>
            <pc:sldMasterMk cId="0" sldId="2147483685"/>
            <pc:sldLayoutMk cId="0" sldId="2147483676"/>
          </pc:sldLayoutMkLst>
        </pc:sldLayoutChg>
      </pc:sldMasterChg>
      <pc:sldMasterChg chg="del delSldLayout">
        <pc:chgData name="ffion lindley" userId="8a84ed04cde0f8af" providerId="LiveId" clId="{A6369ACE-B117-4B9A-9A65-85AA3ED1D41C}" dt="2022-09-11T20:20:25.678" v="5068" actId="2696"/>
        <pc:sldMasterMkLst>
          <pc:docMk/>
          <pc:sldMasterMk cId="0" sldId="2147483686"/>
        </pc:sldMasterMkLst>
        <pc:sldLayoutChg chg="del">
          <pc:chgData name="ffion lindley" userId="8a84ed04cde0f8af" providerId="LiveId" clId="{A6369ACE-B117-4B9A-9A65-85AA3ED1D41C}" dt="2022-09-11T20:20:25.678" v="5068" actId="2696"/>
          <pc:sldLayoutMkLst>
            <pc:docMk/>
            <pc:sldMasterMk cId="0" sldId="2147483686"/>
            <pc:sldLayoutMk cId="0"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126917687e7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126917687e7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263a287d63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1263a287d63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126917687e7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126917687e7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12739524749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12739524749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g12739524749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9" name="Google Shape;359;g12739524749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12739524749_0_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12739524749_0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g12739524749_0_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3" name="Google Shape;523;g12739524749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9"/>
        <p:cNvGrpSpPr/>
        <p:nvPr/>
      </p:nvGrpSpPr>
      <p:grpSpPr>
        <a:xfrm>
          <a:off x="0" y="0"/>
          <a:ext cx="0" cy="0"/>
          <a:chOff x="0" y="0"/>
          <a:chExt cx="0" cy="0"/>
        </a:xfrm>
      </p:grpSpPr>
      <p:sp>
        <p:nvSpPr>
          <p:cNvPr id="800" name="Google Shape;800;g1299363f3d6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1" name="Google Shape;801;g1299363f3d6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1263a287d63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1263a287d63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12739524749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12739524749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1263a287d63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263a287d63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g12739524749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7" name="Google Shape;397;g12739524749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1299363f3d6_1_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1299363f3d6_1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6"/>
        <p:cNvGrpSpPr/>
        <p:nvPr/>
      </p:nvGrpSpPr>
      <p:grpSpPr>
        <a:xfrm>
          <a:off x="0" y="0"/>
          <a:ext cx="0" cy="0"/>
          <a:chOff x="0" y="0"/>
          <a:chExt cx="0" cy="0"/>
        </a:xfrm>
      </p:grpSpPr>
      <p:sp>
        <p:nvSpPr>
          <p:cNvPr id="1007" name="Google Shape;1007;g1299363f3d6_1_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8" name="Google Shape;1008;g1299363f3d6_1_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g1263a287d63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1263a287d63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17750" y="1766980"/>
            <a:ext cx="5908500" cy="12258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6000">
                <a:latin typeface="Arya"/>
                <a:ea typeface="Arya"/>
                <a:cs typeface="Arya"/>
                <a:sym typeface="Arya"/>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617750" y="3181220"/>
            <a:ext cx="5908500" cy="1953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16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rot="-900025">
            <a:off x="-954858" y="322538"/>
            <a:ext cx="2587729" cy="514251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592197" y="606"/>
            <a:ext cx="1551813" cy="4269321"/>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p:nvPr/>
        </p:nvSpPr>
        <p:spPr>
          <a:xfrm flipH="1">
            <a:off x="3780983" y="4259925"/>
            <a:ext cx="5243917" cy="883222"/>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rgbClr val="FFE599">
              <a:alpha val="517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title"/>
          </p:nvPr>
        </p:nvSpPr>
        <p:spPr>
          <a:xfrm>
            <a:off x="3769413" y="1476862"/>
            <a:ext cx="3378300" cy="1413300"/>
          </a:xfrm>
          <a:prstGeom prst="rect">
            <a:avLst/>
          </a:prstGeom>
        </p:spPr>
        <p:txBody>
          <a:bodyPr spcFirstLastPara="1" wrap="square" lIns="91425" tIns="91425" rIns="91425" bIns="91425" anchor="t" anchorCtr="0">
            <a:noAutofit/>
          </a:bodyPr>
          <a:lstStyle>
            <a:lvl1pPr lvl="0" algn="l">
              <a:lnSpc>
                <a:spcPct val="90000"/>
              </a:lnSpc>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subTitle" idx="1"/>
          </p:nvPr>
        </p:nvSpPr>
        <p:spPr>
          <a:xfrm>
            <a:off x="3769413" y="3147938"/>
            <a:ext cx="2868000" cy="51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600">
                <a:solidFill>
                  <a:schemeClr val="dk1"/>
                </a:solidFill>
                <a:latin typeface="Lexend Deca Light"/>
                <a:ea typeface="Lexend Deca Light"/>
                <a:cs typeface="Lexend Deca Light"/>
                <a:sym typeface="Lexend Deca Light"/>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 name="Google Shape;17;p3"/>
          <p:cNvSpPr txBox="1">
            <a:spLocks noGrp="1"/>
          </p:cNvSpPr>
          <p:nvPr>
            <p:ph type="title" idx="2" hasCustomPrompt="1"/>
          </p:nvPr>
        </p:nvSpPr>
        <p:spPr>
          <a:xfrm>
            <a:off x="765300" y="617450"/>
            <a:ext cx="1984800" cy="1166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6000"/>
              <a:buNone/>
              <a:defRPr sz="9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8" name="Google Shape;18;p3"/>
          <p:cNvSpPr/>
          <p:nvPr/>
        </p:nvSpPr>
        <p:spPr>
          <a:xfrm>
            <a:off x="7956275" y="467"/>
            <a:ext cx="1194722" cy="3286899"/>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rot="-4503325">
            <a:off x="6202604" y="2867288"/>
            <a:ext cx="2807536" cy="3825321"/>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20" name="Google Shape;20;p3"/>
          <p:cNvSpPr/>
          <p:nvPr/>
        </p:nvSpPr>
        <p:spPr>
          <a:xfrm rot="-2700000">
            <a:off x="6830586" y="-79122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EEAE91">
              <a:alpha val="42410"/>
            </a:srgbClr>
          </a:solidFill>
          <a:ln>
            <a:noFill/>
          </a:ln>
        </p:spPr>
      </p:sp>
      <p:sp>
        <p:nvSpPr>
          <p:cNvPr id="21" name="Google Shape;21;p3"/>
          <p:cNvSpPr/>
          <p:nvPr/>
        </p:nvSpPr>
        <p:spPr>
          <a:xfrm>
            <a:off x="6389875" y="-269175"/>
            <a:ext cx="3569450" cy="3440700"/>
          </a:xfrm>
          <a:custGeom>
            <a:avLst/>
            <a:gdLst/>
            <a:ahLst/>
            <a:cxnLst/>
            <a:rect l="l" t="t" r="r" b="b"/>
            <a:pathLst>
              <a:path w="142778" h="137628" extrusionOk="0">
                <a:moveTo>
                  <a:pt x="0" y="0"/>
                </a:moveTo>
                <a:cubicBezTo>
                  <a:pt x="16354" y="0"/>
                  <a:pt x="35179" y="2107"/>
                  <a:pt x="47280" y="13108"/>
                </a:cubicBezTo>
                <a:cubicBezTo>
                  <a:pt x="54085" y="19295"/>
                  <a:pt x="52754" y="30725"/>
                  <a:pt x="54302" y="39791"/>
                </a:cubicBezTo>
                <a:cubicBezTo>
                  <a:pt x="55716" y="48074"/>
                  <a:pt x="58385" y="56660"/>
                  <a:pt x="63665" y="63197"/>
                </a:cubicBezTo>
                <a:cubicBezTo>
                  <a:pt x="74573" y="76702"/>
                  <a:pt x="93401" y="81499"/>
                  <a:pt x="106264" y="93157"/>
                </a:cubicBezTo>
                <a:cubicBezTo>
                  <a:pt x="114867" y="100953"/>
                  <a:pt x="118652" y="113034"/>
                  <a:pt x="126861" y="121244"/>
                </a:cubicBezTo>
                <a:cubicBezTo>
                  <a:pt x="132245" y="126628"/>
                  <a:pt x="140366" y="130406"/>
                  <a:pt x="142778" y="137628"/>
                </a:cubicBezTo>
              </a:path>
            </a:pathLst>
          </a:custGeom>
          <a:noFill/>
          <a:ln w="9525" cap="flat" cmpd="sng">
            <a:solidFill>
              <a:schemeClr val="accent5"/>
            </a:solidFill>
            <a:prstDash val="solid"/>
            <a:round/>
            <a:headEnd type="none" w="med" len="med"/>
            <a:tailEnd type="none" w="med" len="med"/>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txBox="1">
            <a:spLocks noGrp="1"/>
          </p:cNvSpPr>
          <p:nvPr>
            <p:ph type="body" idx="1"/>
          </p:nvPr>
        </p:nvSpPr>
        <p:spPr>
          <a:xfrm>
            <a:off x="720000" y="1152475"/>
            <a:ext cx="5501400" cy="34164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SzPts val="1400"/>
              <a:buChar char="●"/>
              <a:defRPr>
                <a:solidFill>
                  <a:schemeClr val="dk1"/>
                </a:solidFill>
                <a:latin typeface="Lexend Deca Light"/>
                <a:ea typeface="Lexend Deca Light"/>
                <a:cs typeface="Lexend Deca Light"/>
                <a:sym typeface="Lexend Deca Light"/>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title"/>
          </p:nvPr>
        </p:nvSpPr>
        <p:spPr>
          <a:xfrm>
            <a:off x="720000" y="511025"/>
            <a:ext cx="7704000" cy="348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5300" y="511025"/>
            <a:ext cx="7473300" cy="348300"/>
          </a:xfrm>
          <a:prstGeom prst="rect">
            <a:avLst/>
          </a:prstGeom>
        </p:spPr>
        <p:txBody>
          <a:bodyPr spcFirstLastPara="1" wrap="square" lIns="91425" tIns="91425" rIns="91425" bIns="91425" anchor="ctr" anchorCtr="0">
            <a:noAutofit/>
          </a:bodyPr>
          <a:lstStyle>
            <a:lvl1pPr lvl="0" algn="l">
              <a:spcBef>
                <a:spcPts val="0"/>
              </a:spcBef>
              <a:spcAft>
                <a:spcPts val="0"/>
              </a:spcAft>
              <a:buSzPts val="3000"/>
              <a:buNone/>
              <a:defRPr sz="35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8" name="Google Shape;38;p6"/>
          <p:cNvSpPr/>
          <p:nvPr/>
        </p:nvSpPr>
        <p:spPr>
          <a:xfrm>
            <a:off x="4815600" y="4578476"/>
            <a:ext cx="3357439" cy="5689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rgbClr val="F8E6E6">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p:nvPr/>
        </p:nvSpPr>
        <p:spPr>
          <a:xfrm rot="-5400000" flipH="1">
            <a:off x="-1344814" y="3065559"/>
            <a:ext cx="3422759" cy="733135"/>
          </a:xfrm>
          <a:custGeom>
            <a:avLst/>
            <a:gdLst/>
            <a:ahLst/>
            <a:cxnLst/>
            <a:rect l="l" t="t" r="r" b="b"/>
            <a:pathLst>
              <a:path w="125078" h="47583" extrusionOk="0">
                <a:moveTo>
                  <a:pt x="1" y="1"/>
                </a:moveTo>
                <a:lnTo>
                  <a:pt x="15969" y="20666"/>
                </a:lnTo>
                <a:lnTo>
                  <a:pt x="26425" y="33824"/>
                </a:lnTo>
                <a:cubicBezTo>
                  <a:pt x="29868" y="38156"/>
                  <a:pt x="34719" y="41705"/>
                  <a:pt x="40489" y="44119"/>
                </a:cubicBezTo>
                <a:lnTo>
                  <a:pt x="40492" y="44119"/>
                </a:lnTo>
                <a:cubicBezTo>
                  <a:pt x="45967" y="46409"/>
                  <a:pt x="52049" y="47583"/>
                  <a:pt x="58181" y="47583"/>
                </a:cubicBezTo>
                <a:cubicBezTo>
                  <a:pt x="60945" y="47583"/>
                  <a:pt x="63719" y="47344"/>
                  <a:pt x="66451" y="46862"/>
                </a:cubicBezTo>
                <a:cubicBezTo>
                  <a:pt x="75352" y="45292"/>
                  <a:pt x="83690" y="42175"/>
                  <a:pt x="90756" y="37691"/>
                </a:cubicBezTo>
                <a:cubicBezTo>
                  <a:pt x="90960" y="37563"/>
                  <a:pt x="91161" y="37433"/>
                  <a:pt x="91363" y="37302"/>
                </a:cubicBezTo>
                <a:cubicBezTo>
                  <a:pt x="99099" y="32305"/>
                  <a:pt x="105515" y="26190"/>
                  <a:pt x="110562" y="19430"/>
                </a:cubicBezTo>
                <a:lnTo>
                  <a:pt x="125077" y="1"/>
                </a:lnTo>
                <a:close/>
              </a:path>
            </a:pathLst>
          </a:custGeom>
          <a:solidFill>
            <a:srgbClr val="EEAE91">
              <a:alpha val="42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6"/>
          <p:cNvSpPr/>
          <p:nvPr/>
        </p:nvSpPr>
        <p:spPr>
          <a:xfrm rot="5400000" flipH="1">
            <a:off x="-1708162" y="30671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41" name="Google Shape;41;p6"/>
          <p:cNvSpPr/>
          <p:nvPr/>
        </p:nvSpPr>
        <p:spPr>
          <a:xfrm rot="2262730" flipH="1">
            <a:off x="5173720" y="5108090"/>
            <a:ext cx="3314902" cy="1326136"/>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42" name="Google Shape;42;p6"/>
          <p:cNvSpPr/>
          <p:nvPr/>
        </p:nvSpPr>
        <p:spPr>
          <a:xfrm>
            <a:off x="8357574" y="313"/>
            <a:ext cx="801265" cy="2204427"/>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rgbClr val="FFE599">
              <a:alpha val="517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6"/>
          <p:cNvSpPr/>
          <p:nvPr/>
        </p:nvSpPr>
        <p:spPr>
          <a:xfrm>
            <a:off x="8108175" y="-67792"/>
            <a:ext cx="1050675" cy="1406900"/>
          </a:xfrm>
          <a:custGeom>
            <a:avLst/>
            <a:gdLst/>
            <a:ahLst/>
            <a:cxnLst/>
            <a:rect l="l" t="t" r="r" b="b"/>
            <a:pathLst>
              <a:path w="42027" h="56276" extrusionOk="0">
                <a:moveTo>
                  <a:pt x="0" y="1064"/>
                </a:moveTo>
                <a:cubicBezTo>
                  <a:pt x="5895" y="1064"/>
                  <a:pt x="14944" y="-2286"/>
                  <a:pt x="17580" y="2987"/>
                </a:cubicBezTo>
                <a:cubicBezTo>
                  <a:pt x="21224" y="10276"/>
                  <a:pt x="12843" y="20804"/>
                  <a:pt x="17580" y="27434"/>
                </a:cubicBezTo>
                <a:cubicBezTo>
                  <a:pt x="21745" y="33263"/>
                  <a:pt x="30685" y="34201"/>
                  <a:pt x="35160" y="39795"/>
                </a:cubicBezTo>
                <a:cubicBezTo>
                  <a:pt x="38878" y="44442"/>
                  <a:pt x="37819" y="52068"/>
                  <a:pt x="42027" y="56276"/>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p:nvPr/>
        </p:nvSpPr>
        <p:spPr>
          <a:xfrm>
            <a:off x="7351998" y="-208405"/>
            <a:ext cx="2133325" cy="2286450"/>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EEAE91">
              <a:alpha val="42410"/>
            </a:srgbClr>
          </a:solidFill>
          <a:ln>
            <a:noFill/>
          </a:ln>
        </p:spPr>
      </p:sp>
      <p:sp>
        <p:nvSpPr>
          <p:cNvPr id="46" name="Google Shape;46;p7"/>
          <p:cNvSpPr txBox="1">
            <a:spLocks noGrp="1"/>
          </p:cNvSpPr>
          <p:nvPr>
            <p:ph type="body" idx="1"/>
          </p:nvPr>
        </p:nvSpPr>
        <p:spPr>
          <a:xfrm>
            <a:off x="1091894" y="1520300"/>
            <a:ext cx="3707700" cy="2632200"/>
          </a:xfrm>
          <a:prstGeom prst="rect">
            <a:avLst/>
          </a:prstGeom>
        </p:spPr>
        <p:txBody>
          <a:bodyPr spcFirstLastPara="1" wrap="square" lIns="91425" tIns="91425" rIns="91425" bIns="91425" anchor="t" anchorCtr="0">
            <a:noAutofit/>
          </a:bodyPr>
          <a:lstStyle>
            <a:lvl1pPr marL="457200" lvl="0" indent="-279400">
              <a:lnSpc>
                <a:spcPct val="100000"/>
              </a:lnSpc>
              <a:spcBef>
                <a:spcPts val="0"/>
              </a:spcBef>
              <a:spcAft>
                <a:spcPts val="0"/>
              </a:spcAft>
              <a:buClr>
                <a:srgbClr val="999999"/>
              </a:buClr>
              <a:buSzPts val="800"/>
              <a:buFont typeface="Anaheim"/>
              <a:buChar char="●"/>
              <a:defRPr sz="1600">
                <a:solidFill>
                  <a:schemeClr val="dk1"/>
                </a:solidFill>
                <a:latin typeface="Lexend Deca Light"/>
                <a:ea typeface="Lexend Deca Light"/>
                <a:cs typeface="Lexend Deca Light"/>
                <a:sym typeface="Lexend Deca Light"/>
              </a:defRPr>
            </a:lvl1pPr>
            <a:lvl2pPr marL="914400" lvl="1" indent="-279400">
              <a:spcBef>
                <a:spcPts val="0"/>
              </a:spcBef>
              <a:spcAft>
                <a:spcPts val="0"/>
              </a:spcAft>
              <a:buClr>
                <a:srgbClr val="999999"/>
              </a:buClr>
              <a:buSzPts val="800"/>
              <a:buFont typeface="Open Sans"/>
              <a:buChar char="○"/>
              <a:defRPr>
                <a:solidFill>
                  <a:schemeClr val="dk1"/>
                </a:solidFill>
              </a:defRPr>
            </a:lvl2pPr>
            <a:lvl3pPr marL="1371600" lvl="2" indent="-279400">
              <a:spcBef>
                <a:spcPts val="0"/>
              </a:spcBef>
              <a:spcAft>
                <a:spcPts val="0"/>
              </a:spcAft>
              <a:buClr>
                <a:srgbClr val="999999"/>
              </a:buClr>
              <a:buSzPts val="800"/>
              <a:buFont typeface="Open Sans"/>
              <a:buChar char="■"/>
              <a:defRPr>
                <a:solidFill>
                  <a:schemeClr val="dk1"/>
                </a:solidFill>
              </a:defRPr>
            </a:lvl3pPr>
            <a:lvl4pPr marL="1828800" lvl="3" indent="-279400">
              <a:spcBef>
                <a:spcPts val="0"/>
              </a:spcBef>
              <a:spcAft>
                <a:spcPts val="0"/>
              </a:spcAft>
              <a:buClr>
                <a:srgbClr val="999999"/>
              </a:buClr>
              <a:buSzPts val="800"/>
              <a:buFont typeface="Open Sans"/>
              <a:buChar char="●"/>
              <a:defRPr>
                <a:solidFill>
                  <a:schemeClr val="dk1"/>
                </a:solidFill>
              </a:defRPr>
            </a:lvl4pPr>
            <a:lvl5pPr marL="2286000" lvl="4" indent="-304800">
              <a:spcBef>
                <a:spcPts val="0"/>
              </a:spcBef>
              <a:spcAft>
                <a:spcPts val="0"/>
              </a:spcAft>
              <a:buClr>
                <a:srgbClr val="999999"/>
              </a:buClr>
              <a:buSzPts val="1200"/>
              <a:buFont typeface="Open Sans"/>
              <a:buChar char="○"/>
              <a:defRPr>
                <a:solidFill>
                  <a:schemeClr val="dk1"/>
                </a:solidFill>
              </a:defRPr>
            </a:lvl5pPr>
            <a:lvl6pPr marL="2743200" lvl="5" indent="-304800">
              <a:spcBef>
                <a:spcPts val="0"/>
              </a:spcBef>
              <a:spcAft>
                <a:spcPts val="0"/>
              </a:spcAft>
              <a:buClr>
                <a:srgbClr val="999999"/>
              </a:buClr>
              <a:buSzPts val="1200"/>
              <a:buFont typeface="Open Sans"/>
              <a:buChar char="■"/>
              <a:defRPr>
                <a:solidFill>
                  <a:schemeClr val="dk1"/>
                </a:solidFill>
              </a:defRPr>
            </a:lvl6pPr>
            <a:lvl7pPr marL="3200400" lvl="6" indent="-273050">
              <a:spcBef>
                <a:spcPts val="0"/>
              </a:spcBef>
              <a:spcAft>
                <a:spcPts val="0"/>
              </a:spcAft>
              <a:buClr>
                <a:srgbClr val="999999"/>
              </a:buClr>
              <a:buSzPts val="700"/>
              <a:buFont typeface="Open Sans"/>
              <a:buChar char="●"/>
              <a:defRPr>
                <a:solidFill>
                  <a:schemeClr val="dk1"/>
                </a:solidFill>
              </a:defRPr>
            </a:lvl7pPr>
            <a:lvl8pPr marL="3657600" lvl="7" indent="-273050">
              <a:spcBef>
                <a:spcPts val="0"/>
              </a:spcBef>
              <a:spcAft>
                <a:spcPts val="0"/>
              </a:spcAft>
              <a:buClr>
                <a:srgbClr val="999999"/>
              </a:buClr>
              <a:buSzPts val="700"/>
              <a:buFont typeface="Open Sans"/>
              <a:buChar char="○"/>
              <a:defRPr>
                <a:solidFill>
                  <a:schemeClr val="dk1"/>
                </a:solidFill>
              </a:defRPr>
            </a:lvl8pPr>
            <a:lvl9pPr marL="4114800" lvl="8" indent="-266700">
              <a:spcBef>
                <a:spcPts val="0"/>
              </a:spcBef>
              <a:spcAft>
                <a:spcPts val="0"/>
              </a:spcAft>
              <a:buClr>
                <a:srgbClr val="999999"/>
              </a:buClr>
              <a:buSzPts val="600"/>
              <a:buFont typeface="Open Sans"/>
              <a:buChar char="■"/>
              <a:defRPr>
                <a:solidFill>
                  <a:schemeClr val="dk1"/>
                </a:solidFill>
              </a:defRPr>
            </a:lvl9pPr>
          </a:lstStyle>
          <a:p>
            <a:endParaRPr/>
          </a:p>
        </p:txBody>
      </p:sp>
      <p:sp>
        <p:nvSpPr>
          <p:cNvPr id="47" name="Google Shape;47;p7"/>
          <p:cNvSpPr txBox="1">
            <a:spLocks noGrp="1"/>
          </p:cNvSpPr>
          <p:nvPr>
            <p:ph type="title"/>
          </p:nvPr>
        </p:nvSpPr>
        <p:spPr>
          <a:xfrm>
            <a:off x="720000" y="511025"/>
            <a:ext cx="7704000" cy="348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8" name="Google Shape;48;p7"/>
          <p:cNvSpPr/>
          <p:nvPr/>
        </p:nvSpPr>
        <p:spPr>
          <a:xfrm>
            <a:off x="-94552" y="-184800"/>
            <a:ext cx="801272" cy="4816500"/>
          </a:xfrm>
          <a:custGeom>
            <a:avLst/>
            <a:gdLst/>
            <a:ahLst/>
            <a:cxnLst/>
            <a:rect l="l" t="t" r="r" b="b"/>
            <a:pathLst>
              <a:path w="28296" h="192660" extrusionOk="0">
                <a:moveTo>
                  <a:pt x="720" y="38599"/>
                </a:moveTo>
                <a:cubicBezTo>
                  <a:pt x="103" y="68102"/>
                  <a:pt x="-411" y="153426"/>
                  <a:pt x="720" y="177378"/>
                </a:cubicBezTo>
                <a:cubicBezTo>
                  <a:pt x="1851" y="201330"/>
                  <a:pt x="4421" y="192182"/>
                  <a:pt x="7505" y="182313"/>
                </a:cubicBezTo>
                <a:cubicBezTo>
                  <a:pt x="10589" y="172444"/>
                  <a:pt x="19430" y="134820"/>
                  <a:pt x="19224" y="118166"/>
                </a:cubicBezTo>
                <a:cubicBezTo>
                  <a:pt x="19018" y="101513"/>
                  <a:pt x="5140" y="92261"/>
                  <a:pt x="6271" y="82392"/>
                </a:cubicBezTo>
                <a:cubicBezTo>
                  <a:pt x="7402" y="72523"/>
                  <a:pt x="22822" y="68823"/>
                  <a:pt x="26009" y="58954"/>
                </a:cubicBezTo>
                <a:cubicBezTo>
                  <a:pt x="29196" y="49085"/>
                  <a:pt x="28990" y="32945"/>
                  <a:pt x="25392" y="23179"/>
                </a:cubicBezTo>
                <a:cubicBezTo>
                  <a:pt x="21794" y="13413"/>
                  <a:pt x="8533" y="-2212"/>
                  <a:pt x="4421" y="358"/>
                </a:cubicBezTo>
                <a:cubicBezTo>
                  <a:pt x="309" y="2928"/>
                  <a:pt x="1337" y="9096"/>
                  <a:pt x="720" y="38599"/>
                </a:cubicBezTo>
                <a:close/>
              </a:path>
            </a:pathLst>
          </a:custGeom>
          <a:solidFill>
            <a:srgbClr val="CDD2DB">
              <a:alpha val="65630"/>
            </a:srgbClr>
          </a:solidFill>
          <a:ln>
            <a:noFill/>
          </a:ln>
        </p:spPr>
      </p:sp>
      <p:sp>
        <p:nvSpPr>
          <p:cNvPr id="49" name="Google Shape;49;p7"/>
          <p:cNvSpPr/>
          <p:nvPr/>
        </p:nvSpPr>
        <p:spPr>
          <a:xfrm rot="5400000" flipH="1">
            <a:off x="-2846414" y="1158688"/>
            <a:ext cx="4689554"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50" name="Google Shape;50;p7"/>
          <p:cNvSpPr/>
          <p:nvPr/>
        </p:nvSpPr>
        <p:spPr>
          <a:xfrm rot="10800000" flipH="1">
            <a:off x="8357574" y="2938750"/>
            <a:ext cx="801265" cy="2204427"/>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1800251" flipH="1">
            <a:off x="8384311" y="2900873"/>
            <a:ext cx="3425159" cy="2023489"/>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sp>
        <p:nvSpPr>
          <p:cNvPr id="53" name="Google Shape;53;p8"/>
          <p:cNvSpPr/>
          <p:nvPr/>
        </p:nvSpPr>
        <p:spPr>
          <a:xfrm>
            <a:off x="7592197" y="606"/>
            <a:ext cx="1551813" cy="4269321"/>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2735936" y="3917407"/>
            <a:ext cx="5243917" cy="12256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a:off x="2260625" y="600"/>
            <a:ext cx="3989676" cy="1225738"/>
          </a:xfrm>
          <a:custGeom>
            <a:avLst/>
            <a:gdLst/>
            <a:ahLst/>
            <a:cxnLst/>
            <a:rect l="l" t="t" r="r" b="b"/>
            <a:pathLst>
              <a:path w="125078" h="47583" extrusionOk="0">
                <a:moveTo>
                  <a:pt x="1" y="1"/>
                </a:moveTo>
                <a:lnTo>
                  <a:pt x="15969" y="20666"/>
                </a:lnTo>
                <a:lnTo>
                  <a:pt x="26425" y="33824"/>
                </a:lnTo>
                <a:cubicBezTo>
                  <a:pt x="29868" y="38156"/>
                  <a:pt x="34719" y="41705"/>
                  <a:pt x="40489" y="44119"/>
                </a:cubicBezTo>
                <a:lnTo>
                  <a:pt x="40492" y="44119"/>
                </a:lnTo>
                <a:cubicBezTo>
                  <a:pt x="45967" y="46409"/>
                  <a:pt x="52049" y="47583"/>
                  <a:pt x="58181" y="47583"/>
                </a:cubicBezTo>
                <a:cubicBezTo>
                  <a:pt x="60945" y="47583"/>
                  <a:pt x="63719" y="47344"/>
                  <a:pt x="66451" y="46862"/>
                </a:cubicBezTo>
                <a:cubicBezTo>
                  <a:pt x="75352" y="45292"/>
                  <a:pt x="83690" y="42175"/>
                  <a:pt x="90756" y="37691"/>
                </a:cubicBezTo>
                <a:cubicBezTo>
                  <a:pt x="90960" y="37563"/>
                  <a:pt x="91161" y="37433"/>
                  <a:pt x="91363" y="37302"/>
                </a:cubicBezTo>
                <a:cubicBezTo>
                  <a:pt x="99099" y="32305"/>
                  <a:pt x="105515" y="26190"/>
                  <a:pt x="110562" y="19430"/>
                </a:cubicBezTo>
                <a:lnTo>
                  <a:pt x="1250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flipH="1">
            <a:off x="1221175" y="45142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chemeClr val="accent5"/>
            </a:solidFill>
            <a:prstDash val="solid"/>
            <a:round/>
            <a:headEnd type="none" w="med" len="med"/>
            <a:tailEnd type="none" w="med" len="med"/>
          </a:ln>
        </p:spPr>
      </p:sp>
      <p:sp>
        <p:nvSpPr>
          <p:cNvPr id="57" name="Google Shape;57;p8"/>
          <p:cNvSpPr/>
          <p:nvPr/>
        </p:nvSpPr>
        <p:spPr>
          <a:xfrm rot="-899908">
            <a:off x="-952507" y="340391"/>
            <a:ext cx="2450140" cy="514251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txBox="1">
            <a:spLocks noGrp="1"/>
          </p:cNvSpPr>
          <p:nvPr>
            <p:ph type="title"/>
          </p:nvPr>
        </p:nvSpPr>
        <p:spPr>
          <a:xfrm>
            <a:off x="2251300" y="1351125"/>
            <a:ext cx="4641300" cy="24411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SzPts val="4800"/>
              <a:buNone/>
              <a:defRPr sz="7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txBox="1">
            <a:spLocks noGrp="1"/>
          </p:cNvSpPr>
          <p:nvPr>
            <p:ph type="title"/>
          </p:nvPr>
        </p:nvSpPr>
        <p:spPr>
          <a:xfrm>
            <a:off x="3139075" y="1791250"/>
            <a:ext cx="4230000" cy="572400"/>
          </a:xfrm>
          <a:prstGeom prst="rect">
            <a:avLst/>
          </a:prstGeom>
        </p:spPr>
        <p:txBody>
          <a:bodyPr spcFirstLastPara="1" wrap="square" lIns="91425" tIns="91425" rIns="91425" bIns="91425" anchor="ctr" anchorCtr="0">
            <a:noAutofit/>
          </a:bodyPr>
          <a:lstStyle>
            <a:lvl1pPr lvl="0" algn="l">
              <a:spcBef>
                <a:spcPts val="0"/>
              </a:spcBef>
              <a:spcAft>
                <a:spcPts val="0"/>
              </a:spcAft>
              <a:buSzPts val="4200"/>
              <a:buNone/>
              <a:defRPr sz="35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1" name="Google Shape;61;p9"/>
          <p:cNvSpPr txBox="1">
            <a:spLocks noGrp="1"/>
          </p:cNvSpPr>
          <p:nvPr>
            <p:ph type="subTitle" idx="1"/>
          </p:nvPr>
        </p:nvSpPr>
        <p:spPr>
          <a:xfrm>
            <a:off x="3139375" y="2471750"/>
            <a:ext cx="4229400" cy="880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1pPr>
            <a:lvl2pPr lvl="1"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2pPr>
            <a:lvl3pPr lvl="2"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3pPr>
            <a:lvl4pPr lvl="3"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4pPr>
            <a:lvl5pPr lvl="4"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5pPr>
            <a:lvl6pPr lvl="5"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6pPr>
            <a:lvl7pPr lvl="6"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7pPr>
            <a:lvl8pPr lvl="7"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8pPr>
            <a:lvl9pPr lvl="8" algn="ctr">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9pPr>
          </a:lstStyle>
          <a:p>
            <a:endParaRPr/>
          </a:p>
        </p:txBody>
      </p:sp>
      <p:sp>
        <p:nvSpPr>
          <p:cNvPr id="62" name="Google Shape;62;p9"/>
          <p:cNvSpPr/>
          <p:nvPr/>
        </p:nvSpPr>
        <p:spPr>
          <a:xfrm rot="-8100000" flipH="1">
            <a:off x="7125041" y="-755215"/>
            <a:ext cx="2634227" cy="2532480"/>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3"/>
          </a:solidFill>
          <a:ln>
            <a:noFill/>
          </a:ln>
        </p:spPr>
      </p:sp>
      <p:sp>
        <p:nvSpPr>
          <p:cNvPr id="63" name="Google Shape;63;p9"/>
          <p:cNvSpPr/>
          <p:nvPr/>
        </p:nvSpPr>
        <p:spPr>
          <a:xfrm rot="-6299960">
            <a:off x="7335606" y="2557216"/>
            <a:ext cx="2176785" cy="2965911"/>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64" name="Google Shape;64;p9"/>
          <p:cNvSpPr/>
          <p:nvPr/>
        </p:nvSpPr>
        <p:spPr>
          <a:xfrm rot="-9899993" flipH="1">
            <a:off x="-1239750" y="-705583"/>
            <a:ext cx="2957464" cy="5119151"/>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CDD2DB">
              <a:alpha val="42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10800000">
            <a:off x="-603734" y="-1056007"/>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8"/>
        <p:cNvGrpSpPr/>
        <p:nvPr/>
      </p:nvGrpSpPr>
      <p:grpSpPr>
        <a:xfrm>
          <a:off x="0" y="0"/>
          <a:ext cx="0" cy="0"/>
          <a:chOff x="0" y="0"/>
          <a:chExt cx="0" cy="0"/>
        </a:xfrm>
      </p:grpSpPr>
      <p:sp>
        <p:nvSpPr>
          <p:cNvPr id="69" name="Google Shape;69;p11"/>
          <p:cNvSpPr txBox="1">
            <a:spLocks noGrp="1"/>
          </p:cNvSpPr>
          <p:nvPr>
            <p:ph type="title" hasCustomPrompt="1"/>
          </p:nvPr>
        </p:nvSpPr>
        <p:spPr>
          <a:xfrm>
            <a:off x="1749450" y="1186873"/>
            <a:ext cx="5645100" cy="15807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70" name="Google Shape;70;p11"/>
          <p:cNvSpPr txBox="1">
            <a:spLocks noGrp="1"/>
          </p:cNvSpPr>
          <p:nvPr>
            <p:ph type="body" idx="1"/>
          </p:nvPr>
        </p:nvSpPr>
        <p:spPr>
          <a:xfrm>
            <a:off x="1749450" y="2952838"/>
            <a:ext cx="5645100" cy="241800"/>
          </a:xfrm>
          <a:prstGeom prst="rect">
            <a:avLst/>
          </a:prstGeom>
        </p:spPr>
        <p:txBody>
          <a:bodyPr spcFirstLastPara="1" wrap="square" lIns="91425" tIns="91425" rIns="91425" bIns="91425" anchor="t" anchorCtr="0">
            <a:noAutofit/>
          </a:bodyPr>
          <a:lstStyle>
            <a:lvl1pPr marL="457200" lvl="0" indent="-317500" algn="ctr">
              <a:lnSpc>
                <a:spcPct val="100000"/>
              </a:lnSpc>
              <a:spcBef>
                <a:spcPts val="0"/>
              </a:spcBef>
              <a:spcAft>
                <a:spcPts val="0"/>
              </a:spcAft>
              <a:buSzPts val="1400"/>
              <a:buChar char="●"/>
              <a:defRPr sz="1600">
                <a:solidFill>
                  <a:schemeClr val="dk1"/>
                </a:solidFill>
                <a:latin typeface="Lexend Deca Light"/>
                <a:ea typeface="Lexend Deca Light"/>
                <a:cs typeface="Lexend Deca Light"/>
                <a:sym typeface="Lexend Deca Light"/>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71" name="Google Shape;71;p11"/>
          <p:cNvSpPr/>
          <p:nvPr/>
        </p:nvSpPr>
        <p:spPr>
          <a:xfrm flipH="1">
            <a:off x="-4537" y="467"/>
            <a:ext cx="1194722" cy="3286899"/>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rgbClr val="94CCC6">
              <a:alpha val="566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2"/>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73"/>
        <p:cNvGrpSpPr/>
        <p:nvPr/>
      </p:nvGrpSpPr>
      <p:grpSpPr>
        <a:xfrm>
          <a:off x="0" y="0"/>
          <a:ext cx="0" cy="0"/>
          <a:chOff x="0" y="0"/>
          <a:chExt cx="0" cy="0"/>
        </a:xfrm>
      </p:grpSpPr>
      <p:sp>
        <p:nvSpPr>
          <p:cNvPr id="74" name="Google Shape;74;p13"/>
          <p:cNvSpPr txBox="1">
            <a:spLocks noGrp="1"/>
          </p:cNvSpPr>
          <p:nvPr>
            <p:ph type="title" hasCustomPrompt="1"/>
          </p:nvPr>
        </p:nvSpPr>
        <p:spPr>
          <a:xfrm>
            <a:off x="2787450" y="1379475"/>
            <a:ext cx="1172400" cy="55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Font typeface="Prata"/>
              <a:buNone/>
              <a:defRPr sz="5000"/>
            </a:lvl1pPr>
            <a:lvl2pPr lvl="1" algn="ctr" rtl="0">
              <a:spcBef>
                <a:spcPts val="0"/>
              </a:spcBef>
              <a:spcAft>
                <a:spcPts val="0"/>
              </a:spcAft>
              <a:buSzPts val="12000"/>
              <a:buFont typeface="Prata"/>
              <a:buNone/>
              <a:defRPr sz="12000">
                <a:latin typeface="Prata"/>
                <a:ea typeface="Prata"/>
                <a:cs typeface="Prata"/>
                <a:sym typeface="Prata"/>
              </a:defRPr>
            </a:lvl2pPr>
            <a:lvl3pPr lvl="2" algn="ctr" rtl="0">
              <a:spcBef>
                <a:spcPts val="0"/>
              </a:spcBef>
              <a:spcAft>
                <a:spcPts val="0"/>
              </a:spcAft>
              <a:buSzPts val="12000"/>
              <a:buFont typeface="Prata"/>
              <a:buNone/>
              <a:defRPr sz="12000">
                <a:latin typeface="Prata"/>
                <a:ea typeface="Prata"/>
                <a:cs typeface="Prata"/>
                <a:sym typeface="Prata"/>
              </a:defRPr>
            </a:lvl3pPr>
            <a:lvl4pPr lvl="3" algn="ctr" rtl="0">
              <a:spcBef>
                <a:spcPts val="0"/>
              </a:spcBef>
              <a:spcAft>
                <a:spcPts val="0"/>
              </a:spcAft>
              <a:buSzPts val="12000"/>
              <a:buFont typeface="Prata"/>
              <a:buNone/>
              <a:defRPr sz="12000">
                <a:latin typeface="Prata"/>
                <a:ea typeface="Prata"/>
                <a:cs typeface="Prata"/>
                <a:sym typeface="Prata"/>
              </a:defRPr>
            </a:lvl4pPr>
            <a:lvl5pPr lvl="4" algn="ctr" rtl="0">
              <a:spcBef>
                <a:spcPts val="0"/>
              </a:spcBef>
              <a:spcAft>
                <a:spcPts val="0"/>
              </a:spcAft>
              <a:buSzPts val="12000"/>
              <a:buFont typeface="Prata"/>
              <a:buNone/>
              <a:defRPr sz="12000">
                <a:latin typeface="Prata"/>
                <a:ea typeface="Prata"/>
                <a:cs typeface="Prata"/>
                <a:sym typeface="Prata"/>
              </a:defRPr>
            </a:lvl5pPr>
            <a:lvl6pPr lvl="5" algn="ctr" rtl="0">
              <a:spcBef>
                <a:spcPts val="0"/>
              </a:spcBef>
              <a:spcAft>
                <a:spcPts val="0"/>
              </a:spcAft>
              <a:buSzPts val="12000"/>
              <a:buFont typeface="Prata"/>
              <a:buNone/>
              <a:defRPr sz="12000">
                <a:latin typeface="Prata"/>
                <a:ea typeface="Prata"/>
                <a:cs typeface="Prata"/>
                <a:sym typeface="Prata"/>
              </a:defRPr>
            </a:lvl6pPr>
            <a:lvl7pPr lvl="6" algn="ctr" rtl="0">
              <a:spcBef>
                <a:spcPts val="0"/>
              </a:spcBef>
              <a:spcAft>
                <a:spcPts val="0"/>
              </a:spcAft>
              <a:buSzPts val="12000"/>
              <a:buFont typeface="Prata"/>
              <a:buNone/>
              <a:defRPr sz="12000">
                <a:latin typeface="Prata"/>
                <a:ea typeface="Prata"/>
                <a:cs typeface="Prata"/>
                <a:sym typeface="Prata"/>
              </a:defRPr>
            </a:lvl7pPr>
            <a:lvl8pPr lvl="7" algn="ctr" rtl="0">
              <a:spcBef>
                <a:spcPts val="0"/>
              </a:spcBef>
              <a:spcAft>
                <a:spcPts val="0"/>
              </a:spcAft>
              <a:buSzPts val="12000"/>
              <a:buFont typeface="Prata"/>
              <a:buNone/>
              <a:defRPr sz="12000">
                <a:latin typeface="Prata"/>
                <a:ea typeface="Prata"/>
                <a:cs typeface="Prata"/>
                <a:sym typeface="Prata"/>
              </a:defRPr>
            </a:lvl8pPr>
            <a:lvl9pPr lvl="8" algn="ctr" rtl="0">
              <a:spcBef>
                <a:spcPts val="0"/>
              </a:spcBef>
              <a:spcAft>
                <a:spcPts val="0"/>
              </a:spcAft>
              <a:buSzPts val="12000"/>
              <a:buFont typeface="Prata"/>
              <a:buNone/>
              <a:defRPr sz="12000">
                <a:latin typeface="Prata"/>
                <a:ea typeface="Prata"/>
                <a:cs typeface="Prata"/>
                <a:sym typeface="Prata"/>
              </a:defRPr>
            </a:lvl9pPr>
          </a:lstStyle>
          <a:p>
            <a:r>
              <a:t>xx%</a:t>
            </a:r>
          </a:p>
        </p:txBody>
      </p:sp>
      <p:sp>
        <p:nvSpPr>
          <p:cNvPr id="75" name="Google Shape;75;p13"/>
          <p:cNvSpPr txBox="1">
            <a:spLocks noGrp="1"/>
          </p:cNvSpPr>
          <p:nvPr>
            <p:ph type="subTitle" idx="1"/>
          </p:nvPr>
        </p:nvSpPr>
        <p:spPr>
          <a:xfrm>
            <a:off x="3959700" y="1711275"/>
            <a:ext cx="4464300" cy="22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700"/>
              <a:buFont typeface="Hind"/>
              <a:buNone/>
              <a:defRPr sz="1400">
                <a:solidFill>
                  <a:schemeClr val="dk1"/>
                </a:solidFill>
                <a:latin typeface="Lexend Deca Light"/>
                <a:ea typeface="Lexend Deca Light"/>
                <a:cs typeface="Lexend Deca Light"/>
                <a:sym typeface="Lexend Deca Light"/>
              </a:defRPr>
            </a:lvl1pPr>
            <a:lvl2pPr lvl="1"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2pPr>
            <a:lvl3pPr lvl="2"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3pPr>
            <a:lvl4pPr lvl="3"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4pPr>
            <a:lvl5pPr lvl="4"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5pPr>
            <a:lvl6pPr lvl="5"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6pPr>
            <a:lvl7pPr lvl="6"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7pPr>
            <a:lvl8pPr lvl="7"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8pPr>
            <a:lvl9pPr lvl="8"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9pPr>
          </a:lstStyle>
          <a:p>
            <a:endParaRPr/>
          </a:p>
        </p:txBody>
      </p:sp>
      <p:sp>
        <p:nvSpPr>
          <p:cNvPr id="76" name="Google Shape;76;p13"/>
          <p:cNvSpPr txBox="1">
            <a:spLocks noGrp="1"/>
          </p:cNvSpPr>
          <p:nvPr>
            <p:ph type="title" idx="2"/>
          </p:nvPr>
        </p:nvSpPr>
        <p:spPr>
          <a:xfrm>
            <a:off x="3959700" y="1379475"/>
            <a:ext cx="4464300" cy="2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Font typeface="Prata"/>
              <a:buNone/>
              <a:defRPr sz="2000"/>
            </a:lvl1pPr>
            <a:lvl2pPr lvl="1" rtl="0">
              <a:spcBef>
                <a:spcPts val="0"/>
              </a:spcBef>
              <a:spcAft>
                <a:spcPts val="0"/>
              </a:spcAft>
              <a:buSzPts val="2800"/>
              <a:buFont typeface="Prata"/>
              <a:buNone/>
              <a:defRPr>
                <a:latin typeface="Prata"/>
                <a:ea typeface="Prata"/>
                <a:cs typeface="Prata"/>
                <a:sym typeface="Prata"/>
              </a:defRPr>
            </a:lvl2pPr>
            <a:lvl3pPr lvl="2" rtl="0">
              <a:spcBef>
                <a:spcPts val="0"/>
              </a:spcBef>
              <a:spcAft>
                <a:spcPts val="0"/>
              </a:spcAft>
              <a:buSzPts val="2800"/>
              <a:buFont typeface="Prata"/>
              <a:buNone/>
              <a:defRPr>
                <a:latin typeface="Prata"/>
                <a:ea typeface="Prata"/>
                <a:cs typeface="Prata"/>
                <a:sym typeface="Prata"/>
              </a:defRPr>
            </a:lvl3pPr>
            <a:lvl4pPr lvl="3" rtl="0">
              <a:spcBef>
                <a:spcPts val="0"/>
              </a:spcBef>
              <a:spcAft>
                <a:spcPts val="0"/>
              </a:spcAft>
              <a:buSzPts val="2800"/>
              <a:buFont typeface="Prata"/>
              <a:buNone/>
              <a:defRPr>
                <a:latin typeface="Prata"/>
                <a:ea typeface="Prata"/>
                <a:cs typeface="Prata"/>
                <a:sym typeface="Prata"/>
              </a:defRPr>
            </a:lvl4pPr>
            <a:lvl5pPr lvl="4" rtl="0">
              <a:spcBef>
                <a:spcPts val="0"/>
              </a:spcBef>
              <a:spcAft>
                <a:spcPts val="0"/>
              </a:spcAft>
              <a:buSzPts val="2800"/>
              <a:buFont typeface="Prata"/>
              <a:buNone/>
              <a:defRPr>
                <a:latin typeface="Prata"/>
                <a:ea typeface="Prata"/>
                <a:cs typeface="Prata"/>
                <a:sym typeface="Prata"/>
              </a:defRPr>
            </a:lvl5pPr>
            <a:lvl6pPr lvl="5" rtl="0">
              <a:spcBef>
                <a:spcPts val="0"/>
              </a:spcBef>
              <a:spcAft>
                <a:spcPts val="0"/>
              </a:spcAft>
              <a:buSzPts val="2800"/>
              <a:buFont typeface="Prata"/>
              <a:buNone/>
              <a:defRPr>
                <a:latin typeface="Prata"/>
                <a:ea typeface="Prata"/>
                <a:cs typeface="Prata"/>
                <a:sym typeface="Prata"/>
              </a:defRPr>
            </a:lvl6pPr>
            <a:lvl7pPr lvl="6" rtl="0">
              <a:spcBef>
                <a:spcPts val="0"/>
              </a:spcBef>
              <a:spcAft>
                <a:spcPts val="0"/>
              </a:spcAft>
              <a:buSzPts val="2800"/>
              <a:buFont typeface="Prata"/>
              <a:buNone/>
              <a:defRPr>
                <a:latin typeface="Prata"/>
                <a:ea typeface="Prata"/>
                <a:cs typeface="Prata"/>
                <a:sym typeface="Prata"/>
              </a:defRPr>
            </a:lvl7pPr>
            <a:lvl8pPr lvl="7" rtl="0">
              <a:spcBef>
                <a:spcPts val="0"/>
              </a:spcBef>
              <a:spcAft>
                <a:spcPts val="0"/>
              </a:spcAft>
              <a:buSzPts val="2800"/>
              <a:buFont typeface="Prata"/>
              <a:buNone/>
              <a:defRPr>
                <a:latin typeface="Prata"/>
                <a:ea typeface="Prata"/>
                <a:cs typeface="Prata"/>
                <a:sym typeface="Prata"/>
              </a:defRPr>
            </a:lvl8pPr>
            <a:lvl9pPr lvl="8" rtl="0">
              <a:spcBef>
                <a:spcPts val="0"/>
              </a:spcBef>
              <a:spcAft>
                <a:spcPts val="0"/>
              </a:spcAft>
              <a:buSzPts val="2800"/>
              <a:buFont typeface="Prata"/>
              <a:buNone/>
              <a:defRPr>
                <a:latin typeface="Prata"/>
                <a:ea typeface="Prata"/>
                <a:cs typeface="Prata"/>
                <a:sym typeface="Prata"/>
              </a:defRPr>
            </a:lvl9pPr>
          </a:lstStyle>
          <a:p>
            <a:endParaRPr/>
          </a:p>
        </p:txBody>
      </p:sp>
      <p:sp>
        <p:nvSpPr>
          <p:cNvPr id="77" name="Google Shape;77;p13"/>
          <p:cNvSpPr txBox="1">
            <a:spLocks noGrp="1"/>
          </p:cNvSpPr>
          <p:nvPr>
            <p:ph type="title" idx="3" hasCustomPrompt="1"/>
          </p:nvPr>
        </p:nvSpPr>
        <p:spPr>
          <a:xfrm>
            <a:off x="2787450" y="2268000"/>
            <a:ext cx="1172400" cy="55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Font typeface="Prata"/>
              <a:buNone/>
              <a:defRPr sz="5000"/>
            </a:lvl1pPr>
            <a:lvl2pPr lvl="1" algn="ctr" rtl="0">
              <a:spcBef>
                <a:spcPts val="0"/>
              </a:spcBef>
              <a:spcAft>
                <a:spcPts val="0"/>
              </a:spcAft>
              <a:buSzPts val="12000"/>
              <a:buFont typeface="Prata"/>
              <a:buNone/>
              <a:defRPr sz="12000">
                <a:latin typeface="Prata"/>
                <a:ea typeface="Prata"/>
                <a:cs typeface="Prata"/>
                <a:sym typeface="Prata"/>
              </a:defRPr>
            </a:lvl2pPr>
            <a:lvl3pPr lvl="2" algn="ctr" rtl="0">
              <a:spcBef>
                <a:spcPts val="0"/>
              </a:spcBef>
              <a:spcAft>
                <a:spcPts val="0"/>
              </a:spcAft>
              <a:buSzPts val="12000"/>
              <a:buFont typeface="Prata"/>
              <a:buNone/>
              <a:defRPr sz="12000">
                <a:latin typeface="Prata"/>
                <a:ea typeface="Prata"/>
                <a:cs typeface="Prata"/>
                <a:sym typeface="Prata"/>
              </a:defRPr>
            </a:lvl3pPr>
            <a:lvl4pPr lvl="3" algn="ctr" rtl="0">
              <a:spcBef>
                <a:spcPts val="0"/>
              </a:spcBef>
              <a:spcAft>
                <a:spcPts val="0"/>
              </a:spcAft>
              <a:buSzPts val="12000"/>
              <a:buFont typeface="Prata"/>
              <a:buNone/>
              <a:defRPr sz="12000">
                <a:latin typeface="Prata"/>
                <a:ea typeface="Prata"/>
                <a:cs typeface="Prata"/>
                <a:sym typeface="Prata"/>
              </a:defRPr>
            </a:lvl4pPr>
            <a:lvl5pPr lvl="4" algn="ctr" rtl="0">
              <a:spcBef>
                <a:spcPts val="0"/>
              </a:spcBef>
              <a:spcAft>
                <a:spcPts val="0"/>
              </a:spcAft>
              <a:buSzPts val="12000"/>
              <a:buFont typeface="Prata"/>
              <a:buNone/>
              <a:defRPr sz="12000">
                <a:latin typeface="Prata"/>
                <a:ea typeface="Prata"/>
                <a:cs typeface="Prata"/>
                <a:sym typeface="Prata"/>
              </a:defRPr>
            </a:lvl5pPr>
            <a:lvl6pPr lvl="5" algn="ctr" rtl="0">
              <a:spcBef>
                <a:spcPts val="0"/>
              </a:spcBef>
              <a:spcAft>
                <a:spcPts val="0"/>
              </a:spcAft>
              <a:buSzPts val="12000"/>
              <a:buFont typeface="Prata"/>
              <a:buNone/>
              <a:defRPr sz="12000">
                <a:latin typeface="Prata"/>
                <a:ea typeface="Prata"/>
                <a:cs typeface="Prata"/>
                <a:sym typeface="Prata"/>
              </a:defRPr>
            </a:lvl6pPr>
            <a:lvl7pPr lvl="6" algn="ctr" rtl="0">
              <a:spcBef>
                <a:spcPts val="0"/>
              </a:spcBef>
              <a:spcAft>
                <a:spcPts val="0"/>
              </a:spcAft>
              <a:buSzPts val="12000"/>
              <a:buFont typeface="Prata"/>
              <a:buNone/>
              <a:defRPr sz="12000">
                <a:latin typeface="Prata"/>
                <a:ea typeface="Prata"/>
                <a:cs typeface="Prata"/>
                <a:sym typeface="Prata"/>
              </a:defRPr>
            </a:lvl7pPr>
            <a:lvl8pPr lvl="7" algn="ctr" rtl="0">
              <a:spcBef>
                <a:spcPts val="0"/>
              </a:spcBef>
              <a:spcAft>
                <a:spcPts val="0"/>
              </a:spcAft>
              <a:buSzPts val="12000"/>
              <a:buFont typeface="Prata"/>
              <a:buNone/>
              <a:defRPr sz="12000">
                <a:latin typeface="Prata"/>
                <a:ea typeface="Prata"/>
                <a:cs typeface="Prata"/>
                <a:sym typeface="Prata"/>
              </a:defRPr>
            </a:lvl8pPr>
            <a:lvl9pPr lvl="8" algn="ctr" rtl="0">
              <a:spcBef>
                <a:spcPts val="0"/>
              </a:spcBef>
              <a:spcAft>
                <a:spcPts val="0"/>
              </a:spcAft>
              <a:buSzPts val="12000"/>
              <a:buFont typeface="Prata"/>
              <a:buNone/>
              <a:defRPr sz="12000">
                <a:latin typeface="Prata"/>
                <a:ea typeface="Prata"/>
                <a:cs typeface="Prata"/>
                <a:sym typeface="Prata"/>
              </a:defRPr>
            </a:lvl9pPr>
          </a:lstStyle>
          <a:p>
            <a:r>
              <a:t>xx%</a:t>
            </a:r>
          </a:p>
        </p:txBody>
      </p:sp>
      <p:sp>
        <p:nvSpPr>
          <p:cNvPr id="78" name="Google Shape;78;p13"/>
          <p:cNvSpPr txBox="1">
            <a:spLocks noGrp="1"/>
          </p:cNvSpPr>
          <p:nvPr>
            <p:ph type="subTitle" idx="4"/>
          </p:nvPr>
        </p:nvSpPr>
        <p:spPr>
          <a:xfrm>
            <a:off x="3959700" y="2599800"/>
            <a:ext cx="4464300" cy="22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700"/>
              <a:buFont typeface="Hind"/>
              <a:buNone/>
              <a:defRPr sz="1400">
                <a:solidFill>
                  <a:schemeClr val="dk1"/>
                </a:solidFill>
                <a:latin typeface="Lexend Deca Light"/>
                <a:ea typeface="Lexend Deca Light"/>
                <a:cs typeface="Lexend Deca Light"/>
                <a:sym typeface="Lexend Deca Light"/>
              </a:defRPr>
            </a:lvl1pPr>
            <a:lvl2pPr lvl="1"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2pPr>
            <a:lvl3pPr lvl="2"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3pPr>
            <a:lvl4pPr lvl="3"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4pPr>
            <a:lvl5pPr lvl="4"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5pPr>
            <a:lvl6pPr lvl="5"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6pPr>
            <a:lvl7pPr lvl="6"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7pPr>
            <a:lvl8pPr lvl="7"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8pPr>
            <a:lvl9pPr lvl="8"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9pPr>
          </a:lstStyle>
          <a:p>
            <a:endParaRPr/>
          </a:p>
        </p:txBody>
      </p:sp>
      <p:sp>
        <p:nvSpPr>
          <p:cNvPr id="79" name="Google Shape;79;p13"/>
          <p:cNvSpPr txBox="1">
            <a:spLocks noGrp="1"/>
          </p:cNvSpPr>
          <p:nvPr>
            <p:ph type="title" idx="5"/>
          </p:nvPr>
        </p:nvSpPr>
        <p:spPr>
          <a:xfrm>
            <a:off x="3959700" y="2268000"/>
            <a:ext cx="4464300" cy="2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Font typeface="Prata"/>
              <a:buNone/>
              <a:defRPr sz="2000"/>
            </a:lvl1pPr>
            <a:lvl2pPr lvl="1" rtl="0">
              <a:spcBef>
                <a:spcPts val="0"/>
              </a:spcBef>
              <a:spcAft>
                <a:spcPts val="0"/>
              </a:spcAft>
              <a:buSzPts val="2800"/>
              <a:buFont typeface="Prata"/>
              <a:buNone/>
              <a:defRPr>
                <a:latin typeface="Prata"/>
                <a:ea typeface="Prata"/>
                <a:cs typeface="Prata"/>
                <a:sym typeface="Prata"/>
              </a:defRPr>
            </a:lvl2pPr>
            <a:lvl3pPr lvl="2" rtl="0">
              <a:spcBef>
                <a:spcPts val="0"/>
              </a:spcBef>
              <a:spcAft>
                <a:spcPts val="0"/>
              </a:spcAft>
              <a:buSzPts val="2800"/>
              <a:buFont typeface="Prata"/>
              <a:buNone/>
              <a:defRPr>
                <a:latin typeface="Prata"/>
                <a:ea typeface="Prata"/>
                <a:cs typeface="Prata"/>
                <a:sym typeface="Prata"/>
              </a:defRPr>
            </a:lvl3pPr>
            <a:lvl4pPr lvl="3" rtl="0">
              <a:spcBef>
                <a:spcPts val="0"/>
              </a:spcBef>
              <a:spcAft>
                <a:spcPts val="0"/>
              </a:spcAft>
              <a:buSzPts val="2800"/>
              <a:buFont typeface="Prata"/>
              <a:buNone/>
              <a:defRPr>
                <a:latin typeface="Prata"/>
                <a:ea typeface="Prata"/>
                <a:cs typeface="Prata"/>
                <a:sym typeface="Prata"/>
              </a:defRPr>
            </a:lvl4pPr>
            <a:lvl5pPr lvl="4" rtl="0">
              <a:spcBef>
                <a:spcPts val="0"/>
              </a:spcBef>
              <a:spcAft>
                <a:spcPts val="0"/>
              </a:spcAft>
              <a:buSzPts val="2800"/>
              <a:buFont typeface="Prata"/>
              <a:buNone/>
              <a:defRPr>
                <a:latin typeface="Prata"/>
                <a:ea typeface="Prata"/>
                <a:cs typeface="Prata"/>
                <a:sym typeface="Prata"/>
              </a:defRPr>
            </a:lvl5pPr>
            <a:lvl6pPr lvl="5" rtl="0">
              <a:spcBef>
                <a:spcPts val="0"/>
              </a:spcBef>
              <a:spcAft>
                <a:spcPts val="0"/>
              </a:spcAft>
              <a:buSzPts val="2800"/>
              <a:buFont typeface="Prata"/>
              <a:buNone/>
              <a:defRPr>
                <a:latin typeface="Prata"/>
                <a:ea typeface="Prata"/>
                <a:cs typeface="Prata"/>
                <a:sym typeface="Prata"/>
              </a:defRPr>
            </a:lvl6pPr>
            <a:lvl7pPr lvl="6" rtl="0">
              <a:spcBef>
                <a:spcPts val="0"/>
              </a:spcBef>
              <a:spcAft>
                <a:spcPts val="0"/>
              </a:spcAft>
              <a:buSzPts val="2800"/>
              <a:buFont typeface="Prata"/>
              <a:buNone/>
              <a:defRPr>
                <a:latin typeface="Prata"/>
                <a:ea typeface="Prata"/>
                <a:cs typeface="Prata"/>
                <a:sym typeface="Prata"/>
              </a:defRPr>
            </a:lvl7pPr>
            <a:lvl8pPr lvl="7" rtl="0">
              <a:spcBef>
                <a:spcPts val="0"/>
              </a:spcBef>
              <a:spcAft>
                <a:spcPts val="0"/>
              </a:spcAft>
              <a:buSzPts val="2800"/>
              <a:buFont typeface="Prata"/>
              <a:buNone/>
              <a:defRPr>
                <a:latin typeface="Prata"/>
                <a:ea typeface="Prata"/>
                <a:cs typeface="Prata"/>
                <a:sym typeface="Prata"/>
              </a:defRPr>
            </a:lvl8pPr>
            <a:lvl9pPr lvl="8" rtl="0">
              <a:spcBef>
                <a:spcPts val="0"/>
              </a:spcBef>
              <a:spcAft>
                <a:spcPts val="0"/>
              </a:spcAft>
              <a:buSzPts val="2800"/>
              <a:buFont typeface="Prata"/>
              <a:buNone/>
              <a:defRPr>
                <a:latin typeface="Prata"/>
                <a:ea typeface="Prata"/>
                <a:cs typeface="Prata"/>
                <a:sym typeface="Prata"/>
              </a:defRPr>
            </a:lvl9pPr>
          </a:lstStyle>
          <a:p>
            <a:endParaRPr/>
          </a:p>
        </p:txBody>
      </p:sp>
      <p:sp>
        <p:nvSpPr>
          <p:cNvPr id="80" name="Google Shape;80;p13"/>
          <p:cNvSpPr txBox="1">
            <a:spLocks noGrp="1"/>
          </p:cNvSpPr>
          <p:nvPr>
            <p:ph type="title" idx="6" hasCustomPrompt="1"/>
          </p:nvPr>
        </p:nvSpPr>
        <p:spPr>
          <a:xfrm>
            <a:off x="2787450" y="3157200"/>
            <a:ext cx="1172400" cy="55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Font typeface="Prata"/>
              <a:buNone/>
              <a:defRPr sz="5000"/>
            </a:lvl1pPr>
            <a:lvl2pPr lvl="1" algn="ctr" rtl="0">
              <a:spcBef>
                <a:spcPts val="0"/>
              </a:spcBef>
              <a:spcAft>
                <a:spcPts val="0"/>
              </a:spcAft>
              <a:buSzPts val="12000"/>
              <a:buFont typeface="Prata"/>
              <a:buNone/>
              <a:defRPr sz="12000">
                <a:latin typeface="Prata"/>
                <a:ea typeface="Prata"/>
                <a:cs typeface="Prata"/>
                <a:sym typeface="Prata"/>
              </a:defRPr>
            </a:lvl2pPr>
            <a:lvl3pPr lvl="2" algn="ctr" rtl="0">
              <a:spcBef>
                <a:spcPts val="0"/>
              </a:spcBef>
              <a:spcAft>
                <a:spcPts val="0"/>
              </a:spcAft>
              <a:buSzPts val="12000"/>
              <a:buFont typeface="Prata"/>
              <a:buNone/>
              <a:defRPr sz="12000">
                <a:latin typeface="Prata"/>
                <a:ea typeface="Prata"/>
                <a:cs typeface="Prata"/>
                <a:sym typeface="Prata"/>
              </a:defRPr>
            </a:lvl3pPr>
            <a:lvl4pPr lvl="3" algn="ctr" rtl="0">
              <a:spcBef>
                <a:spcPts val="0"/>
              </a:spcBef>
              <a:spcAft>
                <a:spcPts val="0"/>
              </a:spcAft>
              <a:buSzPts val="12000"/>
              <a:buFont typeface="Prata"/>
              <a:buNone/>
              <a:defRPr sz="12000">
                <a:latin typeface="Prata"/>
                <a:ea typeface="Prata"/>
                <a:cs typeface="Prata"/>
                <a:sym typeface="Prata"/>
              </a:defRPr>
            </a:lvl4pPr>
            <a:lvl5pPr lvl="4" algn="ctr" rtl="0">
              <a:spcBef>
                <a:spcPts val="0"/>
              </a:spcBef>
              <a:spcAft>
                <a:spcPts val="0"/>
              </a:spcAft>
              <a:buSzPts val="12000"/>
              <a:buFont typeface="Prata"/>
              <a:buNone/>
              <a:defRPr sz="12000">
                <a:latin typeface="Prata"/>
                <a:ea typeface="Prata"/>
                <a:cs typeface="Prata"/>
                <a:sym typeface="Prata"/>
              </a:defRPr>
            </a:lvl5pPr>
            <a:lvl6pPr lvl="5" algn="ctr" rtl="0">
              <a:spcBef>
                <a:spcPts val="0"/>
              </a:spcBef>
              <a:spcAft>
                <a:spcPts val="0"/>
              </a:spcAft>
              <a:buSzPts val="12000"/>
              <a:buFont typeface="Prata"/>
              <a:buNone/>
              <a:defRPr sz="12000">
                <a:latin typeface="Prata"/>
                <a:ea typeface="Prata"/>
                <a:cs typeface="Prata"/>
                <a:sym typeface="Prata"/>
              </a:defRPr>
            </a:lvl6pPr>
            <a:lvl7pPr lvl="6" algn="ctr" rtl="0">
              <a:spcBef>
                <a:spcPts val="0"/>
              </a:spcBef>
              <a:spcAft>
                <a:spcPts val="0"/>
              </a:spcAft>
              <a:buSzPts val="12000"/>
              <a:buFont typeface="Prata"/>
              <a:buNone/>
              <a:defRPr sz="12000">
                <a:latin typeface="Prata"/>
                <a:ea typeface="Prata"/>
                <a:cs typeface="Prata"/>
                <a:sym typeface="Prata"/>
              </a:defRPr>
            </a:lvl7pPr>
            <a:lvl8pPr lvl="7" algn="ctr" rtl="0">
              <a:spcBef>
                <a:spcPts val="0"/>
              </a:spcBef>
              <a:spcAft>
                <a:spcPts val="0"/>
              </a:spcAft>
              <a:buSzPts val="12000"/>
              <a:buFont typeface="Prata"/>
              <a:buNone/>
              <a:defRPr sz="12000">
                <a:latin typeface="Prata"/>
                <a:ea typeface="Prata"/>
                <a:cs typeface="Prata"/>
                <a:sym typeface="Prata"/>
              </a:defRPr>
            </a:lvl8pPr>
            <a:lvl9pPr lvl="8" algn="ctr" rtl="0">
              <a:spcBef>
                <a:spcPts val="0"/>
              </a:spcBef>
              <a:spcAft>
                <a:spcPts val="0"/>
              </a:spcAft>
              <a:buSzPts val="12000"/>
              <a:buFont typeface="Prata"/>
              <a:buNone/>
              <a:defRPr sz="12000">
                <a:latin typeface="Prata"/>
                <a:ea typeface="Prata"/>
                <a:cs typeface="Prata"/>
                <a:sym typeface="Prata"/>
              </a:defRPr>
            </a:lvl9pPr>
          </a:lstStyle>
          <a:p>
            <a:r>
              <a:t>xx%</a:t>
            </a:r>
          </a:p>
        </p:txBody>
      </p:sp>
      <p:sp>
        <p:nvSpPr>
          <p:cNvPr id="81" name="Google Shape;81;p13"/>
          <p:cNvSpPr txBox="1">
            <a:spLocks noGrp="1"/>
          </p:cNvSpPr>
          <p:nvPr>
            <p:ph type="subTitle" idx="7"/>
          </p:nvPr>
        </p:nvSpPr>
        <p:spPr>
          <a:xfrm>
            <a:off x="3959700" y="3489000"/>
            <a:ext cx="4464300" cy="22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700"/>
              <a:buFont typeface="Hind"/>
              <a:buNone/>
              <a:defRPr sz="1400">
                <a:solidFill>
                  <a:schemeClr val="dk1"/>
                </a:solidFill>
                <a:latin typeface="Lexend Deca Light"/>
                <a:ea typeface="Lexend Deca Light"/>
                <a:cs typeface="Lexend Deca Light"/>
                <a:sym typeface="Lexend Deca Light"/>
              </a:defRPr>
            </a:lvl1pPr>
            <a:lvl2pPr lvl="1"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2pPr>
            <a:lvl3pPr lvl="2"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3pPr>
            <a:lvl4pPr lvl="3"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4pPr>
            <a:lvl5pPr lvl="4"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5pPr>
            <a:lvl6pPr lvl="5"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6pPr>
            <a:lvl7pPr lvl="6"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7pPr>
            <a:lvl8pPr lvl="7"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8pPr>
            <a:lvl9pPr lvl="8"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9pPr>
          </a:lstStyle>
          <a:p>
            <a:endParaRPr/>
          </a:p>
        </p:txBody>
      </p:sp>
      <p:sp>
        <p:nvSpPr>
          <p:cNvPr id="82" name="Google Shape;82;p13"/>
          <p:cNvSpPr txBox="1">
            <a:spLocks noGrp="1"/>
          </p:cNvSpPr>
          <p:nvPr>
            <p:ph type="title" idx="8"/>
          </p:nvPr>
        </p:nvSpPr>
        <p:spPr>
          <a:xfrm>
            <a:off x="3959700" y="3157200"/>
            <a:ext cx="4464300" cy="2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Font typeface="Prata"/>
              <a:buNone/>
              <a:defRPr sz="2000"/>
            </a:lvl1pPr>
            <a:lvl2pPr lvl="1" rtl="0">
              <a:spcBef>
                <a:spcPts val="0"/>
              </a:spcBef>
              <a:spcAft>
                <a:spcPts val="0"/>
              </a:spcAft>
              <a:buSzPts val="2800"/>
              <a:buFont typeface="Prata"/>
              <a:buNone/>
              <a:defRPr>
                <a:latin typeface="Prata"/>
                <a:ea typeface="Prata"/>
                <a:cs typeface="Prata"/>
                <a:sym typeface="Prata"/>
              </a:defRPr>
            </a:lvl2pPr>
            <a:lvl3pPr lvl="2" rtl="0">
              <a:spcBef>
                <a:spcPts val="0"/>
              </a:spcBef>
              <a:spcAft>
                <a:spcPts val="0"/>
              </a:spcAft>
              <a:buSzPts val="2800"/>
              <a:buFont typeface="Prata"/>
              <a:buNone/>
              <a:defRPr>
                <a:latin typeface="Prata"/>
                <a:ea typeface="Prata"/>
                <a:cs typeface="Prata"/>
                <a:sym typeface="Prata"/>
              </a:defRPr>
            </a:lvl3pPr>
            <a:lvl4pPr lvl="3" rtl="0">
              <a:spcBef>
                <a:spcPts val="0"/>
              </a:spcBef>
              <a:spcAft>
                <a:spcPts val="0"/>
              </a:spcAft>
              <a:buSzPts val="2800"/>
              <a:buFont typeface="Prata"/>
              <a:buNone/>
              <a:defRPr>
                <a:latin typeface="Prata"/>
                <a:ea typeface="Prata"/>
                <a:cs typeface="Prata"/>
                <a:sym typeface="Prata"/>
              </a:defRPr>
            </a:lvl4pPr>
            <a:lvl5pPr lvl="4" rtl="0">
              <a:spcBef>
                <a:spcPts val="0"/>
              </a:spcBef>
              <a:spcAft>
                <a:spcPts val="0"/>
              </a:spcAft>
              <a:buSzPts val="2800"/>
              <a:buFont typeface="Prata"/>
              <a:buNone/>
              <a:defRPr>
                <a:latin typeface="Prata"/>
                <a:ea typeface="Prata"/>
                <a:cs typeface="Prata"/>
                <a:sym typeface="Prata"/>
              </a:defRPr>
            </a:lvl5pPr>
            <a:lvl6pPr lvl="5" rtl="0">
              <a:spcBef>
                <a:spcPts val="0"/>
              </a:spcBef>
              <a:spcAft>
                <a:spcPts val="0"/>
              </a:spcAft>
              <a:buSzPts val="2800"/>
              <a:buFont typeface="Prata"/>
              <a:buNone/>
              <a:defRPr>
                <a:latin typeface="Prata"/>
                <a:ea typeface="Prata"/>
                <a:cs typeface="Prata"/>
                <a:sym typeface="Prata"/>
              </a:defRPr>
            </a:lvl6pPr>
            <a:lvl7pPr lvl="6" rtl="0">
              <a:spcBef>
                <a:spcPts val="0"/>
              </a:spcBef>
              <a:spcAft>
                <a:spcPts val="0"/>
              </a:spcAft>
              <a:buSzPts val="2800"/>
              <a:buFont typeface="Prata"/>
              <a:buNone/>
              <a:defRPr>
                <a:latin typeface="Prata"/>
                <a:ea typeface="Prata"/>
                <a:cs typeface="Prata"/>
                <a:sym typeface="Prata"/>
              </a:defRPr>
            </a:lvl7pPr>
            <a:lvl8pPr lvl="7" rtl="0">
              <a:spcBef>
                <a:spcPts val="0"/>
              </a:spcBef>
              <a:spcAft>
                <a:spcPts val="0"/>
              </a:spcAft>
              <a:buSzPts val="2800"/>
              <a:buFont typeface="Prata"/>
              <a:buNone/>
              <a:defRPr>
                <a:latin typeface="Prata"/>
                <a:ea typeface="Prata"/>
                <a:cs typeface="Prata"/>
                <a:sym typeface="Prata"/>
              </a:defRPr>
            </a:lvl8pPr>
            <a:lvl9pPr lvl="8" rtl="0">
              <a:spcBef>
                <a:spcPts val="0"/>
              </a:spcBef>
              <a:spcAft>
                <a:spcPts val="0"/>
              </a:spcAft>
              <a:buSzPts val="2800"/>
              <a:buFont typeface="Prata"/>
              <a:buNone/>
              <a:defRPr>
                <a:latin typeface="Prata"/>
                <a:ea typeface="Prata"/>
                <a:cs typeface="Prata"/>
                <a:sym typeface="Prata"/>
              </a:defRPr>
            </a:lvl9pPr>
          </a:lstStyle>
          <a:p>
            <a:endParaRPr/>
          </a:p>
        </p:txBody>
      </p:sp>
      <p:sp>
        <p:nvSpPr>
          <p:cNvPr id="83" name="Google Shape;83;p13"/>
          <p:cNvSpPr txBox="1">
            <a:spLocks noGrp="1"/>
          </p:cNvSpPr>
          <p:nvPr>
            <p:ph type="title" idx="9" hasCustomPrompt="1"/>
          </p:nvPr>
        </p:nvSpPr>
        <p:spPr>
          <a:xfrm>
            <a:off x="2787450" y="4046400"/>
            <a:ext cx="1172400" cy="55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Font typeface="Prata"/>
              <a:buNone/>
              <a:defRPr sz="5000"/>
            </a:lvl1pPr>
            <a:lvl2pPr lvl="1" algn="ctr" rtl="0">
              <a:spcBef>
                <a:spcPts val="0"/>
              </a:spcBef>
              <a:spcAft>
                <a:spcPts val="0"/>
              </a:spcAft>
              <a:buSzPts val="12000"/>
              <a:buFont typeface="Prata"/>
              <a:buNone/>
              <a:defRPr sz="12000">
                <a:latin typeface="Prata"/>
                <a:ea typeface="Prata"/>
                <a:cs typeface="Prata"/>
                <a:sym typeface="Prata"/>
              </a:defRPr>
            </a:lvl2pPr>
            <a:lvl3pPr lvl="2" algn="ctr" rtl="0">
              <a:spcBef>
                <a:spcPts val="0"/>
              </a:spcBef>
              <a:spcAft>
                <a:spcPts val="0"/>
              </a:spcAft>
              <a:buSzPts val="12000"/>
              <a:buFont typeface="Prata"/>
              <a:buNone/>
              <a:defRPr sz="12000">
                <a:latin typeface="Prata"/>
                <a:ea typeface="Prata"/>
                <a:cs typeface="Prata"/>
                <a:sym typeface="Prata"/>
              </a:defRPr>
            </a:lvl3pPr>
            <a:lvl4pPr lvl="3" algn="ctr" rtl="0">
              <a:spcBef>
                <a:spcPts val="0"/>
              </a:spcBef>
              <a:spcAft>
                <a:spcPts val="0"/>
              </a:spcAft>
              <a:buSzPts val="12000"/>
              <a:buFont typeface="Prata"/>
              <a:buNone/>
              <a:defRPr sz="12000">
                <a:latin typeface="Prata"/>
                <a:ea typeface="Prata"/>
                <a:cs typeface="Prata"/>
                <a:sym typeface="Prata"/>
              </a:defRPr>
            </a:lvl4pPr>
            <a:lvl5pPr lvl="4" algn="ctr" rtl="0">
              <a:spcBef>
                <a:spcPts val="0"/>
              </a:spcBef>
              <a:spcAft>
                <a:spcPts val="0"/>
              </a:spcAft>
              <a:buSzPts val="12000"/>
              <a:buFont typeface="Prata"/>
              <a:buNone/>
              <a:defRPr sz="12000">
                <a:latin typeface="Prata"/>
                <a:ea typeface="Prata"/>
                <a:cs typeface="Prata"/>
                <a:sym typeface="Prata"/>
              </a:defRPr>
            </a:lvl5pPr>
            <a:lvl6pPr lvl="5" algn="ctr" rtl="0">
              <a:spcBef>
                <a:spcPts val="0"/>
              </a:spcBef>
              <a:spcAft>
                <a:spcPts val="0"/>
              </a:spcAft>
              <a:buSzPts val="12000"/>
              <a:buFont typeface="Prata"/>
              <a:buNone/>
              <a:defRPr sz="12000">
                <a:latin typeface="Prata"/>
                <a:ea typeface="Prata"/>
                <a:cs typeface="Prata"/>
                <a:sym typeface="Prata"/>
              </a:defRPr>
            </a:lvl6pPr>
            <a:lvl7pPr lvl="6" algn="ctr" rtl="0">
              <a:spcBef>
                <a:spcPts val="0"/>
              </a:spcBef>
              <a:spcAft>
                <a:spcPts val="0"/>
              </a:spcAft>
              <a:buSzPts val="12000"/>
              <a:buFont typeface="Prata"/>
              <a:buNone/>
              <a:defRPr sz="12000">
                <a:latin typeface="Prata"/>
                <a:ea typeface="Prata"/>
                <a:cs typeface="Prata"/>
                <a:sym typeface="Prata"/>
              </a:defRPr>
            </a:lvl7pPr>
            <a:lvl8pPr lvl="7" algn="ctr" rtl="0">
              <a:spcBef>
                <a:spcPts val="0"/>
              </a:spcBef>
              <a:spcAft>
                <a:spcPts val="0"/>
              </a:spcAft>
              <a:buSzPts val="12000"/>
              <a:buFont typeface="Prata"/>
              <a:buNone/>
              <a:defRPr sz="12000">
                <a:latin typeface="Prata"/>
                <a:ea typeface="Prata"/>
                <a:cs typeface="Prata"/>
                <a:sym typeface="Prata"/>
              </a:defRPr>
            </a:lvl8pPr>
            <a:lvl9pPr lvl="8" algn="ctr" rtl="0">
              <a:spcBef>
                <a:spcPts val="0"/>
              </a:spcBef>
              <a:spcAft>
                <a:spcPts val="0"/>
              </a:spcAft>
              <a:buSzPts val="12000"/>
              <a:buFont typeface="Prata"/>
              <a:buNone/>
              <a:defRPr sz="12000">
                <a:latin typeface="Prata"/>
                <a:ea typeface="Prata"/>
                <a:cs typeface="Prata"/>
                <a:sym typeface="Prata"/>
              </a:defRPr>
            </a:lvl9pPr>
          </a:lstStyle>
          <a:p>
            <a:r>
              <a:t>xx%</a:t>
            </a:r>
          </a:p>
        </p:txBody>
      </p:sp>
      <p:sp>
        <p:nvSpPr>
          <p:cNvPr id="84" name="Google Shape;84;p13"/>
          <p:cNvSpPr txBox="1">
            <a:spLocks noGrp="1"/>
          </p:cNvSpPr>
          <p:nvPr>
            <p:ph type="subTitle" idx="13"/>
          </p:nvPr>
        </p:nvSpPr>
        <p:spPr>
          <a:xfrm>
            <a:off x="3959700" y="4378200"/>
            <a:ext cx="4464300" cy="225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700"/>
              <a:buFont typeface="Hind"/>
              <a:buNone/>
              <a:defRPr sz="1400">
                <a:solidFill>
                  <a:schemeClr val="dk1"/>
                </a:solidFill>
                <a:latin typeface="Lexend Deca Light"/>
                <a:ea typeface="Lexend Deca Light"/>
                <a:cs typeface="Lexend Deca Light"/>
                <a:sym typeface="Lexend Deca Light"/>
              </a:defRPr>
            </a:lvl1pPr>
            <a:lvl2pPr lvl="1"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2pPr>
            <a:lvl3pPr lvl="2"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3pPr>
            <a:lvl4pPr lvl="3"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4pPr>
            <a:lvl5pPr lvl="4"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5pPr>
            <a:lvl6pPr lvl="5"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6pPr>
            <a:lvl7pPr lvl="6"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7pPr>
            <a:lvl8pPr lvl="7"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8pPr>
            <a:lvl9pPr lvl="8"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9pPr>
          </a:lstStyle>
          <a:p>
            <a:endParaRPr/>
          </a:p>
        </p:txBody>
      </p:sp>
      <p:sp>
        <p:nvSpPr>
          <p:cNvPr id="85" name="Google Shape;85;p13"/>
          <p:cNvSpPr txBox="1">
            <a:spLocks noGrp="1"/>
          </p:cNvSpPr>
          <p:nvPr>
            <p:ph type="title" idx="14"/>
          </p:nvPr>
        </p:nvSpPr>
        <p:spPr>
          <a:xfrm>
            <a:off x="3959700" y="4046400"/>
            <a:ext cx="4464300" cy="2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Font typeface="Prata"/>
              <a:buNone/>
              <a:defRPr sz="2000"/>
            </a:lvl1pPr>
            <a:lvl2pPr lvl="1" rtl="0">
              <a:spcBef>
                <a:spcPts val="0"/>
              </a:spcBef>
              <a:spcAft>
                <a:spcPts val="0"/>
              </a:spcAft>
              <a:buSzPts val="2800"/>
              <a:buFont typeface="Prata"/>
              <a:buNone/>
              <a:defRPr>
                <a:latin typeface="Prata"/>
                <a:ea typeface="Prata"/>
                <a:cs typeface="Prata"/>
                <a:sym typeface="Prata"/>
              </a:defRPr>
            </a:lvl2pPr>
            <a:lvl3pPr lvl="2" rtl="0">
              <a:spcBef>
                <a:spcPts val="0"/>
              </a:spcBef>
              <a:spcAft>
                <a:spcPts val="0"/>
              </a:spcAft>
              <a:buSzPts val="2800"/>
              <a:buFont typeface="Prata"/>
              <a:buNone/>
              <a:defRPr>
                <a:latin typeface="Prata"/>
                <a:ea typeface="Prata"/>
                <a:cs typeface="Prata"/>
                <a:sym typeface="Prata"/>
              </a:defRPr>
            </a:lvl3pPr>
            <a:lvl4pPr lvl="3" rtl="0">
              <a:spcBef>
                <a:spcPts val="0"/>
              </a:spcBef>
              <a:spcAft>
                <a:spcPts val="0"/>
              </a:spcAft>
              <a:buSzPts val="2800"/>
              <a:buFont typeface="Prata"/>
              <a:buNone/>
              <a:defRPr>
                <a:latin typeface="Prata"/>
                <a:ea typeface="Prata"/>
                <a:cs typeface="Prata"/>
                <a:sym typeface="Prata"/>
              </a:defRPr>
            </a:lvl4pPr>
            <a:lvl5pPr lvl="4" rtl="0">
              <a:spcBef>
                <a:spcPts val="0"/>
              </a:spcBef>
              <a:spcAft>
                <a:spcPts val="0"/>
              </a:spcAft>
              <a:buSzPts val="2800"/>
              <a:buFont typeface="Prata"/>
              <a:buNone/>
              <a:defRPr>
                <a:latin typeface="Prata"/>
                <a:ea typeface="Prata"/>
                <a:cs typeface="Prata"/>
                <a:sym typeface="Prata"/>
              </a:defRPr>
            </a:lvl5pPr>
            <a:lvl6pPr lvl="5" rtl="0">
              <a:spcBef>
                <a:spcPts val="0"/>
              </a:spcBef>
              <a:spcAft>
                <a:spcPts val="0"/>
              </a:spcAft>
              <a:buSzPts val="2800"/>
              <a:buFont typeface="Prata"/>
              <a:buNone/>
              <a:defRPr>
                <a:latin typeface="Prata"/>
                <a:ea typeface="Prata"/>
                <a:cs typeface="Prata"/>
                <a:sym typeface="Prata"/>
              </a:defRPr>
            </a:lvl6pPr>
            <a:lvl7pPr lvl="6" rtl="0">
              <a:spcBef>
                <a:spcPts val="0"/>
              </a:spcBef>
              <a:spcAft>
                <a:spcPts val="0"/>
              </a:spcAft>
              <a:buSzPts val="2800"/>
              <a:buFont typeface="Prata"/>
              <a:buNone/>
              <a:defRPr>
                <a:latin typeface="Prata"/>
                <a:ea typeface="Prata"/>
                <a:cs typeface="Prata"/>
                <a:sym typeface="Prata"/>
              </a:defRPr>
            </a:lvl7pPr>
            <a:lvl8pPr lvl="7" rtl="0">
              <a:spcBef>
                <a:spcPts val="0"/>
              </a:spcBef>
              <a:spcAft>
                <a:spcPts val="0"/>
              </a:spcAft>
              <a:buSzPts val="2800"/>
              <a:buFont typeface="Prata"/>
              <a:buNone/>
              <a:defRPr>
                <a:latin typeface="Prata"/>
                <a:ea typeface="Prata"/>
                <a:cs typeface="Prata"/>
                <a:sym typeface="Prata"/>
              </a:defRPr>
            </a:lvl8pPr>
            <a:lvl9pPr lvl="8" rtl="0">
              <a:spcBef>
                <a:spcPts val="0"/>
              </a:spcBef>
              <a:spcAft>
                <a:spcPts val="0"/>
              </a:spcAft>
              <a:buSzPts val="2800"/>
              <a:buFont typeface="Prata"/>
              <a:buNone/>
              <a:defRPr>
                <a:latin typeface="Prata"/>
                <a:ea typeface="Prata"/>
                <a:cs typeface="Prata"/>
                <a:sym typeface="Prata"/>
              </a:defRPr>
            </a:lvl9pPr>
          </a:lstStyle>
          <a:p>
            <a:endParaRPr/>
          </a:p>
        </p:txBody>
      </p:sp>
      <p:sp>
        <p:nvSpPr>
          <p:cNvPr id="86" name="Google Shape;86;p13"/>
          <p:cNvSpPr/>
          <p:nvPr/>
        </p:nvSpPr>
        <p:spPr>
          <a:xfrm rot="-713208">
            <a:off x="7990443" y="-372225"/>
            <a:ext cx="1551763" cy="4269184"/>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3"/>
          <p:cNvSpPr/>
          <p:nvPr/>
        </p:nvSpPr>
        <p:spPr>
          <a:xfrm>
            <a:off x="7380100"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88" name="Google Shape;88;p13"/>
          <p:cNvSpPr txBox="1">
            <a:spLocks noGrp="1"/>
          </p:cNvSpPr>
          <p:nvPr>
            <p:ph type="title" idx="15"/>
          </p:nvPr>
        </p:nvSpPr>
        <p:spPr>
          <a:xfrm>
            <a:off x="720000" y="511025"/>
            <a:ext cx="7704000" cy="348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9" name="Google Shape;89;p13"/>
          <p:cNvSpPr/>
          <p:nvPr/>
        </p:nvSpPr>
        <p:spPr>
          <a:xfrm rot="-900025">
            <a:off x="-1207058" y="322538"/>
            <a:ext cx="2587729" cy="514251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107"/>
        <p:cNvGrpSpPr/>
        <p:nvPr/>
      </p:nvGrpSpPr>
      <p:grpSpPr>
        <a:xfrm>
          <a:off x="0" y="0"/>
          <a:ext cx="0" cy="0"/>
          <a:chOff x="0" y="0"/>
          <a:chExt cx="0" cy="0"/>
        </a:xfrm>
      </p:grpSpPr>
      <p:sp>
        <p:nvSpPr>
          <p:cNvPr id="108" name="Google Shape;108;p15"/>
          <p:cNvSpPr/>
          <p:nvPr/>
        </p:nvSpPr>
        <p:spPr>
          <a:xfrm flipH="1">
            <a:off x="7353015" y="-170042"/>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109" name="Google Shape;109;p15"/>
          <p:cNvSpPr txBox="1">
            <a:spLocks noGrp="1"/>
          </p:cNvSpPr>
          <p:nvPr>
            <p:ph type="subTitle" idx="1"/>
          </p:nvPr>
        </p:nvSpPr>
        <p:spPr>
          <a:xfrm>
            <a:off x="1578489" y="1776550"/>
            <a:ext cx="5987100" cy="126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700"/>
              <a:buFont typeface="Hind"/>
              <a:buNone/>
              <a:defRPr sz="2300">
                <a:solidFill>
                  <a:schemeClr val="dk1"/>
                </a:solidFill>
                <a:latin typeface="Lexend Deca Light"/>
                <a:ea typeface="Lexend Deca Light"/>
                <a:cs typeface="Lexend Deca Light"/>
                <a:sym typeface="Lexend Deca Light"/>
              </a:defRPr>
            </a:lvl1pPr>
            <a:lvl2pPr lvl="1"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2pPr>
            <a:lvl3pPr lvl="2"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3pPr>
            <a:lvl4pPr lvl="3"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4pPr>
            <a:lvl5pPr lvl="4"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5pPr>
            <a:lvl6pPr lvl="5"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6pPr>
            <a:lvl7pPr lvl="6"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7pPr>
            <a:lvl8pPr lvl="7"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8pPr>
            <a:lvl9pPr lvl="8" rtl="0">
              <a:lnSpc>
                <a:spcPct val="100000"/>
              </a:lnSpc>
              <a:spcBef>
                <a:spcPts val="0"/>
              </a:spcBef>
              <a:spcAft>
                <a:spcPts val="0"/>
              </a:spcAft>
              <a:buClr>
                <a:schemeClr val="dk1"/>
              </a:buClr>
              <a:buSzPts val="1300"/>
              <a:buFont typeface="Hind"/>
              <a:buNone/>
              <a:defRPr sz="1300">
                <a:solidFill>
                  <a:schemeClr val="dk1"/>
                </a:solidFill>
                <a:latin typeface="Hind"/>
                <a:ea typeface="Hind"/>
                <a:cs typeface="Hind"/>
                <a:sym typeface="Hind"/>
              </a:defRPr>
            </a:lvl9pPr>
          </a:lstStyle>
          <a:p>
            <a:endParaRPr/>
          </a:p>
        </p:txBody>
      </p:sp>
      <p:sp>
        <p:nvSpPr>
          <p:cNvPr id="110" name="Google Shape;110;p15"/>
          <p:cNvSpPr txBox="1">
            <a:spLocks noGrp="1"/>
          </p:cNvSpPr>
          <p:nvPr>
            <p:ph type="title"/>
          </p:nvPr>
        </p:nvSpPr>
        <p:spPr>
          <a:xfrm>
            <a:off x="1578125" y="3070850"/>
            <a:ext cx="5987700" cy="2961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Font typeface="Prata"/>
              <a:buNone/>
              <a:defRPr sz="2000"/>
            </a:lvl1pPr>
            <a:lvl2pPr lvl="1" rtl="0">
              <a:spcBef>
                <a:spcPts val="0"/>
              </a:spcBef>
              <a:spcAft>
                <a:spcPts val="0"/>
              </a:spcAft>
              <a:buSzPts val="2800"/>
              <a:buFont typeface="Prata"/>
              <a:buNone/>
              <a:defRPr>
                <a:latin typeface="Prata"/>
                <a:ea typeface="Prata"/>
                <a:cs typeface="Prata"/>
                <a:sym typeface="Prata"/>
              </a:defRPr>
            </a:lvl2pPr>
            <a:lvl3pPr lvl="2" rtl="0">
              <a:spcBef>
                <a:spcPts val="0"/>
              </a:spcBef>
              <a:spcAft>
                <a:spcPts val="0"/>
              </a:spcAft>
              <a:buSzPts val="2800"/>
              <a:buFont typeface="Prata"/>
              <a:buNone/>
              <a:defRPr>
                <a:latin typeface="Prata"/>
                <a:ea typeface="Prata"/>
                <a:cs typeface="Prata"/>
                <a:sym typeface="Prata"/>
              </a:defRPr>
            </a:lvl3pPr>
            <a:lvl4pPr lvl="3" rtl="0">
              <a:spcBef>
                <a:spcPts val="0"/>
              </a:spcBef>
              <a:spcAft>
                <a:spcPts val="0"/>
              </a:spcAft>
              <a:buSzPts val="2800"/>
              <a:buFont typeface="Prata"/>
              <a:buNone/>
              <a:defRPr>
                <a:latin typeface="Prata"/>
                <a:ea typeface="Prata"/>
                <a:cs typeface="Prata"/>
                <a:sym typeface="Prata"/>
              </a:defRPr>
            </a:lvl4pPr>
            <a:lvl5pPr lvl="4" rtl="0">
              <a:spcBef>
                <a:spcPts val="0"/>
              </a:spcBef>
              <a:spcAft>
                <a:spcPts val="0"/>
              </a:spcAft>
              <a:buSzPts val="2800"/>
              <a:buFont typeface="Prata"/>
              <a:buNone/>
              <a:defRPr>
                <a:latin typeface="Prata"/>
                <a:ea typeface="Prata"/>
                <a:cs typeface="Prata"/>
                <a:sym typeface="Prata"/>
              </a:defRPr>
            </a:lvl5pPr>
            <a:lvl6pPr lvl="5" rtl="0">
              <a:spcBef>
                <a:spcPts val="0"/>
              </a:spcBef>
              <a:spcAft>
                <a:spcPts val="0"/>
              </a:spcAft>
              <a:buSzPts val="2800"/>
              <a:buFont typeface="Prata"/>
              <a:buNone/>
              <a:defRPr>
                <a:latin typeface="Prata"/>
                <a:ea typeface="Prata"/>
                <a:cs typeface="Prata"/>
                <a:sym typeface="Prata"/>
              </a:defRPr>
            </a:lvl6pPr>
            <a:lvl7pPr lvl="6" rtl="0">
              <a:spcBef>
                <a:spcPts val="0"/>
              </a:spcBef>
              <a:spcAft>
                <a:spcPts val="0"/>
              </a:spcAft>
              <a:buSzPts val="2800"/>
              <a:buFont typeface="Prata"/>
              <a:buNone/>
              <a:defRPr>
                <a:latin typeface="Prata"/>
                <a:ea typeface="Prata"/>
                <a:cs typeface="Prata"/>
                <a:sym typeface="Prata"/>
              </a:defRPr>
            </a:lvl7pPr>
            <a:lvl8pPr lvl="7" rtl="0">
              <a:spcBef>
                <a:spcPts val="0"/>
              </a:spcBef>
              <a:spcAft>
                <a:spcPts val="0"/>
              </a:spcAft>
              <a:buSzPts val="2800"/>
              <a:buFont typeface="Prata"/>
              <a:buNone/>
              <a:defRPr>
                <a:latin typeface="Prata"/>
                <a:ea typeface="Prata"/>
                <a:cs typeface="Prata"/>
                <a:sym typeface="Prata"/>
              </a:defRPr>
            </a:lvl8pPr>
            <a:lvl9pPr lvl="8" rtl="0">
              <a:spcBef>
                <a:spcPts val="0"/>
              </a:spcBef>
              <a:spcAft>
                <a:spcPts val="0"/>
              </a:spcAft>
              <a:buSzPts val="2800"/>
              <a:buFont typeface="Prata"/>
              <a:buNone/>
              <a:defRPr>
                <a:latin typeface="Prata"/>
                <a:ea typeface="Prata"/>
                <a:cs typeface="Prata"/>
                <a:sym typeface="Prata"/>
              </a:defRPr>
            </a:lvl9pPr>
          </a:lstStyle>
          <a:p>
            <a:endParaRPr/>
          </a:p>
        </p:txBody>
      </p:sp>
      <p:sp>
        <p:nvSpPr>
          <p:cNvPr id="111" name="Google Shape;111;p15"/>
          <p:cNvSpPr/>
          <p:nvPr/>
        </p:nvSpPr>
        <p:spPr>
          <a:xfrm flipH="1">
            <a:off x="5013505" y="-1298125"/>
            <a:ext cx="4698850" cy="3464375"/>
          </a:xfrm>
          <a:custGeom>
            <a:avLst/>
            <a:gdLst/>
            <a:ahLst/>
            <a:cxnLst/>
            <a:rect l="l" t="t" r="r" b="b"/>
            <a:pathLst>
              <a:path w="187954" h="138575" extrusionOk="0">
                <a:moveTo>
                  <a:pt x="0" y="138575"/>
                </a:moveTo>
                <a:cubicBezTo>
                  <a:pt x="1497" y="123612"/>
                  <a:pt x="5910" y="102980"/>
                  <a:pt x="20176" y="98224"/>
                </a:cubicBezTo>
                <a:cubicBezTo>
                  <a:pt x="49124" y="88574"/>
                  <a:pt x="85332" y="107553"/>
                  <a:pt x="111498" y="91853"/>
                </a:cubicBezTo>
                <a:cubicBezTo>
                  <a:pt x="122835" y="85050"/>
                  <a:pt x="125614" y="69254"/>
                  <a:pt x="130081" y="56810"/>
                </a:cubicBezTo>
                <a:cubicBezTo>
                  <a:pt x="133477" y="47349"/>
                  <a:pt x="137716" y="38054"/>
                  <a:pt x="143354" y="29732"/>
                </a:cubicBezTo>
                <a:cubicBezTo>
                  <a:pt x="153375" y="14940"/>
                  <a:pt x="171004" y="5650"/>
                  <a:pt x="187954" y="0"/>
                </a:cubicBezTo>
              </a:path>
            </a:pathLst>
          </a:custGeom>
          <a:noFill/>
          <a:ln w="9525" cap="flat" cmpd="sng">
            <a:solidFill>
              <a:schemeClr val="accent5"/>
            </a:solidFill>
            <a:prstDash val="solid"/>
            <a:round/>
            <a:headEnd type="none" w="med" len="med"/>
            <a:tailEnd type="none" w="med" len="med"/>
          </a:ln>
        </p:spPr>
      </p:sp>
      <p:sp>
        <p:nvSpPr>
          <p:cNvPr id="112" name="Google Shape;112;p15"/>
          <p:cNvSpPr/>
          <p:nvPr/>
        </p:nvSpPr>
        <p:spPr>
          <a:xfrm rot="2700000" flipH="1">
            <a:off x="-345678" y="-437964"/>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4"/>
          </a:solidFill>
          <a:ln>
            <a:noFill/>
          </a:ln>
        </p:spPr>
      </p:sp>
      <p:sp>
        <p:nvSpPr>
          <p:cNvPr id="113" name="Google Shape;113;p15"/>
          <p:cNvSpPr/>
          <p:nvPr/>
        </p:nvSpPr>
        <p:spPr>
          <a:xfrm flipH="1">
            <a:off x="-416798"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chemeClr val="accent5"/>
            </a:solidFill>
            <a:prstDash val="solid"/>
            <a:round/>
            <a:headEnd type="none" w="med" len="med"/>
            <a:tailEnd type="none" w="med" len="med"/>
          </a:ln>
        </p:spPr>
      </p:sp>
      <p:sp>
        <p:nvSpPr>
          <p:cNvPr id="114" name="Google Shape;114;p15"/>
          <p:cNvSpPr/>
          <p:nvPr/>
        </p:nvSpPr>
        <p:spPr>
          <a:xfrm rot="-4390065" flipH="1">
            <a:off x="-727559" y="2798935"/>
            <a:ext cx="2887207" cy="3094444"/>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FFE599">
              <a:alpha val="51790"/>
            </a:srgbClr>
          </a:solidFill>
          <a:ln>
            <a:no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CUSTOM_7">
    <p:spTree>
      <p:nvGrpSpPr>
        <p:cNvPr id="1" name="Shape 183"/>
        <p:cNvGrpSpPr/>
        <p:nvPr/>
      </p:nvGrpSpPr>
      <p:grpSpPr>
        <a:xfrm>
          <a:off x="0" y="0"/>
          <a:ext cx="0" cy="0"/>
          <a:chOff x="0" y="0"/>
          <a:chExt cx="0" cy="0"/>
        </a:xfrm>
      </p:grpSpPr>
      <p:sp>
        <p:nvSpPr>
          <p:cNvPr id="184" name="Google Shape;184;p21"/>
          <p:cNvSpPr/>
          <p:nvPr/>
        </p:nvSpPr>
        <p:spPr>
          <a:xfrm rot="-713208">
            <a:off x="7990443" y="-372225"/>
            <a:ext cx="1551763" cy="4269184"/>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1"/>
          <p:cNvSpPr txBox="1">
            <a:spLocks noGrp="1"/>
          </p:cNvSpPr>
          <p:nvPr>
            <p:ph type="title"/>
          </p:nvPr>
        </p:nvSpPr>
        <p:spPr>
          <a:xfrm>
            <a:off x="835300" y="511025"/>
            <a:ext cx="7473300" cy="348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6" name="Google Shape;186;p21"/>
          <p:cNvSpPr/>
          <p:nvPr/>
        </p:nvSpPr>
        <p:spPr>
          <a:xfrm rot="-900072">
            <a:off x="-1068072" y="1378441"/>
            <a:ext cx="2080876" cy="4135190"/>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DEE6BB">
              <a:alpha val="50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1"/>
          <p:cNvSpPr/>
          <p:nvPr/>
        </p:nvSpPr>
        <p:spPr>
          <a:xfrm rot="-2700000">
            <a:off x="7960961" y="362553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CDD2DB">
              <a:alpha val="42860"/>
            </a:srgbClr>
          </a:solidFill>
          <a:ln>
            <a:noFill/>
          </a:ln>
        </p:spPr>
      </p:sp>
      <p:sp>
        <p:nvSpPr>
          <p:cNvPr id="188" name="Google Shape;188;p21"/>
          <p:cNvSpPr/>
          <p:nvPr/>
        </p:nvSpPr>
        <p:spPr>
          <a:xfrm rot="3539698">
            <a:off x="-1555983" y="3276939"/>
            <a:ext cx="3314790" cy="1326091"/>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9">
  <p:cSld name="CUSTOM_7_1_1_1_1_1_1_1_1">
    <p:spTree>
      <p:nvGrpSpPr>
        <p:cNvPr id="1" name="Shape 225"/>
        <p:cNvGrpSpPr/>
        <p:nvPr/>
      </p:nvGrpSpPr>
      <p:grpSpPr>
        <a:xfrm>
          <a:off x="0" y="0"/>
          <a:ext cx="0" cy="0"/>
          <a:chOff x="0" y="0"/>
          <a:chExt cx="0" cy="0"/>
        </a:xfrm>
      </p:grpSpPr>
      <p:sp>
        <p:nvSpPr>
          <p:cNvPr id="226" name="Google Shape;226;p29"/>
          <p:cNvSpPr/>
          <p:nvPr/>
        </p:nvSpPr>
        <p:spPr>
          <a:xfrm rot="-5400000">
            <a:off x="704219" y="-704524"/>
            <a:ext cx="801266" cy="2204427"/>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rgbClr val="FFE599">
              <a:alpha val="517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9"/>
          <p:cNvSpPr txBox="1">
            <a:spLocks noGrp="1"/>
          </p:cNvSpPr>
          <p:nvPr>
            <p:ph type="title"/>
          </p:nvPr>
        </p:nvSpPr>
        <p:spPr>
          <a:xfrm>
            <a:off x="835300" y="511025"/>
            <a:ext cx="7473300" cy="348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8" name="Google Shape;228;p29"/>
          <p:cNvSpPr/>
          <p:nvPr/>
        </p:nvSpPr>
        <p:spPr>
          <a:xfrm rot="5400000">
            <a:off x="7172113" y="3361245"/>
            <a:ext cx="2133325" cy="2286450"/>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CDD2DB">
              <a:alpha val="42860"/>
            </a:srgbClr>
          </a:solidFill>
          <a:ln>
            <a:noFill/>
          </a:ln>
        </p:spPr>
      </p:sp>
      <p:sp>
        <p:nvSpPr>
          <p:cNvPr id="229" name="Google Shape;229;p29"/>
          <p:cNvSpPr/>
          <p:nvPr/>
        </p:nvSpPr>
        <p:spPr>
          <a:xfrm rot="7200251">
            <a:off x="6985217" y="-1952739"/>
            <a:ext cx="3425159" cy="2023489"/>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236"/>
        <p:cNvGrpSpPr/>
        <p:nvPr/>
      </p:nvGrpSpPr>
      <p:grpSpPr>
        <a:xfrm>
          <a:off x="0" y="0"/>
          <a:ext cx="0" cy="0"/>
          <a:chOff x="0" y="0"/>
          <a:chExt cx="0" cy="0"/>
        </a:xfrm>
      </p:grpSpPr>
      <p:sp>
        <p:nvSpPr>
          <p:cNvPr id="237" name="Google Shape;237;p31"/>
          <p:cNvSpPr/>
          <p:nvPr/>
        </p:nvSpPr>
        <p:spPr>
          <a:xfrm>
            <a:off x="7351998" y="-208405"/>
            <a:ext cx="2133325" cy="2286450"/>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chemeClr val="accent4"/>
          </a:solidFill>
          <a:ln>
            <a:noFill/>
          </a:ln>
        </p:spPr>
      </p:sp>
      <p:sp>
        <p:nvSpPr>
          <p:cNvPr id="238" name="Google Shape;238;p31"/>
          <p:cNvSpPr txBox="1">
            <a:spLocks noGrp="1"/>
          </p:cNvSpPr>
          <p:nvPr>
            <p:ph type="body" idx="1"/>
          </p:nvPr>
        </p:nvSpPr>
        <p:spPr>
          <a:xfrm>
            <a:off x="4246650" y="1650350"/>
            <a:ext cx="3870000" cy="2372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Anaheim"/>
              <a:buChar char="●"/>
              <a:defRPr sz="1600">
                <a:solidFill>
                  <a:schemeClr val="dk1"/>
                </a:solidFill>
                <a:latin typeface="Lexend Deca Light"/>
                <a:ea typeface="Lexend Deca Light"/>
                <a:cs typeface="Lexend Deca Light"/>
                <a:sym typeface="Lexend Deca Light"/>
              </a:defRPr>
            </a:lvl1pPr>
            <a:lvl2pPr marL="914400" lvl="1" indent="-317500" rtl="0">
              <a:spcBef>
                <a:spcPts val="0"/>
              </a:spcBef>
              <a:spcAft>
                <a:spcPts val="0"/>
              </a:spcAft>
              <a:buClr>
                <a:schemeClr val="dk1"/>
              </a:buClr>
              <a:buSzPts val="1400"/>
              <a:buFont typeface="Open Sans"/>
              <a:buChar char="○"/>
              <a:defRPr>
                <a:solidFill>
                  <a:schemeClr val="dk1"/>
                </a:solidFill>
              </a:defRPr>
            </a:lvl2pPr>
            <a:lvl3pPr marL="1371600" lvl="2" indent="-317500" rtl="0">
              <a:spcBef>
                <a:spcPts val="0"/>
              </a:spcBef>
              <a:spcAft>
                <a:spcPts val="0"/>
              </a:spcAft>
              <a:buClr>
                <a:schemeClr val="dk1"/>
              </a:buClr>
              <a:buSzPts val="1400"/>
              <a:buFont typeface="Open Sans"/>
              <a:buChar char="■"/>
              <a:defRPr>
                <a:solidFill>
                  <a:schemeClr val="dk1"/>
                </a:solidFill>
              </a:defRPr>
            </a:lvl3pPr>
            <a:lvl4pPr marL="1828800" lvl="3" indent="-317500" rtl="0">
              <a:spcBef>
                <a:spcPts val="0"/>
              </a:spcBef>
              <a:spcAft>
                <a:spcPts val="0"/>
              </a:spcAft>
              <a:buClr>
                <a:schemeClr val="dk1"/>
              </a:buClr>
              <a:buSzPts val="1400"/>
              <a:buFont typeface="Open Sans"/>
              <a:buChar char="●"/>
              <a:defRPr>
                <a:solidFill>
                  <a:schemeClr val="dk1"/>
                </a:solidFill>
              </a:defRPr>
            </a:lvl4pPr>
            <a:lvl5pPr marL="2286000" lvl="4" indent="-317500" rtl="0">
              <a:spcBef>
                <a:spcPts val="0"/>
              </a:spcBef>
              <a:spcAft>
                <a:spcPts val="0"/>
              </a:spcAft>
              <a:buClr>
                <a:schemeClr val="dk1"/>
              </a:buClr>
              <a:buSzPts val="1400"/>
              <a:buFont typeface="Open Sans"/>
              <a:buChar char="○"/>
              <a:defRPr>
                <a:solidFill>
                  <a:schemeClr val="dk1"/>
                </a:solidFill>
              </a:defRPr>
            </a:lvl5pPr>
            <a:lvl6pPr marL="2743200" lvl="5" indent="-317500" rtl="0">
              <a:spcBef>
                <a:spcPts val="0"/>
              </a:spcBef>
              <a:spcAft>
                <a:spcPts val="0"/>
              </a:spcAft>
              <a:buClr>
                <a:schemeClr val="dk1"/>
              </a:buClr>
              <a:buSzPts val="1400"/>
              <a:buFont typeface="Open Sans"/>
              <a:buChar char="■"/>
              <a:defRPr>
                <a:solidFill>
                  <a:schemeClr val="dk1"/>
                </a:solidFill>
              </a:defRPr>
            </a:lvl6pPr>
            <a:lvl7pPr marL="3200400" lvl="6" indent="-317500" rtl="0">
              <a:spcBef>
                <a:spcPts val="0"/>
              </a:spcBef>
              <a:spcAft>
                <a:spcPts val="0"/>
              </a:spcAft>
              <a:buClr>
                <a:schemeClr val="dk1"/>
              </a:buClr>
              <a:buSzPts val="1400"/>
              <a:buFont typeface="Open Sans"/>
              <a:buChar char="●"/>
              <a:defRPr>
                <a:solidFill>
                  <a:schemeClr val="dk1"/>
                </a:solidFill>
              </a:defRPr>
            </a:lvl7pPr>
            <a:lvl8pPr marL="3657600" lvl="7" indent="-317500" rtl="0">
              <a:spcBef>
                <a:spcPts val="0"/>
              </a:spcBef>
              <a:spcAft>
                <a:spcPts val="0"/>
              </a:spcAft>
              <a:buClr>
                <a:schemeClr val="dk1"/>
              </a:buClr>
              <a:buSzPts val="1400"/>
              <a:buFont typeface="Open Sans"/>
              <a:buChar char="○"/>
              <a:defRPr>
                <a:solidFill>
                  <a:schemeClr val="dk1"/>
                </a:solidFill>
              </a:defRPr>
            </a:lvl8pPr>
            <a:lvl9pPr marL="4114800" lvl="8" indent="-317500" rtl="0">
              <a:spcBef>
                <a:spcPts val="0"/>
              </a:spcBef>
              <a:spcAft>
                <a:spcPts val="0"/>
              </a:spcAft>
              <a:buClr>
                <a:schemeClr val="dk1"/>
              </a:buClr>
              <a:buSzPts val="1400"/>
              <a:buFont typeface="Open Sans"/>
              <a:buChar char="■"/>
              <a:defRPr>
                <a:solidFill>
                  <a:schemeClr val="dk1"/>
                </a:solidFill>
              </a:defRPr>
            </a:lvl9pPr>
          </a:lstStyle>
          <a:p>
            <a:endParaRPr/>
          </a:p>
        </p:txBody>
      </p:sp>
      <p:sp>
        <p:nvSpPr>
          <p:cNvPr id="239" name="Google Shape;239;p31"/>
          <p:cNvSpPr txBox="1">
            <a:spLocks noGrp="1"/>
          </p:cNvSpPr>
          <p:nvPr>
            <p:ph type="title"/>
          </p:nvPr>
        </p:nvSpPr>
        <p:spPr>
          <a:xfrm>
            <a:off x="720000" y="511025"/>
            <a:ext cx="7704000" cy="348300"/>
          </a:xfrm>
          <a:prstGeom prst="rect">
            <a:avLst/>
          </a:prstGeom>
        </p:spPr>
        <p:txBody>
          <a:bodyPr spcFirstLastPara="1" wrap="square" lIns="91425" tIns="91425" rIns="91425" bIns="91425" anchor="ctr" anchorCtr="0">
            <a:noAutofit/>
          </a:bodyPr>
          <a:lstStyle>
            <a:lvl1pPr marR="38100" lvl="0" rtl="0">
              <a:lnSpc>
                <a:spcPct val="128571"/>
              </a:lnSpc>
              <a:spcBef>
                <a:spcPts val="0"/>
              </a:spcBef>
              <a:spcAft>
                <a:spcPts val="0"/>
              </a:spcAft>
              <a:buSzPts val="30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40" name="Google Shape;240;p31"/>
          <p:cNvSpPr/>
          <p:nvPr/>
        </p:nvSpPr>
        <p:spPr>
          <a:xfrm rot="10800000" flipH="1">
            <a:off x="-94552" y="-5614"/>
            <a:ext cx="801272" cy="4816500"/>
          </a:xfrm>
          <a:custGeom>
            <a:avLst/>
            <a:gdLst/>
            <a:ahLst/>
            <a:cxnLst/>
            <a:rect l="l" t="t" r="r" b="b"/>
            <a:pathLst>
              <a:path w="28296" h="192660" extrusionOk="0">
                <a:moveTo>
                  <a:pt x="720" y="38599"/>
                </a:moveTo>
                <a:cubicBezTo>
                  <a:pt x="103" y="68102"/>
                  <a:pt x="-411" y="153426"/>
                  <a:pt x="720" y="177378"/>
                </a:cubicBezTo>
                <a:cubicBezTo>
                  <a:pt x="1851" y="201330"/>
                  <a:pt x="4421" y="192182"/>
                  <a:pt x="7505" y="182313"/>
                </a:cubicBezTo>
                <a:cubicBezTo>
                  <a:pt x="10589" y="172444"/>
                  <a:pt x="19430" y="134820"/>
                  <a:pt x="19224" y="118166"/>
                </a:cubicBezTo>
                <a:cubicBezTo>
                  <a:pt x="19018" y="101513"/>
                  <a:pt x="5140" y="92261"/>
                  <a:pt x="6271" y="82392"/>
                </a:cubicBezTo>
                <a:cubicBezTo>
                  <a:pt x="7402" y="72523"/>
                  <a:pt x="22822" y="68823"/>
                  <a:pt x="26009" y="58954"/>
                </a:cubicBezTo>
                <a:cubicBezTo>
                  <a:pt x="29196" y="49085"/>
                  <a:pt x="28990" y="32945"/>
                  <a:pt x="25392" y="23179"/>
                </a:cubicBezTo>
                <a:cubicBezTo>
                  <a:pt x="21794" y="13413"/>
                  <a:pt x="8533" y="-2212"/>
                  <a:pt x="4421" y="358"/>
                </a:cubicBezTo>
                <a:cubicBezTo>
                  <a:pt x="309" y="2928"/>
                  <a:pt x="1337" y="9096"/>
                  <a:pt x="720" y="38599"/>
                </a:cubicBezTo>
                <a:close/>
              </a:path>
            </a:pathLst>
          </a:custGeom>
          <a:solidFill>
            <a:srgbClr val="FFE599">
              <a:alpha val="51790"/>
            </a:srgbClr>
          </a:solidFill>
          <a:ln>
            <a:noFill/>
          </a:ln>
        </p:spPr>
      </p:sp>
      <p:sp>
        <p:nvSpPr>
          <p:cNvPr id="241" name="Google Shape;241;p31"/>
          <p:cNvSpPr/>
          <p:nvPr/>
        </p:nvSpPr>
        <p:spPr>
          <a:xfrm rot="5400000">
            <a:off x="-2846414" y="2141273"/>
            <a:ext cx="4689554"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242" name="Google Shape;242;p31"/>
          <p:cNvSpPr/>
          <p:nvPr/>
        </p:nvSpPr>
        <p:spPr>
          <a:xfrm rot="10800000" flipH="1">
            <a:off x="8357574" y="2938750"/>
            <a:ext cx="801265" cy="2204427"/>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rgbClr val="94CCC6">
              <a:alpha val="5669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1"/>
          <p:cNvSpPr/>
          <p:nvPr/>
        </p:nvSpPr>
        <p:spPr>
          <a:xfrm rot="-1800251" flipH="1">
            <a:off x="8384311" y="2900873"/>
            <a:ext cx="3425159" cy="2023489"/>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1">
  <p:cSld name="CUSTOM_1_1">
    <p:spTree>
      <p:nvGrpSpPr>
        <p:cNvPr id="1" name="Shape 244"/>
        <p:cNvGrpSpPr/>
        <p:nvPr/>
      </p:nvGrpSpPr>
      <p:grpSpPr>
        <a:xfrm>
          <a:off x="0" y="0"/>
          <a:ext cx="0" cy="0"/>
          <a:chOff x="0" y="0"/>
          <a:chExt cx="0" cy="0"/>
        </a:xfrm>
      </p:grpSpPr>
      <p:sp>
        <p:nvSpPr>
          <p:cNvPr id="245" name="Google Shape;245;p32"/>
          <p:cNvSpPr txBox="1">
            <a:spLocks noGrp="1"/>
          </p:cNvSpPr>
          <p:nvPr>
            <p:ph type="title"/>
          </p:nvPr>
        </p:nvSpPr>
        <p:spPr>
          <a:xfrm>
            <a:off x="716775" y="2754450"/>
            <a:ext cx="3686700" cy="572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4200"/>
              <a:buNone/>
              <a:defRPr sz="35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246" name="Google Shape;246;p32"/>
          <p:cNvSpPr txBox="1">
            <a:spLocks noGrp="1"/>
          </p:cNvSpPr>
          <p:nvPr>
            <p:ph type="subTitle" idx="1"/>
          </p:nvPr>
        </p:nvSpPr>
        <p:spPr>
          <a:xfrm>
            <a:off x="717025" y="3451675"/>
            <a:ext cx="3686400" cy="118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1pPr>
            <a:lvl2pPr lvl="1"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2pPr>
            <a:lvl3pPr lvl="2"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3pPr>
            <a:lvl4pPr lvl="3"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4pPr>
            <a:lvl5pPr lvl="4"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5pPr>
            <a:lvl6pPr lvl="5"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6pPr>
            <a:lvl7pPr lvl="6"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7pPr>
            <a:lvl8pPr lvl="7"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8pPr>
            <a:lvl9pPr lvl="8"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9pPr>
          </a:lstStyle>
          <a:p>
            <a:endParaRPr/>
          </a:p>
        </p:txBody>
      </p:sp>
      <p:sp>
        <p:nvSpPr>
          <p:cNvPr id="247" name="Google Shape;247;p32"/>
          <p:cNvSpPr/>
          <p:nvPr/>
        </p:nvSpPr>
        <p:spPr>
          <a:xfrm rot="2700000" flipH="1">
            <a:off x="-586088" y="-623101"/>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4"/>
          </a:solidFill>
          <a:ln>
            <a:noFill/>
          </a:ln>
        </p:spPr>
      </p:sp>
      <p:sp>
        <p:nvSpPr>
          <p:cNvPr id="248" name="Google Shape;248;p32"/>
          <p:cNvSpPr/>
          <p:nvPr/>
        </p:nvSpPr>
        <p:spPr>
          <a:xfrm rot="4500040">
            <a:off x="-1226070" y="-234389"/>
            <a:ext cx="2176785" cy="2965911"/>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249" name="Google Shape;249;p32"/>
          <p:cNvSpPr/>
          <p:nvPr/>
        </p:nvSpPr>
        <p:spPr>
          <a:xfrm flipH="1">
            <a:off x="2320955" y="600"/>
            <a:ext cx="3989676" cy="1225738"/>
          </a:xfrm>
          <a:custGeom>
            <a:avLst/>
            <a:gdLst/>
            <a:ahLst/>
            <a:cxnLst/>
            <a:rect l="l" t="t" r="r" b="b"/>
            <a:pathLst>
              <a:path w="125078" h="47583" extrusionOk="0">
                <a:moveTo>
                  <a:pt x="1" y="1"/>
                </a:moveTo>
                <a:lnTo>
                  <a:pt x="15969" y="20666"/>
                </a:lnTo>
                <a:lnTo>
                  <a:pt x="26425" y="33824"/>
                </a:lnTo>
                <a:cubicBezTo>
                  <a:pt x="29868" y="38156"/>
                  <a:pt x="34719" y="41705"/>
                  <a:pt x="40489" y="44119"/>
                </a:cubicBezTo>
                <a:lnTo>
                  <a:pt x="40492" y="44119"/>
                </a:lnTo>
                <a:cubicBezTo>
                  <a:pt x="45967" y="46409"/>
                  <a:pt x="52049" y="47583"/>
                  <a:pt x="58181" y="47583"/>
                </a:cubicBezTo>
                <a:cubicBezTo>
                  <a:pt x="60945" y="47583"/>
                  <a:pt x="63719" y="47344"/>
                  <a:pt x="66451" y="46862"/>
                </a:cubicBezTo>
                <a:cubicBezTo>
                  <a:pt x="75352" y="45292"/>
                  <a:pt x="83690" y="42175"/>
                  <a:pt x="90756" y="37691"/>
                </a:cubicBezTo>
                <a:cubicBezTo>
                  <a:pt x="90960" y="37563"/>
                  <a:pt x="91161" y="37433"/>
                  <a:pt x="91363" y="37302"/>
                </a:cubicBezTo>
                <a:cubicBezTo>
                  <a:pt x="99099" y="32305"/>
                  <a:pt x="105515" y="26190"/>
                  <a:pt x="110562" y="19430"/>
                </a:cubicBezTo>
                <a:lnTo>
                  <a:pt x="12507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2"/>
          <p:cNvSpPr/>
          <p:nvPr/>
        </p:nvSpPr>
        <p:spPr>
          <a:xfrm rot="6458352" flipH="1">
            <a:off x="5464375" y="-1507865"/>
            <a:ext cx="2530412" cy="2432603"/>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CDD2DB">
              <a:alpha val="65630"/>
            </a:srgbClr>
          </a:solidFill>
          <a:ln>
            <a:noFill/>
          </a:ln>
        </p:spPr>
      </p:sp>
      <p:sp>
        <p:nvSpPr>
          <p:cNvPr id="251" name="Google Shape;251;p32"/>
          <p:cNvSpPr/>
          <p:nvPr/>
        </p:nvSpPr>
        <p:spPr>
          <a:xfrm rot="900007" flipH="1">
            <a:off x="6752819" y="370770"/>
            <a:ext cx="2957464" cy="5119151"/>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DEE6BB">
              <a:alpha val="50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2"/>
          <p:cNvSpPr/>
          <p:nvPr/>
        </p:nvSpPr>
        <p:spPr>
          <a:xfrm>
            <a:off x="5759392" y="45142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2">
  <p:cSld name="CUSTOM_1_1_1">
    <p:spTree>
      <p:nvGrpSpPr>
        <p:cNvPr id="1" name="Shape 253"/>
        <p:cNvGrpSpPr/>
        <p:nvPr/>
      </p:nvGrpSpPr>
      <p:grpSpPr>
        <a:xfrm>
          <a:off x="0" y="0"/>
          <a:ext cx="0" cy="0"/>
          <a:chOff x="0" y="0"/>
          <a:chExt cx="0" cy="0"/>
        </a:xfrm>
      </p:grpSpPr>
      <p:sp>
        <p:nvSpPr>
          <p:cNvPr id="254" name="Google Shape;254;p33"/>
          <p:cNvSpPr txBox="1">
            <a:spLocks noGrp="1"/>
          </p:cNvSpPr>
          <p:nvPr>
            <p:ph type="title"/>
          </p:nvPr>
        </p:nvSpPr>
        <p:spPr>
          <a:xfrm>
            <a:off x="1164725" y="1906600"/>
            <a:ext cx="3296100" cy="4758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200"/>
              <a:buNone/>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255" name="Google Shape;255;p33"/>
          <p:cNvSpPr txBox="1">
            <a:spLocks noGrp="1"/>
          </p:cNvSpPr>
          <p:nvPr>
            <p:ph type="subTitle" idx="1"/>
          </p:nvPr>
        </p:nvSpPr>
        <p:spPr>
          <a:xfrm>
            <a:off x="1164950" y="2382200"/>
            <a:ext cx="3295500" cy="85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1pPr>
            <a:lvl2pPr lvl="1"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2pPr>
            <a:lvl3pPr lvl="2"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3pPr>
            <a:lvl4pPr lvl="3"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4pPr>
            <a:lvl5pPr lvl="4"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5pPr>
            <a:lvl6pPr lvl="5"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6pPr>
            <a:lvl7pPr lvl="6"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7pPr>
            <a:lvl8pPr lvl="7"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8pPr>
            <a:lvl9pPr lvl="8" algn="ctr" rtl="0">
              <a:lnSpc>
                <a:spcPct val="100000"/>
              </a:lnSpc>
              <a:spcBef>
                <a:spcPts val="0"/>
              </a:spcBef>
              <a:spcAft>
                <a:spcPts val="0"/>
              </a:spcAft>
              <a:buClr>
                <a:schemeClr val="dk1"/>
              </a:buClr>
              <a:buSzPts val="1400"/>
              <a:buFont typeface="Lexend Deca Light"/>
              <a:buNone/>
              <a:defRPr>
                <a:solidFill>
                  <a:schemeClr val="dk1"/>
                </a:solidFill>
                <a:latin typeface="Lexend Deca Light"/>
                <a:ea typeface="Lexend Deca Light"/>
                <a:cs typeface="Lexend Deca Light"/>
                <a:sym typeface="Lexend Deca Light"/>
              </a:defRPr>
            </a:lvl9pPr>
          </a:lstStyle>
          <a:p>
            <a:endParaRPr/>
          </a:p>
        </p:txBody>
      </p:sp>
      <p:sp>
        <p:nvSpPr>
          <p:cNvPr id="256" name="Google Shape;256;p33"/>
          <p:cNvSpPr/>
          <p:nvPr/>
        </p:nvSpPr>
        <p:spPr>
          <a:xfrm rot="5400000" flipH="1">
            <a:off x="870145" y="2789391"/>
            <a:ext cx="2417199" cy="4184166"/>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DEE6BB">
              <a:alpha val="50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3"/>
          <p:cNvSpPr/>
          <p:nvPr/>
        </p:nvSpPr>
        <p:spPr>
          <a:xfrm rot="5400000" flipH="1">
            <a:off x="-984721" y="-897101"/>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4"/>
          </a:solidFill>
          <a:ln>
            <a:noFill/>
          </a:ln>
        </p:spPr>
      </p:sp>
      <p:sp>
        <p:nvSpPr>
          <p:cNvPr id="258" name="Google Shape;258;p33"/>
          <p:cNvSpPr/>
          <p:nvPr/>
        </p:nvSpPr>
        <p:spPr>
          <a:xfrm rot="2855138">
            <a:off x="-1293797" y="3295958"/>
            <a:ext cx="3314937" cy="1326150"/>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259" name="Google Shape;259;p33"/>
          <p:cNvSpPr/>
          <p:nvPr/>
        </p:nvSpPr>
        <p:spPr>
          <a:xfrm rot="-2700000">
            <a:off x="8022041" y="-623101"/>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2"/>
          </a:solidFill>
          <a:ln>
            <a:noFill/>
          </a:ln>
        </p:spPr>
      </p:sp>
      <p:sp>
        <p:nvSpPr>
          <p:cNvPr id="260" name="Google Shape;260;p33"/>
          <p:cNvSpPr/>
          <p:nvPr/>
        </p:nvSpPr>
        <p:spPr>
          <a:xfrm rot="-4500040" flipH="1">
            <a:off x="8519845" y="-234389"/>
            <a:ext cx="2176785" cy="2965911"/>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267"/>
        <p:cNvGrpSpPr/>
        <p:nvPr/>
      </p:nvGrpSpPr>
      <p:grpSpPr>
        <a:xfrm>
          <a:off x="0" y="0"/>
          <a:ext cx="0" cy="0"/>
          <a:chOff x="0" y="0"/>
          <a:chExt cx="0" cy="0"/>
        </a:xfrm>
      </p:grpSpPr>
      <p:sp>
        <p:nvSpPr>
          <p:cNvPr id="268" name="Google Shape;268;p35"/>
          <p:cNvSpPr/>
          <p:nvPr/>
        </p:nvSpPr>
        <p:spPr>
          <a:xfrm rot="-900025">
            <a:off x="-954858" y="322538"/>
            <a:ext cx="2587729" cy="514251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5"/>
          <p:cNvSpPr/>
          <p:nvPr/>
        </p:nvSpPr>
        <p:spPr>
          <a:xfrm>
            <a:off x="2735936" y="3917407"/>
            <a:ext cx="5243917" cy="12256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5"/>
          <p:cNvSpPr/>
          <p:nvPr/>
        </p:nvSpPr>
        <p:spPr>
          <a:xfrm rot="-2700000">
            <a:off x="6830586" y="-79122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3"/>
          </a:solidFill>
          <a:ln>
            <a:noFill/>
          </a:ln>
        </p:spPr>
      </p:sp>
      <p:sp>
        <p:nvSpPr>
          <p:cNvPr id="271" name="Google Shape;271;p35"/>
          <p:cNvSpPr/>
          <p:nvPr/>
        </p:nvSpPr>
        <p:spPr>
          <a:xfrm flipH="1">
            <a:off x="1221175" y="45142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chemeClr val="accent5"/>
            </a:solidFill>
            <a:prstDash val="solid"/>
            <a:round/>
            <a:headEnd type="none" w="med" len="med"/>
            <a:tailEnd type="none" w="med" len="med"/>
          </a:ln>
        </p:spPr>
      </p:sp>
      <p:sp>
        <p:nvSpPr>
          <p:cNvPr id="272" name="Google Shape;272;p35"/>
          <p:cNvSpPr/>
          <p:nvPr/>
        </p:nvSpPr>
        <p:spPr>
          <a:xfrm>
            <a:off x="7380100"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chemeClr val="accent5"/>
            </a:solidFill>
            <a:prstDash val="solid"/>
            <a:round/>
            <a:headEnd type="none" w="med" len="med"/>
            <a:tailEnd type="none" w="med" len="med"/>
          </a:ln>
        </p:spPr>
      </p:sp>
      <p:sp>
        <p:nvSpPr>
          <p:cNvPr id="273" name="Google Shape;273;p35"/>
          <p:cNvSpPr/>
          <p:nvPr/>
        </p:nvSpPr>
        <p:spPr>
          <a:xfrm>
            <a:off x="-456549" y="-435517"/>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274" name="Google Shape;274;p35"/>
          <p:cNvSpPr/>
          <p:nvPr/>
        </p:nvSpPr>
        <p:spPr>
          <a:xfrm>
            <a:off x="-1287550" y="-1298125"/>
            <a:ext cx="4698850" cy="3464375"/>
          </a:xfrm>
          <a:custGeom>
            <a:avLst/>
            <a:gdLst/>
            <a:ahLst/>
            <a:cxnLst/>
            <a:rect l="l" t="t" r="r" b="b"/>
            <a:pathLst>
              <a:path w="187954" h="138575" extrusionOk="0">
                <a:moveTo>
                  <a:pt x="0" y="138575"/>
                </a:moveTo>
                <a:cubicBezTo>
                  <a:pt x="1497" y="123612"/>
                  <a:pt x="5910" y="102980"/>
                  <a:pt x="20176" y="98224"/>
                </a:cubicBezTo>
                <a:cubicBezTo>
                  <a:pt x="49124" y="88574"/>
                  <a:pt x="85332" y="107553"/>
                  <a:pt x="111498" y="91853"/>
                </a:cubicBezTo>
                <a:cubicBezTo>
                  <a:pt x="122835" y="85050"/>
                  <a:pt x="125614" y="69254"/>
                  <a:pt x="130081" y="56810"/>
                </a:cubicBezTo>
                <a:cubicBezTo>
                  <a:pt x="133477" y="47349"/>
                  <a:pt x="137716" y="38054"/>
                  <a:pt x="143354" y="29732"/>
                </a:cubicBezTo>
                <a:cubicBezTo>
                  <a:pt x="153375" y="14940"/>
                  <a:pt x="171004" y="5650"/>
                  <a:pt x="187954" y="0"/>
                </a:cubicBezTo>
              </a:path>
            </a:pathLst>
          </a:custGeom>
          <a:noFill/>
          <a:ln w="9525" cap="flat" cmpd="sng">
            <a:solidFill>
              <a:schemeClr val="accent5"/>
            </a:solidFill>
            <a:prstDash val="solid"/>
            <a:round/>
            <a:headEnd type="none" w="med" len="med"/>
            <a:tailEnd type="none" w="med" len="med"/>
          </a:ln>
        </p:spPr>
      </p:sp>
      <p:sp>
        <p:nvSpPr>
          <p:cNvPr id="275" name="Google Shape;275;p35"/>
          <p:cNvSpPr/>
          <p:nvPr/>
        </p:nvSpPr>
        <p:spPr>
          <a:xfrm rot="4390065">
            <a:off x="6980504" y="2798935"/>
            <a:ext cx="2887207" cy="3094444"/>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EEAE91">
              <a:alpha val="42410"/>
            </a:srgbClr>
          </a:solid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276"/>
        <p:cNvGrpSpPr/>
        <p:nvPr/>
      </p:nvGrpSpPr>
      <p:grpSpPr>
        <a:xfrm>
          <a:off x="0" y="0"/>
          <a:ext cx="0" cy="0"/>
          <a:chOff x="0" y="0"/>
          <a:chExt cx="0" cy="0"/>
        </a:xfrm>
      </p:grpSpPr>
      <p:sp>
        <p:nvSpPr>
          <p:cNvPr id="277" name="Google Shape;277;p36"/>
          <p:cNvSpPr/>
          <p:nvPr/>
        </p:nvSpPr>
        <p:spPr>
          <a:xfrm rot="9899993">
            <a:off x="6699356" y="-705583"/>
            <a:ext cx="2957464" cy="5119151"/>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DEE6BB">
              <a:alpha val="50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6"/>
          <p:cNvSpPr/>
          <p:nvPr/>
        </p:nvSpPr>
        <p:spPr>
          <a:xfrm rot="10800000">
            <a:off x="6098115" y="2199833"/>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FFE599">
              <a:alpha val="51790"/>
            </a:srgbClr>
          </a:solidFill>
          <a:ln>
            <a:noFill/>
          </a:ln>
        </p:spPr>
      </p:sp>
      <p:sp>
        <p:nvSpPr>
          <p:cNvPr id="279" name="Google Shape;279;p36"/>
          <p:cNvSpPr/>
          <p:nvPr/>
        </p:nvSpPr>
        <p:spPr>
          <a:xfrm rot="8100000">
            <a:off x="-1342199" y="-755215"/>
            <a:ext cx="2634227" cy="2532480"/>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chemeClr val="accent3"/>
          </a:solidFill>
          <a:ln>
            <a:noFill/>
          </a:ln>
        </p:spPr>
      </p:sp>
      <p:sp>
        <p:nvSpPr>
          <p:cNvPr id="280" name="Google Shape;280;p36"/>
          <p:cNvSpPr/>
          <p:nvPr/>
        </p:nvSpPr>
        <p:spPr>
          <a:xfrm rot="6299960" flipH="1">
            <a:off x="-1095320" y="2557216"/>
            <a:ext cx="2176785" cy="2965911"/>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281" name="Google Shape;281;p36"/>
          <p:cNvSpPr/>
          <p:nvPr/>
        </p:nvSpPr>
        <p:spPr>
          <a:xfrm rot="10800000" flipH="1">
            <a:off x="5705930" y="-1056007"/>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727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dk1"/>
              </a:buClr>
              <a:buSzPts val="3000"/>
              <a:buFont typeface="Arya"/>
              <a:buNone/>
              <a:defRPr sz="3000">
                <a:solidFill>
                  <a:schemeClr val="dk1"/>
                </a:solidFill>
                <a:latin typeface="Arya"/>
                <a:ea typeface="Arya"/>
                <a:cs typeface="Arya"/>
                <a:sym typeface="Arya"/>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ctr" anchorCtr="0">
            <a:noAutofit/>
          </a:bodyPr>
          <a:lstStyle>
            <a:lvl1pPr marL="457200" lvl="0"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1pPr>
            <a:lvl2pPr marL="914400" lvl="1"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2pPr>
            <a:lvl3pPr marL="1371600" lvl="2"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3pPr>
            <a:lvl4pPr marL="1828800" lvl="3"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4pPr>
            <a:lvl5pPr marL="2286000" lvl="4"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5pPr>
            <a:lvl6pPr marL="2743200" lvl="5"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6pPr>
            <a:lvl7pPr marL="3200400" lvl="6"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7pPr>
            <a:lvl8pPr marL="3657600" lvl="7"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8pPr>
            <a:lvl9pPr marL="4114800" lvl="8" indent="-317500">
              <a:lnSpc>
                <a:spcPct val="115000"/>
              </a:lnSpc>
              <a:spcBef>
                <a:spcPts val="0"/>
              </a:spcBef>
              <a:spcAft>
                <a:spcPts val="0"/>
              </a:spcAft>
              <a:buClr>
                <a:schemeClr val="dk1"/>
              </a:buClr>
              <a:buSzPts val="1400"/>
              <a:buFont typeface="Lexend Deca Light"/>
              <a:buChar char="■"/>
              <a:defRPr>
                <a:solidFill>
                  <a:schemeClr val="dk1"/>
                </a:solidFill>
                <a:latin typeface="Lexend Deca Light"/>
                <a:ea typeface="Lexend Deca Light"/>
                <a:cs typeface="Lexend Deca Light"/>
                <a:sym typeface="Lexend Deca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7" r:id="rId8"/>
    <p:sldLayoutId id="2147483658" r:id="rId9"/>
    <p:sldLayoutId id="2147483659" r:id="rId10"/>
    <p:sldLayoutId id="2147483661" r:id="rId11"/>
    <p:sldLayoutId id="2147483667" r:id="rId12"/>
    <p:sldLayoutId id="2147483675" r:id="rId13"/>
    <p:sldLayoutId id="2147483677" r:id="rId14"/>
    <p:sldLayoutId id="2147483678" r:id="rId15"/>
    <p:sldLayoutId id="2147483679" r:id="rId16"/>
    <p:sldLayoutId id="2147483681" r:id="rId17"/>
    <p:sldLayoutId id="2147483682"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0"/>
          <p:cNvSpPr/>
          <p:nvPr/>
        </p:nvSpPr>
        <p:spPr>
          <a:xfrm>
            <a:off x="2735936" y="3917407"/>
            <a:ext cx="5243917" cy="12256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40"/>
          <p:cNvSpPr/>
          <p:nvPr/>
        </p:nvSpPr>
        <p:spPr>
          <a:xfrm>
            <a:off x="2260625" y="600"/>
            <a:ext cx="3989676" cy="1225738"/>
          </a:xfrm>
          <a:custGeom>
            <a:avLst/>
            <a:gdLst/>
            <a:ahLst/>
            <a:cxnLst/>
            <a:rect l="l" t="t" r="r" b="b"/>
            <a:pathLst>
              <a:path w="125078" h="47583" extrusionOk="0">
                <a:moveTo>
                  <a:pt x="1" y="1"/>
                </a:moveTo>
                <a:lnTo>
                  <a:pt x="15969" y="20666"/>
                </a:lnTo>
                <a:lnTo>
                  <a:pt x="26425" y="33824"/>
                </a:lnTo>
                <a:cubicBezTo>
                  <a:pt x="29868" y="38156"/>
                  <a:pt x="34719" y="41705"/>
                  <a:pt x="40489" y="44119"/>
                </a:cubicBezTo>
                <a:lnTo>
                  <a:pt x="40492" y="44119"/>
                </a:lnTo>
                <a:cubicBezTo>
                  <a:pt x="45967" y="46409"/>
                  <a:pt x="52049" y="47583"/>
                  <a:pt x="58181" y="47583"/>
                </a:cubicBezTo>
                <a:cubicBezTo>
                  <a:pt x="60945" y="47583"/>
                  <a:pt x="63719" y="47344"/>
                  <a:pt x="66451" y="46862"/>
                </a:cubicBezTo>
                <a:cubicBezTo>
                  <a:pt x="75352" y="45292"/>
                  <a:pt x="83690" y="42175"/>
                  <a:pt x="90756" y="37691"/>
                </a:cubicBezTo>
                <a:cubicBezTo>
                  <a:pt x="90960" y="37563"/>
                  <a:pt x="91161" y="37433"/>
                  <a:pt x="91363" y="37302"/>
                </a:cubicBezTo>
                <a:cubicBezTo>
                  <a:pt x="99099" y="32305"/>
                  <a:pt x="105515" y="26190"/>
                  <a:pt x="110562" y="19430"/>
                </a:cubicBezTo>
                <a:lnTo>
                  <a:pt x="12507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40"/>
          <p:cNvSpPr/>
          <p:nvPr/>
        </p:nvSpPr>
        <p:spPr>
          <a:xfrm rot="-2700000">
            <a:off x="6830586" y="-79122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CDD2DB">
              <a:alpha val="42860"/>
            </a:srgbClr>
          </a:solidFill>
          <a:ln>
            <a:noFill/>
          </a:ln>
        </p:spPr>
      </p:sp>
      <p:sp>
        <p:nvSpPr>
          <p:cNvPr id="295" name="Google Shape;295;p40"/>
          <p:cNvSpPr txBox="1">
            <a:spLocks noGrp="1"/>
          </p:cNvSpPr>
          <p:nvPr>
            <p:ph type="ctrTitle"/>
          </p:nvPr>
        </p:nvSpPr>
        <p:spPr>
          <a:xfrm>
            <a:off x="1617750" y="1766980"/>
            <a:ext cx="5908500" cy="1225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dirty="0"/>
              <a:t>Skills, Tools and Approaches for effective Youth Work practice with Young People.</a:t>
            </a:r>
            <a:endParaRPr sz="3600" dirty="0"/>
          </a:p>
        </p:txBody>
      </p:sp>
      <p:sp>
        <p:nvSpPr>
          <p:cNvPr id="296" name="Google Shape;296;p40"/>
          <p:cNvSpPr txBox="1">
            <a:spLocks noGrp="1"/>
          </p:cNvSpPr>
          <p:nvPr>
            <p:ph type="subTitle" idx="1"/>
          </p:nvPr>
        </p:nvSpPr>
        <p:spPr>
          <a:xfrm>
            <a:off x="1617750" y="3533395"/>
            <a:ext cx="5908500" cy="19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2114791 – Ffion Lindley</a:t>
            </a:r>
            <a:endParaRPr dirty="0"/>
          </a:p>
        </p:txBody>
      </p:sp>
      <p:sp>
        <p:nvSpPr>
          <p:cNvPr id="297" name="Google Shape;297;p40"/>
          <p:cNvSpPr/>
          <p:nvPr/>
        </p:nvSpPr>
        <p:spPr>
          <a:xfrm flipH="1">
            <a:off x="1221175" y="45142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chemeClr val="accent5"/>
            </a:solidFill>
            <a:prstDash val="solid"/>
            <a:round/>
            <a:headEnd type="none" w="med" len="med"/>
            <a:tailEnd type="none" w="med" len="med"/>
          </a:ln>
        </p:spPr>
      </p:sp>
      <p:sp>
        <p:nvSpPr>
          <p:cNvPr id="298" name="Google Shape;298;p40"/>
          <p:cNvSpPr/>
          <p:nvPr/>
        </p:nvSpPr>
        <p:spPr>
          <a:xfrm>
            <a:off x="7380100"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chemeClr val="accent5"/>
            </a:solidFill>
            <a:prstDash val="solid"/>
            <a:round/>
            <a:headEnd type="none" w="med" len="med"/>
            <a:tailEnd type="none" w="med" len="med"/>
          </a:ln>
        </p:spPr>
      </p:sp>
      <p:sp>
        <p:nvSpPr>
          <p:cNvPr id="299" name="Google Shape;299;p40"/>
          <p:cNvSpPr/>
          <p:nvPr/>
        </p:nvSpPr>
        <p:spPr>
          <a:xfrm>
            <a:off x="-456549" y="-435517"/>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300" name="Google Shape;300;p40"/>
          <p:cNvSpPr/>
          <p:nvPr/>
        </p:nvSpPr>
        <p:spPr>
          <a:xfrm>
            <a:off x="-1287550" y="-1298125"/>
            <a:ext cx="4698850" cy="3464375"/>
          </a:xfrm>
          <a:custGeom>
            <a:avLst/>
            <a:gdLst/>
            <a:ahLst/>
            <a:cxnLst/>
            <a:rect l="l" t="t" r="r" b="b"/>
            <a:pathLst>
              <a:path w="187954" h="138575" extrusionOk="0">
                <a:moveTo>
                  <a:pt x="0" y="138575"/>
                </a:moveTo>
                <a:cubicBezTo>
                  <a:pt x="1497" y="123612"/>
                  <a:pt x="5910" y="102980"/>
                  <a:pt x="20176" y="98224"/>
                </a:cubicBezTo>
                <a:cubicBezTo>
                  <a:pt x="49124" y="88574"/>
                  <a:pt x="85332" y="107553"/>
                  <a:pt x="111498" y="91853"/>
                </a:cubicBezTo>
                <a:cubicBezTo>
                  <a:pt x="122835" y="85050"/>
                  <a:pt x="125614" y="69254"/>
                  <a:pt x="130081" y="56810"/>
                </a:cubicBezTo>
                <a:cubicBezTo>
                  <a:pt x="133477" y="47349"/>
                  <a:pt x="137716" y="38054"/>
                  <a:pt x="143354" y="29732"/>
                </a:cubicBezTo>
                <a:cubicBezTo>
                  <a:pt x="153375" y="14940"/>
                  <a:pt x="171004" y="5650"/>
                  <a:pt x="187954" y="0"/>
                </a:cubicBezTo>
              </a:path>
            </a:pathLst>
          </a:custGeom>
          <a:noFill/>
          <a:ln w="9525" cap="flat" cmpd="sng">
            <a:solidFill>
              <a:schemeClr val="accent5"/>
            </a:solidFill>
            <a:prstDash val="solid"/>
            <a:round/>
            <a:headEnd type="none" w="med" len="med"/>
            <a:tailEnd type="none" w="med" len="med"/>
          </a:ln>
        </p:spPr>
      </p:sp>
      <p:sp>
        <p:nvSpPr>
          <p:cNvPr id="301" name="Google Shape;301;p40"/>
          <p:cNvSpPr/>
          <p:nvPr/>
        </p:nvSpPr>
        <p:spPr>
          <a:xfrm rot="4390065">
            <a:off x="6980504" y="2798935"/>
            <a:ext cx="2887207" cy="3094444"/>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EEAE91">
              <a:alpha val="42410"/>
            </a:srgbClr>
          </a:solidFill>
          <a:ln>
            <a:no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41"/>
          <p:cNvSpPr txBox="1">
            <a:spLocks noGrp="1"/>
          </p:cNvSpPr>
          <p:nvPr>
            <p:ph type="title"/>
          </p:nvPr>
        </p:nvSpPr>
        <p:spPr>
          <a:xfrm>
            <a:off x="835300" y="511025"/>
            <a:ext cx="7473300" cy="348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I</a:t>
            </a:r>
            <a:r>
              <a:rPr lang="en" sz="4000" dirty="0"/>
              <a:t>ntroduction</a:t>
            </a:r>
            <a:endParaRPr dirty="0"/>
          </a:p>
        </p:txBody>
      </p:sp>
      <p:sp>
        <p:nvSpPr>
          <p:cNvPr id="308" name="Google Shape;308;p41"/>
          <p:cNvSpPr txBox="1"/>
          <p:nvPr/>
        </p:nvSpPr>
        <p:spPr>
          <a:xfrm>
            <a:off x="875057" y="1478239"/>
            <a:ext cx="7473300" cy="501000"/>
          </a:xfrm>
          <a:prstGeom prst="rect">
            <a:avLst/>
          </a:prstGeom>
          <a:noFill/>
          <a:ln>
            <a:noFill/>
          </a:ln>
        </p:spPr>
        <p:txBody>
          <a:bodyPr spcFirstLastPara="1" wrap="square" lIns="91425" tIns="91425" rIns="0" bIns="91425" anchor="t" anchorCtr="0">
            <a:noAutofit/>
          </a:bodyPr>
          <a:lstStyle/>
          <a:p>
            <a:pPr marL="0" lvl="0" indent="0" algn="l" rtl="0">
              <a:spcBef>
                <a:spcPts val="0"/>
              </a:spcBef>
              <a:spcAft>
                <a:spcPts val="0"/>
              </a:spcAft>
              <a:buNone/>
            </a:pPr>
            <a:r>
              <a:rPr lang="en-GB" sz="1600" dirty="0">
                <a:solidFill>
                  <a:schemeClr val="dk1"/>
                </a:solidFill>
                <a:latin typeface="Lexend Deca Light"/>
                <a:ea typeface="Lexend Deca Light"/>
                <a:cs typeface="Lexend Deca Light"/>
                <a:sym typeface="Lexend Deca Light"/>
              </a:rPr>
              <a:t>A</a:t>
            </a:r>
            <a:r>
              <a:rPr lang="en" sz="1600" dirty="0">
                <a:solidFill>
                  <a:schemeClr val="dk1"/>
                </a:solidFill>
                <a:latin typeface="Lexend Deca Light"/>
                <a:ea typeface="Lexend Deca Light"/>
                <a:cs typeface="Lexend Deca Light"/>
                <a:sym typeface="Lexend Deca Light"/>
              </a:rPr>
              <a:t>s stated in the National Occupational Standards (2019) “Purposeful relationships with Young People are at the heart of good Youth Work”. </a:t>
            </a:r>
            <a:r>
              <a:rPr lang="en-GB" sz="1600" dirty="0">
                <a:solidFill>
                  <a:schemeClr val="dk1"/>
                </a:solidFill>
                <a:latin typeface="Lexend Deca Light"/>
                <a:ea typeface="Lexend Deca Light"/>
                <a:cs typeface="Lexend Deca Light"/>
                <a:sym typeface="Lexend Deca Light"/>
              </a:rPr>
              <a:t>T</a:t>
            </a:r>
            <a:r>
              <a:rPr lang="en" sz="1600" dirty="0">
                <a:solidFill>
                  <a:schemeClr val="dk1"/>
                </a:solidFill>
                <a:latin typeface="Lexend Deca Light"/>
                <a:ea typeface="Lexend Deca Light"/>
                <a:cs typeface="Lexend Deca Light"/>
                <a:sym typeface="Lexend Deca Light"/>
              </a:rPr>
              <a:t>herefore today, </a:t>
            </a:r>
            <a:r>
              <a:rPr lang="en-GB" sz="1600" dirty="0">
                <a:solidFill>
                  <a:schemeClr val="dk1"/>
                </a:solidFill>
                <a:latin typeface="Lexend Deca Light"/>
                <a:ea typeface="Lexend Deca Light"/>
                <a:cs typeface="Lexend Deca Light"/>
                <a:sym typeface="Lexend Deca Light"/>
              </a:rPr>
              <a:t>I</a:t>
            </a:r>
            <a:r>
              <a:rPr lang="en" sz="1600" dirty="0">
                <a:solidFill>
                  <a:schemeClr val="dk1"/>
                </a:solidFill>
                <a:latin typeface="Lexend Deca Light"/>
                <a:ea typeface="Lexend Deca Light"/>
                <a:cs typeface="Lexend Deca Light"/>
                <a:sym typeface="Lexend Deca Light"/>
              </a:rPr>
              <a:t> am going to speak with you about the importance of a purposeful relationship between Youth Workers and Young People and how a Youth Workers skills, tools and approaches can have a positive impact on the relationship in a group setting and on a one-to-one basis with Young People. </a:t>
            </a:r>
            <a:r>
              <a:rPr lang="en-GB" sz="1600" dirty="0">
                <a:solidFill>
                  <a:schemeClr val="dk1"/>
                </a:solidFill>
                <a:latin typeface="Lexend Deca Light"/>
                <a:ea typeface="Lexend Deca Light"/>
                <a:cs typeface="Lexend Deca Light"/>
                <a:sym typeface="Lexend Deca Light"/>
              </a:rPr>
              <a:t>I</a:t>
            </a:r>
            <a:r>
              <a:rPr lang="en" sz="1600" dirty="0">
                <a:solidFill>
                  <a:schemeClr val="dk1"/>
                </a:solidFill>
                <a:latin typeface="Lexend Deca Light"/>
                <a:ea typeface="Lexend Deca Light"/>
                <a:cs typeface="Lexend Deca Light"/>
                <a:sym typeface="Lexend Deca Light"/>
              </a:rPr>
              <a:t> will also discuss with you a fictional scene where </a:t>
            </a:r>
            <a:r>
              <a:rPr lang="en-GB" sz="1600" dirty="0">
                <a:solidFill>
                  <a:schemeClr val="dk1"/>
                </a:solidFill>
                <a:latin typeface="Lexend Deca Light"/>
                <a:ea typeface="Lexend Deca Light"/>
                <a:cs typeface="Lexend Deca Light"/>
                <a:sym typeface="Lexend Deca Light"/>
              </a:rPr>
              <a:t>a Youth Worker </a:t>
            </a:r>
            <a:r>
              <a:rPr lang="en" sz="1600" dirty="0">
                <a:solidFill>
                  <a:schemeClr val="dk1"/>
                </a:solidFill>
                <a:latin typeface="Lexend Deca Light"/>
                <a:ea typeface="Lexend Deca Light"/>
                <a:cs typeface="Lexend Deca Light"/>
                <a:sym typeface="Lexend Deca Light"/>
              </a:rPr>
              <a:t>could implement games/interventions to help build relationships between a group of young people and Youth Workers themselves, build young peoples trust, confidence and self esteem and to help them feel like they are not alone in this world. </a:t>
            </a:r>
            <a:endParaRPr sz="1600" dirty="0">
              <a:solidFill>
                <a:schemeClr val="dk1"/>
              </a:solidFill>
              <a:latin typeface="Lexend Deca Light"/>
              <a:ea typeface="Lexend Deca Light"/>
              <a:cs typeface="Lexend Deca Light"/>
              <a:sym typeface="Lexend Deca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42"/>
          <p:cNvSpPr/>
          <p:nvPr/>
        </p:nvSpPr>
        <p:spPr>
          <a:xfrm>
            <a:off x="-244721" y="1752002"/>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316" name="Google Shape;316;p42"/>
          <p:cNvSpPr txBox="1">
            <a:spLocks noGrp="1"/>
          </p:cNvSpPr>
          <p:nvPr>
            <p:ph type="title" idx="15"/>
          </p:nvPr>
        </p:nvSpPr>
        <p:spPr>
          <a:xfrm>
            <a:off x="114205" y="176057"/>
            <a:ext cx="3459312" cy="115350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W</a:t>
            </a:r>
            <a:r>
              <a:rPr lang="en" dirty="0"/>
              <a:t>hat is Youth work? </a:t>
            </a:r>
            <a:endParaRPr dirty="0"/>
          </a:p>
        </p:txBody>
      </p:sp>
      <p:sp>
        <p:nvSpPr>
          <p:cNvPr id="317" name="Google Shape;317;p42"/>
          <p:cNvSpPr/>
          <p:nvPr/>
        </p:nvSpPr>
        <p:spPr>
          <a:xfrm flipH="1">
            <a:off x="-937437" y="4514220"/>
            <a:ext cx="3314875"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319" name="Google Shape;319;p42"/>
          <p:cNvSpPr txBox="1">
            <a:spLocks noGrp="1"/>
          </p:cNvSpPr>
          <p:nvPr>
            <p:ph type="subTitle" idx="1"/>
          </p:nvPr>
        </p:nvSpPr>
        <p:spPr>
          <a:xfrm>
            <a:off x="2097629" y="1277751"/>
            <a:ext cx="5075617" cy="1938250"/>
          </a:xfrm>
          <a:prstGeom prst="rect">
            <a:avLst/>
          </a:prstGeom>
        </p:spPr>
        <p:txBody>
          <a:bodyPr spcFirstLastPara="1" wrap="square" lIns="91425" tIns="0" rIns="91425" bIns="0" anchor="t" anchorCtr="0">
            <a:noAutofit/>
          </a:bodyPr>
          <a:lstStyle/>
          <a:p>
            <a:pPr marL="0" lvl="0" indent="0" algn="l" rtl="0">
              <a:spcBef>
                <a:spcPts val="0"/>
              </a:spcBef>
              <a:spcAft>
                <a:spcPts val="0"/>
              </a:spcAft>
              <a:buNone/>
            </a:pPr>
            <a:endParaRPr lang="en" dirty="0"/>
          </a:p>
          <a:p>
            <a:pPr marL="0" lvl="0" indent="0" algn="l" rtl="0">
              <a:spcBef>
                <a:spcPts val="0"/>
              </a:spcBef>
              <a:spcAft>
                <a:spcPts val="0"/>
              </a:spcAft>
              <a:buNone/>
            </a:pPr>
            <a:endParaRPr lang="en" dirty="0"/>
          </a:p>
        </p:txBody>
      </p:sp>
      <p:sp>
        <p:nvSpPr>
          <p:cNvPr id="330" name="Google Shape;330;p42"/>
          <p:cNvSpPr/>
          <p:nvPr/>
        </p:nvSpPr>
        <p:spPr>
          <a:xfrm rot="-2700000">
            <a:off x="6830586" y="-79122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CDD2DB">
              <a:alpha val="42860"/>
            </a:srgbClr>
          </a:solidFill>
          <a:ln>
            <a:noFill/>
          </a:ln>
        </p:spPr>
      </p:sp>
      <p:sp>
        <p:nvSpPr>
          <p:cNvPr id="16" name="TextBox 15">
            <a:extLst>
              <a:ext uri="{FF2B5EF4-FFF2-40B4-BE49-F238E27FC236}">
                <a16:creationId xmlns:a16="http://schemas.microsoft.com/office/drawing/2014/main" id="{A7322BA7-40E8-4B30-2C5F-AE84662FC07E}"/>
              </a:ext>
            </a:extLst>
          </p:cNvPr>
          <p:cNvSpPr txBox="1"/>
          <p:nvPr/>
        </p:nvSpPr>
        <p:spPr>
          <a:xfrm>
            <a:off x="5415755" y="3222452"/>
            <a:ext cx="3966848" cy="523220"/>
          </a:xfrm>
          <a:prstGeom prst="rect">
            <a:avLst/>
          </a:prstGeom>
          <a:noFill/>
        </p:spPr>
        <p:txBody>
          <a:bodyPr wrap="square" rtlCol="0">
            <a:spAutoFit/>
          </a:bodyPr>
          <a:lstStyle/>
          <a:p>
            <a:r>
              <a:rPr lang="en-GB" dirty="0"/>
              <a:t>Youth Work takes place in a wide range of settings from ages 11-25 years. </a:t>
            </a:r>
          </a:p>
        </p:txBody>
      </p:sp>
      <p:sp>
        <p:nvSpPr>
          <p:cNvPr id="17" name="TextBox 16">
            <a:extLst>
              <a:ext uri="{FF2B5EF4-FFF2-40B4-BE49-F238E27FC236}">
                <a16:creationId xmlns:a16="http://schemas.microsoft.com/office/drawing/2014/main" id="{C39A15EA-35DA-2C09-C8F7-EFBC0F1A1F05}"/>
              </a:ext>
            </a:extLst>
          </p:cNvPr>
          <p:cNvSpPr txBox="1"/>
          <p:nvPr/>
        </p:nvSpPr>
        <p:spPr>
          <a:xfrm>
            <a:off x="3488458" y="260135"/>
            <a:ext cx="5541337" cy="1815882"/>
          </a:xfrm>
          <a:prstGeom prst="rect">
            <a:avLst/>
          </a:prstGeom>
          <a:noFill/>
        </p:spPr>
        <p:txBody>
          <a:bodyPr wrap="square" rtlCol="0">
            <a:spAutoFit/>
          </a:bodyPr>
          <a:lstStyle/>
          <a:p>
            <a:r>
              <a:rPr lang="en-GB" dirty="0"/>
              <a:t>“Youth Work is different, Youth Work starts where young people are, not from where we would like them to be. We identify their learning needs and design a learning pathway through which individuals and groups can have their needs met. It follows that because the learning pathway is based on the age, experience, needs and interest  of individuals and groups of young people, the activities that make up the pathway are very wide-ranging” – Ingram, G and Harris, J ‘ </a:t>
            </a:r>
            <a:r>
              <a:rPr lang="en-GB" i="1" dirty="0"/>
              <a:t>delivering good Youth Work</a:t>
            </a:r>
            <a:r>
              <a:rPr lang="en-GB" dirty="0"/>
              <a:t>’ P18.</a:t>
            </a:r>
          </a:p>
        </p:txBody>
      </p:sp>
      <p:sp>
        <p:nvSpPr>
          <p:cNvPr id="18" name="TextBox 17">
            <a:extLst>
              <a:ext uri="{FF2B5EF4-FFF2-40B4-BE49-F238E27FC236}">
                <a16:creationId xmlns:a16="http://schemas.microsoft.com/office/drawing/2014/main" id="{C565A15B-5E7A-DB3E-56FF-FCB91A28E02E}"/>
              </a:ext>
            </a:extLst>
          </p:cNvPr>
          <p:cNvSpPr txBox="1"/>
          <p:nvPr/>
        </p:nvSpPr>
        <p:spPr>
          <a:xfrm>
            <a:off x="50798" y="2400031"/>
            <a:ext cx="4653280" cy="2893100"/>
          </a:xfrm>
          <a:prstGeom prst="rect">
            <a:avLst/>
          </a:prstGeom>
          <a:noFill/>
        </p:spPr>
        <p:txBody>
          <a:bodyPr wrap="square" rtlCol="0">
            <a:spAutoFit/>
          </a:bodyPr>
          <a:lstStyle/>
          <a:p>
            <a:r>
              <a:rPr lang="en-GB" dirty="0"/>
              <a:t>Youth Work is Informally and Non-formally educating Young people to be the best version of themselves. Supporting Young People to know their rights, have self respect as well as respect for others and how to act in a manor that is acceptable in society. </a:t>
            </a:r>
          </a:p>
          <a:p>
            <a:endParaRPr lang="en-GB" dirty="0"/>
          </a:p>
          <a:p>
            <a:r>
              <a:rPr lang="en-GB" dirty="0"/>
              <a:t>“When young people behave in ways which seem to be socially inappropriate it needs to be recognized that they may not have the skills to enable them to behave more acceptably” </a:t>
            </a:r>
            <a:r>
              <a:rPr lang="en-GB" sz="1400" dirty="0">
                <a:solidFill>
                  <a:srgbClr val="000000"/>
                </a:solidFill>
                <a:effectLst/>
                <a:latin typeface="Arial" panose="020B0604020202020204" pitchFamily="34" charset="0"/>
                <a:ea typeface="Times New Roman" panose="02020603050405020304" pitchFamily="18" charset="0"/>
              </a:rPr>
              <a:t>Geldard, K., Geldard, D. and Yin Foo, R. (2016) </a:t>
            </a:r>
            <a:r>
              <a:rPr lang="en-GB" sz="1400" i="1" dirty="0">
                <a:solidFill>
                  <a:srgbClr val="000000"/>
                </a:solidFill>
                <a:effectLst/>
                <a:latin typeface="Arial" panose="020B0604020202020204" pitchFamily="34" charset="0"/>
                <a:ea typeface="Times New Roman" panose="02020603050405020304" pitchFamily="18" charset="0"/>
              </a:rPr>
              <a:t>Counselling Adolescents: The proactive approach for young people. </a:t>
            </a:r>
            <a:r>
              <a:rPr lang="en-GB" i="1" dirty="0">
                <a:latin typeface="Arial" panose="020B0604020202020204" pitchFamily="34" charset="0"/>
                <a:ea typeface="Times New Roman" panose="02020603050405020304" pitchFamily="18" charset="0"/>
              </a:rPr>
              <a:t>P128</a:t>
            </a:r>
            <a:endParaRPr lang="en-GB" sz="1100"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43"/>
          <p:cNvSpPr txBox="1">
            <a:spLocks noGrp="1"/>
          </p:cNvSpPr>
          <p:nvPr>
            <p:ph type="title"/>
          </p:nvPr>
        </p:nvSpPr>
        <p:spPr>
          <a:xfrm>
            <a:off x="2509759" y="444444"/>
            <a:ext cx="4230000" cy="572400"/>
          </a:xfrm>
          <a:prstGeom prst="rect">
            <a:avLst/>
          </a:prstGeom>
        </p:spPr>
        <p:txBody>
          <a:bodyPr spcFirstLastPara="1" wrap="square" lIns="91425" tIns="0" rIns="91425" bIns="0" anchor="ctr" anchorCtr="0">
            <a:noAutofit/>
          </a:bodyPr>
          <a:lstStyle/>
          <a:p>
            <a:pPr marL="0" lvl="0" indent="0" algn="l" rtl="0">
              <a:spcBef>
                <a:spcPts val="0"/>
              </a:spcBef>
              <a:spcAft>
                <a:spcPts val="0"/>
              </a:spcAft>
              <a:buNone/>
            </a:pPr>
            <a:r>
              <a:rPr lang="en" dirty="0"/>
              <a:t>Youth worker and Counselling skills.</a:t>
            </a:r>
            <a:endParaRPr dirty="0"/>
          </a:p>
        </p:txBody>
      </p:sp>
      <p:sp>
        <p:nvSpPr>
          <p:cNvPr id="336" name="Google Shape;336;p43"/>
          <p:cNvSpPr txBox="1">
            <a:spLocks noGrp="1"/>
          </p:cNvSpPr>
          <p:nvPr>
            <p:ph type="subTitle" idx="1"/>
          </p:nvPr>
        </p:nvSpPr>
        <p:spPr>
          <a:xfrm>
            <a:off x="2403706" y="1319333"/>
            <a:ext cx="4229400" cy="880500"/>
          </a:xfrm>
          <a:prstGeom prst="rect">
            <a:avLst/>
          </a:prstGeom>
        </p:spPr>
        <p:txBody>
          <a:bodyPr spcFirstLastPara="1" wrap="square" lIns="91425" tIns="0" rIns="91425" bIns="0" anchor="t" anchorCtr="0">
            <a:noAutofit/>
          </a:bodyPr>
          <a:lstStyle/>
          <a:p>
            <a:pPr marL="0" lvl="0" indent="0" algn="l" rtl="0">
              <a:spcBef>
                <a:spcPts val="0"/>
              </a:spcBef>
              <a:spcAft>
                <a:spcPts val="0"/>
              </a:spcAft>
              <a:buNone/>
            </a:pPr>
            <a:r>
              <a:rPr lang="en-GB" dirty="0"/>
              <a:t>Youth Workers use counselling skills daily when working with each individual young person.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Counselling micro skills include</a:t>
            </a:r>
          </a:p>
          <a:p>
            <a:pPr marL="285750" lvl="0" indent="-285750" algn="l" rtl="0">
              <a:spcBef>
                <a:spcPts val="0"/>
              </a:spcBef>
              <a:spcAft>
                <a:spcPts val="0"/>
              </a:spcAft>
              <a:buFont typeface="Arial" panose="020B0604020202020204" pitchFamily="34" charset="0"/>
              <a:buChar char="•"/>
            </a:pPr>
            <a:r>
              <a:rPr lang="en-GB" dirty="0"/>
              <a:t>Observation </a:t>
            </a:r>
          </a:p>
          <a:p>
            <a:pPr marL="285750" lvl="0" indent="-285750" algn="l" rtl="0">
              <a:spcBef>
                <a:spcPts val="0"/>
              </a:spcBef>
              <a:spcAft>
                <a:spcPts val="0"/>
              </a:spcAft>
              <a:buFont typeface="Arial" panose="020B0604020202020204" pitchFamily="34" charset="0"/>
              <a:buChar char="•"/>
            </a:pPr>
            <a:r>
              <a:rPr lang="en-GB" dirty="0"/>
              <a:t>Active listening </a:t>
            </a:r>
          </a:p>
          <a:p>
            <a:pPr marL="285750" lvl="0" indent="-285750" algn="l" rtl="0">
              <a:spcBef>
                <a:spcPts val="0"/>
              </a:spcBef>
              <a:spcAft>
                <a:spcPts val="0"/>
              </a:spcAft>
              <a:buFont typeface="Arial" panose="020B0604020202020204" pitchFamily="34" charset="0"/>
              <a:buChar char="•"/>
            </a:pPr>
            <a:r>
              <a:rPr lang="en-GB" dirty="0"/>
              <a:t>Giving feedback </a:t>
            </a:r>
          </a:p>
          <a:p>
            <a:pPr marL="285750" lvl="0" indent="-285750" algn="l" rtl="0">
              <a:spcBef>
                <a:spcPts val="0"/>
              </a:spcBef>
              <a:spcAft>
                <a:spcPts val="0"/>
              </a:spcAft>
              <a:buFont typeface="Arial" panose="020B0604020202020204" pitchFamily="34" charset="0"/>
              <a:buChar char="•"/>
            </a:pPr>
            <a:r>
              <a:rPr lang="en-GB" dirty="0"/>
              <a:t>Use of questions </a:t>
            </a:r>
          </a:p>
          <a:p>
            <a:pPr marL="285750" lvl="0" indent="-285750" algn="l" rtl="0">
              <a:spcBef>
                <a:spcPts val="0"/>
              </a:spcBef>
              <a:spcAft>
                <a:spcPts val="0"/>
              </a:spcAft>
              <a:buFont typeface="Arial" panose="020B0604020202020204" pitchFamily="34" charset="0"/>
              <a:buChar char="•"/>
            </a:pPr>
            <a:r>
              <a:rPr lang="en-GB" dirty="0"/>
              <a:t>Challenging </a:t>
            </a:r>
          </a:p>
          <a:p>
            <a:pPr marL="285750" lvl="0" indent="-285750" algn="l" rtl="0">
              <a:spcBef>
                <a:spcPts val="0"/>
              </a:spcBef>
              <a:spcAft>
                <a:spcPts val="0"/>
              </a:spcAft>
              <a:buFont typeface="Arial" panose="020B0604020202020204" pitchFamily="34" charset="0"/>
              <a:buChar char="•"/>
            </a:pPr>
            <a:r>
              <a:rPr lang="en-GB" dirty="0"/>
              <a:t>Instructions </a:t>
            </a:r>
          </a:p>
          <a:p>
            <a:pPr marL="285750" lvl="0" indent="-285750" algn="l" rtl="0">
              <a:spcBef>
                <a:spcPts val="0"/>
              </a:spcBef>
              <a:spcAft>
                <a:spcPts val="0"/>
              </a:spcAft>
              <a:buFont typeface="Arial" panose="020B0604020202020204" pitchFamily="34" charset="0"/>
              <a:buChar char="•"/>
            </a:pPr>
            <a:r>
              <a:rPr lang="en-GB" dirty="0"/>
              <a:t>The use of humour </a:t>
            </a:r>
          </a:p>
          <a:p>
            <a:pPr marL="285750" lvl="0" indent="-285750" algn="l" rtl="0">
              <a:spcBef>
                <a:spcPts val="0"/>
              </a:spcBef>
              <a:spcAft>
                <a:spcPts val="0"/>
              </a:spcAft>
              <a:buFont typeface="Arial" panose="020B0604020202020204" pitchFamily="34" charset="0"/>
              <a:buChar char="•"/>
            </a:pPr>
            <a:r>
              <a:rPr lang="en-GB" dirty="0"/>
              <a:t>Digression</a:t>
            </a:r>
          </a:p>
        </p:txBody>
      </p:sp>
      <p:sp>
        <p:nvSpPr>
          <p:cNvPr id="337" name="Google Shape;337;p43"/>
          <p:cNvSpPr/>
          <p:nvPr/>
        </p:nvSpPr>
        <p:spPr>
          <a:xfrm rot="10800000" flipH="1">
            <a:off x="-211533" y="2199833"/>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FFE599">
              <a:alpha val="51790"/>
            </a:srgbClr>
          </a:solidFill>
          <a:ln>
            <a:noFill/>
          </a:ln>
        </p:spPr>
      </p:sp>
      <p:sp>
        <p:nvSpPr>
          <p:cNvPr id="2" name="TextBox 1">
            <a:extLst>
              <a:ext uri="{FF2B5EF4-FFF2-40B4-BE49-F238E27FC236}">
                <a16:creationId xmlns:a16="http://schemas.microsoft.com/office/drawing/2014/main" id="{67ED8E52-E523-7449-CA6C-4B0E80A3690A}"/>
              </a:ext>
            </a:extLst>
          </p:cNvPr>
          <p:cNvSpPr txBox="1"/>
          <p:nvPr/>
        </p:nvSpPr>
        <p:spPr>
          <a:xfrm>
            <a:off x="1862356" y="4009938"/>
            <a:ext cx="5918433" cy="954107"/>
          </a:xfrm>
          <a:prstGeom prst="rect">
            <a:avLst/>
          </a:prstGeom>
          <a:noFill/>
        </p:spPr>
        <p:txBody>
          <a:bodyPr wrap="square" rtlCol="0">
            <a:spAutoFit/>
          </a:bodyPr>
          <a:lstStyle/>
          <a:p>
            <a:r>
              <a:rPr lang="en-GB" dirty="0"/>
              <a:t>Counselling skills can be used by anyone either as a separate set of techniques, or as a set of skills either integrated with, or alongside, an already well established set of professional ‘people’ skills.</a:t>
            </a:r>
          </a:p>
          <a:p>
            <a:r>
              <a:rPr lang="en-GB" dirty="0"/>
              <a:t>(Sanders, 2004, p.9)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60"/>
        <p:cNvGrpSpPr/>
        <p:nvPr/>
      </p:nvGrpSpPr>
      <p:grpSpPr>
        <a:xfrm>
          <a:off x="0" y="0"/>
          <a:ext cx="0" cy="0"/>
          <a:chOff x="0" y="0"/>
          <a:chExt cx="0" cy="0"/>
        </a:xfrm>
      </p:grpSpPr>
      <p:sp>
        <p:nvSpPr>
          <p:cNvPr id="361" name="Google Shape;361;p46"/>
          <p:cNvSpPr txBox="1">
            <a:spLocks noGrp="1"/>
          </p:cNvSpPr>
          <p:nvPr>
            <p:ph type="title"/>
          </p:nvPr>
        </p:nvSpPr>
        <p:spPr>
          <a:xfrm>
            <a:off x="2189975" y="67130"/>
            <a:ext cx="4872814" cy="671058"/>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Observational skills.</a:t>
            </a:r>
            <a:endParaRPr dirty="0"/>
          </a:p>
        </p:txBody>
      </p:sp>
      <p:sp>
        <p:nvSpPr>
          <p:cNvPr id="362" name="Google Shape;362;p46"/>
          <p:cNvSpPr txBox="1">
            <a:spLocks noGrp="1"/>
          </p:cNvSpPr>
          <p:nvPr>
            <p:ph type="subTitle" idx="1"/>
          </p:nvPr>
        </p:nvSpPr>
        <p:spPr>
          <a:xfrm>
            <a:off x="1521252" y="842750"/>
            <a:ext cx="5145295" cy="3252170"/>
          </a:xfrm>
          <a:prstGeom prst="rect">
            <a:avLst/>
          </a:prstGeom>
        </p:spPr>
        <p:txBody>
          <a:bodyPr spcFirstLastPara="1" wrap="square" lIns="91425" tIns="0" rIns="91425" bIns="0" anchor="t" anchorCtr="0">
            <a:noAutofit/>
          </a:bodyPr>
          <a:lstStyle/>
          <a:p>
            <a:pPr marL="0" lvl="0" indent="0" algn="l" rtl="0">
              <a:spcBef>
                <a:spcPts val="0"/>
              </a:spcBef>
              <a:spcAft>
                <a:spcPts val="0"/>
              </a:spcAft>
              <a:buNone/>
            </a:pPr>
            <a:r>
              <a:rPr lang="en-GB" dirty="0"/>
              <a:t>O</a:t>
            </a:r>
            <a:r>
              <a:rPr lang="en" dirty="0"/>
              <a:t>bservational skills are one of the key skills to know as a Youth Worker. </a:t>
            </a:r>
            <a:r>
              <a:rPr lang="en-GB" dirty="0"/>
              <a:t>Using these skills will start from the very first meeting with the young person and will be an ongoing activity during each session with an individual or group. These skills are also extremely helpful in the assessment period with young people.</a:t>
            </a:r>
          </a:p>
          <a:p>
            <a:pPr marL="0" lvl="0" indent="0" algn="l" rtl="0">
              <a:spcBef>
                <a:spcPts val="0"/>
              </a:spcBef>
              <a:spcAft>
                <a:spcPts val="0"/>
              </a:spcAft>
              <a:buNone/>
            </a:pPr>
            <a:r>
              <a:rPr lang="en-GB" dirty="0"/>
              <a:t> </a:t>
            </a:r>
            <a:r>
              <a:rPr lang="en" dirty="0"/>
              <a:t> </a:t>
            </a:r>
          </a:p>
          <a:p>
            <a:pPr marL="0" lvl="0" indent="0" algn="l" rtl="0">
              <a:spcBef>
                <a:spcPts val="0"/>
              </a:spcBef>
              <a:spcAft>
                <a:spcPts val="0"/>
              </a:spcAft>
              <a:buNone/>
            </a:pPr>
            <a:r>
              <a:rPr lang="en-GB" dirty="0"/>
              <a:t>T</a:t>
            </a:r>
            <a:r>
              <a:rPr lang="en" dirty="0"/>
              <a:t>hese skills include a range of things t</a:t>
            </a:r>
            <a:r>
              <a:rPr lang="en-GB" dirty="0"/>
              <a:t>ha</a:t>
            </a:r>
            <a:r>
              <a:rPr lang="en" dirty="0"/>
              <a:t>t include</a:t>
            </a:r>
          </a:p>
          <a:p>
            <a:pPr marL="285750" lvl="0" indent="-285750" algn="l" rtl="0">
              <a:spcBef>
                <a:spcPts val="0"/>
              </a:spcBef>
              <a:spcAft>
                <a:spcPts val="0"/>
              </a:spcAft>
              <a:buFont typeface="Arial" panose="020B0604020202020204" pitchFamily="34" charset="0"/>
              <a:buChar char="•"/>
            </a:pPr>
            <a:r>
              <a:rPr lang="en" dirty="0"/>
              <a:t> Non verbal communcation – NOS(2019) the importance of non-verbal communication, such as body langauge and how others use, a</a:t>
            </a:r>
            <a:r>
              <a:rPr lang="en-GB" dirty="0" err="1"/>
              <a:t>nd</a:t>
            </a:r>
            <a:r>
              <a:rPr lang="en" dirty="0"/>
              <a:t> interpret body language in different ways.</a:t>
            </a:r>
          </a:p>
          <a:p>
            <a:pPr marL="285750" lvl="0" indent="-285750" algn="l" rtl="0">
              <a:spcBef>
                <a:spcPts val="0"/>
              </a:spcBef>
              <a:spcAft>
                <a:spcPts val="0"/>
              </a:spcAft>
              <a:buFont typeface="Arial" panose="020B0604020202020204" pitchFamily="34" charset="0"/>
              <a:buChar char="•"/>
            </a:pPr>
            <a:r>
              <a:rPr lang="en" dirty="0"/>
              <a:t> Behavioural changes,  </a:t>
            </a:r>
          </a:p>
          <a:p>
            <a:pPr marL="285750" lvl="0" indent="-285750" algn="l" rtl="0">
              <a:spcBef>
                <a:spcPts val="0"/>
              </a:spcBef>
              <a:spcAft>
                <a:spcPts val="0"/>
              </a:spcAft>
              <a:buFont typeface="Arial" panose="020B0604020202020204" pitchFamily="34" charset="0"/>
              <a:buChar char="•"/>
            </a:pPr>
            <a:r>
              <a:rPr lang="en-GB" dirty="0"/>
              <a:t>T</a:t>
            </a:r>
            <a:r>
              <a:rPr lang="en" dirty="0"/>
              <a:t>heir speech and language,</a:t>
            </a:r>
          </a:p>
          <a:p>
            <a:pPr marL="285750" lvl="0" indent="-285750" algn="l" rtl="0">
              <a:spcBef>
                <a:spcPts val="0"/>
              </a:spcBef>
              <a:spcAft>
                <a:spcPts val="0"/>
              </a:spcAft>
              <a:buFont typeface="Arial" panose="020B0604020202020204" pitchFamily="34" charset="0"/>
              <a:buChar char="•"/>
            </a:pPr>
            <a:r>
              <a:rPr lang="en-GB" dirty="0"/>
              <a:t>G</a:t>
            </a:r>
            <a:r>
              <a:rPr lang="en" dirty="0"/>
              <a:t>eneral appearance. </a:t>
            </a:r>
          </a:p>
          <a:p>
            <a:pPr marL="0" lvl="0" indent="0" algn="l" rtl="0">
              <a:spcBef>
                <a:spcPts val="0"/>
              </a:spcBef>
              <a:spcAft>
                <a:spcPts val="0"/>
              </a:spcAft>
            </a:pPr>
            <a:endParaRPr lang="en" dirty="0"/>
          </a:p>
          <a:p>
            <a:pPr marL="0" lvl="0" indent="0" algn="l" rtl="0">
              <a:spcBef>
                <a:spcPts val="0"/>
              </a:spcBef>
              <a:spcAft>
                <a:spcPts val="0"/>
              </a:spcAft>
            </a:pPr>
            <a:r>
              <a:rPr lang="en" dirty="0"/>
              <a:t>“Observation can provide information about the young people with regard to mood, culture, self-esteem, creativity and social influences”.</a:t>
            </a:r>
          </a:p>
          <a:p>
            <a:pPr marL="0" lvl="0" indent="0" algn="l" rtl="0">
              <a:spcBef>
                <a:spcPts val="0"/>
              </a:spcBef>
              <a:spcAft>
                <a:spcPts val="0"/>
              </a:spcAft>
            </a:pPr>
            <a:r>
              <a:rPr lang="en" dirty="0"/>
              <a:t> </a:t>
            </a:r>
            <a:r>
              <a:rPr lang="en-GB" dirty="0"/>
              <a:t>– Ingram, G and Harris, J ‘</a:t>
            </a:r>
            <a:r>
              <a:rPr lang="en-GB" i="1" dirty="0"/>
              <a:t>delivering good Youth Work</a:t>
            </a:r>
            <a:r>
              <a:rPr lang="en-GB" dirty="0"/>
              <a:t>’ </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6" name="Google Shape;516;p55"/>
          <p:cNvSpPr txBox="1">
            <a:spLocks noGrp="1"/>
          </p:cNvSpPr>
          <p:nvPr>
            <p:ph type="body" idx="1"/>
          </p:nvPr>
        </p:nvSpPr>
        <p:spPr>
          <a:xfrm>
            <a:off x="1495436" y="785900"/>
            <a:ext cx="6003900" cy="3814675"/>
          </a:xfrm>
          <a:prstGeom prst="rect">
            <a:avLst/>
          </a:prstGeom>
        </p:spPr>
        <p:txBody>
          <a:bodyPr spcFirstLastPara="1" wrap="square" lIns="91425" tIns="0" rIns="91425" bIns="0" anchor="t" anchorCtr="0">
            <a:noAutofit/>
          </a:bodyPr>
          <a:lstStyle/>
          <a:p>
            <a:pPr marL="0" indent="0">
              <a:buNone/>
            </a:pPr>
            <a:r>
              <a:rPr lang="en-GB" dirty="0"/>
              <a:t>As stated in the NOS(2019) Youth Workers need to know techniques for facilitating and monitoring group dynamics, enabling Young People to focus on  important issues for them, including those they find challenging.</a:t>
            </a:r>
          </a:p>
          <a:p>
            <a:pPr marL="0" indent="0">
              <a:buNone/>
            </a:pPr>
            <a:endParaRPr lang="en-GB" dirty="0"/>
          </a:p>
          <a:p>
            <a:pPr marL="0" indent="0">
              <a:buNone/>
            </a:pPr>
            <a:endParaRPr lang="en-GB" dirty="0"/>
          </a:p>
          <a:p>
            <a:pPr marL="0" indent="0">
              <a:buNone/>
            </a:pPr>
            <a:r>
              <a:rPr lang="en-GB" dirty="0"/>
              <a:t>When in groups, observation skills are important as young people’s behaviour can change when around other young people. That may be because they trying to show off, or it could be because they are uncomfortable. Observing to know when the correct time to step in is key for group work.</a:t>
            </a:r>
          </a:p>
          <a:p>
            <a:pPr marL="0" indent="0">
              <a:buNone/>
            </a:pPr>
            <a:endParaRPr lang="en-GB" dirty="0"/>
          </a:p>
          <a:p>
            <a:pPr marL="0" indent="0">
              <a:buNone/>
            </a:pPr>
            <a:endParaRPr lang="en-GB" dirty="0"/>
          </a:p>
          <a:p>
            <a:pPr marL="0" lvl="0" indent="0" algn="ctr" rtl="0">
              <a:spcBef>
                <a:spcPts val="0"/>
              </a:spcBef>
              <a:spcAft>
                <a:spcPts val="0"/>
              </a:spcAft>
              <a:buNone/>
            </a:pPr>
            <a:endParaRPr dirty="0"/>
          </a:p>
        </p:txBody>
      </p:sp>
      <p:sp>
        <p:nvSpPr>
          <p:cNvPr id="517" name="Google Shape;517;p55"/>
          <p:cNvSpPr/>
          <p:nvPr/>
        </p:nvSpPr>
        <p:spPr>
          <a:xfrm rot="10800000">
            <a:off x="7593401" y="-12272"/>
            <a:ext cx="1915999" cy="5168035"/>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55"/>
          <p:cNvSpPr/>
          <p:nvPr/>
        </p:nvSpPr>
        <p:spPr>
          <a:xfrm>
            <a:off x="406420" y="3917407"/>
            <a:ext cx="5243917" cy="12256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rgbClr val="FFE599">
              <a:alpha val="517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55"/>
          <p:cNvSpPr/>
          <p:nvPr/>
        </p:nvSpPr>
        <p:spPr>
          <a:xfrm rot="3749831" flipH="1">
            <a:off x="748763" y="2867183"/>
            <a:ext cx="2807609" cy="3825422"/>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
        <p:nvSpPr>
          <p:cNvPr id="520" name="Google Shape;520;p55"/>
          <p:cNvSpPr/>
          <p:nvPr/>
        </p:nvSpPr>
        <p:spPr>
          <a:xfrm>
            <a:off x="4779550" y="-221585"/>
            <a:ext cx="4834500" cy="2309200"/>
          </a:xfrm>
          <a:custGeom>
            <a:avLst/>
            <a:gdLst/>
            <a:ahLst/>
            <a:cxnLst/>
            <a:rect l="l" t="t" r="r" b="b"/>
            <a:pathLst>
              <a:path w="193380" h="92368" extrusionOk="0">
                <a:moveTo>
                  <a:pt x="0" y="3370"/>
                </a:moveTo>
                <a:cubicBezTo>
                  <a:pt x="21628" y="3370"/>
                  <a:pt x="43198" y="623"/>
                  <a:pt x="64826" y="623"/>
                </a:cubicBezTo>
                <a:cubicBezTo>
                  <a:pt x="72719" y="623"/>
                  <a:pt x="81519" y="-1508"/>
                  <a:pt x="88449" y="2271"/>
                </a:cubicBezTo>
                <a:cubicBezTo>
                  <a:pt x="92620" y="4546"/>
                  <a:pt x="93092" y="10575"/>
                  <a:pt x="95042" y="14907"/>
                </a:cubicBezTo>
                <a:cubicBezTo>
                  <a:pt x="100691" y="27459"/>
                  <a:pt x="106883" y="40838"/>
                  <a:pt x="117566" y="49517"/>
                </a:cubicBezTo>
                <a:cubicBezTo>
                  <a:pt x="129486" y="59201"/>
                  <a:pt x="149614" y="48883"/>
                  <a:pt x="163164" y="56110"/>
                </a:cubicBezTo>
                <a:cubicBezTo>
                  <a:pt x="169246" y="59354"/>
                  <a:pt x="172214" y="66526"/>
                  <a:pt x="176349" y="72041"/>
                </a:cubicBezTo>
                <a:cubicBezTo>
                  <a:pt x="181652" y="79113"/>
                  <a:pt x="187124" y="86123"/>
                  <a:pt x="193380" y="92368"/>
                </a:cubicBezTo>
              </a:path>
            </a:pathLst>
          </a:custGeom>
          <a:noFill/>
          <a:ln w="9525" cap="flat" cmpd="sng">
            <a:solidFill>
              <a:schemeClr val="accent5"/>
            </a:solidFill>
            <a:prstDash val="solid"/>
            <a:round/>
            <a:headEnd type="none" w="med" len="med"/>
            <a:tailEnd type="none" w="med" len="med"/>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24"/>
        <p:cNvGrpSpPr/>
        <p:nvPr/>
      </p:nvGrpSpPr>
      <p:grpSpPr>
        <a:xfrm>
          <a:off x="0" y="0"/>
          <a:ext cx="0" cy="0"/>
          <a:chOff x="0" y="0"/>
          <a:chExt cx="0" cy="0"/>
        </a:xfrm>
      </p:grpSpPr>
      <p:sp>
        <p:nvSpPr>
          <p:cNvPr id="525" name="Google Shape;525;p56"/>
          <p:cNvSpPr txBox="1"/>
          <p:nvPr/>
        </p:nvSpPr>
        <p:spPr>
          <a:xfrm>
            <a:off x="1408394" y="1463053"/>
            <a:ext cx="6450366" cy="2768588"/>
          </a:xfrm>
          <a:prstGeom prst="rect">
            <a:avLst/>
          </a:prstGeom>
          <a:noFill/>
          <a:ln>
            <a:noFill/>
          </a:ln>
        </p:spPr>
        <p:txBody>
          <a:bodyPr spcFirstLastPara="1" wrap="square" lIns="91425" tIns="0" rIns="91425" bIns="0" anchor="t" anchorCtr="0">
            <a:noAutofit/>
          </a:bodyPr>
          <a:lstStyle/>
          <a:p>
            <a:pPr marL="0" lvl="0" indent="0" algn="l" rtl="0">
              <a:lnSpc>
                <a:spcPct val="100000"/>
              </a:lnSpc>
              <a:spcBef>
                <a:spcPts val="0"/>
              </a:spcBef>
              <a:spcAft>
                <a:spcPts val="0"/>
              </a:spcAft>
              <a:buNone/>
            </a:pPr>
            <a:r>
              <a:rPr lang="en-GB" dirty="0">
                <a:solidFill>
                  <a:schemeClr val="dk1"/>
                </a:solidFill>
                <a:latin typeface="Lexend Deca Light"/>
                <a:ea typeface="Lexend Deca Light"/>
                <a:cs typeface="Lexend Deca Light"/>
                <a:sym typeface="Lexend Deca Light"/>
              </a:rPr>
              <a:t>Active listening helps build positive relationships with young people as they can actively see you are interested in what they are saying, that you are giving them the time to be as open as they like and be who they truly are to feel comfortable. </a:t>
            </a:r>
          </a:p>
          <a:p>
            <a:pPr marL="0" lvl="0" indent="0" algn="l" rtl="0">
              <a:lnSpc>
                <a:spcPct val="100000"/>
              </a:lnSpc>
              <a:spcBef>
                <a:spcPts val="0"/>
              </a:spcBef>
              <a:spcAft>
                <a:spcPts val="0"/>
              </a:spcAft>
              <a:buNone/>
            </a:pPr>
            <a:r>
              <a:rPr lang="en-GB" dirty="0">
                <a:solidFill>
                  <a:schemeClr val="dk1"/>
                </a:solidFill>
                <a:latin typeface="Lexend Deca Light"/>
                <a:ea typeface="Lexend Deca Light"/>
                <a:cs typeface="Lexend Deca Light"/>
                <a:sym typeface="Lexend Deca Light"/>
              </a:rPr>
              <a:t>Active listening can be giving the young person time to talk without interrupting, paraphrasing back to them what they have said so they know you understand what they are saying, and eye contact. Eye contact can be a important key skill to have when communicating with young people. Even if the young person struggles to keep eye contact, having eye contact from you can help keep the young person engaged in conversation.</a:t>
            </a:r>
            <a:endParaRPr dirty="0">
              <a:solidFill>
                <a:schemeClr val="dk1"/>
              </a:solidFill>
              <a:latin typeface="Lexend Deca Light"/>
              <a:ea typeface="Lexend Deca Light"/>
              <a:cs typeface="Lexend Deca Light"/>
              <a:sym typeface="Lexend Deca Light"/>
            </a:endParaRPr>
          </a:p>
        </p:txBody>
      </p:sp>
      <p:sp>
        <p:nvSpPr>
          <p:cNvPr id="526" name="Google Shape;526;p56"/>
          <p:cNvSpPr txBox="1">
            <a:spLocks noGrp="1"/>
          </p:cNvSpPr>
          <p:nvPr>
            <p:ph type="title"/>
          </p:nvPr>
        </p:nvSpPr>
        <p:spPr>
          <a:xfrm>
            <a:off x="835300" y="511025"/>
            <a:ext cx="7473300" cy="348300"/>
          </a:xfrm>
          <a:prstGeom prst="rect">
            <a:avLst/>
          </a:prstGeom>
        </p:spPr>
        <p:txBody>
          <a:bodyPr spcFirstLastPara="1" wrap="square" lIns="91425" tIns="91425" rIns="91425" bIns="91425" anchor="ctr" anchorCtr="0">
            <a:noAutofit/>
          </a:bodyPr>
          <a:lstStyle/>
          <a:p>
            <a:pPr marL="0" marR="38100" lvl="0" indent="0" algn="l" rtl="0">
              <a:lnSpc>
                <a:spcPct val="128571"/>
              </a:lnSpc>
              <a:spcBef>
                <a:spcPts val="0"/>
              </a:spcBef>
              <a:spcAft>
                <a:spcPts val="0"/>
              </a:spcAft>
              <a:buNone/>
            </a:pPr>
            <a:r>
              <a:rPr lang="en-GB" dirty="0"/>
              <a:t>A</a:t>
            </a:r>
            <a:r>
              <a:rPr lang="en" dirty="0"/>
              <a:t>ctive listening</a:t>
            </a:r>
            <a:endParaRPr dirty="0"/>
          </a:p>
        </p:txBody>
      </p:sp>
      <p:sp>
        <p:nvSpPr>
          <p:cNvPr id="554" name="Google Shape;554;p56"/>
          <p:cNvSpPr/>
          <p:nvPr/>
        </p:nvSpPr>
        <p:spPr>
          <a:xfrm>
            <a:off x="7380100"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rgbClr val="9E9E9E"/>
            </a:solidFill>
            <a:prstDash val="solid"/>
            <a:round/>
            <a:headEnd type="none" w="med" len="med"/>
            <a:tailEnd type="none" w="med" len="med"/>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02"/>
        <p:cNvGrpSpPr/>
        <p:nvPr/>
      </p:nvGrpSpPr>
      <p:grpSpPr>
        <a:xfrm>
          <a:off x="0" y="0"/>
          <a:ext cx="0" cy="0"/>
          <a:chOff x="0" y="0"/>
          <a:chExt cx="0" cy="0"/>
        </a:xfrm>
      </p:grpSpPr>
      <p:sp>
        <p:nvSpPr>
          <p:cNvPr id="806" name="Google Shape;806;p65"/>
          <p:cNvSpPr txBox="1">
            <a:spLocks noGrp="1"/>
          </p:cNvSpPr>
          <p:nvPr>
            <p:ph type="subTitle" idx="4294967295"/>
          </p:nvPr>
        </p:nvSpPr>
        <p:spPr>
          <a:xfrm>
            <a:off x="172520" y="4093074"/>
            <a:ext cx="3459170" cy="1139629"/>
          </a:xfrm>
          <a:prstGeom prst="rect">
            <a:avLst/>
          </a:prstGeom>
        </p:spPr>
        <p:txBody>
          <a:bodyPr spcFirstLastPara="1" wrap="square" lIns="0" tIns="0" rIns="0" bIns="0" anchor="t" anchorCtr="0">
            <a:noAutofit/>
          </a:bodyPr>
          <a:lstStyle/>
          <a:p>
            <a:pPr marL="0" lvl="0" indent="0" algn="l" rtl="0">
              <a:lnSpc>
                <a:spcPct val="100000"/>
              </a:lnSpc>
              <a:spcBef>
                <a:spcPts val="0"/>
              </a:spcBef>
              <a:spcAft>
                <a:spcPts val="1200"/>
              </a:spcAft>
              <a:buNone/>
            </a:pPr>
            <a:r>
              <a:rPr lang="en-GB" dirty="0"/>
              <a:t>A</a:t>
            </a:r>
            <a:r>
              <a:rPr lang="en" dirty="0"/>
              <a:t>sking open questions gives Y</a:t>
            </a:r>
            <a:r>
              <a:rPr lang="en-GB" dirty="0"/>
              <a:t>o</a:t>
            </a:r>
            <a:r>
              <a:rPr lang="en" dirty="0"/>
              <a:t>ung people a chance to answer in a way they feel comfortable too without leading them to an answer.  </a:t>
            </a:r>
            <a:endParaRPr dirty="0"/>
          </a:p>
        </p:txBody>
      </p:sp>
      <p:sp>
        <p:nvSpPr>
          <p:cNvPr id="807" name="Google Shape;807;p65"/>
          <p:cNvSpPr txBox="1">
            <a:spLocks noGrp="1"/>
          </p:cNvSpPr>
          <p:nvPr>
            <p:ph type="title" idx="4294967295"/>
          </p:nvPr>
        </p:nvSpPr>
        <p:spPr>
          <a:xfrm>
            <a:off x="204796" y="3648251"/>
            <a:ext cx="2728800" cy="295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2000" dirty="0"/>
              <a:t>U</a:t>
            </a:r>
            <a:r>
              <a:rPr lang="en" sz="2000" dirty="0"/>
              <a:t>se of questions. </a:t>
            </a:r>
            <a:endParaRPr sz="2000" dirty="0"/>
          </a:p>
        </p:txBody>
      </p:sp>
      <p:sp>
        <p:nvSpPr>
          <p:cNvPr id="812" name="Google Shape;812;p65"/>
          <p:cNvSpPr txBox="1">
            <a:spLocks noGrp="1"/>
          </p:cNvSpPr>
          <p:nvPr>
            <p:ph type="subTitle" idx="4294967295"/>
          </p:nvPr>
        </p:nvSpPr>
        <p:spPr>
          <a:xfrm>
            <a:off x="4435068" y="853524"/>
            <a:ext cx="3794400" cy="831600"/>
          </a:xfrm>
          <a:prstGeom prst="rect">
            <a:avLst/>
          </a:prstGeom>
          <a:ln>
            <a:noFill/>
          </a:ln>
        </p:spPr>
        <p:txBody>
          <a:bodyPr spcFirstLastPara="1" wrap="square" lIns="91425" tIns="0" rIns="91425" bIns="0" anchor="t" anchorCtr="0">
            <a:noAutofit/>
          </a:bodyPr>
          <a:lstStyle/>
          <a:p>
            <a:pPr marL="0" lvl="0" indent="0" algn="l" rtl="0">
              <a:lnSpc>
                <a:spcPct val="100000"/>
              </a:lnSpc>
              <a:spcBef>
                <a:spcPts val="0"/>
              </a:spcBef>
              <a:spcAft>
                <a:spcPts val="1200"/>
              </a:spcAft>
              <a:buNone/>
            </a:pPr>
            <a:r>
              <a:rPr lang="en-GB" dirty="0"/>
              <a:t>Talking in a certain language and matching the young peoples humour can help the young people feel comfortable with you and help build the trust between the relationship. However be careful to remember you are not the young person and your just trying to connect with young people and not become one.</a:t>
            </a:r>
            <a:endParaRPr dirty="0"/>
          </a:p>
        </p:txBody>
      </p:sp>
      <p:sp>
        <p:nvSpPr>
          <p:cNvPr id="813" name="Google Shape;813;p65"/>
          <p:cNvSpPr txBox="1">
            <a:spLocks noGrp="1"/>
          </p:cNvSpPr>
          <p:nvPr>
            <p:ph type="title" idx="4294967295"/>
          </p:nvPr>
        </p:nvSpPr>
        <p:spPr>
          <a:xfrm>
            <a:off x="4562641" y="396876"/>
            <a:ext cx="3794400" cy="295200"/>
          </a:xfrm>
          <a:prstGeom prst="rect">
            <a:avLst/>
          </a:prstGeom>
          <a:ln>
            <a:noFill/>
          </a:ln>
        </p:spPr>
        <p:txBody>
          <a:bodyPr spcFirstLastPara="1" wrap="square" lIns="91425" tIns="0" rIns="91425" bIns="0" anchor="t" anchorCtr="0">
            <a:noAutofit/>
          </a:bodyPr>
          <a:lstStyle/>
          <a:p>
            <a:pPr marL="0" lvl="0" indent="0" algn="l" rtl="0">
              <a:spcBef>
                <a:spcPts val="0"/>
              </a:spcBef>
              <a:spcAft>
                <a:spcPts val="0"/>
              </a:spcAft>
              <a:buNone/>
            </a:pPr>
            <a:r>
              <a:rPr lang="en-GB" sz="2000" dirty="0"/>
              <a:t>Use of humour</a:t>
            </a:r>
            <a:endParaRPr sz="2000" dirty="0"/>
          </a:p>
        </p:txBody>
      </p:sp>
      <p:sp>
        <p:nvSpPr>
          <p:cNvPr id="814" name="Google Shape;814;p65"/>
          <p:cNvSpPr txBox="1">
            <a:spLocks noGrp="1"/>
          </p:cNvSpPr>
          <p:nvPr>
            <p:ph type="subTitle" idx="4294967295"/>
          </p:nvPr>
        </p:nvSpPr>
        <p:spPr>
          <a:xfrm>
            <a:off x="104128" y="480611"/>
            <a:ext cx="3348520" cy="2777596"/>
          </a:xfrm>
          <a:prstGeom prst="rect">
            <a:avLst/>
          </a:prstGeom>
        </p:spPr>
        <p:txBody>
          <a:bodyPr spcFirstLastPara="1" wrap="square" lIns="0" tIns="0" rIns="0" bIns="0" anchor="t" anchorCtr="0">
            <a:noAutofit/>
          </a:bodyPr>
          <a:lstStyle/>
          <a:p>
            <a:pPr marL="0" lvl="0" indent="0" algn="l" rtl="0">
              <a:lnSpc>
                <a:spcPct val="100000"/>
              </a:lnSpc>
              <a:spcBef>
                <a:spcPts val="0"/>
              </a:spcBef>
              <a:spcAft>
                <a:spcPts val="1200"/>
              </a:spcAft>
              <a:buNone/>
            </a:pPr>
            <a:r>
              <a:rPr lang="en-GB" dirty="0"/>
              <a:t>G</a:t>
            </a:r>
            <a:r>
              <a:rPr lang="en" dirty="0"/>
              <a:t>iving feedback is hugely important when working with young people as young people tend to engage more in activities when someone expresses to them how they think that individual is doing. </a:t>
            </a:r>
            <a:r>
              <a:rPr lang="en-GB" dirty="0"/>
              <a:t>W</a:t>
            </a:r>
            <a:r>
              <a:rPr lang="en" dirty="0"/>
              <a:t>hether its positive feedback or feedback to help them progress at what they are doing. </a:t>
            </a:r>
            <a:r>
              <a:rPr lang="en-GB" dirty="0"/>
              <a:t>I</a:t>
            </a:r>
            <a:r>
              <a:rPr lang="en" dirty="0"/>
              <a:t>t is also stated in the NOS(2019) Youth Workers need to know the importance of giving and rec</a:t>
            </a:r>
            <a:r>
              <a:rPr lang="en-GB" dirty="0"/>
              <a:t>ie</a:t>
            </a:r>
            <a:r>
              <a:rPr lang="en" dirty="0"/>
              <a:t>ving feedback effectively and methods for achieving this with young people.</a:t>
            </a:r>
            <a:endParaRPr dirty="0"/>
          </a:p>
        </p:txBody>
      </p:sp>
      <p:sp>
        <p:nvSpPr>
          <p:cNvPr id="815" name="Google Shape;815;p65"/>
          <p:cNvSpPr txBox="1">
            <a:spLocks noGrp="1"/>
          </p:cNvSpPr>
          <p:nvPr>
            <p:ph type="title" idx="4294967295"/>
          </p:nvPr>
        </p:nvSpPr>
        <p:spPr>
          <a:xfrm>
            <a:off x="172520" y="118136"/>
            <a:ext cx="2728800" cy="295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2000" dirty="0"/>
              <a:t>G</a:t>
            </a:r>
            <a:r>
              <a:rPr lang="en" sz="2000" dirty="0"/>
              <a:t>iving feedback </a:t>
            </a:r>
            <a:endParaRPr sz="2000" dirty="0"/>
          </a:p>
        </p:txBody>
      </p:sp>
      <p:sp>
        <p:nvSpPr>
          <p:cNvPr id="2" name="TextBox 1">
            <a:extLst>
              <a:ext uri="{FF2B5EF4-FFF2-40B4-BE49-F238E27FC236}">
                <a16:creationId xmlns:a16="http://schemas.microsoft.com/office/drawing/2014/main" id="{0A8576B1-3134-0206-D231-5788C7324AD4}"/>
              </a:ext>
            </a:extLst>
          </p:cNvPr>
          <p:cNvSpPr txBox="1"/>
          <p:nvPr/>
        </p:nvSpPr>
        <p:spPr>
          <a:xfrm>
            <a:off x="4520727" y="2791753"/>
            <a:ext cx="4102216" cy="2000548"/>
          </a:xfrm>
          <a:prstGeom prst="rect">
            <a:avLst/>
          </a:prstGeom>
          <a:noFill/>
        </p:spPr>
        <p:txBody>
          <a:bodyPr wrap="square" rtlCol="0">
            <a:spAutoFit/>
          </a:bodyPr>
          <a:lstStyle/>
          <a:p>
            <a:r>
              <a:rPr lang="en-GB" dirty="0"/>
              <a:t>“It can be very useful for counsellors to parallel typical adolescent communication processes as by doing this they may be able to establish a comfortable and effective counselling conversation with a young person” </a:t>
            </a:r>
          </a:p>
          <a:p>
            <a:r>
              <a:rPr lang="en-GB" dirty="0">
                <a:solidFill>
                  <a:srgbClr val="000000"/>
                </a:solidFill>
                <a:effectLst/>
                <a:latin typeface="Arial" panose="020B0604020202020204" pitchFamily="34" charset="0"/>
                <a:ea typeface="Times New Roman" panose="02020603050405020304" pitchFamily="18" charset="0"/>
              </a:rPr>
              <a:t>Geldard, K., Geldard, D. and Yin Foo, R. (2016) </a:t>
            </a:r>
            <a:r>
              <a:rPr lang="en-GB" i="1" dirty="0">
                <a:solidFill>
                  <a:srgbClr val="000000"/>
                </a:solidFill>
                <a:effectLst/>
                <a:latin typeface="Arial" panose="020B0604020202020204" pitchFamily="34" charset="0"/>
                <a:ea typeface="Times New Roman" panose="02020603050405020304" pitchFamily="18" charset="0"/>
              </a:rPr>
              <a:t>Counselling Adolescents: The proactive approach for young people.</a:t>
            </a:r>
            <a:endParaRPr lang="en-GB" sz="1100" dirty="0"/>
          </a:p>
          <a:p>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5"/>
          <p:cNvSpPr/>
          <p:nvPr/>
        </p:nvSpPr>
        <p:spPr>
          <a:xfrm rot="-9899891" flipH="1">
            <a:off x="-315180" y="-1400512"/>
            <a:ext cx="3911559" cy="514251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5"/>
          <p:cNvSpPr/>
          <p:nvPr/>
        </p:nvSpPr>
        <p:spPr>
          <a:xfrm rot="-2700000">
            <a:off x="-48551" y="2013391"/>
            <a:ext cx="2521643" cy="2424062"/>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353" name="Google Shape;353;p45"/>
          <p:cNvSpPr txBox="1">
            <a:spLocks noGrp="1"/>
          </p:cNvSpPr>
          <p:nvPr>
            <p:ph type="title"/>
          </p:nvPr>
        </p:nvSpPr>
        <p:spPr>
          <a:xfrm>
            <a:off x="3083612" y="381963"/>
            <a:ext cx="4942787" cy="1094888"/>
          </a:xfrm>
          <a:prstGeom prst="rect">
            <a:avLst/>
          </a:prstGeom>
        </p:spPr>
        <p:txBody>
          <a:bodyPr spcFirstLastPara="1" wrap="square" lIns="91425" tIns="0" rIns="0" bIns="0" anchor="t" anchorCtr="0">
            <a:noAutofit/>
          </a:bodyPr>
          <a:lstStyle/>
          <a:p>
            <a:pPr marL="0" lvl="0" indent="0" algn="l" rtl="0">
              <a:spcBef>
                <a:spcPts val="0"/>
              </a:spcBef>
              <a:spcAft>
                <a:spcPts val="0"/>
              </a:spcAft>
              <a:buNone/>
            </a:pPr>
            <a:r>
              <a:rPr lang="en" sz="5800" dirty="0"/>
              <a:t>Digression </a:t>
            </a:r>
            <a:endParaRPr dirty="0"/>
          </a:p>
        </p:txBody>
      </p:sp>
      <p:sp>
        <p:nvSpPr>
          <p:cNvPr id="354" name="Google Shape;354;p45"/>
          <p:cNvSpPr txBox="1">
            <a:spLocks noGrp="1"/>
          </p:cNvSpPr>
          <p:nvPr>
            <p:ph type="subTitle" idx="1"/>
          </p:nvPr>
        </p:nvSpPr>
        <p:spPr>
          <a:xfrm>
            <a:off x="2240332" y="1933878"/>
            <a:ext cx="6278828" cy="2607642"/>
          </a:xfrm>
          <a:prstGeom prst="rect">
            <a:avLst/>
          </a:prstGeom>
        </p:spPr>
        <p:txBody>
          <a:bodyPr spcFirstLastPara="1" wrap="square" lIns="91425" tIns="0" rIns="0" bIns="0" anchor="t" anchorCtr="0">
            <a:noAutofit/>
          </a:bodyPr>
          <a:lstStyle/>
          <a:p>
            <a:pPr marL="0" lvl="0" indent="0" algn="l" rtl="0">
              <a:spcBef>
                <a:spcPts val="0"/>
              </a:spcBef>
              <a:spcAft>
                <a:spcPts val="0"/>
              </a:spcAft>
              <a:buNone/>
            </a:pPr>
            <a:r>
              <a:rPr lang="en-GB" dirty="0"/>
              <a:t>Most young people can be very good at communicating when the topic of conversation is something that is of interest to them, however young people tend to digress if the topic of conversation turns into an uncomfortable conversation for them. That could </a:t>
            </a:r>
            <a:r>
              <a:rPr lang="en-GB"/>
              <a:t>be loss </a:t>
            </a:r>
            <a:r>
              <a:rPr lang="en-GB" dirty="0"/>
              <a:t>of eye contact, they could for instance start dazing out the window, so you could digress and say something about the weather to take the topic away from what's making them feel uncomfortable and help them engage back into conversation. </a:t>
            </a:r>
            <a:endParaRPr dirty="0"/>
          </a:p>
        </p:txBody>
      </p:sp>
      <p:sp>
        <p:nvSpPr>
          <p:cNvPr id="356" name="Google Shape;356;p45"/>
          <p:cNvSpPr/>
          <p:nvPr/>
        </p:nvSpPr>
        <p:spPr>
          <a:xfrm rot="-3501906">
            <a:off x="-919063" y="1863249"/>
            <a:ext cx="1753784" cy="4058139"/>
          </a:xfrm>
          <a:custGeom>
            <a:avLst/>
            <a:gdLst/>
            <a:ahLst/>
            <a:cxnLst/>
            <a:rect l="l" t="t" r="r" b="b"/>
            <a:pathLst>
              <a:path w="70152" h="162327" extrusionOk="0">
                <a:moveTo>
                  <a:pt x="0" y="162327"/>
                </a:moveTo>
                <a:cubicBezTo>
                  <a:pt x="10636" y="160807"/>
                  <a:pt x="21901" y="158538"/>
                  <a:pt x="30620" y="152260"/>
                </a:cubicBezTo>
                <a:cubicBezTo>
                  <a:pt x="49226" y="138863"/>
                  <a:pt x="60878" y="116020"/>
                  <a:pt x="67112" y="93957"/>
                </a:cubicBezTo>
                <a:cubicBezTo>
                  <a:pt x="75715" y="63512"/>
                  <a:pt x="64330" y="29794"/>
                  <a:pt x="53690" y="0"/>
                </a:cubicBezTo>
              </a:path>
            </a:pathLst>
          </a:custGeom>
          <a:noFill/>
          <a:ln w="9525" cap="flat" cmpd="sng">
            <a:solidFill>
              <a:schemeClr val="accent5"/>
            </a:solidFill>
            <a:prstDash val="solid"/>
            <a:round/>
            <a:headEnd type="none" w="med" len="med"/>
            <a:tailEnd type="none" w="med" len="med"/>
          </a:ln>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4"/>
          <p:cNvSpPr txBox="1">
            <a:spLocks noGrp="1"/>
          </p:cNvSpPr>
          <p:nvPr>
            <p:ph type="title"/>
          </p:nvPr>
        </p:nvSpPr>
        <p:spPr>
          <a:xfrm>
            <a:off x="1618529" y="3013584"/>
            <a:ext cx="5987700" cy="296100"/>
          </a:xfrm>
          <a:prstGeom prst="rect">
            <a:avLst/>
          </a:prstGeom>
        </p:spPr>
        <p:txBody>
          <a:bodyPr spcFirstLastPara="1" wrap="square" lIns="91425" tIns="0" rIns="91425" bIns="0" anchor="t" anchorCtr="0">
            <a:noAutofit/>
          </a:bodyPr>
          <a:lstStyle/>
          <a:p>
            <a:pPr marL="0" lvl="0" indent="0" algn="ctr" rtl="0">
              <a:spcBef>
                <a:spcPts val="0"/>
              </a:spcBef>
              <a:spcAft>
                <a:spcPts val="0"/>
              </a:spcAft>
              <a:buNone/>
            </a:pPr>
            <a:r>
              <a:rPr lang="en" dirty="0"/>
              <a:t>Gerald, K, Gerald, D and Yin Foo, R. “Counselling Adolescents. The proactive approach for young people” pg 120.</a:t>
            </a:r>
            <a:endParaRPr dirty="0"/>
          </a:p>
          <a:p>
            <a:pPr marL="0" lvl="0" indent="0" algn="ctr" rtl="0">
              <a:spcBef>
                <a:spcPts val="0"/>
              </a:spcBef>
              <a:spcAft>
                <a:spcPts val="0"/>
              </a:spcAft>
              <a:buNone/>
            </a:pPr>
            <a:endParaRPr dirty="0"/>
          </a:p>
        </p:txBody>
      </p:sp>
      <p:sp>
        <p:nvSpPr>
          <p:cNvPr id="343" name="Google Shape;343;p44"/>
          <p:cNvSpPr txBox="1">
            <a:spLocks noGrp="1"/>
          </p:cNvSpPr>
          <p:nvPr>
            <p:ph type="subTitle" idx="1"/>
          </p:nvPr>
        </p:nvSpPr>
        <p:spPr>
          <a:xfrm>
            <a:off x="1160299" y="1313697"/>
            <a:ext cx="6405290" cy="1987990"/>
          </a:xfrm>
          <a:prstGeom prst="rect">
            <a:avLst/>
          </a:prstGeom>
        </p:spPr>
        <p:txBody>
          <a:bodyPr spcFirstLastPara="1" wrap="square" lIns="91425" tIns="0" rIns="91425" bIns="0" anchor="t" anchorCtr="0">
            <a:noAutofit/>
          </a:bodyPr>
          <a:lstStyle/>
          <a:p>
            <a:pPr marL="0" lvl="0" indent="0" algn="ctr" rtl="0">
              <a:spcBef>
                <a:spcPts val="0"/>
              </a:spcBef>
              <a:spcAft>
                <a:spcPts val="0"/>
              </a:spcAft>
              <a:buNone/>
            </a:pPr>
            <a:r>
              <a:rPr lang="en-GB" sz="2000" dirty="0"/>
              <a:t>In a lot of cases, young people are likely to digress if the topic of conversation turns to a troubling issue for them. Introducing a digression can help young people feel more comfortable and relaxed during the session.</a:t>
            </a:r>
            <a:endParaRPr sz="2000" dirty="0"/>
          </a:p>
        </p:txBody>
      </p:sp>
      <p:sp>
        <p:nvSpPr>
          <p:cNvPr id="344" name="Google Shape;344;p44"/>
          <p:cNvSpPr/>
          <p:nvPr/>
        </p:nvSpPr>
        <p:spPr>
          <a:xfrm rot="900056" flipH="1">
            <a:off x="7188817" y="1679740"/>
            <a:ext cx="2431469" cy="3733848"/>
          </a:xfrm>
          <a:custGeom>
            <a:avLst/>
            <a:gdLst/>
            <a:ahLst/>
            <a:cxnLst/>
            <a:rect l="l" t="t" r="r" b="b"/>
            <a:pathLst>
              <a:path w="86006" h="161224" extrusionOk="0">
                <a:moveTo>
                  <a:pt x="0" y="1"/>
                </a:moveTo>
                <a:lnTo>
                  <a:pt x="0" y="161224"/>
                </a:lnTo>
                <a:lnTo>
                  <a:pt x="68859" y="161224"/>
                </a:lnTo>
                <a:lnTo>
                  <a:pt x="71633" y="157876"/>
                </a:lnTo>
                <a:lnTo>
                  <a:pt x="73774" y="154587"/>
                </a:lnTo>
                <a:cubicBezTo>
                  <a:pt x="82016" y="141934"/>
                  <a:pt x="86006" y="127255"/>
                  <a:pt x="85231" y="112454"/>
                </a:cubicBezTo>
                <a:cubicBezTo>
                  <a:pt x="84844" y="105118"/>
                  <a:pt x="83294" y="97875"/>
                  <a:pt x="80629" y="90968"/>
                </a:cubicBezTo>
                <a:lnTo>
                  <a:pt x="69267" y="61514"/>
                </a:lnTo>
                <a:lnTo>
                  <a:pt x="66299" y="53052"/>
                </a:lnTo>
                <a:cubicBezTo>
                  <a:pt x="59705" y="34258"/>
                  <a:pt x="48182" y="17311"/>
                  <a:pt x="32785" y="3763"/>
                </a:cubicBezTo>
                <a:lnTo>
                  <a:pt x="28511" y="1"/>
                </a:lnTo>
                <a:close/>
              </a:path>
            </a:pathLst>
          </a:custGeom>
          <a:solidFill>
            <a:srgbClr val="CDD2DB">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44"/>
          <p:cNvSpPr/>
          <p:nvPr/>
        </p:nvSpPr>
        <p:spPr>
          <a:xfrm flipH="1">
            <a:off x="2174505" y="600"/>
            <a:ext cx="3989676" cy="1225738"/>
          </a:xfrm>
          <a:custGeom>
            <a:avLst/>
            <a:gdLst/>
            <a:ahLst/>
            <a:cxnLst/>
            <a:rect l="l" t="t" r="r" b="b"/>
            <a:pathLst>
              <a:path w="125078" h="47583" extrusionOk="0">
                <a:moveTo>
                  <a:pt x="1" y="1"/>
                </a:moveTo>
                <a:lnTo>
                  <a:pt x="15969" y="20666"/>
                </a:lnTo>
                <a:lnTo>
                  <a:pt x="26425" y="33824"/>
                </a:lnTo>
                <a:cubicBezTo>
                  <a:pt x="29868" y="38156"/>
                  <a:pt x="34719" y="41705"/>
                  <a:pt x="40489" y="44119"/>
                </a:cubicBezTo>
                <a:lnTo>
                  <a:pt x="40492" y="44119"/>
                </a:lnTo>
                <a:cubicBezTo>
                  <a:pt x="45967" y="46409"/>
                  <a:pt x="52049" y="47583"/>
                  <a:pt x="58181" y="47583"/>
                </a:cubicBezTo>
                <a:cubicBezTo>
                  <a:pt x="60945" y="47583"/>
                  <a:pt x="63719" y="47344"/>
                  <a:pt x="66451" y="46862"/>
                </a:cubicBezTo>
                <a:cubicBezTo>
                  <a:pt x="75352" y="45292"/>
                  <a:pt x="83690" y="42175"/>
                  <a:pt x="90756" y="37691"/>
                </a:cubicBezTo>
                <a:cubicBezTo>
                  <a:pt x="90960" y="37563"/>
                  <a:pt x="91161" y="37433"/>
                  <a:pt x="91363" y="37302"/>
                </a:cubicBezTo>
                <a:cubicBezTo>
                  <a:pt x="99099" y="32305"/>
                  <a:pt x="105515" y="26190"/>
                  <a:pt x="110562" y="19430"/>
                </a:cubicBezTo>
                <a:lnTo>
                  <a:pt x="125077" y="1"/>
                </a:lnTo>
                <a:close/>
              </a:path>
            </a:pathLst>
          </a:custGeom>
          <a:solidFill>
            <a:srgbClr val="EEAE91">
              <a:alpha val="424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4"/>
          <p:cNvSpPr/>
          <p:nvPr/>
        </p:nvSpPr>
        <p:spPr>
          <a:xfrm flipH="1">
            <a:off x="1160299" y="3917407"/>
            <a:ext cx="5243917" cy="1225693"/>
          </a:xfrm>
          <a:custGeom>
            <a:avLst/>
            <a:gdLst/>
            <a:ahLst/>
            <a:cxnLst/>
            <a:rect l="l" t="t" r="r" b="b"/>
            <a:pathLst>
              <a:path w="164399" h="38426" extrusionOk="0">
                <a:moveTo>
                  <a:pt x="75488" y="0"/>
                </a:moveTo>
                <a:cubicBezTo>
                  <a:pt x="71476" y="0"/>
                  <a:pt x="67460" y="153"/>
                  <a:pt x="63451" y="460"/>
                </a:cubicBezTo>
                <a:cubicBezTo>
                  <a:pt x="60021" y="721"/>
                  <a:pt x="56644" y="1420"/>
                  <a:pt x="53417" y="2537"/>
                </a:cubicBezTo>
                <a:lnTo>
                  <a:pt x="37731" y="7962"/>
                </a:lnTo>
                <a:cubicBezTo>
                  <a:pt x="29054" y="11402"/>
                  <a:pt x="21189" y="16414"/>
                  <a:pt x="14591" y="22711"/>
                </a:cubicBezTo>
                <a:lnTo>
                  <a:pt x="5911" y="31619"/>
                </a:lnTo>
                <a:cubicBezTo>
                  <a:pt x="3801" y="33783"/>
                  <a:pt x="1828" y="36057"/>
                  <a:pt x="0" y="38426"/>
                </a:cubicBezTo>
                <a:lnTo>
                  <a:pt x="164399" y="38426"/>
                </a:lnTo>
                <a:lnTo>
                  <a:pt x="164166" y="37534"/>
                </a:lnTo>
                <a:cubicBezTo>
                  <a:pt x="161250" y="26320"/>
                  <a:pt x="152404" y="17279"/>
                  <a:pt x="140725" y="13578"/>
                </a:cubicBezTo>
                <a:lnTo>
                  <a:pt x="109832" y="3789"/>
                </a:lnTo>
                <a:cubicBezTo>
                  <a:pt x="98569" y="1269"/>
                  <a:pt x="87042" y="0"/>
                  <a:pt x="75488" y="0"/>
                </a:cubicBezTo>
                <a:close/>
              </a:path>
            </a:pathLst>
          </a:custGeom>
          <a:solidFill>
            <a:srgbClr val="AFD1CC">
              <a:alpha val="558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9" name="Google Shape;369;p47"/>
          <p:cNvSpPr txBox="1">
            <a:spLocks noGrp="1"/>
          </p:cNvSpPr>
          <p:nvPr>
            <p:ph type="title"/>
          </p:nvPr>
        </p:nvSpPr>
        <p:spPr>
          <a:xfrm>
            <a:off x="1855470" y="1374624"/>
            <a:ext cx="5561330" cy="218772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6600" dirty="0"/>
              <a:t>Treasure hunt </a:t>
            </a:r>
            <a:endParaRPr sz="6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sp>
        <p:nvSpPr>
          <p:cNvPr id="399" name="Google Shape;399;p50"/>
          <p:cNvSpPr txBox="1">
            <a:spLocks noGrp="1"/>
          </p:cNvSpPr>
          <p:nvPr>
            <p:ph type="title"/>
          </p:nvPr>
        </p:nvSpPr>
        <p:spPr>
          <a:xfrm>
            <a:off x="2794597" y="190407"/>
            <a:ext cx="2726700" cy="70132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Aims.</a:t>
            </a:r>
            <a:endParaRPr dirty="0"/>
          </a:p>
        </p:txBody>
      </p:sp>
      <p:sp>
        <p:nvSpPr>
          <p:cNvPr id="400" name="Google Shape;400;p50"/>
          <p:cNvSpPr txBox="1">
            <a:spLocks noGrp="1"/>
          </p:cNvSpPr>
          <p:nvPr>
            <p:ph type="body" idx="1"/>
          </p:nvPr>
        </p:nvSpPr>
        <p:spPr>
          <a:xfrm>
            <a:off x="2984558" y="891733"/>
            <a:ext cx="5450526" cy="352850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dirty="0"/>
              <a:t>The aim behind that activity is to get young people reflecting on the positives in their life but also have an open discussion around some negatives or things they would like to change. </a:t>
            </a:r>
          </a:p>
          <a:p>
            <a:pPr marL="0" lvl="0" indent="0" algn="l" rtl="0">
              <a:spcBef>
                <a:spcPts val="0"/>
              </a:spcBef>
              <a:spcAft>
                <a:spcPts val="0"/>
              </a:spcAft>
              <a:buNone/>
            </a:pPr>
            <a:r>
              <a:rPr lang="en-GB" sz="1400" dirty="0"/>
              <a:t>Stated in the NOS(2019) as a youth worker you must be able to create opportunities for young people to reflect on their learning and life experiences, understand the importance of encouraging young people to reflect on their own experiences and draw their own learning from them, and also know techniques for creating an environment where it is safe to communicate openly and honestly about experiences, learning and aspirations.</a:t>
            </a:r>
          </a:p>
          <a:p>
            <a:pPr marL="0" lvl="0" indent="0" algn="l" rtl="0">
              <a:spcBef>
                <a:spcPts val="0"/>
              </a:spcBef>
              <a:spcAft>
                <a:spcPts val="0"/>
              </a:spcAft>
              <a:buNone/>
            </a:pPr>
            <a:endParaRPr lang="en-GB" sz="1400" dirty="0"/>
          </a:p>
          <a:p>
            <a:pPr marL="0" lvl="0" indent="0" algn="l" rtl="0">
              <a:spcBef>
                <a:spcPts val="0"/>
              </a:spcBef>
              <a:spcAft>
                <a:spcPts val="0"/>
              </a:spcAft>
              <a:buNone/>
            </a:pPr>
            <a:r>
              <a:rPr lang="en-GB" sz="1400" dirty="0"/>
              <a:t> This activity helps young people communicate with other young people who may be going through the same or similar situations , therefore gaining a positive outcome for young people to not feeling so alone in their journey and give them  a chance to make a positive change in their lives and the lives of others  </a:t>
            </a:r>
            <a:endParaRPr sz="1400" dirty="0"/>
          </a:p>
        </p:txBody>
      </p:sp>
      <p:sp>
        <p:nvSpPr>
          <p:cNvPr id="401" name="Google Shape;401;p50"/>
          <p:cNvSpPr/>
          <p:nvPr/>
        </p:nvSpPr>
        <p:spPr>
          <a:xfrm>
            <a:off x="114480" y="69800"/>
            <a:ext cx="2695613" cy="2670683"/>
          </a:xfrm>
          <a:custGeom>
            <a:avLst/>
            <a:gdLst/>
            <a:ahLst/>
            <a:cxnLst/>
            <a:rect l="l" t="t" r="r" b="b"/>
            <a:pathLst>
              <a:path w="92276" h="98343" extrusionOk="0">
                <a:moveTo>
                  <a:pt x="20574" y="94025"/>
                </a:moveTo>
                <a:cubicBezTo>
                  <a:pt x="41473" y="97008"/>
                  <a:pt x="69680" y="99097"/>
                  <a:pt x="82870" y="82614"/>
                </a:cubicBezTo>
                <a:cubicBezTo>
                  <a:pt x="99703" y="61580"/>
                  <a:pt x="93302" y="13991"/>
                  <a:pt x="68684" y="3048"/>
                </a:cubicBezTo>
                <a:cubicBezTo>
                  <a:pt x="47156" y="-6522"/>
                  <a:pt x="14381" y="7885"/>
                  <a:pt x="2686" y="28336"/>
                </a:cubicBezTo>
                <a:cubicBezTo>
                  <a:pt x="-656" y="34180"/>
                  <a:pt x="219" y="41650"/>
                  <a:pt x="219" y="48382"/>
                </a:cubicBezTo>
                <a:cubicBezTo>
                  <a:pt x="219" y="61095"/>
                  <a:pt x="3358" y="75120"/>
                  <a:pt x="11630" y="84773"/>
                </a:cubicBezTo>
                <a:cubicBezTo>
                  <a:pt x="18572" y="92875"/>
                  <a:pt x="29950" y="98343"/>
                  <a:pt x="40619" y="98343"/>
                </a:cubicBezTo>
              </a:path>
            </a:pathLst>
          </a:custGeom>
          <a:noFill/>
          <a:ln w="9525" cap="flat" cmpd="sng">
            <a:solidFill>
              <a:schemeClr val="accent5"/>
            </a:solidFill>
            <a:prstDash val="solid"/>
            <a:round/>
            <a:headEnd type="none" w="med" len="med"/>
            <a:tailEnd type="none" w="med" len="med"/>
          </a:ln>
        </p:spPr>
      </p:sp>
      <p:pic>
        <p:nvPicPr>
          <p:cNvPr id="402" name="Google Shape;402;p50"/>
          <p:cNvPicPr preferRelativeResize="0"/>
          <p:nvPr/>
        </p:nvPicPr>
        <p:blipFill rotWithShape="1">
          <a:blip r:embed="rId3">
            <a:alphaModFix/>
          </a:blip>
          <a:srcRect t="4856" b="28432"/>
          <a:stretch/>
        </p:blipFill>
        <p:spPr>
          <a:xfrm>
            <a:off x="206487" y="190407"/>
            <a:ext cx="2726700" cy="2729100"/>
          </a:xfrm>
          <a:prstGeom prst="ellipse">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3" name="Google Shape;963;p69"/>
          <p:cNvSpPr txBox="1">
            <a:spLocks noGrp="1"/>
          </p:cNvSpPr>
          <p:nvPr>
            <p:ph type="title"/>
          </p:nvPr>
        </p:nvSpPr>
        <p:spPr>
          <a:xfrm>
            <a:off x="1600952" y="614695"/>
            <a:ext cx="3296100" cy="475800"/>
          </a:xfrm>
          <a:prstGeom prst="rect">
            <a:avLst/>
          </a:prstGeom>
        </p:spPr>
        <p:txBody>
          <a:bodyPr spcFirstLastPara="1" wrap="square" lIns="91425" tIns="0" rIns="91425" bIns="0" anchor="t" anchorCtr="0">
            <a:noAutofit/>
          </a:bodyPr>
          <a:lstStyle/>
          <a:p>
            <a:pPr marL="0" lvl="0" indent="0" algn="l" rtl="0">
              <a:spcBef>
                <a:spcPts val="0"/>
              </a:spcBef>
              <a:spcAft>
                <a:spcPts val="0"/>
              </a:spcAft>
              <a:buNone/>
            </a:pPr>
            <a:r>
              <a:rPr lang="en-GB" dirty="0"/>
              <a:t>T</a:t>
            </a:r>
            <a:r>
              <a:rPr lang="en" dirty="0"/>
              <a:t>o conclude</a:t>
            </a:r>
            <a:endParaRPr dirty="0"/>
          </a:p>
        </p:txBody>
      </p:sp>
      <p:sp>
        <p:nvSpPr>
          <p:cNvPr id="964" name="Google Shape;964;p69"/>
          <p:cNvSpPr txBox="1">
            <a:spLocks noGrp="1"/>
          </p:cNvSpPr>
          <p:nvPr>
            <p:ph type="subTitle" idx="1"/>
          </p:nvPr>
        </p:nvSpPr>
        <p:spPr>
          <a:xfrm>
            <a:off x="1143977" y="1459410"/>
            <a:ext cx="5906970" cy="2114299"/>
          </a:xfrm>
          <a:prstGeom prst="rect">
            <a:avLst/>
          </a:prstGeom>
        </p:spPr>
        <p:txBody>
          <a:bodyPr spcFirstLastPara="1" wrap="square" lIns="91425" tIns="0" rIns="91425" bIns="0" anchor="t" anchorCtr="0">
            <a:noAutofit/>
          </a:bodyPr>
          <a:lstStyle/>
          <a:p>
            <a:pPr marL="0" lvl="0" indent="0" algn="l" rtl="0">
              <a:spcBef>
                <a:spcPts val="0"/>
              </a:spcBef>
              <a:spcAft>
                <a:spcPts val="0"/>
              </a:spcAft>
              <a:buNone/>
            </a:pPr>
            <a:r>
              <a:rPr lang="en-GB" sz="1800" dirty="0"/>
              <a:t>We d</a:t>
            </a:r>
            <a:r>
              <a:rPr lang="en" sz="1800" dirty="0"/>
              <a:t>iscussed the importance of the skills, tools and interventions used by Youth Workers and how similar Youth Work skills are to counselling skills. </a:t>
            </a:r>
            <a:r>
              <a:rPr lang="en-GB" sz="1800" dirty="0"/>
              <a:t>H</a:t>
            </a:r>
            <a:r>
              <a:rPr lang="en" sz="1800" dirty="0"/>
              <a:t>ow young people adapt in different situations and how observing them and being prepareed for any situation is key for Youth Work. </a:t>
            </a:r>
            <a:endParaRPr sz="1800" dirty="0"/>
          </a:p>
          <a:p>
            <a:pPr marL="0" lvl="0" indent="0" algn="l" rtl="0">
              <a:spcBef>
                <a:spcPts val="0"/>
              </a:spcBef>
              <a:spcAft>
                <a:spcPts val="0"/>
              </a:spcAft>
              <a:buNone/>
            </a:pPr>
            <a:endParaRPr dirty="0"/>
          </a:p>
        </p:txBody>
      </p:sp>
      <p:cxnSp>
        <p:nvCxnSpPr>
          <p:cNvPr id="966" name="Google Shape;966;p69"/>
          <p:cNvCxnSpPr>
            <a:cxnSpLocks/>
          </p:cNvCxnSpPr>
          <p:nvPr/>
        </p:nvCxnSpPr>
        <p:spPr>
          <a:xfrm>
            <a:off x="2215639" y="3481242"/>
            <a:ext cx="3862941" cy="0"/>
          </a:xfrm>
          <a:prstGeom prst="straightConnector1">
            <a:avLst/>
          </a:prstGeom>
          <a:noFill/>
          <a:ln w="9525" cap="flat" cmpd="sng">
            <a:solidFill>
              <a:schemeClr val="accent5"/>
            </a:solidFill>
            <a:prstDash val="solid"/>
            <a:round/>
            <a:headEnd type="none" w="med" len="med"/>
            <a:tailEnd type="none" w="med" len="med"/>
          </a:ln>
        </p:spPr>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09"/>
        <p:cNvGrpSpPr/>
        <p:nvPr/>
      </p:nvGrpSpPr>
      <p:grpSpPr>
        <a:xfrm>
          <a:off x="0" y="0"/>
          <a:ext cx="0" cy="0"/>
          <a:chOff x="0" y="0"/>
          <a:chExt cx="0" cy="0"/>
        </a:xfrm>
      </p:grpSpPr>
      <p:sp>
        <p:nvSpPr>
          <p:cNvPr id="1010" name="Google Shape;1010;p72"/>
          <p:cNvSpPr txBox="1">
            <a:spLocks noGrp="1"/>
          </p:cNvSpPr>
          <p:nvPr>
            <p:ph type="title"/>
          </p:nvPr>
        </p:nvSpPr>
        <p:spPr>
          <a:xfrm>
            <a:off x="720000" y="511025"/>
            <a:ext cx="7704000" cy="348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R</a:t>
            </a:r>
            <a:r>
              <a:rPr lang="en" dirty="0"/>
              <a:t>eference list</a:t>
            </a:r>
            <a:endParaRPr dirty="0"/>
          </a:p>
        </p:txBody>
      </p:sp>
      <p:sp>
        <p:nvSpPr>
          <p:cNvPr id="1011" name="Google Shape;1011;p72"/>
          <p:cNvSpPr txBox="1">
            <a:spLocks noGrp="1"/>
          </p:cNvSpPr>
          <p:nvPr>
            <p:ph type="body" idx="1"/>
          </p:nvPr>
        </p:nvSpPr>
        <p:spPr>
          <a:xfrm>
            <a:off x="720000" y="1152475"/>
            <a:ext cx="5501400" cy="3416400"/>
          </a:xfrm>
          <a:prstGeom prst="rect">
            <a:avLst/>
          </a:prstGeom>
        </p:spPr>
        <p:txBody>
          <a:bodyPr spcFirstLastPara="1" wrap="square" lIns="91425" tIns="0" rIns="91425" bIns="0" anchor="t" anchorCtr="0">
            <a:noAutofit/>
          </a:bodyPr>
          <a:lstStyle/>
          <a:p>
            <a:pPr marL="0" marR="756000" lvl="0" indent="0" algn="l" rtl="0">
              <a:spcBef>
                <a:spcPts val="0"/>
              </a:spcBef>
              <a:spcAft>
                <a:spcPts val="0"/>
              </a:spcAft>
              <a:buNone/>
            </a:pPr>
            <a:endParaRPr lang="en-GB" sz="1600" dirty="0">
              <a:latin typeface="+mj-lt"/>
            </a:endParaRPr>
          </a:p>
          <a:p>
            <a:pPr marL="0" marR="756000" lvl="0" indent="0" algn="l" rtl="0">
              <a:spcBef>
                <a:spcPts val="0"/>
              </a:spcBef>
              <a:spcAft>
                <a:spcPts val="0"/>
              </a:spcAft>
              <a:buNone/>
            </a:pPr>
            <a:r>
              <a:rPr lang="en-GB" sz="1600" dirty="0">
                <a:solidFill>
                  <a:srgbClr val="000000"/>
                </a:solidFill>
                <a:effectLst/>
                <a:latin typeface="+mj-lt"/>
                <a:ea typeface="Times New Roman" panose="02020603050405020304" pitchFamily="18" charset="0"/>
              </a:rPr>
              <a:t>Geldard, K., Geldard, D. and Yin Foo, R. (2016) </a:t>
            </a:r>
            <a:r>
              <a:rPr lang="en-GB" sz="1600" i="1" dirty="0">
                <a:solidFill>
                  <a:srgbClr val="000000"/>
                </a:solidFill>
                <a:effectLst/>
                <a:latin typeface="+mj-lt"/>
                <a:ea typeface="Times New Roman" panose="02020603050405020304" pitchFamily="18" charset="0"/>
              </a:rPr>
              <a:t>Counselling Adolescents: The proactive approach for young people. </a:t>
            </a:r>
            <a:r>
              <a:rPr lang="en-GB" sz="1600" dirty="0">
                <a:solidFill>
                  <a:srgbClr val="000000"/>
                </a:solidFill>
                <a:effectLst/>
                <a:latin typeface="+mj-lt"/>
                <a:ea typeface="Times New Roman" panose="02020603050405020304" pitchFamily="18" charset="0"/>
              </a:rPr>
              <a:t>London: Sage. </a:t>
            </a:r>
            <a:endParaRPr lang="en-GB" sz="1600" dirty="0">
              <a:latin typeface="+mj-lt"/>
            </a:endParaRPr>
          </a:p>
          <a:p>
            <a:pPr marL="0" marR="756000" lvl="0" indent="0" algn="l" rtl="0">
              <a:spcBef>
                <a:spcPts val="0"/>
              </a:spcBef>
              <a:spcAft>
                <a:spcPts val="0"/>
              </a:spcAft>
              <a:buNone/>
            </a:pPr>
            <a:endParaRPr lang="en-GB" sz="1600" dirty="0">
              <a:latin typeface="+mj-lt"/>
            </a:endParaRPr>
          </a:p>
          <a:p>
            <a:pPr marL="0" marR="756000" lvl="0" indent="0" algn="l" rtl="0">
              <a:spcBef>
                <a:spcPts val="0"/>
              </a:spcBef>
              <a:spcAft>
                <a:spcPts val="0"/>
              </a:spcAft>
              <a:buNone/>
            </a:pPr>
            <a:endParaRPr lang="en-GB" sz="1600" dirty="0">
              <a:latin typeface="+mj-lt"/>
            </a:endParaRPr>
          </a:p>
          <a:p>
            <a:pPr marL="0" marR="756000" lvl="0" indent="0" algn="l" rtl="0">
              <a:spcBef>
                <a:spcPts val="0"/>
              </a:spcBef>
              <a:spcAft>
                <a:spcPts val="0"/>
              </a:spcAft>
              <a:buNone/>
            </a:pPr>
            <a:r>
              <a:rPr lang="en-GB" sz="1600" dirty="0">
                <a:latin typeface="+mj-lt"/>
              </a:rPr>
              <a:t>Ingram, G and Harris, J (2001) </a:t>
            </a:r>
            <a:r>
              <a:rPr lang="en-GB" sz="1600" i="1" dirty="0">
                <a:latin typeface="+mj-lt"/>
              </a:rPr>
              <a:t>Delivering good Youth Work. </a:t>
            </a:r>
            <a:r>
              <a:rPr lang="en-GB" sz="1600" dirty="0">
                <a:latin typeface="+mj-lt"/>
              </a:rPr>
              <a:t>Russell House Publishing: Dorset.</a:t>
            </a:r>
          </a:p>
          <a:p>
            <a:pPr marL="0" marR="756000" lvl="0" indent="0" algn="l" rtl="0">
              <a:spcBef>
                <a:spcPts val="0"/>
              </a:spcBef>
              <a:spcAft>
                <a:spcPts val="0"/>
              </a:spcAft>
              <a:buNone/>
            </a:pPr>
            <a:endParaRPr lang="en-GB" sz="1600" dirty="0">
              <a:latin typeface="+mj-lt"/>
            </a:endParaRPr>
          </a:p>
          <a:p>
            <a:pPr marL="0" marR="756000" indent="0">
              <a:buNone/>
            </a:pPr>
            <a:r>
              <a:rPr lang="en-GB" sz="1600" dirty="0">
                <a:effectLst/>
                <a:latin typeface="+mj-lt"/>
                <a:ea typeface="Calibri" panose="020F0502020204030204" pitchFamily="34" charset="0"/>
                <a:cs typeface="Times New Roman" panose="02020603050405020304" pitchFamily="18" charset="0"/>
              </a:rPr>
              <a:t>The Youth Work National Occupational Standards (2019) available at: </a:t>
            </a:r>
            <a:r>
              <a:rPr lang="en-GB" sz="1600" dirty="0">
                <a:solidFill>
                  <a:srgbClr val="FF0000"/>
                </a:solidFill>
                <a:effectLst/>
                <a:latin typeface="+mj-lt"/>
                <a:ea typeface="Calibri" panose="020F0502020204030204" pitchFamily="34" charset="0"/>
                <a:cs typeface="Times New Roman" panose="02020603050405020304" pitchFamily="18" charset="0"/>
              </a:rPr>
              <a:t>CombinedYouthWorkNOS.pdf </a:t>
            </a:r>
            <a:r>
              <a:rPr lang="en-GB" sz="1600" dirty="0">
                <a:effectLst/>
                <a:latin typeface="+mj-lt"/>
                <a:ea typeface="Calibri" panose="020F0502020204030204" pitchFamily="34" charset="0"/>
                <a:cs typeface="Times New Roman" panose="02020603050405020304" pitchFamily="18" charset="0"/>
              </a:rPr>
              <a:t>(accessed on 07-09-22)</a:t>
            </a:r>
          </a:p>
          <a:p>
            <a:pPr marL="0" marR="756000" lvl="0" indent="0" algn="l" rtl="0">
              <a:spcBef>
                <a:spcPts val="0"/>
              </a:spcBef>
              <a:spcAft>
                <a:spcPts val="0"/>
              </a:spcAft>
              <a:buNone/>
            </a:pPr>
            <a:endParaRPr dirty="0"/>
          </a:p>
        </p:txBody>
      </p:sp>
      <p:sp>
        <p:nvSpPr>
          <p:cNvPr id="1012" name="Google Shape;1012;p72"/>
          <p:cNvSpPr/>
          <p:nvPr/>
        </p:nvSpPr>
        <p:spPr>
          <a:xfrm>
            <a:off x="7351998" y="-208405"/>
            <a:ext cx="2133325" cy="2286450"/>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EEAE91">
              <a:alpha val="42410"/>
            </a:srgbClr>
          </a:solidFill>
          <a:ln>
            <a:noFill/>
          </a:ln>
        </p:spPr>
      </p:sp>
      <p:sp>
        <p:nvSpPr>
          <p:cNvPr id="1013" name="Google Shape;1013;p72"/>
          <p:cNvSpPr/>
          <p:nvPr/>
        </p:nvSpPr>
        <p:spPr>
          <a:xfrm>
            <a:off x="-94552" y="-184800"/>
            <a:ext cx="801272" cy="4816500"/>
          </a:xfrm>
          <a:custGeom>
            <a:avLst/>
            <a:gdLst/>
            <a:ahLst/>
            <a:cxnLst/>
            <a:rect l="l" t="t" r="r" b="b"/>
            <a:pathLst>
              <a:path w="28296" h="192660" extrusionOk="0">
                <a:moveTo>
                  <a:pt x="720" y="38599"/>
                </a:moveTo>
                <a:cubicBezTo>
                  <a:pt x="103" y="68102"/>
                  <a:pt x="-411" y="153426"/>
                  <a:pt x="720" y="177378"/>
                </a:cubicBezTo>
                <a:cubicBezTo>
                  <a:pt x="1851" y="201330"/>
                  <a:pt x="4421" y="192182"/>
                  <a:pt x="7505" y="182313"/>
                </a:cubicBezTo>
                <a:cubicBezTo>
                  <a:pt x="10589" y="172444"/>
                  <a:pt x="19430" y="134820"/>
                  <a:pt x="19224" y="118166"/>
                </a:cubicBezTo>
                <a:cubicBezTo>
                  <a:pt x="19018" y="101513"/>
                  <a:pt x="5140" y="92261"/>
                  <a:pt x="6271" y="82392"/>
                </a:cubicBezTo>
                <a:cubicBezTo>
                  <a:pt x="7402" y="72523"/>
                  <a:pt x="22822" y="68823"/>
                  <a:pt x="26009" y="58954"/>
                </a:cubicBezTo>
                <a:cubicBezTo>
                  <a:pt x="29196" y="49085"/>
                  <a:pt x="28990" y="32945"/>
                  <a:pt x="25392" y="23179"/>
                </a:cubicBezTo>
                <a:cubicBezTo>
                  <a:pt x="21794" y="13413"/>
                  <a:pt x="8533" y="-2212"/>
                  <a:pt x="4421" y="358"/>
                </a:cubicBezTo>
                <a:cubicBezTo>
                  <a:pt x="309" y="2928"/>
                  <a:pt x="1337" y="9096"/>
                  <a:pt x="720" y="38599"/>
                </a:cubicBezTo>
                <a:close/>
              </a:path>
            </a:pathLst>
          </a:custGeom>
          <a:solidFill>
            <a:srgbClr val="94CCC6">
              <a:alpha val="56699"/>
            </a:srgbClr>
          </a:solidFill>
          <a:ln>
            <a:noFill/>
          </a:ln>
        </p:spPr>
      </p:sp>
      <p:sp>
        <p:nvSpPr>
          <p:cNvPr id="1014" name="Google Shape;1014;p72"/>
          <p:cNvSpPr/>
          <p:nvPr/>
        </p:nvSpPr>
        <p:spPr>
          <a:xfrm rot="10800000" flipH="1">
            <a:off x="8357574" y="2938750"/>
            <a:ext cx="801265" cy="2204427"/>
          </a:xfrm>
          <a:custGeom>
            <a:avLst/>
            <a:gdLst/>
            <a:ahLst/>
            <a:cxnLst/>
            <a:rect l="l" t="t" r="r" b="b"/>
            <a:pathLst>
              <a:path w="48650" h="133845" extrusionOk="0">
                <a:moveTo>
                  <a:pt x="7272" y="1"/>
                </a:moveTo>
                <a:lnTo>
                  <a:pt x="2224" y="34865"/>
                </a:lnTo>
                <a:cubicBezTo>
                  <a:pt x="0" y="49323"/>
                  <a:pt x="233" y="64018"/>
                  <a:pt x="2917" y="78405"/>
                </a:cubicBezTo>
                <a:cubicBezTo>
                  <a:pt x="3507" y="81579"/>
                  <a:pt x="4560" y="84662"/>
                  <a:pt x="6041" y="87571"/>
                </a:cubicBezTo>
                <a:lnTo>
                  <a:pt x="13244" y="101697"/>
                </a:lnTo>
                <a:cubicBezTo>
                  <a:pt x="17695" y="109473"/>
                  <a:pt x="23745" y="116347"/>
                  <a:pt x="31045" y="121923"/>
                </a:cubicBezTo>
                <a:lnTo>
                  <a:pt x="41311" y="129199"/>
                </a:lnTo>
                <a:cubicBezTo>
                  <a:pt x="43673" y="130873"/>
                  <a:pt x="46122" y="132422"/>
                  <a:pt x="48650" y="133844"/>
                </a:cubicBezTo>
                <a:lnTo>
                  <a:pt x="48650" y="1"/>
                </a:lnTo>
                <a:close/>
              </a:path>
            </a:pathLst>
          </a:custGeom>
          <a:solidFill>
            <a:srgbClr val="CDD2DB">
              <a:alpha val="428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72"/>
          <p:cNvSpPr/>
          <p:nvPr/>
        </p:nvSpPr>
        <p:spPr>
          <a:xfrm rot="5400000" flipH="1">
            <a:off x="-2846414" y="1158688"/>
            <a:ext cx="4689554" cy="1326125"/>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
        <p:nvSpPr>
          <p:cNvPr id="1016" name="Google Shape;1016;p72"/>
          <p:cNvSpPr/>
          <p:nvPr/>
        </p:nvSpPr>
        <p:spPr>
          <a:xfrm rot="-1800251" flipH="1">
            <a:off x="8384311" y="2900873"/>
            <a:ext cx="3425159" cy="2023489"/>
          </a:xfrm>
          <a:custGeom>
            <a:avLst/>
            <a:gdLst/>
            <a:ahLst/>
            <a:cxnLst/>
            <a:rect l="l" t="t" r="r" b="b"/>
            <a:pathLst>
              <a:path w="132595" h="53045" extrusionOk="0">
                <a:moveTo>
                  <a:pt x="128488" y="53045"/>
                </a:moveTo>
                <a:cubicBezTo>
                  <a:pt x="143314" y="38229"/>
                  <a:pt x="114599" y="4232"/>
                  <a:pt x="93977" y="482"/>
                </a:cubicBezTo>
                <a:cubicBezTo>
                  <a:pt x="83457" y="-1431"/>
                  <a:pt x="73316" y="6624"/>
                  <a:pt x="62651" y="7384"/>
                </a:cubicBezTo>
                <a:cubicBezTo>
                  <a:pt x="52674" y="8095"/>
                  <a:pt x="43066" y="-2266"/>
                  <a:pt x="33449" y="482"/>
                </a:cubicBezTo>
                <a:cubicBezTo>
                  <a:pt x="29531" y="1601"/>
                  <a:pt x="26514" y="4804"/>
                  <a:pt x="23361" y="7384"/>
                </a:cubicBezTo>
                <a:cubicBezTo>
                  <a:pt x="15397" y="13899"/>
                  <a:pt x="6429" y="19527"/>
                  <a:pt x="0" y="27560"/>
                </a:cubicBezTo>
              </a:path>
            </a:pathLst>
          </a:custGeom>
          <a:noFill/>
          <a:ln w="9525" cap="flat" cmpd="sng">
            <a:solidFill>
              <a:srgbClr val="9E9E9E"/>
            </a:solidFill>
            <a:prstDash val="solid"/>
            <a:round/>
            <a:headEnd type="none" w="med" len="med"/>
            <a:tailEnd type="none" w="med" len="med"/>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sp>
        <p:nvSpPr>
          <p:cNvPr id="407" name="Google Shape;407;p51"/>
          <p:cNvSpPr/>
          <p:nvPr/>
        </p:nvSpPr>
        <p:spPr>
          <a:xfrm rot="-2700000">
            <a:off x="6830586" y="-791226"/>
            <a:ext cx="2034606" cy="1955911"/>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CDD2DB">
              <a:alpha val="42860"/>
            </a:srgbClr>
          </a:solidFill>
          <a:ln>
            <a:noFill/>
          </a:ln>
        </p:spPr>
      </p:sp>
      <p:sp>
        <p:nvSpPr>
          <p:cNvPr id="408" name="Google Shape;408;p51"/>
          <p:cNvSpPr/>
          <p:nvPr/>
        </p:nvSpPr>
        <p:spPr>
          <a:xfrm>
            <a:off x="7380100" y="-337827"/>
            <a:ext cx="2176850" cy="2966000"/>
          </a:xfrm>
          <a:custGeom>
            <a:avLst/>
            <a:gdLst/>
            <a:ahLst/>
            <a:cxnLst/>
            <a:rect l="l" t="t" r="r" b="b"/>
            <a:pathLst>
              <a:path w="87074" h="118640" extrusionOk="0">
                <a:moveTo>
                  <a:pt x="0" y="770"/>
                </a:moveTo>
                <a:cubicBezTo>
                  <a:pt x="10362" y="770"/>
                  <a:pt x="23468" y="-2310"/>
                  <a:pt x="30794" y="5018"/>
                </a:cubicBezTo>
                <a:cubicBezTo>
                  <a:pt x="38463" y="12690"/>
                  <a:pt x="29872" y="27365"/>
                  <a:pt x="33980" y="37405"/>
                </a:cubicBezTo>
                <a:cubicBezTo>
                  <a:pt x="37534" y="46093"/>
                  <a:pt x="48949" y="49240"/>
                  <a:pt x="54156" y="57050"/>
                </a:cubicBezTo>
                <a:cubicBezTo>
                  <a:pt x="59709" y="65380"/>
                  <a:pt x="55368" y="77243"/>
                  <a:pt x="58403" y="86783"/>
                </a:cubicBezTo>
                <a:cubicBezTo>
                  <a:pt x="62734" y="100397"/>
                  <a:pt x="76972" y="108538"/>
                  <a:pt x="87074" y="118640"/>
                </a:cubicBezTo>
              </a:path>
            </a:pathLst>
          </a:custGeom>
          <a:noFill/>
          <a:ln w="9525" cap="flat" cmpd="sng">
            <a:solidFill>
              <a:schemeClr val="accent5"/>
            </a:solidFill>
            <a:prstDash val="solid"/>
            <a:round/>
            <a:headEnd type="none" w="med" len="med"/>
            <a:tailEnd type="none" w="med" len="med"/>
          </a:ln>
        </p:spPr>
      </p:sp>
      <p:sp>
        <p:nvSpPr>
          <p:cNvPr id="409" name="Google Shape;409;p51"/>
          <p:cNvSpPr/>
          <p:nvPr/>
        </p:nvSpPr>
        <p:spPr>
          <a:xfrm>
            <a:off x="-456549" y="-435517"/>
            <a:ext cx="2530489" cy="2432647"/>
          </a:xfrm>
          <a:custGeom>
            <a:avLst/>
            <a:gdLst/>
            <a:ahLst/>
            <a:cxnLst/>
            <a:rect l="l" t="t" r="r" b="b"/>
            <a:pathLst>
              <a:path w="58644" h="56370" extrusionOk="0">
                <a:moveTo>
                  <a:pt x="33" y="27163"/>
                </a:moveTo>
                <a:cubicBezTo>
                  <a:pt x="547" y="35695"/>
                  <a:pt x="7229" y="52143"/>
                  <a:pt x="14836" y="55535"/>
                </a:cubicBezTo>
                <a:cubicBezTo>
                  <a:pt x="22443" y="58927"/>
                  <a:pt x="38377" y="51115"/>
                  <a:pt x="45676" y="47517"/>
                </a:cubicBezTo>
                <a:cubicBezTo>
                  <a:pt x="52975" y="43919"/>
                  <a:pt x="58218" y="38676"/>
                  <a:pt x="58629" y="33947"/>
                </a:cubicBezTo>
                <a:cubicBezTo>
                  <a:pt x="59040" y="29218"/>
                  <a:pt x="51330" y="24592"/>
                  <a:pt x="48143" y="19144"/>
                </a:cubicBezTo>
                <a:cubicBezTo>
                  <a:pt x="44956" y="13696"/>
                  <a:pt x="45573" y="3724"/>
                  <a:pt x="39508" y="1257"/>
                </a:cubicBezTo>
                <a:cubicBezTo>
                  <a:pt x="33443" y="-1210"/>
                  <a:pt x="18331" y="23"/>
                  <a:pt x="11752" y="4341"/>
                </a:cubicBezTo>
                <a:cubicBezTo>
                  <a:pt x="5173" y="8659"/>
                  <a:pt x="-481" y="18631"/>
                  <a:pt x="33" y="27163"/>
                </a:cubicBezTo>
                <a:close/>
              </a:path>
            </a:pathLst>
          </a:custGeom>
          <a:solidFill>
            <a:srgbClr val="DEE6BB">
              <a:alpha val="50890"/>
            </a:srgbClr>
          </a:solidFill>
          <a:ln>
            <a:noFill/>
          </a:ln>
        </p:spPr>
      </p:sp>
      <p:sp>
        <p:nvSpPr>
          <p:cNvPr id="410" name="Google Shape;410;p51"/>
          <p:cNvSpPr/>
          <p:nvPr/>
        </p:nvSpPr>
        <p:spPr>
          <a:xfrm>
            <a:off x="-1287550" y="-1298125"/>
            <a:ext cx="4698850" cy="3464375"/>
          </a:xfrm>
          <a:custGeom>
            <a:avLst/>
            <a:gdLst/>
            <a:ahLst/>
            <a:cxnLst/>
            <a:rect l="l" t="t" r="r" b="b"/>
            <a:pathLst>
              <a:path w="187954" h="138575" extrusionOk="0">
                <a:moveTo>
                  <a:pt x="0" y="138575"/>
                </a:moveTo>
                <a:cubicBezTo>
                  <a:pt x="1497" y="123612"/>
                  <a:pt x="5910" y="102980"/>
                  <a:pt x="20176" y="98224"/>
                </a:cubicBezTo>
                <a:cubicBezTo>
                  <a:pt x="49124" y="88574"/>
                  <a:pt x="85332" y="107553"/>
                  <a:pt x="111498" y="91853"/>
                </a:cubicBezTo>
                <a:cubicBezTo>
                  <a:pt x="122835" y="85050"/>
                  <a:pt x="125614" y="69254"/>
                  <a:pt x="130081" y="56810"/>
                </a:cubicBezTo>
                <a:cubicBezTo>
                  <a:pt x="133477" y="47349"/>
                  <a:pt x="137716" y="38054"/>
                  <a:pt x="143354" y="29732"/>
                </a:cubicBezTo>
                <a:cubicBezTo>
                  <a:pt x="153375" y="14940"/>
                  <a:pt x="171004" y="5650"/>
                  <a:pt x="187954" y="0"/>
                </a:cubicBezTo>
              </a:path>
            </a:pathLst>
          </a:custGeom>
          <a:noFill/>
          <a:ln w="9525" cap="flat" cmpd="sng">
            <a:solidFill>
              <a:schemeClr val="accent5"/>
            </a:solidFill>
            <a:prstDash val="solid"/>
            <a:round/>
            <a:headEnd type="none" w="med" len="med"/>
            <a:tailEnd type="none" w="med" len="med"/>
          </a:ln>
        </p:spPr>
      </p:sp>
      <p:sp>
        <p:nvSpPr>
          <p:cNvPr id="411" name="Google Shape;411;p51"/>
          <p:cNvSpPr/>
          <p:nvPr/>
        </p:nvSpPr>
        <p:spPr>
          <a:xfrm rot="4390065">
            <a:off x="6980504" y="2798935"/>
            <a:ext cx="2887207" cy="3094444"/>
          </a:xfrm>
          <a:custGeom>
            <a:avLst/>
            <a:gdLst/>
            <a:ahLst/>
            <a:cxnLst/>
            <a:rect l="l" t="t" r="r" b="b"/>
            <a:pathLst>
              <a:path w="85333" h="91458" extrusionOk="0">
                <a:moveTo>
                  <a:pt x="8150" y="3402"/>
                </a:moveTo>
                <a:cubicBezTo>
                  <a:pt x="-3980" y="5458"/>
                  <a:pt x="-382" y="14093"/>
                  <a:pt x="5066" y="20672"/>
                </a:cubicBezTo>
                <a:cubicBezTo>
                  <a:pt x="10514" y="27251"/>
                  <a:pt x="33130" y="32392"/>
                  <a:pt x="40840" y="42877"/>
                </a:cubicBezTo>
                <a:cubicBezTo>
                  <a:pt x="48550" y="53363"/>
                  <a:pt x="44747" y="76698"/>
                  <a:pt x="51326" y="83585"/>
                </a:cubicBezTo>
                <a:cubicBezTo>
                  <a:pt x="57905" y="90473"/>
                  <a:pt x="75895" y="96744"/>
                  <a:pt x="80315" y="84202"/>
                </a:cubicBezTo>
                <a:cubicBezTo>
                  <a:pt x="84735" y="71661"/>
                  <a:pt x="89876" y="21803"/>
                  <a:pt x="77848" y="8336"/>
                </a:cubicBezTo>
                <a:cubicBezTo>
                  <a:pt x="65821" y="-5131"/>
                  <a:pt x="20280" y="1346"/>
                  <a:pt x="8150" y="3402"/>
                </a:cubicBezTo>
                <a:close/>
              </a:path>
            </a:pathLst>
          </a:custGeom>
          <a:solidFill>
            <a:srgbClr val="EEAE91">
              <a:alpha val="42410"/>
            </a:srgbClr>
          </a:solidFill>
          <a:ln>
            <a:noFill/>
          </a:ln>
        </p:spPr>
      </p:sp>
      <p:sp>
        <p:nvSpPr>
          <p:cNvPr id="412" name="Google Shape;412;p51"/>
          <p:cNvSpPr txBox="1">
            <a:spLocks noGrp="1"/>
          </p:cNvSpPr>
          <p:nvPr>
            <p:ph type="title"/>
          </p:nvPr>
        </p:nvSpPr>
        <p:spPr>
          <a:xfrm>
            <a:off x="1494794" y="1576380"/>
            <a:ext cx="6154412" cy="2194634"/>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T</a:t>
            </a:r>
            <a:r>
              <a:rPr lang="en" dirty="0"/>
              <a:t>hank you</a:t>
            </a:r>
            <a:br>
              <a:rPr lang="en" dirty="0"/>
            </a:br>
            <a:r>
              <a:rPr lang="en" dirty="0"/>
              <a:t>Any questions?</a:t>
            </a:r>
            <a:endParaRPr dirty="0"/>
          </a:p>
        </p:txBody>
      </p:sp>
    </p:spTree>
  </p:cSld>
  <p:clrMapOvr>
    <a:masterClrMapping/>
  </p:clrMapOvr>
</p:sld>
</file>

<file path=ppt/theme/theme1.xml><?xml version="1.0" encoding="utf-8"?>
<a:theme xmlns:a="http://schemas.openxmlformats.org/drawingml/2006/main" name="Soft Abstract Brazilian Aesthetic Pitch Deck by Slidesgo">
  <a:themeElements>
    <a:clrScheme name="Simple Light">
      <a:dk1>
        <a:srgbClr val="0E291E"/>
      </a:dk1>
      <a:lt1>
        <a:srgbClr val="FFF9F4"/>
      </a:lt1>
      <a:dk2>
        <a:srgbClr val="DEE6BB"/>
      </a:dk2>
      <a:lt2>
        <a:srgbClr val="CDD2DB"/>
      </a:lt2>
      <a:accent1>
        <a:srgbClr val="EEAE91"/>
      </a:accent1>
      <a:accent2>
        <a:srgbClr val="FDECC8"/>
      </a:accent2>
      <a:accent3>
        <a:srgbClr val="AFD1CC"/>
      </a:accent3>
      <a:accent4>
        <a:srgbClr val="E9CCDB"/>
      </a:accent4>
      <a:accent5>
        <a:srgbClr val="9E9E9E"/>
      </a:accent5>
      <a:accent6>
        <a:srgbClr val="FFFFFF"/>
      </a:accent6>
      <a:hlink>
        <a:srgbClr val="0E291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7744</TotalTime>
  <Words>1555</Words>
  <Application>Microsoft Office PowerPoint</Application>
  <PresentationFormat>On-screen Show (16:9)</PresentationFormat>
  <Paragraphs>72</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Prata</vt:lpstr>
      <vt:lpstr>Hind</vt:lpstr>
      <vt:lpstr>Lexend Deca Light</vt:lpstr>
      <vt:lpstr>Open Sans</vt:lpstr>
      <vt:lpstr>Arya</vt:lpstr>
      <vt:lpstr>Anaheim</vt:lpstr>
      <vt:lpstr>Arial</vt:lpstr>
      <vt:lpstr>Soft Abstract Brazilian Aesthetic Pitch Deck by Slidesgo</vt:lpstr>
      <vt:lpstr>Skills, Tools and Approaches for effective Youth Work practice with Young People.</vt:lpstr>
      <vt:lpstr>Introduction</vt:lpstr>
      <vt:lpstr>What is Youth work? </vt:lpstr>
      <vt:lpstr>Youth worker and Counselling skills.</vt:lpstr>
      <vt:lpstr>Observational skills.</vt:lpstr>
      <vt:lpstr>PowerPoint Presentation</vt:lpstr>
      <vt:lpstr>Active listening</vt:lpstr>
      <vt:lpstr>Use of questions. </vt:lpstr>
      <vt:lpstr>Digression </vt:lpstr>
      <vt:lpstr>Gerald, K, Gerald, D and Yin Foo, R. “Counselling Adolescents. The proactive approach for young people” pg 120. </vt:lpstr>
      <vt:lpstr>Treasure hunt </vt:lpstr>
      <vt:lpstr>Aims.</vt:lpstr>
      <vt:lpstr>To conclude</vt:lpstr>
      <vt:lpstr>Reference list</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Tools and Approaches for effective Youth Work practice with Young People.</dc:title>
  <dc:creator>ffion lindley</dc:creator>
  <cp:lastModifiedBy>ffion lindley</cp:lastModifiedBy>
  <cp:revision>2</cp:revision>
  <dcterms:modified xsi:type="dcterms:W3CDTF">2022-09-11T22:26:57Z</dcterms:modified>
</cp:coreProperties>
</file>