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2.xml" ContentType="application/vnd.openxmlformats-officedocument.themeOverride+xml"/>
  <Override PartName="/ppt/media/image30.jpg" ContentType="image/gif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870" r:id="rId2"/>
    <p:sldMasterId id="2147483893" r:id="rId3"/>
  </p:sldMasterIdLst>
  <p:notesMasterIdLst>
    <p:notesMasterId r:id="rId70"/>
  </p:notesMasterIdLst>
  <p:handoutMasterIdLst>
    <p:handoutMasterId r:id="rId71"/>
  </p:handoutMasterIdLst>
  <p:sldIdLst>
    <p:sldId id="771" r:id="rId4"/>
    <p:sldId id="1033" r:id="rId5"/>
    <p:sldId id="803" r:id="rId6"/>
    <p:sldId id="1034" r:id="rId7"/>
    <p:sldId id="1035" r:id="rId8"/>
    <p:sldId id="828" r:id="rId9"/>
    <p:sldId id="1014" r:id="rId10"/>
    <p:sldId id="1015" r:id="rId11"/>
    <p:sldId id="1016" r:id="rId12"/>
    <p:sldId id="387" r:id="rId13"/>
    <p:sldId id="554" r:id="rId14"/>
    <p:sldId id="738" r:id="rId15"/>
    <p:sldId id="777" r:id="rId16"/>
    <p:sldId id="779" r:id="rId17"/>
    <p:sldId id="796" r:id="rId18"/>
    <p:sldId id="807" r:id="rId19"/>
    <p:sldId id="808" r:id="rId20"/>
    <p:sldId id="1017" r:id="rId21"/>
    <p:sldId id="1037" r:id="rId22"/>
    <p:sldId id="1036" r:id="rId23"/>
    <p:sldId id="750" r:id="rId24"/>
    <p:sldId id="745" r:id="rId25"/>
    <p:sldId id="1020" r:id="rId26"/>
    <p:sldId id="1021" r:id="rId27"/>
    <p:sldId id="751" r:id="rId28"/>
    <p:sldId id="1023" r:id="rId29"/>
    <p:sldId id="1038" r:id="rId30"/>
    <p:sldId id="812" r:id="rId31"/>
    <p:sldId id="1019" r:id="rId32"/>
    <p:sldId id="747" r:id="rId33"/>
    <p:sldId id="1024" r:id="rId34"/>
    <p:sldId id="1025" r:id="rId35"/>
    <p:sldId id="1026" r:id="rId36"/>
    <p:sldId id="273" r:id="rId37"/>
    <p:sldId id="767" r:id="rId38"/>
    <p:sldId id="748" r:id="rId39"/>
    <p:sldId id="275" r:id="rId40"/>
    <p:sldId id="1039" r:id="rId41"/>
    <p:sldId id="259" r:id="rId42"/>
    <p:sldId id="1027" r:id="rId43"/>
    <p:sldId id="749" r:id="rId44"/>
    <p:sldId id="270" r:id="rId45"/>
    <p:sldId id="1028" r:id="rId46"/>
    <p:sldId id="1029" r:id="rId47"/>
    <p:sldId id="852" r:id="rId48"/>
    <p:sldId id="1008" r:id="rId49"/>
    <p:sldId id="1009" r:id="rId50"/>
    <p:sldId id="1010" r:id="rId51"/>
    <p:sldId id="1011" r:id="rId52"/>
    <p:sldId id="1012" r:id="rId53"/>
    <p:sldId id="1013" r:id="rId54"/>
    <p:sldId id="1030" r:id="rId55"/>
    <p:sldId id="1031" r:id="rId56"/>
    <p:sldId id="1032" r:id="rId57"/>
    <p:sldId id="752" r:id="rId58"/>
    <p:sldId id="753" r:id="rId59"/>
    <p:sldId id="1040" r:id="rId60"/>
    <p:sldId id="1042" r:id="rId61"/>
    <p:sldId id="1041" r:id="rId62"/>
    <p:sldId id="1043" r:id="rId63"/>
    <p:sldId id="1044" r:id="rId64"/>
    <p:sldId id="1045" r:id="rId65"/>
    <p:sldId id="1046" r:id="rId66"/>
    <p:sldId id="1047" r:id="rId67"/>
    <p:sldId id="1048" r:id="rId68"/>
    <p:sldId id="1049" r:id="rId69"/>
  </p:sldIdLst>
  <p:sldSz cx="9144000" cy="6858000" type="screen4x3"/>
  <p:notesSz cx="6858000" cy="9144000"/>
  <p:embeddedFontLst>
    <p:embeddedFont>
      <p:font typeface="GB Pinyinok-D" panose="020B0604020202020204" charset="-122"/>
      <p:regular r:id="rId72"/>
    </p:embeddedFont>
    <p:embeddedFont>
      <p:font typeface="楷体_GB2312" panose="02010609060101010101" charset="-122"/>
      <p:regular r:id="rId73"/>
    </p:embeddedFont>
    <p:embeddedFont>
      <p:font typeface="Arial Black" panose="020B0A04020102020204" pitchFamily="34" charset="0"/>
      <p:bold r:id="rId74"/>
    </p:embeddedFont>
    <p:embeddedFont>
      <p:font typeface="Calibri" panose="020F0502020204030204" pitchFamily="34" charset="0"/>
      <p:regular r:id="rId75"/>
      <p:bold r:id="rId76"/>
      <p:italic r:id="rId77"/>
      <p:boldItalic r:id="rId78"/>
    </p:embeddedFont>
    <p:embeddedFont>
      <p:font typeface="Calibri Light" panose="020F0302020204030204" pitchFamily="34" charset="0"/>
      <p:regular r:id="rId79"/>
      <p:italic r:id="rId80"/>
    </p:embeddedFont>
    <p:embeddedFont>
      <p:font typeface="Microsoft YaHei" panose="020B0503020204020204" pitchFamily="34" charset="-122"/>
      <p:regular r:id="rId81"/>
      <p:bold r:id="rId82"/>
    </p:embeddedFont>
    <p:embeddedFont>
      <p:font typeface="SimSun" panose="02010600030101010101" pitchFamily="2" charset="-122"/>
      <p:regular r:id="rId83"/>
    </p:embeddedFont>
    <p:embeddedFont>
      <p:font typeface="STKaiti" panose="02010600040101010101" pitchFamily="2" charset="-122"/>
      <p:regular r:id="rId84"/>
    </p:embeddedFont>
    <p:embeddedFont>
      <p:font typeface="Wingdings 2" panose="05020102010507070707" pitchFamily="18" charset="2"/>
      <p:regular r:id="rId85"/>
    </p:embeddedFont>
    <p:embeddedFont>
      <p:font typeface="楷体" panose="02010609060101010101" pitchFamily="49" charset="-122"/>
      <p:regular r:id="rId86"/>
    </p:embeddedFont>
  </p:embeddedFont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">
          <p15:clr>
            <a:srgbClr val="A4A3A4"/>
          </p15:clr>
        </p15:guide>
        <p15:guide id="2" pos="25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93826" autoAdjust="0"/>
  </p:normalViewPr>
  <p:slideViewPr>
    <p:cSldViewPr snapToGrid="0" snapToObjects="1">
      <p:cViewPr varScale="1">
        <p:scale>
          <a:sx n="63" d="100"/>
          <a:sy n="63" d="100"/>
        </p:scale>
        <p:origin x="1400" y="60"/>
      </p:cViewPr>
      <p:guideLst>
        <p:guide orient="horz" pos="247"/>
        <p:guide pos="25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1" d="100"/>
          <a:sy n="51" d="100"/>
        </p:scale>
        <p:origin x="2692" y="40"/>
      </p:cViewPr>
      <p:guideLst/>
    </p:cSldViewPr>
  </p:notes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font" Target="fonts/font5.fntdata"/><Relationship Id="rId84" Type="http://schemas.openxmlformats.org/officeDocument/2006/relationships/font" Target="fonts/font13.fntdata"/><Relationship Id="rId89" Type="http://schemas.openxmlformats.org/officeDocument/2006/relationships/theme" Target="theme/theme1.xml"/><Relationship Id="rId7" Type="http://schemas.openxmlformats.org/officeDocument/2006/relationships/slide" Target="slides/slide4.xml"/><Relationship Id="rId71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font" Target="fonts/font3.fntdata"/><Relationship Id="rId79" Type="http://schemas.openxmlformats.org/officeDocument/2006/relationships/font" Target="fonts/font8.fntdata"/><Relationship Id="rId87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font" Target="fonts/font11.fntdata"/><Relationship Id="rId90" Type="http://schemas.openxmlformats.org/officeDocument/2006/relationships/tableStyles" Target="tableStyles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font" Target="fonts/font6.fntdata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font" Target="fonts/font1.fntdata"/><Relationship Id="rId80" Type="http://schemas.openxmlformats.org/officeDocument/2006/relationships/font" Target="fonts/font9.fntdata"/><Relationship Id="rId85" Type="http://schemas.openxmlformats.org/officeDocument/2006/relationships/font" Target="fonts/font14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notesMaster" Target="notesMasters/notesMaster1.xml"/><Relationship Id="rId75" Type="http://schemas.openxmlformats.org/officeDocument/2006/relationships/font" Target="fonts/font4.fntdata"/><Relationship Id="rId83" Type="http://schemas.openxmlformats.org/officeDocument/2006/relationships/font" Target="fonts/font12.fntdata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font" Target="fonts/font2.fntdata"/><Relationship Id="rId78" Type="http://schemas.openxmlformats.org/officeDocument/2006/relationships/font" Target="fonts/font7.fntdata"/><Relationship Id="rId81" Type="http://schemas.openxmlformats.org/officeDocument/2006/relationships/font" Target="fonts/font10.fntdata"/><Relationship Id="rId86" Type="http://schemas.openxmlformats.org/officeDocument/2006/relationships/font" Target="fonts/font1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79A65F8-5206-4973-85E1-8AE573231C3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9317C9-CACA-4ED7-A9F6-015631F042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734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2.13592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0-06-06T19:15:57.932"/>
    </inkml:context>
    <inkml:brush xml:id="br0">
      <inkml:brushProperty name="width" value="0.25" units="cm"/>
      <inkml:brushProperty name="height" value="0.5" units="cm"/>
      <inkml:brushProperty name="color" value="#B51DFC"/>
      <inkml:brushProperty name="tip" value="rectangle"/>
      <inkml:brushProperty name="rasterOp" value="maskPen"/>
      <inkml:brushProperty name="fitToCurve" value="1"/>
    </inkml:brush>
  </inkml:definitions>
  <inkml:trace contextRef="#ctx0" brushRef="#br0">6297 179 0,'-29'0'110,"1"28"-95,-85 1 1,85-29 15,0 0-31,-57 84 16,57-84-16,-85 0 16,85 29-16,-141-29 15,56 0-15,-57 84 16,114-84-16,-29 0 15,-56 0-15,56 57 16,-27-57-16,-1 0 16,28 28-16,-56 28 15,113-56-15,-29 0 16,-84 85-16,113-85 16,-29 0-16,-27 28 15,27-28-15,-27 28 16,-57-28-16,56 29 15,-56-29-15,56 56 16,-84-28-16,84 29 16,29-57-1,-29 84-15,-28-84 16,-28 57-16,113-29 16,-29 29-16,-27-1 15,55-56-15,-55 28 16,27 85-16,-27-85 15,27 1-15,29 27 16,-85-28-16,-28 29 16,85-1-16,-57 29 15,28-1-15,0-55 16,29-1-16,-85 113 16,0-56-16,84-1 15,-84-55-15,28 140 16,0-28-16,-28-85 15,57 57-15,27-56 16,-56 84-16,57-85 16,-57 29-16,56 0 15,-27-1-15,-1 57 16,57-84-16,28 28 16,-85-29-16,57 57 15,0-57-15,-57 85 16,85-112 15,0 55-31,0-55 16,0-1-16,0 56 0,0-55 31,0 27-31,0-28 31,57 29-15,84 56-16,28-85 15,29 113-15,27-113 16,-112-28-16,57 57 16,55-1-16,-27-28 15,28-28-15,56 57 16,-28 27-16,-28-55 16,28-29-16,-85 28 15,29 28-15,-86-56 16,58 29-1,-29-29-15,-28 28 16,28 0-16,0 0 16,-28-28-1,28 0-15,-113 0 16,0 0-16,85 0 16,28 0-1,-112 0 1,84 0-16,84 0 15,-112 0-15,84 0 16,-56 0-16,0 0 16,28 0-16,-56 0 15,28 0 1,-57 0-16,-28 0 16,85 0-16,56 0 15,-84 0-15,0 0 16,56 0-16,-28 0 15,0 0-15,112 0 16,-83 0-16,-30 0 16,58 0-16,-1 0 15,0 0-15,-27 0 16,27 0-16,-56 0 16,56 0-16,-112 0 15,112 0-15,-141 0 16,57 0-16,-57 0 15,0 0-15,57 0 16,0 0 0,-29 0-16,85 0 15,-28 0 1,-85 0-16,85 0 16,-28 0-16,56 0 15,-113 0-15,29 0 16,-29-28-16,85 28 15,-57-28-15,29 28 16,-29 0-16,57 0 16,28 0-16,29 0 15,-1-28-15,28-1 16,-112 29-16,56-84 16,29 84-16,-29-29 15,-28 1 1,-1 0-16,58-57 0,-57 85 15,0-28-15,56 28 16,-84-28-16,84 28 16,-84 0-16,56-28 15,-85 28-15,113-29 16,1 29-16,-57 0 16,84-56-16,-140 28 15,56 28-15,84-57 16,-84 57-16,56 0 15,29-84-15,-85 84 16,56 0 0,-112-29-16,112 29 15,-28 0-15,0-56 16,-56 56-16,28-28 16,0-29-16,-29 57 15,86 0-15,-86 0 16,29 0-16,85-28 15,-114-28-15,1 56 16,84-29-16,-112 29 16,56-28-16,-57 28 15,57-84-15,28 55 16,-84 29-16,27-28 16,-27 0-16,-29 28 15,28 0-15,1-57 16,-29 29-1,57 0-15,-57 0 16,57-29-16,-85 29 16,141-28-16,-113-1 15,28 1-15,1 28 16,-29-29-16,0 1 16,0 27-1,-28-27-15,85 0 16,-28-29-1,-1 57 1,-28-29-16,29-56 16,-57 85-1,0-85-15,84 57 16,-55-1-16,-29 1 16,28-29-16,-28 29 15,0-29-15,0 57 16,0-85-16,0 85 15,0-85-15,0 85 16,0-57 0,0 57-16,-85-85 15,29 85-15,-57-57 16,-113-84-16,113 140 16,0-27-16,0 0 15,-84-29-15,-1 57 16,29-57-16,-142 0 15,86 29-15,27-1 32,1-27-32,27 56 0,-27-29 15,56 1 1,-1 27-16,30 1 16,-30-28-16,-27 28 15,28 28-15,-28-29 16,28 1-16,28 0 15,-28-29-15,-29 57 16,29 0-16,-28 0 16,-1 0-16,1 0 15,0 0-15,-1 0 16,-27 0-16,28 0 16,-1 0-16,-56 0 15,1 0-15,-1 0 16,57 0-16,-29 0 15,-28 0-15,57 0 16,-29-28-16,29 28 16,0 0-16,56 0 15,-28 0-15,56-28 16,0 0-16,-56 28 16,57 0-16,-1 0 15,-56-28-15,28 28 16,-28 0-16,0-29 15,112 29 1,-83 0-16,27-28 16,-28 28-16,85-56 15,-85 56-15,-56-57 16,112 29-16,-56 28 16,-28-28-16,85 28 15,-114 0-15,57 0 16,-28-57-16,85 29 15,-85 28-15,56-28 16,29 28-16,-57 0 16,56 0-16,-27 0 15,27 0-15,1 0 16,-1 0-16,-27 0 16,55 0-16,-83 0 15,83 0-15,-27 0 16,-1 0-16,1 0 15,28 0-15,-29 0 16,-84 0-16,85 0 16,-57 0-16,85 0 15,-85 0-15,85 0 16,-57 0-16,28 0 16,29 0-1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mtClean="0"/>
            </a:lvl1pPr>
          </a:lstStyle>
          <a:p>
            <a:pPr>
              <a:defRPr/>
            </a:pPr>
            <a:fld id="{D7765113-BBA6-4C8C-89C6-74646891AE99}" type="datetime1">
              <a:rPr lang="zh-CN" altLang="en-US"/>
              <a:pPr>
                <a:defRPr/>
              </a:pPr>
              <a:t>2021/1/7</a:t>
            </a:fld>
            <a:endParaRPr lang="en-US" sz="1200"/>
          </a:p>
        </p:txBody>
      </p:sp>
      <p:sp>
        <p:nvSpPr>
          <p:cNvPr id="46084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4101" name="Rectangle 5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0">
              <a:spcBef>
                <a:spcPct val="30000"/>
              </a:spcBef>
              <a:buFontTx/>
              <a:buNone/>
              <a:defRPr/>
            </a:pPr>
            <a:r>
              <a:rPr lang="zh-CN" sz="1200"/>
              <a:t>单击此处编辑母版文本样式</a:t>
            </a:r>
          </a:p>
          <a:p>
            <a:pPr defTabSz="0">
              <a:spcBef>
                <a:spcPct val="30000"/>
              </a:spcBef>
              <a:buFontTx/>
              <a:buNone/>
              <a:defRPr/>
            </a:pPr>
            <a:r>
              <a:rPr lang="zh-CN" sz="1200"/>
              <a:t>第二级</a:t>
            </a:r>
          </a:p>
          <a:p>
            <a:pPr defTabSz="0">
              <a:spcBef>
                <a:spcPct val="30000"/>
              </a:spcBef>
              <a:buFontTx/>
              <a:buNone/>
              <a:defRPr/>
            </a:pPr>
            <a:r>
              <a:rPr lang="zh-CN" sz="1200"/>
              <a:t>第三级</a:t>
            </a:r>
          </a:p>
          <a:p>
            <a:pPr defTabSz="0">
              <a:spcBef>
                <a:spcPct val="30000"/>
              </a:spcBef>
              <a:buFontTx/>
              <a:buNone/>
              <a:defRPr/>
            </a:pPr>
            <a:r>
              <a:rPr lang="zh-CN" sz="1200"/>
              <a:t>第四级</a:t>
            </a:r>
          </a:p>
          <a:p>
            <a:pPr defTabSz="0">
              <a:spcBef>
                <a:spcPct val="30000"/>
              </a:spcBef>
              <a:buFontTx/>
              <a:buNone/>
              <a:defRPr/>
            </a:pPr>
            <a:r>
              <a:rPr lang="zh-CN" sz="1200"/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mtClean="0"/>
            </a:lvl1pPr>
          </a:lstStyle>
          <a:p>
            <a:pPr>
              <a:defRPr/>
            </a:pPr>
            <a:fld id="{CD26FBB5-2944-48DF-92DB-F7E4A63FB987}" type="slidenum">
              <a:rPr lang="zh-CN" altLang="en-US"/>
              <a:pPr>
                <a:defRPr/>
              </a:pPr>
              <a:t>‹#›</a:t>
            </a:fld>
            <a:endParaRPr 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DFAC92B8-20E0-4515-88D3-0E926BE209E0}" type="datetime1">
              <a:rPr lang="zh-CN" altLang="en-US" smtClean="0"/>
              <a:pPr>
                <a:defRPr/>
              </a:pPr>
              <a:t>2021/1/7</a:t>
            </a:fld>
            <a:endParaRPr lang="en-US" altLang="zh-CN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B2641A-5B2B-4EEC-8E1A-76B7D9D956D5}" type="slidenum">
              <a:rPr lang="zh-CN" altLang="en-US" smtClean="0"/>
              <a:pPr>
                <a:defRPr/>
              </a:pPr>
              <a:t>3</a:t>
            </a:fld>
            <a:endParaRPr lang="en-US" altLang="zh-CN" sz="1200"/>
          </a:p>
        </p:txBody>
      </p:sp>
    </p:spTree>
    <p:extLst>
      <p:ext uri="{BB962C8B-B14F-4D97-AF65-F5344CB8AC3E}">
        <p14:creationId xmlns:p14="http://schemas.microsoft.com/office/powerpoint/2010/main" val="1203850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625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626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D79649D-E38C-4924-B1BA-D73B84139483}" type="slidenum">
              <a:rPr lang="zh-CN" altLang="en-US" smtClean="0"/>
              <a:pPr/>
              <a:t>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79498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625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626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D79649D-E38C-4924-B1BA-D73B84139483}" type="slidenum">
              <a:rPr lang="zh-CN" altLang="en-US" smtClean="0"/>
              <a:pPr/>
              <a:t>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03062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469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领读，单个读，词卡问答读，拼音汉字，只有汉字，带意思，</a:t>
            </a:r>
            <a:r>
              <a:rPr lang="en-US" altLang="zh-CN" dirty="0"/>
              <a:t>3</a:t>
            </a:r>
            <a:r>
              <a:rPr lang="zh-CN" altLang="en-US" dirty="0"/>
              <a:t>个新学的，</a:t>
            </a:r>
            <a:r>
              <a:rPr lang="en-US" altLang="zh-CN" dirty="0"/>
              <a:t>2</a:t>
            </a:r>
            <a:r>
              <a:rPr lang="zh-CN" altLang="en-US" dirty="0"/>
              <a:t>个难的，</a:t>
            </a:r>
            <a:r>
              <a:rPr lang="en-US" altLang="zh-CN" dirty="0"/>
              <a:t>1</a:t>
            </a:r>
            <a:r>
              <a:rPr lang="zh-CN" altLang="en-US" dirty="0"/>
              <a:t>个造句子。工作台法，汉字加拼音，拼音汉字加英文意思。</a:t>
            </a:r>
          </a:p>
        </p:txBody>
      </p:sp>
      <p:sp>
        <p:nvSpPr>
          <p:cNvPr id="11469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72D5469-7102-4B35-87D0-507E0FB76F6C}" type="slidenum">
              <a:rPr lang="zh-CN" altLang="en-US" smtClean="0"/>
              <a:pPr/>
              <a:t>9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510460213" y="0"/>
            <a:ext cx="308311550" cy="1414960975"/>
          </a:xfrm>
        </p:spPr>
      </p:sp>
      <p:sp>
        <p:nvSpPr>
          <p:cNvPr id="47107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510461800" y="0"/>
            <a:ext cx="308308375" cy="1414959388"/>
          </a:xfrm>
        </p:spPr>
      </p:sp>
      <p:sp>
        <p:nvSpPr>
          <p:cNvPr id="48131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5613" y="1598613"/>
            <a:ext cx="8229600" cy="452596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510460213" y="0"/>
            <a:ext cx="308308375" cy="1414957800"/>
          </a:xfrm>
        </p:spPr>
      </p:sp>
      <p:sp>
        <p:nvSpPr>
          <p:cNvPr id="49155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4025" y="1597025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510460213" y="0"/>
            <a:ext cx="308308375" cy="1414957800"/>
          </a:xfrm>
        </p:spPr>
      </p:sp>
      <p:sp>
        <p:nvSpPr>
          <p:cNvPr id="50179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4025" y="1597025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510460213" y="0"/>
            <a:ext cx="308306787" cy="1414956213"/>
          </a:xfrm>
        </p:spPr>
      </p:sp>
      <p:sp>
        <p:nvSpPr>
          <p:cNvPr id="51203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2438" y="1595438"/>
            <a:ext cx="8229600" cy="452596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0" y="0"/>
            <a:ext cx="0" cy="0"/>
          </a:xfrm>
        </p:spPr>
      </p:sp>
      <p:sp>
        <p:nvSpPr>
          <p:cNvPr id="54275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4025" y="1597025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0" y="0"/>
            <a:ext cx="0" cy="0"/>
          </a:xfrm>
        </p:spPr>
      </p:sp>
      <p:sp>
        <p:nvSpPr>
          <p:cNvPr id="55299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2438" y="1595438"/>
            <a:ext cx="8229600" cy="45275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95108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0" y="0"/>
            <a:ext cx="0" cy="0"/>
          </a:xfrm>
        </p:spPr>
      </p:sp>
      <p:sp>
        <p:nvSpPr>
          <p:cNvPr id="55299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2438" y="1595438"/>
            <a:ext cx="8229600" cy="45275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708392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0" y="0"/>
            <a:ext cx="0" cy="0"/>
          </a:xfrm>
        </p:spPr>
      </p:sp>
      <p:sp>
        <p:nvSpPr>
          <p:cNvPr id="55299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2438" y="1595438"/>
            <a:ext cx="8229600" cy="45275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0" y="0"/>
            <a:ext cx="0" cy="0"/>
          </a:xfrm>
        </p:spPr>
      </p:sp>
      <p:sp>
        <p:nvSpPr>
          <p:cNvPr id="55299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2438" y="1595438"/>
            <a:ext cx="8229600" cy="45275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240466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D7765113-BBA6-4C8C-89C6-74646891AE99}" type="datetime1">
              <a:rPr lang="zh-CN" altLang="en-US" smtClean="0"/>
              <a:pPr>
                <a:defRPr/>
              </a:pPr>
              <a:t>2021/1/7</a:t>
            </a:fld>
            <a:endParaRPr 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D26FBB5-2944-48DF-92DB-F7E4A63FB987}" type="slidenum">
              <a:rPr lang="zh-CN" altLang="en-US" smtClean="0"/>
              <a:pPr>
                <a:defRPr/>
              </a:pPr>
              <a:t>27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151581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0" y="0"/>
            <a:ext cx="0" cy="0"/>
          </a:xfrm>
        </p:spPr>
      </p:sp>
      <p:sp>
        <p:nvSpPr>
          <p:cNvPr id="55299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2438" y="1595438"/>
            <a:ext cx="8229600" cy="45275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284730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0" y="0"/>
            <a:ext cx="0" cy="0"/>
          </a:xfrm>
        </p:spPr>
      </p:sp>
      <p:sp>
        <p:nvSpPr>
          <p:cNvPr id="56323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0850" y="1593850"/>
            <a:ext cx="8229600" cy="45275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625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626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D79649D-E38C-4924-B1BA-D73B84139483}" type="slidenum">
              <a:rPr lang="zh-CN" altLang="en-US" smtClean="0"/>
              <a:pPr/>
              <a:t>45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625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626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D79649D-E38C-4924-B1BA-D73B84139483}" type="slidenum">
              <a:rPr lang="zh-CN" altLang="en-US" smtClean="0"/>
              <a:pPr/>
              <a:t>46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728858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625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626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D79649D-E38C-4924-B1BA-D73B84139483}" type="slidenum">
              <a:rPr lang="zh-CN" altLang="en-US" smtClean="0"/>
              <a:pPr/>
              <a:t>47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881043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625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626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D79649D-E38C-4924-B1BA-D73B84139483}" type="slidenum">
              <a:rPr lang="zh-CN" altLang="en-US" smtClean="0"/>
              <a:pPr/>
              <a:t>48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196192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625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626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D79649D-E38C-4924-B1BA-D73B84139483}" type="slidenum">
              <a:rPr lang="zh-CN" altLang="en-US" smtClean="0"/>
              <a:pPr/>
              <a:t>49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704202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625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626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D79649D-E38C-4924-B1BA-D73B84139483}" type="slidenum">
              <a:rPr lang="zh-CN" altLang="en-US" smtClean="0"/>
              <a:pPr/>
              <a:t>50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505356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625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9626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D79649D-E38C-4924-B1BA-D73B84139483}" type="slidenum">
              <a:rPr lang="zh-CN" altLang="en-US" smtClean="0"/>
              <a:pPr/>
              <a:t>51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78902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36623E4-F187-4C1F-86AB-CDF2E1116708}" type="datetime1">
              <a:rPr lang="zh-CN" altLang="en-US"/>
              <a:pPr>
                <a:defRPr/>
              </a:pPr>
              <a:t>2021/1/7</a:t>
            </a:fld>
            <a:endParaRPr lang="en-US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3DAFDB4-5A1A-420B-89D3-C5C8A50A6F23}" type="slidenum">
              <a:rPr lang="zh-CN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F39759-C399-4F74-8C8C-BD07DB3BA3DB}" type="datetime1">
              <a:rPr lang="zh-CN" altLang="en-US"/>
              <a:pPr>
                <a:defRPr/>
              </a:pPr>
              <a:t>2021/1/7</a:t>
            </a:fld>
            <a:endParaRPr lang="en-US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2EB0307-9B64-4E08-8DF5-8E1144D6A73E}" type="slidenum">
              <a:rPr lang="zh-CN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57FF9A5-6064-46F0-8346-EA9044C87D16}" type="datetime1">
              <a:rPr lang="zh-CN" altLang="en-US"/>
              <a:pPr>
                <a:defRPr/>
              </a:pPr>
              <a:t>2021/1/7</a:t>
            </a:fld>
            <a:endParaRPr lang="en-US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131F942-EFAF-49E7-8ECB-55B718C5D996}" type="slidenum">
              <a:rPr lang="zh-CN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365E7CD-0F8D-40F2-9870-A407A8510C62}" type="datetime1">
              <a:rPr lang="zh-CN" altLang="en-US"/>
              <a:pPr>
                <a:defRPr/>
              </a:pPr>
              <a:t>2021/1/7</a:t>
            </a:fld>
            <a:endParaRPr lang="en-US" sz="180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A34FF49-BF21-4D20-B3AC-FCE2BED5B92C}" type="slidenum">
              <a:rPr lang="zh-CN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7E9BB5C-71F3-49AD-9390-0E8E028FD56C}" type="datetime1">
              <a:rPr lang="zh-CN" altLang="en-US"/>
              <a:pPr>
                <a:defRPr/>
              </a:pPr>
              <a:t>2021/1/7</a:t>
            </a:fld>
            <a:endParaRPr lang="en-US" sz="180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8B98D6F-85A2-4CE0-AF74-77FF2D794C4B}" type="slidenum">
              <a:rPr lang="zh-CN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B24241D-40F2-419D-96D9-90842BD33E1B}" type="datetime1">
              <a:rPr lang="zh-CN" altLang="en-US"/>
              <a:pPr>
                <a:defRPr/>
              </a:pPr>
              <a:t>2021/1/7</a:t>
            </a:fld>
            <a:endParaRPr lang="en-US" sz="180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76CC7E3-30B7-484D-8E0F-9E22B44DAE3B}" type="slidenum">
              <a:rPr lang="zh-CN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0E086DB-E6A1-4471-8B0B-314565A836C8}" type="datetime1">
              <a:rPr lang="zh-CN" altLang="en-US"/>
              <a:pPr>
                <a:defRPr/>
              </a:pPr>
              <a:t>2021/1/7</a:t>
            </a:fld>
            <a:endParaRPr lang="en-US" sz="180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8CA27F5-EFB3-403C-8719-F9BB9C99FF6C}" type="slidenum">
              <a:rPr lang="zh-CN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1CC50F4-8CDC-463B-8BF6-D79B5A7A0DC5}" type="datetime1">
              <a:rPr lang="zh-CN" altLang="en-US"/>
              <a:pPr>
                <a:defRPr/>
              </a:pPr>
              <a:t>2021/1/7</a:t>
            </a:fld>
            <a:endParaRPr lang="en-US" sz="180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9F16411-83FF-444B-9296-6098CC6A7E71}" type="slidenum">
              <a:rPr lang="zh-CN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>
              <a:sym typeface="Arial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7F952C8-E1D6-43FE-8128-4117F562B836}" type="datetime1">
              <a:rPr lang="zh-CN" altLang="en-US"/>
              <a:pPr>
                <a:defRPr/>
              </a:pPr>
              <a:t>2021/1/7</a:t>
            </a:fld>
            <a:endParaRPr lang="en-US" sz="180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FB8A44E-F0AE-41D2-AB0C-DD5A940BE76A}" type="slidenum">
              <a:rPr lang="zh-CN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CB3E339-77BE-4074-9AB8-52FA943D9FA2}" type="datetime1">
              <a:rPr lang="zh-CN" altLang="en-US"/>
              <a:pPr>
                <a:defRPr/>
              </a:pPr>
              <a:t>2021/1/7</a:t>
            </a:fld>
            <a:endParaRPr lang="en-US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263C5DE-3649-4C25-A4F0-3951ECE40454}" type="slidenum">
              <a:rPr lang="zh-CN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E84BED9-90AF-4DF2-9ED2-2C5B064DE39A}" type="datetime1">
              <a:rPr lang="zh-CN" altLang="en-US"/>
              <a:pPr>
                <a:defRPr/>
              </a:pPr>
              <a:t>2021/1/7</a:t>
            </a:fld>
            <a:endParaRPr lang="en-US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7EF6BF4-71B1-4A14-9CF6-427A97006578}" type="slidenum">
              <a:rPr lang="zh-CN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5E82C17-524E-41D4-A542-646914153234}" type="datetime1">
              <a:rPr lang="zh-CN" altLang="en-US"/>
              <a:pPr>
                <a:defRPr/>
              </a:pPr>
              <a:t>2021/1/7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F83F8AD-17E5-4736-97CC-2DD978561DA4}" type="slidenum">
              <a:rPr lang="zh-CN" altLang="en-US"/>
              <a:pPr>
                <a:defRPr/>
              </a:pPr>
              <a:t>‹#›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B1170A8-2083-43C7-96CA-19A1FE685A00}" type="datetime1">
              <a:rPr lang="zh-CN" altLang="en-US"/>
              <a:pPr>
                <a:defRPr/>
              </a:pPr>
              <a:t>2021/1/7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47EB7E-88C7-46A4-95B1-906B8F8426EA}" type="slidenum">
              <a:rPr lang="zh-CN" altLang="en-US"/>
              <a:pPr>
                <a:defRPr/>
              </a:pPr>
              <a:t>‹#›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EA23BF0-4215-4AEA-BAF2-EC0A83E03E37}" type="datetime1">
              <a:rPr lang="zh-CN" altLang="en-US"/>
              <a:pPr>
                <a:defRPr/>
              </a:pPr>
              <a:t>2021/1/7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A0E46F1-AD11-4D5B-92C4-651DCC32AA2A}" type="slidenum">
              <a:rPr lang="zh-CN" altLang="en-US"/>
              <a:pPr>
                <a:defRPr/>
              </a:pPr>
              <a:t>‹#›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61975" y="1079500"/>
            <a:ext cx="3929063" cy="5018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3438" y="1079500"/>
            <a:ext cx="3929062" cy="5018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14BF802-A75C-4E2B-94B9-8CD1A5C4BC67}" type="datetime1">
              <a:rPr lang="zh-CN" altLang="en-US"/>
              <a:pPr>
                <a:defRPr/>
              </a:pPr>
              <a:t>2021/1/7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D3DD4F0-B48B-4136-9AF7-8F7B462ABA06}" type="slidenum">
              <a:rPr lang="zh-CN" altLang="en-US"/>
              <a:pPr>
                <a:defRPr/>
              </a:pPr>
              <a:t>‹#›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364ABAB-FA34-47A8-9D61-D475561630A5}" type="datetime1">
              <a:rPr lang="zh-CN" altLang="en-US"/>
              <a:pPr>
                <a:defRPr/>
              </a:pPr>
              <a:t>2021/1/7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C1252CA-F43A-46AD-83E7-0F3F31EA39CA}" type="slidenum">
              <a:rPr lang="zh-CN" altLang="en-US"/>
              <a:pPr>
                <a:defRPr/>
              </a:pPr>
              <a:t>‹#›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8C466A9-D539-4B4A-9D61-37F9F5322D63}" type="datetime1">
              <a:rPr lang="zh-CN" altLang="en-US"/>
              <a:pPr>
                <a:defRPr/>
              </a:pPr>
              <a:t>2021/1/7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47BBE32-E37C-4E4D-9DD2-7E86302FC13B}" type="slidenum">
              <a:rPr lang="zh-CN" altLang="en-US"/>
              <a:pPr>
                <a:defRPr/>
              </a:pPr>
              <a:t>‹#›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52AD72A-D763-460B-97B1-666041A1EBB5}" type="datetime1">
              <a:rPr lang="zh-CN" altLang="en-US"/>
              <a:pPr>
                <a:defRPr/>
              </a:pPr>
              <a:t>2021/1/7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F55BC34-579B-4DB2-92D6-F84142769B9D}" type="slidenum">
              <a:rPr lang="zh-CN" altLang="en-US"/>
              <a:pPr>
                <a:defRPr/>
              </a:pPr>
              <a:t>‹#›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B97EC8F-8CA4-4550-A548-C79337716931}" type="datetime1">
              <a:rPr lang="zh-CN" altLang="en-US"/>
              <a:pPr>
                <a:defRPr/>
              </a:pPr>
              <a:t>2021/1/7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9DA8C5A-B953-44F5-92DB-A870E7384BE3}" type="slidenum">
              <a:rPr lang="zh-CN" altLang="en-US"/>
              <a:pPr>
                <a:defRPr/>
              </a:pPr>
              <a:t>‹#›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>
              <a:sym typeface="Times New Roman" pitchFamily="18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62D02C6-0077-40AF-9271-105AEA3A9D10}" type="datetime1">
              <a:rPr lang="zh-CN" altLang="en-US"/>
              <a:pPr>
                <a:defRPr/>
              </a:pPr>
              <a:t>2021/1/7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FB8CBA9-9B22-4A18-A005-D673D1EC344F}" type="slidenum">
              <a:rPr lang="zh-CN" altLang="en-US"/>
              <a:pPr>
                <a:defRPr/>
              </a:pPr>
              <a:t>‹#›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F9FE157-3476-4C39-ACA4-D2C20A421C6D}" type="datetime1">
              <a:rPr lang="zh-CN" altLang="en-US"/>
              <a:pPr>
                <a:defRPr/>
              </a:pPr>
              <a:t>2021/1/7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BB6D492-556B-4552-99E4-7753C20692D4}" type="slidenum">
              <a:rPr lang="zh-CN" altLang="en-US"/>
              <a:pPr>
                <a:defRPr/>
              </a:pPr>
              <a:t>‹#›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70663" y="198438"/>
            <a:ext cx="2001837" cy="58991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61975" y="198438"/>
            <a:ext cx="5856288" cy="58991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E81BB6F-464E-4223-A2BD-B7F07EB148A8}" type="datetime1">
              <a:rPr lang="zh-CN" altLang="en-US"/>
              <a:pPr>
                <a:defRPr/>
              </a:pPr>
              <a:t>2021/1/7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61D183C-81E9-4948-A255-F775CA624398}" type="slidenum">
              <a:rPr lang="zh-CN" altLang="en-US"/>
              <a:pPr>
                <a:defRPr/>
              </a:pPr>
              <a:t>‹#›</a:t>
            </a:fld>
            <a:endParaRPr lang="en-US" sz="18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7616534"/>
      </p:ext>
    </p:extLst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>
                <a:sym typeface="Arial" pitchFamily="34" charset="0"/>
              </a:rPr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>
                <a:sym typeface="Arial" pitchFamily="34" charset="0"/>
              </a:rPr>
              <a:t>单击此处编辑母版文本样式</a:t>
            </a:r>
          </a:p>
          <a:p>
            <a:pPr lvl="1"/>
            <a:r>
              <a:rPr lang="zh-CN">
                <a:sym typeface="Arial" pitchFamily="34" charset="0"/>
              </a:rPr>
              <a:t>第二级</a:t>
            </a:r>
          </a:p>
          <a:p>
            <a:pPr lvl="2"/>
            <a:r>
              <a:rPr lang="zh-CN">
                <a:sym typeface="Arial" pitchFamily="34" charset="0"/>
              </a:rPr>
              <a:t>第三级</a:t>
            </a:r>
          </a:p>
          <a:p>
            <a:pPr lvl="3"/>
            <a:r>
              <a:rPr lang="zh-CN">
                <a:sym typeface="Arial" pitchFamily="34" charset="0"/>
              </a:rPr>
              <a:t>第四级</a:t>
            </a:r>
          </a:p>
          <a:p>
            <a:pPr lvl="4"/>
            <a:r>
              <a:rPr lang="zh-CN">
                <a:sym typeface="Arial" pitchFamily="34" charset="0"/>
              </a:rPr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fld id="{A026B313-EAAE-4D41-B237-11D0763A36AB}" type="datetime1">
              <a:rPr lang="zh-CN" altLang="en-US"/>
              <a:pPr>
                <a:defRPr/>
              </a:pPr>
              <a:t>2021/1/7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6DACA1F3-C732-4F8A-9A6B-C4C0B6C621CA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1" r:id="rId2"/>
    <p:sldLayoutId id="2147483962" r:id="rId3"/>
    <p:sldLayoutId id="2147483963" r:id="rId4"/>
    <p:sldLayoutId id="2147483964" r:id="rId5"/>
    <p:sldLayoutId id="2147483965" r:id="rId6"/>
    <p:sldLayoutId id="2147483966" r:id="rId7"/>
    <p:sldLayoutId id="2147483967" r:id="rId8"/>
    <p:sldLayoutId id="2147483968" r:id="rId9"/>
    <p:sldLayoutId id="2147483969" r:id="rId10"/>
    <p:sldLayoutId id="2147483970" r:id="rId11"/>
  </p:sldLayoutIdLst>
  <p:transition spd="slow"/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  <a:sym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sym typeface="Arial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sym typeface="Arial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sym typeface="Arial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sym typeface="Arial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sym typeface="Arial" pitchFamily="34" charset="0"/>
        </a:defRPr>
      </a:lvl5pPr>
      <a:lvl6pPr marL="25146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sym typeface="Arial" pitchFamily="34" charset="0"/>
        </a:defRPr>
      </a:lvl6pPr>
      <a:lvl7pPr marL="29718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sym typeface="Arial" pitchFamily="34" charset="0"/>
        </a:defRPr>
      </a:lvl7pPr>
      <a:lvl8pPr marL="34290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sym typeface="Arial" pitchFamily="34" charset="0"/>
        </a:defRPr>
      </a:lvl8pPr>
      <a:lvl9pPr marL="38862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sym typeface="Arial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6"/>
          <p:cNvSpPr>
            <a:spLocks noChangeArrowheads="1"/>
          </p:cNvSpPr>
          <p:nvPr/>
        </p:nvSpPr>
        <p:spPr bwMode="auto">
          <a:xfrm>
            <a:off x="-4763" y="-19050"/>
            <a:ext cx="9144001" cy="6877050"/>
          </a:xfrm>
          <a:prstGeom prst="rect">
            <a:avLst/>
          </a:prstGeom>
          <a:solidFill>
            <a:srgbClr val="F2F2F2">
              <a:alpha val="89000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1" name="矩形 7"/>
          <p:cNvSpPr>
            <a:spLocks noChangeArrowheads="1"/>
          </p:cNvSpPr>
          <p:nvPr/>
        </p:nvSpPr>
        <p:spPr bwMode="auto">
          <a:xfrm>
            <a:off x="0" y="620713"/>
            <a:ext cx="9180513" cy="5040312"/>
          </a:xfrm>
          <a:prstGeom prst="rect">
            <a:avLst/>
          </a:prstGeom>
          <a:solidFill>
            <a:srgbClr val="D8D8D8">
              <a:alpha val="14000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2" name="矩形 3"/>
          <p:cNvSpPr>
            <a:spLocks noChangeArrowheads="1"/>
          </p:cNvSpPr>
          <p:nvPr/>
        </p:nvSpPr>
        <p:spPr bwMode="auto">
          <a:xfrm>
            <a:off x="0" y="6167438"/>
            <a:ext cx="2327275" cy="179387"/>
          </a:xfrm>
          <a:prstGeom prst="rect">
            <a:avLst/>
          </a:prstGeom>
          <a:solidFill>
            <a:srgbClr val="F79646">
              <a:alpha val="93999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3" name="矩形 8"/>
          <p:cNvSpPr>
            <a:spLocks noChangeArrowheads="1"/>
          </p:cNvSpPr>
          <p:nvPr/>
        </p:nvSpPr>
        <p:spPr bwMode="auto">
          <a:xfrm>
            <a:off x="2327275" y="6167438"/>
            <a:ext cx="2260600" cy="179387"/>
          </a:xfrm>
          <a:prstGeom prst="rect">
            <a:avLst/>
          </a:prstGeom>
          <a:solidFill>
            <a:srgbClr val="4BACC6">
              <a:alpha val="89000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4" name="矩形 9"/>
          <p:cNvSpPr>
            <a:spLocks noChangeArrowheads="1"/>
          </p:cNvSpPr>
          <p:nvPr/>
        </p:nvSpPr>
        <p:spPr bwMode="auto">
          <a:xfrm>
            <a:off x="4587875" y="6167438"/>
            <a:ext cx="2260600" cy="179387"/>
          </a:xfrm>
          <a:prstGeom prst="rect">
            <a:avLst/>
          </a:prstGeom>
          <a:solidFill>
            <a:srgbClr val="C0504D">
              <a:alpha val="92000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5" name="矩形 10"/>
          <p:cNvSpPr>
            <a:spLocks noChangeArrowheads="1"/>
          </p:cNvSpPr>
          <p:nvPr/>
        </p:nvSpPr>
        <p:spPr bwMode="auto">
          <a:xfrm>
            <a:off x="6848475" y="6167438"/>
            <a:ext cx="2295525" cy="179387"/>
          </a:xfrm>
          <a:prstGeom prst="rect">
            <a:avLst/>
          </a:prstGeom>
          <a:solidFill>
            <a:srgbClr val="000000">
              <a:alpha val="34000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6" name="矩形 6"/>
          <p:cNvSpPr>
            <a:spLocks noChangeArrowheads="1"/>
          </p:cNvSpPr>
          <p:nvPr/>
        </p:nvSpPr>
        <p:spPr bwMode="auto">
          <a:xfrm>
            <a:off x="0" y="247650"/>
            <a:ext cx="2260600" cy="71438"/>
          </a:xfrm>
          <a:prstGeom prst="rect">
            <a:avLst/>
          </a:prstGeom>
          <a:solidFill>
            <a:srgbClr val="F79646">
              <a:alpha val="93999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7" name="矩形 7"/>
          <p:cNvSpPr>
            <a:spLocks noChangeArrowheads="1"/>
          </p:cNvSpPr>
          <p:nvPr/>
        </p:nvSpPr>
        <p:spPr bwMode="auto">
          <a:xfrm>
            <a:off x="2260600" y="247650"/>
            <a:ext cx="2260600" cy="71438"/>
          </a:xfrm>
          <a:prstGeom prst="rect">
            <a:avLst/>
          </a:prstGeom>
          <a:solidFill>
            <a:srgbClr val="4BACC6">
              <a:alpha val="89000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8" name="矩形 12"/>
          <p:cNvSpPr>
            <a:spLocks noChangeArrowheads="1"/>
          </p:cNvSpPr>
          <p:nvPr/>
        </p:nvSpPr>
        <p:spPr bwMode="auto">
          <a:xfrm>
            <a:off x="4521200" y="247650"/>
            <a:ext cx="2260600" cy="71438"/>
          </a:xfrm>
          <a:prstGeom prst="rect">
            <a:avLst/>
          </a:prstGeom>
          <a:solidFill>
            <a:srgbClr val="C0504D">
              <a:alpha val="92000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59" name="矩形 13"/>
          <p:cNvSpPr>
            <a:spLocks noChangeArrowheads="1"/>
          </p:cNvSpPr>
          <p:nvPr/>
        </p:nvSpPr>
        <p:spPr bwMode="auto">
          <a:xfrm>
            <a:off x="6781800" y="247650"/>
            <a:ext cx="2362200" cy="71438"/>
          </a:xfrm>
          <a:prstGeom prst="rect">
            <a:avLst/>
          </a:prstGeom>
          <a:solidFill>
            <a:srgbClr val="000000">
              <a:alpha val="34000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ea typeface="幼圆" pitchFamily="49" charset="-122"/>
              <a:sym typeface="宋体" pitchFamily="2" charset="-122"/>
            </a:endParaRPr>
          </a:p>
        </p:txBody>
      </p:sp>
      <p:sp>
        <p:nvSpPr>
          <p:cNvPr id="2060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1975" y="1079500"/>
            <a:ext cx="8010525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>
                <a:sym typeface="Times New Roman" pitchFamily="18" charset="0"/>
              </a:rPr>
              <a:t>单击此处编辑母版文本样式</a:t>
            </a:r>
          </a:p>
          <a:p>
            <a:pPr lvl="1"/>
            <a:r>
              <a:rPr lang="zh-CN">
                <a:sym typeface="Times New Roman" pitchFamily="18" charset="0"/>
              </a:rPr>
              <a:t>第二级</a:t>
            </a:r>
          </a:p>
        </p:txBody>
      </p:sp>
      <p:sp>
        <p:nvSpPr>
          <p:cNvPr id="2061" name="Title Placeholder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66738" y="198438"/>
            <a:ext cx="8005762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>
                <a:sym typeface="Times New Roman" pitchFamily="18" charset="0"/>
              </a:rPr>
              <a:t>单击此处编辑母版标题样式</a:t>
            </a:r>
          </a:p>
        </p:txBody>
      </p:sp>
      <p:sp>
        <p:nvSpPr>
          <p:cNvPr id="2062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rgbClr val="A6A6A6"/>
                </a:solidFill>
                <a:ea typeface="+mn-ea"/>
              </a:defRPr>
            </a:lvl1pPr>
          </a:lstStyle>
          <a:p>
            <a:pPr>
              <a:defRPr/>
            </a:pPr>
            <a:fld id="{2972EB81-C130-4D22-8D5A-2CAA9E8802EC}" type="datetime1">
              <a:rPr lang="zh-CN" altLang="en-US"/>
              <a:pPr>
                <a:defRPr/>
              </a:pPr>
              <a:t>2021/1/7</a:t>
            </a:fld>
            <a:endParaRPr lang="en-US"/>
          </a:p>
        </p:txBody>
      </p:sp>
      <p:sp>
        <p:nvSpPr>
          <p:cNvPr id="2063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solidFill>
                  <a:srgbClr val="A6A6A6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64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A6A6A6"/>
                </a:solidFill>
                <a:ea typeface="+mn-ea"/>
              </a:defRPr>
            </a:lvl1pPr>
          </a:lstStyle>
          <a:p>
            <a:pPr>
              <a:defRPr/>
            </a:pPr>
            <a:fld id="{203681CB-C8B3-4ADC-9E51-D13AEACE9FF6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  <p:sldLayoutId id="2147483972" r:id="rId2"/>
    <p:sldLayoutId id="2147483973" r:id="rId3"/>
    <p:sldLayoutId id="2147483974" r:id="rId4"/>
    <p:sldLayoutId id="2147483975" r:id="rId5"/>
    <p:sldLayoutId id="2147483976" r:id="rId6"/>
    <p:sldLayoutId id="2147483977" r:id="rId7"/>
    <p:sldLayoutId id="2147483978" r:id="rId8"/>
    <p:sldLayoutId id="2147483979" r:id="rId9"/>
    <p:sldLayoutId id="2147483980" r:id="rId10"/>
    <p:sldLayoutId id="2147483981" r:id="rId11"/>
    <p:sldLayoutId id="2147483982" r:id="rId12"/>
  </p:sldLayoutIdLst>
  <p:transition spd="slow"/>
  <p:hf sldNum="0" hdr="0" ft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+mj-lt"/>
          <a:ea typeface="+mj-ea"/>
          <a:cs typeface="+mj-cs"/>
          <a:sym typeface="Times New Roman" pitchFamily="18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Times New Roman" pitchFamily="18" charset="0"/>
          <a:ea typeface="华文中宋" pitchFamily="2" charset="-122"/>
          <a:sym typeface="Times New Roman" pitchFamily="18" charset="0"/>
        </a:defRPr>
      </a:lvl9pPr>
    </p:titleStyle>
    <p:bodyStyle>
      <a:lvl1pPr marL="357188" indent="-357188" algn="l" defTabSz="0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"/>
        <a:defRPr sz="2000">
          <a:solidFill>
            <a:schemeClr val="accent2"/>
          </a:solidFill>
          <a:latin typeface="+mn-lt"/>
          <a:ea typeface="+mn-ea"/>
          <a:cs typeface="+mn-cs"/>
          <a:sym typeface="Times New Roman" pitchFamily="18" charset="0"/>
        </a:defRPr>
      </a:lvl1pPr>
      <a:lvl2pPr marL="357188" indent="-357188" algn="l" defTabSz="0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 "/>
        <a:defRPr sz="1600">
          <a:solidFill>
            <a:schemeClr val="tx1"/>
          </a:solidFill>
          <a:latin typeface="+mn-lt"/>
          <a:ea typeface="+mn-ea"/>
          <a:sym typeface="Times New Roman" pitchFamily="18" charset="0"/>
        </a:defRPr>
      </a:lvl2pPr>
      <a:lvl3pPr marL="1143000" indent="-228600" algn="l" defTabSz="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•"/>
        <a:defRPr sz="2000">
          <a:solidFill>
            <a:srgbClr val="7F7F7F"/>
          </a:solidFill>
          <a:latin typeface="+mn-lt"/>
          <a:ea typeface="+mn-ea"/>
          <a:sym typeface="Times New Roman" pitchFamily="18" charset="0"/>
        </a:defRPr>
      </a:lvl3pPr>
      <a:lvl4pPr marL="1600200" indent="-228600" algn="l" defTabSz="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•"/>
        <a:defRPr sz="2000">
          <a:solidFill>
            <a:srgbClr val="7F7F7F"/>
          </a:solidFill>
          <a:latin typeface="+mn-lt"/>
          <a:ea typeface="+mn-ea"/>
          <a:sym typeface="Times New Roman" pitchFamily="18" charset="0"/>
        </a:defRPr>
      </a:lvl4pPr>
      <a:lvl5pPr marL="2057400" indent="-228600" algn="l" defTabSz="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•"/>
        <a:defRPr sz="2000">
          <a:solidFill>
            <a:srgbClr val="7F7F7F"/>
          </a:solidFill>
          <a:latin typeface="+mn-lt"/>
          <a:ea typeface="+mn-ea"/>
          <a:sym typeface="Times New Roman" pitchFamily="18" charset="0"/>
        </a:defRPr>
      </a:lvl5pPr>
      <a:lvl6pPr marL="2514600" indent="-228600" algn="l" defTabSz="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•"/>
        <a:defRPr>
          <a:solidFill>
            <a:srgbClr val="7F7F7F"/>
          </a:solidFill>
          <a:latin typeface="+mn-lt"/>
          <a:ea typeface="+mn-ea"/>
          <a:sym typeface="Times New Roman" pitchFamily="18" charset="0"/>
        </a:defRPr>
      </a:lvl6pPr>
      <a:lvl7pPr marL="2971800" indent="-228600" algn="l" defTabSz="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•"/>
        <a:defRPr>
          <a:solidFill>
            <a:srgbClr val="7F7F7F"/>
          </a:solidFill>
          <a:latin typeface="+mn-lt"/>
          <a:ea typeface="+mn-ea"/>
          <a:sym typeface="Times New Roman" pitchFamily="18" charset="0"/>
        </a:defRPr>
      </a:lvl7pPr>
      <a:lvl8pPr marL="3429000" indent="-228600" algn="l" defTabSz="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•"/>
        <a:defRPr>
          <a:solidFill>
            <a:srgbClr val="7F7F7F"/>
          </a:solidFill>
          <a:latin typeface="+mn-lt"/>
          <a:ea typeface="+mn-ea"/>
          <a:sym typeface="Times New Roman" pitchFamily="18" charset="0"/>
        </a:defRPr>
      </a:lvl8pPr>
      <a:lvl9pPr marL="3886200" indent="-228600" algn="l" defTabSz="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Calibri" pitchFamily="34" charset="0"/>
        <a:buChar char="•"/>
        <a:defRPr>
          <a:solidFill>
            <a:srgbClr val="7F7F7F"/>
          </a:solidFill>
          <a:latin typeface="+mn-lt"/>
          <a:ea typeface="+mn-ea"/>
          <a:sym typeface="Times New Roman" pitchFamily="18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组合 6"/>
          <p:cNvGrpSpPr>
            <a:grpSpLocks noChangeAspect="1"/>
          </p:cNvGrpSpPr>
          <p:nvPr/>
        </p:nvGrpSpPr>
        <p:grpSpPr bwMode="auto">
          <a:xfrm>
            <a:off x="-158750" y="-28575"/>
            <a:ext cx="9375775" cy="6964363"/>
            <a:chOff x="0" y="0"/>
            <a:chExt cx="9376230" cy="6964589"/>
          </a:xfrm>
        </p:grpSpPr>
        <p:pic>
          <p:nvPicPr>
            <p:cNvPr id="3075" name="图片 7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0" y="0"/>
              <a:ext cx="9376229" cy="69645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6" name="图片 8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4807183" y="43541"/>
              <a:ext cx="4569047" cy="5076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7" name="图片 9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94224" y="176570"/>
              <a:ext cx="415238" cy="15866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7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emf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20366" y="1193006"/>
            <a:ext cx="6858000" cy="1790700"/>
          </a:xfrm>
        </p:spPr>
        <p:txBody>
          <a:bodyPr/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30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</a:t>
            </a:r>
            <a:r>
              <a:rPr lang="en-US" altLang="zh-CN" sz="30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5 </a:t>
            </a:r>
            <a:r>
              <a:rPr lang="zh-CN" altLang="en-US" sz="30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课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3253384"/>
            <a:ext cx="6858000" cy="1241822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zh-CN" altLang="en-US" sz="405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就买这件吧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611981" y="1629966"/>
            <a:ext cx="2662908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"/>
              <a:defRPr sz="2000">
                <a:solidFill>
                  <a:schemeClr val="accent2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30000"/>
              </a:lnSpc>
              <a:buFont typeface="Calibri" panose="020F0502020204030204" pitchFamily="34" charset="0"/>
              <a:buChar char=" "/>
              <a:defRPr sz="1600">
                <a:solidFill>
                  <a:schemeClr val="tx1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800" b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《HSK标准教程》第</a:t>
            </a:r>
            <a:r>
              <a:rPr lang="en-US" altLang="zh-CN" sz="1800" b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2</a:t>
            </a:r>
            <a:r>
              <a:rPr lang="zh-CN" altLang="en-US" sz="1800" b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册</a:t>
            </a:r>
          </a:p>
        </p:txBody>
      </p:sp>
      <p:pic>
        <p:nvPicPr>
          <p:cNvPr id="63493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32" y="1388269"/>
            <a:ext cx="56554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656" name="AutoShape 4"/>
          <p:cNvCxnSpPr>
            <a:cxnSpLocks noChangeShapeType="1"/>
          </p:cNvCxnSpPr>
          <p:nvPr/>
        </p:nvCxnSpPr>
        <p:spPr bwMode="auto">
          <a:xfrm flipH="1" flipV="1">
            <a:off x="80963" y="-15875"/>
            <a:ext cx="12700" cy="6873875"/>
          </a:xfrm>
          <a:prstGeom prst="straightConnector1">
            <a:avLst/>
          </a:prstGeom>
          <a:noFill/>
          <a:ln w="228600">
            <a:solidFill>
              <a:srgbClr val="800080"/>
            </a:solidFill>
            <a:miter lim="800000"/>
            <a:headEnd/>
            <a:tailEnd/>
          </a:ln>
        </p:spPr>
      </p:cxnSp>
      <p:sp>
        <p:nvSpPr>
          <p:cNvPr id="31" name="文本框 138">
            <a:extLst>
              <a:ext uri="{FF2B5EF4-FFF2-40B4-BE49-F238E27FC236}">
                <a16:creationId xmlns:a16="http://schemas.microsoft.com/office/drawing/2014/main" id="{74AE8F21-331E-42CB-8B6F-97611E4CB8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7947" y="2913013"/>
            <a:ext cx="15985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REVIEW</a:t>
            </a:r>
            <a:endParaRPr lang="zh-CN" altLang="en-US" sz="2800" dirty="0">
              <a:solidFill>
                <a:srgbClr val="FF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12387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bldLvl="0" autoUpdateAnimBg="0"/>
      <p:bldP spid="31" grpId="1" bldLvl="0" autoUpdateAnimBg="0"/>
      <p:bldP spid="31" grpId="2" bldLvl="0" autoUpdateAnimBg="0"/>
      <p:bldP spid="31" grpId="3" bldLvl="0" autoUpdateAnimBg="0"/>
      <p:bldP spid="31" grpId="4" bldLvl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36C830F-8B8A-48E5-880B-F62770AFB9B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66738" y="198438"/>
            <a:ext cx="8005762" cy="601662"/>
          </a:xfrm>
        </p:spPr>
        <p:txBody>
          <a:bodyPr/>
          <a:lstStyle/>
          <a:p>
            <a:pPr algn="ctr"/>
            <a:r>
              <a:rPr lang="en-US" altLang="zh-CN" dirty="0">
                <a:solidFill>
                  <a:srgbClr val="FF0000"/>
                </a:solidFill>
              </a:rPr>
              <a:t>New words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FBE1426-C070-4AA9-8FB7-6CEFE615BDA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66738" y="800100"/>
            <a:ext cx="8010525" cy="5018088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4000" dirty="0">
                <a:solidFill>
                  <a:srgbClr val="92D050"/>
                </a:solidFill>
              </a:rPr>
              <a:t>生日   </a:t>
            </a:r>
            <a:r>
              <a:rPr lang="en-US" altLang="zh-CN" sz="4000" dirty="0" err="1">
                <a:solidFill>
                  <a:srgbClr val="92D050"/>
                </a:solidFill>
              </a:rPr>
              <a:t>shēngrì</a:t>
            </a:r>
            <a:r>
              <a:rPr lang="en-US" altLang="zh-CN" sz="4000" dirty="0">
                <a:solidFill>
                  <a:srgbClr val="92D050"/>
                </a:solidFill>
              </a:rPr>
              <a:t>         </a:t>
            </a:r>
            <a:r>
              <a:rPr lang="zh-CN" altLang="en-US" sz="4000" dirty="0">
                <a:solidFill>
                  <a:srgbClr val="92D050"/>
                </a:solidFill>
              </a:rPr>
              <a:t>快乐   </a:t>
            </a:r>
            <a:r>
              <a:rPr lang="en-US" altLang="zh-CN" sz="4000" dirty="0" err="1">
                <a:solidFill>
                  <a:srgbClr val="92D050"/>
                </a:solidFill>
              </a:rPr>
              <a:t>kuàilè</a:t>
            </a:r>
            <a:endParaRPr lang="en-US" altLang="zh-CN" sz="4000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zh-CN" altLang="en-US" sz="4000" dirty="0">
                <a:solidFill>
                  <a:srgbClr val="92D050"/>
                </a:solidFill>
              </a:rPr>
              <a:t>给       </a:t>
            </a:r>
            <a:r>
              <a:rPr lang="en-US" altLang="zh-CN" sz="4000" dirty="0" err="1">
                <a:solidFill>
                  <a:srgbClr val="92D050"/>
                </a:solidFill>
              </a:rPr>
              <a:t>gěi</a:t>
            </a:r>
            <a:r>
              <a:rPr lang="en-US" altLang="zh-CN" sz="4000" dirty="0">
                <a:solidFill>
                  <a:srgbClr val="92D050"/>
                </a:solidFill>
              </a:rPr>
              <a:t>                </a:t>
            </a:r>
            <a:r>
              <a:rPr lang="zh-CN" altLang="en-US" sz="4000" dirty="0">
                <a:solidFill>
                  <a:srgbClr val="92D050"/>
                </a:solidFill>
              </a:rPr>
              <a:t>接       </a:t>
            </a:r>
            <a:r>
              <a:rPr lang="en-US" altLang="zh-CN" sz="4000" dirty="0" err="1">
                <a:solidFill>
                  <a:srgbClr val="92D050"/>
                </a:solidFill>
              </a:rPr>
              <a:t>jiē</a:t>
            </a:r>
            <a:r>
              <a:rPr lang="en-US" altLang="zh-CN" sz="4000" dirty="0">
                <a:solidFill>
                  <a:srgbClr val="92D050"/>
                </a:solidFill>
              </a:rPr>
              <a:t> </a:t>
            </a:r>
          </a:p>
          <a:p>
            <a:pPr marL="0" indent="0">
              <a:buNone/>
            </a:pPr>
            <a:r>
              <a:rPr lang="zh-CN" altLang="en-US" sz="4000" dirty="0">
                <a:solidFill>
                  <a:srgbClr val="92D050"/>
                </a:solidFill>
              </a:rPr>
              <a:t>晚上   </a:t>
            </a:r>
            <a:r>
              <a:rPr lang="en-US" altLang="zh-CN" sz="4000" dirty="0" err="1">
                <a:solidFill>
                  <a:srgbClr val="92D050"/>
                </a:solidFill>
              </a:rPr>
              <a:t>wǎnshang</a:t>
            </a:r>
            <a:r>
              <a:rPr lang="en-US" altLang="zh-CN" sz="4000" dirty="0">
                <a:solidFill>
                  <a:srgbClr val="92D050"/>
                </a:solidFill>
              </a:rPr>
              <a:t>     </a:t>
            </a:r>
            <a:r>
              <a:rPr lang="zh-CN" altLang="en-US" sz="4000" dirty="0">
                <a:solidFill>
                  <a:srgbClr val="92D050"/>
                </a:solidFill>
              </a:rPr>
              <a:t>问       </a:t>
            </a:r>
            <a:r>
              <a:rPr lang="en-US" altLang="zh-CN" sz="4000" dirty="0" err="1">
                <a:solidFill>
                  <a:srgbClr val="92D050"/>
                </a:solidFill>
              </a:rPr>
              <a:t>wèn</a:t>
            </a:r>
            <a:endParaRPr lang="en-US" altLang="zh-CN" sz="4000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zh-CN" altLang="en-US" sz="4000" dirty="0">
                <a:solidFill>
                  <a:srgbClr val="92D050"/>
                </a:solidFill>
              </a:rPr>
              <a:t>非常   </a:t>
            </a:r>
            <a:r>
              <a:rPr lang="en-US" altLang="zh-CN" sz="4000" dirty="0" err="1">
                <a:solidFill>
                  <a:srgbClr val="92D050"/>
                </a:solidFill>
              </a:rPr>
              <a:t>fēicháng</a:t>
            </a:r>
            <a:r>
              <a:rPr lang="en-US" altLang="zh-CN" sz="4000" dirty="0">
                <a:solidFill>
                  <a:srgbClr val="92D050"/>
                </a:solidFill>
              </a:rPr>
              <a:t>       </a:t>
            </a:r>
            <a:r>
              <a:rPr lang="zh-CN" altLang="en-US" sz="4000" dirty="0">
                <a:solidFill>
                  <a:srgbClr val="92D050"/>
                </a:solidFill>
              </a:rPr>
              <a:t>开始    </a:t>
            </a:r>
            <a:r>
              <a:rPr lang="en-US" altLang="zh-CN" sz="4000" dirty="0" err="1">
                <a:solidFill>
                  <a:srgbClr val="92D050"/>
                </a:solidFill>
              </a:rPr>
              <a:t>kāishǐ</a:t>
            </a:r>
            <a:endParaRPr lang="en-US" altLang="zh-CN" sz="4000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zh-CN" altLang="en-US" sz="4000" dirty="0">
                <a:solidFill>
                  <a:srgbClr val="92D050"/>
                </a:solidFill>
              </a:rPr>
              <a:t>已经   </a:t>
            </a:r>
            <a:r>
              <a:rPr lang="en-US" altLang="zh-CN" sz="4000" dirty="0" err="1">
                <a:solidFill>
                  <a:srgbClr val="92D050"/>
                </a:solidFill>
              </a:rPr>
              <a:t>yǐjīng</a:t>
            </a:r>
            <a:r>
              <a:rPr lang="en-US" altLang="zh-CN" sz="4000" dirty="0">
                <a:solidFill>
                  <a:srgbClr val="92D050"/>
                </a:solidFill>
              </a:rPr>
              <a:t>            </a:t>
            </a:r>
            <a:r>
              <a:rPr lang="zh-CN" altLang="en-US" sz="4000" dirty="0">
                <a:solidFill>
                  <a:srgbClr val="92D050"/>
                </a:solidFill>
              </a:rPr>
              <a:t>长       </a:t>
            </a:r>
            <a:r>
              <a:rPr lang="en-US" altLang="zh-CN" sz="4000" dirty="0" err="1">
                <a:solidFill>
                  <a:srgbClr val="92D050"/>
                </a:solidFill>
              </a:rPr>
              <a:t>cháng</a:t>
            </a:r>
            <a:endParaRPr lang="en-US" altLang="zh-CN" sz="4000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zh-CN" altLang="en-US" sz="4000" dirty="0">
                <a:solidFill>
                  <a:srgbClr val="92D050"/>
                </a:solidFill>
              </a:rPr>
              <a:t>两       </a:t>
            </a:r>
            <a:r>
              <a:rPr lang="en-US" altLang="zh-CN" sz="4000" dirty="0" err="1">
                <a:solidFill>
                  <a:srgbClr val="92D050"/>
                </a:solidFill>
              </a:rPr>
              <a:t>liǎng</a:t>
            </a:r>
            <a:r>
              <a:rPr lang="en-US" altLang="zh-CN" sz="4000" dirty="0">
                <a:solidFill>
                  <a:srgbClr val="92D050"/>
                </a:solidFill>
              </a:rPr>
              <a:t>              </a:t>
            </a:r>
            <a:r>
              <a:rPr lang="zh-CN" altLang="en-US" sz="4000" dirty="0">
                <a:solidFill>
                  <a:srgbClr val="92D050"/>
                </a:solidFill>
              </a:rPr>
              <a:t>帮      </a:t>
            </a:r>
            <a:r>
              <a:rPr lang="en-US" altLang="zh-CN" sz="4000" dirty="0" err="1">
                <a:solidFill>
                  <a:srgbClr val="92D050"/>
                </a:solidFill>
              </a:rPr>
              <a:t>bāng</a:t>
            </a:r>
            <a:endParaRPr lang="en-US" altLang="zh-CN" sz="4000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zh-CN" altLang="en-US" sz="4000" dirty="0">
                <a:solidFill>
                  <a:srgbClr val="92D050"/>
                </a:solidFill>
              </a:rPr>
              <a:t>介绍   </a:t>
            </a:r>
            <a:r>
              <a:rPr lang="en-US" altLang="zh-CN" sz="4000" dirty="0" err="1">
                <a:solidFill>
                  <a:srgbClr val="92D050"/>
                </a:solidFill>
              </a:rPr>
              <a:t>jièshào</a:t>
            </a:r>
            <a:endParaRPr lang="zh-CN" altLang="en-US" sz="4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794600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90606E74-5E51-4F0E-953E-E3276C4DBF15}"/>
              </a:ext>
            </a:extLst>
          </p:cNvPr>
          <p:cNvSpPr txBox="1"/>
          <p:nvPr/>
        </p:nvSpPr>
        <p:spPr>
          <a:xfrm>
            <a:off x="497881" y="353258"/>
            <a:ext cx="2928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生日</a:t>
            </a:r>
            <a:r>
              <a:rPr lang="en-US" altLang="zh-CN" sz="3600" dirty="0" err="1">
                <a:solidFill>
                  <a:srgbClr val="7030A0"/>
                </a:solidFill>
              </a:rPr>
              <a:t>shēngrì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39256B6-0324-45AE-8A71-50BF6460D001}"/>
              </a:ext>
            </a:extLst>
          </p:cNvPr>
          <p:cNvSpPr txBox="1"/>
          <p:nvPr/>
        </p:nvSpPr>
        <p:spPr>
          <a:xfrm>
            <a:off x="4152080" y="1142216"/>
            <a:ext cx="2620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快乐</a:t>
            </a:r>
            <a:r>
              <a:rPr lang="en-US" altLang="zh-CN" sz="3600" dirty="0" err="1">
                <a:solidFill>
                  <a:srgbClr val="7030A0"/>
                </a:solidFill>
              </a:rPr>
              <a:t>kuàilè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76A1B9F-E42B-4BA3-9293-2B6E1A27EB64}"/>
              </a:ext>
            </a:extLst>
          </p:cNvPr>
          <p:cNvSpPr txBox="1"/>
          <p:nvPr/>
        </p:nvSpPr>
        <p:spPr>
          <a:xfrm>
            <a:off x="7213599" y="465405"/>
            <a:ext cx="2620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给</a:t>
            </a:r>
            <a:r>
              <a:rPr lang="en-US" altLang="zh-CN" sz="3600" dirty="0" err="1">
                <a:solidFill>
                  <a:srgbClr val="7030A0"/>
                </a:solidFill>
              </a:rPr>
              <a:t>gěi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819EA8D-B391-4162-BB8F-9D200FB3C03B}"/>
              </a:ext>
            </a:extLst>
          </p:cNvPr>
          <p:cNvSpPr txBox="1"/>
          <p:nvPr/>
        </p:nvSpPr>
        <p:spPr>
          <a:xfrm>
            <a:off x="254000" y="1676400"/>
            <a:ext cx="3579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接</a:t>
            </a:r>
            <a:r>
              <a:rPr lang="en-US" altLang="zh-CN" sz="3600" dirty="0">
                <a:solidFill>
                  <a:srgbClr val="7030A0"/>
                </a:solidFill>
              </a:rPr>
              <a:t> </a:t>
            </a:r>
            <a:r>
              <a:rPr lang="en-US" altLang="zh-CN" sz="3600" dirty="0" err="1">
                <a:solidFill>
                  <a:srgbClr val="7030A0"/>
                </a:solidFill>
              </a:rPr>
              <a:t>jiē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2FCBB15-5214-4A04-9475-D47069E902C1}"/>
              </a:ext>
            </a:extLst>
          </p:cNvPr>
          <p:cNvSpPr txBox="1"/>
          <p:nvPr/>
        </p:nvSpPr>
        <p:spPr>
          <a:xfrm>
            <a:off x="2753359" y="2165057"/>
            <a:ext cx="3403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晚上</a:t>
            </a:r>
            <a:r>
              <a:rPr lang="en-US" altLang="zh-CN" sz="3600" dirty="0" err="1">
                <a:solidFill>
                  <a:srgbClr val="7030A0"/>
                </a:solidFill>
              </a:rPr>
              <a:t>wǎnshang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A53E33D-5616-4A13-A4DE-449C4DB05888}"/>
              </a:ext>
            </a:extLst>
          </p:cNvPr>
          <p:cNvSpPr txBox="1"/>
          <p:nvPr/>
        </p:nvSpPr>
        <p:spPr>
          <a:xfrm>
            <a:off x="7213599" y="2426285"/>
            <a:ext cx="2620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问</a:t>
            </a:r>
            <a:r>
              <a:rPr lang="en-US" altLang="zh-CN" sz="3600" dirty="0" err="1">
                <a:solidFill>
                  <a:srgbClr val="7030A0"/>
                </a:solidFill>
              </a:rPr>
              <a:t>wèn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C3303F0-32A0-4016-A58C-EF26B38712C0}"/>
              </a:ext>
            </a:extLst>
          </p:cNvPr>
          <p:cNvSpPr txBox="1"/>
          <p:nvPr/>
        </p:nvSpPr>
        <p:spPr>
          <a:xfrm>
            <a:off x="292387" y="3187898"/>
            <a:ext cx="3133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非常</a:t>
            </a:r>
            <a:r>
              <a:rPr lang="en-US" altLang="zh-CN" sz="3600" dirty="0" err="1">
                <a:solidFill>
                  <a:srgbClr val="7030A0"/>
                </a:solidFill>
              </a:rPr>
              <a:t>fēicháng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35E0001-E304-4884-AEB4-D0A5590FFE48}"/>
              </a:ext>
            </a:extLst>
          </p:cNvPr>
          <p:cNvSpPr txBox="1"/>
          <p:nvPr/>
        </p:nvSpPr>
        <p:spPr>
          <a:xfrm>
            <a:off x="3615852" y="3946376"/>
            <a:ext cx="2928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开始</a:t>
            </a:r>
            <a:r>
              <a:rPr lang="en-US" altLang="zh-CN" sz="3600" dirty="0" err="1">
                <a:solidFill>
                  <a:srgbClr val="7030A0"/>
                </a:solidFill>
              </a:rPr>
              <a:t>kāishǐ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655192E5-0C2D-488E-96EE-AC91E29253A3}"/>
              </a:ext>
            </a:extLst>
          </p:cNvPr>
          <p:cNvSpPr txBox="1"/>
          <p:nvPr/>
        </p:nvSpPr>
        <p:spPr>
          <a:xfrm>
            <a:off x="6624320" y="3627120"/>
            <a:ext cx="2465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已经</a:t>
            </a:r>
            <a:r>
              <a:rPr lang="en-US" altLang="zh-CN" sz="3600" dirty="0" err="1">
                <a:solidFill>
                  <a:srgbClr val="7030A0"/>
                </a:solidFill>
              </a:rPr>
              <a:t>yǐjīng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9F58186-733F-47AE-B884-A9732F22AD6D}"/>
              </a:ext>
            </a:extLst>
          </p:cNvPr>
          <p:cNvSpPr txBox="1"/>
          <p:nvPr/>
        </p:nvSpPr>
        <p:spPr>
          <a:xfrm>
            <a:off x="497839" y="4521200"/>
            <a:ext cx="3407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长</a:t>
            </a:r>
            <a:r>
              <a:rPr lang="en-US" altLang="zh-CN" sz="3600" dirty="0" err="1">
                <a:solidFill>
                  <a:srgbClr val="7030A0"/>
                </a:solidFill>
              </a:rPr>
              <a:t>cháng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AD514178-63F0-4AD9-9367-E3008FBE5528}"/>
              </a:ext>
            </a:extLst>
          </p:cNvPr>
          <p:cNvSpPr txBox="1"/>
          <p:nvPr/>
        </p:nvSpPr>
        <p:spPr>
          <a:xfrm>
            <a:off x="4366506" y="5151120"/>
            <a:ext cx="2328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两</a:t>
            </a:r>
            <a:r>
              <a:rPr lang="en-US" altLang="zh-CN" sz="3600" dirty="0" err="1">
                <a:solidFill>
                  <a:srgbClr val="7030A0"/>
                </a:solidFill>
              </a:rPr>
              <a:t>liǎng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594B61FE-F457-48DE-B5FD-453B76A43FB9}"/>
              </a:ext>
            </a:extLst>
          </p:cNvPr>
          <p:cNvSpPr txBox="1"/>
          <p:nvPr/>
        </p:nvSpPr>
        <p:spPr>
          <a:xfrm>
            <a:off x="6695440" y="5577840"/>
            <a:ext cx="2465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帮</a:t>
            </a:r>
            <a:r>
              <a:rPr lang="en-US" altLang="zh-CN" sz="3600" dirty="0" err="1">
                <a:solidFill>
                  <a:srgbClr val="7030A0"/>
                </a:solidFill>
              </a:rPr>
              <a:t>bāng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84CC40AC-A8E5-43A3-9152-A0A4391B776D}"/>
              </a:ext>
            </a:extLst>
          </p:cNvPr>
          <p:cNvSpPr txBox="1"/>
          <p:nvPr/>
        </p:nvSpPr>
        <p:spPr>
          <a:xfrm>
            <a:off x="1381760" y="5345727"/>
            <a:ext cx="29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介绍</a:t>
            </a:r>
            <a:r>
              <a:rPr lang="en-US" altLang="zh-CN" sz="3600" dirty="0" err="1">
                <a:solidFill>
                  <a:srgbClr val="7030A0"/>
                </a:solidFill>
              </a:rPr>
              <a:t>jièshào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53320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5E3D2709-47A6-45F9-86A8-987DD6BAD637}"/>
              </a:ext>
            </a:extLst>
          </p:cNvPr>
          <p:cNvSpPr txBox="1"/>
          <p:nvPr/>
        </p:nvSpPr>
        <p:spPr>
          <a:xfrm>
            <a:off x="304799" y="632172"/>
            <a:ext cx="21031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birthday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71672D8-D389-4778-A0A9-C9CD528E546F}"/>
              </a:ext>
            </a:extLst>
          </p:cNvPr>
          <p:cNvSpPr txBox="1"/>
          <p:nvPr/>
        </p:nvSpPr>
        <p:spPr>
          <a:xfrm>
            <a:off x="3119119" y="584200"/>
            <a:ext cx="342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>
                <a:solidFill>
                  <a:srgbClr val="00B050"/>
                </a:solidFill>
              </a:rPr>
              <a:t>happy,glad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B5E9EAB-0B4B-4D77-85BC-175B0C388F86}"/>
              </a:ext>
            </a:extLst>
          </p:cNvPr>
          <p:cNvSpPr txBox="1"/>
          <p:nvPr/>
        </p:nvSpPr>
        <p:spPr>
          <a:xfrm>
            <a:off x="7799249" y="334704"/>
            <a:ext cx="13716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>
                <a:solidFill>
                  <a:srgbClr val="00B050"/>
                </a:solidFill>
              </a:rPr>
              <a:t>to,for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87BA34F-0F5B-402C-8558-4B2B380D43FD}"/>
              </a:ext>
            </a:extLst>
          </p:cNvPr>
          <p:cNvSpPr txBox="1"/>
          <p:nvPr/>
        </p:nvSpPr>
        <p:spPr>
          <a:xfrm>
            <a:off x="574763" y="1818904"/>
            <a:ext cx="4257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to receive/take/accept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E67F914-0CAA-45C9-8054-A733DA6C044A}"/>
              </a:ext>
            </a:extLst>
          </p:cNvPr>
          <p:cNvSpPr txBox="1"/>
          <p:nvPr/>
        </p:nvSpPr>
        <p:spPr>
          <a:xfrm>
            <a:off x="6045199" y="1411665"/>
            <a:ext cx="2875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>
                <a:solidFill>
                  <a:srgbClr val="00B050"/>
                </a:solidFill>
              </a:rPr>
              <a:t>evening,night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B6DA2BB-9535-4B67-B387-4D071D764A17}"/>
              </a:ext>
            </a:extLst>
          </p:cNvPr>
          <p:cNvSpPr txBox="1"/>
          <p:nvPr/>
        </p:nvSpPr>
        <p:spPr>
          <a:xfrm>
            <a:off x="548639" y="2865120"/>
            <a:ext cx="3917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to ask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340077A-0B28-4AA8-9E6A-45C25F20B358}"/>
              </a:ext>
            </a:extLst>
          </p:cNvPr>
          <p:cNvSpPr txBox="1"/>
          <p:nvPr/>
        </p:nvSpPr>
        <p:spPr>
          <a:xfrm>
            <a:off x="2835908" y="2756187"/>
            <a:ext cx="2975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>
                <a:solidFill>
                  <a:srgbClr val="00B050"/>
                </a:solidFill>
              </a:rPr>
              <a:t>very,extremely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7AFB8A30-CA54-4483-AD6C-85BF4C6C7BDD}"/>
              </a:ext>
            </a:extLst>
          </p:cNvPr>
          <p:cNvSpPr txBox="1"/>
          <p:nvPr/>
        </p:nvSpPr>
        <p:spPr>
          <a:xfrm>
            <a:off x="5661113" y="3637279"/>
            <a:ext cx="2975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to begin/start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1837AC1-3B81-433A-A8F8-9C1ABBC6CD54}"/>
              </a:ext>
            </a:extLst>
          </p:cNvPr>
          <p:cNvSpPr txBox="1"/>
          <p:nvPr/>
        </p:nvSpPr>
        <p:spPr>
          <a:xfrm>
            <a:off x="356322" y="3900027"/>
            <a:ext cx="29543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already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9ED5682-8953-4E96-89BE-DA9408AA137D}"/>
              </a:ext>
            </a:extLst>
          </p:cNvPr>
          <p:cNvSpPr txBox="1"/>
          <p:nvPr/>
        </p:nvSpPr>
        <p:spPr>
          <a:xfrm>
            <a:off x="3242860" y="3980148"/>
            <a:ext cx="2590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long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219DE34-F7F0-4FE9-A9DF-3BFDCDB32554}"/>
              </a:ext>
            </a:extLst>
          </p:cNvPr>
          <p:cNvSpPr txBox="1"/>
          <p:nvPr/>
        </p:nvSpPr>
        <p:spPr>
          <a:xfrm>
            <a:off x="6681284" y="4308156"/>
            <a:ext cx="2590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two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EBB13E34-44EE-401F-A0C3-E098BAF5B9B1}"/>
              </a:ext>
            </a:extLst>
          </p:cNvPr>
          <p:cNvSpPr txBox="1"/>
          <p:nvPr/>
        </p:nvSpPr>
        <p:spPr>
          <a:xfrm>
            <a:off x="356322" y="5329495"/>
            <a:ext cx="3596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to help, to assist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5CEEB0B9-7592-4C64-A1DF-365ABAF23911}"/>
              </a:ext>
            </a:extLst>
          </p:cNvPr>
          <p:cNvSpPr txBox="1"/>
          <p:nvPr/>
        </p:nvSpPr>
        <p:spPr>
          <a:xfrm>
            <a:off x="4233088" y="5224491"/>
            <a:ext cx="46736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to </a:t>
            </a:r>
            <a:r>
              <a:rPr lang="en-US" altLang="zh-CN" sz="3200" dirty="0" err="1">
                <a:solidFill>
                  <a:srgbClr val="00B050"/>
                </a:solidFill>
              </a:rPr>
              <a:t>introdyce</a:t>
            </a:r>
            <a:r>
              <a:rPr lang="en-US" altLang="zh-CN" sz="3200" dirty="0">
                <a:solidFill>
                  <a:srgbClr val="00B050"/>
                </a:solidFill>
              </a:rPr>
              <a:t>/recommend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89740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>
            <a:extLst>
              <a:ext uri="{FF2B5EF4-FFF2-40B4-BE49-F238E27FC236}">
                <a16:creationId xmlns:a16="http://schemas.microsoft.com/office/drawing/2014/main" id="{E329D75E-1375-49A9-B96B-E96F103D8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pPr algn="l"/>
            <a:r>
              <a:rPr lang="en-US" altLang="zh-CN" sz="2400" b="1" dirty="0">
                <a:latin typeface="Arial Black" panose="020B0A04020102020204" pitchFamily="34" charset="0"/>
              </a:rPr>
              <a:t>Answer questions based on the dialogs</a:t>
            </a:r>
            <a:endParaRPr lang="zh-CN" altLang="en-US" sz="2400" b="1" dirty="0">
              <a:latin typeface="Arial Black" panose="020B0A04020102020204" pitchFamily="34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C2664AC-EAD4-4599-ABE7-F523072F53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1686"/>
            <a:ext cx="9144000" cy="483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711375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514" name="AutoShape 4"/>
          <p:cNvCxnSpPr>
            <a:cxnSpLocks noChangeShapeType="1"/>
          </p:cNvCxnSpPr>
          <p:nvPr/>
        </p:nvCxnSpPr>
        <p:spPr bwMode="auto">
          <a:xfrm flipH="1" flipV="1">
            <a:off x="90488" y="857250"/>
            <a:ext cx="9525" cy="5154216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pic>
        <p:nvPicPr>
          <p:cNvPr id="7" name="图片 6">
            <a:extLst>
              <a:ext uri="{FF2B5EF4-FFF2-40B4-BE49-F238E27FC236}">
                <a16:creationId xmlns:a16="http://schemas.microsoft.com/office/drawing/2014/main" id="{87C59140-CE7E-4751-90E2-693FCA0573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19" y="667940"/>
            <a:ext cx="8665177" cy="534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741751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514" name="AutoShape 4"/>
          <p:cNvCxnSpPr>
            <a:cxnSpLocks noChangeShapeType="1"/>
          </p:cNvCxnSpPr>
          <p:nvPr/>
        </p:nvCxnSpPr>
        <p:spPr bwMode="auto">
          <a:xfrm flipH="1" flipV="1">
            <a:off x="90488" y="857250"/>
            <a:ext cx="9525" cy="5154216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id="{F16DD9C1-328D-4948-AA83-A4110F0F0A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651" y="942389"/>
            <a:ext cx="6229349" cy="4235957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7505A185-ACA8-4F71-8BB2-53FC90FDDA02}"/>
              </a:ext>
            </a:extLst>
          </p:cNvPr>
          <p:cNvSpPr txBox="1"/>
          <p:nvPr/>
        </p:nvSpPr>
        <p:spPr>
          <a:xfrm>
            <a:off x="304800" y="2479040"/>
            <a:ext cx="26098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+mj-lt"/>
              </a:rPr>
              <a:t>Bargaining</a:t>
            </a:r>
          </a:p>
          <a:p>
            <a:r>
              <a:rPr lang="en-US" altLang="zh-CN" sz="3200" b="1" dirty="0">
                <a:latin typeface="+mj-lt"/>
              </a:rPr>
              <a:t>     </a:t>
            </a:r>
            <a:r>
              <a:rPr lang="en-US" altLang="zh-CN" sz="3200" b="1" dirty="0" err="1">
                <a:latin typeface="+mj-lt"/>
              </a:rPr>
              <a:t>mài</a:t>
            </a:r>
            <a:endParaRPr lang="en-US" altLang="zh-CN" sz="3200" b="1" dirty="0">
              <a:latin typeface="+mj-lt"/>
            </a:endParaRPr>
          </a:p>
          <a:p>
            <a:r>
              <a:rPr lang="en-US" altLang="zh-CN" sz="3200" b="1" dirty="0">
                <a:latin typeface="+mj-lt"/>
              </a:rPr>
              <a:t>130 </a:t>
            </a:r>
            <a:r>
              <a:rPr lang="zh-CN" altLang="en-US" sz="3200" b="1" dirty="0">
                <a:latin typeface="+mj-lt"/>
              </a:rPr>
              <a:t>卖 吗？</a:t>
            </a:r>
          </a:p>
        </p:txBody>
      </p:sp>
    </p:spTree>
    <p:extLst>
      <p:ext uri="{BB962C8B-B14F-4D97-AF65-F5344CB8AC3E}">
        <p14:creationId xmlns:p14="http://schemas.microsoft.com/office/powerpoint/2010/main" val="988466855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1" name="文本框 142"/>
          <p:cNvSpPr>
            <a:spLocks noChangeArrowheads="1"/>
          </p:cNvSpPr>
          <p:nvPr/>
        </p:nvSpPr>
        <p:spPr bwMode="auto">
          <a:xfrm>
            <a:off x="2002886" y="1104359"/>
            <a:ext cx="131638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dirty="0" err="1"/>
              <a:t>wàimiàn</a:t>
            </a:r>
            <a:endParaRPr lang="en-US" altLang="zh-CN" sz="2400" dirty="0"/>
          </a:p>
        </p:txBody>
      </p:sp>
      <p:sp>
        <p:nvSpPr>
          <p:cNvPr id="5148" name="文本框 148"/>
          <p:cNvSpPr>
            <a:spLocks noChangeArrowheads="1"/>
          </p:cNvSpPr>
          <p:nvPr/>
        </p:nvSpPr>
        <p:spPr bwMode="auto">
          <a:xfrm>
            <a:off x="1999313" y="1755632"/>
            <a:ext cx="494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dirty="0" err="1"/>
              <a:t>jiù</a:t>
            </a:r>
            <a:endParaRPr lang="en-US" altLang="zh-CN" sz="2100" dirty="0">
              <a:solidFill>
                <a:srgbClr val="FF0000"/>
              </a:solidFill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</p:txBody>
      </p:sp>
      <p:sp>
        <p:nvSpPr>
          <p:cNvPr id="5149" name="文本框 149"/>
          <p:cNvSpPr>
            <a:spLocks noChangeArrowheads="1"/>
          </p:cNvSpPr>
          <p:nvPr/>
        </p:nvSpPr>
        <p:spPr bwMode="auto">
          <a:xfrm>
            <a:off x="1999313" y="2387853"/>
            <a:ext cx="5277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dirty="0" err="1"/>
              <a:t>ba</a:t>
            </a:r>
            <a:endParaRPr lang="en-US" altLang="zh-CN" sz="2100" dirty="0">
              <a:solidFill>
                <a:srgbClr val="FF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cxnSp>
        <p:nvCxnSpPr>
          <p:cNvPr id="72709" name="AutoShape 4"/>
          <p:cNvCxnSpPr>
            <a:cxnSpLocks noChangeShapeType="1"/>
          </p:cNvCxnSpPr>
          <p:nvPr/>
        </p:nvCxnSpPr>
        <p:spPr bwMode="auto">
          <a:xfrm flipH="1" flipV="1">
            <a:off x="75010" y="845344"/>
            <a:ext cx="9525" cy="5154216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grpSp>
        <p:nvGrpSpPr>
          <p:cNvPr id="2" name="组合 5"/>
          <p:cNvGrpSpPr>
            <a:grpSpLocks/>
          </p:cNvGrpSpPr>
          <p:nvPr/>
        </p:nvGrpSpPr>
        <p:grpSpPr bwMode="auto">
          <a:xfrm>
            <a:off x="616997" y="1104360"/>
            <a:ext cx="1003697" cy="409367"/>
            <a:chOff x="682668" y="3939837"/>
            <a:chExt cx="1338943" cy="545232"/>
          </a:xfrm>
        </p:grpSpPr>
        <p:sp>
          <p:nvSpPr>
            <p:cNvPr id="72756" name="圆角矩形 32"/>
            <p:cNvSpPr>
              <a:spLocks noChangeArrowheads="1"/>
            </p:cNvSpPr>
            <p:nvPr/>
          </p:nvSpPr>
          <p:spPr bwMode="auto">
            <a:xfrm>
              <a:off x="682668" y="3939837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57" name="文本框 88"/>
            <p:cNvSpPr>
              <a:spLocks noChangeArrowheads="1"/>
            </p:cNvSpPr>
            <p:nvPr/>
          </p:nvSpPr>
          <p:spPr bwMode="auto">
            <a:xfrm>
              <a:off x="879756" y="3959851"/>
              <a:ext cx="905497" cy="525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7628" tIns="35243" rIns="67628" bIns="35243">
              <a:spAutoFit/>
            </a:bodyPr>
            <a:lstStyle/>
            <a:p>
              <a:pPr algn="ctr"/>
              <a:r>
                <a:rPr lang="zh-CN" altLang="en-US" sz="2100" b="1" dirty="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外面</a:t>
              </a:r>
            </a:p>
          </p:txBody>
        </p:sp>
      </p:grpSp>
      <p:grpSp>
        <p:nvGrpSpPr>
          <p:cNvPr id="3" name="组合 6"/>
          <p:cNvGrpSpPr>
            <a:grpSpLocks/>
          </p:cNvGrpSpPr>
          <p:nvPr/>
        </p:nvGrpSpPr>
        <p:grpSpPr bwMode="auto">
          <a:xfrm>
            <a:off x="616997" y="1737772"/>
            <a:ext cx="1003697" cy="402431"/>
            <a:chOff x="682668" y="4792841"/>
            <a:chExt cx="1338943" cy="536981"/>
          </a:xfrm>
        </p:grpSpPr>
        <p:sp>
          <p:nvSpPr>
            <p:cNvPr id="72754" name="圆角矩形 31"/>
            <p:cNvSpPr>
              <a:spLocks noChangeArrowheads="1"/>
            </p:cNvSpPr>
            <p:nvPr/>
          </p:nvSpPr>
          <p:spPr bwMode="auto">
            <a:xfrm>
              <a:off x="682668" y="4800635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55" name="文本框 107"/>
            <p:cNvSpPr>
              <a:spLocks noChangeArrowheads="1"/>
            </p:cNvSpPr>
            <p:nvPr/>
          </p:nvSpPr>
          <p:spPr bwMode="auto">
            <a:xfrm>
              <a:off x="881344" y="4792841"/>
              <a:ext cx="903911" cy="5261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7628" tIns="35243" rIns="67628" bIns="35243">
              <a:spAutoFit/>
            </a:bodyPr>
            <a:lstStyle/>
            <a:p>
              <a:pPr algn="ctr"/>
              <a:r>
                <a:rPr lang="zh-CN" altLang="en-US" sz="2100" b="1" dirty="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就</a:t>
              </a:r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618188" y="2384282"/>
            <a:ext cx="1003697" cy="397669"/>
            <a:chOff x="683984" y="5619216"/>
            <a:chExt cx="1338943" cy="529187"/>
          </a:xfrm>
        </p:grpSpPr>
        <p:sp>
          <p:nvSpPr>
            <p:cNvPr id="72752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53" name="文本框 110"/>
            <p:cNvSpPr>
              <a:spLocks noChangeArrowheads="1"/>
            </p:cNvSpPr>
            <p:nvPr/>
          </p:nvSpPr>
          <p:spPr bwMode="auto">
            <a:xfrm>
              <a:off x="1042171" y="5622652"/>
              <a:ext cx="543590" cy="5247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7628" tIns="35243" rIns="67628" bIns="35243" anchor="ctr">
              <a:spAutoFit/>
            </a:bodyPr>
            <a:lstStyle/>
            <a:p>
              <a:r>
                <a:rPr lang="zh-CN" altLang="en-US" sz="2100" b="1" dirty="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吧</a:t>
              </a:r>
            </a:p>
          </p:txBody>
        </p:sp>
      </p:grpSp>
      <p:grpSp>
        <p:nvGrpSpPr>
          <p:cNvPr id="72713" name="组合 8"/>
          <p:cNvGrpSpPr>
            <a:grpSpLocks/>
          </p:cNvGrpSpPr>
          <p:nvPr/>
        </p:nvGrpSpPr>
        <p:grpSpPr bwMode="auto">
          <a:xfrm>
            <a:off x="246460" y="332106"/>
            <a:ext cx="2923390" cy="507831"/>
            <a:chOff x="308629" y="6819"/>
            <a:chExt cx="3897734" cy="677336"/>
          </a:xfrm>
        </p:grpSpPr>
        <p:sp>
          <p:nvSpPr>
            <p:cNvPr id="32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77097" cy="677336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2700" b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2700" b="1" i="1" dirty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27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文本框 142"/>
          <p:cNvSpPr>
            <a:spLocks noChangeArrowheads="1"/>
          </p:cNvSpPr>
          <p:nvPr/>
        </p:nvSpPr>
        <p:spPr bwMode="auto">
          <a:xfrm>
            <a:off x="6242701" y="1119838"/>
            <a:ext cx="19709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400" dirty="0" err="1">
                <a:latin typeface="+mn-lt"/>
              </a:rPr>
              <a:t>zhǔnbè</a:t>
            </a:r>
            <a:r>
              <a:rPr lang="en-US" altLang="zh-CN" sz="2400" dirty="0" err="1"/>
              <a:t>i</a:t>
            </a:r>
            <a:endParaRPr lang="en-US" altLang="zh-CN" sz="2400" dirty="0"/>
          </a:p>
        </p:txBody>
      </p:sp>
      <p:sp>
        <p:nvSpPr>
          <p:cNvPr id="37" name="文本框 148"/>
          <p:cNvSpPr>
            <a:spLocks noChangeArrowheads="1"/>
          </p:cNvSpPr>
          <p:nvPr/>
        </p:nvSpPr>
        <p:spPr bwMode="auto">
          <a:xfrm>
            <a:off x="6242700" y="1771109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dirty="0" err="1"/>
              <a:t>yú</a:t>
            </a:r>
            <a:endParaRPr lang="en-US" altLang="zh-CN" sz="2100" dirty="0">
              <a:solidFill>
                <a:srgbClr val="FF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38" name="文本框 149"/>
          <p:cNvSpPr>
            <a:spLocks noChangeArrowheads="1"/>
          </p:cNvSpPr>
          <p:nvPr/>
        </p:nvSpPr>
        <p:spPr bwMode="auto">
          <a:xfrm>
            <a:off x="6242701" y="2403332"/>
            <a:ext cx="6655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dirty="0" err="1"/>
              <a:t>jiàn</a:t>
            </a:r>
            <a:endParaRPr lang="en-US" altLang="zh-CN" sz="2100" dirty="0">
              <a:solidFill>
                <a:srgbClr val="FF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grpSp>
        <p:nvGrpSpPr>
          <p:cNvPr id="6" name="组合 38"/>
          <p:cNvGrpSpPr>
            <a:grpSpLocks/>
          </p:cNvGrpSpPr>
          <p:nvPr/>
        </p:nvGrpSpPr>
        <p:grpSpPr bwMode="auto">
          <a:xfrm>
            <a:off x="4404376" y="1119838"/>
            <a:ext cx="1003697" cy="409367"/>
            <a:chOff x="682668" y="3939837"/>
            <a:chExt cx="1338943" cy="545232"/>
          </a:xfrm>
        </p:grpSpPr>
        <p:sp>
          <p:nvSpPr>
            <p:cNvPr id="72748" name="圆角矩形 32"/>
            <p:cNvSpPr>
              <a:spLocks noChangeArrowheads="1"/>
            </p:cNvSpPr>
            <p:nvPr/>
          </p:nvSpPr>
          <p:spPr bwMode="auto">
            <a:xfrm>
              <a:off x="682668" y="3939837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49" name="文本框 88"/>
            <p:cNvSpPr>
              <a:spLocks noChangeArrowheads="1"/>
            </p:cNvSpPr>
            <p:nvPr/>
          </p:nvSpPr>
          <p:spPr bwMode="auto">
            <a:xfrm>
              <a:off x="911304" y="3959851"/>
              <a:ext cx="905497" cy="525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7628" tIns="35243" rIns="67628" bIns="35243">
              <a:spAutoFit/>
            </a:bodyPr>
            <a:lstStyle/>
            <a:p>
              <a:pPr algn="ctr"/>
              <a:r>
                <a:rPr lang="zh-CN" altLang="en-US" sz="2100" b="1" dirty="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准备</a:t>
              </a:r>
            </a:p>
          </p:txBody>
        </p:sp>
      </p:grpSp>
      <p:grpSp>
        <p:nvGrpSpPr>
          <p:cNvPr id="7" name="组合 41"/>
          <p:cNvGrpSpPr>
            <a:grpSpLocks/>
          </p:cNvGrpSpPr>
          <p:nvPr/>
        </p:nvGrpSpPr>
        <p:grpSpPr bwMode="auto">
          <a:xfrm>
            <a:off x="4404376" y="1753251"/>
            <a:ext cx="1003697" cy="402431"/>
            <a:chOff x="682668" y="4792841"/>
            <a:chExt cx="1338943" cy="536981"/>
          </a:xfrm>
        </p:grpSpPr>
        <p:sp>
          <p:nvSpPr>
            <p:cNvPr id="72746" name="圆角矩形 31"/>
            <p:cNvSpPr>
              <a:spLocks noChangeArrowheads="1"/>
            </p:cNvSpPr>
            <p:nvPr/>
          </p:nvSpPr>
          <p:spPr bwMode="auto">
            <a:xfrm>
              <a:off x="682668" y="4800635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47" name="文本框 107"/>
            <p:cNvSpPr>
              <a:spLocks noChangeArrowheads="1"/>
            </p:cNvSpPr>
            <p:nvPr/>
          </p:nvSpPr>
          <p:spPr bwMode="auto">
            <a:xfrm>
              <a:off x="1063643" y="4792841"/>
              <a:ext cx="543590" cy="5261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7628" tIns="35243" rIns="67628" bIns="35243">
              <a:spAutoFit/>
            </a:bodyPr>
            <a:lstStyle/>
            <a:p>
              <a:r>
                <a:rPr lang="zh-CN" altLang="en-US" sz="2100" b="1" dirty="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鱼</a:t>
              </a:r>
            </a:p>
          </p:txBody>
        </p:sp>
      </p:grpSp>
      <p:grpSp>
        <p:nvGrpSpPr>
          <p:cNvPr id="8" name="组合 44"/>
          <p:cNvGrpSpPr>
            <a:grpSpLocks/>
          </p:cNvGrpSpPr>
          <p:nvPr/>
        </p:nvGrpSpPr>
        <p:grpSpPr bwMode="auto">
          <a:xfrm>
            <a:off x="4405566" y="2399762"/>
            <a:ext cx="1003697" cy="396906"/>
            <a:chOff x="683984" y="5619216"/>
            <a:chExt cx="1338943" cy="531681"/>
          </a:xfrm>
        </p:grpSpPr>
        <p:sp>
          <p:nvSpPr>
            <p:cNvPr id="72744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45" name="文本框 110"/>
            <p:cNvSpPr>
              <a:spLocks noChangeArrowheads="1"/>
            </p:cNvSpPr>
            <p:nvPr/>
          </p:nvSpPr>
          <p:spPr bwMode="auto">
            <a:xfrm>
              <a:off x="1061547" y="5622653"/>
              <a:ext cx="543590" cy="528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7628" tIns="35243" rIns="67628" bIns="35243">
              <a:spAutoFit/>
            </a:bodyPr>
            <a:lstStyle/>
            <a:p>
              <a:pPr algn="ctr"/>
              <a:r>
                <a:rPr lang="zh-CN" altLang="en-US" sz="2100" b="1" dirty="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件</a:t>
              </a:r>
            </a:p>
          </p:txBody>
        </p:sp>
      </p:grpSp>
      <p:sp>
        <p:nvSpPr>
          <p:cNvPr id="30" name="文本框 149"/>
          <p:cNvSpPr>
            <a:spLocks noChangeArrowheads="1"/>
          </p:cNvSpPr>
          <p:nvPr/>
        </p:nvSpPr>
        <p:spPr bwMode="auto">
          <a:xfrm>
            <a:off x="1994550" y="3058175"/>
            <a:ext cx="5966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dirty="0" err="1"/>
              <a:t>hái</a:t>
            </a:r>
            <a:endParaRPr lang="en-US" altLang="zh-CN" sz="2100" dirty="0">
              <a:solidFill>
                <a:srgbClr val="FF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grpSp>
        <p:nvGrpSpPr>
          <p:cNvPr id="9" name="组合 7"/>
          <p:cNvGrpSpPr>
            <a:grpSpLocks/>
          </p:cNvGrpSpPr>
          <p:nvPr/>
        </p:nvGrpSpPr>
        <p:grpSpPr bwMode="auto">
          <a:xfrm>
            <a:off x="614616" y="3054609"/>
            <a:ext cx="1003697" cy="396906"/>
            <a:chOff x="683984" y="5619216"/>
            <a:chExt cx="1338943" cy="531682"/>
          </a:xfrm>
        </p:grpSpPr>
        <p:sp>
          <p:nvSpPr>
            <p:cNvPr id="72742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43" name="文本框 110"/>
            <p:cNvSpPr>
              <a:spLocks noChangeArrowheads="1"/>
            </p:cNvSpPr>
            <p:nvPr/>
          </p:nvSpPr>
          <p:spPr bwMode="auto">
            <a:xfrm>
              <a:off x="883826" y="5622653"/>
              <a:ext cx="543590" cy="528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7628" tIns="35243" rIns="67628" bIns="35243">
              <a:spAutoFit/>
            </a:bodyPr>
            <a:lstStyle/>
            <a:p>
              <a:r>
                <a:rPr lang="zh-CN" altLang="en-US" sz="2100" b="1" dirty="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还</a:t>
              </a:r>
            </a:p>
          </p:txBody>
        </p:sp>
      </p:grpSp>
      <p:sp>
        <p:nvSpPr>
          <p:cNvPr id="39" name="文本框 149"/>
          <p:cNvSpPr>
            <a:spLocks noChangeArrowheads="1"/>
          </p:cNvSpPr>
          <p:nvPr/>
        </p:nvSpPr>
        <p:spPr bwMode="auto">
          <a:xfrm>
            <a:off x="6239129" y="3073653"/>
            <a:ext cx="73289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dirty="0" err="1"/>
              <a:t>kěyǐ</a:t>
            </a:r>
            <a:endParaRPr lang="en-US" altLang="zh-CN" sz="2100" dirty="0">
              <a:solidFill>
                <a:srgbClr val="FF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grpSp>
        <p:nvGrpSpPr>
          <p:cNvPr id="10" name="组合 44"/>
          <p:cNvGrpSpPr>
            <a:grpSpLocks/>
          </p:cNvGrpSpPr>
          <p:nvPr/>
        </p:nvGrpSpPr>
        <p:grpSpPr bwMode="auto">
          <a:xfrm>
            <a:off x="4401995" y="3070075"/>
            <a:ext cx="1003697" cy="408714"/>
            <a:chOff x="683984" y="5619216"/>
            <a:chExt cx="1338943" cy="546723"/>
          </a:xfrm>
        </p:grpSpPr>
        <p:sp>
          <p:nvSpPr>
            <p:cNvPr id="72740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41" name="文本框 110"/>
            <p:cNvSpPr>
              <a:spLocks noChangeArrowheads="1"/>
            </p:cNvSpPr>
            <p:nvPr/>
          </p:nvSpPr>
          <p:spPr bwMode="auto">
            <a:xfrm>
              <a:off x="890488" y="5638444"/>
              <a:ext cx="904982" cy="527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7628" tIns="35243" rIns="67628" bIns="35243">
              <a:spAutoFit/>
            </a:bodyPr>
            <a:lstStyle/>
            <a:p>
              <a:r>
                <a:rPr lang="zh-CN" altLang="en-US" sz="2100" b="1" dirty="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可以</a:t>
              </a:r>
            </a:p>
          </p:txBody>
        </p:sp>
      </p:grpSp>
      <p:grpSp>
        <p:nvGrpSpPr>
          <p:cNvPr id="11" name="组合 7"/>
          <p:cNvGrpSpPr>
            <a:grpSpLocks/>
          </p:cNvGrpSpPr>
          <p:nvPr/>
        </p:nvGrpSpPr>
        <p:grpSpPr bwMode="auto">
          <a:xfrm>
            <a:off x="626522" y="3716591"/>
            <a:ext cx="1003697" cy="397669"/>
            <a:chOff x="683984" y="5619216"/>
            <a:chExt cx="1338943" cy="529187"/>
          </a:xfrm>
        </p:grpSpPr>
        <p:sp>
          <p:nvSpPr>
            <p:cNvPr id="72738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39" name="文本框 110"/>
            <p:cNvSpPr>
              <a:spLocks noChangeArrowheads="1"/>
            </p:cNvSpPr>
            <p:nvPr/>
          </p:nvSpPr>
          <p:spPr bwMode="auto">
            <a:xfrm>
              <a:off x="887273" y="5622652"/>
              <a:ext cx="904982" cy="5247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7628" tIns="35243" rIns="67628" bIns="35243">
              <a:spAutoFit/>
            </a:bodyPr>
            <a:lstStyle/>
            <a:p>
              <a:r>
                <a:rPr lang="zh-CN" altLang="en-US" sz="2100" b="1" dirty="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不错</a:t>
              </a:r>
            </a:p>
          </p:txBody>
        </p:sp>
      </p:grpSp>
      <p:sp>
        <p:nvSpPr>
          <p:cNvPr id="42" name="文本框 149"/>
          <p:cNvSpPr>
            <a:spLocks noChangeArrowheads="1"/>
          </p:cNvSpPr>
          <p:nvPr/>
        </p:nvSpPr>
        <p:spPr bwMode="auto">
          <a:xfrm>
            <a:off x="6278420" y="3723734"/>
            <a:ext cx="109196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dirty="0" err="1"/>
              <a:t>kǎoshì</a:t>
            </a:r>
            <a:endParaRPr lang="en-US" altLang="zh-CN" sz="2100" dirty="0">
              <a:solidFill>
                <a:srgbClr val="FF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grpSp>
        <p:nvGrpSpPr>
          <p:cNvPr id="12" name="组合 7"/>
          <p:cNvGrpSpPr>
            <a:grpSpLocks/>
          </p:cNvGrpSpPr>
          <p:nvPr/>
        </p:nvGrpSpPr>
        <p:grpSpPr bwMode="auto">
          <a:xfrm>
            <a:off x="4400804" y="3720164"/>
            <a:ext cx="1008459" cy="393350"/>
            <a:chOff x="683983" y="5619216"/>
            <a:chExt cx="2230206" cy="529187"/>
          </a:xfrm>
        </p:grpSpPr>
        <p:sp>
          <p:nvSpPr>
            <p:cNvPr id="72736" name="圆角矩形 30"/>
            <p:cNvSpPr>
              <a:spLocks noChangeArrowheads="1"/>
            </p:cNvSpPr>
            <p:nvPr/>
          </p:nvSpPr>
          <p:spPr bwMode="auto">
            <a:xfrm>
              <a:off x="683983" y="5619216"/>
              <a:ext cx="2230206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37" name="文本框 110"/>
            <p:cNvSpPr>
              <a:spLocks noChangeArrowheads="1"/>
            </p:cNvSpPr>
            <p:nvPr/>
          </p:nvSpPr>
          <p:spPr bwMode="auto">
            <a:xfrm>
              <a:off x="896153" y="5622651"/>
              <a:ext cx="904429" cy="5247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7628" tIns="35243" rIns="67628" bIns="35243">
              <a:spAutoFit/>
            </a:bodyPr>
            <a:lstStyle/>
            <a:p>
              <a:r>
                <a:rPr lang="zh-CN" altLang="en-US" sz="2100" b="1" dirty="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考试</a:t>
              </a:r>
            </a:p>
          </p:txBody>
        </p:sp>
      </p:grpSp>
      <p:sp>
        <p:nvSpPr>
          <p:cNvPr id="46" name="文本框 149"/>
          <p:cNvSpPr>
            <a:spLocks noChangeArrowheads="1"/>
          </p:cNvSpPr>
          <p:nvPr/>
        </p:nvSpPr>
        <p:spPr bwMode="auto">
          <a:xfrm>
            <a:off x="1996932" y="4340478"/>
            <a:ext cx="66236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dirty="0" err="1"/>
              <a:t>yìsi</a:t>
            </a:r>
            <a:endParaRPr lang="en-US" altLang="zh-CN" sz="2100" dirty="0">
              <a:solidFill>
                <a:srgbClr val="FF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grpSp>
        <p:nvGrpSpPr>
          <p:cNvPr id="13" name="组合 7"/>
          <p:cNvGrpSpPr>
            <a:grpSpLocks/>
          </p:cNvGrpSpPr>
          <p:nvPr/>
        </p:nvGrpSpPr>
        <p:grpSpPr bwMode="auto">
          <a:xfrm>
            <a:off x="616997" y="4336907"/>
            <a:ext cx="1003697" cy="397669"/>
            <a:chOff x="683984" y="5619216"/>
            <a:chExt cx="1338943" cy="529187"/>
          </a:xfrm>
        </p:grpSpPr>
        <p:sp>
          <p:nvSpPr>
            <p:cNvPr id="72734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35" name="文本框 110"/>
            <p:cNvSpPr>
              <a:spLocks noChangeArrowheads="1"/>
            </p:cNvSpPr>
            <p:nvPr/>
          </p:nvSpPr>
          <p:spPr bwMode="auto">
            <a:xfrm>
              <a:off x="1060010" y="5622652"/>
              <a:ext cx="904982" cy="5247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7628" tIns="35243" rIns="67628" bIns="35243">
              <a:spAutoFit/>
            </a:bodyPr>
            <a:lstStyle/>
            <a:p>
              <a:r>
                <a:rPr lang="zh-CN" altLang="en-US" sz="2100" b="1" dirty="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意思</a:t>
              </a:r>
            </a:p>
          </p:txBody>
        </p:sp>
      </p:grpSp>
      <p:sp>
        <p:nvSpPr>
          <p:cNvPr id="51" name="文本框 149"/>
          <p:cNvSpPr>
            <a:spLocks noChangeArrowheads="1"/>
          </p:cNvSpPr>
          <p:nvPr/>
        </p:nvSpPr>
        <p:spPr bwMode="auto">
          <a:xfrm>
            <a:off x="6268894" y="4344050"/>
            <a:ext cx="8354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dirty="0" err="1"/>
              <a:t>kāfēi</a:t>
            </a:r>
            <a:endParaRPr lang="en-US" altLang="zh-CN" sz="2100" dirty="0">
              <a:solidFill>
                <a:srgbClr val="FF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grpSp>
        <p:nvGrpSpPr>
          <p:cNvPr id="14" name="组合 7"/>
          <p:cNvGrpSpPr>
            <a:grpSpLocks/>
          </p:cNvGrpSpPr>
          <p:nvPr/>
        </p:nvGrpSpPr>
        <p:grpSpPr bwMode="auto">
          <a:xfrm>
            <a:off x="4391279" y="4340478"/>
            <a:ext cx="1003697" cy="397669"/>
            <a:chOff x="683984" y="5619216"/>
            <a:chExt cx="1338943" cy="529187"/>
          </a:xfrm>
        </p:grpSpPr>
        <p:sp>
          <p:nvSpPr>
            <p:cNvPr id="72732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33" name="文本框 110"/>
            <p:cNvSpPr>
              <a:spLocks noChangeArrowheads="1"/>
            </p:cNvSpPr>
            <p:nvPr/>
          </p:nvSpPr>
          <p:spPr bwMode="auto">
            <a:xfrm>
              <a:off x="934210" y="5622652"/>
              <a:ext cx="904982" cy="5247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7628" tIns="35243" rIns="67628" bIns="35243">
              <a:spAutoFit/>
            </a:bodyPr>
            <a:lstStyle/>
            <a:p>
              <a:r>
                <a:rPr lang="zh-CN" altLang="en-US" sz="2100" b="1" dirty="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咖啡</a:t>
              </a:r>
            </a:p>
          </p:txBody>
        </p:sp>
      </p:grpSp>
      <p:sp>
        <p:nvSpPr>
          <p:cNvPr id="55" name="文本框 149"/>
          <p:cNvSpPr>
            <a:spLocks noChangeArrowheads="1"/>
          </p:cNvSpPr>
          <p:nvPr/>
        </p:nvSpPr>
        <p:spPr bwMode="auto">
          <a:xfrm>
            <a:off x="1994551" y="3709447"/>
            <a:ext cx="11095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dirty="0" err="1"/>
              <a:t>búcuò</a:t>
            </a:r>
            <a:r>
              <a:rPr lang="en-US" altLang="zh-CN" sz="2400" dirty="0"/>
              <a:t> </a:t>
            </a:r>
            <a:endParaRPr lang="en-US" altLang="zh-CN" sz="2100" dirty="0">
              <a:solidFill>
                <a:srgbClr val="FF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54" name="文本框 149">
            <a:extLst>
              <a:ext uri="{FF2B5EF4-FFF2-40B4-BE49-F238E27FC236}">
                <a16:creationId xmlns:a16="http://schemas.microsoft.com/office/drawing/2014/main" id="{1AB96884-B84A-4B8D-81D6-AAB83EB3B1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2886" y="5311728"/>
            <a:ext cx="6126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dirty="0" err="1"/>
              <a:t>duì</a:t>
            </a:r>
            <a:endParaRPr lang="en-US" altLang="zh-CN" sz="2100" dirty="0">
              <a:solidFill>
                <a:srgbClr val="FF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grpSp>
        <p:nvGrpSpPr>
          <p:cNvPr id="56" name="组合 7">
            <a:extLst>
              <a:ext uri="{FF2B5EF4-FFF2-40B4-BE49-F238E27FC236}">
                <a16:creationId xmlns:a16="http://schemas.microsoft.com/office/drawing/2014/main" id="{F9FE266D-FF30-43DB-A45F-800FF40A0392}"/>
              </a:ext>
            </a:extLst>
          </p:cNvPr>
          <p:cNvGrpSpPr>
            <a:grpSpLocks/>
          </p:cNvGrpSpPr>
          <p:nvPr/>
        </p:nvGrpSpPr>
        <p:grpSpPr bwMode="auto">
          <a:xfrm>
            <a:off x="622951" y="5308157"/>
            <a:ext cx="1003697" cy="397669"/>
            <a:chOff x="683984" y="5619216"/>
            <a:chExt cx="1338943" cy="529187"/>
          </a:xfrm>
        </p:grpSpPr>
        <p:sp>
          <p:nvSpPr>
            <p:cNvPr id="57" name="圆角矩形 30">
              <a:extLst>
                <a:ext uri="{FF2B5EF4-FFF2-40B4-BE49-F238E27FC236}">
                  <a16:creationId xmlns:a16="http://schemas.microsoft.com/office/drawing/2014/main" id="{2059F31B-6C24-4FD3-86CA-B93FF7A185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58" name="文本框 110">
              <a:extLst>
                <a:ext uri="{FF2B5EF4-FFF2-40B4-BE49-F238E27FC236}">
                  <a16:creationId xmlns:a16="http://schemas.microsoft.com/office/drawing/2014/main" id="{344DB29D-EA73-43C4-A9A9-55D7734264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0010" y="5622652"/>
              <a:ext cx="543590" cy="5247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7628" tIns="35243" rIns="67628" bIns="35243">
              <a:spAutoFit/>
            </a:bodyPr>
            <a:lstStyle/>
            <a:p>
              <a:r>
                <a:rPr lang="zh-CN" altLang="en-US" sz="2100" b="1" dirty="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对</a:t>
              </a:r>
            </a:p>
          </p:txBody>
        </p:sp>
      </p:grpSp>
      <p:sp>
        <p:nvSpPr>
          <p:cNvPr id="59" name="文本框 149">
            <a:extLst>
              <a:ext uri="{FF2B5EF4-FFF2-40B4-BE49-F238E27FC236}">
                <a16:creationId xmlns:a16="http://schemas.microsoft.com/office/drawing/2014/main" id="{8A1F27F6-DB8E-4DE5-8D3C-4C10877336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4848" y="5315300"/>
            <a:ext cx="92204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dirty="0" err="1"/>
              <a:t>yǐhòu</a:t>
            </a:r>
            <a:endParaRPr lang="en-US" altLang="zh-CN" sz="2100" dirty="0">
              <a:solidFill>
                <a:srgbClr val="FF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grpSp>
        <p:nvGrpSpPr>
          <p:cNvPr id="60" name="组合 7">
            <a:extLst>
              <a:ext uri="{FF2B5EF4-FFF2-40B4-BE49-F238E27FC236}">
                <a16:creationId xmlns:a16="http://schemas.microsoft.com/office/drawing/2014/main" id="{B97501FB-2673-4C96-8BEC-4595DD5764AE}"/>
              </a:ext>
            </a:extLst>
          </p:cNvPr>
          <p:cNvGrpSpPr>
            <a:grpSpLocks/>
          </p:cNvGrpSpPr>
          <p:nvPr/>
        </p:nvGrpSpPr>
        <p:grpSpPr bwMode="auto">
          <a:xfrm>
            <a:off x="4397233" y="5311728"/>
            <a:ext cx="1003697" cy="397669"/>
            <a:chOff x="683984" y="5619216"/>
            <a:chExt cx="1338943" cy="529187"/>
          </a:xfrm>
        </p:grpSpPr>
        <p:sp>
          <p:nvSpPr>
            <p:cNvPr id="61" name="圆角矩形 30">
              <a:extLst>
                <a:ext uri="{FF2B5EF4-FFF2-40B4-BE49-F238E27FC236}">
                  <a16:creationId xmlns:a16="http://schemas.microsoft.com/office/drawing/2014/main" id="{381992AB-A678-4F43-94D6-1697E8FDB6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62" name="文本框 110">
              <a:extLst>
                <a:ext uri="{FF2B5EF4-FFF2-40B4-BE49-F238E27FC236}">
                  <a16:creationId xmlns:a16="http://schemas.microsoft.com/office/drawing/2014/main" id="{A4559563-C17A-41F0-890A-647E4E9488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4210" y="5622652"/>
              <a:ext cx="904982" cy="5247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7628" tIns="35243" rIns="67628" bIns="35243">
              <a:spAutoFit/>
            </a:bodyPr>
            <a:lstStyle/>
            <a:p>
              <a:r>
                <a:rPr lang="zh-CN" altLang="en-US" sz="2100" b="1" dirty="0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以后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1" grpId="0" bldLvl="0" autoUpdateAnimBg="0"/>
      <p:bldP spid="5141" grpId="1" bldLvl="0" autoUpdateAnimBg="0"/>
      <p:bldP spid="5141" grpId="2" bldLvl="0" autoUpdateAnimBg="0"/>
      <p:bldP spid="5141" grpId="3" bldLvl="0" autoUpdateAnimBg="0"/>
      <p:bldP spid="5141" grpId="4" bldLvl="0" autoUpdateAnimBg="0"/>
      <p:bldP spid="5148" grpId="0" bldLvl="0" autoUpdateAnimBg="0"/>
      <p:bldP spid="5148" grpId="1" bldLvl="0" autoUpdateAnimBg="0"/>
      <p:bldP spid="5148" grpId="2" bldLvl="0" autoUpdateAnimBg="0"/>
      <p:bldP spid="5148" grpId="3" bldLvl="0" autoUpdateAnimBg="0"/>
      <p:bldP spid="5148" grpId="4" bldLvl="0" autoUpdateAnimBg="0"/>
      <p:bldP spid="5149" grpId="0" bldLvl="0" autoUpdateAnimBg="0"/>
      <p:bldP spid="5149" grpId="1" bldLvl="0" autoUpdateAnimBg="0"/>
      <p:bldP spid="5149" grpId="2" bldLvl="0" autoUpdateAnimBg="0"/>
      <p:bldP spid="5149" grpId="3" bldLvl="0" autoUpdateAnimBg="0"/>
      <p:bldP spid="5149" grpId="4" bldLvl="0" autoUpdateAnimBg="0"/>
      <p:bldP spid="36" grpId="0" bldLvl="0" autoUpdateAnimBg="0"/>
      <p:bldP spid="36" grpId="1" bldLvl="0" autoUpdateAnimBg="0"/>
      <p:bldP spid="36" grpId="2" bldLvl="0" autoUpdateAnimBg="0"/>
      <p:bldP spid="36" grpId="3" bldLvl="0" autoUpdateAnimBg="0"/>
      <p:bldP spid="36" grpId="4" bldLvl="0" autoUpdateAnimBg="0"/>
      <p:bldP spid="37" grpId="0" bldLvl="0" autoUpdateAnimBg="0"/>
      <p:bldP spid="37" grpId="1" bldLvl="0" autoUpdateAnimBg="0"/>
      <p:bldP spid="37" grpId="2" bldLvl="0" autoUpdateAnimBg="0"/>
      <p:bldP spid="37" grpId="3" bldLvl="0" autoUpdateAnimBg="0"/>
      <p:bldP spid="37" grpId="4" bldLvl="0" autoUpdateAnimBg="0"/>
      <p:bldP spid="38" grpId="0" bldLvl="0" autoUpdateAnimBg="0"/>
      <p:bldP spid="38" grpId="1" bldLvl="0" autoUpdateAnimBg="0"/>
      <p:bldP spid="38" grpId="2" bldLvl="0" autoUpdateAnimBg="0"/>
      <p:bldP spid="38" grpId="3" bldLvl="0" autoUpdateAnimBg="0"/>
      <p:bldP spid="38" grpId="4" bldLvl="0" autoUpdateAnimBg="0"/>
      <p:bldP spid="30" grpId="0" bldLvl="0" autoUpdateAnimBg="0"/>
      <p:bldP spid="30" grpId="1" bldLvl="0" autoUpdateAnimBg="0"/>
      <p:bldP spid="30" grpId="2" bldLvl="0" autoUpdateAnimBg="0"/>
      <p:bldP spid="30" grpId="3" bldLvl="0" autoUpdateAnimBg="0"/>
      <p:bldP spid="30" grpId="4" bldLvl="0" autoUpdateAnimBg="0"/>
      <p:bldP spid="39" grpId="0" bldLvl="0" autoUpdateAnimBg="0"/>
      <p:bldP spid="39" grpId="1" bldLvl="0" autoUpdateAnimBg="0"/>
      <p:bldP spid="39" grpId="2" bldLvl="0" autoUpdateAnimBg="0"/>
      <p:bldP spid="39" grpId="3" bldLvl="0" autoUpdateAnimBg="0"/>
      <p:bldP spid="39" grpId="4" bldLvl="0" autoUpdateAnimBg="0"/>
      <p:bldP spid="42" grpId="0" bldLvl="0" autoUpdateAnimBg="0"/>
      <p:bldP spid="42" grpId="1" bldLvl="0" autoUpdateAnimBg="0"/>
      <p:bldP spid="42" grpId="2" bldLvl="0" autoUpdateAnimBg="0"/>
      <p:bldP spid="42" grpId="3" bldLvl="0" autoUpdateAnimBg="0"/>
      <p:bldP spid="42" grpId="4" bldLvl="0" autoUpdateAnimBg="0"/>
      <p:bldP spid="46" grpId="0" bldLvl="0" autoUpdateAnimBg="0"/>
      <p:bldP spid="46" grpId="1" bldLvl="0" autoUpdateAnimBg="0"/>
      <p:bldP spid="46" grpId="2" bldLvl="0" autoUpdateAnimBg="0"/>
      <p:bldP spid="46" grpId="3" bldLvl="0" autoUpdateAnimBg="0"/>
      <p:bldP spid="46" grpId="4" bldLvl="0" autoUpdateAnimBg="0"/>
      <p:bldP spid="51" grpId="0" bldLvl="0" autoUpdateAnimBg="0"/>
      <p:bldP spid="51" grpId="1" bldLvl="0" autoUpdateAnimBg="0"/>
      <p:bldP spid="51" grpId="2" bldLvl="0" autoUpdateAnimBg="0"/>
      <p:bldP spid="51" grpId="3" bldLvl="0" autoUpdateAnimBg="0"/>
      <p:bldP spid="51" grpId="4" bldLvl="0" autoUpdateAnimBg="0"/>
      <p:bldP spid="55" grpId="0" bldLvl="0" autoUpdateAnimBg="0"/>
      <p:bldP spid="55" grpId="1" bldLvl="0" autoUpdateAnimBg="0"/>
      <p:bldP spid="55" grpId="2" bldLvl="0" autoUpdateAnimBg="0"/>
      <p:bldP spid="55" grpId="3" bldLvl="0" autoUpdateAnimBg="0"/>
      <p:bldP spid="54" grpId="0" bldLvl="0" autoUpdateAnimBg="0"/>
      <p:bldP spid="54" grpId="1" bldLvl="0" autoUpdateAnimBg="0"/>
      <p:bldP spid="54" grpId="2" bldLvl="0" autoUpdateAnimBg="0"/>
      <p:bldP spid="54" grpId="3" bldLvl="0" autoUpdateAnimBg="0"/>
      <p:bldP spid="54" grpId="4" bldLvl="0" autoUpdateAnimBg="0"/>
      <p:bldP spid="59" grpId="0" bldLvl="0" autoUpdateAnimBg="0"/>
      <p:bldP spid="59" grpId="1" bldLvl="0" autoUpdateAnimBg="0"/>
      <p:bldP spid="59" grpId="2" bldLvl="0" autoUpdateAnimBg="0"/>
      <p:bldP spid="59" grpId="3" bldLvl="0" autoUpdateAnimBg="0"/>
      <p:bldP spid="59" grpId="4" bldLvl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656" name="AutoShape 4"/>
          <p:cNvCxnSpPr>
            <a:cxnSpLocks noChangeShapeType="1"/>
          </p:cNvCxnSpPr>
          <p:nvPr/>
        </p:nvCxnSpPr>
        <p:spPr bwMode="auto">
          <a:xfrm flipH="1" flipV="1">
            <a:off x="80963" y="-15875"/>
            <a:ext cx="12700" cy="6873875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27" name="AutoShape 25">
            <a:extLst>
              <a:ext uri="{FF2B5EF4-FFF2-40B4-BE49-F238E27FC236}">
                <a16:creationId xmlns:a16="http://schemas.microsoft.com/office/drawing/2014/main" id="{EAEFC88F-9EDC-47DD-8D74-B40007775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3519" y="469900"/>
            <a:ext cx="6908718" cy="2019300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zh-CN"/>
          </a:p>
        </p:txBody>
      </p:sp>
      <p:sp>
        <p:nvSpPr>
          <p:cNvPr id="28" name="文本框 152">
            <a:extLst>
              <a:ext uri="{FF2B5EF4-FFF2-40B4-BE49-F238E27FC236}">
                <a16:creationId xmlns:a16="http://schemas.microsoft.com/office/drawing/2014/main" id="{60255BE0-556D-412B-ADB7-CFFB28BD93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1773" y="572120"/>
            <a:ext cx="70326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学校外面       去学校外面   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  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里面      去学校里面       </a:t>
            </a:r>
          </a:p>
        </p:txBody>
      </p:sp>
      <p:sp>
        <p:nvSpPr>
          <p:cNvPr id="29" name="文本框 152">
            <a:extLst>
              <a:ext uri="{FF2B5EF4-FFF2-40B4-BE49-F238E27FC236}">
                <a16:creationId xmlns:a16="http://schemas.microsoft.com/office/drawing/2014/main" id="{C3FCD9F0-8BFD-4825-94A7-D3B7CBA56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1773" y="1266812"/>
            <a:ext cx="587853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前边            后边             左边                右边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前面            后面             左面                右面</a:t>
            </a:r>
            <a:endParaRPr lang="zh-CN" altLang="en-US" dirty="0"/>
          </a:p>
        </p:txBody>
      </p:sp>
      <p:sp>
        <p:nvSpPr>
          <p:cNvPr id="30" name="圆角矩形 38">
            <a:extLst>
              <a:ext uri="{FF2B5EF4-FFF2-40B4-BE49-F238E27FC236}">
                <a16:creationId xmlns:a16="http://schemas.microsoft.com/office/drawing/2014/main" id="{9BC26AFF-1E6E-4D5F-AF21-45721F1EE4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158" y="48895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33" name="文本框 78">
            <a:extLst>
              <a:ext uri="{FF2B5EF4-FFF2-40B4-BE49-F238E27FC236}">
                <a16:creationId xmlns:a16="http://schemas.microsoft.com/office/drawing/2014/main" id="{6DF80144-74E1-4172-A1CA-8E7B2ED13A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913" y="508000"/>
            <a:ext cx="903452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/>
            <a:r>
              <a:rPr lang="zh-CN" altLang="en-US" sz="2800" b="1" dirty="0"/>
              <a:t>外面</a:t>
            </a:r>
          </a:p>
        </p:txBody>
      </p:sp>
      <p:sp>
        <p:nvSpPr>
          <p:cNvPr id="37" name="AutoShape 25">
            <a:extLst>
              <a:ext uri="{FF2B5EF4-FFF2-40B4-BE49-F238E27FC236}">
                <a16:creationId xmlns:a16="http://schemas.microsoft.com/office/drawing/2014/main" id="{C88BE869-281B-475B-8224-8E1EFE58D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3519" y="2591420"/>
            <a:ext cx="6857918" cy="3970020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zh-CN"/>
          </a:p>
        </p:txBody>
      </p:sp>
      <p:sp>
        <p:nvSpPr>
          <p:cNvPr id="39" name="圆角矩形 38">
            <a:extLst>
              <a:ext uri="{FF2B5EF4-FFF2-40B4-BE49-F238E27FC236}">
                <a16:creationId xmlns:a16="http://schemas.microsoft.com/office/drawing/2014/main" id="{3F091996-C0DB-4304-A3E3-61F096C9E9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958" y="290703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40" name="文本框 78">
            <a:extLst>
              <a:ext uri="{FF2B5EF4-FFF2-40B4-BE49-F238E27FC236}">
                <a16:creationId xmlns:a16="http://schemas.microsoft.com/office/drawing/2014/main" id="{3738EB31-6699-434A-8449-3D219C7A8C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13" y="2926080"/>
            <a:ext cx="903452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/>
            <a:r>
              <a:rPr lang="zh-CN" altLang="en-US" sz="2800" b="1" dirty="0"/>
              <a:t>准备</a:t>
            </a:r>
          </a:p>
        </p:txBody>
      </p:sp>
      <p:sp>
        <p:nvSpPr>
          <p:cNvPr id="41" name="文本框 152">
            <a:extLst>
              <a:ext uri="{FF2B5EF4-FFF2-40B4-BE49-F238E27FC236}">
                <a16:creationId xmlns:a16="http://schemas.microsoft.com/office/drawing/2014/main" id="{7A3141B0-26E5-4B99-9C2B-387D6E62A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6270" y="2926080"/>
            <a:ext cx="56477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准备米饭         准备茶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准备学习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         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准备去学校      准备来学校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 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水果都准备好了吗？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我们准备去饭馆吃饭。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你准备做什么？</a:t>
            </a:r>
            <a:endParaRPr lang="zh-CN" alt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ldLvl="0" animBg="1" autoUpdateAnimBg="0"/>
      <p:bldP spid="28" grpId="0" bldLvl="0" autoUpdateAnimBg="0"/>
      <p:bldP spid="29" grpId="0" bldLvl="0" autoUpdateAnimBg="0"/>
      <p:bldP spid="37" grpId="0" bldLvl="0" animBg="1" autoUpdateAnimBg="0"/>
      <p:bldP spid="41" grpId="0" bldLvl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5"/>
          <p:cNvSpPr>
            <a:spLocks noChangeArrowheads="1"/>
          </p:cNvSpPr>
          <p:nvPr/>
        </p:nvSpPr>
        <p:spPr bwMode="auto">
          <a:xfrm>
            <a:off x="2103519" y="2392203"/>
            <a:ext cx="6799416" cy="2551113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zh-CN"/>
          </a:p>
        </p:txBody>
      </p:sp>
      <p:sp>
        <p:nvSpPr>
          <p:cNvPr id="7171" name="文本框 152"/>
          <p:cNvSpPr>
            <a:spLocks noChangeArrowheads="1"/>
          </p:cNvSpPr>
          <p:nvPr/>
        </p:nvSpPr>
        <p:spPr bwMode="auto">
          <a:xfrm>
            <a:off x="2305339" y="2602230"/>
            <a:ext cx="31085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雨     鱼     金鱼    红鱼</a:t>
            </a:r>
          </a:p>
        </p:txBody>
      </p:sp>
      <p:sp>
        <p:nvSpPr>
          <p:cNvPr id="7172" name="文本框 152"/>
          <p:cNvSpPr>
            <a:spLocks noChangeArrowheads="1"/>
          </p:cNvSpPr>
          <p:nvPr/>
        </p:nvSpPr>
        <p:spPr bwMode="auto">
          <a:xfrm>
            <a:off x="6271143" y="2507069"/>
            <a:ext cx="1706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我们去吃鱼</a:t>
            </a:r>
            <a:endParaRPr lang="zh-CN" altLang="en-US" dirty="0"/>
          </a:p>
        </p:txBody>
      </p:sp>
      <p:sp>
        <p:nvSpPr>
          <p:cNvPr id="28677" name="圆角矩形 38"/>
          <p:cNvSpPr>
            <a:spLocks noChangeArrowheads="1"/>
          </p:cNvSpPr>
          <p:nvPr/>
        </p:nvSpPr>
        <p:spPr bwMode="auto">
          <a:xfrm>
            <a:off x="511493" y="260223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28683" name="文本框 78"/>
          <p:cNvSpPr>
            <a:spLocks noChangeArrowheads="1"/>
          </p:cNvSpPr>
          <p:nvPr/>
        </p:nvSpPr>
        <p:spPr bwMode="auto">
          <a:xfrm>
            <a:off x="919480" y="2621280"/>
            <a:ext cx="534988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/>
            <a:r>
              <a:rPr lang="zh-CN" altLang="en-US" sz="2800" b="1"/>
              <a:t>鱼</a:t>
            </a:r>
          </a:p>
        </p:txBody>
      </p:sp>
      <p:cxnSp>
        <p:nvCxnSpPr>
          <p:cNvPr id="28684" name="AutoShape 4"/>
          <p:cNvCxnSpPr>
            <a:cxnSpLocks noChangeShapeType="1"/>
          </p:cNvCxnSpPr>
          <p:nvPr/>
        </p:nvCxnSpPr>
        <p:spPr bwMode="auto">
          <a:xfrm flipH="1" flipV="1">
            <a:off x="80963" y="-15875"/>
            <a:ext cx="12700" cy="6873875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pic>
        <p:nvPicPr>
          <p:cNvPr id="7181" name="Picture 13" descr="9889571_182624295139_2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8080" y="3082945"/>
            <a:ext cx="2770188" cy="1693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82" name="Picture 14" descr="f636afc379310a5537c79eacb64543a983261082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3643" y="3101995"/>
            <a:ext cx="2341562" cy="167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AutoShape 25">
            <a:extLst>
              <a:ext uri="{FF2B5EF4-FFF2-40B4-BE49-F238E27FC236}">
                <a16:creationId xmlns:a16="http://schemas.microsoft.com/office/drawing/2014/main" id="{6D68A38E-B37E-4828-A3DD-9F1CE07B93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3519" y="469900"/>
            <a:ext cx="6761081" cy="1612900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zh-CN"/>
          </a:p>
        </p:txBody>
      </p:sp>
      <p:sp>
        <p:nvSpPr>
          <p:cNvPr id="16" name="文本框 152">
            <a:extLst>
              <a:ext uri="{FF2B5EF4-FFF2-40B4-BE49-F238E27FC236}">
                <a16:creationId xmlns:a16="http://schemas.microsoft.com/office/drawing/2014/main" id="{2403945C-888B-4BAF-82B1-360FB8824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4911" y="556241"/>
            <a:ext cx="617593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你喝什么？    就喝茶吧。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是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someone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吗？ 就是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someone</a:t>
            </a:r>
          </a:p>
        </p:txBody>
      </p:sp>
      <p:sp>
        <p:nvSpPr>
          <p:cNvPr id="18" name="圆角矩形 38">
            <a:extLst>
              <a:ext uri="{FF2B5EF4-FFF2-40B4-BE49-F238E27FC236}">
                <a16:creationId xmlns:a16="http://schemas.microsoft.com/office/drawing/2014/main" id="{24D5314E-F6FD-49F8-A42F-0E7333D367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158" y="48895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19" name="文本框 78">
            <a:extLst>
              <a:ext uri="{FF2B5EF4-FFF2-40B4-BE49-F238E27FC236}">
                <a16:creationId xmlns:a16="http://schemas.microsoft.com/office/drawing/2014/main" id="{7009FB10-EE4F-4AB2-997B-55528B19DF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7251" y="508000"/>
            <a:ext cx="542777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/>
            <a:r>
              <a:rPr lang="zh-CN" altLang="en-US" sz="2800" b="1" dirty="0"/>
              <a:t>就</a:t>
            </a:r>
          </a:p>
        </p:txBody>
      </p:sp>
      <p:sp>
        <p:nvSpPr>
          <p:cNvPr id="20" name="AutoShape 25">
            <a:extLst>
              <a:ext uri="{FF2B5EF4-FFF2-40B4-BE49-F238E27FC236}">
                <a16:creationId xmlns:a16="http://schemas.microsoft.com/office/drawing/2014/main" id="{56BFC16B-56DD-4498-A98A-1848491480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1854" y="5245100"/>
            <a:ext cx="6761081" cy="1612900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zh-CN"/>
          </a:p>
        </p:txBody>
      </p:sp>
      <p:sp>
        <p:nvSpPr>
          <p:cNvPr id="21" name="圆角矩形 38">
            <a:extLst>
              <a:ext uri="{FF2B5EF4-FFF2-40B4-BE49-F238E27FC236}">
                <a16:creationId xmlns:a16="http://schemas.microsoft.com/office/drawing/2014/main" id="{B1072FEF-7683-4D45-A574-885622118B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493" y="5264150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22" name="文本框 78">
            <a:extLst>
              <a:ext uri="{FF2B5EF4-FFF2-40B4-BE49-F238E27FC236}">
                <a16:creationId xmlns:a16="http://schemas.microsoft.com/office/drawing/2014/main" id="{13A568FF-7E0A-4A47-B2F2-F95A09B17D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586" y="5283200"/>
            <a:ext cx="542777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pPr algn="ctr"/>
            <a:r>
              <a:rPr lang="zh-CN" altLang="en-US" sz="2800" b="1" dirty="0"/>
              <a:t>吧</a:t>
            </a:r>
          </a:p>
        </p:txBody>
      </p:sp>
      <p:sp>
        <p:nvSpPr>
          <p:cNvPr id="23" name="文本框 152">
            <a:extLst>
              <a:ext uri="{FF2B5EF4-FFF2-40B4-BE49-F238E27FC236}">
                <a16:creationId xmlns:a16="http://schemas.microsoft.com/office/drawing/2014/main" id="{A96F8CF2-C221-451B-8EAC-5DA6401111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3246" y="5356543"/>
            <a:ext cx="333937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你喝什么？    喝茶吧。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去打球吧         去学校吧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ldLvl="0" animBg="1" autoUpdateAnimBg="0"/>
      <p:bldP spid="7171" grpId="0" bldLvl="0" autoUpdateAnimBg="0"/>
      <p:bldP spid="7172" grpId="0" bldLvl="0" autoUpdateAnimBg="0"/>
      <p:bldP spid="15" grpId="0" bldLvl="0" animBg="1" autoUpdateAnimBg="0"/>
      <p:bldP spid="16" grpId="0" bldLvl="0" autoUpdateAnimBg="0"/>
      <p:bldP spid="20" grpId="0" bldLvl="0" animBg="1" autoUpdateAnimBg="0"/>
      <p:bldP spid="23" grpId="0" bldLvl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圆角矩形 38"/>
          <p:cNvSpPr>
            <a:spLocks noChangeArrowheads="1"/>
          </p:cNvSpPr>
          <p:nvPr/>
        </p:nvSpPr>
        <p:spPr bwMode="auto">
          <a:xfrm>
            <a:off x="368300" y="487363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29705" name="文本框 75"/>
          <p:cNvSpPr>
            <a:spLocks noChangeArrowheads="1"/>
          </p:cNvSpPr>
          <p:nvPr/>
        </p:nvSpPr>
        <p:spPr bwMode="auto">
          <a:xfrm>
            <a:off x="689266" y="509266"/>
            <a:ext cx="542777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件</a:t>
            </a:r>
            <a:endParaRPr lang="zh-CN" altLang="en-US" dirty="0"/>
          </a:p>
        </p:txBody>
      </p:sp>
      <p:cxnSp>
        <p:nvCxnSpPr>
          <p:cNvPr id="29707" name="AutoShape 4"/>
          <p:cNvCxnSpPr>
            <a:cxnSpLocks noChangeShapeType="1"/>
          </p:cNvCxnSpPr>
          <p:nvPr/>
        </p:nvCxnSpPr>
        <p:spPr bwMode="auto">
          <a:xfrm flipH="1" flipV="1">
            <a:off x="80963" y="-15875"/>
            <a:ext cx="12700" cy="6873875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9228" name="AutoShape 25"/>
          <p:cNvSpPr>
            <a:spLocks noChangeArrowheads="1"/>
          </p:cNvSpPr>
          <p:nvPr/>
        </p:nvSpPr>
        <p:spPr bwMode="auto">
          <a:xfrm>
            <a:off x="2009775" y="465138"/>
            <a:ext cx="6799262" cy="1483359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zh-CN"/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2423050" y="626985"/>
            <a:ext cx="560825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两件衣服       这件衣服               那件衣服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我昨天买了一件衣服                 </a:t>
            </a:r>
          </a:p>
        </p:txBody>
      </p:sp>
      <p:sp>
        <p:nvSpPr>
          <p:cNvPr id="17" name="圆角矩形 38">
            <a:extLst>
              <a:ext uri="{FF2B5EF4-FFF2-40B4-BE49-F238E27FC236}">
                <a16:creationId xmlns:a16="http://schemas.microsoft.com/office/drawing/2014/main" id="{CE246FEA-5E87-42DC-9377-77BDF9894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300" y="2111611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18" name="文本框 75">
            <a:extLst>
              <a:ext uri="{FF2B5EF4-FFF2-40B4-BE49-F238E27FC236}">
                <a16:creationId xmlns:a16="http://schemas.microsoft.com/office/drawing/2014/main" id="{74BDB29D-FEEA-4C07-BE3F-86CCE38D83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266" y="2133514"/>
            <a:ext cx="542777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还</a:t>
            </a:r>
            <a:endParaRPr lang="zh-CN" altLang="en-US" dirty="0"/>
          </a:p>
        </p:txBody>
      </p:sp>
      <p:sp>
        <p:nvSpPr>
          <p:cNvPr id="19" name="AutoShape 25">
            <a:extLst>
              <a:ext uri="{FF2B5EF4-FFF2-40B4-BE49-F238E27FC236}">
                <a16:creationId xmlns:a16="http://schemas.microsoft.com/office/drawing/2014/main" id="{45BA3F1A-8229-49D4-AB12-6D0B5EC544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6439" y="2111611"/>
            <a:ext cx="6753225" cy="1688781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zh-CN"/>
          </a:p>
        </p:txBody>
      </p:sp>
      <p:sp>
        <p:nvSpPr>
          <p:cNvPr id="20" name="Text Box 13">
            <a:extLst>
              <a:ext uri="{FF2B5EF4-FFF2-40B4-BE49-F238E27FC236}">
                <a16:creationId xmlns:a16="http://schemas.microsoft.com/office/drawing/2014/main" id="{B3462AB9-5B1C-49C7-92F1-E11B7990FC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3050" y="2251233"/>
            <a:ext cx="560825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你好吗？ 我还好。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这本书怎么样？ 还好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/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还不错</a:t>
            </a:r>
          </a:p>
        </p:txBody>
      </p:sp>
      <p:sp>
        <p:nvSpPr>
          <p:cNvPr id="11" name="圆角矩形 38">
            <a:extLst>
              <a:ext uri="{FF2B5EF4-FFF2-40B4-BE49-F238E27FC236}">
                <a16:creationId xmlns:a16="http://schemas.microsoft.com/office/drawing/2014/main" id="{8C04EEE5-1023-4114-9124-217065CB87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336" y="4217752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12" name="文本框 75">
            <a:extLst>
              <a:ext uri="{FF2B5EF4-FFF2-40B4-BE49-F238E27FC236}">
                <a16:creationId xmlns:a16="http://schemas.microsoft.com/office/drawing/2014/main" id="{2298ECB9-FBAF-4846-ADDC-5E4EE2B35B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4933" y="4236802"/>
            <a:ext cx="903452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可以</a:t>
            </a:r>
            <a:endParaRPr lang="zh-CN" altLang="en-US" dirty="0"/>
          </a:p>
        </p:txBody>
      </p:sp>
      <p:sp>
        <p:nvSpPr>
          <p:cNvPr id="13" name="AutoShape 25">
            <a:extLst>
              <a:ext uri="{FF2B5EF4-FFF2-40B4-BE49-F238E27FC236}">
                <a16:creationId xmlns:a16="http://schemas.microsoft.com/office/drawing/2014/main" id="{FCE3B85B-8A14-474E-9579-3009D096E8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2475" y="4217752"/>
            <a:ext cx="6753225" cy="1688781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zh-CN"/>
          </a:p>
        </p:txBody>
      </p:sp>
      <p:sp>
        <p:nvSpPr>
          <p:cNvPr id="14" name="Text Box 13">
            <a:extLst>
              <a:ext uri="{FF2B5EF4-FFF2-40B4-BE49-F238E27FC236}">
                <a16:creationId xmlns:a16="http://schemas.microsoft.com/office/drawing/2014/main" id="{76B9CE42-6EA7-473E-A6A5-3C5F600436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9086" y="4357374"/>
            <a:ext cx="605998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你好吗？ 我还可以。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中国菜</a:t>
            </a:r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怎么样？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 </a:t>
            </a:r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还可以。</a:t>
            </a:r>
            <a:endParaRPr lang="en-US" altLang="zh-CN" sz="240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A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：她漂亮吗？     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B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：还可以。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8" grpId="0" bldLvl="0" animBg="1" autoUpdateAnimBg="0"/>
      <p:bldP spid="9229" grpId="0" bldLvl="0" autoUpdateAnimBg="0"/>
      <p:bldP spid="19" grpId="0" bldLvl="0" animBg="1" autoUpdateAnimBg="0"/>
      <p:bldP spid="20" grpId="0" bldLvl="0" autoUpdateAnimBg="0"/>
      <p:bldP spid="13" grpId="0" bldLvl="0" animBg="1" autoUpdateAnimBg="0"/>
      <p:bldP spid="14" grpId="0" bldLvl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圆角矩形 38"/>
          <p:cNvSpPr>
            <a:spLocks noChangeArrowheads="1"/>
          </p:cNvSpPr>
          <p:nvPr/>
        </p:nvSpPr>
        <p:spPr bwMode="auto">
          <a:xfrm>
            <a:off x="581826" y="4340542"/>
            <a:ext cx="1058863" cy="520700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30725" name="文本框 82"/>
          <p:cNvSpPr>
            <a:spLocks noChangeArrowheads="1"/>
          </p:cNvSpPr>
          <p:nvPr/>
        </p:nvSpPr>
        <p:spPr bwMode="auto">
          <a:xfrm>
            <a:off x="607226" y="4340542"/>
            <a:ext cx="12446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考试</a:t>
            </a:r>
            <a:endParaRPr lang="zh-CN" altLang="en-US" dirty="0"/>
          </a:p>
        </p:txBody>
      </p:sp>
      <p:cxnSp>
        <p:nvCxnSpPr>
          <p:cNvPr id="30731" name="AutoShape 4"/>
          <p:cNvCxnSpPr>
            <a:cxnSpLocks noChangeShapeType="1"/>
          </p:cNvCxnSpPr>
          <p:nvPr/>
        </p:nvCxnSpPr>
        <p:spPr bwMode="auto">
          <a:xfrm flipH="1" flipV="1">
            <a:off x="80963" y="-15875"/>
            <a:ext cx="12700" cy="6873875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11276" name="AutoShape 25"/>
          <p:cNvSpPr>
            <a:spLocks noChangeArrowheads="1"/>
          </p:cNvSpPr>
          <p:nvPr/>
        </p:nvSpPr>
        <p:spPr bwMode="auto">
          <a:xfrm>
            <a:off x="2008989" y="3983355"/>
            <a:ext cx="6238875" cy="2657475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zh-CN"/>
          </a:p>
        </p:txBody>
      </p:sp>
      <p:sp>
        <p:nvSpPr>
          <p:cNvPr id="11279" name="Text Box 15"/>
          <p:cNvSpPr txBox="1">
            <a:spLocks noChangeArrowheads="1"/>
          </p:cNvSpPr>
          <p:nvPr/>
        </p:nvSpPr>
        <p:spPr bwMode="auto">
          <a:xfrm>
            <a:off x="2715426" y="4156392"/>
            <a:ext cx="2138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汉语考试</a:t>
            </a:r>
          </a:p>
        </p:txBody>
      </p:sp>
      <p:sp>
        <p:nvSpPr>
          <p:cNvPr id="11280" name="Text Box 16"/>
          <p:cNvSpPr txBox="1">
            <a:spLocks noChangeArrowheads="1"/>
          </p:cNvSpPr>
          <p:nvPr/>
        </p:nvSpPr>
        <p:spPr bwMode="auto">
          <a:xfrm>
            <a:off x="4917289" y="4140517"/>
            <a:ext cx="3136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HSK考试     英语考试</a:t>
            </a:r>
          </a:p>
        </p:txBody>
      </p:sp>
      <p:pic>
        <p:nvPicPr>
          <p:cNvPr id="11281" name="Picture 17" descr="2011082901%20(5)[2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01151" y="4696142"/>
            <a:ext cx="4414838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圆角矩形 38">
            <a:extLst>
              <a:ext uri="{FF2B5EF4-FFF2-40B4-BE49-F238E27FC236}">
                <a16:creationId xmlns:a16="http://schemas.microsoft.com/office/drawing/2014/main" id="{5591F46E-165E-44B4-BA4E-80EA9DDE21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826" y="339881"/>
            <a:ext cx="1338262" cy="528638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19" name="文本框 75">
            <a:extLst>
              <a:ext uri="{FF2B5EF4-FFF2-40B4-BE49-F238E27FC236}">
                <a16:creationId xmlns:a16="http://schemas.microsoft.com/office/drawing/2014/main" id="{F1A7B9EC-A9E0-49B9-A944-D9CFEE8588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337" y="350441"/>
            <a:ext cx="903452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Calibri" pitchFamily="34" charset="0"/>
              </a:rPr>
              <a:t>不错</a:t>
            </a:r>
          </a:p>
        </p:txBody>
      </p:sp>
      <p:sp>
        <p:nvSpPr>
          <p:cNvPr id="20" name="AutoShape 25">
            <a:extLst>
              <a:ext uri="{FF2B5EF4-FFF2-40B4-BE49-F238E27FC236}">
                <a16:creationId xmlns:a16="http://schemas.microsoft.com/office/drawing/2014/main" id="{1F2B16A4-2BCA-414A-9623-C2B1EB0F5A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6463" y="-15876"/>
            <a:ext cx="6727825" cy="3969067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zh-CN"/>
          </a:p>
        </p:txBody>
      </p:sp>
      <p:sp>
        <p:nvSpPr>
          <p:cNvPr id="21" name="Text Box 13">
            <a:extLst>
              <a:ext uri="{FF2B5EF4-FFF2-40B4-BE49-F238E27FC236}">
                <a16:creationId xmlns:a16="http://schemas.microsoft.com/office/drawing/2014/main" id="{D38E34EF-2142-451A-A8AF-7B85572D0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5937" y="457600"/>
            <a:ext cx="5608255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还不错  很不错  非常不错 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身体不错    衣服不错      学校不错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你好吗？ 我还不错。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这本书</a:t>
            </a:r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怎么样？ 还不错</a:t>
            </a:r>
            <a:endParaRPr lang="en-US" altLang="zh-CN" sz="240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A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：今天的天气怎么样？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B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：还不错。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6" grpId="0" bldLvl="0" animBg="1" autoUpdateAnimBg="0"/>
      <p:bldP spid="11279" grpId="0" bldLvl="0" autoUpdateAnimBg="0"/>
      <p:bldP spid="11280" grpId="0" bldLvl="0" autoUpdateAnimBg="0"/>
      <p:bldP spid="20" grpId="0" bldLvl="0" animBg="1" autoUpdateAnimBg="0"/>
      <p:bldP spid="21" grpId="0" bldLvl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utoShape 25">
            <a:extLst>
              <a:ext uri="{FF2B5EF4-FFF2-40B4-BE49-F238E27FC236}">
                <a16:creationId xmlns:a16="http://schemas.microsoft.com/office/drawing/2014/main" id="{D68B9854-E333-44A4-B91C-F783EF943B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8185" y="4726237"/>
            <a:ext cx="6614477" cy="1944232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zh-CN"/>
          </a:p>
        </p:txBody>
      </p:sp>
      <p:sp>
        <p:nvSpPr>
          <p:cNvPr id="35" name="AutoShape 25">
            <a:extLst>
              <a:ext uri="{FF2B5EF4-FFF2-40B4-BE49-F238E27FC236}">
                <a16:creationId xmlns:a16="http://schemas.microsoft.com/office/drawing/2014/main" id="{D130D586-035D-4CF8-9871-20CE809778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785" y="3664871"/>
            <a:ext cx="6256337" cy="784585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zh-CN"/>
          </a:p>
        </p:txBody>
      </p:sp>
      <p:sp>
        <p:nvSpPr>
          <p:cNvPr id="31748" name="圆角矩形 38"/>
          <p:cNvSpPr>
            <a:spLocks noChangeArrowheads="1"/>
          </p:cNvSpPr>
          <p:nvPr/>
        </p:nvSpPr>
        <p:spPr bwMode="auto">
          <a:xfrm>
            <a:off x="325438" y="470853"/>
            <a:ext cx="1376363" cy="520700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31750" name="文本框 85"/>
          <p:cNvSpPr>
            <a:spLocks noChangeArrowheads="1"/>
          </p:cNvSpPr>
          <p:nvPr/>
        </p:nvSpPr>
        <p:spPr bwMode="auto">
          <a:xfrm>
            <a:off x="568326" y="470853"/>
            <a:ext cx="903452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意思</a:t>
            </a:r>
            <a:endParaRPr lang="zh-CN" altLang="en-US" dirty="0"/>
          </a:p>
        </p:txBody>
      </p:sp>
      <p:cxnSp>
        <p:nvCxnSpPr>
          <p:cNvPr id="31755" name="AutoShape 4"/>
          <p:cNvCxnSpPr>
            <a:cxnSpLocks noChangeShapeType="1"/>
          </p:cNvCxnSpPr>
          <p:nvPr/>
        </p:nvCxnSpPr>
        <p:spPr bwMode="auto">
          <a:xfrm flipH="1" flipV="1">
            <a:off x="80963" y="-15875"/>
            <a:ext cx="12700" cy="6873875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13324" name="AutoShape 25"/>
          <p:cNvSpPr>
            <a:spLocks noChangeArrowheads="1"/>
          </p:cNvSpPr>
          <p:nvPr/>
        </p:nvSpPr>
        <p:spPr bwMode="auto">
          <a:xfrm>
            <a:off x="2049463" y="199390"/>
            <a:ext cx="6399213" cy="2825750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zh-CN"/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2643188" y="499428"/>
            <a:ext cx="54238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汉字的意思   我的意思   什么意思</a:t>
            </a:r>
          </a:p>
        </p:txBody>
      </p: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2643188" y="1168718"/>
            <a:ext cx="42859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你知道这个汉字的意思吗？</a:t>
            </a:r>
          </a:p>
        </p:txBody>
      </p:sp>
      <p:sp>
        <p:nvSpPr>
          <p:cNvPr id="13331" name="Text Box 19"/>
          <p:cNvSpPr txBox="1">
            <a:spLocks noChangeArrowheads="1"/>
          </p:cNvSpPr>
          <p:nvPr/>
        </p:nvSpPr>
        <p:spPr bwMode="auto">
          <a:xfrm>
            <a:off x="2643188" y="1721882"/>
            <a:ext cx="411321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我的意思是不去学校了。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Town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是什么意思？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F8F242DE-2C89-403B-B302-4E707CAC18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456" y="996638"/>
            <a:ext cx="1103944" cy="1322350"/>
          </a:xfrm>
          <a:prstGeom prst="rect">
            <a:avLst/>
          </a:prstGeom>
        </p:spPr>
      </p:pic>
      <p:sp>
        <p:nvSpPr>
          <p:cNvPr id="27" name="圆角矩形 38">
            <a:extLst>
              <a:ext uri="{FF2B5EF4-FFF2-40B4-BE49-F238E27FC236}">
                <a16:creationId xmlns:a16="http://schemas.microsoft.com/office/drawing/2014/main" id="{36144F9A-8927-45D3-911B-1C676D1276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438" y="3713480"/>
            <a:ext cx="1376362" cy="520700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28" name="文本框 75">
            <a:extLst>
              <a:ext uri="{FF2B5EF4-FFF2-40B4-BE49-F238E27FC236}">
                <a16:creationId xmlns:a16="http://schemas.microsoft.com/office/drawing/2014/main" id="{21696617-E6B4-44E7-9B39-2930577BE9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63" y="3718243"/>
            <a:ext cx="892175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咖啡</a:t>
            </a:r>
            <a:endParaRPr lang="zh-CN" altLang="en-US"/>
          </a:p>
        </p:txBody>
      </p:sp>
      <p:sp>
        <p:nvSpPr>
          <p:cNvPr id="29" name="Text Box 17">
            <a:extLst>
              <a:ext uri="{FF2B5EF4-FFF2-40B4-BE49-F238E27FC236}">
                <a16:creationId xmlns:a16="http://schemas.microsoft.com/office/drawing/2014/main" id="{A44B43C1-1AAD-488B-B20C-CA3E7F9B00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4199" y="3723004"/>
            <a:ext cx="621284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图书馆 咖啡馆</a:t>
            </a:r>
          </a:p>
        </p:txBody>
      </p:sp>
      <p:sp>
        <p:nvSpPr>
          <p:cNvPr id="30" name="Text Box 18">
            <a:extLst>
              <a:ext uri="{FF2B5EF4-FFF2-40B4-BE49-F238E27FC236}">
                <a16:creationId xmlns:a16="http://schemas.microsoft.com/office/drawing/2014/main" id="{D6A323DC-E3BF-44EA-A59D-94CDEDC07A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2433" y="3788774"/>
            <a:ext cx="2499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喝咖啡     买咖啡</a:t>
            </a:r>
            <a:endParaRPr lang="zh-CN" altLang="en-US" dirty="0"/>
          </a:p>
        </p:txBody>
      </p:sp>
      <p:sp>
        <p:nvSpPr>
          <p:cNvPr id="31" name="圆角矩形 38">
            <a:extLst>
              <a:ext uri="{FF2B5EF4-FFF2-40B4-BE49-F238E27FC236}">
                <a16:creationId xmlns:a16="http://schemas.microsoft.com/office/drawing/2014/main" id="{585F5CE3-CF6F-4618-AE04-9BD18FF62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713" y="4922520"/>
            <a:ext cx="1376362" cy="520700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32" name="文本框 75">
            <a:extLst>
              <a:ext uri="{FF2B5EF4-FFF2-40B4-BE49-F238E27FC236}">
                <a16:creationId xmlns:a16="http://schemas.microsoft.com/office/drawing/2014/main" id="{ABD6C93E-32F8-4D52-A26A-C5F26058FC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338" y="4927283"/>
            <a:ext cx="542777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对</a:t>
            </a:r>
            <a:endParaRPr lang="zh-CN" altLang="en-US" dirty="0"/>
          </a:p>
        </p:txBody>
      </p:sp>
      <p:sp>
        <p:nvSpPr>
          <p:cNvPr id="33" name="Text Box 17">
            <a:extLst>
              <a:ext uri="{FF2B5EF4-FFF2-40B4-BE49-F238E27FC236}">
                <a16:creationId xmlns:a16="http://schemas.microsoft.com/office/drawing/2014/main" id="{C2B41347-11DB-4E66-A86E-333533571A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8529" y="4858354"/>
            <a:ext cx="57931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对身体好   对身体不好     对身体很好</a:t>
            </a:r>
          </a:p>
        </p:txBody>
      </p:sp>
      <p:sp>
        <p:nvSpPr>
          <p:cNvPr id="34" name="Text Box 18">
            <a:extLst>
              <a:ext uri="{FF2B5EF4-FFF2-40B4-BE49-F238E27FC236}">
                <a16:creationId xmlns:a16="http://schemas.microsoft.com/office/drawing/2014/main" id="{434DFC77-90B7-4448-9929-77B42156E5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6141" y="5430208"/>
            <a:ext cx="639921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多运动对身体好。         喝牛奶对身体很好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咖啡喝多了对身体不好    少吃饭对身体不好</a:t>
            </a:r>
            <a:endParaRPr lang="zh-CN" alt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bldLvl="0" animBg="1" autoUpdateAnimBg="0"/>
      <p:bldP spid="35" grpId="0" bldLvl="0" animBg="1" autoUpdateAnimBg="0"/>
      <p:bldP spid="13324" grpId="0" bldLvl="0" animBg="1" autoUpdateAnimBg="0"/>
      <p:bldP spid="13329" grpId="0" bldLvl="0" autoUpdateAnimBg="0"/>
      <p:bldP spid="13330" grpId="0" bldLvl="0" autoUpdateAnimBg="0"/>
      <p:bldP spid="13331" grpId="0" bldLvl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圆角矩形 38"/>
          <p:cNvSpPr>
            <a:spLocks noChangeArrowheads="1"/>
          </p:cNvSpPr>
          <p:nvPr/>
        </p:nvSpPr>
        <p:spPr bwMode="auto">
          <a:xfrm>
            <a:off x="361156" y="809625"/>
            <a:ext cx="1376362" cy="520700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32775" name="文本框 88"/>
          <p:cNvSpPr>
            <a:spLocks noChangeArrowheads="1"/>
          </p:cNvSpPr>
          <p:nvPr/>
        </p:nvSpPr>
        <p:spPr bwMode="auto">
          <a:xfrm>
            <a:off x="667543" y="809625"/>
            <a:ext cx="903452" cy="5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以后</a:t>
            </a:r>
            <a:endParaRPr lang="zh-CN" altLang="en-US" dirty="0"/>
          </a:p>
        </p:txBody>
      </p:sp>
      <p:cxnSp>
        <p:nvCxnSpPr>
          <p:cNvPr id="32779" name="AutoShape 4"/>
          <p:cNvCxnSpPr>
            <a:cxnSpLocks noChangeShapeType="1"/>
          </p:cNvCxnSpPr>
          <p:nvPr/>
        </p:nvCxnSpPr>
        <p:spPr bwMode="auto">
          <a:xfrm flipH="1" flipV="1">
            <a:off x="80963" y="-15875"/>
            <a:ext cx="12700" cy="6873875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15372" name="AutoShape 25"/>
          <p:cNvSpPr>
            <a:spLocks noChangeArrowheads="1"/>
          </p:cNvSpPr>
          <p:nvPr/>
        </p:nvSpPr>
        <p:spPr bwMode="auto">
          <a:xfrm>
            <a:off x="2099468" y="458788"/>
            <a:ext cx="6683376" cy="3757612"/>
          </a:xfrm>
          <a:prstGeom prst="wedgeRoundRectCallout">
            <a:avLst>
              <a:gd name="adj1" fmla="val -55273"/>
              <a:gd name="adj2" fmla="val -27921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CN" altLang="zh-CN"/>
          </a:p>
        </p:txBody>
      </p:sp>
      <p:sp>
        <p:nvSpPr>
          <p:cNvPr id="15380" name="Text Box 20"/>
          <p:cNvSpPr txBox="1">
            <a:spLocks noChangeArrowheads="1"/>
          </p:cNvSpPr>
          <p:nvPr/>
        </p:nvSpPr>
        <p:spPr bwMode="auto">
          <a:xfrm>
            <a:off x="2810668" y="674688"/>
            <a:ext cx="546973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下课以后            回家以后    十五岁以后     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下午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3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点以后</a:t>
            </a:r>
          </a:p>
        </p:txBody>
      </p:sp>
      <p:sp>
        <p:nvSpPr>
          <p:cNvPr id="15381" name="Text Box 21"/>
          <p:cNvSpPr txBox="1">
            <a:spLocks noChangeArrowheads="1"/>
          </p:cNvSpPr>
          <p:nvPr/>
        </p:nvSpPr>
        <p:spPr bwMode="auto">
          <a:xfrm>
            <a:off x="2668428" y="2076212"/>
            <a:ext cx="538845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下课以后我们去打球吧。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下午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3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点以后我有考试</a:t>
            </a:r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endParaRPr lang="en-US" altLang="zh-CN" sz="2400" b="1" dirty="0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r>
              <a:rPr lang="zh-CN" altLang="en-US" sz="2400" b="1" dirty="0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以后我想少喝一点儿咖啡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2" grpId="0" bldLvl="0" animBg="1" autoUpdateAnimBg="0"/>
      <p:bldP spid="15380" grpId="0" bldLvl="0" autoUpdateAnimBg="0"/>
      <p:bldP spid="15381" grpId="0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90606E74-5E51-4F0E-953E-E3276C4DBF15}"/>
              </a:ext>
            </a:extLst>
          </p:cNvPr>
          <p:cNvSpPr txBox="1"/>
          <p:nvPr/>
        </p:nvSpPr>
        <p:spPr>
          <a:xfrm>
            <a:off x="497881" y="353258"/>
            <a:ext cx="2928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外面</a:t>
            </a:r>
            <a:r>
              <a:rPr lang="en-US" altLang="zh-CN" sz="2800" dirty="0" err="1">
                <a:solidFill>
                  <a:srgbClr val="7030A0"/>
                </a:solidFill>
              </a:rPr>
              <a:t>wàimiàn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39256B6-0324-45AE-8A71-50BF6460D001}"/>
              </a:ext>
            </a:extLst>
          </p:cNvPr>
          <p:cNvSpPr txBox="1"/>
          <p:nvPr/>
        </p:nvSpPr>
        <p:spPr>
          <a:xfrm>
            <a:off x="4152080" y="1142216"/>
            <a:ext cx="2620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就</a:t>
            </a:r>
            <a:r>
              <a:rPr lang="en-US" altLang="zh-CN" sz="2800" dirty="0" err="1">
                <a:solidFill>
                  <a:srgbClr val="7030A0"/>
                </a:solidFill>
              </a:rPr>
              <a:t>jiù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76A1B9F-E42B-4BA3-9293-2B6E1A27EB64}"/>
              </a:ext>
            </a:extLst>
          </p:cNvPr>
          <p:cNvSpPr txBox="1"/>
          <p:nvPr/>
        </p:nvSpPr>
        <p:spPr>
          <a:xfrm>
            <a:off x="6307884" y="414218"/>
            <a:ext cx="30988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准备</a:t>
            </a:r>
            <a:r>
              <a:rPr lang="en-US" altLang="zh-CN" sz="2800" dirty="0" err="1">
                <a:solidFill>
                  <a:srgbClr val="7030A0"/>
                </a:solidFill>
              </a:rPr>
              <a:t>zhǔnbèi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819EA8D-B391-4162-BB8F-9D200FB3C03B}"/>
              </a:ext>
            </a:extLst>
          </p:cNvPr>
          <p:cNvSpPr txBox="1"/>
          <p:nvPr/>
        </p:nvSpPr>
        <p:spPr>
          <a:xfrm>
            <a:off x="254000" y="1676400"/>
            <a:ext cx="357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鱼</a:t>
            </a:r>
            <a:r>
              <a:rPr lang="en-US" altLang="zh-CN" sz="2800" dirty="0" err="1">
                <a:solidFill>
                  <a:srgbClr val="7030A0"/>
                </a:solidFill>
              </a:rPr>
              <a:t>yú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2FCBB15-5214-4A04-9475-D47069E902C1}"/>
              </a:ext>
            </a:extLst>
          </p:cNvPr>
          <p:cNvSpPr txBox="1"/>
          <p:nvPr/>
        </p:nvSpPr>
        <p:spPr>
          <a:xfrm>
            <a:off x="2753359" y="2165057"/>
            <a:ext cx="34036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吧</a:t>
            </a:r>
            <a:r>
              <a:rPr lang="en-US" altLang="zh-CN" sz="2800" dirty="0" err="1">
                <a:solidFill>
                  <a:srgbClr val="7030A0"/>
                </a:solidFill>
              </a:rPr>
              <a:t>ba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A53E33D-5616-4A13-A4DE-449C4DB05888}"/>
              </a:ext>
            </a:extLst>
          </p:cNvPr>
          <p:cNvSpPr txBox="1"/>
          <p:nvPr/>
        </p:nvSpPr>
        <p:spPr>
          <a:xfrm>
            <a:off x="7213599" y="2426285"/>
            <a:ext cx="2620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件</a:t>
            </a:r>
            <a:r>
              <a:rPr lang="en-US" altLang="zh-CN" sz="2800" dirty="0" err="1">
                <a:solidFill>
                  <a:srgbClr val="7030A0"/>
                </a:solidFill>
              </a:rPr>
              <a:t>jiàn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C3303F0-32A0-4016-A58C-EF26B38712C0}"/>
              </a:ext>
            </a:extLst>
          </p:cNvPr>
          <p:cNvSpPr txBox="1"/>
          <p:nvPr/>
        </p:nvSpPr>
        <p:spPr>
          <a:xfrm>
            <a:off x="292387" y="3187898"/>
            <a:ext cx="31337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还</a:t>
            </a:r>
            <a:r>
              <a:rPr lang="en-US" altLang="zh-CN" sz="2800" dirty="0" err="1">
                <a:solidFill>
                  <a:srgbClr val="7030A0"/>
                </a:solidFill>
              </a:rPr>
              <a:t>hái</a:t>
            </a:r>
            <a:r>
              <a:rPr lang="en-US" altLang="zh-CN" sz="2800" dirty="0">
                <a:solidFill>
                  <a:srgbClr val="7030A0"/>
                </a:solidFill>
              </a:rPr>
              <a:t> 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35E0001-E304-4884-AEB4-D0A5590FFE48}"/>
              </a:ext>
            </a:extLst>
          </p:cNvPr>
          <p:cNvSpPr txBox="1"/>
          <p:nvPr/>
        </p:nvSpPr>
        <p:spPr>
          <a:xfrm>
            <a:off x="3615852" y="3946376"/>
            <a:ext cx="2928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不错</a:t>
            </a:r>
            <a:r>
              <a:rPr lang="en-US" altLang="zh-CN" sz="2800" dirty="0" err="1">
                <a:solidFill>
                  <a:srgbClr val="7030A0"/>
                </a:solidFill>
              </a:rPr>
              <a:t>búcuò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655192E5-0C2D-488E-96EE-AC91E29253A3}"/>
              </a:ext>
            </a:extLst>
          </p:cNvPr>
          <p:cNvSpPr txBox="1"/>
          <p:nvPr/>
        </p:nvSpPr>
        <p:spPr>
          <a:xfrm>
            <a:off x="6624320" y="3627120"/>
            <a:ext cx="2465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可以</a:t>
            </a:r>
            <a:r>
              <a:rPr lang="en-US" altLang="zh-CN" sz="2800" dirty="0" err="1">
                <a:solidFill>
                  <a:srgbClr val="7030A0"/>
                </a:solidFill>
              </a:rPr>
              <a:t>kěyǐ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9F58186-733F-47AE-B884-A9732F22AD6D}"/>
              </a:ext>
            </a:extLst>
          </p:cNvPr>
          <p:cNvSpPr txBox="1"/>
          <p:nvPr/>
        </p:nvSpPr>
        <p:spPr>
          <a:xfrm>
            <a:off x="497839" y="4521200"/>
            <a:ext cx="3407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考试</a:t>
            </a:r>
            <a:r>
              <a:rPr lang="en-US" altLang="zh-CN" sz="2800" dirty="0" err="1">
                <a:solidFill>
                  <a:srgbClr val="7030A0"/>
                </a:solidFill>
              </a:rPr>
              <a:t>kǎoshì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AD514178-63F0-4AD9-9367-E3008FBE5528}"/>
              </a:ext>
            </a:extLst>
          </p:cNvPr>
          <p:cNvSpPr txBox="1"/>
          <p:nvPr/>
        </p:nvSpPr>
        <p:spPr>
          <a:xfrm>
            <a:off x="4366506" y="5151120"/>
            <a:ext cx="2328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意思</a:t>
            </a:r>
            <a:r>
              <a:rPr lang="en-US" altLang="zh-CN" sz="2800" dirty="0" err="1">
                <a:solidFill>
                  <a:srgbClr val="7030A0"/>
                </a:solidFill>
              </a:rPr>
              <a:t>yìsi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594B61FE-F457-48DE-B5FD-453B76A43FB9}"/>
              </a:ext>
            </a:extLst>
          </p:cNvPr>
          <p:cNvSpPr txBox="1"/>
          <p:nvPr/>
        </p:nvSpPr>
        <p:spPr>
          <a:xfrm>
            <a:off x="6695440" y="5577840"/>
            <a:ext cx="2465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对</a:t>
            </a:r>
            <a:r>
              <a:rPr lang="en-US" altLang="zh-CN" sz="2800" dirty="0" err="1">
                <a:solidFill>
                  <a:srgbClr val="7030A0"/>
                </a:solidFill>
              </a:rPr>
              <a:t>duì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84CC40AC-A8E5-43A3-9152-A0A4391B776D}"/>
              </a:ext>
            </a:extLst>
          </p:cNvPr>
          <p:cNvSpPr txBox="1"/>
          <p:nvPr/>
        </p:nvSpPr>
        <p:spPr>
          <a:xfrm>
            <a:off x="1859280" y="5781040"/>
            <a:ext cx="2911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咖啡</a:t>
            </a:r>
            <a:r>
              <a:rPr lang="en-US" altLang="zh-CN" sz="2800" dirty="0" err="1">
                <a:solidFill>
                  <a:srgbClr val="7030A0"/>
                </a:solidFill>
              </a:rPr>
              <a:t>kāfēi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58E2894-2ACD-4B8F-80AE-BCF373432671}"/>
              </a:ext>
            </a:extLst>
          </p:cNvPr>
          <p:cNvSpPr txBox="1"/>
          <p:nvPr/>
        </p:nvSpPr>
        <p:spPr>
          <a:xfrm>
            <a:off x="4683760" y="2165057"/>
            <a:ext cx="2328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以后</a:t>
            </a:r>
            <a:r>
              <a:rPr lang="en-US" altLang="zh-CN" sz="2800" dirty="0" err="1">
                <a:solidFill>
                  <a:srgbClr val="7030A0"/>
                </a:solidFill>
              </a:rPr>
              <a:t>yǐhòu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74578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5E3D2709-47A6-45F9-86A8-987DD6BAD637}"/>
              </a:ext>
            </a:extLst>
          </p:cNvPr>
          <p:cNvSpPr txBox="1"/>
          <p:nvPr/>
        </p:nvSpPr>
        <p:spPr>
          <a:xfrm>
            <a:off x="304799" y="632172"/>
            <a:ext cx="2103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outside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71672D8-D389-4778-A0A9-C9CD528E546F}"/>
              </a:ext>
            </a:extLst>
          </p:cNvPr>
          <p:cNvSpPr txBox="1"/>
          <p:nvPr/>
        </p:nvSpPr>
        <p:spPr>
          <a:xfrm>
            <a:off x="1696719" y="1205649"/>
            <a:ext cx="3425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to plan/intend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B5E9EAB-0B4B-4D77-85BC-175B0C388F86}"/>
              </a:ext>
            </a:extLst>
          </p:cNvPr>
          <p:cNvSpPr txBox="1"/>
          <p:nvPr/>
        </p:nvSpPr>
        <p:spPr>
          <a:xfrm>
            <a:off x="3832492" y="460902"/>
            <a:ext cx="4962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indicate a conclusion or resolution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87BA34F-0F5B-402C-8558-4B2B380D43FD}"/>
              </a:ext>
            </a:extLst>
          </p:cNvPr>
          <p:cNvSpPr txBox="1"/>
          <p:nvPr/>
        </p:nvSpPr>
        <p:spPr>
          <a:xfrm>
            <a:off x="304799" y="2198947"/>
            <a:ext cx="51249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indicate consultation, suggestion, request or command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E67F914-0CAA-45C9-8054-A733DA6C044A}"/>
              </a:ext>
            </a:extLst>
          </p:cNvPr>
          <p:cNvSpPr txBox="1"/>
          <p:nvPr/>
        </p:nvSpPr>
        <p:spPr>
          <a:xfrm>
            <a:off x="5711366" y="2724629"/>
            <a:ext cx="28752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measure word used for clothes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B6DA2BB-9535-4B67-B387-4D071D764A17}"/>
              </a:ext>
            </a:extLst>
          </p:cNvPr>
          <p:cNvSpPr txBox="1"/>
          <p:nvPr/>
        </p:nvSpPr>
        <p:spPr>
          <a:xfrm>
            <a:off x="523599" y="3556201"/>
            <a:ext cx="3194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passably, fairly, rather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340077A-0B28-4AA8-9E6A-45C25F20B358}"/>
              </a:ext>
            </a:extLst>
          </p:cNvPr>
          <p:cNvSpPr txBox="1"/>
          <p:nvPr/>
        </p:nvSpPr>
        <p:spPr>
          <a:xfrm>
            <a:off x="5269593" y="3871079"/>
            <a:ext cx="1659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not bad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7AFB8A30-CA54-4483-AD6C-85BF4C6C7BDD}"/>
              </a:ext>
            </a:extLst>
          </p:cNvPr>
          <p:cNvSpPr txBox="1"/>
          <p:nvPr/>
        </p:nvSpPr>
        <p:spPr>
          <a:xfrm>
            <a:off x="6757489" y="4785668"/>
            <a:ext cx="21629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test, exam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1837AC1-3B81-433A-A8F8-9C1ABBC6CD54}"/>
              </a:ext>
            </a:extLst>
          </p:cNvPr>
          <p:cNvSpPr txBox="1"/>
          <p:nvPr/>
        </p:nvSpPr>
        <p:spPr>
          <a:xfrm>
            <a:off x="356322" y="4498722"/>
            <a:ext cx="29543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pretty good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9ED5682-8953-4E96-89BE-DA9408AA137D}"/>
              </a:ext>
            </a:extLst>
          </p:cNvPr>
          <p:cNvSpPr txBox="1"/>
          <p:nvPr/>
        </p:nvSpPr>
        <p:spPr>
          <a:xfrm>
            <a:off x="2696206" y="5016501"/>
            <a:ext cx="25904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meaning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219DE34-F7F0-4FE9-A9DF-3BFDCDB32554}"/>
              </a:ext>
            </a:extLst>
          </p:cNvPr>
          <p:cNvSpPr txBox="1"/>
          <p:nvPr/>
        </p:nvSpPr>
        <p:spPr>
          <a:xfrm>
            <a:off x="4726849" y="5366999"/>
            <a:ext cx="1277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to, for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EBB13E34-44EE-401F-A0C3-E098BAF5B9B1}"/>
              </a:ext>
            </a:extLst>
          </p:cNvPr>
          <p:cNvSpPr txBox="1"/>
          <p:nvPr/>
        </p:nvSpPr>
        <p:spPr>
          <a:xfrm>
            <a:off x="3310705" y="6132975"/>
            <a:ext cx="1361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coffee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5CEEB0B9-7592-4C64-A1DF-365ABAF23911}"/>
              </a:ext>
            </a:extLst>
          </p:cNvPr>
          <p:cNvSpPr txBox="1"/>
          <p:nvPr/>
        </p:nvSpPr>
        <p:spPr>
          <a:xfrm>
            <a:off x="5503087" y="6175067"/>
            <a:ext cx="3291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after, afterwards, later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72B12E7-1FFD-41B6-8A4A-0D77F8AFF5EC}"/>
              </a:ext>
            </a:extLst>
          </p:cNvPr>
          <p:cNvSpPr txBox="1"/>
          <p:nvPr/>
        </p:nvSpPr>
        <p:spPr>
          <a:xfrm>
            <a:off x="548639" y="5902142"/>
            <a:ext cx="1066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00B050"/>
                </a:solidFill>
              </a:rPr>
              <a:t>fish</a:t>
            </a:r>
            <a:endParaRPr lang="zh-CN" altLang="en-US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01402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917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id="{D66676BE-DCB1-4CA2-8FFB-421C049F1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1413"/>
            <a:ext cx="9144000" cy="6575174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792B5D55-526A-4295-B5C7-2D78F84D90B8}"/>
              </a:ext>
            </a:extLst>
          </p:cNvPr>
          <p:cNvSpPr txBox="1"/>
          <p:nvPr/>
        </p:nvSpPr>
        <p:spPr>
          <a:xfrm>
            <a:off x="1681480" y="5049879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F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612CE6F-BD39-448E-BDFB-ADCF6A3142D8}"/>
              </a:ext>
            </a:extLst>
          </p:cNvPr>
          <p:cNvSpPr txBox="1"/>
          <p:nvPr/>
        </p:nvSpPr>
        <p:spPr>
          <a:xfrm>
            <a:off x="1787843" y="5668769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D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3D757591-F1CE-4440-98F7-FC9F77D45F12}"/>
              </a:ext>
            </a:extLst>
          </p:cNvPr>
          <p:cNvSpPr txBox="1"/>
          <p:nvPr/>
        </p:nvSpPr>
        <p:spPr>
          <a:xfrm>
            <a:off x="4970463" y="5816344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B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C15835D-F042-42F6-B67F-9C3F45E39A7D}"/>
              </a:ext>
            </a:extLst>
          </p:cNvPr>
          <p:cNvSpPr txBox="1"/>
          <p:nvPr/>
        </p:nvSpPr>
        <p:spPr>
          <a:xfrm>
            <a:off x="7599680" y="4975041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A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BDB5D1D-7033-498E-A767-389DA633D847}"/>
              </a:ext>
            </a:extLst>
          </p:cNvPr>
          <p:cNvSpPr txBox="1"/>
          <p:nvPr/>
        </p:nvSpPr>
        <p:spPr>
          <a:xfrm>
            <a:off x="5029200" y="4913334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E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003DA6AD-89BA-4489-B866-0EBDCF566DBC}"/>
              </a:ext>
            </a:extLst>
          </p:cNvPr>
          <p:cNvSpPr txBox="1"/>
          <p:nvPr/>
        </p:nvSpPr>
        <p:spPr>
          <a:xfrm>
            <a:off x="7599680" y="5816344"/>
            <a:ext cx="94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C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36331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917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id="{23A250A6-4664-46C3-A0E4-BFCEC18D8F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041"/>
            <a:ext cx="9144000" cy="5141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818462"/>
      </p:ext>
    </p:extLst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917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080B1221-8BD0-41DA-8B6F-BC1204712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5" y="-14288"/>
            <a:ext cx="923471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857559"/>
      </p:ext>
    </p:extLst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50" name="矩形 2"/>
          <p:cNvSpPr>
            <a:spLocks noChangeArrowheads="1"/>
          </p:cNvSpPr>
          <p:nvPr/>
        </p:nvSpPr>
        <p:spPr bwMode="auto">
          <a:xfrm>
            <a:off x="2085975" y="5969070"/>
            <a:ext cx="3095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endParaRPr lang="zh-CN" altLang="zh-CN"/>
          </a:p>
        </p:txBody>
      </p:sp>
      <p:sp>
        <p:nvSpPr>
          <p:cNvPr id="35851" name="矩形 5"/>
          <p:cNvSpPr>
            <a:spLocks noChangeArrowheads="1"/>
          </p:cNvSpPr>
          <p:nvPr/>
        </p:nvSpPr>
        <p:spPr bwMode="auto">
          <a:xfrm>
            <a:off x="5292725" y="5961132"/>
            <a:ext cx="30956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endParaRPr lang="zh-CN" altLang="zh-CN"/>
          </a:p>
        </p:txBody>
      </p:sp>
      <p:sp>
        <p:nvSpPr>
          <p:cNvPr id="35852" name="矩形 6"/>
          <p:cNvSpPr>
            <a:spLocks noChangeArrowheads="1"/>
          </p:cNvSpPr>
          <p:nvPr/>
        </p:nvSpPr>
        <p:spPr bwMode="auto">
          <a:xfrm>
            <a:off x="6361113" y="5961132"/>
            <a:ext cx="30956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endParaRPr lang="zh-CN" altLang="zh-CN"/>
          </a:p>
        </p:txBody>
      </p:sp>
      <p:cxnSp>
        <p:nvCxnSpPr>
          <p:cNvPr id="35853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sp>
        <p:nvSpPr>
          <p:cNvPr id="21526" name="Text Box 22"/>
          <p:cNvSpPr txBox="1">
            <a:spLocks noChangeArrowheads="1"/>
          </p:cNvSpPr>
          <p:nvPr/>
        </p:nvSpPr>
        <p:spPr bwMode="auto">
          <a:xfrm>
            <a:off x="835025" y="1414532"/>
            <a:ext cx="7200900" cy="2597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/>
              <a:t>你不想去，         </a:t>
            </a:r>
            <a:r>
              <a:rPr lang="zh-CN" altLang="en-US" sz="2800" b="1" dirty="0">
                <a:solidFill>
                  <a:srgbClr val="FF0000"/>
                </a:solidFill>
              </a:rPr>
              <a:t>就</a:t>
            </a:r>
            <a:r>
              <a:rPr lang="zh-CN" altLang="en-US" sz="2800" b="1" dirty="0"/>
              <a:t>    在家休息吧。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/>
              <a:t>这儿的咖啡不错  </a:t>
            </a:r>
            <a:r>
              <a:rPr lang="zh-CN" altLang="en-US" sz="2800" b="1" dirty="0">
                <a:solidFill>
                  <a:srgbClr val="FF0000"/>
                </a:solidFill>
              </a:rPr>
              <a:t>就    </a:t>
            </a:r>
            <a:r>
              <a:rPr lang="zh-CN" altLang="en-US" sz="2800" b="1" dirty="0"/>
              <a:t>喝咖啡吧。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</a:rPr>
              <a:t>                           就 </a:t>
            </a:r>
            <a:r>
              <a:rPr lang="zh-CN" altLang="en-US" sz="2800" b="1" dirty="0"/>
              <a:t>    做你爱吃的鱼吧。</a:t>
            </a:r>
          </a:p>
          <a:p>
            <a:pPr>
              <a:lnSpc>
                <a:spcPct val="150000"/>
              </a:lnSpc>
            </a:pPr>
            <a:endParaRPr lang="zh-CN" altLang="en-US" sz="2800" b="1" dirty="0"/>
          </a:p>
        </p:txBody>
      </p:sp>
      <p:sp>
        <p:nvSpPr>
          <p:cNvPr id="21527" name="圆角矩形 7"/>
          <p:cNvSpPr>
            <a:spLocks noChangeArrowheads="1"/>
          </p:cNvSpPr>
          <p:nvPr/>
        </p:nvSpPr>
        <p:spPr bwMode="auto">
          <a:xfrm>
            <a:off x="769938" y="3765620"/>
            <a:ext cx="7265987" cy="601662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FF00FF">
                  <a:tint val="66000"/>
                  <a:satMod val="160000"/>
                </a:srgbClr>
              </a:gs>
              <a:gs pos="50000">
                <a:srgbClr val="FF00FF">
                  <a:tint val="44500"/>
                  <a:satMod val="160000"/>
                </a:srgbClr>
              </a:gs>
              <a:gs pos="100000">
                <a:srgbClr val="FF00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</p:spPr>
        <p:txBody>
          <a:bodyPr lIns="90170" tIns="46990" rIns="90170" bIns="46990"/>
          <a:lstStyle/>
          <a:p>
            <a:endParaRPr lang="zh-CN" altLang="zh-CN" sz="1600" b="1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28" name="Text Box 24"/>
          <p:cNvSpPr txBox="1">
            <a:spLocks noChangeArrowheads="1"/>
          </p:cNvSpPr>
          <p:nvPr/>
        </p:nvSpPr>
        <p:spPr bwMode="auto">
          <a:xfrm>
            <a:off x="350838" y="3849757"/>
            <a:ext cx="78787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/>
              <a:t>                              </a:t>
            </a:r>
            <a:r>
              <a:rPr lang="zh-CN" altLang="en-US" sz="2800" b="1" dirty="0">
                <a:solidFill>
                  <a:srgbClr val="FF0000"/>
                </a:solidFill>
              </a:rPr>
              <a:t>  就</a:t>
            </a:r>
            <a:r>
              <a:rPr lang="zh-CN" altLang="en-US" sz="2800" b="1" dirty="0"/>
              <a:t>           动词（v.）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1529" name="Text Box 25"/>
          <p:cNvSpPr txBox="1">
            <a:spLocks noChangeArrowheads="1"/>
          </p:cNvSpPr>
          <p:nvPr/>
        </p:nvSpPr>
        <p:spPr bwMode="auto">
          <a:xfrm>
            <a:off x="1213803" y="4751457"/>
            <a:ext cx="6559550" cy="130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/>
              <a:t>太忙了，</a:t>
            </a:r>
            <a:r>
              <a:rPr lang="zh-CN" altLang="en-US" sz="2800" b="1" dirty="0">
                <a:solidFill>
                  <a:srgbClr val="FF0000"/>
                </a:solidFill>
              </a:rPr>
              <a:t>就</a:t>
            </a:r>
            <a:r>
              <a:rPr lang="zh-CN" altLang="en-US" sz="2800" b="1" dirty="0"/>
              <a:t>不去商店了。</a:t>
            </a:r>
            <a:endParaRPr lang="en-US" altLang="zh-CN" sz="2800" b="1" dirty="0"/>
          </a:p>
          <a:p>
            <a:pPr>
              <a:lnSpc>
                <a:spcPct val="150000"/>
              </a:lnSpc>
            </a:pPr>
            <a:r>
              <a:rPr lang="zh-CN" altLang="en-US" sz="2800" b="1" dirty="0"/>
              <a:t>太热了，</a:t>
            </a:r>
            <a:r>
              <a:rPr lang="zh-CN" altLang="en-US" sz="2800" b="1" dirty="0">
                <a:solidFill>
                  <a:srgbClr val="FF0000"/>
                </a:solidFill>
              </a:rPr>
              <a:t>就</a:t>
            </a:r>
            <a:r>
              <a:rPr lang="zh-CN" altLang="en-US" sz="2800" b="1" dirty="0"/>
              <a:t>不喝咖啡了。</a:t>
            </a:r>
          </a:p>
        </p:txBody>
      </p:sp>
      <p:sp>
        <p:nvSpPr>
          <p:cNvPr id="12" name="矩形 11"/>
          <p:cNvSpPr/>
          <p:nvPr/>
        </p:nvSpPr>
        <p:spPr bwMode="auto">
          <a:xfrm>
            <a:off x="3474085" y="1544707"/>
            <a:ext cx="568960" cy="1889760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BB66017-2DB6-4716-B8F5-4CD8E9DE35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249" y="-48210"/>
            <a:ext cx="9157249" cy="152783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2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15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6" grpId="0" bldLvl="0" autoUpdateAnimBg="0"/>
      <p:bldP spid="21527" grpId="0" bldLvl="0" animBg="1" autoUpdateAnimBg="0"/>
      <p:bldP spid="21529" grpId="0" bldLvl="0" autoUpdateAnimBg="0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>
            <a:spLocks noChangeArrowheads="1"/>
          </p:cNvSpPr>
          <p:nvPr/>
        </p:nvSpPr>
        <p:spPr bwMode="auto">
          <a:xfrm>
            <a:off x="492124" y="1146175"/>
            <a:ext cx="6497955" cy="2505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40000"/>
              </a:lnSpc>
            </a:pPr>
            <a:r>
              <a:rPr lang="zh-CN" altLang="en-US" sz="2800" b="1" dirty="0">
                <a:latin typeface="宋体" pitchFamily="2" charset="-122"/>
                <a:sym typeface="宋体" pitchFamily="2" charset="-122"/>
              </a:rPr>
              <a:t>A：晚上我们去饭馆吃饭，怎么样？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800" b="1" dirty="0">
                <a:solidFill>
                  <a:srgbClr val="000066"/>
                </a:solidFill>
                <a:latin typeface="宋体" pitchFamily="2" charset="-122"/>
                <a:sym typeface="宋体" pitchFamily="2" charset="-122"/>
              </a:rPr>
              <a:t>B：我不想去</a:t>
            </a:r>
            <a:r>
              <a:rPr lang="zh-CN" altLang="en-US" sz="2800" b="1" i="1" u="sng" dirty="0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外面</a:t>
            </a:r>
            <a:r>
              <a:rPr lang="zh-CN" altLang="en-US" sz="2800" b="1" dirty="0">
                <a:solidFill>
                  <a:srgbClr val="000066"/>
                </a:solidFill>
                <a:latin typeface="宋体" pitchFamily="2" charset="-122"/>
                <a:sym typeface="宋体" pitchFamily="2" charset="-122"/>
              </a:rPr>
              <a:t>吃，我想在家吃。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800" b="1" dirty="0">
                <a:latin typeface="宋体" pitchFamily="2" charset="-122"/>
                <a:sym typeface="宋体" pitchFamily="2" charset="-122"/>
              </a:rPr>
              <a:t>A：那你</a:t>
            </a:r>
            <a:r>
              <a:rPr lang="zh-CN" altLang="en-US" sz="2800" b="1" i="1" u="sng" dirty="0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准备</a:t>
            </a:r>
            <a:r>
              <a:rPr lang="zh-CN" altLang="en-US" sz="2800" b="1" dirty="0">
                <a:latin typeface="宋体" pitchFamily="2" charset="-122"/>
                <a:sym typeface="宋体" pitchFamily="2" charset="-122"/>
              </a:rPr>
              <a:t>做什么呢？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800" b="1" dirty="0">
                <a:solidFill>
                  <a:srgbClr val="000066"/>
                </a:solidFill>
                <a:latin typeface="宋体" pitchFamily="2" charset="-122"/>
                <a:sym typeface="宋体" pitchFamily="2" charset="-122"/>
              </a:rPr>
              <a:t>B：</a:t>
            </a:r>
            <a:r>
              <a:rPr lang="zh-CN" altLang="en-US" sz="2800" b="1" i="1" u="sng" dirty="0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就</a:t>
            </a:r>
            <a:r>
              <a:rPr lang="zh-CN" altLang="en-US" sz="2800" b="1" dirty="0">
                <a:solidFill>
                  <a:srgbClr val="000066"/>
                </a:solidFill>
                <a:latin typeface="宋体" pitchFamily="2" charset="-122"/>
                <a:sym typeface="宋体" pitchFamily="2" charset="-122"/>
              </a:rPr>
              <a:t>做你爱吃的</a:t>
            </a:r>
            <a:r>
              <a:rPr lang="zh-CN" altLang="en-US" sz="2800" b="1" i="1" u="sng" dirty="0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鱼吧</a:t>
            </a:r>
            <a:r>
              <a:rPr lang="zh-CN" altLang="en-US" sz="2800" b="1" dirty="0">
                <a:solidFill>
                  <a:srgbClr val="000066"/>
                </a:solidFill>
                <a:latin typeface="宋体" pitchFamily="2" charset="-122"/>
                <a:sym typeface="宋体" pitchFamily="2" charset="-122"/>
              </a:rPr>
              <a:t>。</a:t>
            </a:r>
            <a:endParaRPr lang="zh-CN" altLang="en-US" sz="2800" b="1" dirty="0">
              <a:solidFill>
                <a:srgbClr val="000066"/>
              </a:solidFill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</p:txBody>
      </p:sp>
      <p:sp>
        <p:nvSpPr>
          <p:cNvPr id="27651" name="Text Box 5"/>
          <p:cNvSpPr>
            <a:spLocks noChangeArrowheads="1"/>
          </p:cNvSpPr>
          <p:nvPr/>
        </p:nvSpPr>
        <p:spPr bwMode="auto">
          <a:xfrm>
            <a:off x="1308100" y="392113"/>
            <a:ext cx="1096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在家里</a:t>
            </a:r>
            <a:endParaRPr lang="zh-CN" altLang="en-US"/>
          </a:p>
        </p:txBody>
      </p:sp>
      <p:sp>
        <p:nvSpPr>
          <p:cNvPr id="38916" name="Line 6"/>
          <p:cNvSpPr>
            <a:spLocks noChangeShapeType="1"/>
          </p:cNvSpPr>
          <p:nvPr/>
        </p:nvSpPr>
        <p:spPr bwMode="auto">
          <a:xfrm>
            <a:off x="922338" y="849313"/>
            <a:ext cx="2073275" cy="1587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38917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27654" name="Picture 6" descr="4c271807ta8a2fe12934f&amp;690[1]"/>
          <p:cNvPicPr>
            <a:picLocks noChangeAspect="1" noChangeArrowheads="1"/>
          </p:cNvPicPr>
          <p:nvPr/>
        </p:nvPicPr>
        <p:blipFill>
          <a:blip r:embed="rId2" cstate="print"/>
          <a:srcRect r="50318" b="52801"/>
          <a:stretch>
            <a:fillRect/>
          </a:stretch>
        </p:blipFill>
        <p:spPr bwMode="auto">
          <a:xfrm>
            <a:off x="5656263" y="3867539"/>
            <a:ext cx="2959417" cy="24592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50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ldLvl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870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2C16951F-A1B3-46D1-A0A4-6616DFF9CF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82" y="0"/>
            <a:ext cx="4356417" cy="326731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A676F7D9-1F36-4531-ABE0-55FAD99CCA9C}"/>
              </a:ext>
            </a:extLst>
          </p:cNvPr>
          <p:cNvSpPr txBox="1"/>
          <p:nvPr/>
        </p:nvSpPr>
        <p:spPr>
          <a:xfrm>
            <a:off x="5008880" y="558800"/>
            <a:ext cx="391953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B050"/>
                </a:solidFill>
              </a:rPr>
              <a:t>你准备喝什么？</a:t>
            </a:r>
            <a:endParaRPr lang="en-US" altLang="zh-CN" sz="3600" dirty="0">
              <a:solidFill>
                <a:srgbClr val="00B050"/>
              </a:solidFill>
            </a:endParaRPr>
          </a:p>
          <a:p>
            <a:r>
              <a:rPr lang="zh-CN" altLang="en-US" sz="3600" dirty="0">
                <a:solidFill>
                  <a:srgbClr val="00B050"/>
                </a:solidFill>
              </a:rPr>
              <a:t>就</a:t>
            </a:r>
            <a:r>
              <a:rPr lang="en-US" altLang="zh-CN" sz="3600" dirty="0">
                <a:solidFill>
                  <a:srgbClr val="00B050"/>
                </a:solidFill>
              </a:rPr>
              <a:t>……</a:t>
            </a:r>
            <a:r>
              <a:rPr lang="zh-CN" altLang="en-US" sz="3600" dirty="0">
                <a:solidFill>
                  <a:srgbClr val="00B050"/>
                </a:solidFill>
              </a:rPr>
              <a:t>吧。</a:t>
            </a:r>
            <a:endParaRPr lang="en-US" altLang="zh-CN" sz="3600" dirty="0">
              <a:solidFill>
                <a:srgbClr val="00B050"/>
              </a:solidFill>
            </a:endParaRPr>
          </a:p>
          <a:p>
            <a:endParaRPr lang="en-US" altLang="zh-CN" sz="3600" dirty="0">
              <a:solidFill>
                <a:srgbClr val="00B050"/>
              </a:solidFill>
            </a:endParaRPr>
          </a:p>
          <a:p>
            <a:endParaRPr lang="en-US" altLang="zh-CN" sz="3600" dirty="0">
              <a:solidFill>
                <a:srgbClr val="00B050"/>
              </a:solidFill>
            </a:endParaRPr>
          </a:p>
          <a:p>
            <a:endParaRPr lang="en-US" altLang="zh-CN" sz="3600" dirty="0">
              <a:solidFill>
                <a:srgbClr val="00B050"/>
              </a:solidFill>
            </a:endParaRPr>
          </a:p>
          <a:p>
            <a:endParaRPr lang="en-US" altLang="zh-CN" sz="3600" dirty="0">
              <a:solidFill>
                <a:srgbClr val="00B050"/>
              </a:solidFill>
            </a:endParaRPr>
          </a:p>
          <a:p>
            <a:endParaRPr lang="en-US" altLang="zh-CN" sz="3600" dirty="0">
              <a:solidFill>
                <a:srgbClr val="00B050"/>
              </a:solidFill>
            </a:endParaRPr>
          </a:p>
          <a:p>
            <a:r>
              <a:rPr lang="zh-CN" altLang="en-US" sz="3600" dirty="0">
                <a:solidFill>
                  <a:srgbClr val="00B050"/>
                </a:solidFill>
              </a:rPr>
              <a:t>你准备吃什么？</a:t>
            </a:r>
            <a:endParaRPr lang="en-US" altLang="zh-CN" sz="3600" dirty="0">
              <a:solidFill>
                <a:srgbClr val="00B050"/>
              </a:solidFill>
            </a:endParaRPr>
          </a:p>
          <a:p>
            <a:r>
              <a:rPr lang="zh-CN" altLang="en-US" sz="3600" dirty="0">
                <a:solidFill>
                  <a:srgbClr val="00B050"/>
                </a:solidFill>
              </a:rPr>
              <a:t>就</a:t>
            </a:r>
            <a:r>
              <a:rPr lang="en-US" altLang="zh-CN" sz="3600" dirty="0">
                <a:solidFill>
                  <a:srgbClr val="00B050"/>
                </a:solidFill>
              </a:rPr>
              <a:t>……</a:t>
            </a:r>
            <a:r>
              <a:rPr lang="zh-CN" altLang="en-US" sz="3600" dirty="0">
                <a:solidFill>
                  <a:srgbClr val="00B050"/>
                </a:solidFill>
              </a:rPr>
              <a:t>吧。</a:t>
            </a:r>
            <a:endParaRPr lang="en-US" altLang="zh-CN" sz="3600" dirty="0">
              <a:solidFill>
                <a:srgbClr val="00B050"/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BD1D1A90-1105-47AD-83B6-85E4089B1B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82" y="3528280"/>
            <a:ext cx="4210897" cy="315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506917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870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pic>
        <p:nvPicPr>
          <p:cNvPr id="14" name="图片 13">
            <a:extLst>
              <a:ext uri="{FF2B5EF4-FFF2-40B4-BE49-F238E27FC236}">
                <a16:creationId xmlns:a16="http://schemas.microsoft.com/office/drawing/2014/main" id="{270DB016-D70F-4CCC-A142-C18E9BD1F4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974" y="233679"/>
            <a:ext cx="2681766" cy="3343501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9585F03E-B56F-41C1-B014-81283A0EB95F}"/>
              </a:ext>
            </a:extLst>
          </p:cNvPr>
          <p:cNvSpPr txBox="1"/>
          <p:nvPr/>
        </p:nvSpPr>
        <p:spPr>
          <a:xfrm>
            <a:off x="4886960" y="886527"/>
            <a:ext cx="498602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00B050"/>
                </a:solidFill>
              </a:rPr>
              <a:t>是老师吗？</a:t>
            </a:r>
            <a:endParaRPr lang="en-US" altLang="zh-CN" sz="4000" dirty="0">
              <a:solidFill>
                <a:srgbClr val="00B050"/>
              </a:solidFill>
            </a:endParaRPr>
          </a:p>
          <a:p>
            <a:r>
              <a:rPr lang="zh-CN" altLang="en-US" sz="4000" dirty="0">
                <a:solidFill>
                  <a:srgbClr val="00B050"/>
                </a:solidFill>
              </a:rPr>
              <a:t>就</a:t>
            </a:r>
            <a:r>
              <a:rPr lang="en-US" altLang="zh-CN" sz="4000" dirty="0">
                <a:solidFill>
                  <a:srgbClr val="00B050"/>
                </a:solidFill>
              </a:rPr>
              <a:t>…..</a:t>
            </a:r>
            <a:r>
              <a:rPr lang="zh-CN" altLang="en-US" sz="4000" dirty="0">
                <a:solidFill>
                  <a:srgbClr val="00B050"/>
                </a:solidFill>
              </a:rPr>
              <a:t>。</a:t>
            </a:r>
            <a:endParaRPr lang="en-US" altLang="zh-CN" sz="4000" dirty="0">
              <a:solidFill>
                <a:srgbClr val="00B050"/>
              </a:solidFill>
            </a:endParaRPr>
          </a:p>
          <a:p>
            <a:endParaRPr lang="en-US" altLang="zh-CN" sz="4000" dirty="0">
              <a:solidFill>
                <a:srgbClr val="00B050"/>
              </a:solidFill>
            </a:endParaRPr>
          </a:p>
          <a:p>
            <a:endParaRPr lang="en-US" altLang="zh-CN" sz="4000" dirty="0">
              <a:solidFill>
                <a:srgbClr val="00B050"/>
              </a:solidFill>
            </a:endParaRPr>
          </a:p>
          <a:p>
            <a:endParaRPr lang="en-US" altLang="zh-CN" sz="4000" dirty="0">
              <a:solidFill>
                <a:srgbClr val="00B050"/>
              </a:solidFill>
            </a:endParaRPr>
          </a:p>
          <a:p>
            <a:endParaRPr lang="en-US" altLang="zh-CN" sz="4000" dirty="0">
              <a:solidFill>
                <a:srgbClr val="00B050"/>
              </a:solidFill>
            </a:endParaRPr>
          </a:p>
          <a:p>
            <a:r>
              <a:rPr lang="zh-CN" altLang="en-US" sz="4000" dirty="0">
                <a:solidFill>
                  <a:srgbClr val="00B050"/>
                </a:solidFill>
              </a:rPr>
              <a:t>是</a:t>
            </a:r>
            <a:r>
              <a:rPr lang="en-US" altLang="zh-CN" sz="4000" dirty="0">
                <a:solidFill>
                  <a:srgbClr val="00B050"/>
                </a:solidFill>
              </a:rPr>
              <a:t>Boris</a:t>
            </a:r>
            <a:r>
              <a:rPr lang="zh-CN" altLang="en-US" sz="4000" dirty="0">
                <a:solidFill>
                  <a:srgbClr val="00B050"/>
                </a:solidFill>
              </a:rPr>
              <a:t>吗？</a:t>
            </a:r>
            <a:endParaRPr lang="en-US" altLang="zh-CN" sz="4000" dirty="0">
              <a:solidFill>
                <a:srgbClr val="00B050"/>
              </a:solidFill>
            </a:endParaRPr>
          </a:p>
          <a:p>
            <a:r>
              <a:rPr lang="zh-CN" altLang="en-US" sz="4000" dirty="0">
                <a:solidFill>
                  <a:srgbClr val="00B050"/>
                </a:solidFill>
              </a:rPr>
              <a:t>就</a:t>
            </a:r>
            <a:r>
              <a:rPr lang="en-US" altLang="zh-CN" sz="4000" dirty="0">
                <a:solidFill>
                  <a:srgbClr val="00B050"/>
                </a:solidFill>
              </a:rPr>
              <a:t>……</a:t>
            </a:r>
            <a:r>
              <a:rPr lang="zh-CN" altLang="en-US" sz="4000" dirty="0">
                <a:solidFill>
                  <a:srgbClr val="00B050"/>
                </a:solidFill>
              </a:rPr>
              <a:t>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D1110DEA-B864-4697-A33F-174638DAD7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34" y="4077970"/>
            <a:ext cx="4126843" cy="254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16150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870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6F17C10F-CE3D-427C-A9D0-833D3935A2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97" y="1381115"/>
            <a:ext cx="4876322" cy="3913098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9F9F3C61-5959-4BEA-AF97-6EB476BA04A9}"/>
              </a:ext>
            </a:extLst>
          </p:cNvPr>
          <p:cNvSpPr txBox="1"/>
          <p:nvPr/>
        </p:nvSpPr>
        <p:spPr>
          <a:xfrm>
            <a:off x="6065520" y="2113507"/>
            <a:ext cx="2123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err="1"/>
              <a:t>tiānqì</a:t>
            </a:r>
            <a:endParaRPr lang="en-US" altLang="zh-CN" sz="2800" dirty="0"/>
          </a:p>
          <a:p>
            <a:r>
              <a:rPr lang="zh-CN" altLang="en-US" sz="2800" dirty="0"/>
              <a:t>天  气</a:t>
            </a:r>
            <a:endParaRPr lang="en-US" altLang="zh-CN" sz="2800" dirty="0"/>
          </a:p>
          <a:p>
            <a:r>
              <a:rPr lang="en-US" altLang="zh-CN" sz="2800" dirty="0"/>
              <a:t>weather</a:t>
            </a:r>
            <a:endParaRPr lang="zh-CN" altLang="en-US" sz="28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939DDA0-BEBF-4027-B452-A40C71262DD4}"/>
              </a:ext>
            </a:extLst>
          </p:cNvPr>
          <p:cNvSpPr txBox="1"/>
          <p:nvPr/>
        </p:nvSpPr>
        <p:spPr>
          <a:xfrm>
            <a:off x="1310642" y="5599995"/>
            <a:ext cx="47548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7030A0"/>
                </a:solidFill>
              </a:rPr>
              <a:t>today’s weather</a:t>
            </a:r>
          </a:p>
          <a:p>
            <a:endParaRPr lang="en-US" altLang="zh-CN" sz="2000" dirty="0">
              <a:solidFill>
                <a:srgbClr val="7030A0"/>
              </a:solidFill>
            </a:endParaRPr>
          </a:p>
          <a:p>
            <a:r>
              <a:rPr lang="en-US" altLang="zh-CN" sz="2000" dirty="0">
                <a:solidFill>
                  <a:srgbClr val="7030A0"/>
                </a:solidFill>
              </a:rPr>
              <a:t>cannot go out, stay at home</a:t>
            </a:r>
            <a:endParaRPr lang="zh-CN" altLang="en-US" sz="2000" dirty="0">
              <a:solidFill>
                <a:srgbClr val="7030A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AFE11A75-39EC-494E-867E-2997410C2647}"/>
              </a:ext>
            </a:extLst>
          </p:cNvPr>
          <p:cNvSpPr txBox="1"/>
          <p:nvPr/>
        </p:nvSpPr>
        <p:spPr>
          <a:xfrm>
            <a:off x="439421" y="111760"/>
            <a:ext cx="5405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B050"/>
                </a:solidFill>
              </a:rPr>
              <a:t>造句 </a:t>
            </a:r>
            <a:r>
              <a:rPr lang="en-US" altLang="zh-CN" sz="3200" dirty="0">
                <a:solidFill>
                  <a:srgbClr val="00B050"/>
                </a:solidFill>
              </a:rPr>
              <a:t>make a sentence</a:t>
            </a:r>
            <a:endParaRPr lang="zh-CN" altLang="en-US" sz="32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870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sp>
        <p:nvSpPr>
          <p:cNvPr id="4" name="文本框 3">
            <a:extLst>
              <a:ext uri="{FF2B5EF4-FFF2-40B4-BE49-F238E27FC236}">
                <a16:creationId xmlns:a16="http://schemas.microsoft.com/office/drawing/2014/main" id="{9F9F3C61-5959-4BEA-AF97-6EB476BA04A9}"/>
              </a:ext>
            </a:extLst>
          </p:cNvPr>
          <p:cNvSpPr txBox="1"/>
          <p:nvPr/>
        </p:nvSpPr>
        <p:spPr>
          <a:xfrm>
            <a:off x="2358072" y="1524227"/>
            <a:ext cx="2123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on the left                           </a:t>
            </a:r>
            <a:endParaRPr lang="zh-CN" altLang="en-US" sz="28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939DDA0-BEBF-4027-B452-A40C71262DD4}"/>
              </a:ext>
            </a:extLst>
          </p:cNvPr>
          <p:cNvSpPr txBox="1"/>
          <p:nvPr/>
        </p:nvSpPr>
        <p:spPr>
          <a:xfrm>
            <a:off x="1336043" y="5039697"/>
            <a:ext cx="56337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rgbClr val="7030A0"/>
                </a:solidFill>
              </a:rPr>
              <a:t>你买哪一件？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AFE11A75-39EC-494E-867E-2997410C2647}"/>
              </a:ext>
            </a:extLst>
          </p:cNvPr>
          <p:cNvSpPr txBox="1"/>
          <p:nvPr/>
        </p:nvSpPr>
        <p:spPr>
          <a:xfrm>
            <a:off x="439421" y="111760"/>
            <a:ext cx="5405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</a:rPr>
              <a:t>Answer with</a:t>
            </a:r>
            <a:r>
              <a:rPr lang="zh-CN" altLang="en-US" sz="3200" dirty="0">
                <a:solidFill>
                  <a:srgbClr val="00B050"/>
                </a:solidFill>
              </a:rPr>
              <a:t>“就”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8EB8C8D-FEC9-427C-B847-29A10CD4FD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4" y="802640"/>
            <a:ext cx="1676400" cy="33528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3E6FF3B9-747A-4931-8B94-D7522E2E62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559" y="802640"/>
            <a:ext cx="2344478" cy="3606889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79088E95-D276-4B52-A4D6-36D818147A30}"/>
              </a:ext>
            </a:extLst>
          </p:cNvPr>
          <p:cNvSpPr txBox="1"/>
          <p:nvPr/>
        </p:nvSpPr>
        <p:spPr>
          <a:xfrm>
            <a:off x="6969759" y="242342"/>
            <a:ext cx="23444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on the right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533947560"/>
      </p:ext>
    </p:extLst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917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id="{D49FA65B-FB42-4799-87BB-4893C0232B31}"/>
              </a:ext>
            </a:extLst>
          </p:cNvPr>
          <p:cNvSpPr txBox="1"/>
          <p:nvPr/>
        </p:nvSpPr>
        <p:spPr>
          <a:xfrm>
            <a:off x="1056640" y="1249680"/>
            <a:ext cx="76911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FF0000"/>
                </a:solidFill>
              </a:rPr>
              <a:t>我们就</a:t>
            </a:r>
            <a:r>
              <a:rPr lang="en-US" altLang="zh-CN" sz="3600" dirty="0">
                <a:solidFill>
                  <a:srgbClr val="FF0000"/>
                </a:solidFill>
              </a:rPr>
              <a:t>+V+</a:t>
            </a:r>
            <a:r>
              <a:rPr lang="zh-CN" altLang="en-US" sz="3600" dirty="0">
                <a:solidFill>
                  <a:srgbClr val="FF0000"/>
                </a:solidFill>
              </a:rPr>
              <a:t>（</a:t>
            </a:r>
            <a:r>
              <a:rPr lang="en-US" altLang="zh-CN" sz="3600" dirty="0">
                <a:solidFill>
                  <a:srgbClr val="FF0000"/>
                </a:solidFill>
              </a:rPr>
              <a:t>O</a:t>
            </a:r>
            <a:r>
              <a:rPr lang="zh-CN" altLang="en-US" sz="3600" dirty="0">
                <a:solidFill>
                  <a:srgbClr val="FF0000"/>
                </a:solidFill>
              </a:rPr>
              <a:t>）</a:t>
            </a:r>
            <a:r>
              <a:rPr lang="en-US" altLang="zh-CN" sz="3600" dirty="0">
                <a:solidFill>
                  <a:srgbClr val="FF0000"/>
                </a:solidFill>
              </a:rPr>
              <a:t>……</a:t>
            </a:r>
            <a:r>
              <a:rPr lang="zh-CN" altLang="en-US" sz="3600" dirty="0">
                <a:solidFill>
                  <a:srgbClr val="FF0000"/>
                </a:solidFill>
              </a:rPr>
              <a:t>吧</a:t>
            </a:r>
            <a:endParaRPr lang="en-US" altLang="zh-CN" sz="3600" dirty="0">
              <a:solidFill>
                <a:srgbClr val="FF0000"/>
              </a:solidFill>
            </a:endParaRPr>
          </a:p>
          <a:p>
            <a:pPr algn="ctr"/>
            <a:r>
              <a:rPr lang="en-US" altLang="zh-CN" sz="2400" dirty="0">
                <a:solidFill>
                  <a:srgbClr val="FF0000"/>
                </a:solidFill>
              </a:rPr>
              <a:t>(Try to translate)</a:t>
            </a:r>
          </a:p>
          <a:p>
            <a:pPr algn="ctr"/>
            <a:endParaRPr lang="en-US" altLang="zh-CN" sz="3600" dirty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r>
              <a:rPr lang="en-US" altLang="zh-CN" sz="2400" dirty="0"/>
              <a:t>It’s too cold outside, then we stay at home.</a:t>
            </a:r>
          </a:p>
          <a:p>
            <a:pPr marL="342900" indent="-342900">
              <a:buAutoNum type="arabicPeriod"/>
            </a:pPr>
            <a:r>
              <a:rPr lang="en-US" altLang="zh-CN" sz="2400" dirty="0"/>
              <a:t>It’s too  busy today, then we go to the shop tomorrow.</a:t>
            </a:r>
          </a:p>
          <a:p>
            <a:pPr marL="342900" indent="-342900">
              <a:buAutoNum type="arabicPeriod"/>
            </a:pPr>
            <a:r>
              <a:rPr lang="en-US" altLang="zh-CN" sz="2400" dirty="0"/>
              <a:t>I don’t want to drink coffee, then we drink milk.</a:t>
            </a:r>
          </a:p>
          <a:p>
            <a:pPr marL="342900" indent="-342900">
              <a:buAutoNum type="arabicPeriod"/>
            </a:pPr>
            <a:r>
              <a:rPr lang="en-US" altLang="zh-CN" sz="2400" dirty="0"/>
              <a:t>I don’t want to eat Chinese food, then we eat English food.</a:t>
            </a:r>
          </a:p>
          <a:p>
            <a:pPr marL="342900" indent="-342900">
              <a:buAutoNum type="arabicPeriod"/>
            </a:pPr>
            <a:r>
              <a:rPr lang="en-US" altLang="zh-CN" sz="2400" dirty="0"/>
              <a:t>I don’t want to buy the little cat, then we buy the little dog.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218318231"/>
      </p:ext>
    </p:extLst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699DAD-69A0-47AE-9399-B77BBCED1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pPr algn="l"/>
            <a:r>
              <a:rPr lang="en-US" altLang="zh-CN" sz="2400" b="1" dirty="0">
                <a:latin typeface="Arial Black" panose="020B0A04020102020204" pitchFamily="34" charset="0"/>
              </a:rPr>
              <a:t>Answer questions in light of text 1</a:t>
            </a:r>
            <a:endParaRPr lang="zh-CN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0E6C594-D243-449C-9E6D-2660F5FC9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男的想去哪儿吃饭？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女的想在哪儿吃饭？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晚上他们想吃什么？</a:t>
            </a:r>
          </a:p>
        </p:txBody>
      </p:sp>
    </p:spTree>
    <p:extLst>
      <p:ext uri="{BB962C8B-B14F-4D97-AF65-F5344CB8AC3E}">
        <p14:creationId xmlns:p14="http://schemas.microsoft.com/office/powerpoint/2010/main" val="4290575711"/>
      </p:ext>
    </p:extLst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870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sp>
        <p:nvSpPr>
          <p:cNvPr id="2" name="矩形 1">
            <a:extLst>
              <a:ext uri="{FF2B5EF4-FFF2-40B4-BE49-F238E27FC236}">
                <a16:creationId xmlns:a16="http://schemas.microsoft.com/office/drawing/2014/main" id="{1AD05BE2-CE78-4761-8BA1-94BB7B37C0A8}"/>
              </a:ext>
            </a:extLst>
          </p:cNvPr>
          <p:cNvSpPr/>
          <p:nvPr/>
        </p:nvSpPr>
        <p:spPr>
          <a:xfrm>
            <a:off x="721360" y="1178620"/>
            <a:ext cx="80162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根据提示，复述课文。</a:t>
            </a:r>
            <a:endParaRPr lang="en-US" altLang="zh-CN" sz="2800" dirty="0"/>
          </a:p>
          <a:p>
            <a:r>
              <a:rPr lang="en-US" altLang="zh-CN" sz="2800" dirty="0"/>
              <a:t>According the hint, </a:t>
            </a:r>
            <a:r>
              <a:rPr lang="en-GB" altLang="zh-CN" sz="2800" dirty="0"/>
              <a:t>Retell the text </a:t>
            </a:r>
            <a:br>
              <a:rPr lang="en-GB" altLang="zh-CN" sz="2800" dirty="0"/>
            </a:br>
            <a:br>
              <a:rPr lang="en-US" altLang="zh-CN" sz="2800" dirty="0"/>
            </a:br>
            <a:r>
              <a:rPr lang="en-US" altLang="zh-CN" sz="2800" dirty="0">
                <a:solidFill>
                  <a:srgbClr val="002060"/>
                </a:solidFill>
              </a:rPr>
              <a:t>A:</a:t>
            </a:r>
            <a:r>
              <a:rPr lang="zh-CN" altLang="en-US" sz="2800" dirty="0">
                <a:solidFill>
                  <a:srgbClr val="002060"/>
                </a:solidFill>
              </a:rPr>
              <a:t>晚上我们</a:t>
            </a:r>
            <a:r>
              <a:rPr lang="en-US" altLang="zh-CN" sz="2800" dirty="0">
                <a:solidFill>
                  <a:srgbClr val="002060"/>
                </a:solidFill>
              </a:rPr>
              <a:t>…….</a:t>
            </a:r>
            <a:r>
              <a:rPr lang="zh-CN" altLang="en-US" sz="2800" dirty="0">
                <a:solidFill>
                  <a:srgbClr val="002060"/>
                </a:solidFill>
              </a:rPr>
              <a:t>，怎么样？</a:t>
            </a:r>
            <a:br>
              <a:rPr lang="en-US" altLang="zh-CN" sz="2800" dirty="0">
                <a:solidFill>
                  <a:srgbClr val="002060"/>
                </a:solidFill>
              </a:rPr>
            </a:br>
            <a:r>
              <a:rPr lang="zh-CN" altLang="en-US" sz="2800" dirty="0">
                <a:solidFill>
                  <a:srgbClr val="002060"/>
                </a:solidFill>
              </a:rPr>
              <a:t>  </a:t>
            </a:r>
            <a:br>
              <a:rPr lang="en-GB" altLang="zh-CN" sz="2800" dirty="0">
                <a:solidFill>
                  <a:srgbClr val="002060"/>
                </a:solidFill>
              </a:rPr>
            </a:br>
            <a:r>
              <a:rPr lang="en-US" altLang="zh-CN" sz="2800" dirty="0">
                <a:solidFill>
                  <a:srgbClr val="002060"/>
                </a:solidFill>
              </a:rPr>
              <a:t>B:</a:t>
            </a:r>
            <a:r>
              <a:rPr lang="zh-CN" altLang="en-US" sz="2800" dirty="0">
                <a:solidFill>
                  <a:srgbClr val="002060"/>
                </a:solidFill>
              </a:rPr>
              <a:t>我不想</a:t>
            </a:r>
            <a:r>
              <a:rPr lang="en-US" altLang="zh-CN" sz="2800" dirty="0">
                <a:solidFill>
                  <a:srgbClr val="002060"/>
                </a:solidFill>
              </a:rPr>
              <a:t>…………</a:t>
            </a:r>
            <a:r>
              <a:rPr lang="zh-CN" altLang="en-US" sz="2800" dirty="0">
                <a:solidFill>
                  <a:srgbClr val="002060"/>
                </a:solidFill>
              </a:rPr>
              <a:t>，我想</a:t>
            </a:r>
            <a:r>
              <a:rPr lang="en-US" altLang="zh-CN" sz="2800" dirty="0">
                <a:solidFill>
                  <a:srgbClr val="002060"/>
                </a:solidFill>
              </a:rPr>
              <a:t>……….</a:t>
            </a:r>
            <a:r>
              <a:rPr lang="zh-CN" altLang="en-US" sz="2800" dirty="0">
                <a:solidFill>
                  <a:srgbClr val="002060"/>
                </a:solidFill>
              </a:rPr>
              <a:t>。</a:t>
            </a:r>
            <a:br>
              <a:rPr lang="en-US" altLang="zh-CN" sz="2800" dirty="0">
                <a:solidFill>
                  <a:srgbClr val="002060"/>
                </a:solidFill>
              </a:rPr>
            </a:br>
            <a:r>
              <a:rPr lang="zh-CN" altLang="en-US" sz="2800" dirty="0">
                <a:solidFill>
                  <a:srgbClr val="002060"/>
                </a:solidFill>
              </a:rPr>
              <a:t>    </a:t>
            </a:r>
            <a:br>
              <a:rPr lang="en-GB" altLang="zh-CN" sz="2800" dirty="0">
                <a:solidFill>
                  <a:srgbClr val="002060"/>
                </a:solidFill>
              </a:rPr>
            </a:br>
            <a:r>
              <a:rPr lang="en-US" altLang="zh-CN" sz="2800" dirty="0">
                <a:solidFill>
                  <a:srgbClr val="002060"/>
                </a:solidFill>
              </a:rPr>
              <a:t>A:</a:t>
            </a:r>
            <a:r>
              <a:rPr lang="zh-CN" altLang="en-US" sz="2800" dirty="0">
                <a:solidFill>
                  <a:srgbClr val="002060"/>
                </a:solidFill>
              </a:rPr>
              <a:t>那你</a:t>
            </a:r>
            <a:r>
              <a:rPr lang="en-US" altLang="zh-CN" sz="2800" dirty="0">
                <a:solidFill>
                  <a:srgbClr val="002060"/>
                </a:solidFill>
              </a:rPr>
              <a:t>…………..</a:t>
            </a:r>
            <a:r>
              <a:rPr lang="zh-CN" altLang="en-US" sz="2800" dirty="0">
                <a:solidFill>
                  <a:srgbClr val="002060"/>
                </a:solidFill>
              </a:rPr>
              <a:t>呢？</a:t>
            </a:r>
            <a:endParaRPr lang="en-US" altLang="zh-CN" sz="2800" dirty="0">
              <a:solidFill>
                <a:srgbClr val="002060"/>
              </a:solidFill>
            </a:endParaRPr>
          </a:p>
          <a:p>
            <a:br>
              <a:rPr lang="en-US" altLang="zh-CN" sz="2800" dirty="0">
                <a:solidFill>
                  <a:srgbClr val="002060"/>
                </a:solidFill>
              </a:rPr>
            </a:br>
            <a:r>
              <a:rPr lang="en-US" altLang="zh-CN" sz="2800" dirty="0">
                <a:solidFill>
                  <a:srgbClr val="002060"/>
                </a:solidFill>
              </a:rPr>
              <a:t>B:…</a:t>
            </a:r>
            <a:r>
              <a:rPr lang="zh-CN" altLang="en-US" sz="2800" dirty="0">
                <a:solidFill>
                  <a:srgbClr val="002060"/>
                </a:solidFill>
              </a:rPr>
              <a:t>做</a:t>
            </a:r>
            <a:r>
              <a:rPr lang="en-US" altLang="zh-CN" sz="2800" dirty="0">
                <a:solidFill>
                  <a:srgbClr val="002060"/>
                </a:solidFill>
              </a:rPr>
              <a:t>……………</a:t>
            </a:r>
            <a:r>
              <a:rPr lang="zh-CN" altLang="en-US" sz="2800" dirty="0">
                <a:solidFill>
                  <a:srgbClr val="002060"/>
                </a:solidFill>
              </a:rPr>
              <a:t>吧。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332391087"/>
      </p:ext>
    </p:extLst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941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A4C8AD59-1B57-4ACB-BF1E-56DC59C302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3" y="-14288"/>
            <a:ext cx="9037637" cy="6445250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941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AEF87097-C78E-459E-9746-D942EB75EF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97" y="1055052"/>
            <a:ext cx="8701723" cy="4004627"/>
          </a:xfrm>
          <a:prstGeom prst="rect">
            <a:avLst/>
          </a:prstGeom>
        </p:spPr>
      </p:pic>
      <p:sp>
        <p:nvSpPr>
          <p:cNvPr id="5" name="圆角矩形 7">
            <a:extLst>
              <a:ext uri="{FF2B5EF4-FFF2-40B4-BE49-F238E27FC236}">
                <a16:creationId xmlns:a16="http://schemas.microsoft.com/office/drawing/2014/main" id="{D097BAB7-F404-4DB0-9850-3D4386DE3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2705" y="581025"/>
            <a:ext cx="3958590" cy="603250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FF00FF">
                  <a:tint val="66000"/>
                  <a:satMod val="160000"/>
                </a:srgbClr>
              </a:gs>
              <a:gs pos="50000">
                <a:srgbClr val="FF00FF">
                  <a:tint val="44500"/>
                  <a:satMod val="160000"/>
                </a:srgbClr>
              </a:gs>
              <a:gs pos="100000">
                <a:srgbClr val="FF00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</p:spPr>
        <p:txBody>
          <a:bodyPr lIns="90170" tIns="46990" rIns="90170" bIns="46990"/>
          <a:lstStyle/>
          <a:p>
            <a:endParaRPr lang="zh-CN" altLang="zh-CN" sz="1600" b="1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" name="Text Box 7">
            <a:extLst>
              <a:ext uri="{FF2B5EF4-FFF2-40B4-BE49-F238E27FC236}">
                <a16:creationId xmlns:a16="http://schemas.microsoft.com/office/drawing/2014/main" id="{0147C78E-487A-490E-AD3D-D02FDA61A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9583" y="636270"/>
            <a:ext cx="1025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还</a:t>
            </a:r>
            <a:r>
              <a:rPr lang="en-US" altLang="zh-CN" sz="3200" b="1" dirty="0">
                <a:solidFill>
                  <a:srgbClr val="FF0000"/>
                </a:solidFill>
              </a:rPr>
              <a:t>+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Text Box 12">
            <a:extLst>
              <a:ext uri="{FF2B5EF4-FFF2-40B4-BE49-F238E27FC236}">
                <a16:creationId xmlns:a16="http://schemas.microsoft.com/office/drawing/2014/main" id="{1D596888-15E8-4138-AEF0-3449CD4A3F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4595" y="652145"/>
            <a:ext cx="3054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形容词（adj.）</a:t>
            </a:r>
          </a:p>
        </p:txBody>
      </p:sp>
    </p:spTree>
    <p:extLst>
      <p:ext uri="{BB962C8B-B14F-4D97-AF65-F5344CB8AC3E}">
        <p14:creationId xmlns:p14="http://schemas.microsoft.com/office/powerpoint/2010/main" val="304038982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 autoUpdateAnimBg="0"/>
      <p:bldP spid="6" grpId="0" bldLvl="0" autoUpdateAnimBg="0"/>
      <p:bldP spid="7" grpId="0" bldLvl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941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0FD12C55-47F2-4820-834F-23BA5FD8A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96" y="2139632"/>
            <a:ext cx="8900104" cy="3133408"/>
          </a:xfrm>
          <a:prstGeom prst="rect">
            <a:avLst/>
          </a:prstGeom>
        </p:spPr>
      </p:pic>
      <p:sp>
        <p:nvSpPr>
          <p:cNvPr id="5" name="圆角矩形 7">
            <a:extLst>
              <a:ext uri="{FF2B5EF4-FFF2-40B4-BE49-F238E27FC236}">
                <a16:creationId xmlns:a16="http://schemas.microsoft.com/office/drawing/2014/main" id="{2F1CF219-7210-4511-AADF-1D2709C597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2930" y="1233488"/>
            <a:ext cx="6153150" cy="603250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FF00FF">
                  <a:tint val="66000"/>
                  <a:satMod val="160000"/>
                </a:srgbClr>
              </a:gs>
              <a:gs pos="50000">
                <a:srgbClr val="FF00FF">
                  <a:tint val="44500"/>
                  <a:satMod val="160000"/>
                </a:srgbClr>
              </a:gs>
              <a:gs pos="100000">
                <a:srgbClr val="FF00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</p:spPr>
        <p:txBody>
          <a:bodyPr lIns="90170" tIns="46990" rIns="90170" bIns="46990"/>
          <a:lstStyle/>
          <a:p>
            <a:endParaRPr lang="zh-CN" altLang="zh-CN" sz="1600" b="1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" name="Text Box 7">
            <a:extLst>
              <a:ext uri="{FF2B5EF4-FFF2-40B4-BE49-F238E27FC236}">
                <a16:creationId xmlns:a16="http://schemas.microsoft.com/office/drawing/2014/main" id="{D920236D-003C-49C8-A929-5BCFC46519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0845" y="1233488"/>
            <a:ext cx="209613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/>
              <a:t>     </a:t>
            </a:r>
            <a:r>
              <a:rPr lang="zh-CN" altLang="en-US" sz="2800" b="1" dirty="0">
                <a:solidFill>
                  <a:srgbClr val="FF0000"/>
                </a:solidFill>
              </a:rPr>
              <a:t>有点儿</a:t>
            </a:r>
            <a:r>
              <a:rPr lang="en-US" altLang="zh-CN" sz="2800" b="1" dirty="0">
                <a:solidFill>
                  <a:srgbClr val="FF0000"/>
                </a:solidFill>
              </a:rPr>
              <a:t>+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 Box 8">
            <a:extLst>
              <a:ext uri="{FF2B5EF4-FFF2-40B4-BE49-F238E27FC236}">
                <a16:creationId xmlns:a16="http://schemas.microsoft.com/office/drawing/2014/main" id="{244DF6E9-247B-44F4-A106-878DF2E97F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8230" y="1298575"/>
            <a:ext cx="3895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/>
              <a:t>  形容词（adj.）/动词（v.)</a:t>
            </a:r>
          </a:p>
        </p:txBody>
      </p:sp>
    </p:spTree>
    <p:extLst>
      <p:ext uri="{BB962C8B-B14F-4D97-AF65-F5344CB8AC3E}">
        <p14:creationId xmlns:p14="http://schemas.microsoft.com/office/powerpoint/2010/main" val="219372992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 autoUpdateAnimBg="0"/>
      <p:bldP spid="6" grpId="0" bldLvl="0" autoUpdateAnimBg="0"/>
      <p:bldP spid="7" grpId="0" bldLvl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699DAD-69A0-47AE-9399-B77BBCED1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pPr algn="l"/>
            <a:r>
              <a:rPr lang="en-US" altLang="zh-CN" sz="2400" b="1" dirty="0">
                <a:latin typeface="Arial Black" panose="020B0A04020102020204" pitchFamily="34" charset="0"/>
              </a:rPr>
              <a:t>Answer questions in light of text 1</a:t>
            </a:r>
            <a:endParaRPr lang="zh-CN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0E6C594-D243-449C-9E6D-2660F5FC9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他们在哪儿？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他们想买什么？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第二件衣服怎么样？</a:t>
            </a:r>
          </a:p>
        </p:txBody>
      </p:sp>
    </p:spTree>
    <p:extLst>
      <p:ext uri="{BB962C8B-B14F-4D97-AF65-F5344CB8AC3E}">
        <p14:creationId xmlns:p14="http://schemas.microsoft.com/office/powerpoint/2010/main" val="1236441033"/>
      </p:ext>
    </p:extLst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62000" y="818443"/>
            <a:ext cx="7391400" cy="9906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altLang="zh-CN" dirty="0" err="1">
                <a:solidFill>
                  <a:schemeClr val="tx1"/>
                </a:solidFill>
              </a:rPr>
              <a:t>Hái</a:t>
            </a:r>
            <a:r>
              <a:rPr lang="zh-CN" altLang="en-US" dirty="0">
                <a:solidFill>
                  <a:schemeClr val="tx1"/>
                </a:solidFill>
              </a:rPr>
              <a:t>                 </a:t>
            </a:r>
            <a:r>
              <a:rPr lang="en-US" altLang="zh-CN" dirty="0" err="1">
                <a:solidFill>
                  <a:schemeClr val="tx1"/>
                </a:solidFill>
              </a:rPr>
              <a:t>Hái</a:t>
            </a:r>
            <a:r>
              <a:rPr lang="zh-CN" altLang="en-US" dirty="0">
                <a:solidFill>
                  <a:schemeClr val="tx1"/>
                </a:solidFill>
              </a:rPr>
              <a:t> </a:t>
            </a:r>
            <a:endParaRPr lang="en-US" altLang="zh-CN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zh-CN" altLang="en-US" sz="2800" dirty="0"/>
              <a:t> 还               </a:t>
            </a:r>
            <a:r>
              <a:rPr lang="zh-CN" altLang="en-US" sz="1200" dirty="0"/>
              <a:t> </a:t>
            </a:r>
            <a:r>
              <a:rPr lang="zh-CN" altLang="en-US" sz="2800" dirty="0">
                <a:solidFill>
                  <a:srgbClr val="FF0000"/>
                </a:solidFill>
              </a:rPr>
              <a:t>还</a:t>
            </a:r>
            <a:r>
              <a:rPr lang="en-US" altLang="zh-CN" sz="2800" dirty="0">
                <a:solidFill>
                  <a:srgbClr val="FF0000"/>
                </a:solidFill>
              </a:rPr>
              <a:t>+</a:t>
            </a:r>
            <a:r>
              <a:rPr lang="en-US" altLang="zh-CN" sz="2800" dirty="0" err="1">
                <a:solidFill>
                  <a:srgbClr val="FF0000"/>
                </a:solidFill>
              </a:rPr>
              <a:t>adj</a:t>
            </a:r>
            <a:r>
              <a:rPr lang="en-US" altLang="zh-CN" sz="1200" dirty="0">
                <a:solidFill>
                  <a:srgbClr val="FF0000"/>
                </a:solidFill>
              </a:rPr>
              <a:t>(means that something is passable or acceptable)</a:t>
            </a:r>
          </a:p>
          <a:p>
            <a:pPr>
              <a:buNone/>
            </a:pPr>
            <a:endParaRPr lang="en-US" altLang="zh-CN" sz="2800" dirty="0">
              <a:solidFill>
                <a:srgbClr val="FF0000"/>
              </a:solidFill>
            </a:endParaRPr>
          </a:p>
          <a:p>
            <a:pPr>
              <a:buNone/>
            </a:pPr>
            <a:endParaRPr lang="zh-CN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1259840" y="1948348"/>
            <a:ext cx="7010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>
                <a:solidFill>
                  <a:srgbClr val="00B050"/>
                </a:solidFill>
              </a:rPr>
              <a:t>Hái</a:t>
            </a:r>
            <a:r>
              <a:rPr lang="en-US" altLang="zh-CN" dirty="0">
                <a:solidFill>
                  <a:srgbClr val="00B050"/>
                </a:solidFill>
              </a:rPr>
              <a:t> </a:t>
            </a:r>
            <a:r>
              <a:rPr lang="en-US" altLang="zh-CN" dirty="0" err="1">
                <a:solidFill>
                  <a:srgbClr val="00B050"/>
                </a:solidFill>
              </a:rPr>
              <a:t>kěyǐ</a:t>
            </a:r>
            <a:r>
              <a:rPr lang="zh-CN" altLang="en-US" dirty="0">
                <a:solidFill>
                  <a:srgbClr val="00B050"/>
                </a:solidFill>
              </a:rPr>
              <a:t>   </a:t>
            </a:r>
            <a:r>
              <a:rPr lang="en-US" altLang="zh-CN" dirty="0">
                <a:solidFill>
                  <a:srgbClr val="00B050"/>
                </a:solidFill>
              </a:rPr>
              <a:t> </a:t>
            </a:r>
            <a:r>
              <a:rPr lang="en-US" altLang="zh-CN" dirty="0" err="1">
                <a:solidFill>
                  <a:srgbClr val="00B050"/>
                </a:solidFill>
              </a:rPr>
              <a:t>hái</a:t>
            </a:r>
            <a:r>
              <a:rPr lang="en-US" altLang="zh-CN" dirty="0">
                <a:solidFill>
                  <a:srgbClr val="00B050"/>
                </a:solidFill>
              </a:rPr>
              <a:t> </a:t>
            </a:r>
            <a:r>
              <a:rPr lang="en-US" altLang="zh-CN" dirty="0" err="1">
                <a:solidFill>
                  <a:srgbClr val="00B050"/>
                </a:solidFill>
              </a:rPr>
              <a:t>bùcuò</a:t>
            </a:r>
            <a:r>
              <a:rPr lang="zh-CN" altLang="en-US" dirty="0">
                <a:solidFill>
                  <a:srgbClr val="00B050"/>
                </a:solidFill>
              </a:rPr>
              <a:t>  </a:t>
            </a:r>
            <a:r>
              <a:rPr lang="en-US" altLang="zh-CN" dirty="0">
                <a:solidFill>
                  <a:srgbClr val="00B050"/>
                </a:solidFill>
              </a:rPr>
              <a:t> </a:t>
            </a:r>
            <a:r>
              <a:rPr lang="en-US" altLang="zh-CN" dirty="0" err="1">
                <a:solidFill>
                  <a:srgbClr val="00B050"/>
                </a:solidFill>
              </a:rPr>
              <a:t>hái</a:t>
            </a:r>
            <a:r>
              <a:rPr lang="en-US" altLang="zh-CN" dirty="0">
                <a:solidFill>
                  <a:srgbClr val="00B050"/>
                </a:solidFill>
              </a:rPr>
              <a:t> </a:t>
            </a:r>
            <a:r>
              <a:rPr lang="en-US" altLang="zh-CN" dirty="0" err="1">
                <a:solidFill>
                  <a:srgbClr val="00B050"/>
                </a:solidFill>
              </a:rPr>
              <a:t>xíng</a:t>
            </a:r>
            <a:r>
              <a:rPr lang="zh-CN" altLang="en-US" dirty="0">
                <a:solidFill>
                  <a:srgbClr val="00B050"/>
                </a:solidFill>
              </a:rPr>
              <a:t>   </a:t>
            </a:r>
            <a:r>
              <a:rPr lang="en-US" altLang="zh-CN" dirty="0">
                <a:solidFill>
                  <a:srgbClr val="00B050"/>
                </a:solidFill>
              </a:rPr>
              <a:t> </a:t>
            </a:r>
            <a:r>
              <a:rPr lang="en-US" altLang="zh-CN" dirty="0" err="1">
                <a:solidFill>
                  <a:srgbClr val="00B050"/>
                </a:solidFill>
              </a:rPr>
              <a:t>hái</a:t>
            </a:r>
            <a:r>
              <a:rPr lang="en-US" altLang="zh-CN" dirty="0">
                <a:solidFill>
                  <a:srgbClr val="00B050"/>
                </a:solidFill>
              </a:rPr>
              <a:t> </a:t>
            </a:r>
            <a:r>
              <a:rPr lang="en-US" altLang="zh-CN" dirty="0" err="1">
                <a:solidFill>
                  <a:srgbClr val="00B050"/>
                </a:solidFill>
              </a:rPr>
              <a:t>hǎo</a:t>
            </a:r>
            <a:endParaRPr lang="en-US" altLang="zh-CN" dirty="0">
              <a:solidFill>
                <a:srgbClr val="00B050"/>
              </a:solidFill>
            </a:endParaRPr>
          </a:p>
          <a:p>
            <a:r>
              <a:rPr lang="zh-CN" altLang="en-US" sz="2000" dirty="0">
                <a:solidFill>
                  <a:srgbClr val="00B050"/>
                </a:solidFill>
              </a:rPr>
              <a:t>还可以   还不错          还行       还好</a:t>
            </a:r>
            <a:endParaRPr lang="en-GB" sz="2000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8189" y="2819400"/>
            <a:ext cx="800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/>
              <a:t>1</a:t>
            </a:r>
            <a:r>
              <a:rPr lang="zh-CN" altLang="en-US" sz="2000" dirty="0"/>
              <a:t>：</a:t>
            </a:r>
            <a:r>
              <a:rPr lang="en-US" altLang="zh-CN" sz="2000" dirty="0"/>
              <a:t>A</a:t>
            </a:r>
            <a:r>
              <a:rPr lang="zh-CN" altLang="en-US" sz="2000" dirty="0"/>
              <a:t>：你身体怎么样？</a:t>
            </a:r>
            <a:endParaRPr lang="en-US" altLang="zh-CN" sz="2000" dirty="0"/>
          </a:p>
          <a:p>
            <a:r>
              <a:rPr lang="zh-CN" altLang="en-US" sz="2000" dirty="0"/>
              <a:t>      </a:t>
            </a:r>
            <a:r>
              <a:rPr lang="en-US" altLang="zh-CN" sz="2000" dirty="0"/>
              <a:t>B</a:t>
            </a:r>
            <a:r>
              <a:rPr lang="zh-CN" altLang="en-US" sz="2000" dirty="0"/>
              <a:t>：还</a:t>
            </a:r>
            <a:r>
              <a:rPr lang="en-US" altLang="zh-CN" sz="2000" dirty="0"/>
              <a:t>…</a:t>
            </a:r>
            <a:endParaRPr lang="en-GB" altLang="zh-CN" sz="2000" dirty="0"/>
          </a:p>
          <a:p>
            <a:endParaRPr lang="en-US" altLang="zh-CN" sz="2000" dirty="0"/>
          </a:p>
          <a:p>
            <a:r>
              <a:rPr lang="en-US" altLang="zh-CN" sz="2000" dirty="0"/>
              <a:t>2</a:t>
            </a:r>
            <a:r>
              <a:rPr lang="zh-CN" altLang="en-US" sz="2000" dirty="0"/>
              <a:t>：</a:t>
            </a:r>
            <a:r>
              <a:rPr lang="en-US" altLang="zh-CN" sz="2000" dirty="0"/>
              <a:t>A</a:t>
            </a:r>
            <a:r>
              <a:rPr lang="zh-CN" altLang="en-US" sz="2000" dirty="0"/>
              <a:t>：你觉得热不热？</a:t>
            </a:r>
            <a:endParaRPr lang="en-US" altLang="zh-CN" sz="2000" dirty="0"/>
          </a:p>
          <a:p>
            <a:r>
              <a:rPr lang="zh-CN" altLang="en-US" sz="2000" dirty="0"/>
              <a:t>      </a:t>
            </a:r>
            <a:r>
              <a:rPr lang="en-US" altLang="zh-CN" sz="2000" dirty="0"/>
              <a:t>B</a:t>
            </a:r>
            <a:r>
              <a:rPr lang="zh-CN" altLang="en-US" sz="2000" dirty="0"/>
              <a:t>：我觉得还</a:t>
            </a:r>
            <a:r>
              <a:rPr lang="en-US" altLang="zh-CN" sz="2000" dirty="0"/>
              <a:t>…</a:t>
            </a:r>
            <a:r>
              <a:rPr lang="zh-CN" altLang="en-US" sz="2000" dirty="0"/>
              <a:t>。</a:t>
            </a:r>
            <a:endParaRPr lang="en-US" altLang="zh-CN" sz="2000" dirty="0"/>
          </a:p>
          <a:p>
            <a:endParaRPr lang="en-US" altLang="zh-CN" sz="2000" dirty="0"/>
          </a:p>
          <a:p>
            <a:r>
              <a:rPr lang="en-US" altLang="zh-CN" sz="2000" dirty="0"/>
              <a:t>3</a:t>
            </a:r>
            <a:r>
              <a:rPr lang="zh-CN" altLang="en-US" sz="2000" dirty="0"/>
              <a:t>：</a:t>
            </a:r>
            <a:r>
              <a:rPr lang="en-US" altLang="zh-CN" sz="2000" dirty="0"/>
              <a:t>A</a:t>
            </a:r>
            <a:r>
              <a:rPr lang="zh-CN" altLang="en-US" sz="2000" dirty="0"/>
              <a:t>：今天的天气怎么样？</a:t>
            </a:r>
            <a:endParaRPr lang="en-US" altLang="zh-CN" sz="2000" dirty="0"/>
          </a:p>
          <a:p>
            <a:r>
              <a:rPr lang="zh-CN" altLang="en-US" sz="2000" dirty="0"/>
              <a:t>      </a:t>
            </a:r>
            <a:r>
              <a:rPr lang="en-US" altLang="zh-CN" sz="2000" dirty="0"/>
              <a:t>B</a:t>
            </a:r>
            <a:r>
              <a:rPr lang="zh-CN" altLang="en-US" sz="2000" dirty="0"/>
              <a:t>：还</a:t>
            </a:r>
            <a:r>
              <a:rPr lang="en-US" altLang="zh-CN" sz="2000" dirty="0"/>
              <a:t>…</a:t>
            </a:r>
          </a:p>
          <a:p>
            <a:endParaRPr lang="en-US" altLang="zh-CN" sz="2000" dirty="0"/>
          </a:p>
          <a:p>
            <a:r>
              <a:rPr lang="zh-CN" altLang="en-US" sz="2000" dirty="0"/>
              <a:t>   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583915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894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id="{65E1C598-F4AB-4867-B2AA-AE575D970B93}"/>
              </a:ext>
            </a:extLst>
          </p:cNvPr>
          <p:cNvSpPr txBox="1"/>
          <p:nvPr/>
        </p:nvSpPr>
        <p:spPr>
          <a:xfrm>
            <a:off x="1145540" y="3605109"/>
            <a:ext cx="60096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AutoNum type="arabicPeriod"/>
            </a:pPr>
            <a:r>
              <a:rPr lang="zh-CN" altLang="en-US" sz="2400" dirty="0">
                <a:solidFill>
                  <a:srgbClr val="00B050"/>
                </a:solidFill>
              </a:rPr>
              <a:t>小     </a:t>
            </a:r>
            <a:endParaRPr lang="en-US" altLang="zh-CN" sz="2400" dirty="0">
              <a:solidFill>
                <a:srgbClr val="00B050"/>
              </a:solidFill>
            </a:endParaRPr>
          </a:p>
          <a:p>
            <a:pPr marL="1143000" indent="-1143000">
              <a:buAutoNum type="arabicPeriod"/>
            </a:pPr>
            <a:r>
              <a:rPr lang="zh-CN" altLang="en-US" sz="2400" dirty="0">
                <a:solidFill>
                  <a:srgbClr val="00B050"/>
                </a:solidFill>
              </a:rPr>
              <a:t>大   </a:t>
            </a:r>
            <a:endParaRPr lang="en-US" altLang="zh-CN" sz="2400" dirty="0">
              <a:solidFill>
                <a:srgbClr val="00B050"/>
              </a:solidFill>
            </a:endParaRPr>
          </a:p>
          <a:p>
            <a:pPr marL="1143000" indent="-1143000">
              <a:buAutoNum type="arabicPeriod"/>
            </a:pPr>
            <a:r>
              <a:rPr lang="zh-CN" altLang="en-US" sz="2400" dirty="0">
                <a:solidFill>
                  <a:srgbClr val="00B050"/>
                </a:solidFill>
              </a:rPr>
              <a:t>红色的 </a:t>
            </a:r>
            <a:endParaRPr lang="en-US" altLang="zh-CN" sz="2400" dirty="0">
              <a:solidFill>
                <a:srgbClr val="00B050"/>
              </a:solidFill>
            </a:endParaRPr>
          </a:p>
          <a:p>
            <a:pPr marL="1143000" indent="-1143000">
              <a:buAutoNum type="arabicPeriod"/>
            </a:pPr>
            <a:r>
              <a:rPr lang="zh-CN" altLang="en-US" sz="2400" dirty="0">
                <a:solidFill>
                  <a:srgbClr val="00B050"/>
                </a:solidFill>
              </a:rPr>
              <a:t>绿色的</a:t>
            </a:r>
            <a:endParaRPr lang="en-US" altLang="zh-CN" sz="2400" dirty="0">
              <a:solidFill>
                <a:srgbClr val="00B050"/>
              </a:solidFill>
            </a:endParaRPr>
          </a:p>
          <a:p>
            <a:pPr marL="1143000" indent="-1143000">
              <a:buAutoNum type="arabicPeriod"/>
            </a:pPr>
            <a:r>
              <a:rPr lang="zh-CN" altLang="en-US" sz="2400" dirty="0">
                <a:solidFill>
                  <a:srgbClr val="00B050"/>
                </a:solidFill>
              </a:rPr>
              <a:t>黄色的       </a:t>
            </a:r>
            <a:endParaRPr lang="en-US" altLang="zh-CN" sz="2400" dirty="0">
              <a:solidFill>
                <a:srgbClr val="00B050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BC13828-2838-43EF-B512-080B59549B89}"/>
              </a:ext>
            </a:extLst>
          </p:cNvPr>
          <p:cNvSpPr txBox="1"/>
          <p:nvPr/>
        </p:nvSpPr>
        <p:spPr>
          <a:xfrm>
            <a:off x="416560" y="142240"/>
            <a:ext cx="6738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7030A0"/>
                </a:solidFill>
              </a:rPr>
              <a:t>课文对话替换练习</a:t>
            </a:r>
            <a:r>
              <a:rPr lang="en-US" altLang="zh-CN" sz="2400" dirty="0">
                <a:solidFill>
                  <a:srgbClr val="7030A0"/>
                </a:solidFill>
              </a:rPr>
              <a:t>Substitution practice</a:t>
            </a:r>
          </a:p>
          <a:p>
            <a:r>
              <a:rPr lang="en-US" altLang="zh-CN" sz="2400" dirty="0">
                <a:solidFill>
                  <a:srgbClr val="7030A0"/>
                </a:solidFill>
              </a:rPr>
              <a:t>try to use some new words below</a:t>
            </a:r>
            <a:endParaRPr lang="zh-CN" altLang="en-US" sz="2400" dirty="0">
              <a:solidFill>
                <a:srgbClr val="7030A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698F405-202A-4A8D-8C46-D791FE4AAB1C}"/>
              </a:ext>
            </a:extLst>
          </p:cNvPr>
          <p:cNvSpPr/>
          <p:nvPr/>
        </p:nvSpPr>
        <p:spPr>
          <a:xfrm>
            <a:off x="2670985" y="1245516"/>
            <a:ext cx="29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衣服</a:t>
            </a:r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46820364-9CC8-4412-8E06-6A5FFDD1744C}"/>
              </a:ext>
            </a:extLst>
          </p:cNvPr>
          <p:cNvSpPr txBox="1"/>
          <p:nvPr/>
        </p:nvSpPr>
        <p:spPr>
          <a:xfrm>
            <a:off x="492760" y="1803466"/>
            <a:ext cx="78511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>
                <a:solidFill>
                  <a:srgbClr val="00B050"/>
                </a:solidFill>
              </a:rPr>
              <a:t>Hái</a:t>
            </a:r>
            <a:r>
              <a:rPr lang="en-US" altLang="zh-CN" dirty="0">
                <a:solidFill>
                  <a:srgbClr val="00B050"/>
                </a:solidFill>
              </a:rPr>
              <a:t> </a:t>
            </a:r>
            <a:r>
              <a:rPr lang="en-US" altLang="zh-CN" dirty="0" err="1">
                <a:solidFill>
                  <a:srgbClr val="00B050"/>
                </a:solidFill>
              </a:rPr>
              <a:t>kěyǐ</a:t>
            </a:r>
            <a:r>
              <a:rPr lang="zh-CN" altLang="en-US" dirty="0">
                <a:solidFill>
                  <a:srgbClr val="00B050"/>
                </a:solidFill>
              </a:rPr>
              <a:t>   </a:t>
            </a:r>
            <a:r>
              <a:rPr lang="en-US" altLang="zh-CN" dirty="0">
                <a:solidFill>
                  <a:srgbClr val="00B050"/>
                </a:solidFill>
              </a:rPr>
              <a:t> </a:t>
            </a:r>
            <a:r>
              <a:rPr lang="en-US" altLang="zh-CN" dirty="0" err="1">
                <a:solidFill>
                  <a:srgbClr val="00B050"/>
                </a:solidFill>
              </a:rPr>
              <a:t>hái</a:t>
            </a:r>
            <a:r>
              <a:rPr lang="en-US" altLang="zh-CN" dirty="0">
                <a:solidFill>
                  <a:srgbClr val="00B050"/>
                </a:solidFill>
              </a:rPr>
              <a:t> </a:t>
            </a:r>
            <a:r>
              <a:rPr lang="en-US" altLang="zh-CN" dirty="0" err="1">
                <a:solidFill>
                  <a:srgbClr val="00B050"/>
                </a:solidFill>
              </a:rPr>
              <a:t>bùcuò</a:t>
            </a:r>
            <a:r>
              <a:rPr lang="zh-CN" altLang="en-US" dirty="0">
                <a:solidFill>
                  <a:srgbClr val="00B050"/>
                </a:solidFill>
              </a:rPr>
              <a:t>  </a:t>
            </a:r>
            <a:r>
              <a:rPr lang="en-US" altLang="zh-CN" dirty="0">
                <a:solidFill>
                  <a:srgbClr val="00B050"/>
                </a:solidFill>
              </a:rPr>
              <a:t> </a:t>
            </a:r>
            <a:r>
              <a:rPr lang="en-US" altLang="zh-CN" dirty="0" err="1">
                <a:solidFill>
                  <a:srgbClr val="00B050"/>
                </a:solidFill>
              </a:rPr>
              <a:t>hái</a:t>
            </a:r>
            <a:r>
              <a:rPr lang="en-US" altLang="zh-CN" dirty="0">
                <a:solidFill>
                  <a:srgbClr val="00B050"/>
                </a:solidFill>
              </a:rPr>
              <a:t> </a:t>
            </a:r>
            <a:r>
              <a:rPr lang="en-US" altLang="zh-CN" dirty="0" err="1">
                <a:solidFill>
                  <a:srgbClr val="00B050"/>
                </a:solidFill>
              </a:rPr>
              <a:t>xíng</a:t>
            </a:r>
            <a:r>
              <a:rPr lang="zh-CN" altLang="en-US" dirty="0">
                <a:solidFill>
                  <a:srgbClr val="00B050"/>
                </a:solidFill>
              </a:rPr>
              <a:t>   </a:t>
            </a:r>
            <a:r>
              <a:rPr lang="en-US" altLang="zh-CN" dirty="0">
                <a:solidFill>
                  <a:srgbClr val="00B050"/>
                </a:solidFill>
              </a:rPr>
              <a:t> </a:t>
            </a:r>
            <a:r>
              <a:rPr lang="en-US" altLang="zh-CN" dirty="0" err="1">
                <a:solidFill>
                  <a:srgbClr val="00B050"/>
                </a:solidFill>
              </a:rPr>
              <a:t>hái</a:t>
            </a:r>
            <a:r>
              <a:rPr lang="en-US" altLang="zh-CN" dirty="0">
                <a:solidFill>
                  <a:srgbClr val="00B050"/>
                </a:solidFill>
              </a:rPr>
              <a:t> </a:t>
            </a:r>
            <a:r>
              <a:rPr lang="en-US" altLang="zh-CN" dirty="0" err="1">
                <a:solidFill>
                  <a:srgbClr val="00B050"/>
                </a:solidFill>
              </a:rPr>
              <a:t>hǎo</a:t>
            </a:r>
            <a:endParaRPr lang="en-US" altLang="zh-CN" dirty="0">
              <a:solidFill>
                <a:srgbClr val="00B050"/>
              </a:solidFill>
            </a:endParaRPr>
          </a:p>
          <a:p>
            <a:r>
              <a:rPr lang="zh-CN" altLang="en-US" sz="2000" dirty="0">
                <a:solidFill>
                  <a:srgbClr val="00B050"/>
                </a:solidFill>
              </a:rPr>
              <a:t>还可以   还不错          还行       还好         很好    很不错  非常好</a:t>
            </a:r>
            <a:endParaRPr lang="en-US" altLang="zh-CN" sz="2000" dirty="0">
              <a:solidFill>
                <a:srgbClr val="00B050"/>
              </a:solidFill>
            </a:endParaRPr>
          </a:p>
          <a:p>
            <a:endParaRPr lang="en-US" sz="2000" dirty="0">
              <a:solidFill>
                <a:srgbClr val="00B050"/>
              </a:solidFill>
            </a:endParaRPr>
          </a:p>
          <a:p>
            <a:r>
              <a:rPr lang="en-US" sz="2000" dirty="0">
                <a:solidFill>
                  <a:srgbClr val="00B050"/>
                </a:solidFill>
              </a:rPr>
              <a:t>N</a:t>
            </a:r>
            <a:r>
              <a:rPr lang="en-US" altLang="zh-CN" sz="2000" dirty="0">
                <a:solidFill>
                  <a:srgbClr val="00B050"/>
                </a:solidFill>
              </a:rPr>
              <a:t>ew word:   </a:t>
            </a:r>
            <a:r>
              <a:rPr lang="zh-CN" altLang="en-US" sz="2000" dirty="0">
                <a:solidFill>
                  <a:srgbClr val="00B050"/>
                </a:solidFill>
              </a:rPr>
              <a:t>大小</a:t>
            </a:r>
            <a:r>
              <a:rPr lang="en-US" altLang="zh-CN" sz="2000" dirty="0">
                <a:solidFill>
                  <a:srgbClr val="00B050"/>
                </a:solidFill>
              </a:rPr>
              <a:t>=size</a:t>
            </a:r>
            <a:endParaRPr lang="en-GB" sz="2000" dirty="0">
              <a:solidFill>
                <a:srgbClr val="00B050"/>
              </a:solidFill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7CC4FA46-5250-49A6-A5CE-BD5F565CAD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6710" y="3432376"/>
            <a:ext cx="2571750" cy="1990725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65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E5FE3411-0754-43F8-8B33-CB47E96346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550" y="33337"/>
            <a:ext cx="7962900" cy="6791325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23899" y="838200"/>
            <a:ext cx="7885289" cy="9906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altLang="zh-CN" sz="2800" dirty="0" err="1"/>
              <a:t>yǒudiǎnr</a:t>
            </a:r>
            <a:r>
              <a:rPr lang="en-US" altLang="zh-CN" sz="2800" dirty="0"/>
              <a:t>      </a:t>
            </a:r>
            <a:r>
              <a:rPr lang="en-US" altLang="zh-CN" sz="2800" dirty="0" err="1"/>
              <a:t>yǒudiǎnr</a:t>
            </a:r>
            <a:r>
              <a:rPr lang="en-US" altLang="zh-CN" sz="2800" dirty="0"/>
              <a:t>  </a:t>
            </a:r>
          </a:p>
          <a:p>
            <a:pPr>
              <a:buNone/>
            </a:pPr>
            <a:r>
              <a:rPr lang="zh-CN" altLang="en-US" sz="2800" dirty="0"/>
              <a:t>有点儿             </a:t>
            </a:r>
            <a:r>
              <a:rPr lang="zh-CN" altLang="en-US" sz="1200" dirty="0"/>
              <a:t> </a:t>
            </a:r>
            <a:r>
              <a:rPr lang="zh-CN" altLang="en-US" sz="2800" dirty="0">
                <a:solidFill>
                  <a:srgbClr val="FF0000"/>
                </a:solidFill>
              </a:rPr>
              <a:t>有点儿</a:t>
            </a:r>
            <a:r>
              <a:rPr lang="en-US" altLang="zh-CN" sz="2800" dirty="0">
                <a:solidFill>
                  <a:srgbClr val="FF0000"/>
                </a:solidFill>
              </a:rPr>
              <a:t>+</a:t>
            </a:r>
            <a:r>
              <a:rPr lang="en-US" altLang="zh-CN" sz="2800" dirty="0" err="1">
                <a:solidFill>
                  <a:srgbClr val="FF0000"/>
                </a:solidFill>
              </a:rPr>
              <a:t>adj</a:t>
            </a:r>
            <a:r>
              <a:rPr lang="en-US" altLang="zh-CN" sz="2800" dirty="0">
                <a:solidFill>
                  <a:srgbClr val="FF0000"/>
                </a:solidFill>
              </a:rPr>
              <a:t>/verb</a:t>
            </a:r>
          </a:p>
          <a:p>
            <a:pPr>
              <a:buNone/>
            </a:pPr>
            <a:endParaRPr lang="en-US" altLang="zh-CN" sz="2800" dirty="0">
              <a:solidFill>
                <a:srgbClr val="FF0000"/>
              </a:solidFill>
            </a:endParaRPr>
          </a:p>
          <a:p>
            <a:pPr>
              <a:buNone/>
            </a:pPr>
            <a:endParaRPr lang="zh-CN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838201" y="1981200"/>
            <a:ext cx="57912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err="1">
                <a:solidFill>
                  <a:srgbClr val="00B050"/>
                </a:solidFill>
              </a:rPr>
              <a:t>dà</a:t>
            </a:r>
            <a:r>
              <a:rPr lang="zh-CN" altLang="en-US" sz="1400" dirty="0">
                <a:solidFill>
                  <a:srgbClr val="00B050"/>
                </a:solidFill>
              </a:rPr>
              <a:t>      </a:t>
            </a:r>
            <a:r>
              <a:rPr lang="en-US" altLang="zh-CN" sz="1400" dirty="0" err="1">
                <a:solidFill>
                  <a:srgbClr val="00B050"/>
                </a:solidFill>
              </a:rPr>
              <a:t>xiǎo</a:t>
            </a:r>
            <a:r>
              <a:rPr lang="zh-CN" altLang="en-US" sz="1400" dirty="0">
                <a:solidFill>
                  <a:srgbClr val="00B050"/>
                </a:solidFill>
              </a:rPr>
              <a:t>   </a:t>
            </a:r>
            <a:r>
              <a:rPr lang="en-US" altLang="zh-CN" sz="1400" dirty="0">
                <a:solidFill>
                  <a:srgbClr val="00B050"/>
                </a:solidFill>
              </a:rPr>
              <a:t> </a:t>
            </a:r>
            <a:r>
              <a:rPr lang="en-US" altLang="zh-CN" sz="1400" dirty="0" err="1">
                <a:solidFill>
                  <a:srgbClr val="00B050"/>
                </a:solidFill>
              </a:rPr>
              <a:t>lèi</a:t>
            </a:r>
            <a:r>
              <a:rPr lang="zh-CN" altLang="en-US" sz="1400" dirty="0">
                <a:solidFill>
                  <a:srgbClr val="00B050"/>
                </a:solidFill>
              </a:rPr>
              <a:t>      </a:t>
            </a:r>
            <a:r>
              <a:rPr lang="en-US" altLang="zh-CN" sz="1400" dirty="0">
                <a:solidFill>
                  <a:srgbClr val="00B050"/>
                </a:solidFill>
              </a:rPr>
              <a:t> </a:t>
            </a:r>
            <a:r>
              <a:rPr lang="en-US" altLang="zh-CN" sz="1400" dirty="0" err="1">
                <a:solidFill>
                  <a:srgbClr val="00B050"/>
                </a:solidFill>
              </a:rPr>
              <a:t>lěng</a:t>
            </a:r>
            <a:r>
              <a:rPr lang="en-US" altLang="zh-CN" sz="1400" dirty="0">
                <a:solidFill>
                  <a:srgbClr val="00B050"/>
                </a:solidFill>
              </a:rPr>
              <a:t> </a:t>
            </a:r>
            <a:r>
              <a:rPr lang="zh-CN" altLang="en-US" sz="1400" dirty="0">
                <a:solidFill>
                  <a:srgbClr val="00B050"/>
                </a:solidFill>
              </a:rPr>
              <a:t>  </a:t>
            </a:r>
            <a:r>
              <a:rPr lang="en-US" altLang="zh-CN" sz="1400" dirty="0" err="1">
                <a:solidFill>
                  <a:srgbClr val="00B050"/>
                </a:solidFill>
              </a:rPr>
              <a:t>rè</a:t>
            </a:r>
            <a:r>
              <a:rPr lang="en-US" altLang="zh-CN" sz="1400" dirty="0">
                <a:solidFill>
                  <a:srgbClr val="00B050"/>
                </a:solidFill>
              </a:rPr>
              <a:t> </a:t>
            </a:r>
            <a:r>
              <a:rPr lang="zh-CN" altLang="en-US" sz="1400" dirty="0">
                <a:solidFill>
                  <a:srgbClr val="00B050"/>
                </a:solidFill>
              </a:rPr>
              <a:t>   </a:t>
            </a:r>
            <a:r>
              <a:rPr lang="en-US" altLang="zh-CN" sz="1400" dirty="0" err="1">
                <a:solidFill>
                  <a:srgbClr val="00B050"/>
                </a:solidFill>
              </a:rPr>
              <a:t>shào</a:t>
            </a:r>
            <a:r>
              <a:rPr lang="en-US" altLang="zh-CN" sz="1400" dirty="0">
                <a:solidFill>
                  <a:srgbClr val="00B050"/>
                </a:solidFill>
              </a:rPr>
              <a:t> </a:t>
            </a:r>
            <a:r>
              <a:rPr lang="zh-CN" altLang="en-US" sz="1400" dirty="0">
                <a:solidFill>
                  <a:srgbClr val="00B050"/>
                </a:solidFill>
              </a:rPr>
              <a:t> </a:t>
            </a:r>
            <a:r>
              <a:rPr lang="en-US" altLang="zh-CN" sz="1400" dirty="0" err="1">
                <a:solidFill>
                  <a:srgbClr val="00B050"/>
                </a:solidFill>
              </a:rPr>
              <a:t>duō</a:t>
            </a:r>
            <a:endParaRPr lang="en-US" altLang="zh-CN" sz="1400" dirty="0">
              <a:solidFill>
                <a:srgbClr val="00B050"/>
              </a:solidFill>
            </a:endParaRPr>
          </a:p>
          <a:p>
            <a:r>
              <a:rPr lang="zh-CN" altLang="en-US" sz="2000" dirty="0">
                <a:solidFill>
                  <a:srgbClr val="00B050"/>
                </a:solidFill>
              </a:rPr>
              <a:t> 大    小  累     冷  热    少   多   </a:t>
            </a:r>
            <a:endParaRPr lang="en-GB" sz="2000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2978" y="2971800"/>
            <a:ext cx="792621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/>
              <a:t>1</a:t>
            </a:r>
            <a:r>
              <a:rPr lang="zh-CN" altLang="en-US" sz="2000" dirty="0"/>
              <a:t>：</a:t>
            </a:r>
            <a:r>
              <a:rPr lang="en-US" altLang="zh-CN" sz="2000" dirty="0"/>
              <a:t>A</a:t>
            </a:r>
            <a:r>
              <a:rPr lang="zh-CN" altLang="en-US" sz="2000" dirty="0"/>
              <a:t>：小狗今天怎么样？</a:t>
            </a:r>
            <a:endParaRPr lang="en-US" altLang="zh-CN" sz="2000" dirty="0"/>
          </a:p>
          <a:p>
            <a:r>
              <a:rPr lang="zh-CN" altLang="en-US" sz="2000" dirty="0"/>
              <a:t>      </a:t>
            </a:r>
            <a:r>
              <a:rPr lang="en-US" altLang="zh-CN" sz="2000" dirty="0"/>
              <a:t>B</a:t>
            </a:r>
            <a:r>
              <a:rPr lang="zh-CN" altLang="en-US" sz="2000" dirty="0"/>
              <a:t>：小狗有点儿</a:t>
            </a:r>
            <a:r>
              <a:rPr lang="en-US" altLang="zh-CN" sz="2000" dirty="0"/>
              <a:t>..</a:t>
            </a:r>
            <a:r>
              <a:rPr lang="en-GB" sz="2000" dirty="0"/>
              <a:t>. </a:t>
            </a:r>
          </a:p>
          <a:p>
            <a:endParaRPr lang="en-GB" sz="2000" dirty="0"/>
          </a:p>
          <a:p>
            <a:r>
              <a:rPr lang="en-US" altLang="zh-CN" sz="2000" dirty="0"/>
              <a:t>2</a:t>
            </a:r>
            <a:r>
              <a:rPr lang="zh-CN" altLang="en-US" sz="2000" dirty="0"/>
              <a:t>：</a:t>
            </a:r>
            <a:r>
              <a:rPr lang="en-US" altLang="zh-CN" sz="2000" dirty="0"/>
              <a:t>A</a:t>
            </a:r>
            <a:r>
              <a:rPr lang="zh-CN" altLang="en-US" sz="2000" dirty="0"/>
              <a:t>：这件衣服怎么样？</a:t>
            </a:r>
            <a:endParaRPr lang="en-US" altLang="zh-CN" sz="2000" dirty="0"/>
          </a:p>
          <a:p>
            <a:r>
              <a:rPr lang="zh-CN" altLang="en-US" sz="2000" dirty="0"/>
              <a:t>      </a:t>
            </a:r>
            <a:r>
              <a:rPr lang="en-US" altLang="zh-CN" sz="2000" dirty="0"/>
              <a:t>B</a:t>
            </a:r>
            <a:r>
              <a:rPr lang="zh-CN" altLang="en-US" sz="2000" dirty="0"/>
              <a:t>：颜色不错，就是有点儿</a:t>
            </a:r>
            <a:r>
              <a:rPr lang="en-US" altLang="zh-CN" sz="2000" dirty="0"/>
              <a:t>…</a:t>
            </a:r>
          </a:p>
          <a:p>
            <a:endParaRPr lang="en-US" altLang="zh-CN" sz="2000" dirty="0"/>
          </a:p>
          <a:p>
            <a:r>
              <a:rPr lang="en-US" altLang="zh-CN" sz="2000" dirty="0"/>
              <a:t>3</a:t>
            </a:r>
            <a:r>
              <a:rPr lang="zh-CN" altLang="en-US" sz="2000" dirty="0"/>
              <a:t>：</a:t>
            </a:r>
            <a:r>
              <a:rPr lang="en-US" altLang="zh-CN" sz="2000" dirty="0"/>
              <a:t>A</a:t>
            </a:r>
            <a:r>
              <a:rPr lang="zh-CN" altLang="en-US" sz="2000" dirty="0"/>
              <a:t>：今天的天气怎么样？</a:t>
            </a:r>
            <a:endParaRPr lang="en-US" altLang="zh-CN" sz="2000" dirty="0"/>
          </a:p>
          <a:p>
            <a:endParaRPr lang="en-US" altLang="zh-CN" sz="2000" dirty="0"/>
          </a:p>
          <a:p>
            <a:r>
              <a:rPr lang="zh-CN" altLang="en-US" sz="2000" dirty="0"/>
              <a:t>      </a:t>
            </a:r>
            <a:r>
              <a:rPr lang="en-US" altLang="zh-CN" sz="2000" dirty="0"/>
              <a:t>B</a:t>
            </a:r>
            <a:r>
              <a:rPr lang="zh-CN" altLang="en-US" sz="2000" dirty="0"/>
              <a:t>：有点儿</a:t>
            </a:r>
            <a:r>
              <a:rPr lang="en-US" altLang="zh-CN" sz="2000" dirty="0"/>
              <a:t>..</a:t>
            </a:r>
            <a:r>
              <a:rPr lang="en-GB" sz="2000" dirty="0"/>
              <a:t>.</a:t>
            </a:r>
            <a:endParaRPr lang="en-US" altLang="zh-CN" sz="2000" dirty="0"/>
          </a:p>
          <a:p>
            <a:endParaRPr lang="en-US" altLang="zh-CN" sz="2000" dirty="0"/>
          </a:p>
          <a:p>
            <a:r>
              <a:rPr lang="zh-CN" altLang="en-US" sz="2000" dirty="0"/>
              <a:t>    </a:t>
            </a:r>
            <a:endParaRPr lang="en-GB" sz="2000" dirty="0"/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6DABFA16-6E8F-4BC0-8DB5-E536BBB02F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7200" y="2897984"/>
            <a:ext cx="2336800" cy="296941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6029DBBB-CC8D-4667-8251-29D6AC181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149" y="345206"/>
            <a:ext cx="3356851" cy="225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408E3D37-60E4-4F1D-A079-627D601C0C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239" y="4692565"/>
            <a:ext cx="2426971" cy="182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13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A6245CE0-9E86-4C0D-AC71-A483B41F4E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222" y="101600"/>
            <a:ext cx="2382847" cy="133096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EC7B0AC8-1273-4314-9E1D-608AEC00CD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598103"/>
            <a:ext cx="1195070" cy="187598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F65080E9-3C2E-4E15-8BCF-57E3CA6021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170" y="3724053"/>
            <a:ext cx="1504950" cy="1285875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05501BF9-E955-43C6-B7FC-5017646949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965" y="5167835"/>
            <a:ext cx="2382847" cy="1588565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C829D8E8-6BDE-4D62-A636-C1FF0F6E3607}"/>
              </a:ext>
            </a:extLst>
          </p:cNvPr>
          <p:cNvSpPr txBox="1"/>
          <p:nvPr/>
        </p:nvSpPr>
        <p:spPr>
          <a:xfrm>
            <a:off x="47555" y="3067258"/>
            <a:ext cx="4070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这两天</a:t>
            </a:r>
            <a:r>
              <a:rPr lang="zh-CN" altLang="en-US" sz="2800" dirty="0">
                <a:solidFill>
                  <a:srgbClr val="00B050"/>
                </a:solidFill>
              </a:rPr>
              <a:t>有点儿累</a:t>
            </a:r>
            <a:r>
              <a:rPr lang="zh-CN" altLang="en-US" sz="2800" dirty="0">
                <a:solidFill>
                  <a:srgbClr val="FF0000"/>
                </a:solidFill>
              </a:rPr>
              <a:t>，不去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F7605BD0-3711-4054-A4B5-D0EE9BF8677C}"/>
              </a:ext>
            </a:extLst>
          </p:cNvPr>
          <p:cNvSpPr txBox="1"/>
          <p:nvPr/>
        </p:nvSpPr>
        <p:spPr>
          <a:xfrm>
            <a:off x="6868160" y="3013501"/>
            <a:ext cx="1696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rgbClr val="FF0000"/>
                </a:solidFill>
              </a:rPr>
              <a:t>了。</a:t>
            </a:r>
          </a:p>
        </p:txBody>
      </p:sp>
    </p:spTree>
    <p:extLst>
      <p:ext uri="{BB962C8B-B14F-4D97-AF65-F5344CB8AC3E}">
        <p14:creationId xmlns:p14="http://schemas.microsoft.com/office/powerpoint/2010/main" val="824308066"/>
      </p:ext>
    </p:extLst>
  </p:cSld>
  <p:clrMapOvr>
    <a:masterClrMapping/>
  </p:clrMapOvr>
  <p:transition spd="slow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375" y="381000"/>
            <a:ext cx="6705600" cy="3733800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en-US" altLang="zh-CN" sz="1600" dirty="0"/>
          </a:p>
          <a:p>
            <a:pPr marL="68580" indent="0">
              <a:buNone/>
            </a:pPr>
            <a:r>
              <a:rPr lang="en-US" altLang="zh-CN" sz="1600" dirty="0" err="1"/>
              <a:t>yìsi</a:t>
            </a:r>
            <a:r>
              <a:rPr lang="en-US" altLang="zh-CN" sz="1600" dirty="0"/>
              <a:t>---------</a:t>
            </a:r>
            <a:r>
              <a:rPr lang="en-US" altLang="zh-CN" sz="1600" dirty="0" err="1"/>
              <a:t>hànzì</a:t>
            </a:r>
            <a:r>
              <a:rPr lang="en-US" altLang="zh-CN" sz="1600" dirty="0"/>
              <a:t> de </a:t>
            </a:r>
            <a:r>
              <a:rPr lang="en-US" altLang="zh-CN" sz="1600" dirty="0" err="1"/>
              <a:t>yìsi</a:t>
            </a:r>
            <a:r>
              <a:rPr lang="en-US" altLang="zh-CN" sz="1600" dirty="0"/>
              <a:t> ------------</a:t>
            </a:r>
            <a:r>
              <a:rPr lang="en-US" altLang="zh-CN" sz="1600" dirty="0" err="1"/>
              <a:t>wǒ</a:t>
            </a:r>
            <a:r>
              <a:rPr lang="en-US" altLang="zh-CN" sz="1600" dirty="0"/>
              <a:t> de </a:t>
            </a:r>
            <a:r>
              <a:rPr lang="en-US" altLang="zh-CN" sz="1600" dirty="0" err="1"/>
              <a:t>yìsi</a:t>
            </a:r>
            <a:r>
              <a:rPr lang="en-US" altLang="zh-CN" sz="1600" dirty="0"/>
              <a:t> ----------</a:t>
            </a:r>
            <a:r>
              <a:rPr lang="en-US" altLang="zh-CN" sz="1600" dirty="0" err="1"/>
              <a:t>shénme</a:t>
            </a:r>
            <a:r>
              <a:rPr lang="en-US" altLang="zh-CN" sz="1600" dirty="0"/>
              <a:t> </a:t>
            </a:r>
            <a:r>
              <a:rPr lang="en-US" altLang="zh-CN" sz="1600" dirty="0" err="1"/>
              <a:t>yìsi</a:t>
            </a:r>
            <a:endParaRPr lang="en-US" altLang="zh-CN" sz="1600" dirty="0"/>
          </a:p>
          <a:p>
            <a:pPr marL="68580" indent="0">
              <a:buNone/>
            </a:pPr>
            <a:r>
              <a:rPr lang="zh-CN" altLang="en-US" sz="2000" dirty="0">
                <a:solidFill>
                  <a:srgbClr val="FF0000"/>
                </a:solidFill>
              </a:rPr>
              <a:t>意思</a:t>
            </a:r>
            <a:r>
              <a:rPr lang="en-US" altLang="zh-CN" sz="2000" dirty="0"/>
              <a:t>----</a:t>
            </a:r>
            <a:r>
              <a:rPr lang="zh-CN" altLang="en-US" sz="2000" dirty="0"/>
              <a:t>汉字的意思 </a:t>
            </a:r>
            <a:r>
              <a:rPr lang="en-US" altLang="zh-CN" sz="2000" dirty="0"/>
              <a:t>-----</a:t>
            </a:r>
            <a:r>
              <a:rPr lang="zh-CN" altLang="en-US" sz="2000" dirty="0"/>
              <a:t>我的意思 </a:t>
            </a:r>
            <a:r>
              <a:rPr lang="en-US" altLang="zh-CN" sz="2000" dirty="0"/>
              <a:t>---      -</a:t>
            </a:r>
            <a:r>
              <a:rPr lang="zh-CN" altLang="en-US" sz="2000" dirty="0"/>
              <a:t>什么意思</a:t>
            </a:r>
            <a:endParaRPr lang="en-US" altLang="zh-CN" sz="2000" dirty="0"/>
          </a:p>
          <a:p>
            <a:pPr marL="68580" indent="0">
              <a:buNone/>
            </a:pPr>
            <a:endParaRPr lang="en-US" altLang="zh-CN" sz="1800" dirty="0"/>
          </a:p>
          <a:p>
            <a:pPr marL="68580" indent="0">
              <a:buNone/>
            </a:pPr>
            <a:r>
              <a:rPr lang="en-US" altLang="zh-CN" dirty="0">
                <a:solidFill>
                  <a:srgbClr val="00B050"/>
                </a:solidFill>
              </a:rPr>
              <a:t>Q</a:t>
            </a:r>
            <a:r>
              <a:rPr lang="zh-CN" altLang="en-US" dirty="0">
                <a:solidFill>
                  <a:srgbClr val="00B050"/>
                </a:solidFill>
              </a:rPr>
              <a:t>：你知道</a:t>
            </a:r>
            <a:r>
              <a:rPr lang="en-US" altLang="zh-CN" dirty="0">
                <a:solidFill>
                  <a:srgbClr val="00B050"/>
                </a:solidFill>
              </a:rPr>
              <a:t>something</a:t>
            </a:r>
            <a:r>
              <a:rPr lang="zh-CN" altLang="en-US" dirty="0">
                <a:solidFill>
                  <a:srgbClr val="00B050"/>
                </a:solidFill>
              </a:rPr>
              <a:t>的意思吗？</a:t>
            </a:r>
            <a:endParaRPr lang="en-US" altLang="zh-CN" dirty="0">
              <a:solidFill>
                <a:srgbClr val="00B050"/>
              </a:solidFill>
            </a:endParaRPr>
          </a:p>
          <a:p>
            <a:pPr marL="68580" indent="0">
              <a:buNone/>
            </a:pPr>
            <a:r>
              <a:rPr lang="en-US" altLang="zh-CN" dirty="0">
                <a:solidFill>
                  <a:srgbClr val="00B050"/>
                </a:solidFill>
              </a:rPr>
              <a:t>A</a:t>
            </a:r>
            <a:r>
              <a:rPr lang="zh-CN" altLang="en-US" dirty="0">
                <a:solidFill>
                  <a:srgbClr val="00B050"/>
                </a:solidFill>
              </a:rPr>
              <a:t>：我不知道是什么意思</a:t>
            </a:r>
            <a:r>
              <a:rPr lang="en-US" altLang="zh-CN" dirty="0">
                <a:solidFill>
                  <a:srgbClr val="00B050"/>
                </a:solidFill>
              </a:rPr>
              <a:t>/</a:t>
            </a:r>
            <a:r>
              <a:rPr lang="zh-CN" altLang="en-US" dirty="0">
                <a:solidFill>
                  <a:srgbClr val="00B050"/>
                </a:solidFill>
              </a:rPr>
              <a:t>我知道是</a:t>
            </a:r>
            <a:r>
              <a:rPr lang="en-US" altLang="zh-CN" dirty="0">
                <a:solidFill>
                  <a:srgbClr val="00B050"/>
                </a:solidFill>
              </a:rPr>
              <a:t>some</a:t>
            </a:r>
            <a:r>
              <a:rPr lang="zh-CN" altLang="en-US" dirty="0">
                <a:solidFill>
                  <a:srgbClr val="00B050"/>
                </a:solidFill>
              </a:rPr>
              <a:t>的意思</a:t>
            </a:r>
            <a:endParaRPr lang="en-US" altLang="zh-CN" dirty="0">
              <a:solidFill>
                <a:srgbClr val="00B050"/>
              </a:solidFill>
            </a:endParaRPr>
          </a:p>
          <a:p>
            <a:pPr marL="68580" indent="0">
              <a:buNone/>
            </a:pPr>
            <a:endParaRPr lang="en-GB" sz="2800" dirty="0"/>
          </a:p>
        </p:txBody>
      </p:sp>
      <p:sp>
        <p:nvSpPr>
          <p:cNvPr id="2" name="AutoShape 2" descr="Image result for å¸®å¿å«äº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3E9A2D98-1251-4140-B0B0-39C473A8BA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215" y="3747770"/>
            <a:ext cx="1733550" cy="173355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8F33C0EE-8798-4A70-8331-40F58F0DE8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680" y="3815080"/>
            <a:ext cx="1666240" cy="166624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F28BFBC1-9C1B-44E1-A45F-593CD0C976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412" y="3815080"/>
            <a:ext cx="1548130" cy="154813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64791B1-FD17-4E57-9C62-4E913D9EE8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018" y="3815080"/>
            <a:ext cx="1666240" cy="166624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BF62F549-8A60-4EA3-87D7-B885BB0125B8}"/>
              </a:ext>
            </a:extLst>
          </p:cNvPr>
          <p:cNvSpPr txBox="1"/>
          <p:nvPr/>
        </p:nvSpPr>
        <p:spPr>
          <a:xfrm>
            <a:off x="863600" y="5852160"/>
            <a:ext cx="772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i="0" dirty="0" err="1">
                <a:solidFill>
                  <a:srgbClr val="111111"/>
                </a:solidFill>
                <a:effectLst/>
                <a:latin typeface="py"/>
              </a:rPr>
              <a:t>bǐ</a:t>
            </a:r>
            <a:r>
              <a:rPr lang="en-US" altLang="zh-CN" sz="3600" b="1" i="0" dirty="0">
                <a:solidFill>
                  <a:srgbClr val="111111"/>
                </a:solidFill>
                <a:effectLst/>
                <a:latin typeface="py"/>
              </a:rPr>
              <a:t>                      </a:t>
            </a:r>
            <a:r>
              <a:rPr lang="en-US" altLang="zh-CN" sz="3600" b="1" i="0" dirty="0" err="1">
                <a:solidFill>
                  <a:srgbClr val="111111"/>
                </a:solidFill>
                <a:effectLst/>
                <a:latin typeface="py"/>
              </a:rPr>
              <a:t>máo</a:t>
            </a:r>
            <a:r>
              <a:rPr lang="en-US" altLang="zh-CN" sz="3600" b="1" i="0" dirty="0">
                <a:solidFill>
                  <a:srgbClr val="111111"/>
                </a:solidFill>
                <a:effectLst/>
                <a:latin typeface="py"/>
              </a:rPr>
              <a:t>             </a:t>
            </a:r>
            <a:r>
              <a:rPr lang="en-US" altLang="zh-CN" sz="3600" b="1" i="0" dirty="0" err="1">
                <a:solidFill>
                  <a:srgbClr val="111111"/>
                </a:solidFill>
                <a:effectLst/>
                <a:latin typeface="py"/>
              </a:rPr>
              <a:t>chī</a:t>
            </a:r>
            <a:r>
              <a:rPr lang="en-US" altLang="zh-CN" sz="3600" b="1" i="0" dirty="0">
                <a:solidFill>
                  <a:srgbClr val="111111"/>
                </a:solidFill>
                <a:effectLst/>
                <a:latin typeface="py"/>
              </a:rPr>
              <a:t>             </a:t>
            </a:r>
            <a:r>
              <a:rPr lang="en-US" altLang="zh-CN" sz="3600" b="1" i="0" dirty="0" err="1">
                <a:solidFill>
                  <a:srgbClr val="111111"/>
                </a:solidFill>
                <a:effectLst/>
                <a:latin typeface="py"/>
              </a:rPr>
              <a:t>guó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296919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65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sp>
        <p:nvSpPr>
          <p:cNvPr id="3" name="矩形 2">
            <a:extLst>
              <a:ext uri="{FF2B5EF4-FFF2-40B4-BE49-F238E27FC236}">
                <a16:creationId xmlns:a16="http://schemas.microsoft.com/office/drawing/2014/main" id="{6E64D817-DFB7-4646-A804-0A3ECF7F94B5}"/>
              </a:ext>
            </a:extLst>
          </p:cNvPr>
          <p:cNvSpPr/>
          <p:nvPr/>
        </p:nvSpPr>
        <p:spPr>
          <a:xfrm>
            <a:off x="599440" y="582067"/>
            <a:ext cx="742442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根据提示，复述课文。</a:t>
            </a:r>
            <a:endParaRPr lang="en-US" altLang="zh-CN" sz="2800" dirty="0"/>
          </a:p>
          <a:p>
            <a:r>
              <a:rPr lang="en-US" altLang="zh-CN" sz="2800" dirty="0"/>
              <a:t>According the hint,</a:t>
            </a:r>
            <a:r>
              <a:rPr lang="en-GB" altLang="zh-CN" sz="2800" dirty="0"/>
              <a:t>Retell the text </a:t>
            </a:r>
            <a:br>
              <a:rPr lang="en-GB" altLang="zh-CN" sz="2800" dirty="0"/>
            </a:br>
            <a:br>
              <a:rPr lang="en-GB" altLang="zh-CN" sz="2800" dirty="0"/>
            </a:br>
            <a:br>
              <a:rPr lang="en-US" altLang="zh-CN" sz="2800" dirty="0"/>
            </a:br>
            <a:r>
              <a:rPr lang="en-US" altLang="zh-CN" sz="2800" dirty="0"/>
              <a:t> </a:t>
            </a:r>
            <a:r>
              <a:rPr lang="en-US" altLang="zh-CN" sz="2800" dirty="0">
                <a:solidFill>
                  <a:srgbClr val="002060"/>
                </a:solidFill>
              </a:rPr>
              <a:t>A</a:t>
            </a:r>
            <a:r>
              <a:rPr lang="zh-CN" altLang="en-US" sz="2800" dirty="0">
                <a:solidFill>
                  <a:srgbClr val="002060"/>
                </a:solidFill>
              </a:rPr>
              <a:t>：今天去不去</a:t>
            </a:r>
            <a:r>
              <a:rPr lang="en-US" altLang="zh-CN" sz="2800" dirty="0">
                <a:solidFill>
                  <a:srgbClr val="002060"/>
                </a:solidFill>
              </a:rPr>
              <a:t>……..</a:t>
            </a:r>
            <a:r>
              <a:rPr lang="zh-CN" altLang="en-US" sz="2800" dirty="0">
                <a:solidFill>
                  <a:srgbClr val="002060"/>
                </a:solidFill>
              </a:rPr>
              <a:t>？</a:t>
            </a:r>
            <a:br>
              <a:rPr lang="en-US" altLang="zh-CN" sz="2800" dirty="0">
                <a:solidFill>
                  <a:srgbClr val="002060"/>
                </a:solidFill>
              </a:rPr>
            </a:br>
            <a:br>
              <a:rPr lang="en-GB" altLang="zh-CN" sz="2800" dirty="0">
                <a:solidFill>
                  <a:srgbClr val="002060"/>
                </a:solidFill>
              </a:rPr>
            </a:br>
            <a:r>
              <a:rPr lang="zh-CN" altLang="en-US" sz="2800" dirty="0">
                <a:solidFill>
                  <a:srgbClr val="002060"/>
                </a:solidFill>
              </a:rPr>
              <a:t> </a:t>
            </a:r>
            <a:r>
              <a:rPr lang="en-US" altLang="zh-CN" sz="2800" dirty="0">
                <a:solidFill>
                  <a:srgbClr val="002060"/>
                </a:solidFill>
              </a:rPr>
              <a:t>B</a:t>
            </a:r>
            <a:r>
              <a:rPr lang="zh-CN" altLang="en-US" sz="2800" dirty="0">
                <a:solidFill>
                  <a:srgbClr val="002060"/>
                </a:solidFill>
              </a:rPr>
              <a:t>： 这两天</a:t>
            </a:r>
            <a:r>
              <a:rPr lang="en-US" altLang="zh-CN" sz="2800" dirty="0">
                <a:solidFill>
                  <a:srgbClr val="002060"/>
                </a:solidFill>
              </a:rPr>
              <a:t>………</a:t>
            </a:r>
            <a:r>
              <a:rPr lang="zh-CN" altLang="en-US" sz="2800" dirty="0">
                <a:solidFill>
                  <a:srgbClr val="002060"/>
                </a:solidFill>
              </a:rPr>
              <a:t>，不去</a:t>
            </a:r>
            <a:r>
              <a:rPr lang="en-US" altLang="zh-CN" sz="2800" dirty="0">
                <a:solidFill>
                  <a:srgbClr val="002060"/>
                </a:solidFill>
              </a:rPr>
              <a:t>……..</a:t>
            </a:r>
            <a:r>
              <a:rPr lang="zh-CN" altLang="en-US" sz="2800" dirty="0">
                <a:solidFill>
                  <a:srgbClr val="002060"/>
                </a:solidFill>
              </a:rPr>
              <a:t>了。</a:t>
            </a:r>
            <a:br>
              <a:rPr lang="en-GB" altLang="zh-CN" sz="2800" dirty="0">
                <a:solidFill>
                  <a:srgbClr val="002060"/>
                </a:solidFill>
              </a:rPr>
            </a:br>
            <a:br>
              <a:rPr lang="en-GB" altLang="zh-CN" sz="2800" dirty="0"/>
            </a:br>
            <a:r>
              <a:rPr lang="en-US" altLang="zh-CN" sz="2800" dirty="0">
                <a:solidFill>
                  <a:srgbClr val="002060"/>
                </a:solidFill>
              </a:rPr>
              <a:t>A</a:t>
            </a:r>
            <a:r>
              <a:rPr lang="zh-CN" altLang="en-US" sz="2800" dirty="0">
                <a:solidFill>
                  <a:srgbClr val="002060"/>
                </a:solidFill>
              </a:rPr>
              <a:t> ： 你在</a:t>
            </a:r>
            <a:r>
              <a:rPr lang="en-US" altLang="zh-CN" sz="2800" dirty="0">
                <a:solidFill>
                  <a:srgbClr val="002060"/>
                </a:solidFill>
              </a:rPr>
              <a:t>…….</a:t>
            </a:r>
            <a:r>
              <a:rPr lang="zh-CN" altLang="en-US" sz="2800" dirty="0">
                <a:solidFill>
                  <a:srgbClr val="002060"/>
                </a:solidFill>
              </a:rPr>
              <a:t>呢？是</a:t>
            </a:r>
            <a:r>
              <a:rPr lang="en-US" altLang="zh-CN" sz="2800" dirty="0">
                <a:solidFill>
                  <a:srgbClr val="002060"/>
                </a:solidFill>
              </a:rPr>
              <a:t>………</a:t>
            </a:r>
            <a:r>
              <a:rPr lang="zh-CN" altLang="en-US" sz="2800" dirty="0">
                <a:solidFill>
                  <a:srgbClr val="002060"/>
                </a:solidFill>
              </a:rPr>
              <a:t>吗？</a:t>
            </a:r>
            <a:br>
              <a:rPr lang="en-US" altLang="zh-CN" sz="2800" dirty="0">
                <a:solidFill>
                  <a:srgbClr val="002060"/>
                </a:solidFill>
              </a:rPr>
            </a:br>
            <a:br>
              <a:rPr lang="en-GB" altLang="zh-CN" sz="2800" dirty="0">
                <a:solidFill>
                  <a:srgbClr val="002060"/>
                </a:solidFill>
              </a:rPr>
            </a:br>
            <a:r>
              <a:rPr lang="zh-CN" altLang="en-US" sz="2800" dirty="0">
                <a:solidFill>
                  <a:srgbClr val="002060"/>
                </a:solidFill>
              </a:rPr>
              <a:t> </a:t>
            </a:r>
            <a:r>
              <a:rPr lang="en-US" altLang="zh-CN" sz="2800" dirty="0">
                <a:solidFill>
                  <a:srgbClr val="002060"/>
                </a:solidFill>
              </a:rPr>
              <a:t>B:</a:t>
            </a:r>
            <a:r>
              <a:rPr lang="zh-CN" altLang="en-US" sz="2800" dirty="0">
                <a:solidFill>
                  <a:srgbClr val="002060"/>
                </a:solidFill>
              </a:rPr>
              <a:t>    是啊，我觉得听和说</a:t>
            </a:r>
            <a:r>
              <a:rPr lang="en-US" altLang="zh-CN" sz="2800" dirty="0">
                <a:solidFill>
                  <a:srgbClr val="002060"/>
                </a:solidFill>
              </a:rPr>
              <a:t>………..</a:t>
            </a:r>
            <a:r>
              <a:rPr lang="zh-CN" altLang="en-US" sz="2800" dirty="0">
                <a:solidFill>
                  <a:srgbClr val="002060"/>
                </a:solidFill>
              </a:rPr>
              <a:t>，读和写</a:t>
            </a:r>
            <a:r>
              <a:rPr lang="en-US" altLang="zh-CN" sz="2800" dirty="0">
                <a:solidFill>
                  <a:srgbClr val="002060"/>
                </a:solidFill>
              </a:rPr>
              <a:t>……….</a:t>
            </a:r>
            <a:r>
              <a:rPr lang="zh-CN" altLang="en-US" sz="2800" dirty="0">
                <a:solidFill>
                  <a:srgbClr val="002060"/>
                </a:solidFill>
              </a:rPr>
              <a:t>，很多汉字我</a:t>
            </a:r>
            <a:r>
              <a:rPr lang="en-US" altLang="zh-CN" sz="2800" dirty="0">
                <a:solidFill>
                  <a:srgbClr val="002060"/>
                </a:solidFill>
              </a:rPr>
              <a:t>…………….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42031111"/>
      </p:ext>
    </p:extLst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989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600C20D3-D432-454A-AC0B-6AA944BAA6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62" y="299402"/>
            <a:ext cx="9029783" cy="6162358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335280"/>
            <a:ext cx="7787640" cy="2834640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zh-CN" altLang="en-US" sz="2200" dirty="0"/>
              <a:t>    </a:t>
            </a:r>
            <a:r>
              <a:rPr lang="en-US" altLang="zh-CN" sz="2600" dirty="0" err="1"/>
              <a:t>Duì</a:t>
            </a:r>
            <a:r>
              <a:rPr lang="en-US" altLang="zh-CN" sz="2600" dirty="0"/>
              <a:t>—  </a:t>
            </a:r>
            <a:r>
              <a:rPr lang="en-US" altLang="zh-CN" sz="2600" dirty="0" err="1"/>
              <a:t>duì</a:t>
            </a:r>
            <a:r>
              <a:rPr lang="en-US" altLang="zh-CN" sz="2600" dirty="0"/>
              <a:t> </a:t>
            </a:r>
            <a:r>
              <a:rPr lang="en-US" altLang="zh-CN" sz="2600" dirty="0" err="1"/>
              <a:t>shēntǐ</a:t>
            </a:r>
            <a:r>
              <a:rPr lang="en-US" altLang="zh-CN" sz="2600" dirty="0"/>
              <a:t> </a:t>
            </a:r>
            <a:r>
              <a:rPr lang="en-US" altLang="zh-CN" sz="2600" dirty="0" err="1"/>
              <a:t>hǎo</a:t>
            </a:r>
            <a:r>
              <a:rPr lang="en-US" altLang="zh-CN" sz="2600" dirty="0"/>
              <a:t>—  </a:t>
            </a:r>
            <a:r>
              <a:rPr lang="en-US" altLang="zh-CN" sz="2600" dirty="0" err="1"/>
              <a:t>duì</a:t>
            </a:r>
            <a:r>
              <a:rPr lang="en-US" altLang="zh-CN" sz="2600" dirty="0"/>
              <a:t> </a:t>
            </a:r>
            <a:r>
              <a:rPr lang="en-US" altLang="zh-CN" sz="2600" dirty="0" err="1"/>
              <a:t>yǎnjīng</a:t>
            </a:r>
            <a:r>
              <a:rPr lang="en-US" altLang="zh-CN" sz="2600" dirty="0"/>
              <a:t> </a:t>
            </a:r>
            <a:r>
              <a:rPr lang="en-US" altLang="zh-CN" sz="2600" dirty="0" err="1"/>
              <a:t>bù</a:t>
            </a:r>
            <a:r>
              <a:rPr lang="en-US" altLang="zh-CN" sz="2600" dirty="0"/>
              <a:t> </a:t>
            </a:r>
            <a:r>
              <a:rPr lang="en-US" altLang="zh-CN" sz="2600" dirty="0" err="1"/>
              <a:t>hǎo</a:t>
            </a:r>
            <a:endParaRPr lang="en-US" altLang="zh-CN" sz="2600" dirty="0"/>
          </a:p>
          <a:p>
            <a:pPr marL="0" indent="0">
              <a:buNone/>
            </a:pPr>
            <a:r>
              <a:rPr lang="zh-CN" altLang="en-US" sz="4500" dirty="0"/>
              <a:t>  对</a:t>
            </a:r>
            <a:r>
              <a:rPr lang="en-US" altLang="zh-CN" sz="3200" dirty="0"/>
              <a:t>—  </a:t>
            </a:r>
            <a:r>
              <a:rPr lang="zh-CN" altLang="en-US" sz="3200" dirty="0"/>
              <a:t>对身体好</a:t>
            </a:r>
            <a:r>
              <a:rPr lang="en-US" altLang="zh-CN" sz="3200" dirty="0"/>
              <a:t>—       </a:t>
            </a:r>
            <a:r>
              <a:rPr lang="zh-CN" altLang="en-US" sz="3200" dirty="0"/>
              <a:t>对 眼睛不好</a:t>
            </a:r>
            <a:endParaRPr lang="en-US" altLang="zh-CN" sz="3200" dirty="0"/>
          </a:p>
          <a:p>
            <a:pPr marL="0" indent="0">
              <a:buNone/>
            </a:pPr>
            <a:r>
              <a:rPr lang="zh-CN" altLang="en-US" dirty="0"/>
              <a:t>喝牛奶对身体好吗？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sz="3200" dirty="0"/>
              <a:t>看手机对眼睛好吗？</a:t>
            </a:r>
            <a:endParaRPr lang="en-US" altLang="zh-CN" sz="3200" dirty="0"/>
          </a:p>
          <a:p>
            <a:pPr marL="0" indent="0">
              <a:buNone/>
            </a:pPr>
            <a:r>
              <a:rPr lang="zh-CN" altLang="en-US" dirty="0"/>
              <a:t>妈妈对你好吗？爸爸对你好吗？</a:t>
            </a:r>
            <a:endParaRPr lang="en-US" altLang="zh-CN" sz="3200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C46FA054-55AA-4F0D-A9BB-9E49A52CE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00" y="3169920"/>
            <a:ext cx="3556000" cy="3449320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9AF02CFB-CD8C-4ABC-8447-BD125BC912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165" y="3073400"/>
            <a:ext cx="3286760" cy="328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0279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7880" y="655320"/>
            <a:ext cx="7259320" cy="5786120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en-US" altLang="zh-CN" dirty="0" err="1"/>
              <a:t>yǐhòu</a:t>
            </a:r>
            <a:r>
              <a:rPr lang="en-US" altLang="zh-CN" dirty="0"/>
              <a:t>----</a:t>
            </a:r>
            <a:r>
              <a:rPr lang="en-US" altLang="zh-CN" dirty="0" err="1"/>
              <a:t>xiàkè</a:t>
            </a:r>
            <a:r>
              <a:rPr lang="en-US" altLang="zh-CN" dirty="0"/>
              <a:t> </a:t>
            </a:r>
            <a:r>
              <a:rPr lang="en-US" altLang="zh-CN" dirty="0" err="1"/>
              <a:t>yǐhòu</a:t>
            </a:r>
            <a:r>
              <a:rPr lang="en-US" altLang="zh-CN" dirty="0"/>
              <a:t>----</a:t>
            </a:r>
            <a:r>
              <a:rPr lang="en-US" altLang="zh-CN" dirty="0" err="1"/>
              <a:t>huí</a:t>
            </a:r>
            <a:r>
              <a:rPr lang="en-US" altLang="zh-CN" dirty="0"/>
              <a:t> </a:t>
            </a:r>
            <a:r>
              <a:rPr lang="en-US" altLang="zh-CN" dirty="0" err="1"/>
              <a:t>jiā</a:t>
            </a:r>
            <a:r>
              <a:rPr lang="en-US" altLang="zh-CN" dirty="0"/>
              <a:t> </a:t>
            </a:r>
            <a:r>
              <a:rPr lang="en-US" altLang="zh-CN" dirty="0" err="1"/>
              <a:t>yǐhòu</a:t>
            </a:r>
            <a:r>
              <a:rPr lang="en-US" altLang="zh-CN" dirty="0"/>
              <a:t> </a:t>
            </a:r>
          </a:p>
          <a:p>
            <a:pPr marL="0" indent="0">
              <a:buNone/>
            </a:pPr>
            <a:r>
              <a:rPr lang="zh-CN" altLang="en-US" sz="4000" dirty="0"/>
              <a:t>以后</a:t>
            </a:r>
            <a:r>
              <a:rPr lang="en-US" altLang="zh-CN" sz="4000" dirty="0"/>
              <a:t>----</a:t>
            </a:r>
            <a:r>
              <a:rPr lang="zh-CN" altLang="en-US" sz="4000" dirty="0"/>
              <a:t>下课以后</a:t>
            </a:r>
            <a:r>
              <a:rPr lang="en-US" altLang="zh-CN" sz="4000" dirty="0"/>
              <a:t>----</a:t>
            </a:r>
            <a:r>
              <a:rPr lang="zh-CN" altLang="en-US" sz="4000" dirty="0"/>
              <a:t>回家以后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i="1" dirty="0">
                <a:solidFill>
                  <a:srgbClr val="FF0000"/>
                </a:solidFill>
              </a:rPr>
              <a:t>Translation</a:t>
            </a:r>
          </a:p>
          <a:p>
            <a:pPr marL="514350" indent="-514350">
              <a:buAutoNum type="arabicPeriod"/>
            </a:pPr>
            <a:r>
              <a:rPr lang="en-US" altLang="zh-CN" dirty="0"/>
              <a:t>I will drink more milk later.</a:t>
            </a:r>
          </a:p>
          <a:p>
            <a:pPr marL="514350" indent="-514350">
              <a:buAutoNum type="arabicPeriod"/>
            </a:pPr>
            <a:r>
              <a:rPr lang="en-US" altLang="zh-CN" dirty="0"/>
              <a:t>I will eat more Chinese food later.</a:t>
            </a:r>
          </a:p>
          <a:p>
            <a:pPr marL="514350" indent="-514350">
              <a:buAutoNum type="arabicPeriod"/>
            </a:pPr>
            <a:r>
              <a:rPr lang="en-US" altLang="zh-CN" dirty="0"/>
              <a:t>I will drink a cup of coffee after class.</a:t>
            </a:r>
          </a:p>
          <a:p>
            <a:pPr marL="514350" indent="-514350">
              <a:buAutoNum type="arabicPeriod"/>
            </a:pPr>
            <a:r>
              <a:rPr lang="en-US" altLang="zh-CN" dirty="0"/>
              <a:t>I will drink a cup of coffee after I got home.</a:t>
            </a:r>
          </a:p>
          <a:p>
            <a:pPr marL="514350" indent="-514350">
              <a:buAutoNum type="arabicPeriod"/>
            </a:pPr>
            <a:endParaRPr lang="en-US" altLang="zh-CN" dirty="0"/>
          </a:p>
          <a:p>
            <a:pPr marL="68580" indent="0">
              <a:buNone/>
            </a:pP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586680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989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sp>
        <p:nvSpPr>
          <p:cNvPr id="3" name="矩形 2">
            <a:extLst>
              <a:ext uri="{FF2B5EF4-FFF2-40B4-BE49-F238E27FC236}">
                <a16:creationId xmlns:a16="http://schemas.microsoft.com/office/drawing/2014/main" id="{F46A4E0E-E4B7-4ADA-8623-2F7FEE089E74}"/>
              </a:ext>
            </a:extLst>
          </p:cNvPr>
          <p:cNvSpPr/>
          <p:nvPr/>
        </p:nvSpPr>
        <p:spPr>
          <a:xfrm>
            <a:off x="782320" y="877560"/>
            <a:ext cx="742696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根据提示，复述课文。</a:t>
            </a:r>
            <a:endParaRPr lang="en-US" altLang="zh-CN" sz="2800" dirty="0"/>
          </a:p>
          <a:p>
            <a:r>
              <a:rPr lang="en-US" altLang="zh-CN" sz="2800" dirty="0"/>
              <a:t>According the hint,</a:t>
            </a:r>
            <a:r>
              <a:rPr lang="en-GB" altLang="zh-CN" sz="2800" dirty="0"/>
              <a:t>Retell the text </a:t>
            </a:r>
            <a:br>
              <a:rPr lang="en-GB" altLang="zh-CN" sz="2800" dirty="0"/>
            </a:br>
            <a:br>
              <a:rPr lang="en-GB" altLang="zh-CN" sz="2800" dirty="0"/>
            </a:br>
            <a:r>
              <a:rPr lang="zh-CN" altLang="en-US" sz="2800" dirty="0"/>
              <a:t>  </a:t>
            </a:r>
            <a:r>
              <a:rPr lang="en-GB" altLang="zh-CN" sz="2800" dirty="0"/>
              <a:t>A</a:t>
            </a:r>
            <a:r>
              <a:rPr lang="zh-CN" altLang="en-US" sz="2800" dirty="0"/>
              <a:t> ：  </a:t>
            </a:r>
            <a:r>
              <a:rPr lang="en-GB" altLang="zh-CN" sz="2800" dirty="0">
                <a:solidFill>
                  <a:srgbClr val="002060"/>
                </a:solidFill>
              </a:rPr>
              <a:t>……Ba, </a:t>
            </a:r>
            <a:r>
              <a:rPr lang="en-GB" altLang="zh-CN" sz="2800" dirty="0" err="1">
                <a:solidFill>
                  <a:srgbClr val="002060"/>
                </a:solidFill>
              </a:rPr>
              <a:t>hē</a:t>
            </a:r>
            <a:r>
              <a:rPr lang="en-GB" altLang="zh-CN" sz="2800" dirty="0">
                <a:solidFill>
                  <a:srgbClr val="002060"/>
                </a:solidFill>
              </a:rPr>
              <a:t>……ma</a:t>
            </a:r>
            <a:br>
              <a:rPr lang="en-US" altLang="zh-CN" sz="2800" dirty="0"/>
            </a:br>
            <a:r>
              <a:rPr lang="en-US" altLang="zh-CN" sz="2800" dirty="0"/>
              <a:t> </a:t>
            </a:r>
            <a:r>
              <a:rPr lang="zh-CN" altLang="en-US" sz="2800" dirty="0"/>
              <a:t> </a:t>
            </a:r>
            <a:r>
              <a:rPr lang="en-US" altLang="zh-CN" sz="2800" dirty="0">
                <a:solidFill>
                  <a:srgbClr val="002060"/>
                </a:solidFill>
              </a:rPr>
              <a:t>A</a:t>
            </a:r>
            <a:r>
              <a:rPr lang="zh-CN" altLang="en-US" sz="2800" dirty="0">
                <a:solidFill>
                  <a:srgbClr val="002060"/>
                </a:solidFill>
              </a:rPr>
              <a:t>：</a:t>
            </a:r>
            <a:r>
              <a:rPr lang="en-US" altLang="zh-CN" sz="2800" dirty="0">
                <a:solidFill>
                  <a:srgbClr val="002060"/>
                </a:solidFill>
              </a:rPr>
              <a:t>………</a:t>
            </a:r>
            <a:r>
              <a:rPr lang="zh-CN" altLang="en-US" sz="2800" dirty="0">
                <a:solidFill>
                  <a:srgbClr val="002060"/>
                </a:solidFill>
              </a:rPr>
              <a:t>吧，喝</a:t>
            </a:r>
            <a:r>
              <a:rPr lang="en-US" altLang="zh-CN" sz="2800" dirty="0">
                <a:solidFill>
                  <a:srgbClr val="002060"/>
                </a:solidFill>
              </a:rPr>
              <a:t>……</a:t>
            </a:r>
            <a:r>
              <a:rPr lang="zh-CN" altLang="en-US" sz="2800" dirty="0">
                <a:solidFill>
                  <a:srgbClr val="002060"/>
                </a:solidFill>
              </a:rPr>
              <a:t>吗？</a:t>
            </a:r>
            <a:br>
              <a:rPr lang="en-GB" altLang="zh-CN" sz="2800" dirty="0">
                <a:solidFill>
                  <a:srgbClr val="002060"/>
                </a:solidFill>
              </a:rPr>
            </a:br>
            <a:r>
              <a:rPr lang="en-GB" altLang="zh-CN" sz="2800" dirty="0">
                <a:solidFill>
                  <a:srgbClr val="002060"/>
                </a:solidFill>
              </a:rPr>
              <a:t>  B: </a:t>
            </a:r>
            <a:r>
              <a:rPr lang="en-GB" altLang="zh-CN" sz="2800" dirty="0" err="1">
                <a:solidFill>
                  <a:srgbClr val="002060"/>
                </a:solidFill>
              </a:rPr>
              <a:t>Bù</a:t>
            </a:r>
            <a:r>
              <a:rPr lang="en-GB" altLang="zh-CN" sz="2800" dirty="0">
                <a:solidFill>
                  <a:srgbClr val="002060"/>
                </a:solidFill>
              </a:rPr>
              <a:t> </a:t>
            </a:r>
            <a:r>
              <a:rPr lang="en-GB" altLang="zh-CN" sz="2800" dirty="0" err="1">
                <a:solidFill>
                  <a:srgbClr val="002060"/>
                </a:solidFill>
              </a:rPr>
              <a:t>hēle</a:t>
            </a:r>
            <a:r>
              <a:rPr lang="en-GB" altLang="zh-CN" sz="2800" dirty="0">
                <a:solidFill>
                  <a:srgbClr val="002060"/>
                </a:solidFill>
              </a:rPr>
              <a:t>, </a:t>
            </a:r>
            <a:r>
              <a:rPr lang="en-GB" altLang="zh-CN" sz="2800" dirty="0" err="1">
                <a:solidFill>
                  <a:srgbClr val="002060"/>
                </a:solidFill>
              </a:rPr>
              <a:t>wǒ</a:t>
            </a:r>
            <a:r>
              <a:rPr lang="en-GB" altLang="zh-CN" sz="2800" dirty="0">
                <a:solidFill>
                  <a:srgbClr val="002060"/>
                </a:solidFill>
              </a:rPr>
              <a:t> </a:t>
            </a:r>
            <a:r>
              <a:rPr lang="en-GB" altLang="zh-CN" sz="2800" dirty="0" err="1">
                <a:solidFill>
                  <a:srgbClr val="002060"/>
                </a:solidFill>
              </a:rPr>
              <a:t>yǐjīng</a:t>
            </a:r>
            <a:r>
              <a:rPr lang="en-GB" altLang="zh-CN" sz="2800" dirty="0">
                <a:solidFill>
                  <a:srgbClr val="002060"/>
                </a:solidFill>
              </a:rPr>
              <a:t>………le..   </a:t>
            </a:r>
            <a:br>
              <a:rPr lang="en-GB" altLang="zh-CN" sz="2800" dirty="0">
                <a:solidFill>
                  <a:srgbClr val="002060"/>
                </a:solidFill>
              </a:rPr>
            </a:br>
            <a:r>
              <a:rPr lang="zh-CN" altLang="en-US" sz="2800" dirty="0">
                <a:solidFill>
                  <a:srgbClr val="002060"/>
                </a:solidFill>
              </a:rPr>
              <a:t>  </a:t>
            </a:r>
            <a:r>
              <a:rPr lang="en-US" altLang="zh-CN" sz="2800" dirty="0">
                <a:solidFill>
                  <a:srgbClr val="002060"/>
                </a:solidFill>
              </a:rPr>
              <a:t>B</a:t>
            </a:r>
            <a:r>
              <a:rPr lang="zh-CN" altLang="en-US" sz="2800" dirty="0">
                <a:solidFill>
                  <a:srgbClr val="002060"/>
                </a:solidFill>
              </a:rPr>
              <a:t>： 不喝了，我已经</a:t>
            </a:r>
            <a:r>
              <a:rPr lang="en-US" altLang="zh-CN" sz="2800" dirty="0">
                <a:solidFill>
                  <a:srgbClr val="002060"/>
                </a:solidFill>
              </a:rPr>
              <a:t>………</a:t>
            </a:r>
            <a:r>
              <a:rPr lang="zh-CN" altLang="en-US" sz="2800" dirty="0">
                <a:solidFill>
                  <a:srgbClr val="002060"/>
                </a:solidFill>
              </a:rPr>
              <a:t>了。</a:t>
            </a:r>
            <a:br>
              <a:rPr lang="en-GB" altLang="zh-CN" sz="2800" dirty="0">
                <a:solidFill>
                  <a:srgbClr val="002060"/>
                </a:solidFill>
              </a:rPr>
            </a:br>
            <a:r>
              <a:rPr lang="en-US" altLang="zh-CN" sz="2800" dirty="0"/>
              <a:t> </a:t>
            </a:r>
            <a:r>
              <a:rPr lang="zh-CN" altLang="en-US" sz="2800" dirty="0"/>
              <a:t> </a:t>
            </a:r>
            <a:r>
              <a:rPr lang="en-GB" altLang="zh-CN" sz="2800" dirty="0">
                <a:solidFill>
                  <a:srgbClr val="002060"/>
                </a:solidFill>
              </a:rPr>
              <a:t>A: </a:t>
            </a:r>
            <a:r>
              <a:rPr lang="en-GB" altLang="zh-CN" sz="2800" dirty="0" err="1">
                <a:solidFill>
                  <a:srgbClr val="002060"/>
                </a:solidFill>
              </a:rPr>
              <a:t>Shì</a:t>
            </a:r>
            <a:r>
              <a:rPr lang="en-GB" altLang="zh-CN" sz="2800" dirty="0">
                <a:solidFill>
                  <a:srgbClr val="002060"/>
                </a:solidFill>
              </a:rPr>
              <a:t> a,    </a:t>
            </a:r>
            <a:r>
              <a:rPr lang="en-GB" altLang="zh-CN" sz="2800" dirty="0" err="1">
                <a:solidFill>
                  <a:srgbClr val="002060"/>
                </a:solidFill>
              </a:rPr>
              <a:t>kāfēi</a:t>
            </a:r>
            <a:r>
              <a:rPr lang="en-GB" altLang="zh-CN" sz="2800" dirty="0">
                <a:solidFill>
                  <a:srgbClr val="002060"/>
                </a:solidFill>
              </a:rPr>
              <a:t> </a:t>
            </a:r>
            <a:r>
              <a:rPr lang="en-GB" altLang="zh-CN" sz="2800" dirty="0" err="1">
                <a:solidFill>
                  <a:srgbClr val="002060"/>
                </a:solidFill>
              </a:rPr>
              <a:t>hē</a:t>
            </a:r>
            <a:r>
              <a:rPr lang="en-GB" altLang="zh-CN" sz="2800" dirty="0">
                <a:solidFill>
                  <a:srgbClr val="002060"/>
                </a:solidFill>
              </a:rPr>
              <a:t> </a:t>
            </a:r>
            <a:r>
              <a:rPr lang="en-GB" altLang="zh-CN" sz="2800" dirty="0" err="1">
                <a:solidFill>
                  <a:srgbClr val="002060"/>
                </a:solidFill>
              </a:rPr>
              <a:t>duōle</a:t>
            </a:r>
            <a:r>
              <a:rPr lang="en-GB" altLang="zh-CN" sz="2800" dirty="0">
                <a:solidFill>
                  <a:srgbClr val="002060"/>
                </a:solidFill>
              </a:rPr>
              <a:t> </a:t>
            </a:r>
            <a:r>
              <a:rPr lang="en-GB" altLang="zh-CN" sz="2800" dirty="0" err="1">
                <a:solidFill>
                  <a:srgbClr val="002060"/>
                </a:solidFill>
              </a:rPr>
              <a:t>duì</a:t>
            </a:r>
            <a:r>
              <a:rPr lang="en-GB" altLang="zh-CN" sz="2800" dirty="0">
                <a:solidFill>
                  <a:srgbClr val="002060"/>
                </a:solidFill>
              </a:rPr>
              <a:t>………</a:t>
            </a:r>
            <a:r>
              <a:rPr lang="en-GB" altLang="zh-CN" sz="2800" dirty="0" err="1">
                <a:solidFill>
                  <a:srgbClr val="002060"/>
                </a:solidFill>
              </a:rPr>
              <a:t>bù</a:t>
            </a:r>
            <a:r>
              <a:rPr lang="en-GB" altLang="zh-CN" sz="2800" dirty="0">
                <a:solidFill>
                  <a:srgbClr val="002060"/>
                </a:solidFill>
              </a:rPr>
              <a:t> </a:t>
            </a:r>
            <a:r>
              <a:rPr lang="en-GB" altLang="zh-CN" sz="2800" dirty="0" err="1">
                <a:solidFill>
                  <a:srgbClr val="002060"/>
                </a:solidFill>
              </a:rPr>
              <a:t>hǎo</a:t>
            </a:r>
            <a:br>
              <a:rPr lang="en-GB" altLang="zh-CN" sz="2800" dirty="0"/>
            </a:br>
            <a:r>
              <a:rPr lang="zh-CN" altLang="en-US" sz="2800" dirty="0"/>
              <a:t>  </a:t>
            </a:r>
            <a:r>
              <a:rPr lang="en-US" altLang="zh-CN" sz="2800" dirty="0">
                <a:solidFill>
                  <a:srgbClr val="002060"/>
                </a:solidFill>
              </a:rPr>
              <a:t>A</a:t>
            </a:r>
            <a:r>
              <a:rPr lang="zh-CN" altLang="en-US" sz="2800" dirty="0">
                <a:solidFill>
                  <a:srgbClr val="002060"/>
                </a:solidFill>
              </a:rPr>
              <a:t> </a:t>
            </a:r>
            <a:r>
              <a:rPr lang="en-US" altLang="zh-CN" sz="2800" dirty="0">
                <a:solidFill>
                  <a:srgbClr val="002060"/>
                </a:solidFill>
              </a:rPr>
              <a:t>:</a:t>
            </a:r>
            <a:r>
              <a:rPr lang="zh-CN" altLang="en-US" sz="2800" dirty="0">
                <a:solidFill>
                  <a:srgbClr val="002060"/>
                </a:solidFill>
              </a:rPr>
              <a:t>是啊，    咖啡喝   多了   对</a:t>
            </a:r>
            <a:r>
              <a:rPr lang="en-US" altLang="zh-CN" sz="2800" dirty="0">
                <a:solidFill>
                  <a:srgbClr val="002060"/>
                </a:solidFill>
              </a:rPr>
              <a:t>………</a:t>
            </a:r>
            <a:r>
              <a:rPr lang="zh-CN" altLang="en-US" sz="2800" dirty="0">
                <a:solidFill>
                  <a:srgbClr val="002060"/>
                </a:solidFill>
              </a:rPr>
              <a:t>不好。</a:t>
            </a:r>
            <a:br>
              <a:rPr lang="en-US" altLang="zh-CN" sz="2800" dirty="0">
                <a:solidFill>
                  <a:srgbClr val="002060"/>
                </a:solidFill>
              </a:rPr>
            </a:br>
            <a:r>
              <a:rPr lang="zh-CN" altLang="en-US" sz="2800" dirty="0">
                <a:solidFill>
                  <a:srgbClr val="002060"/>
                </a:solidFill>
              </a:rPr>
              <a:t>  </a:t>
            </a:r>
            <a:r>
              <a:rPr lang="en-GB" altLang="zh-CN" sz="2800" dirty="0">
                <a:solidFill>
                  <a:srgbClr val="002060"/>
                </a:solidFill>
              </a:rPr>
              <a:t>B: </a:t>
            </a:r>
            <a:r>
              <a:rPr lang="en-GB" altLang="zh-CN" sz="2800" dirty="0" err="1">
                <a:solidFill>
                  <a:srgbClr val="002060"/>
                </a:solidFill>
              </a:rPr>
              <a:t>Yǐhòu</a:t>
            </a:r>
            <a:r>
              <a:rPr lang="en-GB" altLang="zh-CN" sz="2800" dirty="0">
                <a:solidFill>
                  <a:srgbClr val="002060"/>
                </a:solidFill>
              </a:rPr>
              <a:t> </a:t>
            </a:r>
            <a:r>
              <a:rPr lang="en-GB" altLang="zh-CN" sz="2800" dirty="0" err="1">
                <a:solidFill>
                  <a:srgbClr val="002060"/>
                </a:solidFill>
              </a:rPr>
              <a:t>wǒ</a:t>
            </a:r>
            <a:r>
              <a:rPr lang="en-GB" altLang="zh-CN" sz="2800" dirty="0">
                <a:solidFill>
                  <a:srgbClr val="002060"/>
                </a:solidFill>
              </a:rPr>
              <a:t>…….. </a:t>
            </a:r>
            <a:r>
              <a:rPr lang="en-GB" altLang="zh-CN" sz="2800" dirty="0" err="1">
                <a:solidFill>
                  <a:srgbClr val="002060"/>
                </a:solidFill>
              </a:rPr>
              <a:t>Yīdiǎnr</a:t>
            </a:r>
            <a:r>
              <a:rPr lang="en-GB" altLang="zh-CN" sz="2800" dirty="0">
                <a:solidFill>
                  <a:srgbClr val="002060"/>
                </a:solidFill>
              </a:rPr>
              <a:t>, </a:t>
            </a:r>
            <a:r>
              <a:rPr lang="en-GB" altLang="zh-CN" sz="2800" dirty="0" err="1">
                <a:solidFill>
                  <a:srgbClr val="002060"/>
                </a:solidFill>
              </a:rPr>
              <a:t>měitiān</a:t>
            </a:r>
            <a:r>
              <a:rPr lang="en-GB" altLang="zh-CN" sz="2800" dirty="0">
                <a:solidFill>
                  <a:srgbClr val="002060"/>
                </a:solidFill>
              </a:rPr>
              <a:t>………..</a:t>
            </a:r>
            <a:br>
              <a:rPr lang="en-GB" altLang="zh-CN" sz="2800" dirty="0">
                <a:solidFill>
                  <a:srgbClr val="002060"/>
                </a:solidFill>
              </a:rPr>
            </a:br>
            <a:r>
              <a:rPr lang="zh-CN" altLang="en-US" sz="2800" dirty="0">
                <a:solidFill>
                  <a:srgbClr val="002060"/>
                </a:solidFill>
              </a:rPr>
              <a:t>  </a:t>
            </a:r>
            <a:r>
              <a:rPr lang="en-US" altLang="zh-CN" sz="2800" dirty="0">
                <a:solidFill>
                  <a:srgbClr val="002060"/>
                </a:solidFill>
              </a:rPr>
              <a:t>B:  </a:t>
            </a:r>
            <a:r>
              <a:rPr lang="zh-CN" altLang="en-US" sz="2800" dirty="0">
                <a:solidFill>
                  <a:srgbClr val="002060"/>
                </a:solidFill>
              </a:rPr>
              <a:t>以后  我</a:t>
            </a:r>
            <a:r>
              <a:rPr lang="en-US" altLang="zh-CN" sz="2800" dirty="0">
                <a:solidFill>
                  <a:srgbClr val="002060"/>
                </a:solidFill>
              </a:rPr>
              <a:t>…….. </a:t>
            </a:r>
            <a:r>
              <a:rPr lang="zh-CN" altLang="en-US" sz="2800" dirty="0">
                <a:solidFill>
                  <a:srgbClr val="002060"/>
                </a:solidFill>
              </a:rPr>
              <a:t>一点儿，每天</a:t>
            </a:r>
            <a:r>
              <a:rPr lang="en-US" altLang="zh-CN" sz="2800" dirty="0">
                <a:solidFill>
                  <a:srgbClr val="002060"/>
                </a:solidFill>
              </a:rPr>
              <a:t>……….</a:t>
            </a:r>
            <a:r>
              <a:rPr lang="zh-CN" altLang="en-US" sz="2800" dirty="0">
                <a:solidFill>
                  <a:srgbClr val="002060"/>
                </a:solidFill>
              </a:rPr>
              <a:t>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421481612"/>
      </p:ext>
    </p:extLst>
  </p:cSld>
  <p:clrMapOvr>
    <a:masterClrMapping/>
  </p:clrMapOvr>
  <p:transition spd="slow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514" name="AutoShape 4"/>
          <p:cNvCxnSpPr>
            <a:cxnSpLocks noChangeShapeType="1"/>
          </p:cNvCxnSpPr>
          <p:nvPr/>
        </p:nvCxnSpPr>
        <p:spPr bwMode="auto">
          <a:xfrm flipH="1" flipV="1">
            <a:off x="90488" y="857250"/>
            <a:ext cx="9525" cy="5154216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9984CF18-4FE6-4B52-8C23-02EF0F087D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50"/>
            <a:ext cx="9144000" cy="4494850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514" name="AutoShape 4"/>
          <p:cNvCxnSpPr>
            <a:cxnSpLocks noChangeShapeType="1"/>
          </p:cNvCxnSpPr>
          <p:nvPr/>
        </p:nvCxnSpPr>
        <p:spPr bwMode="auto">
          <a:xfrm flipH="1" flipV="1">
            <a:off x="90488" y="857250"/>
            <a:ext cx="9525" cy="5154216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23ACFDEC-3712-4A6B-B95E-D02021F504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50"/>
            <a:ext cx="9144000" cy="439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559967"/>
      </p:ext>
    </p:extLst>
  </p:cSld>
  <p:clrMapOvr>
    <a:masterClrMapping/>
  </p:clrMapOvr>
  <p:transition spd="slow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514" name="AutoShape 4"/>
          <p:cNvCxnSpPr>
            <a:cxnSpLocks noChangeShapeType="1"/>
          </p:cNvCxnSpPr>
          <p:nvPr/>
        </p:nvCxnSpPr>
        <p:spPr bwMode="auto">
          <a:xfrm flipH="1" flipV="1">
            <a:off x="90488" y="857250"/>
            <a:ext cx="9525" cy="5154216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3583BFFF-F644-4299-A245-2988F270BA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215120" cy="308466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49C1CC6-518B-419C-BCD9-DC082A4EBF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816" y="3153966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8493"/>
      </p:ext>
    </p:extLst>
  </p:cSld>
  <p:clrMapOvr>
    <a:masterClrMapping/>
  </p:clrMapOvr>
  <p:transition spd="slow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514" name="AutoShape 4"/>
          <p:cNvCxnSpPr>
            <a:cxnSpLocks noChangeShapeType="1"/>
          </p:cNvCxnSpPr>
          <p:nvPr/>
        </p:nvCxnSpPr>
        <p:spPr bwMode="auto">
          <a:xfrm flipH="1" flipV="1">
            <a:off x="90488" y="857250"/>
            <a:ext cx="9525" cy="5154216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665D8398-3A59-4902-A6C3-8DC39FFEC0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323088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3466EC9-30A9-4995-A00D-70619090C7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370" y="334264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000949"/>
      </p:ext>
    </p:extLst>
  </p:cSld>
  <p:clrMapOvr>
    <a:masterClrMapping/>
  </p:clrMapOvr>
  <p:transition spd="slow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514" name="AutoShape 4"/>
          <p:cNvCxnSpPr>
            <a:cxnSpLocks noChangeShapeType="1"/>
          </p:cNvCxnSpPr>
          <p:nvPr/>
        </p:nvCxnSpPr>
        <p:spPr bwMode="auto">
          <a:xfrm flipH="1" flipV="1">
            <a:off x="90488" y="857250"/>
            <a:ext cx="9525" cy="5154216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70AF25BD-1CFC-4A40-A42B-7123865138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58240"/>
            <a:ext cx="9144000" cy="361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513306"/>
      </p:ext>
    </p:extLst>
  </p:cSld>
  <p:clrMapOvr>
    <a:masterClrMapping/>
  </p:clrMapOvr>
  <p:transition spd="slow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514" name="AutoShape 4"/>
          <p:cNvCxnSpPr>
            <a:cxnSpLocks noChangeShapeType="1"/>
          </p:cNvCxnSpPr>
          <p:nvPr/>
        </p:nvCxnSpPr>
        <p:spPr bwMode="auto">
          <a:xfrm flipH="1" flipV="1">
            <a:off x="90488" y="857250"/>
            <a:ext cx="9525" cy="5154216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B2728F6A-10AF-44E7-8136-AFA6E831D7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6880"/>
            <a:ext cx="9144000" cy="5035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985840"/>
      </p:ext>
    </p:extLst>
  </p:cSld>
  <p:clrMapOvr>
    <a:masterClrMapping/>
  </p:clrMapOvr>
  <p:transition spd="slow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514" name="AutoShape 4"/>
          <p:cNvCxnSpPr>
            <a:cxnSpLocks noChangeShapeType="1"/>
          </p:cNvCxnSpPr>
          <p:nvPr/>
        </p:nvCxnSpPr>
        <p:spPr bwMode="auto">
          <a:xfrm flipH="1" flipV="1">
            <a:off x="90488" y="857250"/>
            <a:ext cx="9525" cy="5154216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sp>
        <p:nvSpPr>
          <p:cNvPr id="2" name="椭圆 1">
            <a:extLst>
              <a:ext uri="{FF2B5EF4-FFF2-40B4-BE49-F238E27FC236}">
                <a16:creationId xmlns:a16="http://schemas.microsoft.com/office/drawing/2014/main" id="{E6AE7CB6-1A3B-45D4-87EE-17FCB40A4C74}"/>
              </a:ext>
            </a:extLst>
          </p:cNvPr>
          <p:cNvSpPr/>
          <p:nvPr/>
        </p:nvSpPr>
        <p:spPr bwMode="auto">
          <a:xfrm>
            <a:off x="2377440" y="1229360"/>
            <a:ext cx="3999230" cy="368808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B6B0A19-170E-48D9-8A16-1DFEAF8A0D87}"/>
              </a:ext>
            </a:extLst>
          </p:cNvPr>
          <p:cNvSpPr txBox="1"/>
          <p:nvPr/>
        </p:nvSpPr>
        <p:spPr>
          <a:xfrm>
            <a:off x="3738880" y="69088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Host1</a:t>
            </a:r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5AD14DE-6369-413C-9970-CE1AD71768BC}"/>
              </a:ext>
            </a:extLst>
          </p:cNvPr>
          <p:cNvSpPr txBox="1"/>
          <p:nvPr/>
        </p:nvSpPr>
        <p:spPr>
          <a:xfrm>
            <a:off x="3952240" y="5212080"/>
            <a:ext cx="1931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Host2</a:t>
            </a:r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FA2F644-A716-43EE-9505-E7A60B7D8EB6}"/>
              </a:ext>
            </a:extLst>
          </p:cNvPr>
          <p:cNvSpPr txBox="1"/>
          <p:nvPr/>
        </p:nvSpPr>
        <p:spPr>
          <a:xfrm>
            <a:off x="2072640" y="1229360"/>
            <a:ext cx="1032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VIP1</a:t>
            </a:r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6D60EC7-FD21-4577-B37A-5C4CC557AF3B}"/>
              </a:ext>
            </a:extLst>
          </p:cNvPr>
          <p:cNvSpPr txBox="1"/>
          <p:nvPr/>
        </p:nvSpPr>
        <p:spPr>
          <a:xfrm>
            <a:off x="5537200" y="1060212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VIP2</a:t>
            </a:r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E1DAB10-D32B-4762-B838-79309583A9D0}"/>
              </a:ext>
            </a:extLst>
          </p:cNvPr>
          <p:cNvSpPr txBox="1"/>
          <p:nvPr/>
        </p:nvSpPr>
        <p:spPr>
          <a:xfrm>
            <a:off x="1826260" y="4125574"/>
            <a:ext cx="797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VIP3</a:t>
            </a:r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4DF847B-47F5-4670-82BA-A15C29757BF7}"/>
              </a:ext>
            </a:extLst>
          </p:cNvPr>
          <p:cNvSpPr txBox="1"/>
          <p:nvPr/>
        </p:nvSpPr>
        <p:spPr>
          <a:xfrm>
            <a:off x="6465888" y="3940908"/>
            <a:ext cx="1304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VIP4</a:t>
            </a:r>
            <a:endParaRPr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1D7AEC3-4A8D-4637-A54E-37CE90B6C9F7}"/>
              </a:ext>
            </a:extLst>
          </p:cNvPr>
          <p:cNvSpPr txBox="1"/>
          <p:nvPr/>
        </p:nvSpPr>
        <p:spPr>
          <a:xfrm>
            <a:off x="1314609" y="2704068"/>
            <a:ext cx="12096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HOST3</a:t>
            </a:r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D872C5A-3B68-4A06-833F-0B6E70CAE262}"/>
              </a:ext>
            </a:extLst>
          </p:cNvPr>
          <p:cNvSpPr txBox="1"/>
          <p:nvPr/>
        </p:nvSpPr>
        <p:spPr>
          <a:xfrm>
            <a:off x="6299200" y="2408537"/>
            <a:ext cx="177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HOST4</a:t>
            </a:r>
            <a:endParaRPr lang="zh-CN" alt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2" name="墨迹 11">
                <a:extLst>
                  <a:ext uri="{FF2B5EF4-FFF2-40B4-BE49-F238E27FC236}">
                    <a16:creationId xmlns:a16="http://schemas.microsoft.com/office/drawing/2014/main" id="{0CA64ED1-0031-4DFD-A211-268DD47DC84A}"/>
                  </a:ext>
                </a:extLst>
              </p14:cNvPr>
              <p14:cNvContentPartPr/>
              <p14:nvPr/>
            </p14:nvContentPartPr>
            <p14:xfrm>
              <a:off x="791360" y="280920"/>
              <a:ext cx="6436800" cy="1834920"/>
            </p14:xfrm>
          </p:contentPart>
        </mc:Choice>
        <mc:Fallback xmlns="">
          <p:pic>
            <p:nvPicPr>
              <p:cNvPr id="12" name="墨迹 11">
                <a:extLst>
                  <a:ext uri="{FF2B5EF4-FFF2-40B4-BE49-F238E27FC236}">
                    <a16:creationId xmlns:a16="http://schemas.microsoft.com/office/drawing/2014/main" id="{0CA64ED1-0031-4DFD-A211-268DD47DC84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46360" y="190920"/>
                <a:ext cx="6526440" cy="2014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69870521"/>
      </p:ext>
    </p:extLst>
  </p:cSld>
  <p:clrMapOvr>
    <a:masterClrMapping/>
  </p:clrMapOvr>
  <p:transition spd="slow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989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id="{5A8C94F5-80AB-4873-AD97-3323B36B26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972" y="383381"/>
            <a:ext cx="8314158" cy="6091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523731"/>
      </p:ext>
    </p:extLst>
  </p:cSld>
  <p:clrMapOvr>
    <a:masterClrMapping/>
  </p:clrMapOvr>
  <p:transition spd="slow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989" name="AutoShape 4"/>
          <p:cNvCxnSpPr>
            <a:cxnSpLocks noChangeShapeType="1"/>
          </p:cNvCxnSpPr>
          <p:nvPr/>
        </p:nvCxnSpPr>
        <p:spPr bwMode="auto">
          <a:xfrm flipH="1" flipV="1">
            <a:off x="169387" y="2444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81D1E245-B7B0-4427-BBD5-F2F9707236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5209"/>
            <a:ext cx="9173046" cy="6427207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C6CC465A-048A-4716-A12C-10B511BBE276}"/>
              </a:ext>
            </a:extLst>
          </p:cNvPr>
          <p:cNvSpPr txBox="1"/>
          <p:nvPr/>
        </p:nvSpPr>
        <p:spPr>
          <a:xfrm>
            <a:off x="3959384" y="942976"/>
            <a:ext cx="962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</a:rPr>
              <a:t>颜色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62A8552-490F-4CBD-AEFF-24D3A034FD66}"/>
              </a:ext>
            </a:extLst>
          </p:cNvPr>
          <p:cNvSpPr txBox="1"/>
          <p:nvPr/>
        </p:nvSpPr>
        <p:spPr>
          <a:xfrm>
            <a:off x="3105944" y="2261872"/>
            <a:ext cx="11379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</a:rPr>
              <a:t>有点儿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E37C271-BEC6-4C1F-8921-8F55B93EABD8}"/>
              </a:ext>
            </a:extLst>
          </p:cNvPr>
          <p:cNvSpPr txBox="1"/>
          <p:nvPr/>
        </p:nvSpPr>
        <p:spPr>
          <a:xfrm>
            <a:off x="4586523" y="3830320"/>
            <a:ext cx="879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</a:rPr>
              <a:t>不错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3DA1E57-A0F2-4F7A-91F6-9971B48B1A41}"/>
              </a:ext>
            </a:extLst>
          </p:cNvPr>
          <p:cNvSpPr txBox="1"/>
          <p:nvPr/>
        </p:nvSpPr>
        <p:spPr>
          <a:xfrm>
            <a:off x="4243864" y="5699760"/>
            <a:ext cx="500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</a:rPr>
              <a:t>就</a:t>
            </a:r>
          </a:p>
        </p:txBody>
      </p:sp>
    </p:spTree>
    <p:extLst>
      <p:ext uri="{BB962C8B-B14F-4D97-AF65-F5344CB8AC3E}">
        <p14:creationId xmlns:p14="http://schemas.microsoft.com/office/powerpoint/2010/main" val="194595820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989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0000FF"/>
            </a:solidFill>
            <a:round/>
            <a:headEnd/>
            <a:tailEnd/>
          </a:ln>
        </p:spPr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84273ADD-7BB0-45A8-B884-C65B279E7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8657"/>
            <a:ext cx="9143467" cy="4726623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0A0D83A6-5611-47DE-86CE-3C49D6A5AEBA}"/>
              </a:ext>
            </a:extLst>
          </p:cNvPr>
          <p:cNvSpPr txBox="1"/>
          <p:nvPr/>
        </p:nvSpPr>
        <p:spPr>
          <a:xfrm>
            <a:off x="1148080" y="556845"/>
            <a:ext cx="7195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</a:rPr>
              <a:t>Free dialog or use the words given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000442"/>
      </p:ext>
    </p:extLst>
  </p:cSld>
  <p:clrMapOvr>
    <a:masterClrMapping/>
  </p:clrMapOvr>
  <p:transition spd="slow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010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800000"/>
            </a:solidFill>
            <a:round/>
            <a:headEnd/>
            <a:tailEnd/>
          </a:ln>
        </p:spPr>
      </p:cxn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797425" y="2592388"/>
            <a:ext cx="4346575" cy="2805112"/>
            <a:chOff x="0" y="0"/>
            <a:chExt cx="3648302" cy="2806209"/>
          </a:xfrm>
        </p:grpSpPr>
        <p:sp>
          <p:nvSpPr>
            <p:cNvPr id="43017" name="Text Box 13"/>
            <p:cNvSpPr>
              <a:spLocks noChangeArrowheads="1"/>
            </p:cNvSpPr>
            <p:nvPr/>
          </p:nvSpPr>
          <p:spPr bwMode="auto">
            <a:xfrm>
              <a:off x="125639" y="1"/>
              <a:ext cx="3522663" cy="28062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pPr eaLnBrk="1" hangingPunct="1">
                <a:lnSpc>
                  <a:spcPct val="130000"/>
                </a:lnSpc>
                <a:buFont typeface="Arial" pitchFamily="34" charset="0"/>
                <a:buChar char="•"/>
              </a:pPr>
              <a:r>
                <a:rPr lang="zh-CN" altLang="en-US" sz="2000" b="1" dirty="0">
                  <a:solidFill>
                    <a:srgbClr val="800000"/>
                  </a:solidFill>
                </a:rPr>
                <a:t>词语：</a:t>
              </a:r>
            </a:p>
            <a:p>
              <a:pPr eaLnBrk="1" hangingPunct="1">
                <a:lnSpc>
                  <a:spcPct val="150000"/>
                </a:lnSpc>
              </a:pPr>
              <a:r>
                <a:rPr lang="zh-CN" altLang="en-US" sz="2000" b="1" dirty="0">
                  <a:solidFill>
                    <a:srgbClr val="800000"/>
                  </a:solidFill>
                  <a:latin typeface="楷体" pitchFamily="49" charset="-122"/>
                  <a:ea typeface="楷体" pitchFamily="49" charset="-122"/>
                </a:rPr>
                <a:t>有点儿、还、怎么样</a:t>
              </a:r>
            </a:p>
            <a:p>
              <a:pPr eaLnBrk="1" hangingPunct="1">
                <a:lnSpc>
                  <a:spcPct val="160000"/>
                </a:lnSpc>
                <a:buFont typeface="Arial" pitchFamily="34" charset="0"/>
                <a:buChar char="•"/>
              </a:pPr>
              <a:r>
                <a:rPr lang="zh-CN" altLang="en-US" sz="2000" b="1" dirty="0">
                  <a:solidFill>
                    <a:srgbClr val="800000"/>
                  </a:solidFill>
                </a:rPr>
                <a:t>句型：</a:t>
              </a:r>
            </a:p>
            <a:p>
              <a:pPr eaLnBrk="1" hangingPunct="1">
                <a:lnSpc>
                  <a:spcPct val="130000"/>
                </a:lnSpc>
              </a:pPr>
              <a:r>
                <a:rPr lang="zh-CN" altLang="en-US" sz="2000" b="1" dirty="0">
                  <a:solidFill>
                    <a:srgbClr val="800000"/>
                  </a:solidFill>
                  <a:latin typeface="楷体" pitchFamily="49" charset="-122"/>
                  <a:ea typeface="楷体" pitchFamily="49" charset="-122"/>
                </a:rPr>
                <a:t>1.这件衣服怎么样？</a:t>
              </a:r>
            </a:p>
            <a:p>
              <a:pPr eaLnBrk="1" hangingPunct="1">
                <a:lnSpc>
                  <a:spcPct val="130000"/>
                </a:lnSpc>
              </a:pPr>
              <a:r>
                <a:rPr lang="zh-CN" altLang="en-US" sz="2000" b="1" dirty="0">
                  <a:solidFill>
                    <a:srgbClr val="800000"/>
                  </a:solidFill>
                  <a:latin typeface="楷体" pitchFamily="49" charset="-122"/>
                  <a:ea typeface="楷体" pitchFamily="49" charset="-122"/>
                </a:rPr>
                <a:t>2.颜色还行，就是有点儿......</a:t>
              </a:r>
              <a:endParaRPr lang="zh-CN" altLang="en-US" sz="2000" b="1" dirty="0">
                <a:latin typeface="楷体" pitchFamily="49" charset="-122"/>
                <a:ea typeface="楷体" pitchFamily="49" charset="-122"/>
                <a:sym typeface="华文楷体" pitchFamily="2" charset="-122"/>
              </a:endParaRPr>
            </a:p>
          </p:txBody>
        </p:sp>
      </p:grpSp>
      <p:sp>
        <p:nvSpPr>
          <p:cNvPr id="31750" name="Text Box 6"/>
          <p:cNvSpPr>
            <a:spLocks noChangeArrowheads="1"/>
          </p:cNvSpPr>
          <p:nvPr/>
        </p:nvSpPr>
        <p:spPr bwMode="auto">
          <a:xfrm>
            <a:off x="498475" y="2555875"/>
            <a:ext cx="4019550" cy="3232150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b="1">
                <a:latin typeface="宋体" pitchFamily="2" charset="-122"/>
                <a:sym typeface="宋体" pitchFamily="2" charset="-122"/>
              </a:rPr>
              <a:t>马克：今天天气怎么样</a:t>
            </a:r>
          </a:p>
          <a:p>
            <a:pPr>
              <a:lnSpc>
                <a:spcPct val="130000"/>
              </a:lnSpc>
            </a:pPr>
            <a:r>
              <a:rPr lang="zh-CN" altLang="en-US" sz="2000" b="1">
                <a:solidFill>
                  <a:srgbClr val="7F7F7F"/>
                </a:solidFill>
                <a:latin typeface="宋体" pitchFamily="2" charset="-122"/>
                <a:sym typeface="宋体" pitchFamily="2" charset="-122"/>
              </a:rPr>
              <a:t>大卫：今天天气有点儿</a:t>
            </a:r>
            <a:r>
              <a:rPr lang="zh-CN" altLang="en-US" sz="2000" b="1">
                <a:solidFill>
                  <a:srgbClr val="606060"/>
                </a:solidFill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......。</a:t>
            </a:r>
          </a:p>
          <a:p>
            <a:pPr>
              <a:lnSpc>
                <a:spcPct val="130000"/>
              </a:lnSpc>
            </a:pPr>
            <a:r>
              <a:rPr lang="zh-CN" altLang="en-US" sz="2000" b="1">
                <a:latin typeface="宋体" pitchFamily="2" charset="-122"/>
                <a:sym typeface="宋体" pitchFamily="2" charset="-122"/>
              </a:rPr>
              <a:t>马克：你帮我看看这件衣服怎么样？</a:t>
            </a:r>
            <a:endParaRPr lang="zh-CN" altLang="en-US" sz="2000" b="1">
              <a:latin typeface="华文楷体" pitchFamily="2" charset="-122"/>
              <a:ea typeface="华文楷体" pitchFamily="2" charset="-122"/>
              <a:sym typeface="华文楷体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b="1">
                <a:solidFill>
                  <a:srgbClr val="606060"/>
                </a:solidFill>
                <a:latin typeface="宋体" pitchFamily="2" charset="-122"/>
                <a:sym typeface="宋体" pitchFamily="2" charset="-122"/>
              </a:rPr>
              <a:t>大卫：颜色还行，就是有点儿......。</a:t>
            </a:r>
          </a:p>
          <a:p>
            <a:pPr>
              <a:lnSpc>
                <a:spcPct val="130000"/>
              </a:lnSpc>
            </a:pPr>
            <a:r>
              <a:rPr lang="zh-CN" altLang="en-US" sz="2000" b="1">
                <a:latin typeface="宋体" pitchFamily="2" charset="-122"/>
                <a:sym typeface="宋体" pitchFamily="2" charset="-122"/>
              </a:rPr>
              <a:t>马克：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......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华文楷体" pitchFamily="2" charset="-122"/>
                <a:ea typeface="华文楷体" pitchFamily="2" charset="-122"/>
                <a:sym typeface="华文楷体" pitchFamily="2" charset="-122"/>
              </a:rPr>
              <a:t>......</a:t>
            </a:r>
          </a:p>
        </p:txBody>
      </p:sp>
      <p:sp>
        <p:nvSpPr>
          <p:cNvPr id="31751" name="Text Box 9"/>
          <p:cNvSpPr>
            <a:spLocks noChangeArrowheads="1"/>
          </p:cNvSpPr>
          <p:nvPr/>
        </p:nvSpPr>
        <p:spPr bwMode="auto">
          <a:xfrm>
            <a:off x="498475" y="1004888"/>
            <a:ext cx="7646988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b="1"/>
              <a:t>两个人一组，讨论接下来可能会发生什么事。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b="1"/>
              <a:t>一个人是马克，一个人是大卫。表演课文和“以后的故事”。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en-US" b="1"/>
              <a:t>准备时间5分钟。</a:t>
            </a:r>
            <a:endParaRPr lang="zh-CN" altLang="en-US"/>
          </a:p>
        </p:txBody>
      </p:sp>
      <p:sp>
        <p:nvSpPr>
          <p:cNvPr id="31752" name="Text Box 11"/>
          <p:cNvSpPr>
            <a:spLocks noChangeArrowheads="1"/>
          </p:cNvSpPr>
          <p:nvPr/>
        </p:nvSpPr>
        <p:spPr bwMode="auto">
          <a:xfrm>
            <a:off x="4019550" y="420688"/>
            <a:ext cx="12493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表  演</a:t>
            </a:r>
          </a:p>
        </p:txBody>
      </p:sp>
      <p:sp>
        <p:nvSpPr>
          <p:cNvPr id="43015" name="Text Box 9"/>
          <p:cNvSpPr txBox="1">
            <a:spLocks noChangeArrowheads="1"/>
          </p:cNvSpPr>
          <p:nvPr/>
        </p:nvSpPr>
        <p:spPr bwMode="auto">
          <a:xfrm>
            <a:off x="4318000" y="3238500"/>
            <a:ext cx="41116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>
                <a:sym typeface="Arial" pitchFamily="34" charset="0"/>
              </a:rPr>
              <a:t>…</a:t>
            </a:r>
          </a:p>
        </p:txBody>
      </p:sp>
      <p:sp>
        <p:nvSpPr>
          <p:cNvPr id="43016" name="Text Box 10"/>
          <p:cNvSpPr txBox="1">
            <a:spLocks noChangeArrowheads="1"/>
          </p:cNvSpPr>
          <p:nvPr/>
        </p:nvSpPr>
        <p:spPr bwMode="auto">
          <a:xfrm>
            <a:off x="4318000" y="3238500"/>
            <a:ext cx="41116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>
                <a:sym typeface="Arial" pitchFamily="34" charset="0"/>
              </a:rPr>
              <a:t>…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317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317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bldLvl="0" animBg="1" autoUpdateAnimBg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1309688" y="1530350"/>
            <a:ext cx="6873875" cy="2228850"/>
          </a:xfrm>
          <a:prstGeom prst="rect">
            <a:avLst/>
          </a:prstGeom>
          <a:solidFill>
            <a:srgbClr val="FF6600">
              <a:alpha val="20000"/>
            </a:srgbClr>
          </a:solidFill>
          <a:ln w="12700">
            <a:solidFill>
              <a:srgbClr val="FF6600"/>
            </a:solidFill>
            <a:prstDash val="dash"/>
            <a:miter lim="800000"/>
            <a:headEnd/>
            <a:tailEnd/>
          </a:ln>
        </p:spPr>
        <p:txBody>
          <a:bodyPr anchor="ctr"/>
          <a:lstStyle/>
          <a:p>
            <a:endParaRPr lang="zh-CN" altLang="zh-CN"/>
          </a:p>
        </p:txBody>
      </p:sp>
      <p:cxnSp>
        <p:nvCxnSpPr>
          <p:cNvPr id="44035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sp>
        <p:nvSpPr>
          <p:cNvPr id="32772" name="Text Box 4"/>
          <p:cNvSpPr>
            <a:spLocks noChangeArrowheads="1"/>
          </p:cNvSpPr>
          <p:nvPr/>
        </p:nvSpPr>
        <p:spPr bwMode="auto">
          <a:xfrm>
            <a:off x="1309688" y="1530350"/>
            <a:ext cx="6908800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lnSpc>
                <a:spcPct val="150000"/>
              </a:lnSpc>
              <a:buFont typeface="Arial" pitchFamily="34" charset="0"/>
              <a:buAutoNum type="arabicPeriod"/>
            </a:pPr>
            <a:r>
              <a:rPr lang="zh-CN" altLang="en-US" sz="2400" b="1"/>
              <a:t>鱼、咖啡、考试、衣服、打球、休息</a:t>
            </a:r>
          </a:p>
          <a:p>
            <a:pPr marL="457200" indent="-457200">
              <a:lnSpc>
                <a:spcPct val="150000"/>
              </a:lnSpc>
              <a:buFont typeface="Arial" pitchFamily="34" charset="0"/>
              <a:buAutoNum type="arabicPeriod"/>
            </a:pPr>
            <a:r>
              <a:rPr lang="zh-CN" altLang="en-US" sz="2400" b="1"/>
              <a:t>就、有点儿......、还......</a:t>
            </a:r>
          </a:p>
          <a:p>
            <a:pPr marL="457200" indent="-457200">
              <a:lnSpc>
                <a:spcPct val="150000"/>
              </a:lnSpc>
              <a:buFont typeface="Arial" pitchFamily="34" charset="0"/>
              <a:buAutoNum type="arabicPeriod"/>
            </a:pPr>
            <a:r>
              <a:rPr lang="zh-CN" altLang="en-US" sz="2400" b="1"/>
              <a:t>就 + v.、还+adj./v.</a:t>
            </a:r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500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bldLvl="0" animBg="1" autoUpdateAnimBg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035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676FC1C0-281C-4ADB-A59D-63F39169F9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0" y="200025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422446"/>
      </p:ext>
    </p:extLst>
  </p:cSld>
  <p:clrMapOvr>
    <a:masterClrMapping/>
  </p:clrMapOvr>
  <p:transition spd="slow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035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DD187EE2-5192-4900-AFD8-993F8AA194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10" y="2000250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9B5C3842-C206-4E1A-96DA-6BF4DA4365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210" y="200025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53443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035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733A1597-713B-4684-8E72-54AE8E3B8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" y="1993106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DF7461E-864E-4331-A6B0-642205A347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410" y="200025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5034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035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39317F4F-F97D-45AB-8851-922491F9E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70" y="2081530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26BF111-353E-4671-862D-4065C6A3E1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650" y="208153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65056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035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5A8C6E41-83B3-4953-A941-12B390021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396490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CB3FC0B-C2CC-4C15-B962-0D3EE5BE60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850" y="239649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35938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035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EC6ADA23-C78E-4538-9369-601EF48439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0" y="200025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628762"/>
      </p:ext>
    </p:extLst>
  </p:cSld>
  <p:clrMapOvr>
    <a:masterClrMapping/>
  </p:clrMapOvr>
  <p:transition spd="slow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035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33FD66E5-9845-4EA3-9D56-E8597DA012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130" y="2244090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DE483917-4195-4FD7-A55D-EFA4ADFD89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210" y="224409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95192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035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D726386A-3868-4766-AE27-854556DA6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690" y="2264410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A8C26A2-1A8B-48C0-9008-3C494F3F4A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330" y="226441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13543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035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9EA1B720-412C-48C3-B995-BE5E18CDA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70" y="2183130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9E043679-DD0F-43E5-AACA-0ACE2EBE61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610" y="218313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28579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035" name="AutoShape 4"/>
          <p:cNvCxnSpPr>
            <a:cxnSpLocks noChangeShapeType="1"/>
          </p:cNvCxnSpPr>
          <p:nvPr/>
        </p:nvCxnSpPr>
        <p:spPr bwMode="auto">
          <a:xfrm flipH="1" flipV="1">
            <a:off x="80963" y="-14288"/>
            <a:ext cx="12700" cy="6872288"/>
          </a:xfrm>
          <a:prstGeom prst="straightConnector1">
            <a:avLst/>
          </a:prstGeom>
          <a:noFill/>
          <a:ln w="228600">
            <a:solidFill>
              <a:srgbClr val="C44F00"/>
            </a:solidFill>
            <a:round/>
            <a:headEnd/>
            <a:tailEnd/>
          </a:ln>
        </p:spPr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C480EEA3-E2A9-4E84-B6E4-61726B7D57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50" y="1993106"/>
            <a:ext cx="2857500" cy="2857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EE1A744-35ED-4583-B79E-BD13E50753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690" y="1993106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93573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1_A000120150209A07PWBG">
  <a:themeElements>
    <a:clrScheme name="">
      <a:dk1>
        <a:srgbClr val="777777"/>
      </a:dk1>
      <a:lt1>
        <a:srgbClr val="FFFFFF"/>
      </a:lt1>
      <a:dk2>
        <a:srgbClr val="777777"/>
      </a:dk2>
      <a:lt2>
        <a:srgbClr val="FFFFFF"/>
      </a:lt2>
      <a:accent1>
        <a:srgbClr val="379DBC"/>
      </a:accent1>
      <a:accent2>
        <a:srgbClr val="6D98BF"/>
      </a:accent2>
      <a:accent3>
        <a:srgbClr val="FFFFFF"/>
      </a:accent3>
      <a:accent4>
        <a:srgbClr val="656565"/>
      </a:accent4>
      <a:accent5>
        <a:srgbClr val="AECCDA"/>
      </a:accent5>
      <a:accent6>
        <a:srgbClr val="6289AD"/>
      </a:accent6>
      <a:hlink>
        <a:srgbClr val="00B0F0"/>
      </a:hlink>
      <a:folHlink>
        <a:srgbClr val="AFB2B4"/>
      </a:folHlink>
    </a:clrScheme>
    <a:fontScheme name="1_A000120150209A07PWBG">
      <a:majorFont>
        <a:latin typeface="Times New Roman"/>
        <a:ea typeface="华文中宋"/>
        <a:cs typeface=""/>
      </a:majorFont>
      <a:minorFont>
        <a:latin typeface="Times New Roman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3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自定义设计方案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A7C6E5"/>
    </a:accent1>
    <a:accent2>
      <a:srgbClr val="333399"/>
    </a:accent2>
    <a:accent3>
      <a:srgbClr val="FFFFFF"/>
    </a:accent3>
    <a:accent4>
      <a:srgbClr val="000000"/>
    </a:accent4>
    <a:accent5>
      <a:srgbClr val="D0DFF0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562</TotalTime>
  <Pages>0</Pages>
  <Words>1672</Words>
  <Characters>0</Characters>
  <Application>Microsoft Office PowerPoint</Application>
  <DocSecurity>0</DocSecurity>
  <PresentationFormat>全屏显示(4:3)</PresentationFormat>
  <Lines>0</Lines>
  <Paragraphs>359</Paragraphs>
  <Slides>66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66</vt:i4>
      </vt:variant>
    </vt:vector>
  </HeadingPairs>
  <TitlesOfParts>
    <vt:vector size="83" baseType="lpstr">
      <vt:lpstr>楷体</vt:lpstr>
      <vt:lpstr>Arial Black</vt:lpstr>
      <vt:lpstr>Calibri Light</vt:lpstr>
      <vt:lpstr>SimSun</vt:lpstr>
      <vt:lpstr>GB Pinyinok-D</vt:lpstr>
      <vt:lpstr>Calibri</vt:lpstr>
      <vt:lpstr>楷体_GB2312</vt:lpstr>
      <vt:lpstr>Microsoft YaHei</vt:lpstr>
      <vt:lpstr>STKaiti</vt:lpstr>
      <vt:lpstr>Wingdings 2</vt:lpstr>
      <vt:lpstr>Arial</vt:lpstr>
      <vt:lpstr>Wingdings</vt:lpstr>
      <vt:lpstr>py</vt:lpstr>
      <vt:lpstr>Times New Roman</vt:lpstr>
      <vt:lpstr>默认设计模板</vt:lpstr>
      <vt:lpstr>1_A000120150209A07PWBG</vt:lpstr>
      <vt:lpstr>自定义设计方案</vt:lpstr>
      <vt:lpstr>第 5 课</vt:lpstr>
      <vt:lpstr>PowerPoint 演示文稿</vt:lpstr>
      <vt:lpstr>New words</vt:lpstr>
      <vt:lpstr>PowerPoint 演示文稿</vt:lpstr>
      <vt:lpstr>PowerPoint 演示文稿</vt:lpstr>
      <vt:lpstr>Answer questions based on the dialogs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Answer questions in light of text 1</vt:lpstr>
      <vt:lpstr>PowerPoint 演示文稿</vt:lpstr>
      <vt:lpstr>PowerPoint 演示文稿</vt:lpstr>
      <vt:lpstr>PowerPoint 演示文稿</vt:lpstr>
      <vt:lpstr>PowerPoint 演示文稿</vt:lpstr>
      <vt:lpstr>Answer questions in light of text 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dell</dc:creator>
  <cp:lastModifiedBy>凡辉 孟</cp:lastModifiedBy>
  <cp:revision>175</cp:revision>
  <dcterms:created xsi:type="dcterms:W3CDTF">2013-01-25T01:44:00Z</dcterms:created>
  <dcterms:modified xsi:type="dcterms:W3CDTF">2021-01-07T11:40:39Z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