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60" r:id="rId2"/>
  </p:sldMasterIdLst>
  <p:sldIdLst>
    <p:sldId id="256" r:id="rId3"/>
    <p:sldId id="301" r:id="rId4"/>
    <p:sldId id="257" r:id="rId5"/>
    <p:sldId id="302" r:id="rId6"/>
    <p:sldId id="303" r:id="rId7"/>
    <p:sldId id="304" r:id="rId8"/>
    <p:sldId id="270" r:id="rId9"/>
    <p:sldId id="271" r:id="rId10"/>
    <p:sldId id="259" r:id="rId11"/>
    <p:sldId id="300" r:id="rId12"/>
    <p:sldId id="260" r:id="rId13"/>
    <p:sldId id="261" r:id="rId14"/>
    <p:sldId id="262" r:id="rId15"/>
    <p:sldId id="263" r:id="rId16"/>
    <p:sldId id="266" r:id="rId17"/>
    <p:sldId id="299" r:id="rId18"/>
    <p:sldId id="277" r:id="rId19"/>
    <p:sldId id="267" r:id="rId20"/>
    <p:sldId id="268" r:id="rId21"/>
    <p:sldId id="278" r:id="rId22"/>
    <p:sldId id="279" r:id="rId23"/>
    <p:sldId id="280" r:id="rId24"/>
    <p:sldId id="281" r:id="rId25"/>
    <p:sldId id="282" r:id="rId26"/>
    <p:sldId id="283" r:id="rId27"/>
    <p:sldId id="284" r:id="rId28"/>
    <p:sldId id="264" r:id="rId29"/>
    <p:sldId id="306" r:id="rId30"/>
    <p:sldId id="298" r:id="rId31"/>
    <p:sldId id="269" r:id="rId32"/>
    <p:sldId id="285" r:id="rId33"/>
    <p:sldId id="297" r:id="rId34"/>
    <p:sldId id="296" r:id="rId35"/>
    <p:sldId id="295" r:id="rId36"/>
    <p:sldId id="294" r:id="rId37"/>
    <p:sldId id="293" r:id="rId38"/>
    <p:sldId id="292" r:id="rId39"/>
    <p:sldId id="291" r:id="rId40"/>
    <p:sldId id="290" r:id="rId41"/>
    <p:sldId id="288" r:id="rId42"/>
    <p:sldId id="287" r:id="rId43"/>
    <p:sldId id="275" r:id="rId44"/>
    <p:sldId id="276" r:id="rId45"/>
    <p:sldId id="30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7BAC94-30BC-A0A3-E284-E819031E5887}" v="154" dt="2023-05-24T08:51:09.198"/>
    <p1510:client id="{278B59F4-5230-54FC-EB5F-28D7DAA6C7C6}" v="34" dt="2022-10-04T09:37:32.916"/>
    <p1510:client id="{34CAD6E3-4EC2-C7AF-D19C-6F314F8D0491}" v="55" dt="2022-09-16T16:42:44.758"/>
    <p1510:client id="{3C5AC5A2-EA41-DDF2-2812-D28AB1CB71CE}" v="64" dt="2022-09-16T16:49:52.614"/>
    <p1510:client id="{5E2B3470-3E04-3E36-1BC5-F8FCF5CD5CBB}" v="4" dt="2022-09-28T12:59:29.118"/>
    <p1510:client id="{61ED0A2E-6AE3-B8AF-B80D-6E90B0673BE9}" v="392" dt="2023-05-23T11:54:44.060"/>
    <p1510:client id="{7844C3AD-3CE7-4F71-AB4F-E98933A49F4C}" v="917" dt="2022-09-16T16:31:59.114"/>
    <p1510:client id="{9090D155-B631-27D3-F28F-DC33D9D6FAD2}" v="6" dt="2022-09-30T11:37:37.126"/>
    <p1510:client id="{C563AE4D-D15C-7975-E58A-AA63490F399C}" v="97" dt="2022-10-04T08:56:05.0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4" Type="http://schemas.openxmlformats.org/officeDocument/2006/relationships/image" Target="../media/image7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D18FFB-1377-4A25-841D-D19F54CBFC97}"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95D119A-A769-465B-AC44-264222433DBE}">
      <dgm:prSet/>
      <dgm:spPr/>
      <dgm:t>
        <a:bodyPr/>
        <a:lstStyle/>
        <a:p>
          <a:r>
            <a:rPr lang="en-GB" dirty="0"/>
            <a:t>Introduction to the module</a:t>
          </a:r>
          <a:endParaRPr lang="en-US" dirty="0"/>
        </a:p>
      </dgm:t>
    </dgm:pt>
    <dgm:pt modelId="{34AF8323-D78D-447E-8AF9-7556E99553CA}" type="parTrans" cxnId="{2402D39D-5E5D-4F43-BFCF-42BC24708E0F}">
      <dgm:prSet/>
      <dgm:spPr/>
      <dgm:t>
        <a:bodyPr/>
        <a:lstStyle/>
        <a:p>
          <a:endParaRPr lang="en-US"/>
        </a:p>
      </dgm:t>
    </dgm:pt>
    <dgm:pt modelId="{6EB8DE66-4466-43FA-A819-6D465B09A920}" type="sibTrans" cxnId="{2402D39D-5E5D-4F43-BFCF-42BC24708E0F}">
      <dgm:prSet/>
      <dgm:spPr/>
      <dgm:t>
        <a:bodyPr/>
        <a:lstStyle/>
        <a:p>
          <a:endParaRPr lang="en-US"/>
        </a:p>
      </dgm:t>
    </dgm:pt>
    <dgm:pt modelId="{37422BF0-FB62-4A83-B52F-56025C34955F}">
      <dgm:prSet/>
      <dgm:spPr/>
      <dgm:t>
        <a:bodyPr/>
        <a:lstStyle/>
        <a:p>
          <a:r>
            <a:rPr lang="en-GB" dirty="0"/>
            <a:t>Look at the assessment for the </a:t>
          </a:r>
          <a:r>
            <a:rPr lang="en-GB" dirty="0">
              <a:latin typeface="Bierstadt"/>
            </a:rPr>
            <a:t>module</a:t>
          </a:r>
          <a:endParaRPr lang="en-US" dirty="0"/>
        </a:p>
      </dgm:t>
    </dgm:pt>
    <dgm:pt modelId="{7488EB26-A556-4C08-AE5E-BC5E692B7058}" type="parTrans" cxnId="{85F8E13A-CEEF-4ACD-AE80-5E6DC4A3DA32}">
      <dgm:prSet/>
      <dgm:spPr/>
      <dgm:t>
        <a:bodyPr/>
        <a:lstStyle/>
        <a:p>
          <a:endParaRPr lang="en-US"/>
        </a:p>
      </dgm:t>
    </dgm:pt>
    <dgm:pt modelId="{96ED11B9-E6C7-4AB2-848E-1088C5001B31}" type="sibTrans" cxnId="{85F8E13A-CEEF-4ACD-AE80-5E6DC4A3DA32}">
      <dgm:prSet/>
      <dgm:spPr/>
      <dgm:t>
        <a:bodyPr/>
        <a:lstStyle/>
        <a:p>
          <a:endParaRPr lang="en-US"/>
        </a:p>
      </dgm:t>
    </dgm:pt>
    <dgm:pt modelId="{E3B5C806-EE63-4539-9F2B-4C7A42A9A529}">
      <dgm:prSet/>
      <dgm:spPr/>
      <dgm:t>
        <a:bodyPr/>
        <a:lstStyle/>
        <a:p>
          <a:r>
            <a:rPr lang="en-GB" dirty="0"/>
            <a:t>How to submit your assessment- </a:t>
          </a:r>
          <a:r>
            <a:rPr lang="en-GB" dirty="0" err="1"/>
            <a:t>TurnITIn</a:t>
          </a:r>
          <a:endParaRPr lang="en-US" dirty="0" err="1"/>
        </a:p>
      </dgm:t>
    </dgm:pt>
    <dgm:pt modelId="{2C669935-9AAF-4D79-ABAB-A192064C3AA3}" type="parTrans" cxnId="{B31D3B3A-85C8-42CA-A6DD-0FB106AB211D}">
      <dgm:prSet/>
      <dgm:spPr/>
      <dgm:t>
        <a:bodyPr/>
        <a:lstStyle/>
        <a:p>
          <a:endParaRPr lang="en-US"/>
        </a:p>
      </dgm:t>
    </dgm:pt>
    <dgm:pt modelId="{33B45C14-C320-4994-9A57-AA8DEB292C4A}" type="sibTrans" cxnId="{B31D3B3A-85C8-42CA-A6DD-0FB106AB211D}">
      <dgm:prSet/>
      <dgm:spPr/>
      <dgm:t>
        <a:bodyPr/>
        <a:lstStyle/>
        <a:p>
          <a:endParaRPr lang="en-US"/>
        </a:p>
      </dgm:t>
    </dgm:pt>
    <dgm:pt modelId="{E8630FA3-1CD0-4081-8D89-D71896671E71}">
      <dgm:prSet/>
      <dgm:spPr/>
      <dgm:t>
        <a:bodyPr/>
        <a:lstStyle/>
        <a:p>
          <a:r>
            <a:rPr lang="en-GB" dirty="0"/>
            <a:t>Housekeeping rules- reminder</a:t>
          </a:r>
          <a:endParaRPr lang="en-US" dirty="0"/>
        </a:p>
      </dgm:t>
    </dgm:pt>
    <dgm:pt modelId="{EA4F9784-4A6F-4022-B9EA-FC15CC9A59F3}" type="parTrans" cxnId="{598BBCDD-8A7A-4B3B-A69F-BD5EFE2BF3CB}">
      <dgm:prSet/>
      <dgm:spPr/>
      <dgm:t>
        <a:bodyPr/>
        <a:lstStyle/>
        <a:p>
          <a:endParaRPr lang="en-US"/>
        </a:p>
      </dgm:t>
    </dgm:pt>
    <dgm:pt modelId="{EB063F6D-63BB-4E49-8E5A-4849BE6AA0FA}" type="sibTrans" cxnId="{598BBCDD-8A7A-4B3B-A69F-BD5EFE2BF3CB}">
      <dgm:prSet/>
      <dgm:spPr/>
      <dgm:t>
        <a:bodyPr/>
        <a:lstStyle/>
        <a:p>
          <a:endParaRPr lang="en-US"/>
        </a:p>
      </dgm:t>
    </dgm:pt>
    <dgm:pt modelId="{E729BC2E-D9CD-487B-B93F-0B2E0C4FCBBA}">
      <dgm:prSet/>
      <dgm:spPr/>
      <dgm:t>
        <a:bodyPr/>
        <a:lstStyle/>
        <a:p>
          <a:r>
            <a:rPr lang="en-GB" dirty="0"/>
            <a:t>Summarise Unit 0- Preparing for Higher Education</a:t>
          </a:r>
          <a:endParaRPr lang="en-US" dirty="0"/>
        </a:p>
      </dgm:t>
    </dgm:pt>
    <dgm:pt modelId="{0C3FC6CF-CC79-41F6-B14B-619C26B72B53}" type="parTrans" cxnId="{4EB210B8-CB6D-41F9-B354-37FEC8CA5D3B}">
      <dgm:prSet/>
      <dgm:spPr/>
      <dgm:t>
        <a:bodyPr/>
        <a:lstStyle/>
        <a:p>
          <a:endParaRPr lang="en-US"/>
        </a:p>
      </dgm:t>
    </dgm:pt>
    <dgm:pt modelId="{1FD94729-AD53-4EFA-8135-9EDED890D08D}" type="sibTrans" cxnId="{4EB210B8-CB6D-41F9-B354-37FEC8CA5D3B}">
      <dgm:prSet/>
      <dgm:spPr/>
      <dgm:t>
        <a:bodyPr/>
        <a:lstStyle/>
        <a:p>
          <a:endParaRPr lang="en-US"/>
        </a:p>
      </dgm:t>
    </dgm:pt>
    <dgm:pt modelId="{6A92EEB9-6847-4EED-B792-50B7AFFF5873}">
      <dgm:prSet/>
      <dgm:spPr/>
      <dgm:t>
        <a:bodyPr/>
        <a:lstStyle/>
        <a:p>
          <a:r>
            <a:rPr lang="en-GB" dirty="0"/>
            <a:t>Tasks</a:t>
          </a:r>
          <a:endParaRPr lang="en-US" dirty="0"/>
        </a:p>
      </dgm:t>
    </dgm:pt>
    <dgm:pt modelId="{DC564BEB-B813-408B-A113-A322985C3B89}" type="parTrans" cxnId="{B3A108B6-19E1-45FC-8972-3B5A354BCC29}">
      <dgm:prSet/>
      <dgm:spPr/>
      <dgm:t>
        <a:bodyPr/>
        <a:lstStyle/>
        <a:p>
          <a:endParaRPr lang="en-US"/>
        </a:p>
      </dgm:t>
    </dgm:pt>
    <dgm:pt modelId="{E1F49BD5-F2E9-4871-B0DA-571ABD130B6C}" type="sibTrans" cxnId="{B3A108B6-19E1-45FC-8972-3B5A354BCC29}">
      <dgm:prSet/>
      <dgm:spPr/>
      <dgm:t>
        <a:bodyPr/>
        <a:lstStyle/>
        <a:p>
          <a:endParaRPr lang="en-US"/>
        </a:p>
      </dgm:t>
    </dgm:pt>
    <dgm:pt modelId="{88B08884-E2A9-4F66-910A-52E92FDE27C8}" type="pres">
      <dgm:prSet presAssocID="{DFD18FFB-1377-4A25-841D-D19F54CBFC97}" presName="vert0" presStyleCnt="0">
        <dgm:presLayoutVars>
          <dgm:dir/>
          <dgm:animOne val="branch"/>
          <dgm:animLvl val="lvl"/>
        </dgm:presLayoutVars>
      </dgm:prSet>
      <dgm:spPr/>
    </dgm:pt>
    <dgm:pt modelId="{E3490995-E699-4D51-9247-FDA9CBAEEB35}" type="pres">
      <dgm:prSet presAssocID="{295D119A-A769-465B-AC44-264222433DBE}" presName="thickLine" presStyleLbl="alignNode1" presStyleIdx="0" presStyleCnt="6"/>
      <dgm:spPr/>
    </dgm:pt>
    <dgm:pt modelId="{2753B567-21F4-4AF2-8A37-5EF540F87A87}" type="pres">
      <dgm:prSet presAssocID="{295D119A-A769-465B-AC44-264222433DBE}" presName="horz1" presStyleCnt="0"/>
      <dgm:spPr/>
    </dgm:pt>
    <dgm:pt modelId="{60000CD5-EF5A-4748-BC1D-179317D6ACE2}" type="pres">
      <dgm:prSet presAssocID="{295D119A-A769-465B-AC44-264222433DBE}" presName="tx1" presStyleLbl="revTx" presStyleIdx="0" presStyleCnt="6"/>
      <dgm:spPr/>
    </dgm:pt>
    <dgm:pt modelId="{4C7A44BF-023E-49B5-94F7-CA92FDE26DFD}" type="pres">
      <dgm:prSet presAssocID="{295D119A-A769-465B-AC44-264222433DBE}" presName="vert1" presStyleCnt="0"/>
      <dgm:spPr/>
    </dgm:pt>
    <dgm:pt modelId="{6D16AD49-600F-4DF7-BBFE-732F809B5BEF}" type="pres">
      <dgm:prSet presAssocID="{37422BF0-FB62-4A83-B52F-56025C34955F}" presName="thickLine" presStyleLbl="alignNode1" presStyleIdx="1" presStyleCnt="6"/>
      <dgm:spPr/>
    </dgm:pt>
    <dgm:pt modelId="{774B2319-7CF1-4D9A-8680-C6A770AE6A56}" type="pres">
      <dgm:prSet presAssocID="{37422BF0-FB62-4A83-B52F-56025C34955F}" presName="horz1" presStyleCnt="0"/>
      <dgm:spPr/>
    </dgm:pt>
    <dgm:pt modelId="{BBB1440E-93B0-4DBB-8048-60C3EB2E2819}" type="pres">
      <dgm:prSet presAssocID="{37422BF0-FB62-4A83-B52F-56025C34955F}" presName="tx1" presStyleLbl="revTx" presStyleIdx="1" presStyleCnt="6"/>
      <dgm:spPr/>
    </dgm:pt>
    <dgm:pt modelId="{F9D96D58-F8B0-4A0A-8F56-DB3F4DF0A1BE}" type="pres">
      <dgm:prSet presAssocID="{37422BF0-FB62-4A83-B52F-56025C34955F}" presName="vert1" presStyleCnt="0"/>
      <dgm:spPr/>
    </dgm:pt>
    <dgm:pt modelId="{01C20B39-02C6-4C2A-A438-88F2A12C678C}" type="pres">
      <dgm:prSet presAssocID="{E3B5C806-EE63-4539-9F2B-4C7A42A9A529}" presName="thickLine" presStyleLbl="alignNode1" presStyleIdx="2" presStyleCnt="6"/>
      <dgm:spPr/>
    </dgm:pt>
    <dgm:pt modelId="{E01FB384-B662-4523-B7A3-2D82AA178AC7}" type="pres">
      <dgm:prSet presAssocID="{E3B5C806-EE63-4539-9F2B-4C7A42A9A529}" presName="horz1" presStyleCnt="0"/>
      <dgm:spPr/>
    </dgm:pt>
    <dgm:pt modelId="{11DF2A26-44F2-415D-9A03-DF724CBC8267}" type="pres">
      <dgm:prSet presAssocID="{E3B5C806-EE63-4539-9F2B-4C7A42A9A529}" presName="tx1" presStyleLbl="revTx" presStyleIdx="2" presStyleCnt="6"/>
      <dgm:spPr/>
    </dgm:pt>
    <dgm:pt modelId="{A4CA215B-8BB8-4A13-B71F-7CCE65B69998}" type="pres">
      <dgm:prSet presAssocID="{E3B5C806-EE63-4539-9F2B-4C7A42A9A529}" presName="vert1" presStyleCnt="0"/>
      <dgm:spPr/>
    </dgm:pt>
    <dgm:pt modelId="{9C2953FF-6DE8-4209-82F7-2E8EB61C54D3}" type="pres">
      <dgm:prSet presAssocID="{E8630FA3-1CD0-4081-8D89-D71896671E71}" presName="thickLine" presStyleLbl="alignNode1" presStyleIdx="3" presStyleCnt="6"/>
      <dgm:spPr/>
    </dgm:pt>
    <dgm:pt modelId="{AB914802-49A3-4AA4-82D3-451B94C3E339}" type="pres">
      <dgm:prSet presAssocID="{E8630FA3-1CD0-4081-8D89-D71896671E71}" presName="horz1" presStyleCnt="0"/>
      <dgm:spPr/>
    </dgm:pt>
    <dgm:pt modelId="{88B91B52-4B4F-44FC-BD08-4AE88A02B960}" type="pres">
      <dgm:prSet presAssocID="{E8630FA3-1CD0-4081-8D89-D71896671E71}" presName="tx1" presStyleLbl="revTx" presStyleIdx="3" presStyleCnt="6"/>
      <dgm:spPr/>
    </dgm:pt>
    <dgm:pt modelId="{0E2E4AB0-A4F1-49CC-840F-B0E8A9BFDC05}" type="pres">
      <dgm:prSet presAssocID="{E8630FA3-1CD0-4081-8D89-D71896671E71}" presName="vert1" presStyleCnt="0"/>
      <dgm:spPr/>
    </dgm:pt>
    <dgm:pt modelId="{540A32EB-530B-454D-9F4F-C404B0CDFA2C}" type="pres">
      <dgm:prSet presAssocID="{E729BC2E-D9CD-487B-B93F-0B2E0C4FCBBA}" presName="thickLine" presStyleLbl="alignNode1" presStyleIdx="4" presStyleCnt="6"/>
      <dgm:spPr/>
    </dgm:pt>
    <dgm:pt modelId="{8AAEB93B-68CC-4AF5-8947-D2C85514DEDD}" type="pres">
      <dgm:prSet presAssocID="{E729BC2E-D9CD-487B-B93F-0B2E0C4FCBBA}" presName="horz1" presStyleCnt="0"/>
      <dgm:spPr/>
    </dgm:pt>
    <dgm:pt modelId="{14846F20-0950-453A-8E62-5FC96A9616C4}" type="pres">
      <dgm:prSet presAssocID="{E729BC2E-D9CD-487B-B93F-0B2E0C4FCBBA}" presName="tx1" presStyleLbl="revTx" presStyleIdx="4" presStyleCnt="6"/>
      <dgm:spPr/>
    </dgm:pt>
    <dgm:pt modelId="{AFDB863E-1094-4D49-8082-E6283A194A4C}" type="pres">
      <dgm:prSet presAssocID="{E729BC2E-D9CD-487B-B93F-0B2E0C4FCBBA}" presName="vert1" presStyleCnt="0"/>
      <dgm:spPr/>
    </dgm:pt>
    <dgm:pt modelId="{039568B8-57CC-4FD6-B74C-0C4052E53BB4}" type="pres">
      <dgm:prSet presAssocID="{6A92EEB9-6847-4EED-B792-50B7AFFF5873}" presName="thickLine" presStyleLbl="alignNode1" presStyleIdx="5" presStyleCnt="6"/>
      <dgm:spPr/>
    </dgm:pt>
    <dgm:pt modelId="{7AC05605-A3E3-49D4-AC55-EEF926309CEC}" type="pres">
      <dgm:prSet presAssocID="{6A92EEB9-6847-4EED-B792-50B7AFFF5873}" presName="horz1" presStyleCnt="0"/>
      <dgm:spPr/>
    </dgm:pt>
    <dgm:pt modelId="{E6E5821E-5A88-477A-BAD7-34CB975D01E4}" type="pres">
      <dgm:prSet presAssocID="{6A92EEB9-6847-4EED-B792-50B7AFFF5873}" presName="tx1" presStyleLbl="revTx" presStyleIdx="5" presStyleCnt="6"/>
      <dgm:spPr/>
    </dgm:pt>
    <dgm:pt modelId="{6E32F740-CDE5-47FA-8211-B9A8005E2EAF}" type="pres">
      <dgm:prSet presAssocID="{6A92EEB9-6847-4EED-B792-50B7AFFF5873}" presName="vert1" presStyleCnt="0"/>
      <dgm:spPr/>
    </dgm:pt>
  </dgm:ptLst>
  <dgm:cxnLst>
    <dgm:cxn modelId="{A3A87C2C-164D-4D90-82A4-A905EA44C354}" type="presOf" srcId="{37422BF0-FB62-4A83-B52F-56025C34955F}" destId="{BBB1440E-93B0-4DBB-8048-60C3EB2E2819}" srcOrd="0" destOrd="0" presId="urn:microsoft.com/office/officeart/2008/layout/LinedList"/>
    <dgm:cxn modelId="{A038022F-F980-49B0-8454-6E4259EF1941}" type="presOf" srcId="{295D119A-A769-465B-AC44-264222433DBE}" destId="{60000CD5-EF5A-4748-BC1D-179317D6ACE2}" srcOrd="0" destOrd="0" presId="urn:microsoft.com/office/officeart/2008/layout/LinedList"/>
    <dgm:cxn modelId="{7CC21339-27E3-4CB8-A1C8-232FF44F7D4F}" type="presOf" srcId="{E3B5C806-EE63-4539-9F2B-4C7A42A9A529}" destId="{11DF2A26-44F2-415D-9A03-DF724CBC8267}" srcOrd="0" destOrd="0" presId="urn:microsoft.com/office/officeart/2008/layout/LinedList"/>
    <dgm:cxn modelId="{B31D3B3A-85C8-42CA-A6DD-0FB106AB211D}" srcId="{DFD18FFB-1377-4A25-841D-D19F54CBFC97}" destId="{E3B5C806-EE63-4539-9F2B-4C7A42A9A529}" srcOrd="2" destOrd="0" parTransId="{2C669935-9AAF-4D79-ABAB-A192064C3AA3}" sibTransId="{33B45C14-C320-4994-9A57-AA8DEB292C4A}"/>
    <dgm:cxn modelId="{85F8E13A-CEEF-4ACD-AE80-5E6DC4A3DA32}" srcId="{DFD18FFB-1377-4A25-841D-D19F54CBFC97}" destId="{37422BF0-FB62-4A83-B52F-56025C34955F}" srcOrd="1" destOrd="0" parTransId="{7488EB26-A556-4C08-AE5E-BC5E692B7058}" sibTransId="{96ED11B9-E6C7-4AB2-848E-1088C5001B31}"/>
    <dgm:cxn modelId="{13331662-8FA3-4D8A-9A8B-221EF7F929AE}" type="presOf" srcId="{DFD18FFB-1377-4A25-841D-D19F54CBFC97}" destId="{88B08884-E2A9-4F66-910A-52E92FDE27C8}" srcOrd="0" destOrd="0" presId="urn:microsoft.com/office/officeart/2008/layout/LinedList"/>
    <dgm:cxn modelId="{32A7524B-9E06-4713-B8F7-57B5BEDF64D7}" type="presOf" srcId="{6A92EEB9-6847-4EED-B792-50B7AFFF5873}" destId="{E6E5821E-5A88-477A-BAD7-34CB975D01E4}" srcOrd="0" destOrd="0" presId="urn:microsoft.com/office/officeart/2008/layout/LinedList"/>
    <dgm:cxn modelId="{991EB26F-58D8-4016-9332-56209DD5F6D3}" type="presOf" srcId="{E729BC2E-D9CD-487B-B93F-0B2E0C4FCBBA}" destId="{14846F20-0950-453A-8E62-5FC96A9616C4}" srcOrd="0" destOrd="0" presId="urn:microsoft.com/office/officeart/2008/layout/LinedList"/>
    <dgm:cxn modelId="{237FC99D-F007-4009-AC79-745A03595BB2}" type="presOf" srcId="{E8630FA3-1CD0-4081-8D89-D71896671E71}" destId="{88B91B52-4B4F-44FC-BD08-4AE88A02B960}" srcOrd="0" destOrd="0" presId="urn:microsoft.com/office/officeart/2008/layout/LinedList"/>
    <dgm:cxn modelId="{2402D39D-5E5D-4F43-BFCF-42BC24708E0F}" srcId="{DFD18FFB-1377-4A25-841D-D19F54CBFC97}" destId="{295D119A-A769-465B-AC44-264222433DBE}" srcOrd="0" destOrd="0" parTransId="{34AF8323-D78D-447E-8AF9-7556E99553CA}" sibTransId="{6EB8DE66-4466-43FA-A819-6D465B09A920}"/>
    <dgm:cxn modelId="{B3A108B6-19E1-45FC-8972-3B5A354BCC29}" srcId="{DFD18FFB-1377-4A25-841D-D19F54CBFC97}" destId="{6A92EEB9-6847-4EED-B792-50B7AFFF5873}" srcOrd="5" destOrd="0" parTransId="{DC564BEB-B813-408B-A113-A322985C3B89}" sibTransId="{E1F49BD5-F2E9-4871-B0DA-571ABD130B6C}"/>
    <dgm:cxn modelId="{4EB210B8-CB6D-41F9-B354-37FEC8CA5D3B}" srcId="{DFD18FFB-1377-4A25-841D-D19F54CBFC97}" destId="{E729BC2E-D9CD-487B-B93F-0B2E0C4FCBBA}" srcOrd="4" destOrd="0" parTransId="{0C3FC6CF-CC79-41F6-B14B-619C26B72B53}" sibTransId="{1FD94729-AD53-4EFA-8135-9EDED890D08D}"/>
    <dgm:cxn modelId="{598BBCDD-8A7A-4B3B-A69F-BD5EFE2BF3CB}" srcId="{DFD18FFB-1377-4A25-841D-D19F54CBFC97}" destId="{E8630FA3-1CD0-4081-8D89-D71896671E71}" srcOrd="3" destOrd="0" parTransId="{EA4F9784-4A6F-4022-B9EA-FC15CC9A59F3}" sibTransId="{EB063F6D-63BB-4E49-8E5A-4849BE6AA0FA}"/>
    <dgm:cxn modelId="{A010F9AF-716E-40DF-9FD2-5348BEC2971A}" type="presParOf" srcId="{88B08884-E2A9-4F66-910A-52E92FDE27C8}" destId="{E3490995-E699-4D51-9247-FDA9CBAEEB35}" srcOrd="0" destOrd="0" presId="urn:microsoft.com/office/officeart/2008/layout/LinedList"/>
    <dgm:cxn modelId="{1469DA1E-4D6E-4F8E-A4D6-D3D2EEA4D94F}" type="presParOf" srcId="{88B08884-E2A9-4F66-910A-52E92FDE27C8}" destId="{2753B567-21F4-4AF2-8A37-5EF540F87A87}" srcOrd="1" destOrd="0" presId="urn:microsoft.com/office/officeart/2008/layout/LinedList"/>
    <dgm:cxn modelId="{96741015-F941-4597-BDB8-0967F41372DD}" type="presParOf" srcId="{2753B567-21F4-4AF2-8A37-5EF540F87A87}" destId="{60000CD5-EF5A-4748-BC1D-179317D6ACE2}" srcOrd="0" destOrd="0" presId="urn:microsoft.com/office/officeart/2008/layout/LinedList"/>
    <dgm:cxn modelId="{1D7545B9-8F74-4D59-BBCE-10C6CD5B88F4}" type="presParOf" srcId="{2753B567-21F4-4AF2-8A37-5EF540F87A87}" destId="{4C7A44BF-023E-49B5-94F7-CA92FDE26DFD}" srcOrd="1" destOrd="0" presId="urn:microsoft.com/office/officeart/2008/layout/LinedList"/>
    <dgm:cxn modelId="{85697154-C637-44B9-8DDA-E36632990B93}" type="presParOf" srcId="{88B08884-E2A9-4F66-910A-52E92FDE27C8}" destId="{6D16AD49-600F-4DF7-BBFE-732F809B5BEF}" srcOrd="2" destOrd="0" presId="urn:microsoft.com/office/officeart/2008/layout/LinedList"/>
    <dgm:cxn modelId="{87B3423C-5807-47E6-A293-C98CAFE6EFC3}" type="presParOf" srcId="{88B08884-E2A9-4F66-910A-52E92FDE27C8}" destId="{774B2319-7CF1-4D9A-8680-C6A770AE6A56}" srcOrd="3" destOrd="0" presId="urn:microsoft.com/office/officeart/2008/layout/LinedList"/>
    <dgm:cxn modelId="{CB688474-A427-440D-8CD3-CD01B075FDDA}" type="presParOf" srcId="{774B2319-7CF1-4D9A-8680-C6A770AE6A56}" destId="{BBB1440E-93B0-4DBB-8048-60C3EB2E2819}" srcOrd="0" destOrd="0" presId="urn:microsoft.com/office/officeart/2008/layout/LinedList"/>
    <dgm:cxn modelId="{55F61CF0-2BC3-4531-85AE-79C0A08A4B41}" type="presParOf" srcId="{774B2319-7CF1-4D9A-8680-C6A770AE6A56}" destId="{F9D96D58-F8B0-4A0A-8F56-DB3F4DF0A1BE}" srcOrd="1" destOrd="0" presId="urn:microsoft.com/office/officeart/2008/layout/LinedList"/>
    <dgm:cxn modelId="{E525ECA8-7D70-4443-8D4F-C9E3211B3EB3}" type="presParOf" srcId="{88B08884-E2A9-4F66-910A-52E92FDE27C8}" destId="{01C20B39-02C6-4C2A-A438-88F2A12C678C}" srcOrd="4" destOrd="0" presId="urn:microsoft.com/office/officeart/2008/layout/LinedList"/>
    <dgm:cxn modelId="{00A37B80-011C-4FA3-AFA1-8D61DDB53E66}" type="presParOf" srcId="{88B08884-E2A9-4F66-910A-52E92FDE27C8}" destId="{E01FB384-B662-4523-B7A3-2D82AA178AC7}" srcOrd="5" destOrd="0" presId="urn:microsoft.com/office/officeart/2008/layout/LinedList"/>
    <dgm:cxn modelId="{DD9A57C7-FAFA-4195-8564-4C6206E93BAB}" type="presParOf" srcId="{E01FB384-B662-4523-B7A3-2D82AA178AC7}" destId="{11DF2A26-44F2-415D-9A03-DF724CBC8267}" srcOrd="0" destOrd="0" presId="urn:microsoft.com/office/officeart/2008/layout/LinedList"/>
    <dgm:cxn modelId="{05C74D5A-9923-49C2-A44F-4C25E3002BC6}" type="presParOf" srcId="{E01FB384-B662-4523-B7A3-2D82AA178AC7}" destId="{A4CA215B-8BB8-4A13-B71F-7CCE65B69998}" srcOrd="1" destOrd="0" presId="urn:microsoft.com/office/officeart/2008/layout/LinedList"/>
    <dgm:cxn modelId="{77F918A4-92D5-4F8B-AC87-E63B500DBE8B}" type="presParOf" srcId="{88B08884-E2A9-4F66-910A-52E92FDE27C8}" destId="{9C2953FF-6DE8-4209-82F7-2E8EB61C54D3}" srcOrd="6" destOrd="0" presId="urn:microsoft.com/office/officeart/2008/layout/LinedList"/>
    <dgm:cxn modelId="{4086EF07-0505-4B49-826D-4F94F413C550}" type="presParOf" srcId="{88B08884-E2A9-4F66-910A-52E92FDE27C8}" destId="{AB914802-49A3-4AA4-82D3-451B94C3E339}" srcOrd="7" destOrd="0" presId="urn:microsoft.com/office/officeart/2008/layout/LinedList"/>
    <dgm:cxn modelId="{8180B00F-C676-4383-B762-5B77CE411ACB}" type="presParOf" srcId="{AB914802-49A3-4AA4-82D3-451B94C3E339}" destId="{88B91B52-4B4F-44FC-BD08-4AE88A02B960}" srcOrd="0" destOrd="0" presId="urn:microsoft.com/office/officeart/2008/layout/LinedList"/>
    <dgm:cxn modelId="{222074B4-8EFB-45AE-81B2-2A81964C7A05}" type="presParOf" srcId="{AB914802-49A3-4AA4-82D3-451B94C3E339}" destId="{0E2E4AB0-A4F1-49CC-840F-B0E8A9BFDC05}" srcOrd="1" destOrd="0" presId="urn:microsoft.com/office/officeart/2008/layout/LinedList"/>
    <dgm:cxn modelId="{1BA9ACC4-CDE1-4E82-BD06-9375F723F4E7}" type="presParOf" srcId="{88B08884-E2A9-4F66-910A-52E92FDE27C8}" destId="{540A32EB-530B-454D-9F4F-C404B0CDFA2C}" srcOrd="8" destOrd="0" presId="urn:microsoft.com/office/officeart/2008/layout/LinedList"/>
    <dgm:cxn modelId="{2150A60D-45E2-4B6A-8CB1-BEC41EFFF2DE}" type="presParOf" srcId="{88B08884-E2A9-4F66-910A-52E92FDE27C8}" destId="{8AAEB93B-68CC-4AF5-8947-D2C85514DEDD}" srcOrd="9" destOrd="0" presId="urn:microsoft.com/office/officeart/2008/layout/LinedList"/>
    <dgm:cxn modelId="{1AD63EE8-8825-4092-8B4E-87BC9755D39B}" type="presParOf" srcId="{8AAEB93B-68CC-4AF5-8947-D2C85514DEDD}" destId="{14846F20-0950-453A-8E62-5FC96A9616C4}" srcOrd="0" destOrd="0" presId="urn:microsoft.com/office/officeart/2008/layout/LinedList"/>
    <dgm:cxn modelId="{A3E2C183-9674-4C20-8E89-C595000CFE16}" type="presParOf" srcId="{8AAEB93B-68CC-4AF5-8947-D2C85514DEDD}" destId="{AFDB863E-1094-4D49-8082-E6283A194A4C}" srcOrd="1" destOrd="0" presId="urn:microsoft.com/office/officeart/2008/layout/LinedList"/>
    <dgm:cxn modelId="{3778FAEE-E846-4F30-B0A6-BA9E8A577B9A}" type="presParOf" srcId="{88B08884-E2A9-4F66-910A-52E92FDE27C8}" destId="{039568B8-57CC-4FD6-B74C-0C4052E53BB4}" srcOrd="10" destOrd="0" presId="urn:microsoft.com/office/officeart/2008/layout/LinedList"/>
    <dgm:cxn modelId="{5ACB0705-EE5E-43AA-88F0-30D01902DF8C}" type="presParOf" srcId="{88B08884-E2A9-4F66-910A-52E92FDE27C8}" destId="{7AC05605-A3E3-49D4-AC55-EEF926309CEC}" srcOrd="11" destOrd="0" presId="urn:microsoft.com/office/officeart/2008/layout/LinedList"/>
    <dgm:cxn modelId="{BC4E7D6E-01B9-4E6D-8051-61D1EE72FE8A}" type="presParOf" srcId="{7AC05605-A3E3-49D4-AC55-EEF926309CEC}" destId="{E6E5821E-5A88-477A-BAD7-34CB975D01E4}" srcOrd="0" destOrd="0" presId="urn:microsoft.com/office/officeart/2008/layout/LinedList"/>
    <dgm:cxn modelId="{68267D08-EEB1-4A89-BDD2-BE5EC72A42CA}" type="presParOf" srcId="{7AC05605-A3E3-49D4-AC55-EEF926309CEC}" destId="{6E32F740-CDE5-47FA-8211-B9A8005E2E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0BABD7-F154-400A-B37D-74CCBFF2DBF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C75300-EB30-4C9A-B0F7-7EE3BC4E2CD9}">
      <dgm:prSet/>
      <dgm:spPr/>
      <dgm:t>
        <a:bodyPr/>
        <a:lstStyle/>
        <a:p>
          <a:pPr>
            <a:lnSpc>
              <a:spcPct val="100000"/>
            </a:lnSpc>
          </a:pPr>
          <a:r>
            <a:rPr lang="en-GB"/>
            <a:t>Attend workshops</a:t>
          </a:r>
          <a:endParaRPr lang="en-US"/>
        </a:p>
      </dgm:t>
    </dgm:pt>
    <dgm:pt modelId="{F8FE9F18-DF82-4D64-BAF4-98B04AB391A0}" type="parTrans" cxnId="{58A5F795-23D4-47A5-8F74-057971C74C60}">
      <dgm:prSet/>
      <dgm:spPr/>
      <dgm:t>
        <a:bodyPr/>
        <a:lstStyle/>
        <a:p>
          <a:endParaRPr lang="en-US"/>
        </a:p>
      </dgm:t>
    </dgm:pt>
    <dgm:pt modelId="{72C5612D-AB50-434E-B619-A66261F2A523}" type="sibTrans" cxnId="{58A5F795-23D4-47A5-8F74-057971C74C60}">
      <dgm:prSet/>
      <dgm:spPr/>
      <dgm:t>
        <a:bodyPr/>
        <a:lstStyle/>
        <a:p>
          <a:endParaRPr lang="en-US"/>
        </a:p>
      </dgm:t>
    </dgm:pt>
    <dgm:pt modelId="{04952FA8-A8DA-4E4A-852B-99BACE2F0A76}">
      <dgm:prSet/>
      <dgm:spPr/>
      <dgm:t>
        <a:bodyPr/>
        <a:lstStyle/>
        <a:p>
          <a:pPr>
            <a:lnSpc>
              <a:spcPct val="100000"/>
            </a:lnSpc>
          </a:pPr>
          <a:r>
            <a:rPr lang="en-GB"/>
            <a:t>Be on time</a:t>
          </a:r>
          <a:endParaRPr lang="en-US"/>
        </a:p>
      </dgm:t>
    </dgm:pt>
    <dgm:pt modelId="{6F33030E-AF88-425E-BC40-FDE19FEC852F}" type="parTrans" cxnId="{BEA6101E-DACD-4821-BD8E-4E0F8B3CEF90}">
      <dgm:prSet/>
      <dgm:spPr/>
      <dgm:t>
        <a:bodyPr/>
        <a:lstStyle/>
        <a:p>
          <a:endParaRPr lang="en-US"/>
        </a:p>
      </dgm:t>
    </dgm:pt>
    <dgm:pt modelId="{B32922E4-521E-4E4A-9AC7-13B903E94919}" type="sibTrans" cxnId="{BEA6101E-DACD-4821-BD8E-4E0F8B3CEF90}">
      <dgm:prSet/>
      <dgm:spPr/>
      <dgm:t>
        <a:bodyPr/>
        <a:lstStyle/>
        <a:p>
          <a:endParaRPr lang="en-US"/>
        </a:p>
      </dgm:t>
    </dgm:pt>
    <dgm:pt modelId="{6F467598-23F7-44F7-B12A-B25DC5F10B37}">
      <dgm:prSet/>
      <dgm:spPr/>
      <dgm:t>
        <a:bodyPr/>
        <a:lstStyle/>
        <a:p>
          <a:pPr>
            <a:lnSpc>
              <a:spcPct val="100000"/>
            </a:lnSpc>
          </a:pPr>
          <a:r>
            <a:rPr lang="en-GB"/>
            <a:t>Engage</a:t>
          </a:r>
          <a:endParaRPr lang="en-US"/>
        </a:p>
      </dgm:t>
    </dgm:pt>
    <dgm:pt modelId="{53B415B8-2B3C-4411-99A7-206B4FA3CEFC}" type="parTrans" cxnId="{4172C03A-C971-49A1-AEE5-0528632138B2}">
      <dgm:prSet/>
      <dgm:spPr/>
      <dgm:t>
        <a:bodyPr/>
        <a:lstStyle/>
        <a:p>
          <a:endParaRPr lang="en-US"/>
        </a:p>
      </dgm:t>
    </dgm:pt>
    <dgm:pt modelId="{2C003D36-C08B-4C77-88D5-580609BB748B}" type="sibTrans" cxnId="{4172C03A-C971-49A1-AEE5-0528632138B2}">
      <dgm:prSet/>
      <dgm:spPr/>
      <dgm:t>
        <a:bodyPr/>
        <a:lstStyle/>
        <a:p>
          <a:endParaRPr lang="en-US"/>
        </a:p>
      </dgm:t>
    </dgm:pt>
    <dgm:pt modelId="{D3F418C9-20D5-4956-9FCF-1DBB19E62029}">
      <dgm:prSet/>
      <dgm:spPr/>
      <dgm:t>
        <a:bodyPr/>
        <a:lstStyle/>
        <a:p>
          <a:pPr>
            <a:lnSpc>
              <a:spcPct val="100000"/>
            </a:lnSpc>
          </a:pPr>
          <a:r>
            <a:rPr lang="en-GB"/>
            <a:t>Ask questions if unsure about anything</a:t>
          </a:r>
          <a:endParaRPr lang="en-US"/>
        </a:p>
      </dgm:t>
    </dgm:pt>
    <dgm:pt modelId="{FD7B86D0-C67A-47E4-94FA-2CDB845D3A17}" type="parTrans" cxnId="{2BA1A48A-B58A-4C3C-9EFE-DD1B2DD9ADC9}">
      <dgm:prSet/>
      <dgm:spPr/>
      <dgm:t>
        <a:bodyPr/>
        <a:lstStyle/>
        <a:p>
          <a:endParaRPr lang="en-US"/>
        </a:p>
      </dgm:t>
    </dgm:pt>
    <dgm:pt modelId="{4F92E299-04B1-4124-8D52-0EEDE357D5AA}" type="sibTrans" cxnId="{2BA1A48A-B58A-4C3C-9EFE-DD1B2DD9ADC9}">
      <dgm:prSet/>
      <dgm:spPr/>
      <dgm:t>
        <a:bodyPr/>
        <a:lstStyle/>
        <a:p>
          <a:endParaRPr lang="en-US"/>
        </a:p>
      </dgm:t>
    </dgm:pt>
    <dgm:pt modelId="{90681586-DF11-482A-8938-72FEA0EEA760}">
      <dgm:prSet/>
      <dgm:spPr/>
      <dgm:t>
        <a:bodyPr/>
        <a:lstStyle/>
        <a:p>
          <a:pPr>
            <a:lnSpc>
              <a:spcPct val="100000"/>
            </a:lnSpc>
          </a:pPr>
          <a:r>
            <a:rPr lang="en-GB"/>
            <a:t>Have fun!</a:t>
          </a:r>
          <a:endParaRPr lang="en-US"/>
        </a:p>
      </dgm:t>
    </dgm:pt>
    <dgm:pt modelId="{A93544E3-6D0F-4FF0-85E1-09D2AEC154DD}" type="parTrans" cxnId="{19135BC4-5186-421C-935E-8C880BA30523}">
      <dgm:prSet/>
      <dgm:spPr/>
      <dgm:t>
        <a:bodyPr/>
        <a:lstStyle/>
        <a:p>
          <a:endParaRPr lang="en-US"/>
        </a:p>
      </dgm:t>
    </dgm:pt>
    <dgm:pt modelId="{EABC6140-FF37-4739-87AD-108177AEFF23}" type="sibTrans" cxnId="{19135BC4-5186-421C-935E-8C880BA30523}">
      <dgm:prSet/>
      <dgm:spPr/>
      <dgm:t>
        <a:bodyPr/>
        <a:lstStyle/>
        <a:p>
          <a:endParaRPr lang="en-US"/>
        </a:p>
      </dgm:t>
    </dgm:pt>
    <dgm:pt modelId="{38D997C3-6849-46BB-AAAC-70DF3DE5EFC1}" type="pres">
      <dgm:prSet presAssocID="{DA0BABD7-F154-400A-B37D-74CCBFF2DBF3}" presName="root" presStyleCnt="0">
        <dgm:presLayoutVars>
          <dgm:dir/>
          <dgm:resizeHandles val="exact"/>
        </dgm:presLayoutVars>
      </dgm:prSet>
      <dgm:spPr/>
    </dgm:pt>
    <dgm:pt modelId="{732CEE43-77F0-4C74-85D3-DDEFC90506B7}" type="pres">
      <dgm:prSet presAssocID="{B9C75300-EB30-4C9A-B0F7-7EE3BC4E2CD9}" presName="compNode" presStyleCnt="0"/>
      <dgm:spPr/>
    </dgm:pt>
    <dgm:pt modelId="{66D90DD5-C776-44AC-A14C-0D2FC3D6F1C2}" type="pres">
      <dgm:prSet presAssocID="{B9C75300-EB30-4C9A-B0F7-7EE3BC4E2C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FF1AFB4B-DDE9-4B75-AFF5-D0817FA9AAC4}" type="pres">
      <dgm:prSet presAssocID="{B9C75300-EB30-4C9A-B0F7-7EE3BC4E2CD9}" presName="spaceRect" presStyleCnt="0"/>
      <dgm:spPr/>
    </dgm:pt>
    <dgm:pt modelId="{0E34A495-2010-4B47-A547-EEEF05EC636F}" type="pres">
      <dgm:prSet presAssocID="{B9C75300-EB30-4C9A-B0F7-7EE3BC4E2CD9}" presName="textRect" presStyleLbl="revTx" presStyleIdx="0" presStyleCnt="5">
        <dgm:presLayoutVars>
          <dgm:chMax val="1"/>
          <dgm:chPref val="1"/>
        </dgm:presLayoutVars>
      </dgm:prSet>
      <dgm:spPr/>
    </dgm:pt>
    <dgm:pt modelId="{6410103F-D008-4E1A-914C-8842A98602DC}" type="pres">
      <dgm:prSet presAssocID="{72C5612D-AB50-434E-B619-A66261F2A523}" presName="sibTrans" presStyleCnt="0"/>
      <dgm:spPr/>
    </dgm:pt>
    <dgm:pt modelId="{968FB038-312F-4D9F-95C8-6EA7D8F60DB8}" type="pres">
      <dgm:prSet presAssocID="{04952FA8-A8DA-4E4A-852B-99BACE2F0A76}" presName="compNode" presStyleCnt="0"/>
      <dgm:spPr/>
    </dgm:pt>
    <dgm:pt modelId="{DD054B07-9640-4F9E-AC3F-C7CA2A8E39D1}" type="pres">
      <dgm:prSet presAssocID="{04952FA8-A8DA-4E4A-852B-99BACE2F0A7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32F72894-A187-4055-9916-1CEDCDE9978E}" type="pres">
      <dgm:prSet presAssocID="{04952FA8-A8DA-4E4A-852B-99BACE2F0A76}" presName="spaceRect" presStyleCnt="0"/>
      <dgm:spPr/>
    </dgm:pt>
    <dgm:pt modelId="{BB0E577A-241E-4DA5-914B-57655D0A0659}" type="pres">
      <dgm:prSet presAssocID="{04952FA8-A8DA-4E4A-852B-99BACE2F0A76}" presName="textRect" presStyleLbl="revTx" presStyleIdx="1" presStyleCnt="5">
        <dgm:presLayoutVars>
          <dgm:chMax val="1"/>
          <dgm:chPref val="1"/>
        </dgm:presLayoutVars>
      </dgm:prSet>
      <dgm:spPr/>
    </dgm:pt>
    <dgm:pt modelId="{51A3DA90-890A-408D-8EF8-6847C31D5117}" type="pres">
      <dgm:prSet presAssocID="{B32922E4-521E-4E4A-9AC7-13B903E94919}" presName="sibTrans" presStyleCnt="0"/>
      <dgm:spPr/>
    </dgm:pt>
    <dgm:pt modelId="{E271F606-FF0D-493D-B09E-765D4230B72E}" type="pres">
      <dgm:prSet presAssocID="{6F467598-23F7-44F7-B12A-B25DC5F10B37}" presName="compNode" presStyleCnt="0"/>
      <dgm:spPr/>
    </dgm:pt>
    <dgm:pt modelId="{E58A894E-7E18-4CFA-8D3B-F417E67729FF}" type="pres">
      <dgm:prSet presAssocID="{6F467598-23F7-44F7-B12A-B25DC5F10B3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59F830CA-C999-4C36-A67D-237335815428}" type="pres">
      <dgm:prSet presAssocID="{6F467598-23F7-44F7-B12A-B25DC5F10B37}" presName="spaceRect" presStyleCnt="0"/>
      <dgm:spPr/>
    </dgm:pt>
    <dgm:pt modelId="{3795D06A-2100-47F3-BBDA-AD43D269006B}" type="pres">
      <dgm:prSet presAssocID="{6F467598-23F7-44F7-B12A-B25DC5F10B37}" presName="textRect" presStyleLbl="revTx" presStyleIdx="2" presStyleCnt="5">
        <dgm:presLayoutVars>
          <dgm:chMax val="1"/>
          <dgm:chPref val="1"/>
        </dgm:presLayoutVars>
      </dgm:prSet>
      <dgm:spPr/>
    </dgm:pt>
    <dgm:pt modelId="{B54D29D8-5359-4146-AFA8-89DFDD2FE992}" type="pres">
      <dgm:prSet presAssocID="{2C003D36-C08B-4C77-88D5-580609BB748B}" presName="sibTrans" presStyleCnt="0"/>
      <dgm:spPr/>
    </dgm:pt>
    <dgm:pt modelId="{278981E4-1096-4C32-92C1-17427C5FC5B1}" type="pres">
      <dgm:prSet presAssocID="{D3F418C9-20D5-4956-9FCF-1DBB19E62029}" presName="compNode" presStyleCnt="0"/>
      <dgm:spPr/>
    </dgm:pt>
    <dgm:pt modelId="{FF4AFDDB-FAB7-4D6F-8A93-FDD4AA5A7F05}" type="pres">
      <dgm:prSet presAssocID="{D3F418C9-20D5-4956-9FCF-1DBB19E6202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2CDB7C9F-CEBB-424B-8DD2-B2925713C336}" type="pres">
      <dgm:prSet presAssocID="{D3F418C9-20D5-4956-9FCF-1DBB19E62029}" presName="spaceRect" presStyleCnt="0"/>
      <dgm:spPr/>
    </dgm:pt>
    <dgm:pt modelId="{78DC097F-F5EA-4B28-AB61-A7B9686EF4FA}" type="pres">
      <dgm:prSet presAssocID="{D3F418C9-20D5-4956-9FCF-1DBB19E62029}" presName="textRect" presStyleLbl="revTx" presStyleIdx="3" presStyleCnt="5">
        <dgm:presLayoutVars>
          <dgm:chMax val="1"/>
          <dgm:chPref val="1"/>
        </dgm:presLayoutVars>
      </dgm:prSet>
      <dgm:spPr/>
    </dgm:pt>
    <dgm:pt modelId="{701D0F70-5315-4D1B-BD68-F908C935C290}" type="pres">
      <dgm:prSet presAssocID="{4F92E299-04B1-4124-8D52-0EEDE357D5AA}" presName="sibTrans" presStyleCnt="0"/>
      <dgm:spPr/>
    </dgm:pt>
    <dgm:pt modelId="{6A2703D3-1759-4C43-A14F-DAA97F209048}" type="pres">
      <dgm:prSet presAssocID="{90681586-DF11-482A-8938-72FEA0EEA760}" presName="compNode" presStyleCnt="0"/>
      <dgm:spPr/>
    </dgm:pt>
    <dgm:pt modelId="{9279642F-D657-43C0-856F-5BC7699FD022}" type="pres">
      <dgm:prSet presAssocID="{90681586-DF11-482A-8938-72FEA0EEA7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each ball"/>
        </a:ext>
      </dgm:extLst>
    </dgm:pt>
    <dgm:pt modelId="{2E417CC8-6AF3-400E-87FC-0077F0A6DA90}" type="pres">
      <dgm:prSet presAssocID="{90681586-DF11-482A-8938-72FEA0EEA760}" presName="spaceRect" presStyleCnt="0"/>
      <dgm:spPr/>
    </dgm:pt>
    <dgm:pt modelId="{42E4DD64-84C4-4AED-BE43-5DBF6283981F}" type="pres">
      <dgm:prSet presAssocID="{90681586-DF11-482A-8938-72FEA0EEA760}" presName="textRect" presStyleLbl="revTx" presStyleIdx="4" presStyleCnt="5">
        <dgm:presLayoutVars>
          <dgm:chMax val="1"/>
          <dgm:chPref val="1"/>
        </dgm:presLayoutVars>
      </dgm:prSet>
      <dgm:spPr/>
    </dgm:pt>
  </dgm:ptLst>
  <dgm:cxnLst>
    <dgm:cxn modelId="{BEA6101E-DACD-4821-BD8E-4E0F8B3CEF90}" srcId="{DA0BABD7-F154-400A-B37D-74CCBFF2DBF3}" destId="{04952FA8-A8DA-4E4A-852B-99BACE2F0A76}" srcOrd="1" destOrd="0" parTransId="{6F33030E-AF88-425E-BC40-FDE19FEC852F}" sibTransId="{B32922E4-521E-4E4A-9AC7-13B903E94919}"/>
    <dgm:cxn modelId="{4172C03A-C971-49A1-AEE5-0528632138B2}" srcId="{DA0BABD7-F154-400A-B37D-74CCBFF2DBF3}" destId="{6F467598-23F7-44F7-B12A-B25DC5F10B37}" srcOrd="2" destOrd="0" parTransId="{53B415B8-2B3C-4411-99A7-206B4FA3CEFC}" sibTransId="{2C003D36-C08B-4C77-88D5-580609BB748B}"/>
    <dgm:cxn modelId="{6ADAA078-26C5-40A8-9C56-C869C78154D5}" type="presOf" srcId="{DA0BABD7-F154-400A-B37D-74CCBFF2DBF3}" destId="{38D997C3-6849-46BB-AAAC-70DF3DE5EFC1}" srcOrd="0" destOrd="0" presId="urn:microsoft.com/office/officeart/2018/2/layout/IconLabelList"/>
    <dgm:cxn modelId="{3A01EA59-E52F-47AE-A20C-7C88775A3822}" type="presOf" srcId="{04952FA8-A8DA-4E4A-852B-99BACE2F0A76}" destId="{BB0E577A-241E-4DA5-914B-57655D0A0659}" srcOrd="0" destOrd="0" presId="urn:microsoft.com/office/officeart/2018/2/layout/IconLabelList"/>
    <dgm:cxn modelId="{2BA1A48A-B58A-4C3C-9EFE-DD1B2DD9ADC9}" srcId="{DA0BABD7-F154-400A-B37D-74CCBFF2DBF3}" destId="{D3F418C9-20D5-4956-9FCF-1DBB19E62029}" srcOrd="3" destOrd="0" parTransId="{FD7B86D0-C67A-47E4-94FA-2CDB845D3A17}" sibTransId="{4F92E299-04B1-4124-8D52-0EEDE357D5AA}"/>
    <dgm:cxn modelId="{ABD44491-73B3-4CB0-A44C-EDCF9F2209A0}" type="presOf" srcId="{D3F418C9-20D5-4956-9FCF-1DBB19E62029}" destId="{78DC097F-F5EA-4B28-AB61-A7B9686EF4FA}" srcOrd="0" destOrd="0" presId="urn:microsoft.com/office/officeart/2018/2/layout/IconLabelList"/>
    <dgm:cxn modelId="{58A5F795-23D4-47A5-8F74-057971C74C60}" srcId="{DA0BABD7-F154-400A-B37D-74CCBFF2DBF3}" destId="{B9C75300-EB30-4C9A-B0F7-7EE3BC4E2CD9}" srcOrd="0" destOrd="0" parTransId="{F8FE9F18-DF82-4D64-BAF4-98B04AB391A0}" sibTransId="{72C5612D-AB50-434E-B619-A66261F2A523}"/>
    <dgm:cxn modelId="{4BB34DA2-CE0E-4286-9751-31A831226EC6}" type="presOf" srcId="{6F467598-23F7-44F7-B12A-B25DC5F10B37}" destId="{3795D06A-2100-47F3-BBDA-AD43D269006B}" srcOrd="0" destOrd="0" presId="urn:microsoft.com/office/officeart/2018/2/layout/IconLabelList"/>
    <dgm:cxn modelId="{19135BC4-5186-421C-935E-8C880BA30523}" srcId="{DA0BABD7-F154-400A-B37D-74CCBFF2DBF3}" destId="{90681586-DF11-482A-8938-72FEA0EEA760}" srcOrd="4" destOrd="0" parTransId="{A93544E3-6D0F-4FF0-85E1-09D2AEC154DD}" sibTransId="{EABC6140-FF37-4739-87AD-108177AEFF23}"/>
    <dgm:cxn modelId="{19531BE2-29FF-4474-97B1-E05445A6B431}" type="presOf" srcId="{90681586-DF11-482A-8938-72FEA0EEA760}" destId="{42E4DD64-84C4-4AED-BE43-5DBF6283981F}" srcOrd="0" destOrd="0" presId="urn:microsoft.com/office/officeart/2018/2/layout/IconLabelList"/>
    <dgm:cxn modelId="{093215E9-FC91-4B9A-80D1-4BD12C108AAC}" type="presOf" srcId="{B9C75300-EB30-4C9A-B0F7-7EE3BC4E2CD9}" destId="{0E34A495-2010-4B47-A547-EEEF05EC636F}" srcOrd="0" destOrd="0" presId="urn:microsoft.com/office/officeart/2018/2/layout/IconLabelList"/>
    <dgm:cxn modelId="{8391F57E-AF8C-49BD-ABBD-3AF5082D7332}" type="presParOf" srcId="{38D997C3-6849-46BB-AAAC-70DF3DE5EFC1}" destId="{732CEE43-77F0-4C74-85D3-DDEFC90506B7}" srcOrd="0" destOrd="0" presId="urn:microsoft.com/office/officeart/2018/2/layout/IconLabelList"/>
    <dgm:cxn modelId="{62BDD07B-12A5-40B8-AE28-62D62A98DFF8}" type="presParOf" srcId="{732CEE43-77F0-4C74-85D3-DDEFC90506B7}" destId="{66D90DD5-C776-44AC-A14C-0D2FC3D6F1C2}" srcOrd="0" destOrd="0" presId="urn:microsoft.com/office/officeart/2018/2/layout/IconLabelList"/>
    <dgm:cxn modelId="{BC0DCD77-0346-48F5-B753-B9B0DD47FB33}" type="presParOf" srcId="{732CEE43-77F0-4C74-85D3-DDEFC90506B7}" destId="{FF1AFB4B-DDE9-4B75-AFF5-D0817FA9AAC4}" srcOrd="1" destOrd="0" presId="urn:microsoft.com/office/officeart/2018/2/layout/IconLabelList"/>
    <dgm:cxn modelId="{D9F289A2-7585-487E-8F37-4EECD25C21D1}" type="presParOf" srcId="{732CEE43-77F0-4C74-85D3-DDEFC90506B7}" destId="{0E34A495-2010-4B47-A547-EEEF05EC636F}" srcOrd="2" destOrd="0" presId="urn:microsoft.com/office/officeart/2018/2/layout/IconLabelList"/>
    <dgm:cxn modelId="{6BC97D73-7968-4883-8693-AD67828569F4}" type="presParOf" srcId="{38D997C3-6849-46BB-AAAC-70DF3DE5EFC1}" destId="{6410103F-D008-4E1A-914C-8842A98602DC}" srcOrd="1" destOrd="0" presId="urn:microsoft.com/office/officeart/2018/2/layout/IconLabelList"/>
    <dgm:cxn modelId="{3DF1D178-B40F-416F-9AE3-599D4A4E9618}" type="presParOf" srcId="{38D997C3-6849-46BB-AAAC-70DF3DE5EFC1}" destId="{968FB038-312F-4D9F-95C8-6EA7D8F60DB8}" srcOrd="2" destOrd="0" presId="urn:microsoft.com/office/officeart/2018/2/layout/IconLabelList"/>
    <dgm:cxn modelId="{6BE98BC9-E97F-4957-8DDC-F8EFB860A9F2}" type="presParOf" srcId="{968FB038-312F-4D9F-95C8-6EA7D8F60DB8}" destId="{DD054B07-9640-4F9E-AC3F-C7CA2A8E39D1}" srcOrd="0" destOrd="0" presId="urn:microsoft.com/office/officeart/2018/2/layout/IconLabelList"/>
    <dgm:cxn modelId="{1D740260-FA0C-45BF-B7E1-7C63BA41F402}" type="presParOf" srcId="{968FB038-312F-4D9F-95C8-6EA7D8F60DB8}" destId="{32F72894-A187-4055-9916-1CEDCDE9978E}" srcOrd="1" destOrd="0" presId="urn:microsoft.com/office/officeart/2018/2/layout/IconLabelList"/>
    <dgm:cxn modelId="{E30FA7F8-2916-45A1-9297-CB09527FC8B8}" type="presParOf" srcId="{968FB038-312F-4D9F-95C8-6EA7D8F60DB8}" destId="{BB0E577A-241E-4DA5-914B-57655D0A0659}" srcOrd="2" destOrd="0" presId="urn:microsoft.com/office/officeart/2018/2/layout/IconLabelList"/>
    <dgm:cxn modelId="{E2DCAD5D-C931-4F5F-9793-B9AB9338532F}" type="presParOf" srcId="{38D997C3-6849-46BB-AAAC-70DF3DE5EFC1}" destId="{51A3DA90-890A-408D-8EF8-6847C31D5117}" srcOrd="3" destOrd="0" presId="urn:microsoft.com/office/officeart/2018/2/layout/IconLabelList"/>
    <dgm:cxn modelId="{59612114-DD6A-4E56-959C-70527DC2DB82}" type="presParOf" srcId="{38D997C3-6849-46BB-AAAC-70DF3DE5EFC1}" destId="{E271F606-FF0D-493D-B09E-765D4230B72E}" srcOrd="4" destOrd="0" presId="urn:microsoft.com/office/officeart/2018/2/layout/IconLabelList"/>
    <dgm:cxn modelId="{9B509E6E-2158-4815-B4FF-533D6B83C7B2}" type="presParOf" srcId="{E271F606-FF0D-493D-B09E-765D4230B72E}" destId="{E58A894E-7E18-4CFA-8D3B-F417E67729FF}" srcOrd="0" destOrd="0" presId="urn:microsoft.com/office/officeart/2018/2/layout/IconLabelList"/>
    <dgm:cxn modelId="{89C4726F-3B2B-4824-9934-3117739480AC}" type="presParOf" srcId="{E271F606-FF0D-493D-B09E-765D4230B72E}" destId="{59F830CA-C999-4C36-A67D-237335815428}" srcOrd="1" destOrd="0" presId="urn:microsoft.com/office/officeart/2018/2/layout/IconLabelList"/>
    <dgm:cxn modelId="{459624AB-BC50-4B61-90BD-D827CDF996D7}" type="presParOf" srcId="{E271F606-FF0D-493D-B09E-765D4230B72E}" destId="{3795D06A-2100-47F3-BBDA-AD43D269006B}" srcOrd="2" destOrd="0" presId="urn:microsoft.com/office/officeart/2018/2/layout/IconLabelList"/>
    <dgm:cxn modelId="{46203F03-71EB-4459-9369-09FB9799DAF0}" type="presParOf" srcId="{38D997C3-6849-46BB-AAAC-70DF3DE5EFC1}" destId="{B54D29D8-5359-4146-AFA8-89DFDD2FE992}" srcOrd="5" destOrd="0" presId="urn:microsoft.com/office/officeart/2018/2/layout/IconLabelList"/>
    <dgm:cxn modelId="{86BA5410-0DF8-434F-9512-6B50E37CDA3B}" type="presParOf" srcId="{38D997C3-6849-46BB-AAAC-70DF3DE5EFC1}" destId="{278981E4-1096-4C32-92C1-17427C5FC5B1}" srcOrd="6" destOrd="0" presId="urn:microsoft.com/office/officeart/2018/2/layout/IconLabelList"/>
    <dgm:cxn modelId="{7300179D-5D26-4756-8D56-CDE63FB38D00}" type="presParOf" srcId="{278981E4-1096-4C32-92C1-17427C5FC5B1}" destId="{FF4AFDDB-FAB7-4D6F-8A93-FDD4AA5A7F05}" srcOrd="0" destOrd="0" presId="urn:microsoft.com/office/officeart/2018/2/layout/IconLabelList"/>
    <dgm:cxn modelId="{F5B81CD1-A106-4EFA-9BBF-8B5C9B6B490F}" type="presParOf" srcId="{278981E4-1096-4C32-92C1-17427C5FC5B1}" destId="{2CDB7C9F-CEBB-424B-8DD2-B2925713C336}" srcOrd="1" destOrd="0" presId="urn:microsoft.com/office/officeart/2018/2/layout/IconLabelList"/>
    <dgm:cxn modelId="{B22C0277-81F5-408A-B644-34D6D89707C7}" type="presParOf" srcId="{278981E4-1096-4C32-92C1-17427C5FC5B1}" destId="{78DC097F-F5EA-4B28-AB61-A7B9686EF4FA}" srcOrd="2" destOrd="0" presId="urn:microsoft.com/office/officeart/2018/2/layout/IconLabelList"/>
    <dgm:cxn modelId="{E6FA71D4-6EBB-4DA1-978D-AA3D34CBB210}" type="presParOf" srcId="{38D997C3-6849-46BB-AAAC-70DF3DE5EFC1}" destId="{701D0F70-5315-4D1B-BD68-F908C935C290}" srcOrd="7" destOrd="0" presId="urn:microsoft.com/office/officeart/2018/2/layout/IconLabelList"/>
    <dgm:cxn modelId="{9617ECDD-2447-479F-9259-3965DE1D4EBB}" type="presParOf" srcId="{38D997C3-6849-46BB-AAAC-70DF3DE5EFC1}" destId="{6A2703D3-1759-4C43-A14F-DAA97F209048}" srcOrd="8" destOrd="0" presId="urn:microsoft.com/office/officeart/2018/2/layout/IconLabelList"/>
    <dgm:cxn modelId="{5F1ABF15-14D5-47E8-A5C1-490AC738373E}" type="presParOf" srcId="{6A2703D3-1759-4C43-A14F-DAA97F209048}" destId="{9279642F-D657-43C0-856F-5BC7699FD022}" srcOrd="0" destOrd="0" presId="urn:microsoft.com/office/officeart/2018/2/layout/IconLabelList"/>
    <dgm:cxn modelId="{18A16C90-B350-4E4C-A7C0-FDD5A6C7633F}" type="presParOf" srcId="{6A2703D3-1759-4C43-A14F-DAA97F209048}" destId="{2E417CC8-6AF3-400E-87FC-0077F0A6DA90}" srcOrd="1" destOrd="0" presId="urn:microsoft.com/office/officeart/2018/2/layout/IconLabelList"/>
    <dgm:cxn modelId="{79AB27AA-091C-44CE-B039-9F4FBDD3D4F9}" type="presParOf" srcId="{6A2703D3-1759-4C43-A14F-DAA97F209048}" destId="{42E4DD64-84C4-4AED-BE43-5DBF6283981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1CE8D7-BB3E-4BAD-865B-FC4F7A4871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D539CB-56A3-41BB-83FD-2B5B0BA93F3B}">
      <dgm:prSet/>
      <dgm:spPr/>
      <dgm:t>
        <a:bodyPr/>
        <a:lstStyle/>
        <a:p>
          <a:r>
            <a:rPr lang="en-US"/>
            <a:t>Where is the best place to study?</a:t>
          </a:r>
        </a:p>
      </dgm:t>
    </dgm:pt>
    <dgm:pt modelId="{F310E192-0497-4F67-BB30-B23201D8B4AE}" type="parTrans" cxnId="{B737016F-14B9-4AB5-9176-E0E5DCD62C2C}">
      <dgm:prSet/>
      <dgm:spPr/>
      <dgm:t>
        <a:bodyPr/>
        <a:lstStyle/>
        <a:p>
          <a:endParaRPr lang="en-US"/>
        </a:p>
      </dgm:t>
    </dgm:pt>
    <dgm:pt modelId="{7D3D38F1-8A3E-4793-AF2C-CBED2DC69059}" type="sibTrans" cxnId="{B737016F-14B9-4AB5-9176-E0E5DCD62C2C}">
      <dgm:prSet/>
      <dgm:spPr/>
      <dgm:t>
        <a:bodyPr/>
        <a:lstStyle/>
        <a:p>
          <a:endParaRPr lang="en-US"/>
        </a:p>
      </dgm:t>
    </dgm:pt>
    <dgm:pt modelId="{501D88B4-8EBE-4826-83C8-96158F698D96}">
      <dgm:prSet/>
      <dgm:spPr/>
      <dgm:t>
        <a:bodyPr/>
        <a:lstStyle/>
        <a:p>
          <a:r>
            <a:rPr lang="en-US"/>
            <a:t>When is the best time to study?</a:t>
          </a:r>
        </a:p>
      </dgm:t>
    </dgm:pt>
    <dgm:pt modelId="{1E50D767-6C0D-414D-A0C3-A13274108E7A}" type="parTrans" cxnId="{CD8166AE-51AD-47A5-BC77-0EFC881D1C70}">
      <dgm:prSet/>
      <dgm:spPr/>
      <dgm:t>
        <a:bodyPr/>
        <a:lstStyle/>
        <a:p>
          <a:endParaRPr lang="en-US"/>
        </a:p>
      </dgm:t>
    </dgm:pt>
    <dgm:pt modelId="{9B128F54-0EF7-49F4-BB94-BF37F7EA32BE}" type="sibTrans" cxnId="{CD8166AE-51AD-47A5-BC77-0EFC881D1C70}">
      <dgm:prSet/>
      <dgm:spPr/>
      <dgm:t>
        <a:bodyPr/>
        <a:lstStyle/>
        <a:p>
          <a:endParaRPr lang="en-US"/>
        </a:p>
      </dgm:t>
    </dgm:pt>
    <dgm:pt modelId="{F3DC640A-CF48-415E-BAF7-5C237422A227}">
      <dgm:prSet/>
      <dgm:spPr/>
      <dgm:t>
        <a:bodyPr/>
        <a:lstStyle/>
        <a:p>
          <a:r>
            <a:rPr lang="en-US"/>
            <a:t>What helps you to concentrate?</a:t>
          </a:r>
        </a:p>
      </dgm:t>
    </dgm:pt>
    <dgm:pt modelId="{84FD025E-827C-40A4-A958-2BDB54C1F3F7}" type="parTrans" cxnId="{8E5771C3-035B-4EE2-9A88-361BB892BFE9}">
      <dgm:prSet/>
      <dgm:spPr/>
      <dgm:t>
        <a:bodyPr/>
        <a:lstStyle/>
        <a:p>
          <a:endParaRPr lang="en-US"/>
        </a:p>
      </dgm:t>
    </dgm:pt>
    <dgm:pt modelId="{C973FA02-62F6-4D04-9A51-BCAE3B605EF1}" type="sibTrans" cxnId="{8E5771C3-035B-4EE2-9A88-361BB892BFE9}">
      <dgm:prSet/>
      <dgm:spPr/>
      <dgm:t>
        <a:bodyPr/>
        <a:lstStyle/>
        <a:p>
          <a:endParaRPr lang="en-US"/>
        </a:p>
      </dgm:t>
    </dgm:pt>
    <dgm:pt modelId="{48055FDE-8FF2-43B6-B2C2-28CA0CDDC1D6}">
      <dgm:prSet/>
      <dgm:spPr/>
      <dgm:t>
        <a:bodyPr/>
        <a:lstStyle/>
        <a:p>
          <a:pPr rtl="0"/>
          <a:r>
            <a:rPr lang="en-US"/>
            <a:t>What distracts</a:t>
          </a:r>
          <a:r>
            <a:rPr lang="en-US">
              <a:latin typeface="Bierstadt"/>
            </a:rPr>
            <a:t> you</a:t>
          </a:r>
          <a:r>
            <a:rPr lang="en-US"/>
            <a:t> from studying?</a:t>
          </a:r>
        </a:p>
      </dgm:t>
    </dgm:pt>
    <dgm:pt modelId="{0EA54594-0868-4B07-B64C-5D10B2936C3E}" type="parTrans" cxnId="{D92E8859-7BC4-4D83-87B4-4109A5D293A1}">
      <dgm:prSet/>
      <dgm:spPr/>
      <dgm:t>
        <a:bodyPr/>
        <a:lstStyle/>
        <a:p>
          <a:endParaRPr lang="en-US"/>
        </a:p>
      </dgm:t>
    </dgm:pt>
    <dgm:pt modelId="{D801C9EB-62FB-4C0C-BFAB-45D7DD85B59E}" type="sibTrans" cxnId="{D92E8859-7BC4-4D83-87B4-4109A5D293A1}">
      <dgm:prSet/>
      <dgm:spPr/>
      <dgm:t>
        <a:bodyPr/>
        <a:lstStyle/>
        <a:p>
          <a:endParaRPr lang="en-US"/>
        </a:p>
      </dgm:t>
    </dgm:pt>
    <dgm:pt modelId="{1B28858E-8E6E-4F24-8FD7-A625B00864DD}" type="pres">
      <dgm:prSet presAssocID="{081CE8D7-BB3E-4BAD-865B-FC4F7A487143}" presName="root" presStyleCnt="0">
        <dgm:presLayoutVars>
          <dgm:dir/>
          <dgm:resizeHandles val="exact"/>
        </dgm:presLayoutVars>
      </dgm:prSet>
      <dgm:spPr/>
    </dgm:pt>
    <dgm:pt modelId="{B4AAA18A-E80B-4087-AA70-10C6DEA26CA8}" type="pres">
      <dgm:prSet presAssocID="{6FD539CB-56A3-41BB-83FD-2B5B0BA93F3B}" presName="compNode" presStyleCnt="0"/>
      <dgm:spPr/>
    </dgm:pt>
    <dgm:pt modelId="{91B48307-2D64-4AE3-9C31-A0A7D9A48ABD}" type="pres">
      <dgm:prSet presAssocID="{6FD539CB-56A3-41BB-83FD-2B5B0BA93F3B}" presName="bgRect" presStyleLbl="bgShp" presStyleIdx="0" presStyleCnt="4"/>
      <dgm:spPr/>
    </dgm:pt>
    <dgm:pt modelId="{78366999-7B17-4F48-AC20-F1D150354A7D}" type="pres">
      <dgm:prSet presAssocID="{6FD539CB-56A3-41BB-83FD-2B5B0BA93F3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CE0004DB-A60F-465A-845F-CD68BD2A0C80}" type="pres">
      <dgm:prSet presAssocID="{6FD539CB-56A3-41BB-83FD-2B5B0BA93F3B}" presName="spaceRect" presStyleCnt="0"/>
      <dgm:spPr/>
    </dgm:pt>
    <dgm:pt modelId="{2B806A8D-81FD-4A74-9340-0414601254A5}" type="pres">
      <dgm:prSet presAssocID="{6FD539CB-56A3-41BB-83FD-2B5B0BA93F3B}" presName="parTx" presStyleLbl="revTx" presStyleIdx="0" presStyleCnt="4">
        <dgm:presLayoutVars>
          <dgm:chMax val="0"/>
          <dgm:chPref val="0"/>
        </dgm:presLayoutVars>
      </dgm:prSet>
      <dgm:spPr/>
    </dgm:pt>
    <dgm:pt modelId="{A59E680B-7044-4E86-82F6-61A8DF9D886A}" type="pres">
      <dgm:prSet presAssocID="{7D3D38F1-8A3E-4793-AF2C-CBED2DC69059}" presName="sibTrans" presStyleCnt="0"/>
      <dgm:spPr/>
    </dgm:pt>
    <dgm:pt modelId="{A4DB0570-9627-4D2A-836A-39999E281EFA}" type="pres">
      <dgm:prSet presAssocID="{501D88B4-8EBE-4826-83C8-96158F698D96}" presName="compNode" presStyleCnt="0"/>
      <dgm:spPr/>
    </dgm:pt>
    <dgm:pt modelId="{89F0EB71-7D0C-491F-A0FF-0F5A33B8B409}" type="pres">
      <dgm:prSet presAssocID="{501D88B4-8EBE-4826-83C8-96158F698D96}" presName="bgRect" presStyleLbl="bgShp" presStyleIdx="1" presStyleCnt="4"/>
      <dgm:spPr/>
    </dgm:pt>
    <dgm:pt modelId="{CDBF73C0-28EF-4FF4-AC8B-537A72C52AF3}" type="pres">
      <dgm:prSet presAssocID="{501D88B4-8EBE-4826-83C8-96158F698D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C3DEA2FF-E2C6-4B3F-9668-946D2359F82B}" type="pres">
      <dgm:prSet presAssocID="{501D88B4-8EBE-4826-83C8-96158F698D96}" presName="spaceRect" presStyleCnt="0"/>
      <dgm:spPr/>
    </dgm:pt>
    <dgm:pt modelId="{2B4D57CD-391F-4DE9-9CCA-FC1118ABAD10}" type="pres">
      <dgm:prSet presAssocID="{501D88B4-8EBE-4826-83C8-96158F698D96}" presName="parTx" presStyleLbl="revTx" presStyleIdx="1" presStyleCnt="4">
        <dgm:presLayoutVars>
          <dgm:chMax val="0"/>
          <dgm:chPref val="0"/>
        </dgm:presLayoutVars>
      </dgm:prSet>
      <dgm:spPr/>
    </dgm:pt>
    <dgm:pt modelId="{A646603F-918A-4674-8FB9-50A23CAC9595}" type="pres">
      <dgm:prSet presAssocID="{9B128F54-0EF7-49F4-BB94-BF37F7EA32BE}" presName="sibTrans" presStyleCnt="0"/>
      <dgm:spPr/>
    </dgm:pt>
    <dgm:pt modelId="{6B002D24-F95F-472D-93AF-A94AB763C119}" type="pres">
      <dgm:prSet presAssocID="{F3DC640A-CF48-415E-BAF7-5C237422A227}" presName="compNode" presStyleCnt="0"/>
      <dgm:spPr/>
    </dgm:pt>
    <dgm:pt modelId="{947CC7CD-D337-46A6-960E-10FC29859BA5}" type="pres">
      <dgm:prSet presAssocID="{F3DC640A-CF48-415E-BAF7-5C237422A227}" presName="bgRect" presStyleLbl="bgShp" presStyleIdx="2" presStyleCnt="4"/>
      <dgm:spPr/>
    </dgm:pt>
    <dgm:pt modelId="{255EC2F5-3CC7-4897-9178-ADCCC6F6421C}" type="pres">
      <dgm:prSet presAssocID="{F3DC640A-CF48-415E-BAF7-5C237422A2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6894C955-7099-42F1-8817-FF24A87CC6D5}" type="pres">
      <dgm:prSet presAssocID="{F3DC640A-CF48-415E-BAF7-5C237422A227}" presName="spaceRect" presStyleCnt="0"/>
      <dgm:spPr/>
    </dgm:pt>
    <dgm:pt modelId="{AB7B6DFE-4860-4993-BC34-6170F14A5D39}" type="pres">
      <dgm:prSet presAssocID="{F3DC640A-CF48-415E-BAF7-5C237422A227}" presName="parTx" presStyleLbl="revTx" presStyleIdx="2" presStyleCnt="4">
        <dgm:presLayoutVars>
          <dgm:chMax val="0"/>
          <dgm:chPref val="0"/>
        </dgm:presLayoutVars>
      </dgm:prSet>
      <dgm:spPr/>
    </dgm:pt>
    <dgm:pt modelId="{CD26AD9C-322A-453C-806C-60CF3A10CA35}" type="pres">
      <dgm:prSet presAssocID="{C973FA02-62F6-4D04-9A51-BCAE3B605EF1}" presName="sibTrans" presStyleCnt="0"/>
      <dgm:spPr/>
    </dgm:pt>
    <dgm:pt modelId="{CE4AF9F1-C490-4052-ADCD-A68A087EC224}" type="pres">
      <dgm:prSet presAssocID="{48055FDE-8FF2-43B6-B2C2-28CA0CDDC1D6}" presName="compNode" presStyleCnt="0"/>
      <dgm:spPr/>
    </dgm:pt>
    <dgm:pt modelId="{C8D6388C-1DCE-4242-A508-E53EC602F0F0}" type="pres">
      <dgm:prSet presAssocID="{48055FDE-8FF2-43B6-B2C2-28CA0CDDC1D6}" presName="bgRect" presStyleLbl="bgShp" presStyleIdx="3" presStyleCnt="4"/>
      <dgm:spPr/>
    </dgm:pt>
    <dgm:pt modelId="{B36E5E87-D7F5-46F7-ACA1-215F58713132}" type="pres">
      <dgm:prSet presAssocID="{48055FDE-8FF2-43B6-B2C2-28CA0CDDC1D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B97F4DF6-4162-414B-A16E-A0490E0CADDA}" type="pres">
      <dgm:prSet presAssocID="{48055FDE-8FF2-43B6-B2C2-28CA0CDDC1D6}" presName="spaceRect" presStyleCnt="0"/>
      <dgm:spPr/>
    </dgm:pt>
    <dgm:pt modelId="{EC130143-83CB-44A8-B83C-C174D1157810}" type="pres">
      <dgm:prSet presAssocID="{48055FDE-8FF2-43B6-B2C2-28CA0CDDC1D6}" presName="parTx" presStyleLbl="revTx" presStyleIdx="3" presStyleCnt="4">
        <dgm:presLayoutVars>
          <dgm:chMax val="0"/>
          <dgm:chPref val="0"/>
        </dgm:presLayoutVars>
      </dgm:prSet>
      <dgm:spPr/>
    </dgm:pt>
  </dgm:ptLst>
  <dgm:cxnLst>
    <dgm:cxn modelId="{8924F02A-51E1-46F1-B9FF-29D432436B3A}" type="presOf" srcId="{F3DC640A-CF48-415E-BAF7-5C237422A227}" destId="{AB7B6DFE-4860-4993-BC34-6170F14A5D39}" srcOrd="0" destOrd="0" presId="urn:microsoft.com/office/officeart/2018/2/layout/IconVerticalSolidList"/>
    <dgm:cxn modelId="{B737016F-14B9-4AB5-9176-E0E5DCD62C2C}" srcId="{081CE8D7-BB3E-4BAD-865B-FC4F7A487143}" destId="{6FD539CB-56A3-41BB-83FD-2B5B0BA93F3B}" srcOrd="0" destOrd="0" parTransId="{F310E192-0497-4F67-BB30-B23201D8B4AE}" sibTransId="{7D3D38F1-8A3E-4793-AF2C-CBED2DC69059}"/>
    <dgm:cxn modelId="{D92E8859-7BC4-4D83-87B4-4109A5D293A1}" srcId="{081CE8D7-BB3E-4BAD-865B-FC4F7A487143}" destId="{48055FDE-8FF2-43B6-B2C2-28CA0CDDC1D6}" srcOrd="3" destOrd="0" parTransId="{0EA54594-0868-4B07-B64C-5D10B2936C3E}" sibTransId="{D801C9EB-62FB-4C0C-BFAB-45D7DD85B59E}"/>
    <dgm:cxn modelId="{9371898B-8E97-4EA4-B610-F7D6A82E1591}" type="presOf" srcId="{081CE8D7-BB3E-4BAD-865B-FC4F7A487143}" destId="{1B28858E-8E6E-4F24-8FD7-A625B00864DD}" srcOrd="0" destOrd="0" presId="urn:microsoft.com/office/officeart/2018/2/layout/IconVerticalSolidList"/>
    <dgm:cxn modelId="{A94561A5-5C2A-4A99-AE13-4ED438FBAA33}" type="presOf" srcId="{48055FDE-8FF2-43B6-B2C2-28CA0CDDC1D6}" destId="{EC130143-83CB-44A8-B83C-C174D1157810}" srcOrd="0" destOrd="0" presId="urn:microsoft.com/office/officeart/2018/2/layout/IconVerticalSolidList"/>
    <dgm:cxn modelId="{CD8166AE-51AD-47A5-BC77-0EFC881D1C70}" srcId="{081CE8D7-BB3E-4BAD-865B-FC4F7A487143}" destId="{501D88B4-8EBE-4826-83C8-96158F698D96}" srcOrd="1" destOrd="0" parTransId="{1E50D767-6C0D-414D-A0C3-A13274108E7A}" sibTransId="{9B128F54-0EF7-49F4-BB94-BF37F7EA32BE}"/>
    <dgm:cxn modelId="{F2D167B2-1B09-4637-9FB5-E5AF84FC06CC}" type="presOf" srcId="{6FD539CB-56A3-41BB-83FD-2B5B0BA93F3B}" destId="{2B806A8D-81FD-4A74-9340-0414601254A5}" srcOrd="0" destOrd="0" presId="urn:microsoft.com/office/officeart/2018/2/layout/IconVerticalSolidList"/>
    <dgm:cxn modelId="{8E5771C3-035B-4EE2-9A88-361BB892BFE9}" srcId="{081CE8D7-BB3E-4BAD-865B-FC4F7A487143}" destId="{F3DC640A-CF48-415E-BAF7-5C237422A227}" srcOrd="2" destOrd="0" parTransId="{84FD025E-827C-40A4-A958-2BDB54C1F3F7}" sibTransId="{C973FA02-62F6-4D04-9A51-BCAE3B605EF1}"/>
    <dgm:cxn modelId="{00AE07D2-5958-4928-9451-56A8B2BDDD05}" type="presOf" srcId="{501D88B4-8EBE-4826-83C8-96158F698D96}" destId="{2B4D57CD-391F-4DE9-9CCA-FC1118ABAD10}" srcOrd="0" destOrd="0" presId="urn:microsoft.com/office/officeart/2018/2/layout/IconVerticalSolidList"/>
    <dgm:cxn modelId="{BB354D4C-AFB0-4F68-860A-2E3DF09E011F}" type="presParOf" srcId="{1B28858E-8E6E-4F24-8FD7-A625B00864DD}" destId="{B4AAA18A-E80B-4087-AA70-10C6DEA26CA8}" srcOrd="0" destOrd="0" presId="urn:microsoft.com/office/officeart/2018/2/layout/IconVerticalSolidList"/>
    <dgm:cxn modelId="{4BD65E43-AFCC-4DCD-8FC8-81E494DB5752}" type="presParOf" srcId="{B4AAA18A-E80B-4087-AA70-10C6DEA26CA8}" destId="{91B48307-2D64-4AE3-9C31-A0A7D9A48ABD}" srcOrd="0" destOrd="0" presId="urn:microsoft.com/office/officeart/2018/2/layout/IconVerticalSolidList"/>
    <dgm:cxn modelId="{EE7CC57D-A9DB-45F3-9F0C-71367A96F8A7}" type="presParOf" srcId="{B4AAA18A-E80B-4087-AA70-10C6DEA26CA8}" destId="{78366999-7B17-4F48-AC20-F1D150354A7D}" srcOrd="1" destOrd="0" presId="urn:microsoft.com/office/officeart/2018/2/layout/IconVerticalSolidList"/>
    <dgm:cxn modelId="{69E38A6A-F207-4D17-8044-6E4AAB7740AD}" type="presParOf" srcId="{B4AAA18A-E80B-4087-AA70-10C6DEA26CA8}" destId="{CE0004DB-A60F-465A-845F-CD68BD2A0C80}" srcOrd="2" destOrd="0" presId="urn:microsoft.com/office/officeart/2018/2/layout/IconVerticalSolidList"/>
    <dgm:cxn modelId="{42161F17-EF78-48C4-BBA4-73625157C75C}" type="presParOf" srcId="{B4AAA18A-E80B-4087-AA70-10C6DEA26CA8}" destId="{2B806A8D-81FD-4A74-9340-0414601254A5}" srcOrd="3" destOrd="0" presId="urn:microsoft.com/office/officeart/2018/2/layout/IconVerticalSolidList"/>
    <dgm:cxn modelId="{E1806ACA-4148-4C68-B2E6-185FDD386DC0}" type="presParOf" srcId="{1B28858E-8E6E-4F24-8FD7-A625B00864DD}" destId="{A59E680B-7044-4E86-82F6-61A8DF9D886A}" srcOrd="1" destOrd="0" presId="urn:microsoft.com/office/officeart/2018/2/layout/IconVerticalSolidList"/>
    <dgm:cxn modelId="{B32807BF-8FAD-4516-A253-C66BB3667359}" type="presParOf" srcId="{1B28858E-8E6E-4F24-8FD7-A625B00864DD}" destId="{A4DB0570-9627-4D2A-836A-39999E281EFA}" srcOrd="2" destOrd="0" presId="urn:microsoft.com/office/officeart/2018/2/layout/IconVerticalSolidList"/>
    <dgm:cxn modelId="{486D2773-0BCA-4B5F-89FB-7AE0A2C764C0}" type="presParOf" srcId="{A4DB0570-9627-4D2A-836A-39999E281EFA}" destId="{89F0EB71-7D0C-491F-A0FF-0F5A33B8B409}" srcOrd="0" destOrd="0" presId="urn:microsoft.com/office/officeart/2018/2/layout/IconVerticalSolidList"/>
    <dgm:cxn modelId="{D6B8B150-DF08-45F0-8227-0DC1A42B1F62}" type="presParOf" srcId="{A4DB0570-9627-4D2A-836A-39999E281EFA}" destId="{CDBF73C0-28EF-4FF4-AC8B-537A72C52AF3}" srcOrd="1" destOrd="0" presId="urn:microsoft.com/office/officeart/2018/2/layout/IconVerticalSolidList"/>
    <dgm:cxn modelId="{F1395945-9A41-46D2-AB33-A8ABCE110F8F}" type="presParOf" srcId="{A4DB0570-9627-4D2A-836A-39999E281EFA}" destId="{C3DEA2FF-E2C6-4B3F-9668-946D2359F82B}" srcOrd="2" destOrd="0" presId="urn:microsoft.com/office/officeart/2018/2/layout/IconVerticalSolidList"/>
    <dgm:cxn modelId="{843FC113-E0EB-4FE5-A03B-CE27D511878E}" type="presParOf" srcId="{A4DB0570-9627-4D2A-836A-39999E281EFA}" destId="{2B4D57CD-391F-4DE9-9CCA-FC1118ABAD10}" srcOrd="3" destOrd="0" presId="urn:microsoft.com/office/officeart/2018/2/layout/IconVerticalSolidList"/>
    <dgm:cxn modelId="{B69E7DEA-3584-457F-A2B7-B208F951A6A7}" type="presParOf" srcId="{1B28858E-8E6E-4F24-8FD7-A625B00864DD}" destId="{A646603F-918A-4674-8FB9-50A23CAC9595}" srcOrd="3" destOrd="0" presId="urn:microsoft.com/office/officeart/2018/2/layout/IconVerticalSolidList"/>
    <dgm:cxn modelId="{790D9E22-8C9F-4E10-851D-4800708D40AB}" type="presParOf" srcId="{1B28858E-8E6E-4F24-8FD7-A625B00864DD}" destId="{6B002D24-F95F-472D-93AF-A94AB763C119}" srcOrd="4" destOrd="0" presId="urn:microsoft.com/office/officeart/2018/2/layout/IconVerticalSolidList"/>
    <dgm:cxn modelId="{01F5911C-076A-4E69-9CB5-4CEF09AC29AF}" type="presParOf" srcId="{6B002D24-F95F-472D-93AF-A94AB763C119}" destId="{947CC7CD-D337-46A6-960E-10FC29859BA5}" srcOrd="0" destOrd="0" presId="urn:microsoft.com/office/officeart/2018/2/layout/IconVerticalSolidList"/>
    <dgm:cxn modelId="{7800DD02-8224-4D65-87BA-3B575E69EF1C}" type="presParOf" srcId="{6B002D24-F95F-472D-93AF-A94AB763C119}" destId="{255EC2F5-3CC7-4897-9178-ADCCC6F6421C}" srcOrd="1" destOrd="0" presId="urn:microsoft.com/office/officeart/2018/2/layout/IconVerticalSolidList"/>
    <dgm:cxn modelId="{DA5E2D48-2BF4-4C97-A010-B62072054C0F}" type="presParOf" srcId="{6B002D24-F95F-472D-93AF-A94AB763C119}" destId="{6894C955-7099-42F1-8817-FF24A87CC6D5}" srcOrd="2" destOrd="0" presId="urn:microsoft.com/office/officeart/2018/2/layout/IconVerticalSolidList"/>
    <dgm:cxn modelId="{03AAA96F-263B-47E8-8C40-44A0B1DA73EA}" type="presParOf" srcId="{6B002D24-F95F-472D-93AF-A94AB763C119}" destId="{AB7B6DFE-4860-4993-BC34-6170F14A5D39}" srcOrd="3" destOrd="0" presId="urn:microsoft.com/office/officeart/2018/2/layout/IconVerticalSolidList"/>
    <dgm:cxn modelId="{29132B05-9C49-4E75-A05B-9FF46B2ABBC6}" type="presParOf" srcId="{1B28858E-8E6E-4F24-8FD7-A625B00864DD}" destId="{CD26AD9C-322A-453C-806C-60CF3A10CA35}" srcOrd="5" destOrd="0" presId="urn:microsoft.com/office/officeart/2018/2/layout/IconVerticalSolidList"/>
    <dgm:cxn modelId="{86B3B9BE-DDDF-4C6C-B91F-1F2B690210F3}" type="presParOf" srcId="{1B28858E-8E6E-4F24-8FD7-A625B00864DD}" destId="{CE4AF9F1-C490-4052-ADCD-A68A087EC224}" srcOrd="6" destOrd="0" presId="urn:microsoft.com/office/officeart/2018/2/layout/IconVerticalSolidList"/>
    <dgm:cxn modelId="{6B706948-14CE-4AD1-A3A2-00C532E7DE31}" type="presParOf" srcId="{CE4AF9F1-C490-4052-ADCD-A68A087EC224}" destId="{C8D6388C-1DCE-4242-A508-E53EC602F0F0}" srcOrd="0" destOrd="0" presId="urn:microsoft.com/office/officeart/2018/2/layout/IconVerticalSolidList"/>
    <dgm:cxn modelId="{D42588FE-0978-4C8B-B73C-CF65C37E5972}" type="presParOf" srcId="{CE4AF9F1-C490-4052-ADCD-A68A087EC224}" destId="{B36E5E87-D7F5-46F7-ACA1-215F58713132}" srcOrd="1" destOrd="0" presId="urn:microsoft.com/office/officeart/2018/2/layout/IconVerticalSolidList"/>
    <dgm:cxn modelId="{53C38E52-2562-4298-9704-5B8B8AEE7635}" type="presParOf" srcId="{CE4AF9F1-C490-4052-ADCD-A68A087EC224}" destId="{B97F4DF6-4162-414B-A16E-A0490E0CADDA}" srcOrd="2" destOrd="0" presId="urn:microsoft.com/office/officeart/2018/2/layout/IconVerticalSolidList"/>
    <dgm:cxn modelId="{19A428E2-7040-4FDD-AF58-F3E34AC10D7E}" type="presParOf" srcId="{CE4AF9F1-C490-4052-ADCD-A68A087EC224}" destId="{EC130143-83CB-44A8-B83C-C174D11578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7E2723-C4AF-444A-9E3F-FBC7783E17E1}"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9B6A13A7-2440-46DD-83FB-A3CC635D3551}">
      <dgm:prSet/>
      <dgm:spPr/>
      <dgm:t>
        <a:bodyPr/>
        <a:lstStyle/>
        <a:p>
          <a:r>
            <a:rPr lang="en-US" dirty="0"/>
            <a:t>Log into Moodle</a:t>
          </a:r>
        </a:p>
      </dgm:t>
    </dgm:pt>
    <dgm:pt modelId="{8058F94B-A1F5-46F9-A4E7-556411978EFD}" type="parTrans" cxnId="{E85A774F-A483-43A9-9B25-23705745B31A}">
      <dgm:prSet/>
      <dgm:spPr/>
      <dgm:t>
        <a:bodyPr/>
        <a:lstStyle/>
        <a:p>
          <a:endParaRPr lang="en-US"/>
        </a:p>
      </dgm:t>
    </dgm:pt>
    <dgm:pt modelId="{3FB62704-3D4B-4D82-A99A-EAB8E0BD6776}" type="sibTrans" cxnId="{E85A774F-A483-43A9-9B25-23705745B31A}">
      <dgm:prSet phldrT="1" phldr="0"/>
      <dgm:spPr/>
      <dgm:t>
        <a:bodyPr/>
        <a:lstStyle/>
        <a:p>
          <a:r>
            <a:rPr lang="en-US"/>
            <a:t>1</a:t>
          </a:r>
        </a:p>
      </dgm:t>
    </dgm:pt>
    <dgm:pt modelId="{40121902-49EB-4EE2-B30D-9A08D913B8AC}">
      <dgm:prSet/>
      <dgm:spPr/>
      <dgm:t>
        <a:bodyPr/>
        <a:lstStyle/>
        <a:p>
          <a:pPr rtl="0"/>
          <a:r>
            <a:rPr lang="en-US" dirty="0"/>
            <a:t>Select this module</a:t>
          </a:r>
          <a:r>
            <a:rPr lang="en-US" dirty="0">
              <a:latin typeface="Bierstadt"/>
            </a:rPr>
            <a:t>, then select "May intake 23- FORUMS ONLY (SADIE'S STUDENTS)</a:t>
          </a:r>
          <a:endParaRPr lang="en-US" dirty="0"/>
        </a:p>
      </dgm:t>
    </dgm:pt>
    <dgm:pt modelId="{5A25B5FC-CABF-4562-8A87-62FD7D25C9C6}" type="parTrans" cxnId="{8CAEA3F3-6275-46D8-8F02-1160E6500213}">
      <dgm:prSet/>
      <dgm:spPr/>
      <dgm:t>
        <a:bodyPr/>
        <a:lstStyle/>
        <a:p>
          <a:endParaRPr lang="en-US"/>
        </a:p>
      </dgm:t>
    </dgm:pt>
    <dgm:pt modelId="{601B3122-B96B-4732-8401-C3302F1FA736}" type="sibTrans" cxnId="{8CAEA3F3-6275-46D8-8F02-1160E6500213}">
      <dgm:prSet phldrT="2" phldr="0"/>
      <dgm:spPr/>
      <dgm:t>
        <a:bodyPr/>
        <a:lstStyle/>
        <a:p>
          <a:r>
            <a:rPr lang="en-US"/>
            <a:t>2</a:t>
          </a:r>
        </a:p>
      </dgm:t>
    </dgm:pt>
    <dgm:pt modelId="{A83FE442-1096-40AC-9F0C-2BC04D8FC14D}">
      <dgm:prSet/>
      <dgm:spPr/>
      <dgm:t>
        <a:bodyPr/>
        <a:lstStyle/>
        <a:p>
          <a:pPr rtl="0"/>
          <a:r>
            <a:rPr lang="en-US" dirty="0"/>
            <a:t>Post to the forum </a:t>
          </a:r>
          <a:r>
            <a:rPr lang="en-US" dirty="0">
              <a:latin typeface="Bierstadt"/>
            </a:rPr>
            <a:t>entitled</a:t>
          </a:r>
          <a:r>
            <a:rPr lang="en-US" dirty="0"/>
            <a:t> </a:t>
          </a:r>
          <a:r>
            <a:rPr lang="en-US" dirty="0">
              <a:latin typeface="Bierstadt"/>
            </a:rPr>
            <a:t>"Importance of referencing"</a:t>
          </a:r>
          <a:r>
            <a:rPr lang="en-US" dirty="0"/>
            <a:t> </a:t>
          </a:r>
        </a:p>
      </dgm:t>
    </dgm:pt>
    <dgm:pt modelId="{12E8C8F7-1B90-4BD5-91E9-47B0711AA455}" type="parTrans" cxnId="{20EC73B2-2059-4EE8-BEF4-D60C76C142EA}">
      <dgm:prSet/>
      <dgm:spPr/>
      <dgm:t>
        <a:bodyPr/>
        <a:lstStyle/>
        <a:p>
          <a:endParaRPr lang="en-US"/>
        </a:p>
      </dgm:t>
    </dgm:pt>
    <dgm:pt modelId="{7F723A82-E933-4727-912D-A924CB80AAB0}" type="sibTrans" cxnId="{20EC73B2-2059-4EE8-BEF4-D60C76C142EA}">
      <dgm:prSet phldrT="3" phldr="0"/>
      <dgm:spPr/>
      <dgm:t>
        <a:bodyPr/>
        <a:lstStyle/>
        <a:p>
          <a:r>
            <a:rPr lang="en-US"/>
            <a:t>3</a:t>
          </a:r>
        </a:p>
      </dgm:t>
    </dgm:pt>
    <dgm:pt modelId="{E39FCDDF-278A-4859-9049-5390E1494659}">
      <dgm:prSet/>
      <dgm:spPr/>
      <dgm:t>
        <a:bodyPr/>
        <a:lstStyle/>
        <a:p>
          <a:pPr rtl="0"/>
          <a:r>
            <a:rPr lang="en-US" dirty="0"/>
            <a:t>Write 50 words to explain </a:t>
          </a:r>
          <a:r>
            <a:rPr lang="en-US" dirty="0">
              <a:latin typeface="Bierstadt"/>
            </a:rPr>
            <a:t>why refencing within academia is important</a:t>
          </a:r>
          <a:endParaRPr lang="en-US" dirty="0"/>
        </a:p>
      </dgm:t>
    </dgm:pt>
    <dgm:pt modelId="{A376ADBB-F930-44EB-BEEA-498A513B0A3F}" type="parTrans" cxnId="{F400F058-D771-4E32-A783-9C0EADFF3C93}">
      <dgm:prSet/>
      <dgm:spPr/>
      <dgm:t>
        <a:bodyPr/>
        <a:lstStyle/>
        <a:p>
          <a:endParaRPr lang="en-US"/>
        </a:p>
      </dgm:t>
    </dgm:pt>
    <dgm:pt modelId="{C36BA26B-53F9-4C96-9AC2-1541C5DF4C35}" type="sibTrans" cxnId="{F400F058-D771-4E32-A783-9C0EADFF3C93}">
      <dgm:prSet phldrT="4" phldr="0"/>
      <dgm:spPr/>
      <dgm:t>
        <a:bodyPr/>
        <a:lstStyle/>
        <a:p>
          <a:r>
            <a:rPr lang="en-US"/>
            <a:t>4</a:t>
          </a:r>
        </a:p>
      </dgm:t>
    </dgm:pt>
    <dgm:pt modelId="{42D5D720-2539-498D-9AE7-70B5CC871811}" type="pres">
      <dgm:prSet presAssocID="{917E2723-C4AF-444A-9E3F-FBC7783E17E1}" presName="Name0" presStyleCnt="0">
        <dgm:presLayoutVars>
          <dgm:animLvl val="lvl"/>
          <dgm:resizeHandles val="exact"/>
        </dgm:presLayoutVars>
      </dgm:prSet>
      <dgm:spPr/>
    </dgm:pt>
    <dgm:pt modelId="{23ECBB6A-A51C-44AC-9EAD-4B9C4A9C8281}" type="pres">
      <dgm:prSet presAssocID="{9B6A13A7-2440-46DD-83FB-A3CC635D3551}" presName="compositeNode" presStyleCnt="0">
        <dgm:presLayoutVars>
          <dgm:bulletEnabled val="1"/>
        </dgm:presLayoutVars>
      </dgm:prSet>
      <dgm:spPr/>
    </dgm:pt>
    <dgm:pt modelId="{D28E86CE-39F0-4D85-BD5F-BC4A06AAFE3E}" type="pres">
      <dgm:prSet presAssocID="{9B6A13A7-2440-46DD-83FB-A3CC635D3551}" presName="bgRect" presStyleLbl="bgAccFollowNode1" presStyleIdx="0" presStyleCnt="4"/>
      <dgm:spPr/>
    </dgm:pt>
    <dgm:pt modelId="{A05E0DE9-39CC-46C6-A7D1-42372C523DA6}" type="pres">
      <dgm:prSet presAssocID="{3FB62704-3D4B-4D82-A99A-EAB8E0BD6776}" presName="sibTransNodeCircle" presStyleLbl="alignNode1" presStyleIdx="0" presStyleCnt="8">
        <dgm:presLayoutVars>
          <dgm:chMax val="0"/>
          <dgm:bulletEnabled/>
        </dgm:presLayoutVars>
      </dgm:prSet>
      <dgm:spPr/>
    </dgm:pt>
    <dgm:pt modelId="{845C876D-5CCF-4C76-95D4-49E27B03B0E7}" type="pres">
      <dgm:prSet presAssocID="{9B6A13A7-2440-46DD-83FB-A3CC635D3551}" presName="bottomLine" presStyleLbl="alignNode1" presStyleIdx="1" presStyleCnt="8">
        <dgm:presLayoutVars/>
      </dgm:prSet>
      <dgm:spPr/>
    </dgm:pt>
    <dgm:pt modelId="{2B5D6523-A831-47D0-BA00-F4E5867FF774}" type="pres">
      <dgm:prSet presAssocID="{9B6A13A7-2440-46DD-83FB-A3CC635D3551}" presName="nodeText" presStyleLbl="bgAccFollowNode1" presStyleIdx="0" presStyleCnt="4">
        <dgm:presLayoutVars>
          <dgm:bulletEnabled val="1"/>
        </dgm:presLayoutVars>
      </dgm:prSet>
      <dgm:spPr/>
    </dgm:pt>
    <dgm:pt modelId="{F35407E5-09F0-4620-8643-BF8127568BD3}" type="pres">
      <dgm:prSet presAssocID="{3FB62704-3D4B-4D82-A99A-EAB8E0BD6776}" presName="sibTrans" presStyleCnt="0"/>
      <dgm:spPr/>
    </dgm:pt>
    <dgm:pt modelId="{1D65E72C-0289-488F-895C-70027F13022D}" type="pres">
      <dgm:prSet presAssocID="{40121902-49EB-4EE2-B30D-9A08D913B8AC}" presName="compositeNode" presStyleCnt="0">
        <dgm:presLayoutVars>
          <dgm:bulletEnabled val="1"/>
        </dgm:presLayoutVars>
      </dgm:prSet>
      <dgm:spPr/>
    </dgm:pt>
    <dgm:pt modelId="{8747EAFA-9D35-4848-8F17-20EAC6B1F549}" type="pres">
      <dgm:prSet presAssocID="{40121902-49EB-4EE2-B30D-9A08D913B8AC}" presName="bgRect" presStyleLbl="bgAccFollowNode1" presStyleIdx="1" presStyleCnt="4"/>
      <dgm:spPr/>
    </dgm:pt>
    <dgm:pt modelId="{BB3D5CA4-C369-4041-898B-2221061413C6}" type="pres">
      <dgm:prSet presAssocID="{601B3122-B96B-4732-8401-C3302F1FA736}" presName="sibTransNodeCircle" presStyleLbl="alignNode1" presStyleIdx="2" presStyleCnt="8">
        <dgm:presLayoutVars>
          <dgm:chMax val="0"/>
          <dgm:bulletEnabled/>
        </dgm:presLayoutVars>
      </dgm:prSet>
      <dgm:spPr/>
    </dgm:pt>
    <dgm:pt modelId="{E17B6B94-A051-4131-91E6-9FBAD6792059}" type="pres">
      <dgm:prSet presAssocID="{40121902-49EB-4EE2-B30D-9A08D913B8AC}" presName="bottomLine" presStyleLbl="alignNode1" presStyleIdx="3" presStyleCnt="8">
        <dgm:presLayoutVars/>
      </dgm:prSet>
      <dgm:spPr/>
    </dgm:pt>
    <dgm:pt modelId="{3599C00B-1675-4B09-A618-9EF7C51F8DE7}" type="pres">
      <dgm:prSet presAssocID="{40121902-49EB-4EE2-B30D-9A08D913B8AC}" presName="nodeText" presStyleLbl="bgAccFollowNode1" presStyleIdx="1" presStyleCnt="4">
        <dgm:presLayoutVars>
          <dgm:bulletEnabled val="1"/>
        </dgm:presLayoutVars>
      </dgm:prSet>
      <dgm:spPr/>
    </dgm:pt>
    <dgm:pt modelId="{70068697-1678-49BE-AC55-F184B9A1C03E}" type="pres">
      <dgm:prSet presAssocID="{601B3122-B96B-4732-8401-C3302F1FA736}" presName="sibTrans" presStyleCnt="0"/>
      <dgm:spPr/>
    </dgm:pt>
    <dgm:pt modelId="{EC2ABA73-14FB-42BC-9A46-DAF6E2E73477}" type="pres">
      <dgm:prSet presAssocID="{A83FE442-1096-40AC-9F0C-2BC04D8FC14D}" presName="compositeNode" presStyleCnt="0">
        <dgm:presLayoutVars>
          <dgm:bulletEnabled val="1"/>
        </dgm:presLayoutVars>
      </dgm:prSet>
      <dgm:spPr/>
    </dgm:pt>
    <dgm:pt modelId="{3461A4AA-9DD1-425E-B2F9-397DFCF61BA5}" type="pres">
      <dgm:prSet presAssocID="{A83FE442-1096-40AC-9F0C-2BC04D8FC14D}" presName="bgRect" presStyleLbl="bgAccFollowNode1" presStyleIdx="2" presStyleCnt="4"/>
      <dgm:spPr/>
    </dgm:pt>
    <dgm:pt modelId="{0E317E16-5470-493B-91AB-B1BE09EA5808}" type="pres">
      <dgm:prSet presAssocID="{7F723A82-E933-4727-912D-A924CB80AAB0}" presName="sibTransNodeCircle" presStyleLbl="alignNode1" presStyleIdx="4" presStyleCnt="8">
        <dgm:presLayoutVars>
          <dgm:chMax val="0"/>
          <dgm:bulletEnabled/>
        </dgm:presLayoutVars>
      </dgm:prSet>
      <dgm:spPr/>
    </dgm:pt>
    <dgm:pt modelId="{EDC9DE70-80A7-4BA7-8F14-8C9328B1751F}" type="pres">
      <dgm:prSet presAssocID="{A83FE442-1096-40AC-9F0C-2BC04D8FC14D}" presName="bottomLine" presStyleLbl="alignNode1" presStyleIdx="5" presStyleCnt="8">
        <dgm:presLayoutVars/>
      </dgm:prSet>
      <dgm:spPr/>
    </dgm:pt>
    <dgm:pt modelId="{42300F56-7F77-40B1-AD99-5D49E72F080F}" type="pres">
      <dgm:prSet presAssocID="{A83FE442-1096-40AC-9F0C-2BC04D8FC14D}" presName="nodeText" presStyleLbl="bgAccFollowNode1" presStyleIdx="2" presStyleCnt="4">
        <dgm:presLayoutVars>
          <dgm:bulletEnabled val="1"/>
        </dgm:presLayoutVars>
      </dgm:prSet>
      <dgm:spPr/>
    </dgm:pt>
    <dgm:pt modelId="{3C63380E-AD95-4856-9630-9DDABBB89631}" type="pres">
      <dgm:prSet presAssocID="{7F723A82-E933-4727-912D-A924CB80AAB0}" presName="sibTrans" presStyleCnt="0"/>
      <dgm:spPr/>
    </dgm:pt>
    <dgm:pt modelId="{4058D718-CC15-486F-8C76-1BB0C1F57252}" type="pres">
      <dgm:prSet presAssocID="{E39FCDDF-278A-4859-9049-5390E1494659}" presName="compositeNode" presStyleCnt="0">
        <dgm:presLayoutVars>
          <dgm:bulletEnabled val="1"/>
        </dgm:presLayoutVars>
      </dgm:prSet>
      <dgm:spPr/>
    </dgm:pt>
    <dgm:pt modelId="{36225A4F-8348-4AFA-AE2A-451B380BED76}" type="pres">
      <dgm:prSet presAssocID="{E39FCDDF-278A-4859-9049-5390E1494659}" presName="bgRect" presStyleLbl="bgAccFollowNode1" presStyleIdx="3" presStyleCnt="4"/>
      <dgm:spPr/>
    </dgm:pt>
    <dgm:pt modelId="{FE009CF8-A292-4FD0-86E7-CC33C94B87FD}" type="pres">
      <dgm:prSet presAssocID="{C36BA26B-53F9-4C96-9AC2-1541C5DF4C35}" presName="sibTransNodeCircle" presStyleLbl="alignNode1" presStyleIdx="6" presStyleCnt="8">
        <dgm:presLayoutVars>
          <dgm:chMax val="0"/>
          <dgm:bulletEnabled/>
        </dgm:presLayoutVars>
      </dgm:prSet>
      <dgm:spPr/>
    </dgm:pt>
    <dgm:pt modelId="{A093F31C-79AF-4D3E-AABF-E5ADC97483E7}" type="pres">
      <dgm:prSet presAssocID="{E39FCDDF-278A-4859-9049-5390E1494659}" presName="bottomLine" presStyleLbl="alignNode1" presStyleIdx="7" presStyleCnt="8">
        <dgm:presLayoutVars/>
      </dgm:prSet>
      <dgm:spPr/>
    </dgm:pt>
    <dgm:pt modelId="{9D4B24AD-A869-4A64-98CE-5D0265E41B7D}" type="pres">
      <dgm:prSet presAssocID="{E39FCDDF-278A-4859-9049-5390E1494659}" presName="nodeText" presStyleLbl="bgAccFollowNode1" presStyleIdx="3" presStyleCnt="4">
        <dgm:presLayoutVars>
          <dgm:bulletEnabled val="1"/>
        </dgm:presLayoutVars>
      </dgm:prSet>
      <dgm:spPr/>
    </dgm:pt>
  </dgm:ptLst>
  <dgm:cxnLst>
    <dgm:cxn modelId="{0BDE1301-034E-4178-90B4-00DF54C4A5E8}" type="presOf" srcId="{A83FE442-1096-40AC-9F0C-2BC04D8FC14D}" destId="{3461A4AA-9DD1-425E-B2F9-397DFCF61BA5}" srcOrd="0" destOrd="0" presId="urn:microsoft.com/office/officeart/2016/7/layout/BasicLinearProcessNumbered"/>
    <dgm:cxn modelId="{E4BC3921-B225-49C1-B067-3D4B988001AF}" type="presOf" srcId="{40121902-49EB-4EE2-B30D-9A08D913B8AC}" destId="{3599C00B-1675-4B09-A618-9EF7C51F8DE7}" srcOrd="1" destOrd="0" presId="urn:microsoft.com/office/officeart/2016/7/layout/BasicLinearProcessNumbered"/>
    <dgm:cxn modelId="{870E525D-464C-4372-8C01-25FC1FF6E5DA}" type="presOf" srcId="{E39FCDDF-278A-4859-9049-5390E1494659}" destId="{9D4B24AD-A869-4A64-98CE-5D0265E41B7D}" srcOrd="1" destOrd="0" presId="urn:microsoft.com/office/officeart/2016/7/layout/BasicLinearProcessNumbered"/>
    <dgm:cxn modelId="{2C353843-3900-4482-A003-AC9C62AEB46A}" type="presOf" srcId="{917E2723-C4AF-444A-9E3F-FBC7783E17E1}" destId="{42D5D720-2539-498D-9AE7-70B5CC871811}" srcOrd="0" destOrd="0" presId="urn:microsoft.com/office/officeart/2016/7/layout/BasicLinearProcessNumbered"/>
    <dgm:cxn modelId="{506AB463-7F95-4556-B7A4-6F37C55953EA}" type="presOf" srcId="{9B6A13A7-2440-46DD-83FB-A3CC635D3551}" destId="{D28E86CE-39F0-4D85-BD5F-BC4A06AAFE3E}" srcOrd="0" destOrd="0" presId="urn:microsoft.com/office/officeart/2016/7/layout/BasicLinearProcessNumbered"/>
    <dgm:cxn modelId="{140FC347-5B39-46FE-9ADC-AA32E1247B4A}" type="presOf" srcId="{C36BA26B-53F9-4C96-9AC2-1541C5DF4C35}" destId="{FE009CF8-A292-4FD0-86E7-CC33C94B87FD}" srcOrd="0" destOrd="0" presId="urn:microsoft.com/office/officeart/2016/7/layout/BasicLinearProcessNumbered"/>
    <dgm:cxn modelId="{0814024D-8F77-4E8B-81CD-92406B57644E}" type="presOf" srcId="{40121902-49EB-4EE2-B30D-9A08D913B8AC}" destId="{8747EAFA-9D35-4848-8F17-20EAC6B1F549}" srcOrd="0" destOrd="0" presId="urn:microsoft.com/office/officeart/2016/7/layout/BasicLinearProcessNumbered"/>
    <dgm:cxn modelId="{E85A774F-A483-43A9-9B25-23705745B31A}" srcId="{917E2723-C4AF-444A-9E3F-FBC7783E17E1}" destId="{9B6A13A7-2440-46DD-83FB-A3CC635D3551}" srcOrd="0" destOrd="0" parTransId="{8058F94B-A1F5-46F9-A4E7-556411978EFD}" sibTransId="{3FB62704-3D4B-4D82-A99A-EAB8E0BD6776}"/>
    <dgm:cxn modelId="{F400F058-D771-4E32-A783-9C0EADFF3C93}" srcId="{917E2723-C4AF-444A-9E3F-FBC7783E17E1}" destId="{E39FCDDF-278A-4859-9049-5390E1494659}" srcOrd="3" destOrd="0" parTransId="{A376ADBB-F930-44EB-BEEA-498A513B0A3F}" sibTransId="{C36BA26B-53F9-4C96-9AC2-1541C5DF4C35}"/>
    <dgm:cxn modelId="{29100E8A-FA3B-483A-A81E-4C5EBE82ABE4}" type="presOf" srcId="{3FB62704-3D4B-4D82-A99A-EAB8E0BD6776}" destId="{A05E0DE9-39CC-46C6-A7D1-42372C523DA6}" srcOrd="0" destOrd="0" presId="urn:microsoft.com/office/officeart/2016/7/layout/BasicLinearProcessNumbered"/>
    <dgm:cxn modelId="{3B51BB8D-977E-40BF-B705-577A878C2354}" type="presOf" srcId="{A83FE442-1096-40AC-9F0C-2BC04D8FC14D}" destId="{42300F56-7F77-40B1-AD99-5D49E72F080F}" srcOrd="1" destOrd="0" presId="urn:microsoft.com/office/officeart/2016/7/layout/BasicLinearProcessNumbered"/>
    <dgm:cxn modelId="{D615E093-721F-40E2-83FC-54CE2306A7E1}" type="presOf" srcId="{7F723A82-E933-4727-912D-A924CB80AAB0}" destId="{0E317E16-5470-493B-91AB-B1BE09EA5808}" srcOrd="0" destOrd="0" presId="urn:microsoft.com/office/officeart/2016/7/layout/BasicLinearProcessNumbered"/>
    <dgm:cxn modelId="{0DC427AE-C821-4568-8586-2F95BFF424C7}" type="presOf" srcId="{E39FCDDF-278A-4859-9049-5390E1494659}" destId="{36225A4F-8348-4AFA-AE2A-451B380BED76}" srcOrd="0" destOrd="0" presId="urn:microsoft.com/office/officeart/2016/7/layout/BasicLinearProcessNumbered"/>
    <dgm:cxn modelId="{20EC73B2-2059-4EE8-BEF4-D60C76C142EA}" srcId="{917E2723-C4AF-444A-9E3F-FBC7783E17E1}" destId="{A83FE442-1096-40AC-9F0C-2BC04D8FC14D}" srcOrd="2" destOrd="0" parTransId="{12E8C8F7-1B90-4BD5-91E9-47B0711AA455}" sibTransId="{7F723A82-E933-4727-912D-A924CB80AAB0}"/>
    <dgm:cxn modelId="{C43392C9-BE0C-45FD-A2A9-E7A77B1CC36B}" type="presOf" srcId="{601B3122-B96B-4732-8401-C3302F1FA736}" destId="{BB3D5CA4-C369-4041-898B-2221061413C6}" srcOrd="0" destOrd="0" presId="urn:microsoft.com/office/officeart/2016/7/layout/BasicLinearProcessNumbered"/>
    <dgm:cxn modelId="{7883FADE-A14C-486D-AE19-D769467072B9}" type="presOf" srcId="{9B6A13A7-2440-46DD-83FB-A3CC635D3551}" destId="{2B5D6523-A831-47D0-BA00-F4E5867FF774}" srcOrd="1" destOrd="0" presId="urn:microsoft.com/office/officeart/2016/7/layout/BasicLinearProcessNumbered"/>
    <dgm:cxn modelId="{8CAEA3F3-6275-46D8-8F02-1160E6500213}" srcId="{917E2723-C4AF-444A-9E3F-FBC7783E17E1}" destId="{40121902-49EB-4EE2-B30D-9A08D913B8AC}" srcOrd="1" destOrd="0" parTransId="{5A25B5FC-CABF-4562-8A87-62FD7D25C9C6}" sibTransId="{601B3122-B96B-4732-8401-C3302F1FA736}"/>
    <dgm:cxn modelId="{D17C979E-19B2-4FBA-B505-E5744BE6E207}" type="presParOf" srcId="{42D5D720-2539-498D-9AE7-70B5CC871811}" destId="{23ECBB6A-A51C-44AC-9EAD-4B9C4A9C8281}" srcOrd="0" destOrd="0" presId="urn:microsoft.com/office/officeart/2016/7/layout/BasicLinearProcessNumbered"/>
    <dgm:cxn modelId="{91F0F632-8ABD-430B-B3CA-9AD19836DCD7}" type="presParOf" srcId="{23ECBB6A-A51C-44AC-9EAD-4B9C4A9C8281}" destId="{D28E86CE-39F0-4D85-BD5F-BC4A06AAFE3E}" srcOrd="0" destOrd="0" presId="urn:microsoft.com/office/officeart/2016/7/layout/BasicLinearProcessNumbered"/>
    <dgm:cxn modelId="{ED066AF9-A306-45E2-8735-11225DCD7BD1}" type="presParOf" srcId="{23ECBB6A-A51C-44AC-9EAD-4B9C4A9C8281}" destId="{A05E0DE9-39CC-46C6-A7D1-42372C523DA6}" srcOrd="1" destOrd="0" presId="urn:microsoft.com/office/officeart/2016/7/layout/BasicLinearProcessNumbered"/>
    <dgm:cxn modelId="{42BB89CB-750A-4496-8EC2-0CCBE9BE3CB3}" type="presParOf" srcId="{23ECBB6A-A51C-44AC-9EAD-4B9C4A9C8281}" destId="{845C876D-5CCF-4C76-95D4-49E27B03B0E7}" srcOrd="2" destOrd="0" presId="urn:microsoft.com/office/officeart/2016/7/layout/BasicLinearProcessNumbered"/>
    <dgm:cxn modelId="{BD53F247-B231-44DB-9C81-B0EB7904E726}" type="presParOf" srcId="{23ECBB6A-A51C-44AC-9EAD-4B9C4A9C8281}" destId="{2B5D6523-A831-47D0-BA00-F4E5867FF774}" srcOrd="3" destOrd="0" presId="urn:microsoft.com/office/officeart/2016/7/layout/BasicLinearProcessNumbered"/>
    <dgm:cxn modelId="{C511B95C-FE61-4320-9A19-DA3A9FBE9E8C}" type="presParOf" srcId="{42D5D720-2539-498D-9AE7-70B5CC871811}" destId="{F35407E5-09F0-4620-8643-BF8127568BD3}" srcOrd="1" destOrd="0" presId="urn:microsoft.com/office/officeart/2016/7/layout/BasicLinearProcessNumbered"/>
    <dgm:cxn modelId="{42F319BF-0C51-433C-8883-91DA5D4C48EE}" type="presParOf" srcId="{42D5D720-2539-498D-9AE7-70B5CC871811}" destId="{1D65E72C-0289-488F-895C-70027F13022D}" srcOrd="2" destOrd="0" presId="urn:microsoft.com/office/officeart/2016/7/layout/BasicLinearProcessNumbered"/>
    <dgm:cxn modelId="{A1A54699-C478-4C7B-ACCB-1A8FA59A564F}" type="presParOf" srcId="{1D65E72C-0289-488F-895C-70027F13022D}" destId="{8747EAFA-9D35-4848-8F17-20EAC6B1F549}" srcOrd="0" destOrd="0" presId="urn:microsoft.com/office/officeart/2016/7/layout/BasicLinearProcessNumbered"/>
    <dgm:cxn modelId="{6A2974F9-369E-4ECE-A425-361D1718ACB1}" type="presParOf" srcId="{1D65E72C-0289-488F-895C-70027F13022D}" destId="{BB3D5CA4-C369-4041-898B-2221061413C6}" srcOrd="1" destOrd="0" presId="urn:microsoft.com/office/officeart/2016/7/layout/BasicLinearProcessNumbered"/>
    <dgm:cxn modelId="{449B0DEB-BDAE-40D8-BB08-7C6A3DD2A10A}" type="presParOf" srcId="{1D65E72C-0289-488F-895C-70027F13022D}" destId="{E17B6B94-A051-4131-91E6-9FBAD6792059}" srcOrd="2" destOrd="0" presId="urn:microsoft.com/office/officeart/2016/7/layout/BasicLinearProcessNumbered"/>
    <dgm:cxn modelId="{2B1C38BD-D8F0-44F2-9B05-1528725EC4F1}" type="presParOf" srcId="{1D65E72C-0289-488F-895C-70027F13022D}" destId="{3599C00B-1675-4B09-A618-9EF7C51F8DE7}" srcOrd="3" destOrd="0" presId="urn:microsoft.com/office/officeart/2016/7/layout/BasicLinearProcessNumbered"/>
    <dgm:cxn modelId="{07ADF84F-3DF1-499D-94A5-645DB82ED56C}" type="presParOf" srcId="{42D5D720-2539-498D-9AE7-70B5CC871811}" destId="{70068697-1678-49BE-AC55-F184B9A1C03E}" srcOrd="3" destOrd="0" presId="urn:microsoft.com/office/officeart/2016/7/layout/BasicLinearProcessNumbered"/>
    <dgm:cxn modelId="{9255FDA7-0FA3-4E90-8E0D-FABCA8C07872}" type="presParOf" srcId="{42D5D720-2539-498D-9AE7-70B5CC871811}" destId="{EC2ABA73-14FB-42BC-9A46-DAF6E2E73477}" srcOrd="4" destOrd="0" presId="urn:microsoft.com/office/officeart/2016/7/layout/BasicLinearProcessNumbered"/>
    <dgm:cxn modelId="{7623E21F-DDC5-4F65-9212-D9EAFAA0A421}" type="presParOf" srcId="{EC2ABA73-14FB-42BC-9A46-DAF6E2E73477}" destId="{3461A4AA-9DD1-425E-B2F9-397DFCF61BA5}" srcOrd="0" destOrd="0" presId="urn:microsoft.com/office/officeart/2016/7/layout/BasicLinearProcessNumbered"/>
    <dgm:cxn modelId="{7AF29E7B-65B8-4E95-89C5-D8EEEED23E36}" type="presParOf" srcId="{EC2ABA73-14FB-42BC-9A46-DAF6E2E73477}" destId="{0E317E16-5470-493B-91AB-B1BE09EA5808}" srcOrd="1" destOrd="0" presId="urn:microsoft.com/office/officeart/2016/7/layout/BasicLinearProcessNumbered"/>
    <dgm:cxn modelId="{D854CA3C-1692-4531-8CFE-F4AA30D28D88}" type="presParOf" srcId="{EC2ABA73-14FB-42BC-9A46-DAF6E2E73477}" destId="{EDC9DE70-80A7-4BA7-8F14-8C9328B1751F}" srcOrd="2" destOrd="0" presId="urn:microsoft.com/office/officeart/2016/7/layout/BasicLinearProcessNumbered"/>
    <dgm:cxn modelId="{0371D67F-514A-447D-92D1-F5696C0DABC9}" type="presParOf" srcId="{EC2ABA73-14FB-42BC-9A46-DAF6E2E73477}" destId="{42300F56-7F77-40B1-AD99-5D49E72F080F}" srcOrd="3" destOrd="0" presId="urn:microsoft.com/office/officeart/2016/7/layout/BasicLinearProcessNumbered"/>
    <dgm:cxn modelId="{09C3A36B-A342-4E0E-9616-B9D2F471C6BD}" type="presParOf" srcId="{42D5D720-2539-498D-9AE7-70B5CC871811}" destId="{3C63380E-AD95-4856-9630-9DDABBB89631}" srcOrd="5" destOrd="0" presId="urn:microsoft.com/office/officeart/2016/7/layout/BasicLinearProcessNumbered"/>
    <dgm:cxn modelId="{035DE604-48E0-45B4-BB45-CBACBEB40D0C}" type="presParOf" srcId="{42D5D720-2539-498D-9AE7-70B5CC871811}" destId="{4058D718-CC15-486F-8C76-1BB0C1F57252}" srcOrd="6" destOrd="0" presId="urn:microsoft.com/office/officeart/2016/7/layout/BasicLinearProcessNumbered"/>
    <dgm:cxn modelId="{BF7D68B4-B673-4E5D-9757-C2D5BC1B5A23}" type="presParOf" srcId="{4058D718-CC15-486F-8C76-1BB0C1F57252}" destId="{36225A4F-8348-4AFA-AE2A-451B380BED76}" srcOrd="0" destOrd="0" presId="urn:microsoft.com/office/officeart/2016/7/layout/BasicLinearProcessNumbered"/>
    <dgm:cxn modelId="{4F2BDFF9-0601-4856-BA5E-452BEA9CF9CB}" type="presParOf" srcId="{4058D718-CC15-486F-8C76-1BB0C1F57252}" destId="{FE009CF8-A292-4FD0-86E7-CC33C94B87FD}" srcOrd="1" destOrd="0" presId="urn:microsoft.com/office/officeart/2016/7/layout/BasicLinearProcessNumbered"/>
    <dgm:cxn modelId="{67920D06-CEEB-47B4-A65F-BE098A599A48}" type="presParOf" srcId="{4058D718-CC15-486F-8C76-1BB0C1F57252}" destId="{A093F31C-79AF-4D3E-AABF-E5ADC97483E7}" srcOrd="2" destOrd="0" presId="urn:microsoft.com/office/officeart/2016/7/layout/BasicLinearProcessNumbered"/>
    <dgm:cxn modelId="{F01D3B3D-4072-451D-BDED-41AA59D016BC}" type="presParOf" srcId="{4058D718-CC15-486F-8C76-1BB0C1F57252}" destId="{9D4B24AD-A869-4A64-98CE-5D0265E41B7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BAD90C-86E5-49AC-B43F-4E00AE369F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052A3A-DE81-4F38-BD37-41B347CC5DF6}">
      <dgm:prSet/>
      <dgm:spPr/>
      <dgm:t>
        <a:bodyPr/>
        <a:lstStyle/>
        <a:p>
          <a:r>
            <a:rPr lang="en-US"/>
            <a:t>Academic Essay</a:t>
          </a:r>
        </a:p>
      </dgm:t>
    </dgm:pt>
    <dgm:pt modelId="{BA1EE4D1-923A-4098-BD72-23E8238B8459}" type="parTrans" cxnId="{B61F941F-91D6-4A5B-BAC9-AC032868BFA8}">
      <dgm:prSet/>
      <dgm:spPr/>
      <dgm:t>
        <a:bodyPr/>
        <a:lstStyle/>
        <a:p>
          <a:endParaRPr lang="en-US"/>
        </a:p>
      </dgm:t>
    </dgm:pt>
    <dgm:pt modelId="{F562336E-E66E-4F57-BA8C-28D7424CD171}" type="sibTrans" cxnId="{B61F941F-91D6-4A5B-BAC9-AC032868BFA8}">
      <dgm:prSet/>
      <dgm:spPr/>
      <dgm:t>
        <a:bodyPr/>
        <a:lstStyle/>
        <a:p>
          <a:endParaRPr lang="en-US"/>
        </a:p>
      </dgm:t>
    </dgm:pt>
    <dgm:pt modelId="{E522D7B5-0A56-4DA1-93E3-97CA05C71B42}">
      <dgm:prSet/>
      <dgm:spPr/>
      <dgm:t>
        <a:bodyPr/>
        <a:lstStyle/>
        <a:p>
          <a:r>
            <a:rPr lang="en-US"/>
            <a:t>Reflective Essay</a:t>
          </a:r>
        </a:p>
      </dgm:t>
    </dgm:pt>
    <dgm:pt modelId="{2FC3C313-6167-4C5F-A7DD-ABF5B1D7C0B1}" type="parTrans" cxnId="{75529F4E-793E-4766-A66E-63CA1B6F99CF}">
      <dgm:prSet/>
      <dgm:spPr/>
      <dgm:t>
        <a:bodyPr/>
        <a:lstStyle/>
        <a:p>
          <a:endParaRPr lang="en-US"/>
        </a:p>
      </dgm:t>
    </dgm:pt>
    <dgm:pt modelId="{A00BF3BD-5422-4F67-B14C-D9D1FE9396DB}" type="sibTrans" cxnId="{75529F4E-793E-4766-A66E-63CA1B6F99CF}">
      <dgm:prSet/>
      <dgm:spPr/>
      <dgm:t>
        <a:bodyPr/>
        <a:lstStyle/>
        <a:p>
          <a:endParaRPr lang="en-US"/>
        </a:p>
      </dgm:t>
    </dgm:pt>
    <dgm:pt modelId="{173387A2-0F3E-4595-B91A-8BBB687D6245}">
      <dgm:prSet/>
      <dgm:spPr/>
      <dgm:t>
        <a:bodyPr/>
        <a:lstStyle/>
        <a:p>
          <a:r>
            <a:rPr lang="en-US"/>
            <a:t>Formal Report</a:t>
          </a:r>
        </a:p>
      </dgm:t>
    </dgm:pt>
    <dgm:pt modelId="{8724F4DA-E434-4125-9D62-5ED8AA493645}" type="parTrans" cxnId="{AB6784FF-4227-4102-8761-E89A731F30AB}">
      <dgm:prSet/>
      <dgm:spPr/>
      <dgm:t>
        <a:bodyPr/>
        <a:lstStyle/>
        <a:p>
          <a:endParaRPr lang="en-US"/>
        </a:p>
      </dgm:t>
    </dgm:pt>
    <dgm:pt modelId="{89069BF3-13ED-49E4-8F63-E40DFEF108E1}" type="sibTrans" cxnId="{AB6784FF-4227-4102-8761-E89A731F30AB}">
      <dgm:prSet/>
      <dgm:spPr/>
      <dgm:t>
        <a:bodyPr/>
        <a:lstStyle/>
        <a:p>
          <a:endParaRPr lang="en-US"/>
        </a:p>
      </dgm:t>
    </dgm:pt>
    <dgm:pt modelId="{F6909382-47CB-4BCB-988A-BB2120876D0E}">
      <dgm:prSet/>
      <dgm:spPr/>
      <dgm:t>
        <a:bodyPr/>
        <a:lstStyle/>
        <a:p>
          <a:r>
            <a:rPr lang="en-US"/>
            <a:t>Presentation</a:t>
          </a:r>
        </a:p>
      </dgm:t>
    </dgm:pt>
    <dgm:pt modelId="{8A62181C-1D89-47EB-B30F-1C2287EA4EEA}" type="parTrans" cxnId="{1850E4F8-DA6C-4A1E-AC89-914869278655}">
      <dgm:prSet/>
      <dgm:spPr/>
      <dgm:t>
        <a:bodyPr/>
        <a:lstStyle/>
        <a:p>
          <a:endParaRPr lang="en-US"/>
        </a:p>
      </dgm:t>
    </dgm:pt>
    <dgm:pt modelId="{1CCEAFF8-B8F8-4210-B084-81032C5395B7}" type="sibTrans" cxnId="{1850E4F8-DA6C-4A1E-AC89-914869278655}">
      <dgm:prSet/>
      <dgm:spPr/>
      <dgm:t>
        <a:bodyPr/>
        <a:lstStyle/>
        <a:p>
          <a:endParaRPr lang="en-US"/>
        </a:p>
      </dgm:t>
    </dgm:pt>
    <dgm:pt modelId="{54495F67-FF0A-4183-B36F-0AF4CFBEE829}">
      <dgm:prSet/>
      <dgm:spPr/>
      <dgm:t>
        <a:bodyPr/>
        <a:lstStyle/>
        <a:p>
          <a:r>
            <a:rPr lang="en-US"/>
            <a:t>Video</a:t>
          </a:r>
        </a:p>
      </dgm:t>
    </dgm:pt>
    <dgm:pt modelId="{912DC73D-7983-4B41-8448-F3DB6F618A25}" type="parTrans" cxnId="{864F4BC0-BCE4-4369-B679-38668BE3FD91}">
      <dgm:prSet/>
      <dgm:spPr/>
      <dgm:t>
        <a:bodyPr/>
        <a:lstStyle/>
        <a:p>
          <a:endParaRPr lang="en-US"/>
        </a:p>
      </dgm:t>
    </dgm:pt>
    <dgm:pt modelId="{AD23386F-FE33-4F4A-8FAF-4E8E0B434FFE}" type="sibTrans" cxnId="{864F4BC0-BCE4-4369-B679-38668BE3FD91}">
      <dgm:prSet/>
      <dgm:spPr/>
      <dgm:t>
        <a:bodyPr/>
        <a:lstStyle/>
        <a:p>
          <a:endParaRPr lang="en-US"/>
        </a:p>
      </dgm:t>
    </dgm:pt>
    <dgm:pt modelId="{56CBE42F-908F-49BB-8869-8608BFFB4F64}" type="pres">
      <dgm:prSet presAssocID="{93BAD90C-86E5-49AC-B43F-4E00AE369FFA}" presName="root" presStyleCnt="0">
        <dgm:presLayoutVars>
          <dgm:dir/>
          <dgm:resizeHandles val="exact"/>
        </dgm:presLayoutVars>
      </dgm:prSet>
      <dgm:spPr/>
    </dgm:pt>
    <dgm:pt modelId="{2472F98D-2F38-48FF-9828-B8A5C435035E}" type="pres">
      <dgm:prSet presAssocID="{15052A3A-DE81-4F38-BD37-41B347CC5DF6}" presName="compNode" presStyleCnt="0"/>
      <dgm:spPr/>
    </dgm:pt>
    <dgm:pt modelId="{334BDCC0-8251-4440-8C19-EE9750186C20}" type="pres">
      <dgm:prSet presAssocID="{15052A3A-DE81-4F38-BD37-41B347CC5DF6}" presName="bgRect" presStyleLbl="bgShp" presStyleIdx="0" presStyleCnt="5"/>
      <dgm:spPr/>
    </dgm:pt>
    <dgm:pt modelId="{505E118F-1C5B-42D1-8070-17F5832B23D7}" type="pres">
      <dgm:prSet presAssocID="{15052A3A-DE81-4F38-BD37-41B347CC5DF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C1E04A6-A741-420F-8B4E-C7135A106B8F}" type="pres">
      <dgm:prSet presAssocID="{15052A3A-DE81-4F38-BD37-41B347CC5DF6}" presName="spaceRect" presStyleCnt="0"/>
      <dgm:spPr/>
    </dgm:pt>
    <dgm:pt modelId="{2645EA9B-7ED8-453B-93B2-C9A615B3E219}" type="pres">
      <dgm:prSet presAssocID="{15052A3A-DE81-4F38-BD37-41B347CC5DF6}" presName="parTx" presStyleLbl="revTx" presStyleIdx="0" presStyleCnt="5">
        <dgm:presLayoutVars>
          <dgm:chMax val="0"/>
          <dgm:chPref val="0"/>
        </dgm:presLayoutVars>
      </dgm:prSet>
      <dgm:spPr/>
    </dgm:pt>
    <dgm:pt modelId="{58158192-38B4-487C-A086-4EBF36C3C40D}" type="pres">
      <dgm:prSet presAssocID="{F562336E-E66E-4F57-BA8C-28D7424CD171}" presName="sibTrans" presStyleCnt="0"/>
      <dgm:spPr/>
    </dgm:pt>
    <dgm:pt modelId="{95D3BA14-36BF-447E-B1D6-A40F0E0B8014}" type="pres">
      <dgm:prSet presAssocID="{E522D7B5-0A56-4DA1-93E3-97CA05C71B42}" presName="compNode" presStyleCnt="0"/>
      <dgm:spPr/>
    </dgm:pt>
    <dgm:pt modelId="{25FA522E-1B01-44D9-95A1-7C3DAAA4030C}" type="pres">
      <dgm:prSet presAssocID="{E522D7B5-0A56-4DA1-93E3-97CA05C71B42}" presName="bgRect" presStyleLbl="bgShp" presStyleIdx="1" presStyleCnt="5"/>
      <dgm:spPr/>
    </dgm:pt>
    <dgm:pt modelId="{A0EB5AA9-137F-426D-8AFB-DFD22755A88E}" type="pres">
      <dgm:prSet presAssocID="{E522D7B5-0A56-4DA1-93E3-97CA05C71B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64EC1825-2722-4EF7-8F15-DCCB40361A13}" type="pres">
      <dgm:prSet presAssocID="{E522D7B5-0A56-4DA1-93E3-97CA05C71B42}" presName="spaceRect" presStyleCnt="0"/>
      <dgm:spPr/>
    </dgm:pt>
    <dgm:pt modelId="{B9127ED4-269E-45FF-AAF4-3957E307CD9A}" type="pres">
      <dgm:prSet presAssocID="{E522D7B5-0A56-4DA1-93E3-97CA05C71B42}" presName="parTx" presStyleLbl="revTx" presStyleIdx="1" presStyleCnt="5">
        <dgm:presLayoutVars>
          <dgm:chMax val="0"/>
          <dgm:chPref val="0"/>
        </dgm:presLayoutVars>
      </dgm:prSet>
      <dgm:spPr/>
    </dgm:pt>
    <dgm:pt modelId="{2562A1D3-BFC9-4D36-B4F3-192564E88183}" type="pres">
      <dgm:prSet presAssocID="{A00BF3BD-5422-4F67-B14C-D9D1FE9396DB}" presName="sibTrans" presStyleCnt="0"/>
      <dgm:spPr/>
    </dgm:pt>
    <dgm:pt modelId="{E8D5482E-CBBC-46F4-9907-E92C83DA4B4F}" type="pres">
      <dgm:prSet presAssocID="{173387A2-0F3E-4595-B91A-8BBB687D6245}" presName="compNode" presStyleCnt="0"/>
      <dgm:spPr/>
    </dgm:pt>
    <dgm:pt modelId="{CBCBC648-F413-4723-A416-1AF3084BDA05}" type="pres">
      <dgm:prSet presAssocID="{173387A2-0F3E-4595-B91A-8BBB687D6245}" presName="bgRect" presStyleLbl="bgShp" presStyleIdx="2" presStyleCnt="5"/>
      <dgm:spPr/>
    </dgm:pt>
    <dgm:pt modelId="{A3D4AA77-E628-455A-8742-1F4571065C88}" type="pres">
      <dgm:prSet presAssocID="{173387A2-0F3E-4595-B91A-8BBB687D62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10AAF6F7-4137-4806-A7D6-3234A07AE0D4}" type="pres">
      <dgm:prSet presAssocID="{173387A2-0F3E-4595-B91A-8BBB687D6245}" presName="spaceRect" presStyleCnt="0"/>
      <dgm:spPr/>
    </dgm:pt>
    <dgm:pt modelId="{D0E4A522-7DB1-4A37-9BB0-C4B341719072}" type="pres">
      <dgm:prSet presAssocID="{173387A2-0F3E-4595-B91A-8BBB687D6245}" presName="parTx" presStyleLbl="revTx" presStyleIdx="2" presStyleCnt="5">
        <dgm:presLayoutVars>
          <dgm:chMax val="0"/>
          <dgm:chPref val="0"/>
        </dgm:presLayoutVars>
      </dgm:prSet>
      <dgm:spPr/>
    </dgm:pt>
    <dgm:pt modelId="{E5E02D52-6FC8-4686-BC2F-CD2FCBC58D0D}" type="pres">
      <dgm:prSet presAssocID="{89069BF3-13ED-49E4-8F63-E40DFEF108E1}" presName="sibTrans" presStyleCnt="0"/>
      <dgm:spPr/>
    </dgm:pt>
    <dgm:pt modelId="{AF99BB9B-62FC-4874-A810-6CF6772D8D4C}" type="pres">
      <dgm:prSet presAssocID="{F6909382-47CB-4BCB-988A-BB2120876D0E}" presName="compNode" presStyleCnt="0"/>
      <dgm:spPr/>
    </dgm:pt>
    <dgm:pt modelId="{ADF0F314-C368-4B3E-BE8D-6992AB134C46}" type="pres">
      <dgm:prSet presAssocID="{F6909382-47CB-4BCB-988A-BB2120876D0E}" presName="bgRect" presStyleLbl="bgShp" presStyleIdx="3" presStyleCnt="5"/>
      <dgm:spPr/>
    </dgm:pt>
    <dgm:pt modelId="{ADC6FF37-B721-492B-A290-608FE7B389AE}" type="pres">
      <dgm:prSet presAssocID="{F6909382-47CB-4BCB-988A-BB2120876D0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47E0CC2-D34C-455B-8B0B-98C518112AD9}" type="pres">
      <dgm:prSet presAssocID="{F6909382-47CB-4BCB-988A-BB2120876D0E}" presName="spaceRect" presStyleCnt="0"/>
      <dgm:spPr/>
    </dgm:pt>
    <dgm:pt modelId="{E8EB0ACA-901A-4570-B586-3CB9FB456ABF}" type="pres">
      <dgm:prSet presAssocID="{F6909382-47CB-4BCB-988A-BB2120876D0E}" presName="parTx" presStyleLbl="revTx" presStyleIdx="3" presStyleCnt="5">
        <dgm:presLayoutVars>
          <dgm:chMax val="0"/>
          <dgm:chPref val="0"/>
        </dgm:presLayoutVars>
      </dgm:prSet>
      <dgm:spPr/>
    </dgm:pt>
    <dgm:pt modelId="{68309EE3-12D9-4881-828B-2F641A42FACD}" type="pres">
      <dgm:prSet presAssocID="{1CCEAFF8-B8F8-4210-B084-81032C5395B7}" presName="sibTrans" presStyleCnt="0"/>
      <dgm:spPr/>
    </dgm:pt>
    <dgm:pt modelId="{5454EF32-D1BD-4706-8D41-0D046A028B0C}" type="pres">
      <dgm:prSet presAssocID="{54495F67-FF0A-4183-B36F-0AF4CFBEE829}" presName="compNode" presStyleCnt="0"/>
      <dgm:spPr/>
    </dgm:pt>
    <dgm:pt modelId="{2717F96B-5F40-4006-9B39-EC67E254219A}" type="pres">
      <dgm:prSet presAssocID="{54495F67-FF0A-4183-B36F-0AF4CFBEE829}" presName="bgRect" presStyleLbl="bgShp" presStyleIdx="4" presStyleCnt="5"/>
      <dgm:spPr/>
    </dgm:pt>
    <dgm:pt modelId="{A8745387-C31B-4EF2-B20A-D1B9800219C5}" type="pres">
      <dgm:prSet presAssocID="{54495F67-FF0A-4183-B36F-0AF4CFBEE8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C3245A07-BCE6-4378-AEF9-8C29825B6F69}" type="pres">
      <dgm:prSet presAssocID="{54495F67-FF0A-4183-B36F-0AF4CFBEE829}" presName="spaceRect" presStyleCnt="0"/>
      <dgm:spPr/>
    </dgm:pt>
    <dgm:pt modelId="{FEA71D56-10CE-46A1-AC61-4C8D64721564}" type="pres">
      <dgm:prSet presAssocID="{54495F67-FF0A-4183-B36F-0AF4CFBEE829}" presName="parTx" presStyleLbl="revTx" presStyleIdx="4" presStyleCnt="5">
        <dgm:presLayoutVars>
          <dgm:chMax val="0"/>
          <dgm:chPref val="0"/>
        </dgm:presLayoutVars>
      </dgm:prSet>
      <dgm:spPr/>
    </dgm:pt>
  </dgm:ptLst>
  <dgm:cxnLst>
    <dgm:cxn modelId="{B61F941F-91D6-4A5B-BAC9-AC032868BFA8}" srcId="{93BAD90C-86E5-49AC-B43F-4E00AE369FFA}" destId="{15052A3A-DE81-4F38-BD37-41B347CC5DF6}" srcOrd="0" destOrd="0" parTransId="{BA1EE4D1-923A-4098-BD72-23E8238B8459}" sibTransId="{F562336E-E66E-4F57-BA8C-28D7424CD171}"/>
    <dgm:cxn modelId="{0D7CE06C-7088-45AB-A085-96CB1969E481}" type="presOf" srcId="{E522D7B5-0A56-4DA1-93E3-97CA05C71B42}" destId="{B9127ED4-269E-45FF-AAF4-3957E307CD9A}" srcOrd="0" destOrd="0" presId="urn:microsoft.com/office/officeart/2018/2/layout/IconVerticalSolidList"/>
    <dgm:cxn modelId="{75529F4E-793E-4766-A66E-63CA1B6F99CF}" srcId="{93BAD90C-86E5-49AC-B43F-4E00AE369FFA}" destId="{E522D7B5-0A56-4DA1-93E3-97CA05C71B42}" srcOrd="1" destOrd="0" parTransId="{2FC3C313-6167-4C5F-A7DD-ABF5B1D7C0B1}" sibTransId="{A00BF3BD-5422-4F67-B14C-D9D1FE9396DB}"/>
    <dgm:cxn modelId="{21FAD277-4DA2-4B80-A251-213185C73B92}" type="presOf" srcId="{15052A3A-DE81-4F38-BD37-41B347CC5DF6}" destId="{2645EA9B-7ED8-453B-93B2-C9A615B3E219}" srcOrd="0" destOrd="0" presId="urn:microsoft.com/office/officeart/2018/2/layout/IconVerticalSolidList"/>
    <dgm:cxn modelId="{1325048C-CDF1-425B-9329-A94A3953961E}" type="presOf" srcId="{93BAD90C-86E5-49AC-B43F-4E00AE369FFA}" destId="{56CBE42F-908F-49BB-8869-8608BFFB4F64}" srcOrd="0" destOrd="0" presId="urn:microsoft.com/office/officeart/2018/2/layout/IconVerticalSolidList"/>
    <dgm:cxn modelId="{FF5B4E9B-FF83-4EC4-82CF-47D77DF6EF5B}" type="presOf" srcId="{173387A2-0F3E-4595-B91A-8BBB687D6245}" destId="{D0E4A522-7DB1-4A37-9BB0-C4B341719072}" srcOrd="0" destOrd="0" presId="urn:microsoft.com/office/officeart/2018/2/layout/IconVerticalSolidList"/>
    <dgm:cxn modelId="{864F4BC0-BCE4-4369-B679-38668BE3FD91}" srcId="{93BAD90C-86E5-49AC-B43F-4E00AE369FFA}" destId="{54495F67-FF0A-4183-B36F-0AF4CFBEE829}" srcOrd="4" destOrd="0" parTransId="{912DC73D-7983-4B41-8448-F3DB6F618A25}" sibTransId="{AD23386F-FE33-4F4A-8FAF-4E8E0B434FFE}"/>
    <dgm:cxn modelId="{D72906D0-54E1-4EB5-BF30-777E156584A7}" type="presOf" srcId="{54495F67-FF0A-4183-B36F-0AF4CFBEE829}" destId="{FEA71D56-10CE-46A1-AC61-4C8D64721564}" srcOrd="0" destOrd="0" presId="urn:microsoft.com/office/officeart/2018/2/layout/IconVerticalSolidList"/>
    <dgm:cxn modelId="{EFE48BE0-B700-47DE-823D-6FB693D6586B}" type="presOf" srcId="{F6909382-47CB-4BCB-988A-BB2120876D0E}" destId="{E8EB0ACA-901A-4570-B586-3CB9FB456ABF}" srcOrd="0" destOrd="0" presId="urn:microsoft.com/office/officeart/2018/2/layout/IconVerticalSolidList"/>
    <dgm:cxn modelId="{1850E4F8-DA6C-4A1E-AC89-914869278655}" srcId="{93BAD90C-86E5-49AC-B43F-4E00AE369FFA}" destId="{F6909382-47CB-4BCB-988A-BB2120876D0E}" srcOrd="3" destOrd="0" parTransId="{8A62181C-1D89-47EB-B30F-1C2287EA4EEA}" sibTransId="{1CCEAFF8-B8F8-4210-B084-81032C5395B7}"/>
    <dgm:cxn modelId="{AB6784FF-4227-4102-8761-E89A731F30AB}" srcId="{93BAD90C-86E5-49AC-B43F-4E00AE369FFA}" destId="{173387A2-0F3E-4595-B91A-8BBB687D6245}" srcOrd="2" destOrd="0" parTransId="{8724F4DA-E434-4125-9D62-5ED8AA493645}" sibTransId="{89069BF3-13ED-49E4-8F63-E40DFEF108E1}"/>
    <dgm:cxn modelId="{CBDAB238-A8B0-4A40-A916-23522510D8C4}" type="presParOf" srcId="{56CBE42F-908F-49BB-8869-8608BFFB4F64}" destId="{2472F98D-2F38-48FF-9828-B8A5C435035E}" srcOrd="0" destOrd="0" presId="urn:microsoft.com/office/officeart/2018/2/layout/IconVerticalSolidList"/>
    <dgm:cxn modelId="{133D0200-63C9-46CE-AEAC-260254BF884E}" type="presParOf" srcId="{2472F98D-2F38-48FF-9828-B8A5C435035E}" destId="{334BDCC0-8251-4440-8C19-EE9750186C20}" srcOrd="0" destOrd="0" presId="urn:microsoft.com/office/officeart/2018/2/layout/IconVerticalSolidList"/>
    <dgm:cxn modelId="{821C68DC-331C-48FC-8148-FC7CE6460FA1}" type="presParOf" srcId="{2472F98D-2F38-48FF-9828-B8A5C435035E}" destId="{505E118F-1C5B-42D1-8070-17F5832B23D7}" srcOrd="1" destOrd="0" presId="urn:microsoft.com/office/officeart/2018/2/layout/IconVerticalSolidList"/>
    <dgm:cxn modelId="{FEEF43A3-9069-4C25-9ADF-ACA76DACA694}" type="presParOf" srcId="{2472F98D-2F38-48FF-9828-B8A5C435035E}" destId="{1C1E04A6-A741-420F-8B4E-C7135A106B8F}" srcOrd="2" destOrd="0" presId="urn:microsoft.com/office/officeart/2018/2/layout/IconVerticalSolidList"/>
    <dgm:cxn modelId="{B19C0B76-250E-4F43-A39B-1291D57A14EF}" type="presParOf" srcId="{2472F98D-2F38-48FF-9828-B8A5C435035E}" destId="{2645EA9B-7ED8-453B-93B2-C9A615B3E219}" srcOrd="3" destOrd="0" presId="urn:microsoft.com/office/officeart/2018/2/layout/IconVerticalSolidList"/>
    <dgm:cxn modelId="{0439C9B7-6BFC-405B-BDBE-5D7B18ADDD38}" type="presParOf" srcId="{56CBE42F-908F-49BB-8869-8608BFFB4F64}" destId="{58158192-38B4-487C-A086-4EBF36C3C40D}" srcOrd="1" destOrd="0" presId="urn:microsoft.com/office/officeart/2018/2/layout/IconVerticalSolidList"/>
    <dgm:cxn modelId="{85680B2D-97C3-453B-8AD9-0E4F634B245E}" type="presParOf" srcId="{56CBE42F-908F-49BB-8869-8608BFFB4F64}" destId="{95D3BA14-36BF-447E-B1D6-A40F0E0B8014}" srcOrd="2" destOrd="0" presId="urn:microsoft.com/office/officeart/2018/2/layout/IconVerticalSolidList"/>
    <dgm:cxn modelId="{282A59F2-3982-44C4-B2D2-0B949B968C72}" type="presParOf" srcId="{95D3BA14-36BF-447E-B1D6-A40F0E0B8014}" destId="{25FA522E-1B01-44D9-95A1-7C3DAAA4030C}" srcOrd="0" destOrd="0" presId="urn:microsoft.com/office/officeart/2018/2/layout/IconVerticalSolidList"/>
    <dgm:cxn modelId="{823145B0-62DB-4792-BB08-FF7A8C5E1351}" type="presParOf" srcId="{95D3BA14-36BF-447E-B1D6-A40F0E0B8014}" destId="{A0EB5AA9-137F-426D-8AFB-DFD22755A88E}" srcOrd="1" destOrd="0" presId="urn:microsoft.com/office/officeart/2018/2/layout/IconVerticalSolidList"/>
    <dgm:cxn modelId="{7BFB41B4-1243-41F8-B8A2-23F2F6AB733F}" type="presParOf" srcId="{95D3BA14-36BF-447E-B1D6-A40F0E0B8014}" destId="{64EC1825-2722-4EF7-8F15-DCCB40361A13}" srcOrd="2" destOrd="0" presId="urn:microsoft.com/office/officeart/2018/2/layout/IconVerticalSolidList"/>
    <dgm:cxn modelId="{BF7A657B-29D9-4143-ABFB-8CABD479EF43}" type="presParOf" srcId="{95D3BA14-36BF-447E-B1D6-A40F0E0B8014}" destId="{B9127ED4-269E-45FF-AAF4-3957E307CD9A}" srcOrd="3" destOrd="0" presId="urn:microsoft.com/office/officeart/2018/2/layout/IconVerticalSolidList"/>
    <dgm:cxn modelId="{1A6DCE57-3256-48DC-BD4F-8E5BDB883004}" type="presParOf" srcId="{56CBE42F-908F-49BB-8869-8608BFFB4F64}" destId="{2562A1D3-BFC9-4D36-B4F3-192564E88183}" srcOrd="3" destOrd="0" presId="urn:microsoft.com/office/officeart/2018/2/layout/IconVerticalSolidList"/>
    <dgm:cxn modelId="{15105062-FECB-438A-BD26-05C4FA50ECBF}" type="presParOf" srcId="{56CBE42F-908F-49BB-8869-8608BFFB4F64}" destId="{E8D5482E-CBBC-46F4-9907-E92C83DA4B4F}" srcOrd="4" destOrd="0" presId="urn:microsoft.com/office/officeart/2018/2/layout/IconVerticalSolidList"/>
    <dgm:cxn modelId="{91409717-4FD5-40DB-8286-A1B8DD4DE726}" type="presParOf" srcId="{E8D5482E-CBBC-46F4-9907-E92C83DA4B4F}" destId="{CBCBC648-F413-4723-A416-1AF3084BDA05}" srcOrd="0" destOrd="0" presId="urn:microsoft.com/office/officeart/2018/2/layout/IconVerticalSolidList"/>
    <dgm:cxn modelId="{239B4074-208D-4DDF-B906-9EE343F4447C}" type="presParOf" srcId="{E8D5482E-CBBC-46F4-9907-E92C83DA4B4F}" destId="{A3D4AA77-E628-455A-8742-1F4571065C88}" srcOrd="1" destOrd="0" presId="urn:microsoft.com/office/officeart/2018/2/layout/IconVerticalSolidList"/>
    <dgm:cxn modelId="{86EDE599-6701-4FD3-A870-5510F5B501C1}" type="presParOf" srcId="{E8D5482E-CBBC-46F4-9907-E92C83DA4B4F}" destId="{10AAF6F7-4137-4806-A7D6-3234A07AE0D4}" srcOrd="2" destOrd="0" presId="urn:microsoft.com/office/officeart/2018/2/layout/IconVerticalSolidList"/>
    <dgm:cxn modelId="{9753F821-2A17-4DAC-9669-BE52690FF960}" type="presParOf" srcId="{E8D5482E-CBBC-46F4-9907-E92C83DA4B4F}" destId="{D0E4A522-7DB1-4A37-9BB0-C4B341719072}" srcOrd="3" destOrd="0" presId="urn:microsoft.com/office/officeart/2018/2/layout/IconVerticalSolidList"/>
    <dgm:cxn modelId="{BCF2D700-B156-4FDB-8754-981F44162B22}" type="presParOf" srcId="{56CBE42F-908F-49BB-8869-8608BFFB4F64}" destId="{E5E02D52-6FC8-4686-BC2F-CD2FCBC58D0D}" srcOrd="5" destOrd="0" presId="urn:microsoft.com/office/officeart/2018/2/layout/IconVerticalSolidList"/>
    <dgm:cxn modelId="{62C4DD12-06EB-4ECB-8621-99EB7071C0CF}" type="presParOf" srcId="{56CBE42F-908F-49BB-8869-8608BFFB4F64}" destId="{AF99BB9B-62FC-4874-A810-6CF6772D8D4C}" srcOrd="6" destOrd="0" presId="urn:microsoft.com/office/officeart/2018/2/layout/IconVerticalSolidList"/>
    <dgm:cxn modelId="{1D4F6287-2D15-4C48-993E-17455E888708}" type="presParOf" srcId="{AF99BB9B-62FC-4874-A810-6CF6772D8D4C}" destId="{ADF0F314-C368-4B3E-BE8D-6992AB134C46}" srcOrd="0" destOrd="0" presId="urn:microsoft.com/office/officeart/2018/2/layout/IconVerticalSolidList"/>
    <dgm:cxn modelId="{130294B5-ACFF-4A8A-9AB7-2032BE593B0F}" type="presParOf" srcId="{AF99BB9B-62FC-4874-A810-6CF6772D8D4C}" destId="{ADC6FF37-B721-492B-A290-608FE7B389AE}" srcOrd="1" destOrd="0" presId="urn:microsoft.com/office/officeart/2018/2/layout/IconVerticalSolidList"/>
    <dgm:cxn modelId="{54DDD55C-AF59-4D68-BDD1-364BFD086E5C}" type="presParOf" srcId="{AF99BB9B-62FC-4874-A810-6CF6772D8D4C}" destId="{B47E0CC2-D34C-455B-8B0B-98C518112AD9}" srcOrd="2" destOrd="0" presId="urn:microsoft.com/office/officeart/2018/2/layout/IconVerticalSolidList"/>
    <dgm:cxn modelId="{6FE7D809-0317-4D0D-9394-42252F18FB13}" type="presParOf" srcId="{AF99BB9B-62FC-4874-A810-6CF6772D8D4C}" destId="{E8EB0ACA-901A-4570-B586-3CB9FB456ABF}" srcOrd="3" destOrd="0" presId="urn:microsoft.com/office/officeart/2018/2/layout/IconVerticalSolidList"/>
    <dgm:cxn modelId="{36FA7238-7E47-49B4-8875-B53B69CA3794}" type="presParOf" srcId="{56CBE42F-908F-49BB-8869-8608BFFB4F64}" destId="{68309EE3-12D9-4881-828B-2F641A42FACD}" srcOrd="7" destOrd="0" presId="urn:microsoft.com/office/officeart/2018/2/layout/IconVerticalSolidList"/>
    <dgm:cxn modelId="{FD2F9F46-46C5-4AAB-9CB6-5F78CD078B13}" type="presParOf" srcId="{56CBE42F-908F-49BB-8869-8608BFFB4F64}" destId="{5454EF32-D1BD-4706-8D41-0D046A028B0C}" srcOrd="8" destOrd="0" presId="urn:microsoft.com/office/officeart/2018/2/layout/IconVerticalSolidList"/>
    <dgm:cxn modelId="{9426AE7C-2295-4784-BD77-F93726CD3604}" type="presParOf" srcId="{5454EF32-D1BD-4706-8D41-0D046A028B0C}" destId="{2717F96B-5F40-4006-9B39-EC67E254219A}" srcOrd="0" destOrd="0" presId="urn:microsoft.com/office/officeart/2018/2/layout/IconVerticalSolidList"/>
    <dgm:cxn modelId="{26BA009A-514B-429C-8156-1E3BF134A37D}" type="presParOf" srcId="{5454EF32-D1BD-4706-8D41-0D046A028B0C}" destId="{A8745387-C31B-4EF2-B20A-D1B9800219C5}" srcOrd="1" destOrd="0" presId="urn:microsoft.com/office/officeart/2018/2/layout/IconVerticalSolidList"/>
    <dgm:cxn modelId="{F2BF9786-4B67-4755-B7EB-532892B8D18F}" type="presParOf" srcId="{5454EF32-D1BD-4706-8D41-0D046A028B0C}" destId="{C3245A07-BCE6-4378-AEF9-8C29825B6F69}" srcOrd="2" destOrd="0" presId="urn:microsoft.com/office/officeart/2018/2/layout/IconVerticalSolidList"/>
    <dgm:cxn modelId="{8C6CF20F-9EAC-4DF2-8023-7317BB903912}" type="presParOf" srcId="{5454EF32-D1BD-4706-8D41-0D046A028B0C}" destId="{FEA71D56-10CE-46A1-AC61-4C8D647215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A9BA69-7862-4B3D-8F63-2D86E33C2CBB}"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A2FB7675-1D66-4EA6-9F2E-16DD276CB915}">
      <dgm:prSet/>
      <dgm:spPr/>
      <dgm:t>
        <a:bodyPr/>
        <a:lstStyle/>
        <a:p>
          <a:r>
            <a:rPr lang="en-GB">
              <a:latin typeface="Bierstadt"/>
            </a:rPr>
            <a:t>Open up a word document</a:t>
          </a:r>
          <a:endParaRPr lang="en-US"/>
        </a:p>
      </dgm:t>
    </dgm:pt>
    <dgm:pt modelId="{BB76EE39-1188-47DE-B0AA-8B95694881C0}" type="parTrans" cxnId="{EB84F36D-4843-4481-A967-D4A87F29DB98}">
      <dgm:prSet/>
      <dgm:spPr/>
      <dgm:t>
        <a:bodyPr/>
        <a:lstStyle/>
        <a:p>
          <a:endParaRPr lang="en-US"/>
        </a:p>
      </dgm:t>
    </dgm:pt>
    <dgm:pt modelId="{6E38DA0F-353D-4D27-95E6-4F7DE849E48A}" type="sibTrans" cxnId="{EB84F36D-4843-4481-A967-D4A87F29DB98}">
      <dgm:prSet phldrT="01"/>
      <dgm:spPr/>
      <dgm:t>
        <a:bodyPr/>
        <a:lstStyle/>
        <a:p>
          <a:r>
            <a:rPr lang="en-US"/>
            <a:t>01</a:t>
          </a:r>
        </a:p>
      </dgm:t>
    </dgm:pt>
    <dgm:pt modelId="{E86CBA33-7688-4240-AA76-B962473850AC}">
      <dgm:prSet/>
      <dgm:spPr/>
      <dgm:t>
        <a:bodyPr/>
        <a:lstStyle/>
        <a:p>
          <a:r>
            <a:rPr lang="en-GB">
              <a:latin typeface="Bierstadt"/>
            </a:rPr>
            <a:t>Reword the following passage in the third person</a:t>
          </a:r>
          <a:endParaRPr lang="en-GB"/>
        </a:p>
      </dgm:t>
    </dgm:pt>
    <dgm:pt modelId="{9C0986A0-7EC6-4E7B-91ED-E11100825231}" type="parTrans" cxnId="{D453635F-3E15-49B8-B764-C59A892DC780}">
      <dgm:prSet/>
      <dgm:spPr/>
      <dgm:t>
        <a:bodyPr/>
        <a:lstStyle/>
        <a:p>
          <a:endParaRPr lang="en-US"/>
        </a:p>
      </dgm:t>
    </dgm:pt>
    <dgm:pt modelId="{501152CE-AE85-4B5A-9EA1-67CDC52FD79C}" type="sibTrans" cxnId="{D453635F-3E15-49B8-B764-C59A892DC780}">
      <dgm:prSet phldrT="02"/>
      <dgm:spPr/>
      <dgm:t>
        <a:bodyPr/>
        <a:lstStyle/>
        <a:p>
          <a:r>
            <a:rPr lang="en-US"/>
            <a:t>02</a:t>
          </a:r>
        </a:p>
      </dgm:t>
    </dgm:pt>
    <dgm:pt modelId="{CDBB8BB0-5EE2-4267-8C71-7694AA789107}">
      <dgm:prSet phldr="0"/>
      <dgm:spPr/>
      <dgm:t>
        <a:bodyPr/>
        <a:lstStyle/>
        <a:p>
          <a:pPr rtl="0"/>
          <a:r>
            <a:rPr lang="en-GB" dirty="0">
              <a:latin typeface="Bierstadt"/>
            </a:rPr>
            <a:t>Email me your document to s.france@uwtsd.ac.uk</a:t>
          </a:r>
        </a:p>
      </dgm:t>
    </dgm:pt>
    <dgm:pt modelId="{EA7D5E2D-7B7F-44AA-B5C8-BFB1E6363CCA}" type="parTrans" cxnId="{2828CE5C-9C7D-4923-A5EA-2BEEAB3E7414}">
      <dgm:prSet/>
      <dgm:spPr/>
    </dgm:pt>
    <dgm:pt modelId="{9C649F12-C231-4404-8408-1BCD39C306B7}" type="sibTrans" cxnId="{2828CE5C-9C7D-4923-A5EA-2BEEAB3E7414}">
      <dgm:prSet phldrT="03"/>
      <dgm:spPr/>
      <dgm:t>
        <a:bodyPr/>
        <a:lstStyle/>
        <a:p>
          <a:r>
            <a:rPr lang="en-US"/>
            <a:t>03</a:t>
          </a:r>
        </a:p>
        <a:p>
          <a:endParaRPr lang="en-GB"/>
        </a:p>
      </dgm:t>
    </dgm:pt>
    <dgm:pt modelId="{E6BB150A-AADB-4F95-A45E-8248AFDA64E6}" type="pres">
      <dgm:prSet presAssocID="{91A9BA69-7862-4B3D-8F63-2D86E33C2CBB}" presName="Name0" presStyleCnt="0">
        <dgm:presLayoutVars>
          <dgm:animLvl val="lvl"/>
          <dgm:resizeHandles val="exact"/>
        </dgm:presLayoutVars>
      </dgm:prSet>
      <dgm:spPr/>
    </dgm:pt>
    <dgm:pt modelId="{D1AED450-5FBC-4C6B-88F4-3D246A1B3772}" type="pres">
      <dgm:prSet presAssocID="{A2FB7675-1D66-4EA6-9F2E-16DD276CB915}" presName="compositeNode" presStyleCnt="0">
        <dgm:presLayoutVars>
          <dgm:bulletEnabled val="1"/>
        </dgm:presLayoutVars>
      </dgm:prSet>
      <dgm:spPr/>
    </dgm:pt>
    <dgm:pt modelId="{55343790-88F8-4D91-A5CE-8B4A73193C9F}" type="pres">
      <dgm:prSet presAssocID="{A2FB7675-1D66-4EA6-9F2E-16DD276CB915}" presName="bgRect" presStyleLbl="alignNode1" presStyleIdx="0" presStyleCnt="3"/>
      <dgm:spPr/>
    </dgm:pt>
    <dgm:pt modelId="{19F67E97-FB73-4176-B2AA-5F3C1D528571}" type="pres">
      <dgm:prSet presAssocID="{6E38DA0F-353D-4D27-95E6-4F7DE849E48A}" presName="sibTransNodeRect" presStyleLbl="alignNode1" presStyleIdx="0" presStyleCnt="3">
        <dgm:presLayoutVars>
          <dgm:chMax val="0"/>
          <dgm:bulletEnabled val="1"/>
        </dgm:presLayoutVars>
      </dgm:prSet>
      <dgm:spPr/>
    </dgm:pt>
    <dgm:pt modelId="{6FE99668-D62E-4304-9973-BE2F307D9FFE}" type="pres">
      <dgm:prSet presAssocID="{A2FB7675-1D66-4EA6-9F2E-16DD276CB915}" presName="nodeRect" presStyleLbl="alignNode1" presStyleIdx="0" presStyleCnt="3">
        <dgm:presLayoutVars>
          <dgm:bulletEnabled val="1"/>
        </dgm:presLayoutVars>
      </dgm:prSet>
      <dgm:spPr/>
    </dgm:pt>
    <dgm:pt modelId="{8BCCB55B-5F77-455A-9C70-2007DC6549D3}" type="pres">
      <dgm:prSet presAssocID="{6E38DA0F-353D-4D27-95E6-4F7DE849E48A}" presName="sibTrans" presStyleCnt="0"/>
      <dgm:spPr/>
    </dgm:pt>
    <dgm:pt modelId="{22FB4347-E8AE-4511-B002-1968BDF19C83}" type="pres">
      <dgm:prSet presAssocID="{E86CBA33-7688-4240-AA76-B962473850AC}" presName="compositeNode" presStyleCnt="0">
        <dgm:presLayoutVars>
          <dgm:bulletEnabled val="1"/>
        </dgm:presLayoutVars>
      </dgm:prSet>
      <dgm:spPr/>
    </dgm:pt>
    <dgm:pt modelId="{EBFD253F-E9D0-4B4F-8183-D5F28952ECAA}" type="pres">
      <dgm:prSet presAssocID="{E86CBA33-7688-4240-AA76-B962473850AC}" presName="bgRect" presStyleLbl="alignNode1" presStyleIdx="1" presStyleCnt="3"/>
      <dgm:spPr/>
    </dgm:pt>
    <dgm:pt modelId="{FBBA1534-AE78-4371-89C3-9379D6F4A671}" type="pres">
      <dgm:prSet presAssocID="{501152CE-AE85-4B5A-9EA1-67CDC52FD79C}" presName="sibTransNodeRect" presStyleLbl="alignNode1" presStyleIdx="1" presStyleCnt="3">
        <dgm:presLayoutVars>
          <dgm:chMax val="0"/>
          <dgm:bulletEnabled val="1"/>
        </dgm:presLayoutVars>
      </dgm:prSet>
      <dgm:spPr/>
    </dgm:pt>
    <dgm:pt modelId="{964FF339-9E64-4DC6-8409-9B85DD5D2284}" type="pres">
      <dgm:prSet presAssocID="{E86CBA33-7688-4240-AA76-B962473850AC}" presName="nodeRect" presStyleLbl="alignNode1" presStyleIdx="1" presStyleCnt="3">
        <dgm:presLayoutVars>
          <dgm:bulletEnabled val="1"/>
        </dgm:presLayoutVars>
      </dgm:prSet>
      <dgm:spPr/>
    </dgm:pt>
    <dgm:pt modelId="{38CA6D53-D561-4E98-8A7D-D59CC3CC633C}" type="pres">
      <dgm:prSet presAssocID="{501152CE-AE85-4B5A-9EA1-67CDC52FD79C}" presName="sibTrans" presStyleCnt="0"/>
      <dgm:spPr/>
    </dgm:pt>
    <dgm:pt modelId="{BC4605A7-EB3A-43CE-835F-6C16301006E1}" type="pres">
      <dgm:prSet presAssocID="{CDBB8BB0-5EE2-4267-8C71-7694AA789107}" presName="compositeNode" presStyleCnt="0">
        <dgm:presLayoutVars>
          <dgm:bulletEnabled val="1"/>
        </dgm:presLayoutVars>
      </dgm:prSet>
      <dgm:spPr/>
    </dgm:pt>
    <dgm:pt modelId="{903D8037-53A2-47FB-844A-680079A90388}" type="pres">
      <dgm:prSet presAssocID="{CDBB8BB0-5EE2-4267-8C71-7694AA789107}" presName="bgRect" presStyleLbl="alignNode1" presStyleIdx="2" presStyleCnt="3"/>
      <dgm:spPr/>
    </dgm:pt>
    <dgm:pt modelId="{222D71F2-903D-480B-96CB-EA573E7B2BF3}" type="pres">
      <dgm:prSet presAssocID="{9C649F12-C231-4404-8408-1BCD39C306B7}" presName="sibTransNodeRect" presStyleLbl="alignNode1" presStyleIdx="2" presStyleCnt="3">
        <dgm:presLayoutVars>
          <dgm:chMax val="0"/>
          <dgm:bulletEnabled val="1"/>
        </dgm:presLayoutVars>
      </dgm:prSet>
      <dgm:spPr/>
    </dgm:pt>
    <dgm:pt modelId="{A6EC1763-BC85-40C2-A916-58716988AD16}" type="pres">
      <dgm:prSet presAssocID="{CDBB8BB0-5EE2-4267-8C71-7694AA789107}" presName="nodeRect" presStyleLbl="alignNode1" presStyleIdx="2" presStyleCnt="3">
        <dgm:presLayoutVars>
          <dgm:bulletEnabled val="1"/>
        </dgm:presLayoutVars>
      </dgm:prSet>
      <dgm:spPr/>
    </dgm:pt>
  </dgm:ptLst>
  <dgm:cxnLst>
    <dgm:cxn modelId="{A4DB4911-0A2A-41CD-9C69-0A9C476060EB}" type="presOf" srcId="{A2FB7675-1D66-4EA6-9F2E-16DD276CB915}" destId="{6FE99668-D62E-4304-9973-BE2F307D9FFE}" srcOrd="1" destOrd="0" presId="urn:microsoft.com/office/officeart/2016/7/layout/LinearBlockProcessNumbered"/>
    <dgm:cxn modelId="{7906BD1B-C20C-42D2-B956-83561EBB6921}" type="presOf" srcId="{E86CBA33-7688-4240-AA76-B962473850AC}" destId="{EBFD253F-E9D0-4B4F-8183-D5F28952ECAA}" srcOrd="0" destOrd="0" presId="urn:microsoft.com/office/officeart/2016/7/layout/LinearBlockProcessNumbered"/>
    <dgm:cxn modelId="{B37EA728-86E0-48C5-B3C7-8FCFE8B7EF27}" type="presOf" srcId="{91A9BA69-7862-4B3D-8F63-2D86E33C2CBB}" destId="{E6BB150A-AADB-4F95-A45E-8248AFDA64E6}" srcOrd="0" destOrd="0" presId="urn:microsoft.com/office/officeart/2016/7/layout/LinearBlockProcessNumbered"/>
    <dgm:cxn modelId="{EDE38F30-1379-403A-926D-E7169A6C0D26}" type="presOf" srcId="{E86CBA33-7688-4240-AA76-B962473850AC}" destId="{964FF339-9E64-4DC6-8409-9B85DD5D2284}" srcOrd="1" destOrd="0" presId="urn:microsoft.com/office/officeart/2016/7/layout/LinearBlockProcessNumbered"/>
    <dgm:cxn modelId="{6190A031-5308-4815-A0E2-7586DED60D73}" type="presOf" srcId="{CDBB8BB0-5EE2-4267-8C71-7694AA789107}" destId="{903D8037-53A2-47FB-844A-680079A90388}" srcOrd="0" destOrd="0" presId="urn:microsoft.com/office/officeart/2016/7/layout/LinearBlockProcessNumbered"/>
    <dgm:cxn modelId="{2828CE5C-9C7D-4923-A5EA-2BEEAB3E7414}" srcId="{91A9BA69-7862-4B3D-8F63-2D86E33C2CBB}" destId="{CDBB8BB0-5EE2-4267-8C71-7694AA789107}" srcOrd="2" destOrd="0" parTransId="{EA7D5E2D-7B7F-44AA-B5C8-BFB1E6363CCA}" sibTransId="{9C649F12-C231-4404-8408-1BCD39C306B7}"/>
    <dgm:cxn modelId="{D453635F-3E15-49B8-B764-C59A892DC780}" srcId="{91A9BA69-7862-4B3D-8F63-2D86E33C2CBB}" destId="{E86CBA33-7688-4240-AA76-B962473850AC}" srcOrd="1" destOrd="0" parTransId="{9C0986A0-7EC6-4E7B-91ED-E11100825231}" sibTransId="{501152CE-AE85-4B5A-9EA1-67CDC52FD79C}"/>
    <dgm:cxn modelId="{4885AF63-B9E6-4D64-AB9A-4A8BC53FF3D6}" type="presOf" srcId="{6E38DA0F-353D-4D27-95E6-4F7DE849E48A}" destId="{19F67E97-FB73-4176-B2AA-5F3C1D528571}" srcOrd="0" destOrd="0" presId="urn:microsoft.com/office/officeart/2016/7/layout/LinearBlockProcessNumbered"/>
    <dgm:cxn modelId="{EB84F36D-4843-4481-A967-D4A87F29DB98}" srcId="{91A9BA69-7862-4B3D-8F63-2D86E33C2CBB}" destId="{A2FB7675-1D66-4EA6-9F2E-16DD276CB915}" srcOrd="0" destOrd="0" parTransId="{BB76EE39-1188-47DE-B0AA-8B95694881C0}" sibTransId="{6E38DA0F-353D-4D27-95E6-4F7DE849E48A}"/>
    <dgm:cxn modelId="{92B35881-D82D-4F66-98B8-8090EDCD9B5A}" type="presOf" srcId="{9C649F12-C231-4404-8408-1BCD39C306B7}" destId="{222D71F2-903D-480B-96CB-EA573E7B2BF3}" srcOrd="0" destOrd="0" presId="urn:microsoft.com/office/officeart/2016/7/layout/LinearBlockProcessNumbered"/>
    <dgm:cxn modelId="{8704B985-743E-45A7-8489-EBF1A72D0FDF}" type="presOf" srcId="{501152CE-AE85-4B5A-9EA1-67CDC52FD79C}" destId="{FBBA1534-AE78-4371-89C3-9379D6F4A671}" srcOrd="0" destOrd="0" presId="urn:microsoft.com/office/officeart/2016/7/layout/LinearBlockProcessNumbered"/>
    <dgm:cxn modelId="{E07AFEB1-E40C-49CE-A7A1-3C0E0669A362}" type="presOf" srcId="{A2FB7675-1D66-4EA6-9F2E-16DD276CB915}" destId="{55343790-88F8-4D91-A5CE-8B4A73193C9F}" srcOrd="0" destOrd="0" presId="urn:microsoft.com/office/officeart/2016/7/layout/LinearBlockProcessNumbered"/>
    <dgm:cxn modelId="{2044AAF5-13CB-450F-9C5F-5B6A34BE760A}" type="presOf" srcId="{CDBB8BB0-5EE2-4267-8C71-7694AA789107}" destId="{A6EC1763-BC85-40C2-A916-58716988AD16}" srcOrd="1" destOrd="0" presId="urn:microsoft.com/office/officeart/2016/7/layout/LinearBlockProcessNumbered"/>
    <dgm:cxn modelId="{D676D385-DDEB-478B-8835-65F0741EFB8C}" type="presParOf" srcId="{E6BB150A-AADB-4F95-A45E-8248AFDA64E6}" destId="{D1AED450-5FBC-4C6B-88F4-3D246A1B3772}" srcOrd="0" destOrd="0" presId="urn:microsoft.com/office/officeart/2016/7/layout/LinearBlockProcessNumbered"/>
    <dgm:cxn modelId="{516B6A5C-4D49-4AF2-91C2-9CE35C85FBC1}" type="presParOf" srcId="{D1AED450-5FBC-4C6B-88F4-3D246A1B3772}" destId="{55343790-88F8-4D91-A5CE-8B4A73193C9F}" srcOrd="0" destOrd="0" presId="urn:microsoft.com/office/officeart/2016/7/layout/LinearBlockProcessNumbered"/>
    <dgm:cxn modelId="{655B2843-0EE9-4F7C-A324-22926D55566E}" type="presParOf" srcId="{D1AED450-5FBC-4C6B-88F4-3D246A1B3772}" destId="{19F67E97-FB73-4176-B2AA-5F3C1D528571}" srcOrd="1" destOrd="0" presId="urn:microsoft.com/office/officeart/2016/7/layout/LinearBlockProcessNumbered"/>
    <dgm:cxn modelId="{1721F609-75BE-4457-B5D2-45F369282019}" type="presParOf" srcId="{D1AED450-5FBC-4C6B-88F4-3D246A1B3772}" destId="{6FE99668-D62E-4304-9973-BE2F307D9FFE}" srcOrd="2" destOrd="0" presId="urn:microsoft.com/office/officeart/2016/7/layout/LinearBlockProcessNumbered"/>
    <dgm:cxn modelId="{BED4B69A-6B1F-4BE1-97F4-B12B6FCBE302}" type="presParOf" srcId="{E6BB150A-AADB-4F95-A45E-8248AFDA64E6}" destId="{8BCCB55B-5F77-455A-9C70-2007DC6549D3}" srcOrd="1" destOrd="0" presId="urn:microsoft.com/office/officeart/2016/7/layout/LinearBlockProcessNumbered"/>
    <dgm:cxn modelId="{99B8137A-056C-4C2A-BDBC-6B4DA42E4E30}" type="presParOf" srcId="{E6BB150A-AADB-4F95-A45E-8248AFDA64E6}" destId="{22FB4347-E8AE-4511-B002-1968BDF19C83}" srcOrd="2" destOrd="0" presId="urn:microsoft.com/office/officeart/2016/7/layout/LinearBlockProcessNumbered"/>
    <dgm:cxn modelId="{60E5E7A0-FEFA-4177-9049-263DC29C77B0}" type="presParOf" srcId="{22FB4347-E8AE-4511-B002-1968BDF19C83}" destId="{EBFD253F-E9D0-4B4F-8183-D5F28952ECAA}" srcOrd="0" destOrd="0" presId="urn:microsoft.com/office/officeart/2016/7/layout/LinearBlockProcessNumbered"/>
    <dgm:cxn modelId="{D1D80354-25DC-45F6-945F-7AD33F007F49}" type="presParOf" srcId="{22FB4347-E8AE-4511-B002-1968BDF19C83}" destId="{FBBA1534-AE78-4371-89C3-9379D6F4A671}" srcOrd="1" destOrd="0" presId="urn:microsoft.com/office/officeart/2016/7/layout/LinearBlockProcessNumbered"/>
    <dgm:cxn modelId="{A6869043-5344-4FAD-BC26-CC5D5B86E740}" type="presParOf" srcId="{22FB4347-E8AE-4511-B002-1968BDF19C83}" destId="{964FF339-9E64-4DC6-8409-9B85DD5D2284}" srcOrd="2" destOrd="0" presId="urn:microsoft.com/office/officeart/2016/7/layout/LinearBlockProcessNumbered"/>
    <dgm:cxn modelId="{EE3C5537-FB29-41DD-8727-4268818108B1}" type="presParOf" srcId="{E6BB150A-AADB-4F95-A45E-8248AFDA64E6}" destId="{38CA6D53-D561-4E98-8A7D-D59CC3CC633C}" srcOrd="3" destOrd="0" presId="urn:microsoft.com/office/officeart/2016/7/layout/LinearBlockProcessNumbered"/>
    <dgm:cxn modelId="{E801B86F-FA78-41FD-BA2F-5F6E6F35DF62}" type="presParOf" srcId="{E6BB150A-AADB-4F95-A45E-8248AFDA64E6}" destId="{BC4605A7-EB3A-43CE-835F-6C16301006E1}" srcOrd="4" destOrd="0" presId="urn:microsoft.com/office/officeart/2016/7/layout/LinearBlockProcessNumbered"/>
    <dgm:cxn modelId="{CBC1102C-BCAB-4160-B54C-0999270355A9}" type="presParOf" srcId="{BC4605A7-EB3A-43CE-835F-6C16301006E1}" destId="{903D8037-53A2-47FB-844A-680079A90388}" srcOrd="0" destOrd="0" presId="urn:microsoft.com/office/officeart/2016/7/layout/LinearBlockProcessNumbered"/>
    <dgm:cxn modelId="{CB9427DD-BB4F-4F88-85ED-C40782C2D958}" type="presParOf" srcId="{BC4605A7-EB3A-43CE-835F-6C16301006E1}" destId="{222D71F2-903D-480B-96CB-EA573E7B2BF3}" srcOrd="1" destOrd="0" presId="urn:microsoft.com/office/officeart/2016/7/layout/LinearBlockProcessNumbered"/>
    <dgm:cxn modelId="{00D72A9E-F02B-407B-8AFF-3E28932056D2}" type="presParOf" srcId="{BC4605A7-EB3A-43CE-835F-6C16301006E1}" destId="{A6EC1763-BC85-40C2-A916-58716988AD1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6E30A1-2DBA-4B7E-B818-2D744C30E6E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D036983-E8F6-4F99-B465-7164CEDE35F3}">
      <dgm:prSet/>
      <dgm:spPr/>
      <dgm:t>
        <a:bodyPr/>
        <a:lstStyle/>
        <a:p>
          <a:pPr>
            <a:defRPr cap="all"/>
          </a:pPr>
          <a:r>
            <a:rPr lang="en-GB"/>
            <a:t>Please cover unit 1- Becoming a digital learner</a:t>
          </a:r>
          <a:endParaRPr lang="en-US"/>
        </a:p>
      </dgm:t>
    </dgm:pt>
    <dgm:pt modelId="{74A9F40E-5EDB-4AAA-81B9-7277AF1060C3}" type="parTrans" cxnId="{88509CA0-D08E-4372-BBA9-FD82B3076B05}">
      <dgm:prSet/>
      <dgm:spPr/>
      <dgm:t>
        <a:bodyPr/>
        <a:lstStyle/>
        <a:p>
          <a:endParaRPr lang="en-US"/>
        </a:p>
      </dgm:t>
    </dgm:pt>
    <dgm:pt modelId="{406F64F1-D740-4873-868A-B7F6EE3B5DA0}" type="sibTrans" cxnId="{88509CA0-D08E-4372-BBA9-FD82B3076B05}">
      <dgm:prSet/>
      <dgm:spPr/>
      <dgm:t>
        <a:bodyPr/>
        <a:lstStyle/>
        <a:p>
          <a:endParaRPr lang="en-US"/>
        </a:p>
      </dgm:t>
    </dgm:pt>
    <dgm:pt modelId="{A37B8D2A-B1E8-42D4-910C-2A975D7AD2A9}">
      <dgm:prSet/>
      <dgm:spPr/>
      <dgm:t>
        <a:bodyPr/>
        <a:lstStyle/>
        <a:p>
          <a:pPr>
            <a:defRPr cap="all"/>
          </a:pPr>
          <a:r>
            <a:rPr lang="en-GB"/>
            <a:t>Watch video on how to make a mindmap using Microsoft Word</a:t>
          </a:r>
          <a:endParaRPr lang="en-US"/>
        </a:p>
      </dgm:t>
    </dgm:pt>
    <dgm:pt modelId="{B0CE0F0B-2405-459F-942E-D2663EAFCDA2}" type="parTrans" cxnId="{B3782D3A-D54F-44DE-A017-8F6C8B1BDE4F}">
      <dgm:prSet/>
      <dgm:spPr/>
      <dgm:t>
        <a:bodyPr/>
        <a:lstStyle/>
        <a:p>
          <a:endParaRPr lang="en-US"/>
        </a:p>
      </dgm:t>
    </dgm:pt>
    <dgm:pt modelId="{CEED6791-F0B5-40A5-A70C-476CD0E81F70}" type="sibTrans" cxnId="{B3782D3A-D54F-44DE-A017-8F6C8B1BDE4F}">
      <dgm:prSet/>
      <dgm:spPr/>
      <dgm:t>
        <a:bodyPr/>
        <a:lstStyle/>
        <a:p>
          <a:endParaRPr lang="en-US"/>
        </a:p>
      </dgm:t>
    </dgm:pt>
    <dgm:pt modelId="{69643BA5-74B2-4DB8-B5EB-81D0D088E27A}" type="pres">
      <dgm:prSet presAssocID="{206E30A1-2DBA-4B7E-B818-2D744C30E6E5}" presName="root" presStyleCnt="0">
        <dgm:presLayoutVars>
          <dgm:dir/>
          <dgm:resizeHandles val="exact"/>
        </dgm:presLayoutVars>
      </dgm:prSet>
      <dgm:spPr/>
    </dgm:pt>
    <dgm:pt modelId="{500C57CF-C334-408D-9380-6398B498D2F5}" type="pres">
      <dgm:prSet presAssocID="{7D036983-E8F6-4F99-B465-7164CEDE35F3}" presName="compNode" presStyleCnt="0"/>
      <dgm:spPr/>
    </dgm:pt>
    <dgm:pt modelId="{2B55D986-4F08-4C6F-BCD3-BB4A129A0216}" type="pres">
      <dgm:prSet presAssocID="{7D036983-E8F6-4F99-B465-7164CEDE35F3}" presName="iconBgRect" presStyleLbl="bgShp" presStyleIdx="0" presStyleCnt="2"/>
      <dgm:spPr>
        <a:prstGeom prst="round2DiagRect">
          <a:avLst>
            <a:gd name="adj1" fmla="val 29727"/>
            <a:gd name="adj2" fmla="val 0"/>
          </a:avLst>
        </a:prstGeom>
      </dgm:spPr>
    </dgm:pt>
    <dgm:pt modelId="{D396B7AF-DAAD-49FE-996F-BDD256D5D679}" type="pres">
      <dgm:prSet presAssocID="{7D036983-E8F6-4F99-B465-7164CEDE35F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4BBB45D-6DA0-4D0F-BE8B-95EF107609C2}" type="pres">
      <dgm:prSet presAssocID="{7D036983-E8F6-4F99-B465-7164CEDE35F3}" presName="spaceRect" presStyleCnt="0"/>
      <dgm:spPr/>
    </dgm:pt>
    <dgm:pt modelId="{A81E677A-9D77-4202-92E8-78D9B2115FB6}" type="pres">
      <dgm:prSet presAssocID="{7D036983-E8F6-4F99-B465-7164CEDE35F3}" presName="textRect" presStyleLbl="revTx" presStyleIdx="0" presStyleCnt="2">
        <dgm:presLayoutVars>
          <dgm:chMax val="1"/>
          <dgm:chPref val="1"/>
        </dgm:presLayoutVars>
      </dgm:prSet>
      <dgm:spPr/>
    </dgm:pt>
    <dgm:pt modelId="{B3DB81DD-9DB7-40C7-8AD7-2C04134335D0}" type="pres">
      <dgm:prSet presAssocID="{406F64F1-D740-4873-868A-B7F6EE3B5DA0}" presName="sibTrans" presStyleCnt="0"/>
      <dgm:spPr/>
    </dgm:pt>
    <dgm:pt modelId="{8494136F-FD47-479F-BC41-6FD89437435A}" type="pres">
      <dgm:prSet presAssocID="{A37B8D2A-B1E8-42D4-910C-2A975D7AD2A9}" presName="compNode" presStyleCnt="0"/>
      <dgm:spPr/>
    </dgm:pt>
    <dgm:pt modelId="{E86C7BB2-DAEC-4816-BF07-FF1F5F709E6B}" type="pres">
      <dgm:prSet presAssocID="{A37B8D2A-B1E8-42D4-910C-2A975D7AD2A9}" presName="iconBgRect" presStyleLbl="bgShp" presStyleIdx="1" presStyleCnt="2"/>
      <dgm:spPr>
        <a:prstGeom prst="round2DiagRect">
          <a:avLst>
            <a:gd name="adj1" fmla="val 29727"/>
            <a:gd name="adj2" fmla="val 0"/>
          </a:avLst>
        </a:prstGeom>
      </dgm:spPr>
    </dgm:pt>
    <dgm:pt modelId="{7226F636-8B36-45A6-BC4D-2D2B51571B3E}" type="pres">
      <dgm:prSet presAssocID="{A37B8D2A-B1E8-42D4-910C-2A975D7AD2A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699AC497-78E8-4C42-BA61-21220436C81D}" type="pres">
      <dgm:prSet presAssocID="{A37B8D2A-B1E8-42D4-910C-2A975D7AD2A9}" presName="spaceRect" presStyleCnt="0"/>
      <dgm:spPr/>
    </dgm:pt>
    <dgm:pt modelId="{7AECB4D4-A33C-4A74-8A5A-4B62C33E89FC}" type="pres">
      <dgm:prSet presAssocID="{A37B8D2A-B1E8-42D4-910C-2A975D7AD2A9}" presName="textRect" presStyleLbl="revTx" presStyleIdx="1" presStyleCnt="2">
        <dgm:presLayoutVars>
          <dgm:chMax val="1"/>
          <dgm:chPref val="1"/>
        </dgm:presLayoutVars>
      </dgm:prSet>
      <dgm:spPr/>
    </dgm:pt>
  </dgm:ptLst>
  <dgm:cxnLst>
    <dgm:cxn modelId="{B3782D3A-D54F-44DE-A017-8F6C8B1BDE4F}" srcId="{206E30A1-2DBA-4B7E-B818-2D744C30E6E5}" destId="{A37B8D2A-B1E8-42D4-910C-2A975D7AD2A9}" srcOrd="1" destOrd="0" parTransId="{B0CE0F0B-2405-459F-942E-D2663EAFCDA2}" sibTransId="{CEED6791-F0B5-40A5-A70C-476CD0E81F70}"/>
    <dgm:cxn modelId="{88509CA0-D08E-4372-BBA9-FD82B3076B05}" srcId="{206E30A1-2DBA-4B7E-B818-2D744C30E6E5}" destId="{7D036983-E8F6-4F99-B465-7164CEDE35F3}" srcOrd="0" destOrd="0" parTransId="{74A9F40E-5EDB-4AAA-81B9-7277AF1060C3}" sibTransId="{406F64F1-D740-4873-868A-B7F6EE3B5DA0}"/>
    <dgm:cxn modelId="{C9EB08AD-A6AD-4CD2-851C-09A3A8694B3D}" type="presOf" srcId="{A37B8D2A-B1E8-42D4-910C-2A975D7AD2A9}" destId="{7AECB4D4-A33C-4A74-8A5A-4B62C33E89FC}" srcOrd="0" destOrd="0" presId="urn:microsoft.com/office/officeart/2018/5/layout/IconLeafLabelList"/>
    <dgm:cxn modelId="{A745F1C5-3367-40DB-976E-291EE04654CB}" type="presOf" srcId="{7D036983-E8F6-4F99-B465-7164CEDE35F3}" destId="{A81E677A-9D77-4202-92E8-78D9B2115FB6}" srcOrd="0" destOrd="0" presId="urn:microsoft.com/office/officeart/2018/5/layout/IconLeafLabelList"/>
    <dgm:cxn modelId="{EED69CCA-CF0F-465D-A844-EA04D86BDE67}" type="presOf" srcId="{206E30A1-2DBA-4B7E-B818-2D744C30E6E5}" destId="{69643BA5-74B2-4DB8-B5EB-81D0D088E27A}" srcOrd="0" destOrd="0" presId="urn:microsoft.com/office/officeart/2018/5/layout/IconLeafLabelList"/>
    <dgm:cxn modelId="{1A312F27-0FEB-45C2-8BBA-1600E91ECDD0}" type="presParOf" srcId="{69643BA5-74B2-4DB8-B5EB-81D0D088E27A}" destId="{500C57CF-C334-408D-9380-6398B498D2F5}" srcOrd="0" destOrd="0" presId="urn:microsoft.com/office/officeart/2018/5/layout/IconLeafLabelList"/>
    <dgm:cxn modelId="{5BEF5398-CB6C-4449-A2A6-5F26BC01514A}" type="presParOf" srcId="{500C57CF-C334-408D-9380-6398B498D2F5}" destId="{2B55D986-4F08-4C6F-BCD3-BB4A129A0216}" srcOrd="0" destOrd="0" presId="urn:microsoft.com/office/officeart/2018/5/layout/IconLeafLabelList"/>
    <dgm:cxn modelId="{49228967-8E10-4703-BE14-506650AA718F}" type="presParOf" srcId="{500C57CF-C334-408D-9380-6398B498D2F5}" destId="{D396B7AF-DAAD-49FE-996F-BDD256D5D679}" srcOrd="1" destOrd="0" presId="urn:microsoft.com/office/officeart/2018/5/layout/IconLeafLabelList"/>
    <dgm:cxn modelId="{05CEF6D2-C447-4C0D-AED5-A35C36EE482F}" type="presParOf" srcId="{500C57CF-C334-408D-9380-6398B498D2F5}" destId="{34BBB45D-6DA0-4D0F-BE8B-95EF107609C2}" srcOrd="2" destOrd="0" presId="urn:microsoft.com/office/officeart/2018/5/layout/IconLeafLabelList"/>
    <dgm:cxn modelId="{9B8D9D76-E142-4D5E-AF90-234957C30674}" type="presParOf" srcId="{500C57CF-C334-408D-9380-6398B498D2F5}" destId="{A81E677A-9D77-4202-92E8-78D9B2115FB6}" srcOrd="3" destOrd="0" presId="urn:microsoft.com/office/officeart/2018/5/layout/IconLeafLabelList"/>
    <dgm:cxn modelId="{756C639E-DAB0-42CF-95E7-1485DB91DECA}" type="presParOf" srcId="{69643BA5-74B2-4DB8-B5EB-81D0D088E27A}" destId="{B3DB81DD-9DB7-40C7-8AD7-2C04134335D0}" srcOrd="1" destOrd="0" presId="urn:microsoft.com/office/officeart/2018/5/layout/IconLeafLabelList"/>
    <dgm:cxn modelId="{75DB1B78-4B99-4774-969A-84AFCCBBBF3B}" type="presParOf" srcId="{69643BA5-74B2-4DB8-B5EB-81D0D088E27A}" destId="{8494136F-FD47-479F-BC41-6FD89437435A}" srcOrd="2" destOrd="0" presId="urn:microsoft.com/office/officeart/2018/5/layout/IconLeafLabelList"/>
    <dgm:cxn modelId="{DD383DEE-1475-4FF5-8D83-45CC49AF0092}" type="presParOf" srcId="{8494136F-FD47-479F-BC41-6FD89437435A}" destId="{E86C7BB2-DAEC-4816-BF07-FF1F5F709E6B}" srcOrd="0" destOrd="0" presId="urn:microsoft.com/office/officeart/2018/5/layout/IconLeafLabelList"/>
    <dgm:cxn modelId="{87F7449C-1B3F-4D1D-9149-191891B27282}" type="presParOf" srcId="{8494136F-FD47-479F-BC41-6FD89437435A}" destId="{7226F636-8B36-45A6-BC4D-2D2B51571B3E}" srcOrd="1" destOrd="0" presId="urn:microsoft.com/office/officeart/2018/5/layout/IconLeafLabelList"/>
    <dgm:cxn modelId="{8ACA4942-EF6A-47E4-A765-EB609F1A3937}" type="presParOf" srcId="{8494136F-FD47-479F-BC41-6FD89437435A}" destId="{699AC497-78E8-4C42-BA61-21220436C81D}" srcOrd="2" destOrd="0" presId="urn:microsoft.com/office/officeart/2018/5/layout/IconLeafLabelList"/>
    <dgm:cxn modelId="{FDDC5F1D-F989-45F5-BD82-393027D07908}" type="presParOf" srcId="{8494136F-FD47-479F-BC41-6FD89437435A}" destId="{7AECB4D4-A33C-4A74-8A5A-4B62C33E89F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90995-E699-4D51-9247-FDA9CBAEEB35}">
      <dsp:nvSpPr>
        <dsp:cNvPr id="0" name=""/>
        <dsp:cNvSpPr/>
      </dsp:nvSpPr>
      <dsp:spPr>
        <a:xfrm>
          <a:off x="0" y="1993"/>
          <a:ext cx="990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000CD5-EF5A-4748-BC1D-179317D6ACE2}">
      <dsp:nvSpPr>
        <dsp:cNvPr id="0" name=""/>
        <dsp:cNvSpPr/>
      </dsp:nvSpPr>
      <dsp:spPr>
        <a:xfrm>
          <a:off x="0" y="1993"/>
          <a:ext cx="9906000" cy="67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Introduction to the module</a:t>
          </a:r>
          <a:endParaRPr lang="en-US" sz="3100" kern="1200" dirty="0"/>
        </a:p>
      </dsp:txBody>
      <dsp:txXfrm>
        <a:off x="0" y="1993"/>
        <a:ext cx="9906000" cy="679681"/>
      </dsp:txXfrm>
    </dsp:sp>
    <dsp:sp modelId="{6D16AD49-600F-4DF7-BBFE-732F809B5BEF}">
      <dsp:nvSpPr>
        <dsp:cNvPr id="0" name=""/>
        <dsp:cNvSpPr/>
      </dsp:nvSpPr>
      <dsp:spPr>
        <a:xfrm>
          <a:off x="0" y="681674"/>
          <a:ext cx="9906000" cy="0"/>
        </a:xfrm>
        <a:prstGeom prst="line">
          <a:avLst/>
        </a:prstGeom>
        <a:solidFill>
          <a:schemeClr val="accent5">
            <a:hueOff val="4020646"/>
            <a:satOff val="135"/>
            <a:lumOff val="-1411"/>
            <a:alphaOff val="0"/>
          </a:schemeClr>
        </a:solidFill>
        <a:ln w="12700" cap="flat" cmpd="sng" algn="ctr">
          <a:solidFill>
            <a:schemeClr val="accent5">
              <a:hueOff val="4020646"/>
              <a:satOff val="135"/>
              <a:lumOff val="-1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1440E-93B0-4DBB-8048-60C3EB2E2819}">
      <dsp:nvSpPr>
        <dsp:cNvPr id="0" name=""/>
        <dsp:cNvSpPr/>
      </dsp:nvSpPr>
      <dsp:spPr>
        <a:xfrm>
          <a:off x="0" y="681674"/>
          <a:ext cx="9906000" cy="67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Look at the assessment for the </a:t>
          </a:r>
          <a:r>
            <a:rPr lang="en-GB" sz="3100" kern="1200" dirty="0">
              <a:latin typeface="Bierstadt"/>
            </a:rPr>
            <a:t>module</a:t>
          </a:r>
          <a:endParaRPr lang="en-US" sz="3100" kern="1200" dirty="0"/>
        </a:p>
      </dsp:txBody>
      <dsp:txXfrm>
        <a:off x="0" y="681674"/>
        <a:ext cx="9906000" cy="679681"/>
      </dsp:txXfrm>
    </dsp:sp>
    <dsp:sp modelId="{01C20B39-02C6-4C2A-A438-88F2A12C678C}">
      <dsp:nvSpPr>
        <dsp:cNvPr id="0" name=""/>
        <dsp:cNvSpPr/>
      </dsp:nvSpPr>
      <dsp:spPr>
        <a:xfrm>
          <a:off x="0" y="1361356"/>
          <a:ext cx="9906000" cy="0"/>
        </a:xfrm>
        <a:prstGeom prst="line">
          <a:avLst/>
        </a:prstGeom>
        <a:solidFill>
          <a:schemeClr val="accent5">
            <a:hueOff val="8041293"/>
            <a:satOff val="270"/>
            <a:lumOff val="-2823"/>
            <a:alphaOff val="0"/>
          </a:schemeClr>
        </a:solidFill>
        <a:ln w="12700" cap="flat" cmpd="sng" algn="ctr">
          <a:solidFill>
            <a:schemeClr val="accent5">
              <a:hueOff val="8041293"/>
              <a:satOff val="270"/>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F2A26-44F2-415D-9A03-DF724CBC8267}">
      <dsp:nvSpPr>
        <dsp:cNvPr id="0" name=""/>
        <dsp:cNvSpPr/>
      </dsp:nvSpPr>
      <dsp:spPr>
        <a:xfrm>
          <a:off x="0" y="1361356"/>
          <a:ext cx="9906000" cy="67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How to submit your assessment- </a:t>
          </a:r>
          <a:r>
            <a:rPr lang="en-GB" sz="3100" kern="1200" dirty="0" err="1"/>
            <a:t>TurnITIn</a:t>
          </a:r>
          <a:endParaRPr lang="en-US" sz="3100" kern="1200" dirty="0" err="1"/>
        </a:p>
      </dsp:txBody>
      <dsp:txXfrm>
        <a:off x="0" y="1361356"/>
        <a:ext cx="9906000" cy="679681"/>
      </dsp:txXfrm>
    </dsp:sp>
    <dsp:sp modelId="{9C2953FF-6DE8-4209-82F7-2E8EB61C54D3}">
      <dsp:nvSpPr>
        <dsp:cNvPr id="0" name=""/>
        <dsp:cNvSpPr/>
      </dsp:nvSpPr>
      <dsp:spPr>
        <a:xfrm>
          <a:off x="0" y="2041037"/>
          <a:ext cx="9906000" cy="0"/>
        </a:xfrm>
        <a:prstGeom prst="line">
          <a:avLst/>
        </a:prstGeom>
        <a:solidFill>
          <a:schemeClr val="accent5">
            <a:hueOff val="12061940"/>
            <a:satOff val="404"/>
            <a:lumOff val="-4234"/>
            <a:alphaOff val="0"/>
          </a:schemeClr>
        </a:solidFill>
        <a:ln w="12700" cap="flat" cmpd="sng" algn="ctr">
          <a:solidFill>
            <a:schemeClr val="accent5">
              <a:hueOff val="12061940"/>
              <a:satOff val="404"/>
              <a:lumOff val="-42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B91B52-4B4F-44FC-BD08-4AE88A02B960}">
      <dsp:nvSpPr>
        <dsp:cNvPr id="0" name=""/>
        <dsp:cNvSpPr/>
      </dsp:nvSpPr>
      <dsp:spPr>
        <a:xfrm>
          <a:off x="0" y="2041037"/>
          <a:ext cx="9906000" cy="67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Housekeeping rules- reminder</a:t>
          </a:r>
          <a:endParaRPr lang="en-US" sz="3100" kern="1200" dirty="0"/>
        </a:p>
      </dsp:txBody>
      <dsp:txXfrm>
        <a:off x="0" y="2041037"/>
        <a:ext cx="9906000" cy="679681"/>
      </dsp:txXfrm>
    </dsp:sp>
    <dsp:sp modelId="{540A32EB-530B-454D-9F4F-C404B0CDFA2C}">
      <dsp:nvSpPr>
        <dsp:cNvPr id="0" name=""/>
        <dsp:cNvSpPr/>
      </dsp:nvSpPr>
      <dsp:spPr>
        <a:xfrm>
          <a:off x="0" y="2720718"/>
          <a:ext cx="9906000" cy="0"/>
        </a:xfrm>
        <a:prstGeom prst="line">
          <a:avLst/>
        </a:prstGeom>
        <a:solidFill>
          <a:schemeClr val="accent5">
            <a:hueOff val="16082585"/>
            <a:satOff val="539"/>
            <a:lumOff val="-5646"/>
            <a:alphaOff val="0"/>
          </a:schemeClr>
        </a:solidFill>
        <a:ln w="12700" cap="flat" cmpd="sng" algn="ctr">
          <a:solidFill>
            <a:schemeClr val="accent5">
              <a:hueOff val="16082585"/>
              <a:satOff val="539"/>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846F20-0950-453A-8E62-5FC96A9616C4}">
      <dsp:nvSpPr>
        <dsp:cNvPr id="0" name=""/>
        <dsp:cNvSpPr/>
      </dsp:nvSpPr>
      <dsp:spPr>
        <a:xfrm>
          <a:off x="0" y="2720718"/>
          <a:ext cx="9906000" cy="67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Summarise Unit 0- Preparing for Higher Education</a:t>
          </a:r>
          <a:endParaRPr lang="en-US" sz="3100" kern="1200" dirty="0"/>
        </a:p>
      </dsp:txBody>
      <dsp:txXfrm>
        <a:off x="0" y="2720718"/>
        <a:ext cx="9906000" cy="679681"/>
      </dsp:txXfrm>
    </dsp:sp>
    <dsp:sp modelId="{039568B8-57CC-4FD6-B74C-0C4052E53BB4}">
      <dsp:nvSpPr>
        <dsp:cNvPr id="0" name=""/>
        <dsp:cNvSpPr/>
      </dsp:nvSpPr>
      <dsp:spPr>
        <a:xfrm>
          <a:off x="0" y="3400400"/>
          <a:ext cx="9906000" cy="0"/>
        </a:xfrm>
        <a:prstGeom prst="line">
          <a:avLst/>
        </a:prstGeom>
        <a:solidFill>
          <a:schemeClr val="accent5">
            <a:hueOff val="20103232"/>
            <a:satOff val="674"/>
            <a:lumOff val="-7057"/>
            <a:alphaOff val="0"/>
          </a:schemeClr>
        </a:solidFill>
        <a:ln w="12700" cap="flat" cmpd="sng" algn="ctr">
          <a:solidFill>
            <a:schemeClr val="accent5">
              <a:hueOff val="20103232"/>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E5821E-5A88-477A-BAD7-34CB975D01E4}">
      <dsp:nvSpPr>
        <dsp:cNvPr id="0" name=""/>
        <dsp:cNvSpPr/>
      </dsp:nvSpPr>
      <dsp:spPr>
        <a:xfrm>
          <a:off x="0" y="3400400"/>
          <a:ext cx="9906000" cy="67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Tasks</a:t>
          </a:r>
          <a:endParaRPr lang="en-US" sz="3100" kern="1200" dirty="0"/>
        </a:p>
      </dsp:txBody>
      <dsp:txXfrm>
        <a:off x="0" y="3400400"/>
        <a:ext cx="9906000" cy="679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D90DD5-C776-44AC-A14C-0D2FC3D6F1C2}">
      <dsp:nvSpPr>
        <dsp:cNvPr id="0" name=""/>
        <dsp:cNvSpPr/>
      </dsp:nvSpPr>
      <dsp:spPr>
        <a:xfrm>
          <a:off x="622800" y="107442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4A495-2010-4B47-A547-EEEF05EC636F}">
      <dsp:nvSpPr>
        <dsp:cNvPr id="0" name=""/>
        <dsp:cNvSpPr/>
      </dsp:nvSpPr>
      <dsp:spPr>
        <a:xfrm>
          <a:off x="127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Attend workshops</a:t>
          </a:r>
          <a:endParaRPr lang="en-US" sz="1500" kern="1200"/>
        </a:p>
      </dsp:txBody>
      <dsp:txXfrm>
        <a:off x="127800" y="2154447"/>
        <a:ext cx="1800000" cy="720000"/>
      </dsp:txXfrm>
    </dsp:sp>
    <dsp:sp modelId="{DD054B07-9640-4F9E-AC3F-C7CA2A8E39D1}">
      <dsp:nvSpPr>
        <dsp:cNvPr id="0" name=""/>
        <dsp:cNvSpPr/>
      </dsp:nvSpPr>
      <dsp:spPr>
        <a:xfrm>
          <a:off x="2737800" y="107442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0E577A-241E-4DA5-914B-57655D0A0659}">
      <dsp:nvSpPr>
        <dsp:cNvPr id="0" name=""/>
        <dsp:cNvSpPr/>
      </dsp:nvSpPr>
      <dsp:spPr>
        <a:xfrm>
          <a:off x="2242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Be on time</a:t>
          </a:r>
          <a:endParaRPr lang="en-US" sz="1500" kern="1200"/>
        </a:p>
      </dsp:txBody>
      <dsp:txXfrm>
        <a:off x="2242800" y="2154447"/>
        <a:ext cx="1800000" cy="720000"/>
      </dsp:txXfrm>
    </dsp:sp>
    <dsp:sp modelId="{E58A894E-7E18-4CFA-8D3B-F417E67729FF}">
      <dsp:nvSpPr>
        <dsp:cNvPr id="0" name=""/>
        <dsp:cNvSpPr/>
      </dsp:nvSpPr>
      <dsp:spPr>
        <a:xfrm>
          <a:off x="4852800" y="107442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95D06A-2100-47F3-BBDA-AD43D269006B}">
      <dsp:nvSpPr>
        <dsp:cNvPr id="0" name=""/>
        <dsp:cNvSpPr/>
      </dsp:nvSpPr>
      <dsp:spPr>
        <a:xfrm>
          <a:off x="4357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Engage</a:t>
          </a:r>
          <a:endParaRPr lang="en-US" sz="1500" kern="1200"/>
        </a:p>
      </dsp:txBody>
      <dsp:txXfrm>
        <a:off x="4357800" y="2154447"/>
        <a:ext cx="1800000" cy="720000"/>
      </dsp:txXfrm>
    </dsp:sp>
    <dsp:sp modelId="{FF4AFDDB-FAB7-4D6F-8A93-FDD4AA5A7F05}">
      <dsp:nvSpPr>
        <dsp:cNvPr id="0" name=""/>
        <dsp:cNvSpPr/>
      </dsp:nvSpPr>
      <dsp:spPr>
        <a:xfrm>
          <a:off x="6967800" y="107442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C097F-F5EA-4B28-AB61-A7B9686EF4FA}">
      <dsp:nvSpPr>
        <dsp:cNvPr id="0" name=""/>
        <dsp:cNvSpPr/>
      </dsp:nvSpPr>
      <dsp:spPr>
        <a:xfrm>
          <a:off x="6472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Ask questions if unsure about anything</a:t>
          </a:r>
          <a:endParaRPr lang="en-US" sz="1500" kern="1200"/>
        </a:p>
      </dsp:txBody>
      <dsp:txXfrm>
        <a:off x="6472800" y="2154447"/>
        <a:ext cx="1800000" cy="720000"/>
      </dsp:txXfrm>
    </dsp:sp>
    <dsp:sp modelId="{9279642F-D657-43C0-856F-5BC7699FD022}">
      <dsp:nvSpPr>
        <dsp:cNvPr id="0" name=""/>
        <dsp:cNvSpPr/>
      </dsp:nvSpPr>
      <dsp:spPr>
        <a:xfrm>
          <a:off x="9082800" y="107442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4DD64-84C4-4AED-BE43-5DBF6283981F}">
      <dsp:nvSpPr>
        <dsp:cNvPr id="0" name=""/>
        <dsp:cNvSpPr/>
      </dsp:nvSpPr>
      <dsp:spPr>
        <a:xfrm>
          <a:off x="8587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Have fun!</a:t>
          </a:r>
          <a:endParaRPr lang="en-US" sz="1500" kern="1200"/>
        </a:p>
      </dsp:txBody>
      <dsp:txXfrm>
        <a:off x="8587800" y="2154447"/>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48307-2D64-4AE3-9C31-A0A7D9A48ABD}">
      <dsp:nvSpPr>
        <dsp:cNvPr id="0" name=""/>
        <dsp:cNvSpPr/>
      </dsp:nvSpPr>
      <dsp:spPr>
        <a:xfrm>
          <a:off x="0" y="2340"/>
          <a:ext cx="6055450" cy="1186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66999-7B17-4F48-AC20-F1D150354A7D}">
      <dsp:nvSpPr>
        <dsp:cNvPr id="0" name=""/>
        <dsp:cNvSpPr/>
      </dsp:nvSpPr>
      <dsp:spPr>
        <a:xfrm>
          <a:off x="358801" y="269217"/>
          <a:ext cx="652366" cy="652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806A8D-81FD-4A74-9340-0414601254A5}">
      <dsp:nvSpPr>
        <dsp:cNvPr id="0" name=""/>
        <dsp:cNvSpPr/>
      </dsp:nvSpPr>
      <dsp:spPr>
        <a:xfrm>
          <a:off x="1369969" y="2340"/>
          <a:ext cx="4685480" cy="1186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31" tIns="125531" rIns="125531" bIns="125531" numCol="1" spcCol="1270" anchor="ctr" anchorCtr="0">
          <a:noAutofit/>
        </a:bodyPr>
        <a:lstStyle/>
        <a:p>
          <a:pPr marL="0" lvl="0" indent="0" algn="l" defTabSz="977900">
            <a:lnSpc>
              <a:spcPct val="90000"/>
            </a:lnSpc>
            <a:spcBef>
              <a:spcPct val="0"/>
            </a:spcBef>
            <a:spcAft>
              <a:spcPct val="35000"/>
            </a:spcAft>
            <a:buNone/>
          </a:pPr>
          <a:r>
            <a:rPr lang="en-US" sz="2200" kern="1200"/>
            <a:t>Where is the best place to study?</a:t>
          </a:r>
        </a:p>
      </dsp:txBody>
      <dsp:txXfrm>
        <a:off x="1369969" y="2340"/>
        <a:ext cx="4685480" cy="1186120"/>
      </dsp:txXfrm>
    </dsp:sp>
    <dsp:sp modelId="{89F0EB71-7D0C-491F-A0FF-0F5A33B8B409}">
      <dsp:nvSpPr>
        <dsp:cNvPr id="0" name=""/>
        <dsp:cNvSpPr/>
      </dsp:nvSpPr>
      <dsp:spPr>
        <a:xfrm>
          <a:off x="0" y="1484991"/>
          <a:ext cx="6055450" cy="1186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F73C0-28EF-4FF4-AC8B-537A72C52AF3}">
      <dsp:nvSpPr>
        <dsp:cNvPr id="0" name=""/>
        <dsp:cNvSpPr/>
      </dsp:nvSpPr>
      <dsp:spPr>
        <a:xfrm>
          <a:off x="358801" y="1751868"/>
          <a:ext cx="652366" cy="652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4D57CD-391F-4DE9-9CCA-FC1118ABAD10}">
      <dsp:nvSpPr>
        <dsp:cNvPr id="0" name=""/>
        <dsp:cNvSpPr/>
      </dsp:nvSpPr>
      <dsp:spPr>
        <a:xfrm>
          <a:off x="1369969" y="1484991"/>
          <a:ext cx="4685480" cy="1186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31" tIns="125531" rIns="125531" bIns="125531" numCol="1" spcCol="1270" anchor="ctr" anchorCtr="0">
          <a:noAutofit/>
        </a:bodyPr>
        <a:lstStyle/>
        <a:p>
          <a:pPr marL="0" lvl="0" indent="0" algn="l" defTabSz="977900">
            <a:lnSpc>
              <a:spcPct val="90000"/>
            </a:lnSpc>
            <a:spcBef>
              <a:spcPct val="0"/>
            </a:spcBef>
            <a:spcAft>
              <a:spcPct val="35000"/>
            </a:spcAft>
            <a:buNone/>
          </a:pPr>
          <a:r>
            <a:rPr lang="en-US" sz="2200" kern="1200"/>
            <a:t>When is the best time to study?</a:t>
          </a:r>
        </a:p>
      </dsp:txBody>
      <dsp:txXfrm>
        <a:off x="1369969" y="1484991"/>
        <a:ext cx="4685480" cy="1186120"/>
      </dsp:txXfrm>
    </dsp:sp>
    <dsp:sp modelId="{947CC7CD-D337-46A6-960E-10FC29859BA5}">
      <dsp:nvSpPr>
        <dsp:cNvPr id="0" name=""/>
        <dsp:cNvSpPr/>
      </dsp:nvSpPr>
      <dsp:spPr>
        <a:xfrm>
          <a:off x="0" y="2967642"/>
          <a:ext cx="6055450" cy="1186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5EC2F5-3CC7-4897-9178-ADCCC6F6421C}">
      <dsp:nvSpPr>
        <dsp:cNvPr id="0" name=""/>
        <dsp:cNvSpPr/>
      </dsp:nvSpPr>
      <dsp:spPr>
        <a:xfrm>
          <a:off x="358801" y="3234519"/>
          <a:ext cx="652366" cy="652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7B6DFE-4860-4993-BC34-6170F14A5D39}">
      <dsp:nvSpPr>
        <dsp:cNvPr id="0" name=""/>
        <dsp:cNvSpPr/>
      </dsp:nvSpPr>
      <dsp:spPr>
        <a:xfrm>
          <a:off x="1369969" y="2967642"/>
          <a:ext cx="4685480" cy="1186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31" tIns="125531" rIns="125531" bIns="125531" numCol="1" spcCol="1270" anchor="ctr" anchorCtr="0">
          <a:noAutofit/>
        </a:bodyPr>
        <a:lstStyle/>
        <a:p>
          <a:pPr marL="0" lvl="0" indent="0" algn="l" defTabSz="977900">
            <a:lnSpc>
              <a:spcPct val="90000"/>
            </a:lnSpc>
            <a:spcBef>
              <a:spcPct val="0"/>
            </a:spcBef>
            <a:spcAft>
              <a:spcPct val="35000"/>
            </a:spcAft>
            <a:buNone/>
          </a:pPr>
          <a:r>
            <a:rPr lang="en-US" sz="2200" kern="1200"/>
            <a:t>What helps you to concentrate?</a:t>
          </a:r>
        </a:p>
      </dsp:txBody>
      <dsp:txXfrm>
        <a:off x="1369969" y="2967642"/>
        <a:ext cx="4685480" cy="1186120"/>
      </dsp:txXfrm>
    </dsp:sp>
    <dsp:sp modelId="{C8D6388C-1DCE-4242-A508-E53EC602F0F0}">
      <dsp:nvSpPr>
        <dsp:cNvPr id="0" name=""/>
        <dsp:cNvSpPr/>
      </dsp:nvSpPr>
      <dsp:spPr>
        <a:xfrm>
          <a:off x="0" y="4450293"/>
          <a:ext cx="6055450" cy="1186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6E5E87-D7F5-46F7-ACA1-215F58713132}">
      <dsp:nvSpPr>
        <dsp:cNvPr id="0" name=""/>
        <dsp:cNvSpPr/>
      </dsp:nvSpPr>
      <dsp:spPr>
        <a:xfrm>
          <a:off x="358801" y="4717170"/>
          <a:ext cx="652366" cy="652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30143-83CB-44A8-B83C-C174D1157810}">
      <dsp:nvSpPr>
        <dsp:cNvPr id="0" name=""/>
        <dsp:cNvSpPr/>
      </dsp:nvSpPr>
      <dsp:spPr>
        <a:xfrm>
          <a:off x="1369969" y="4450293"/>
          <a:ext cx="4685480" cy="1186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31" tIns="125531" rIns="125531" bIns="125531" numCol="1" spcCol="1270" anchor="ctr" anchorCtr="0">
          <a:noAutofit/>
        </a:bodyPr>
        <a:lstStyle/>
        <a:p>
          <a:pPr marL="0" lvl="0" indent="0" algn="l" defTabSz="977900" rtl="0">
            <a:lnSpc>
              <a:spcPct val="90000"/>
            </a:lnSpc>
            <a:spcBef>
              <a:spcPct val="0"/>
            </a:spcBef>
            <a:spcAft>
              <a:spcPct val="35000"/>
            </a:spcAft>
            <a:buNone/>
          </a:pPr>
          <a:r>
            <a:rPr lang="en-US" sz="2200" kern="1200"/>
            <a:t>What distracts</a:t>
          </a:r>
          <a:r>
            <a:rPr lang="en-US" sz="2200" kern="1200">
              <a:latin typeface="Bierstadt"/>
            </a:rPr>
            <a:t> you</a:t>
          </a:r>
          <a:r>
            <a:rPr lang="en-US" sz="2200" kern="1200"/>
            <a:t> from studying?</a:t>
          </a:r>
        </a:p>
      </dsp:txBody>
      <dsp:txXfrm>
        <a:off x="1369969" y="4450293"/>
        <a:ext cx="4685480" cy="118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E86CE-39F0-4D85-BD5F-BC4A06AAFE3E}">
      <dsp:nvSpPr>
        <dsp:cNvPr id="0" name=""/>
        <dsp:cNvSpPr/>
      </dsp:nvSpPr>
      <dsp:spPr>
        <a:xfrm>
          <a:off x="3041" y="0"/>
          <a:ext cx="2412693" cy="32623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800100">
            <a:lnSpc>
              <a:spcPct val="90000"/>
            </a:lnSpc>
            <a:spcBef>
              <a:spcPct val="0"/>
            </a:spcBef>
            <a:spcAft>
              <a:spcPct val="35000"/>
            </a:spcAft>
            <a:buNone/>
          </a:pPr>
          <a:r>
            <a:rPr lang="en-US" sz="1800" kern="1200" dirty="0"/>
            <a:t>Log into Moodle</a:t>
          </a:r>
        </a:p>
      </dsp:txBody>
      <dsp:txXfrm>
        <a:off x="3041" y="1239678"/>
        <a:ext cx="2412693" cy="1957387"/>
      </dsp:txXfrm>
    </dsp:sp>
    <dsp:sp modelId="{A05E0DE9-39CC-46C6-A7D1-42372C523DA6}">
      <dsp:nvSpPr>
        <dsp:cNvPr id="0" name=""/>
        <dsp:cNvSpPr/>
      </dsp:nvSpPr>
      <dsp:spPr>
        <a:xfrm>
          <a:off x="720040" y="326231"/>
          <a:ext cx="978693" cy="97869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3366" y="469557"/>
        <a:ext cx="692041" cy="692041"/>
      </dsp:txXfrm>
    </dsp:sp>
    <dsp:sp modelId="{845C876D-5CCF-4C76-95D4-49E27B03B0E7}">
      <dsp:nvSpPr>
        <dsp:cNvPr id="0" name=""/>
        <dsp:cNvSpPr/>
      </dsp:nvSpPr>
      <dsp:spPr>
        <a:xfrm>
          <a:off x="3041" y="3262241"/>
          <a:ext cx="2412693" cy="72"/>
        </a:xfrm>
        <a:prstGeom prst="rect">
          <a:avLst/>
        </a:prstGeom>
        <a:solidFill>
          <a:schemeClr val="accent5">
            <a:hueOff val="2871890"/>
            <a:satOff val="96"/>
            <a:lumOff val="-1008"/>
            <a:alphaOff val="0"/>
          </a:schemeClr>
        </a:solidFill>
        <a:ln w="12700" cap="flat" cmpd="sng" algn="ctr">
          <a:solidFill>
            <a:schemeClr val="accent5">
              <a:hueOff val="2871890"/>
              <a:satOff val="96"/>
              <a:lumOff val="-10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7EAFA-9D35-4848-8F17-20EAC6B1F549}">
      <dsp:nvSpPr>
        <dsp:cNvPr id="0" name=""/>
        <dsp:cNvSpPr/>
      </dsp:nvSpPr>
      <dsp:spPr>
        <a:xfrm>
          <a:off x="2657003" y="0"/>
          <a:ext cx="2412693" cy="3262313"/>
        </a:xfrm>
        <a:prstGeom prst="rect">
          <a:avLst/>
        </a:prstGeom>
        <a:solidFill>
          <a:schemeClr val="accent5">
            <a:tint val="40000"/>
            <a:alpha val="90000"/>
            <a:hueOff val="7000440"/>
            <a:satOff val="-5282"/>
            <a:lumOff val="-472"/>
            <a:alphaOff val="0"/>
          </a:schemeClr>
        </a:solidFill>
        <a:ln w="12700" cap="flat" cmpd="sng" algn="ctr">
          <a:solidFill>
            <a:schemeClr val="accent5">
              <a:tint val="40000"/>
              <a:alpha val="90000"/>
              <a:hueOff val="7000440"/>
              <a:satOff val="-5282"/>
              <a:lumOff val="-4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800100" rtl="0">
            <a:lnSpc>
              <a:spcPct val="90000"/>
            </a:lnSpc>
            <a:spcBef>
              <a:spcPct val="0"/>
            </a:spcBef>
            <a:spcAft>
              <a:spcPct val="35000"/>
            </a:spcAft>
            <a:buNone/>
          </a:pPr>
          <a:r>
            <a:rPr lang="en-US" sz="1800" kern="1200" dirty="0"/>
            <a:t>Select this module</a:t>
          </a:r>
          <a:r>
            <a:rPr lang="en-US" sz="1800" kern="1200" dirty="0">
              <a:latin typeface="Bierstadt"/>
            </a:rPr>
            <a:t>, then select "May intake 23- FORUMS ONLY (SADIE'S STUDENTS)</a:t>
          </a:r>
          <a:endParaRPr lang="en-US" sz="1800" kern="1200" dirty="0"/>
        </a:p>
      </dsp:txBody>
      <dsp:txXfrm>
        <a:off x="2657003" y="1239678"/>
        <a:ext cx="2412693" cy="1957387"/>
      </dsp:txXfrm>
    </dsp:sp>
    <dsp:sp modelId="{BB3D5CA4-C369-4041-898B-2221061413C6}">
      <dsp:nvSpPr>
        <dsp:cNvPr id="0" name=""/>
        <dsp:cNvSpPr/>
      </dsp:nvSpPr>
      <dsp:spPr>
        <a:xfrm>
          <a:off x="3374003" y="326231"/>
          <a:ext cx="978693" cy="978693"/>
        </a:xfrm>
        <a:prstGeom prst="ellipse">
          <a:avLst/>
        </a:prstGeom>
        <a:solidFill>
          <a:schemeClr val="accent5">
            <a:hueOff val="5743781"/>
            <a:satOff val="193"/>
            <a:lumOff val="-2016"/>
            <a:alphaOff val="0"/>
          </a:schemeClr>
        </a:solidFill>
        <a:ln w="12700" cap="flat" cmpd="sng" algn="ctr">
          <a:solidFill>
            <a:schemeClr val="accent5">
              <a:hueOff val="5743781"/>
              <a:satOff val="193"/>
              <a:lumOff val="-201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17329" y="469557"/>
        <a:ext cx="692041" cy="692041"/>
      </dsp:txXfrm>
    </dsp:sp>
    <dsp:sp modelId="{E17B6B94-A051-4131-91E6-9FBAD6792059}">
      <dsp:nvSpPr>
        <dsp:cNvPr id="0" name=""/>
        <dsp:cNvSpPr/>
      </dsp:nvSpPr>
      <dsp:spPr>
        <a:xfrm>
          <a:off x="2657003" y="3262241"/>
          <a:ext cx="2412693" cy="72"/>
        </a:xfrm>
        <a:prstGeom prst="rect">
          <a:avLst/>
        </a:prstGeom>
        <a:solidFill>
          <a:schemeClr val="accent5">
            <a:hueOff val="8615671"/>
            <a:satOff val="289"/>
            <a:lumOff val="-3024"/>
            <a:alphaOff val="0"/>
          </a:schemeClr>
        </a:solidFill>
        <a:ln w="12700" cap="flat" cmpd="sng" algn="ctr">
          <a:solidFill>
            <a:schemeClr val="accent5">
              <a:hueOff val="8615671"/>
              <a:satOff val="289"/>
              <a:lumOff val="-30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1A4AA-9DD1-425E-B2F9-397DFCF61BA5}">
      <dsp:nvSpPr>
        <dsp:cNvPr id="0" name=""/>
        <dsp:cNvSpPr/>
      </dsp:nvSpPr>
      <dsp:spPr>
        <a:xfrm>
          <a:off x="5310966" y="0"/>
          <a:ext cx="2412693" cy="3262313"/>
        </a:xfrm>
        <a:prstGeom prst="rect">
          <a:avLst/>
        </a:prstGeom>
        <a:solidFill>
          <a:schemeClr val="accent5">
            <a:tint val="40000"/>
            <a:alpha val="90000"/>
            <a:hueOff val="14000880"/>
            <a:satOff val="-10565"/>
            <a:lumOff val="-944"/>
            <a:alphaOff val="0"/>
          </a:schemeClr>
        </a:solidFill>
        <a:ln w="12700" cap="flat" cmpd="sng" algn="ctr">
          <a:solidFill>
            <a:schemeClr val="accent5">
              <a:tint val="40000"/>
              <a:alpha val="90000"/>
              <a:hueOff val="14000880"/>
              <a:satOff val="-10565"/>
              <a:lumOff val="-9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800100" rtl="0">
            <a:lnSpc>
              <a:spcPct val="90000"/>
            </a:lnSpc>
            <a:spcBef>
              <a:spcPct val="0"/>
            </a:spcBef>
            <a:spcAft>
              <a:spcPct val="35000"/>
            </a:spcAft>
            <a:buNone/>
          </a:pPr>
          <a:r>
            <a:rPr lang="en-US" sz="1800" kern="1200" dirty="0"/>
            <a:t>Post to the forum </a:t>
          </a:r>
          <a:r>
            <a:rPr lang="en-US" sz="1800" kern="1200" dirty="0">
              <a:latin typeface="Bierstadt"/>
            </a:rPr>
            <a:t>entitled</a:t>
          </a:r>
          <a:r>
            <a:rPr lang="en-US" sz="1800" kern="1200" dirty="0"/>
            <a:t> </a:t>
          </a:r>
          <a:r>
            <a:rPr lang="en-US" sz="1800" kern="1200" dirty="0">
              <a:latin typeface="Bierstadt"/>
            </a:rPr>
            <a:t>"Importance of referencing"</a:t>
          </a:r>
          <a:r>
            <a:rPr lang="en-US" sz="1800" kern="1200" dirty="0"/>
            <a:t> </a:t>
          </a:r>
        </a:p>
      </dsp:txBody>
      <dsp:txXfrm>
        <a:off x="5310966" y="1239678"/>
        <a:ext cx="2412693" cy="1957387"/>
      </dsp:txXfrm>
    </dsp:sp>
    <dsp:sp modelId="{0E317E16-5470-493B-91AB-B1BE09EA5808}">
      <dsp:nvSpPr>
        <dsp:cNvPr id="0" name=""/>
        <dsp:cNvSpPr/>
      </dsp:nvSpPr>
      <dsp:spPr>
        <a:xfrm>
          <a:off x="6027965" y="326231"/>
          <a:ext cx="978693" cy="978693"/>
        </a:xfrm>
        <a:prstGeom prst="ellipse">
          <a:avLst/>
        </a:prstGeom>
        <a:solidFill>
          <a:schemeClr val="accent5">
            <a:hueOff val="11487562"/>
            <a:satOff val="385"/>
            <a:lumOff val="-4033"/>
            <a:alphaOff val="0"/>
          </a:schemeClr>
        </a:solidFill>
        <a:ln w="12700" cap="flat" cmpd="sng" algn="ctr">
          <a:solidFill>
            <a:schemeClr val="accent5">
              <a:hueOff val="11487562"/>
              <a:satOff val="385"/>
              <a:lumOff val="-40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171291" y="469557"/>
        <a:ext cx="692041" cy="692041"/>
      </dsp:txXfrm>
    </dsp:sp>
    <dsp:sp modelId="{EDC9DE70-80A7-4BA7-8F14-8C9328B1751F}">
      <dsp:nvSpPr>
        <dsp:cNvPr id="0" name=""/>
        <dsp:cNvSpPr/>
      </dsp:nvSpPr>
      <dsp:spPr>
        <a:xfrm>
          <a:off x="5310966" y="3262241"/>
          <a:ext cx="2412693" cy="72"/>
        </a:xfrm>
        <a:prstGeom prst="rect">
          <a:avLst/>
        </a:prstGeom>
        <a:solidFill>
          <a:schemeClr val="accent5">
            <a:hueOff val="14359451"/>
            <a:satOff val="481"/>
            <a:lumOff val="-5041"/>
            <a:alphaOff val="0"/>
          </a:schemeClr>
        </a:solidFill>
        <a:ln w="12700" cap="flat" cmpd="sng" algn="ctr">
          <a:solidFill>
            <a:schemeClr val="accent5">
              <a:hueOff val="14359451"/>
              <a:satOff val="481"/>
              <a:lumOff val="-5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225A4F-8348-4AFA-AE2A-451B380BED76}">
      <dsp:nvSpPr>
        <dsp:cNvPr id="0" name=""/>
        <dsp:cNvSpPr/>
      </dsp:nvSpPr>
      <dsp:spPr>
        <a:xfrm>
          <a:off x="7964928" y="0"/>
          <a:ext cx="2412693" cy="3262313"/>
        </a:xfrm>
        <a:prstGeom prst="rect">
          <a:avLst/>
        </a:prstGeom>
        <a:solidFill>
          <a:schemeClr val="accent5">
            <a:tint val="40000"/>
            <a:alpha val="90000"/>
            <a:hueOff val="21001320"/>
            <a:satOff val="-15847"/>
            <a:lumOff val="-1416"/>
            <a:alphaOff val="0"/>
          </a:schemeClr>
        </a:solidFill>
        <a:ln w="12700" cap="flat" cmpd="sng" algn="ctr">
          <a:solidFill>
            <a:schemeClr val="accent5">
              <a:tint val="40000"/>
              <a:alpha val="90000"/>
              <a:hueOff val="21001320"/>
              <a:satOff val="-15847"/>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8103" tIns="330200" rIns="188103" bIns="330200" numCol="1" spcCol="1270" anchor="t" anchorCtr="0">
          <a:noAutofit/>
        </a:bodyPr>
        <a:lstStyle/>
        <a:p>
          <a:pPr marL="0" lvl="0" indent="0" algn="l" defTabSz="800100" rtl="0">
            <a:lnSpc>
              <a:spcPct val="90000"/>
            </a:lnSpc>
            <a:spcBef>
              <a:spcPct val="0"/>
            </a:spcBef>
            <a:spcAft>
              <a:spcPct val="35000"/>
            </a:spcAft>
            <a:buNone/>
          </a:pPr>
          <a:r>
            <a:rPr lang="en-US" sz="1800" kern="1200" dirty="0"/>
            <a:t>Write 50 words to explain </a:t>
          </a:r>
          <a:r>
            <a:rPr lang="en-US" sz="1800" kern="1200" dirty="0">
              <a:latin typeface="Bierstadt"/>
            </a:rPr>
            <a:t>why refencing within academia is important</a:t>
          </a:r>
          <a:endParaRPr lang="en-US" sz="1800" kern="1200" dirty="0"/>
        </a:p>
      </dsp:txBody>
      <dsp:txXfrm>
        <a:off x="7964928" y="1239678"/>
        <a:ext cx="2412693" cy="1957387"/>
      </dsp:txXfrm>
    </dsp:sp>
    <dsp:sp modelId="{FE009CF8-A292-4FD0-86E7-CC33C94B87FD}">
      <dsp:nvSpPr>
        <dsp:cNvPr id="0" name=""/>
        <dsp:cNvSpPr/>
      </dsp:nvSpPr>
      <dsp:spPr>
        <a:xfrm>
          <a:off x="8681928" y="326231"/>
          <a:ext cx="978693" cy="978693"/>
        </a:xfrm>
        <a:prstGeom prst="ellipse">
          <a:avLst/>
        </a:prstGeom>
        <a:solidFill>
          <a:schemeClr val="accent5">
            <a:hueOff val="17231342"/>
            <a:satOff val="578"/>
            <a:lumOff val="-6049"/>
            <a:alphaOff val="0"/>
          </a:schemeClr>
        </a:solidFill>
        <a:ln w="12700" cap="flat" cmpd="sng" algn="ctr">
          <a:solidFill>
            <a:schemeClr val="accent5">
              <a:hueOff val="17231342"/>
              <a:satOff val="578"/>
              <a:lumOff val="-60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03" tIns="12700" rIns="76303"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825254" y="469557"/>
        <a:ext cx="692041" cy="692041"/>
      </dsp:txXfrm>
    </dsp:sp>
    <dsp:sp modelId="{A093F31C-79AF-4D3E-AABF-E5ADC97483E7}">
      <dsp:nvSpPr>
        <dsp:cNvPr id="0" name=""/>
        <dsp:cNvSpPr/>
      </dsp:nvSpPr>
      <dsp:spPr>
        <a:xfrm>
          <a:off x="7964928" y="3262241"/>
          <a:ext cx="2412693" cy="72"/>
        </a:xfrm>
        <a:prstGeom prst="rect">
          <a:avLst/>
        </a:prstGeom>
        <a:solidFill>
          <a:schemeClr val="accent5">
            <a:hueOff val="20103232"/>
            <a:satOff val="674"/>
            <a:lumOff val="-7057"/>
            <a:alphaOff val="0"/>
          </a:schemeClr>
        </a:solidFill>
        <a:ln w="12700" cap="flat" cmpd="sng" algn="ctr">
          <a:solidFill>
            <a:schemeClr val="accent5">
              <a:hueOff val="20103232"/>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BDCC0-8251-4440-8C19-EE9750186C20}">
      <dsp:nvSpPr>
        <dsp:cNvPr id="0" name=""/>
        <dsp:cNvSpPr/>
      </dsp:nvSpPr>
      <dsp:spPr>
        <a:xfrm>
          <a:off x="0" y="4405"/>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5E118F-1C5B-42D1-8070-17F5832B23D7}">
      <dsp:nvSpPr>
        <dsp:cNvPr id="0" name=""/>
        <dsp:cNvSpPr/>
      </dsp:nvSpPr>
      <dsp:spPr>
        <a:xfrm>
          <a:off x="283843" y="215528"/>
          <a:ext cx="516078" cy="516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45EA9B-7ED8-453B-93B2-C9A615B3E219}">
      <dsp:nvSpPr>
        <dsp:cNvPr id="0" name=""/>
        <dsp:cNvSpPr/>
      </dsp:nvSpPr>
      <dsp:spPr>
        <a:xfrm>
          <a:off x="1083764" y="4405"/>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US" sz="1900" kern="1200"/>
            <a:t>Academic Essay</a:t>
          </a:r>
        </a:p>
      </dsp:txBody>
      <dsp:txXfrm>
        <a:off x="1083764" y="4405"/>
        <a:ext cx="4971685" cy="938324"/>
      </dsp:txXfrm>
    </dsp:sp>
    <dsp:sp modelId="{25FA522E-1B01-44D9-95A1-7C3DAAA4030C}">
      <dsp:nvSpPr>
        <dsp:cNvPr id="0" name=""/>
        <dsp:cNvSpPr/>
      </dsp:nvSpPr>
      <dsp:spPr>
        <a:xfrm>
          <a:off x="0" y="1177310"/>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B5AA9-137F-426D-8AFB-DFD22755A88E}">
      <dsp:nvSpPr>
        <dsp:cNvPr id="0" name=""/>
        <dsp:cNvSpPr/>
      </dsp:nvSpPr>
      <dsp:spPr>
        <a:xfrm>
          <a:off x="283843" y="1388433"/>
          <a:ext cx="516078" cy="516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127ED4-269E-45FF-AAF4-3957E307CD9A}">
      <dsp:nvSpPr>
        <dsp:cNvPr id="0" name=""/>
        <dsp:cNvSpPr/>
      </dsp:nvSpPr>
      <dsp:spPr>
        <a:xfrm>
          <a:off x="1083764" y="1177310"/>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US" sz="1900" kern="1200"/>
            <a:t>Reflective Essay</a:t>
          </a:r>
        </a:p>
      </dsp:txBody>
      <dsp:txXfrm>
        <a:off x="1083764" y="1177310"/>
        <a:ext cx="4971685" cy="938324"/>
      </dsp:txXfrm>
    </dsp:sp>
    <dsp:sp modelId="{CBCBC648-F413-4723-A416-1AF3084BDA05}">
      <dsp:nvSpPr>
        <dsp:cNvPr id="0" name=""/>
        <dsp:cNvSpPr/>
      </dsp:nvSpPr>
      <dsp:spPr>
        <a:xfrm>
          <a:off x="0" y="2350215"/>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4AA77-E628-455A-8742-1F4571065C88}">
      <dsp:nvSpPr>
        <dsp:cNvPr id="0" name=""/>
        <dsp:cNvSpPr/>
      </dsp:nvSpPr>
      <dsp:spPr>
        <a:xfrm>
          <a:off x="283843" y="2561338"/>
          <a:ext cx="516078" cy="516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E4A522-7DB1-4A37-9BB0-C4B341719072}">
      <dsp:nvSpPr>
        <dsp:cNvPr id="0" name=""/>
        <dsp:cNvSpPr/>
      </dsp:nvSpPr>
      <dsp:spPr>
        <a:xfrm>
          <a:off x="1083764" y="2350215"/>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US" sz="1900" kern="1200"/>
            <a:t>Formal Report</a:t>
          </a:r>
        </a:p>
      </dsp:txBody>
      <dsp:txXfrm>
        <a:off x="1083764" y="2350215"/>
        <a:ext cx="4971685" cy="938324"/>
      </dsp:txXfrm>
    </dsp:sp>
    <dsp:sp modelId="{ADF0F314-C368-4B3E-BE8D-6992AB134C46}">
      <dsp:nvSpPr>
        <dsp:cNvPr id="0" name=""/>
        <dsp:cNvSpPr/>
      </dsp:nvSpPr>
      <dsp:spPr>
        <a:xfrm>
          <a:off x="0" y="3523120"/>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6FF37-B721-492B-A290-608FE7B389AE}">
      <dsp:nvSpPr>
        <dsp:cNvPr id="0" name=""/>
        <dsp:cNvSpPr/>
      </dsp:nvSpPr>
      <dsp:spPr>
        <a:xfrm>
          <a:off x="283843" y="3734243"/>
          <a:ext cx="516078" cy="516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B0ACA-901A-4570-B586-3CB9FB456ABF}">
      <dsp:nvSpPr>
        <dsp:cNvPr id="0" name=""/>
        <dsp:cNvSpPr/>
      </dsp:nvSpPr>
      <dsp:spPr>
        <a:xfrm>
          <a:off x="1083764" y="3523120"/>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US" sz="1900" kern="1200"/>
            <a:t>Presentation</a:t>
          </a:r>
        </a:p>
      </dsp:txBody>
      <dsp:txXfrm>
        <a:off x="1083764" y="3523120"/>
        <a:ext cx="4971685" cy="938324"/>
      </dsp:txXfrm>
    </dsp:sp>
    <dsp:sp modelId="{2717F96B-5F40-4006-9B39-EC67E254219A}">
      <dsp:nvSpPr>
        <dsp:cNvPr id="0" name=""/>
        <dsp:cNvSpPr/>
      </dsp:nvSpPr>
      <dsp:spPr>
        <a:xfrm>
          <a:off x="0" y="4696025"/>
          <a:ext cx="6055450" cy="9383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745387-C31B-4EF2-B20A-D1B9800219C5}">
      <dsp:nvSpPr>
        <dsp:cNvPr id="0" name=""/>
        <dsp:cNvSpPr/>
      </dsp:nvSpPr>
      <dsp:spPr>
        <a:xfrm>
          <a:off x="283843" y="4907148"/>
          <a:ext cx="516078" cy="5160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71D56-10CE-46A1-AC61-4C8D64721564}">
      <dsp:nvSpPr>
        <dsp:cNvPr id="0" name=""/>
        <dsp:cNvSpPr/>
      </dsp:nvSpPr>
      <dsp:spPr>
        <a:xfrm>
          <a:off x="1083764" y="4696025"/>
          <a:ext cx="4971685" cy="938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306" tIns="99306" rIns="99306" bIns="99306" numCol="1" spcCol="1270" anchor="ctr" anchorCtr="0">
          <a:noAutofit/>
        </a:bodyPr>
        <a:lstStyle/>
        <a:p>
          <a:pPr marL="0" lvl="0" indent="0" algn="l" defTabSz="844550">
            <a:lnSpc>
              <a:spcPct val="90000"/>
            </a:lnSpc>
            <a:spcBef>
              <a:spcPct val="0"/>
            </a:spcBef>
            <a:spcAft>
              <a:spcPct val="35000"/>
            </a:spcAft>
            <a:buNone/>
          </a:pPr>
          <a:r>
            <a:rPr lang="en-US" sz="1900" kern="1200"/>
            <a:t>Video</a:t>
          </a:r>
        </a:p>
      </dsp:txBody>
      <dsp:txXfrm>
        <a:off x="1083764" y="4696025"/>
        <a:ext cx="4971685" cy="9383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43790-88F8-4D91-A5CE-8B4A73193C9F}">
      <dsp:nvSpPr>
        <dsp:cNvPr id="0" name=""/>
        <dsp:cNvSpPr/>
      </dsp:nvSpPr>
      <dsp:spPr>
        <a:xfrm>
          <a:off x="810" y="0"/>
          <a:ext cx="3284506" cy="326231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436" tIns="0" rIns="324436" bIns="330200" numCol="1" spcCol="1270" anchor="t" anchorCtr="0">
          <a:noAutofit/>
        </a:bodyPr>
        <a:lstStyle/>
        <a:p>
          <a:pPr marL="0" lvl="0" indent="0" algn="l" defTabSz="933450">
            <a:lnSpc>
              <a:spcPct val="90000"/>
            </a:lnSpc>
            <a:spcBef>
              <a:spcPct val="0"/>
            </a:spcBef>
            <a:spcAft>
              <a:spcPct val="35000"/>
            </a:spcAft>
            <a:buNone/>
          </a:pPr>
          <a:r>
            <a:rPr lang="en-GB" sz="2100" kern="1200">
              <a:latin typeface="Bierstadt"/>
            </a:rPr>
            <a:t>Open up a word document</a:t>
          </a:r>
          <a:endParaRPr lang="en-US" sz="2100" kern="1200"/>
        </a:p>
      </dsp:txBody>
      <dsp:txXfrm>
        <a:off x="810" y="1304925"/>
        <a:ext cx="3284506" cy="1957387"/>
      </dsp:txXfrm>
    </dsp:sp>
    <dsp:sp modelId="{19F67E97-FB73-4176-B2AA-5F3C1D528571}">
      <dsp:nvSpPr>
        <dsp:cNvPr id="0" name=""/>
        <dsp:cNvSpPr/>
      </dsp:nvSpPr>
      <dsp:spPr>
        <a:xfrm>
          <a:off x="810" y="0"/>
          <a:ext cx="3284506" cy="13049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4436" tIns="165100" rIns="324436" bIns="165100" numCol="1" spcCol="1270" anchor="ctr" anchorCtr="0">
          <a:noAutofit/>
        </a:bodyPr>
        <a:lstStyle/>
        <a:p>
          <a:pPr marL="0" lvl="0" indent="0" algn="l" defTabSz="1289050">
            <a:lnSpc>
              <a:spcPct val="90000"/>
            </a:lnSpc>
            <a:spcBef>
              <a:spcPct val="0"/>
            </a:spcBef>
            <a:spcAft>
              <a:spcPct val="35000"/>
            </a:spcAft>
            <a:buNone/>
          </a:pPr>
          <a:r>
            <a:rPr lang="en-US" sz="2900" kern="1200"/>
            <a:t>01</a:t>
          </a:r>
        </a:p>
      </dsp:txBody>
      <dsp:txXfrm>
        <a:off x="810" y="0"/>
        <a:ext cx="3284506" cy="1304925"/>
      </dsp:txXfrm>
    </dsp:sp>
    <dsp:sp modelId="{EBFD253F-E9D0-4B4F-8183-D5F28952ECAA}">
      <dsp:nvSpPr>
        <dsp:cNvPr id="0" name=""/>
        <dsp:cNvSpPr/>
      </dsp:nvSpPr>
      <dsp:spPr>
        <a:xfrm>
          <a:off x="3548078" y="0"/>
          <a:ext cx="3284506" cy="3262313"/>
        </a:xfrm>
        <a:prstGeom prst="rect">
          <a:avLst/>
        </a:prstGeom>
        <a:solidFill>
          <a:schemeClr val="accent5">
            <a:hueOff val="10051616"/>
            <a:satOff val="337"/>
            <a:lumOff val="-3529"/>
            <a:alphaOff val="0"/>
          </a:schemeClr>
        </a:solidFill>
        <a:ln w="12700" cap="flat" cmpd="sng" algn="ctr">
          <a:solidFill>
            <a:schemeClr val="accent5">
              <a:hueOff val="10051616"/>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436" tIns="0" rIns="324436" bIns="330200" numCol="1" spcCol="1270" anchor="t" anchorCtr="0">
          <a:noAutofit/>
        </a:bodyPr>
        <a:lstStyle/>
        <a:p>
          <a:pPr marL="0" lvl="0" indent="0" algn="l" defTabSz="933450">
            <a:lnSpc>
              <a:spcPct val="90000"/>
            </a:lnSpc>
            <a:spcBef>
              <a:spcPct val="0"/>
            </a:spcBef>
            <a:spcAft>
              <a:spcPct val="35000"/>
            </a:spcAft>
            <a:buNone/>
          </a:pPr>
          <a:r>
            <a:rPr lang="en-GB" sz="2100" kern="1200">
              <a:latin typeface="Bierstadt"/>
            </a:rPr>
            <a:t>Reword the following passage in the third person</a:t>
          </a:r>
          <a:endParaRPr lang="en-GB" sz="2100" kern="1200"/>
        </a:p>
      </dsp:txBody>
      <dsp:txXfrm>
        <a:off x="3548078" y="1304925"/>
        <a:ext cx="3284506" cy="1957387"/>
      </dsp:txXfrm>
    </dsp:sp>
    <dsp:sp modelId="{FBBA1534-AE78-4371-89C3-9379D6F4A671}">
      <dsp:nvSpPr>
        <dsp:cNvPr id="0" name=""/>
        <dsp:cNvSpPr/>
      </dsp:nvSpPr>
      <dsp:spPr>
        <a:xfrm>
          <a:off x="3548078" y="0"/>
          <a:ext cx="3284506" cy="13049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4436" tIns="165100" rIns="324436" bIns="165100" numCol="1" spcCol="1270" anchor="ctr" anchorCtr="0">
          <a:noAutofit/>
        </a:bodyPr>
        <a:lstStyle/>
        <a:p>
          <a:pPr marL="0" lvl="0" indent="0" algn="l" defTabSz="1289050">
            <a:lnSpc>
              <a:spcPct val="90000"/>
            </a:lnSpc>
            <a:spcBef>
              <a:spcPct val="0"/>
            </a:spcBef>
            <a:spcAft>
              <a:spcPct val="35000"/>
            </a:spcAft>
            <a:buNone/>
          </a:pPr>
          <a:r>
            <a:rPr lang="en-US" sz="2900" kern="1200"/>
            <a:t>02</a:t>
          </a:r>
        </a:p>
      </dsp:txBody>
      <dsp:txXfrm>
        <a:off x="3548078" y="0"/>
        <a:ext cx="3284506" cy="1304925"/>
      </dsp:txXfrm>
    </dsp:sp>
    <dsp:sp modelId="{903D8037-53A2-47FB-844A-680079A90388}">
      <dsp:nvSpPr>
        <dsp:cNvPr id="0" name=""/>
        <dsp:cNvSpPr/>
      </dsp:nvSpPr>
      <dsp:spPr>
        <a:xfrm>
          <a:off x="7095345" y="0"/>
          <a:ext cx="3284506" cy="3262313"/>
        </a:xfrm>
        <a:prstGeom prst="rect">
          <a:avLst/>
        </a:prstGeom>
        <a:solidFill>
          <a:schemeClr val="accent5">
            <a:hueOff val="20103232"/>
            <a:satOff val="674"/>
            <a:lumOff val="-7057"/>
            <a:alphaOff val="0"/>
          </a:schemeClr>
        </a:solidFill>
        <a:ln w="12700" cap="flat" cmpd="sng" algn="ctr">
          <a:solidFill>
            <a:schemeClr val="accent5">
              <a:hueOff val="20103232"/>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436" tIns="0" rIns="324436" bIns="330200" numCol="1" spcCol="1270" anchor="t" anchorCtr="0">
          <a:noAutofit/>
        </a:bodyPr>
        <a:lstStyle/>
        <a:p>
          <a:pPr marL="0" lvl="0" indent="0" algn="l" defTabSz="933450" rtl="0">
            <a:lnSpc>
              <a:spcPct val="90000"/>
            </a:lnSpc>
            <a:spcBef>
              <a:spcPct val="0"/>
            </a:spcBef>
            <a:spcAft>
              <a:spcPct val="35000"/>
            </a:spcAft>
            <a:buNone/>
          </a:pPr>
          <a:r>
            <a:rPr lang="en-GB" sz="2100" kern="1200" dirty="0">
              <a:latin typeface="Bierstadt"/>
            </a:rPr>
            <a:t>Email me your document to s.france@uwtsd.ac.uk</a:t>
          </a:r>
        </a:p>
      </dsp:txBody>
      <dsp:txXfrm>
        <a:off x="7095345" y="1304925"/>
        <a:ext cx="3284506" cy="1957387"/>
      </dsp:txXfrm>
    </dsp:sp>
    <dsp:sp modelId="{222D71F2-903D-480B-96CB-EA573E7B2BF3}">
      <dsp:nvSpPr>
        <dsp:cNvPr id="0" name=""/>
        <dsp:cNvSpPr/>
      </dsp:nvSpPr>
      <dsp:spPr>
        <a:xfrm>
          <a:off x="7095345" y="0"/>
          <a:ext cx="3284506" cy="13049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4436" tIns="165100" rIns="324436" bIns="165100" numCol="1" spcCol="1270" anchor="ctr" anchorCtr="0">
          <a:noAutofit/>
        </a:bodyPr>
        <a:lstStyle/>
        <a:p>
          <a:pPr marL="0" lvl="0" indent="0" algn="l" defTabSz="1289050">
            <a:lnSpc>
              <a:spcPct val="90000"/>
            </a:lnSpc>
            <a:spcBef>
              <a:spcPct val="0"/>
            </a:spcBef>
            <a:spcAft>
              <a:spcPct val="35000"/>
            </a:spcAft>
            <a:buNone/>
          </a:pPr>
          <a:r>
            <a:rPr lang="en-US" sz="2900" kern="1200"/>
            <a:t>03</a:t>
          </a:r>
        </a:p>
        <a:p>
          <a:pPr marL="0" lvl="0" indent="0" algn="l" defTabSz="1289050">
            <a:lnSpc>
              <a:spcPct val="90000"/>
            </a:lnSpc>
            <a:spcBef>
              <a:spcPct val="0"/>
            </a:spcBef>
            <a:spcAft>
              <a:spcPct val="35000"/>
            </a:spcAft>
            <a:buNone/>
          </a:pPr>
          <a:endParaRPr lang="en-GB" sz="2900" kern="1200"/>
        </a:p>
      </dsp:txBody>
      <dsp:txXfrm>
        <a:off x="7095345" y="0"/>
        <a:ext cx="3284506" cy="13049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5D986-4F08-4C6F-BCD3-BB4A129A0216}">
      <dsp:nvSpPr>
        <dsp:cNvPr id="0" name=""/>
        <dsp:cNvSpPr/>
      </dsp:nvSpPr>
      <dsp:spPr>
        <a:xfrm>
          <a:off x="1740000" y="241037"/>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96B7AF-DAAD-49FE-996F-BDD256D5D679}">
      <dsp:nvSpPr>
        <dsp:cNvPr id="0" name=""/>
        <dsp:cNvSpPr/>
      </dsp:nvSpPr>
      <dsp:spPr>
        <a:xfrm>
          <a:off x="2208000" y="709037"/>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1E677A-9D77-4202-92E8-78D9B2115FB6}">
      <dsp:nvSpPr>
        <dsp:cNvPr id="0" name=""/>
        <dsp:cNvSpPr/>
      </dsp:nvSpPr>
      <dsp:spPr>
        <a:xfrm>
          <a:off x="1038000" y="312103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Please cover unit 1- Becoming a digital learner</a:t>
          </a:r>
          <a:endParaRPr lang="en-US" sz="1700" kern="1200"/>
        </a:p>
      </dsp:txBody>
      <dsp:txXfrm>
        <a:off x="1038000" y="3121037"/>
        <a:ext cx="3600000" cy="720000"/>
      </dsp:txXfrm>
    </dsp:sp>
    <dsp:sp modelId="{E86C7BB2-DAEC-4816-BF07-FF1F5F709E6B}">
      <dsp:nvSpPr>
        <dsp:cNvPr id="0" name=""/>
        <dsp:cNvSpPr/>
      </dsp:nvSpPr>
      <dsp:spPr>
        <a:xfrm>
          <a:off x="5970000" y="241037"/>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6F636-8B36-45A6-BC4D-2D2B51571B3E}">
      <dsp:nvSpPr>
        <dsp:cNvPr id="0" name=""/>
        <dsp:cNvSpPr/>
      </dsp:nvSpPr>
      <dsp:spPr>
        <a:xfrm>
          <a:off x="6438000" y="709037"/>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ECB4D4-A33C-4A74-8A5A-4B62C33E89FC}">
      <dsp:nvSpPr>
        <dsp:cNvPr id="0" name=""/>
        <dsp:cNvSpPr/>
      </dsp:nvSpPr>
      <dsp:spPr>
        <a:xfrm>
          <a:off x="5268000" y="312103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Watch video on how to make a mindmap using Microsoft Word</a:t>
          </a:r>
          <a:endParaRPr lang="en-US" sz="1700" kern="1200"/>
        </a:p>
      </dsp:txBody>
      <dsp:txXfrm>
        <a:off x="5268000" y="3121037"/>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9-16T16:41:11.287"/>
    </inkml:context>
    <inkml:brush xml:id="br0">
      <inkml:brushProperty name="width" value="0.1" units="cm"/>
      <inkml:brushProperty name="height" value="0.1" units="cm"/>
      <inkml:brushProperty name="color" value="#E71224"/>
    </inkml:brush>
  </inkml:definitions>
  <inkml:trace contextRef="#ctx0" brushRef="#br0">12691 12359 16383 0 0,'-3'0'0'0'0,"-5"0"0"0"0,-3 0 0 0 0,-4 0 0 0 0,1-3 0 0 0,0-1 0 0 0,-1 0 0 0 0,-1-3 0 0 0,-2 1 0 0 0,0 0 0 0 0,0 2 0 0 0,2-1 0 0 0,2-1 0 0 0,-1 1 0 0 0,-1 2 0 0 0,0 1 0 0 0,-2 1 0 0 0,0-3 0 0 0,0 0 0 0 0,-1-3 0 0 0,0-1 0 0 0,0 2 0 0 0,0 2 0 0 0,0 1 0 0 0,1 1 0 0 0,-1 1 0 0 0,0 1 0 0 0,0 0 0 0 0,1 1 0 0 0,-1-1 0 0 0,0 0 0 0 0,0 0 0 0 0,1 1 0 0 0,-1-1 0 0 0,3-3 0 0 0,2-2 0 0 0,-1 1 0 0 0,0 1 0 0 0,-2 1 0 0 0,0 0 0 0 0,2-2 0 0 0,1-3 0 0 0,-1-2 0 0 0,0 2 0 0 0,-2 2 0 0 0,0 1 0 0 0,-1 2 0 0 0,-1 1 0 0 0,0 1 0 0 0,0 0 0 0 0,0 0 0 0 0,0 1 0 0 0,1-1 0 0 0,-1 0 0 0 0,0-3 0 0 0,0-1 0 0 0,1 0 0 0 0,-1 1 0 0 0,3-3 0 0 0,2 1 0 0 0,-1 0 0 0 0,0 1 0 0 0,-2 2 0 0 0,0 1 0 0 0,-1 0 0 0 0,0 1 0 0 0,-1 0 0 0 0,0 0 0 0 0,0 1 0 0 0,0-1 0 0 0,0 0 0 0 0,0 0 0 0 0,1 0 0 0 0,-1 0 0 0 0,0 0 0 0 0,0 0 0 0 0,1 0 0 0 0,-1 0 0 0 0,0 0 0 0 0,4 3 0 0 0,0 1 0 0 0,0 0 0 0 0,0 0 0 0 0,-1-2 0 0 0,-2-1 0 0 0,0 0 0 0 0,0 0 0 0 0,2 2 0 0 0,5 4 0 0 0,0 1 0 0 0,0-1 0 0 0,-3-1 0 0 0,-1-3 0 0 0,-1-1 0 0 0,1 3 0 0 0,1-1 0 0 0,-1 0 0 0 0,-1-1 0 0 0,0-1 0 0 0,-2-1 0 0 0,3 3 0 0 0,1 0 0 0 0,-1 3 0 0 0,-1 1 0 0 0,0-2 0 0 0,-2-2 0 0 0,3 3 0 0 0,1-2 0 0 0,-1 0 0 0 0,0 2 0 0 0,1 2 0 0 0,1 1 0 0 0,-1-3 0 0 0,-1-1 0 0 0,1 1 0 0 0,1-1 0 0 0,2 2 0 0 0,0 0 0 0 0,-1-2 0 0 0,-3-2 0 0 0,3 2 0 0 0,-1-1 0 0 0,2 3 0 0 0,0 0 0 0 0,-2-2 0 0 0,2 1 0 0 0,-1 0 0 0 0,-1-1 0 0 0,1 1 0 0 0,0-1 0 0 0,2 3 0 0 0,-1-1 0 0 0,2 1 0 0 0,2 3 0 0 0,-1-1 0 0 0,-2-2 0 0 0,1 0 0 0 0,-2-1 0 0 0,1 1 0 0 0,3 3 0 0 0,-1-2 0 0 0,0 2 0 0 0,0-2 0 0 0,0 1 0 0 0,2 1 0 0 0,1 3 0 0 0,0 1 0 0 0,-1 1 0 0 0,2 1 0 0 0,0 1 0 0 0,-1-3 0 0 0,0-1 0 0 0,0 0 0 0 0,2 1 0 0 0,-2 0 0 0 0,-1 2 0 0 0,2 0 0 0 0,0 0 0 0 0,2 1 0 0 0,1 0 0 0 0,0 0 0 0 0,1 0 0 0 0,0-1 0 0 0,1 1 0 0 0,-1 0 0 0 0,0 0 0 0 0,0 0 0 0 0,0-1 0 0 0,0 1 0 0 0,0 0 0 0 0,4 0 0 0 0,0-1 0 0 0,0 1 0 0 0,-1 0 0 0 0,-1-1 0 0 0,3-2 0 0 0,0 2 0 0 0,-1 1 0 0 0,0 0 0 0 0,-2 1 0 0 0,-1-1 0 0 0,0 1 0 0 0,-1-1 0 0 0,0 0 0 0 0,3 0 0 0 0,1 0 0 0 0,3-1 0 0 0,0 1 0 0 0,-1 0 0 0 0,-1-1 0 0 0,-2 1 0 0 0,2 0 0 0 0,0 0 0 0 0,2-4 0 0 0,1 0 0 0 0,-2-1 0 0 0,1-1 0 0 0,0-1 0 0 0,-1 1 0 0 0,1 2 0 0 0,0 1 0 0 0,1-2 0 0 0,0 0 0 0 0,-2 0 0 0 0,2-1 0 0 0,-1-1 0 0 0,2-1 0 0 0,-1-1 0 0 0,-2 3 0 0 0,-1 1 0 0 0,0-2 0 0 0,4 1 0 0 0,3-2 0 0 0,0 1 0 0 0,0-3 0 0 0,2-2 0 0 0,-1 1 0 0 0,-1 2 0 0 0,-1 2 0 0 0,0 0 0 0 0,2-3 0 0 0,1-2 0 0 0,2-3 0 0 0,-2 1 0 0 0,0 0 0 0 0,1-1 0 0 0,-3 2 0 0 0,1 0 0 0 0,0-1 0 0 0,2-1 0 0 0,2-2 0 0 0,-3 3 0 0 0,0-1 0 0 0,0 1 0 0 0,-1 1 0 0 0,-1 0 0 0 0,2-1 0 0 0,-2 2 0 0 0,0 0 0 0 0,1-2 0 0 0,2-1 0 0 0,1-1 0 0 0,2-2 0 0 0,-3 3 0 0 0,-1 0 0 0 0,1 0 0 0 0,1-1 0 0 0,1-1 0 0 0,0-1 0 0 0,-2 3 0 0 0,-1 0 0 0 0,1 0 0 0 0,1-1 0 0 0,0-1 0 0 0,2 0 0 0 0,-3 1 0 0 0,-1 2 0 0 0,1-1 0 0 0,0-1 0 0 0,-1 2 0 0 0,-1 1 0 0 0,1-2 0 0 0,-2 3 0 0 0,0 0 0 0 0,2-2 0 0 0,1-1 0 0 0,1-2 0 0 0,1-1 0 0 0,2 0 0 0 0,-4 2 0 0 0,0 1 0 0 0,-3 3 0 0 0,-1 0 0 0 0,2 0 0 0 0,1-3 0 0 0,2-1 0 0 0,1-1 0 0 0,-3 2 0 0 0,1 3 0 0 0,0 1 0 0 0,0-1 0 0 0,-1 2 0 0 0,-1-2 0 0 0,1 0 0 0 0,2-3 0 0 0,0-2 0 0 0,2 0 0 0 0,0-2 0 0 0,0 0 0 0 0,-2 3 0 0 0,-1 1 0 0 0,0-1 0 0 0,0 0 0 0 0,2 3 0 0 0,0-1 0 0 0,1 0 0 0 0,1-1 0 0 0,0 1 0 0 0,-1 1 0 0 0,1-2 0 0 0,0 0 0 0 0,0-2 0 0 0,-3 2 0 0 0,-2 1 0 0 0,1-1 0 0 0,1-1 0 0 0,-3 3 0 0 0,0-1 0 0 0,1 0 0 0 0,1-2 0 0 0,1-1 0 0 0,2-1 0 0 0,0 0 0 0 0,0-1 0 0 0,1 0 0 0 0,0 0 0 0 0,0 0 0 0 0,0-1 0 0 0,0 1 0 0 0,-3 3 0 0 0,-2 1 0 0 0,1 0 0 0 0,0 0 0 0 0,2-2 0 0 0,0-1 0 0 0,1 0 0 0 0,1 0 0 0 0,-1-1 0 0 0,1-1 0 0 0,0 1 0 0 0,0 0 0 0 0,0 0 0 0 0,0 0 0 0 0,-1 0 0 0 0,1 0 0 0 0,0 0 0 0 0,0 0 0 0 0,-1 0 0 0 0,1 0 0 0 0,0 0 0 0 0,0 0 0 0 0,-1 0 0 0 0,1 0 0 0 0,0 0 0 0 0,0 0 0 0 0,-1 0 0 0 0,1 0 0 0 0,0 0 0 0 0,-1 0 0 0 0,-2-3 0 0 0,-2-2 0 0 0,-2-2 0 0 0,-1 0 0 0 0,-2-3 0 0 0,1 1 0 0 0,-1-1 0 0 0,-3-3 0 0 0,1 2 0 0 0,0-1 0 0 0,1-2 0 0 0,3 2 0 0 0,0 0 0 0 0,-3-2 0 0 0,1 2 0 0 0,-1 0 0 0 0,1 2 0 0 0,-1-1 0 0 0,-1-1 0 0 0,-3-3 0 0 0,-1-1 0 0 0,1 2 0 0 0,1 0 0 0 0,2 3 0 0 0,0-1 0 0 0,-1 0 0 0 0,2-3 0 0 0,-1-1 0 0 0,1 2 0 0 0,1 1 0 0 0,-3-2 0 0 0,2 2 0 0 0,-1 1 0 0 0,-2-2 0 0 0,2 3 0 0 0,3-5 0 0 0,-1-1 0 0 0,2-2 0 0 0,-1-1 0 0 0,-3 0 0 0 0,2 4 0 0 0,-2 1 0 0 0,-1-1 0 0 0,1 4 0 0 0,-1 0 0 0 0,-1-2 0 0 0,-1 0 0 0 0,-2-3 0 0 0,2 3 0 0 0,1 1 0 0 0,2 1 0 0 0,0 1 0 0 0,-1-2 0 0 0,-1-1 0 0 0,-2-2 0 0 0,1 2 0 0 0,1 0 0 0 0,-1 0 0 0 0,-1-2 0 0 0,-1-1 0 0 0,0 0 0 0 0,-2-2 0 0 0,0 1 0 0 0,0-1 0 0 0,0 0 0 0 0,0 0 0 0 0,-1 0 0 0 0,1 0 0 0 0,0 0 0 0 0,0 1 0 0 0,0-1 0 0 0,0 0 0 0 0,0 0 0 0 0,0 1 0 0 0,-3 2 0 0 0,-1 2 0 0 0,-3 2 0 0 0,-1 1 0 0 0,2-1 0 0 0,1-3 0 0 0,2 0 0 0 0,-2-2 0 0 0,-3-1 0 0 0,-4-1 0 0 0,1 0 0 0 0,-2 4 0 0 0,2 0 0 0 0,3 0 0 0 0,-1-1 0 0 0,2 0 0 0 0,1-2 0 0 0,-1 3 0 0 0,1 1 0 0 0,-2-1 0 0 0,0 0 0 0 0,-1 1 0 0 0,0 1 0 0 0,-1 2 0 0 0,1 0 0 0 0,-1 2 0 0 0,1-1 0 0 0,3-2 0 0 0,-2-2 0 0 0,1-1 0 0 0,-2 1 0 0 0,1 0 0 0 0,-1 2 0 0 0,0 1 0 0 0,3-2 0 0 0,-2 2 0 0 0,1-1 0 0 0,-2 2 0 0 0,1-1 0 0 0,2-1 0 0 0,-2 1 0 0 0,-2 2 0 0 0,1 0 0 0 0,1-2 0 0 0,-1 1 0 0 0,1-1 0 0 0,3-1 0 0 0,-3 0 0 0 0,2 0 0 0 0,-2 1 0 0 0,0 0 0 0 0,-2 2 0 0 0,2-1 0 0 0,1-2 0 0 0,-1 1 0 0 0,1-1 0 0 0,-2 2 0 0 0,1 0 0 0 0,-1 0 0 0 0,-3 0 0 0 0,1-2 0 0 0,3-2 0 0 0,-5 1 0 0 0,1 0 0 0 0,2-1 0 0 0,0 2 0 0 0,1-1 0 0 0,2 0 0 0 0,0 1 0 0 0,0-1 0 0 0,-1 3 0 0 0,0-1 0 0 0,2-1 0 0 0,-2-2 0 0 0,2-2 0 0 0,-3 2 0 0 0,1 0 0 0 0,-1 2 0 0 0,0 1 0 0 0,-1 1 0 0 0,1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9-16T16:41:11.288"/>
    </inkml:context>
    <inkml:brush xml:id="br0">
      <inkml:brushProperty name="width" value="0.1" units="cm"/>
      <inkml:brushProperty name="height" value="0.1" units="cm"/>
      <inkml:brushProperty name="color" value="#E71224"/>
    </inkml:brush>
  </inkml:definitions>
  <inkml:trace contextRef="#ctx0" brushRef="#br0">30807 12367 16383 0 0,'-3'0'0'0'0,"-1"0"0"0"0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5/24/2023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5/24/2023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5/24/2023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5/24/2023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5/24/2023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5/24/2023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5/24/2023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5/24/2023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5/24/2023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5/24/2023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5/24/2023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5/24/2023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ithelp%2F&amp;data=05%7C01%7Cs.france%40uwtsd.ac.uk%7C6b15c017c8c14b35b8fd08db56f5e05b%7C4e0f11f9046e45059cb8db2152311e21%7C0%7C0%7C638199386259702107%7CUnknown%7CTWFpbGZsb3d8eyJWIjoiMC4wLjAwMDAiLCJQIjoiV2luMzIiLCJBTiI6Ik1haWwiLCJXVCI6Mn0%3D%7C3000%7C%7C%7C&amp;sdata=%2B4HJvX4yMwkUBPG4crgrttChGOOUmLFZFMHBR5nElYg%3D&amp;reserved=0" TargetMode="External"/><Relationship Id="rId2" Type="http://schemas.openxmlformats.org/officeDocument/2006/relationships/hyperlink" Target="https://eur01.safelinks.protection.outlook.com/?url=https%3A%2F%2Fwww.uwtsd.ac.uk%2Fmedia%2Fuwtsd-website%2Fcontent-assets%2Fdocuments%2Fstudent-experience%2FUWTSD-Student-Code-of-conduct-2021.pdf&amp;data=05%7C01%7Cs.france%40uwtsd.ac.uk%7C6b15c017c8c14b35b8fd08db56f5e05b%7C4e0f11f9046e45059cb8db2152311e21%7C0%7C0%7C638199386259545871%7CUnknown%7CTWFpbGZsb3d8eyJWIjoiMC4wLjAwMDAiLCJQIjoiV2luMzIiLCJBTiI6Ik1haWwiLCJXVCI6Mn0%3D%7C3000%7C%7C%7C&amp;sdata=wMtYI7gT9%2FexFaMHsi7y5qYJGIJhFdYWdrbdVXITr2c%3D&amp;reserved=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9.png"/><Relationship Id="rId7" Type="http://schemas.openxmlformats.org/officeDocument/2006/relationships/image" Target="../media/image290.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280.png"/><Relationship Id="rId4" Type="http://schemas.openxmlformats.org/officeDocument/2006/relationships/customXml" Target="../ink/ink1.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ni_PWxrsNo"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1M9EeySFsu0" TargetMode="External"/><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4.jpe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www.youtube.com/watch?v=Eer0_GHEum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75305" y="235881"/>
            <a:ext cx="4569006" cy="2884247"/>
          </a:xfrm>
        </p:spPr>
        <p:txBody>
          <a:bodyPr anchor="ctr">
            <a:normAutofit fontScale="90000"/>
          </a:bodyPr>
          <a:lstStyle/>
          <a:p>
            <a:pPr>
              <a:lnSpc>
                <a:spcPct val="90000"/>
              </a:lnSpc>
            </a:pPr>
            <a:r>
              <a:rPr lang="en-US" dirty="0">
                <a:cs typeface="Calibri Light"/>
              </a:rPr>
              <a:t>Learning in the digital era (BMPL4007/C)</a:t>
            </a:r>
            <a:br>
              <a:rPr lang="en-US" dirty="0">
                <a:cs typeface="Calibri Light"/>
              </a:rPr>
            </a:br>
            <a:br>
              <a:rPr lang="en-US" dirty="0">
                <a:cs typeface="Calibri Light"/>
              </a:rPr>
            </a:br>
            <a:r>
              <a:rPr lang="en-US" dirty="0">
                <a:cs typeface="Calibri Light"/>
              </a:rPr>
              <a:t>Week 1</a:t>
            </a:r>
          </a:p>
        </p:txBody>
      </p:sp>
      <p:sp>
        <p:nvSpPr>
          <p:cNvPr id="3" name="Subtitle 2"/>
          <p:cNvSpPr>
            <a:spLocks noGrp="1"/>
          </p:cNvSpPr>
          <p:nvPr>
            <p:ph type="subTitle" idx="1"/>
          </p:nvPr>
        </p:nvSpPr>
        <p:spPr>
          <a:xfrm>
            <a:off x="6575305" y="3880965"/>
            <a:ext cx="4569006" cy="2359114"/>
          </a:xfrm>
        </p:spPr>
        <p:txBody>
          <a:bodyPr vert="horz" lIns="91440" tIns="45720" rIns="91440" bIns="45720" rtlCol="0" anchor="b">
            <a:normAutofit/>
          </a:bodyPr>
          <a:lstStyle/>
          <a:p>
            <a:r>
              <a:rPr lang="en-US">
                <a:cs typeface="Calibri"/>
              </a:rPr>
              <a:t>Sadie France</a:t>
            </a:r>
          </a:p>
          <a:p>
            <a:r>
              <a:rPr lang="en-US">
                <a:cs typeface="Calibri"/>
              </a:rPr>
              <a:t>s.france@uwtsd.ac.uk</a:t>
            </a:r>
          </a:p>
        </p:txBody>
      </p:sp>
      <p:pic>
        <p:nvPicPr>
          <p:cNvPr id="7" name="Picture 3">
            <a:extLst>
              <a:ext uri="{FF2B5EF4-FFF2-40B4-BE49-F238E27FC236}">
                <a16:creationId xmlns:a16="http://schemas.microsoft.com/office/drawing/2014/main" id="{4615EAF4-C959-C982-CB30-6F4A319B3841}"/>
              </a:ext>
            </a:extLst>
          </p:cNvPr>
          <p:cNvPicPr>
            <a:picLocks noChangeAspect="1"/>
          </p:cNvPicPr>
          <p:nvPr/>
        </p:nvPicPr>
        <p:blipFill rotWithShape="1">
          <a:blip r:embed="rId2"/>
          <a:srcRect l="15055" r="25698" b="-3"/>
          <a:stretch/>
        </p:blipFill>
        <p:spPr>
          <a:xfrm>
            <a:off x="20" y="10"/>
            <a:ext cx="6095978" cy="6857989"/>
          </a:xfrm>
          <a:prstGeom prst="rect">
            <a:avLst/>
          </a:prstGeom>
        </p:spPr>
      </p:pic>
      <p:cxnSp>
        <p:nvCxnSpPr>
          <p:cNvPr id="8" name="Straight Connector 1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3510BD-7118-AC36-A9F7-48D804480BB2}"/>
              </a:ext>
            </a:extLst>
          </p:cNvPr>
          <p:cNvSpPr>
            <a:spLocks noGrp="1"/>
          </p:cNvSpPr>
          <p:nvPr>
            <p:ph type="title"/>
          </p:nvPr>
        </p:nvSpPr>
        <p:spPr>
          <a:xfrm>
            <a:off x="761801" y="296712"/>
            <a:ext cx="9906199" cy="1157242"/>
          </a:xfrm>
        </p:spPr>
        <p:txBody>
          <a:bodyPr>
            <a:normAutofit/>
          </a:bodyPr>
          <a:lstStyle/>
          <a:p>
            <a:pPr algn="ctr"/>
            <a:r>
              <a:rPr lang="en-GB" dirty="0"/>
              <a:t>Aims for todays session</a:t>
            </a:r>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1A01B4-A081-1205-209F-0A18560D9EB8}"/>
              </a:ext>
            </a:extLst>
          </p:cNvPr>
          <p:cNvGraphicFramePr>
            <a:graphicFrameLocks noGrp="1"/>
          </p:cNvGraphicFramePr>
          <p:nvPr>
            <p:ph idx="1"/>
            <p:extLst>
              <p:ext uri="{D42A27DB-BD31-4B8C-83A1-F6EECF244321}">
                <p14:modId xmlns:p14="http://schemas.microsoft.com/office/powerpoint/2010/main" val="3258229572"/>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067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5" name="Rectangle 5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8C2B11-3BFA-2F02-EAFB-9E6B60712A3E}"/>
              </a:ext>
            </a:extLst>
          </p:cNvPr>
          <p:cNvSpPr>
            <a:spLocks noGrp="1"/>
          </p:cNvSpPr>
          <p:nvPr>
            <p:ph type="title"/>
          </p:nvPr>
        </p:nvSpPr>
        <p:spPr>
          <a:xfrm>
            <a:off x="761801" y="296712"/>
            <a:ext cx="9906199" cy="1157242"/>
          </a:xfrm>
        </p:spPr>
        <p:txBody>
          <a:bodyPr vert="horz" lIns="91440" tIns="45720" rIns="91440" bIns="45720" rtlCol="0">
            <a:normAutofit/>
          </a:bodyPr>
          <a:lstStyle/>
          <a:p>
            <a:pPr algn="ctr"/>
            <a:r>
              <a:rPr lang="en-US" dirty="0"/>
              <a:t>Welcome- Introduction to the module</a:t>
            </a:r>
            <a:endParaRPr lang="en-US"/>
          </a:p>
        </p:txBody>
      </p:sp>
      <p:cxnSp>
        <p:nvCxnSpPr>
          <p:cNvPr id="57" name="Straight Connector 5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7">
            <a:extLst>
              <a:ext uri="{FF2B5EF4-FFF2-40B4-BE49-F238E27FC236}">
                <a16:creationId xmlns:a16="http://schemas.microsoft.com/office/drawing/2014/main" id="{B29B21FE-55F0-C4E1-D8BB-6BCE507606A2}"/>
              </a:ext>
            </a:extLst>
          </p:cNvPr>
          <p:cNvGraphicFramePr>
            <a:graphicFrameLocks noGrp="1"/>
          </p:cNvGraphicFramePr>
          <p:nvPr>
            <p:ph idx="1"/>
          </p:nvPr>
        </p:nvGraphicFramePr>
        <p:xfrm>
          <a:off x="762000" y="1943888"/>
          <a:ext cx="9906002" cy="4053879"/>
        </p:xfrm>
        <a:graphic>
          <a:graphicData uri="http://schemas.openxmlformats.org/drawingml/2006/table">
            <a:tbl>
              <a:tblPr firstRow="1" bandRow="1">
                <a:tableStyleId>{5C22544A-7EE6-4342-B048-85BDC9FD1C3A}</a:tableStyleId>
              </a:tblPr>
              <a:tblGrid>
                <a:gridCol w="1137738">
                  <a:extLst>
                    <a:ext uri="{9D8B030D-6E8A-4147-A177-3AD203B41FA5}">
                      <a16:colId xmlns:a16="http://schemas.microsoft.com/office/drawing/2014/main" val="3956163970"/>
                    </a:ext>
                  </a:extLst>
                </a:gridCol>
                <a:gridCol w="5348193">
                  <a:extLst>
                    <a:ext uri="{9D8B030D-6E8A-4147-A177-3AD203B41FA5}">
                      <a16:colId xmlns:a16="http://schemas.microsoft.com/office/drawing/2014/main" val="380248409"/>
                    </a:ext>
                  </a:extLst>
                </a:gridCol>
                <a:gridCol w="3420071">
                  <a:extLst>
                    <a:ext uri="{9D8B030D-6E8A-4147-A177-3AD203B41FA5}">
                      <a16:colId xmlns:a16="http://schemas.microsoft.com/office/drawing/2014/main" val="1016750130"/>
                    </a:ext>
                  </a:extLst>
                </a:gridCol>
              </a:tblGrid>
              <a:tr h="314499">
                <a:tc>
                  <a:txBody>
                    <a:bodyPr/>
                    <a:lstStyle/>
                    <a:p>
                      <a:pPr fontAlgn="b"/>
                      <a:endParaRPr lang="en-GB" sz="900">
                        <a:effectLst/>
                      </a:endParaRPr>
                    </a:p>
                    <a:p>
                      <a:pPr rtl="0" fontAlgn="base"/>
                      <a:r>
                        <a:rPr lang="en-GB" sz="700">
                          <a:effectLst/>
                        </a:rPr>
                        <a:t>Date </a:t>
                      </a:r>
                      <a:endParaRPr lang="en-GB" sz="900">
                        <a:effectLst/>
                      </a:endParaRPr>
                    </a:p>
                  </a:txBody>
                  <a:tcPr marL="34618" marR="34618" marT="17309" marB="17309" anchor="b"/>
                </a:tc>
                <a:tc>
                  <a:txBody>
                    <a:bodyPr/>
                    <a:lstStyle/>
                    <a:p>
                      <a:pPr algn="ctr" fontAlgn="b"/>
                      <a:endParaRPr lang="en-GB" sz="900">
                        <a:effectLst/>
                      </a:endParaRPr>
                    </a:p>
                    <a:p>
                      <a:pPr rtl="0" fontAlgn="base"/>
                      <a:r>
                        <a:rPr lang="en-GB" sz="700">
                          <a:effectLst/>
                        </a:rPr>
                        <a:t>Online content </a:t>
                      </a:r>
                      <a:endParaRPr lang="en-GB" sz="900">
                        <a:effectLst/>
                      </a:endParaRPr>
                    </a:p>
                  </a:txBody>
                  <a:tcPr marL="34618" marR="34618" marT="17309" marB="17309" anchor="b"/>
                </a:tc>
                <a:tc>
                  <a:txBody>
                    <a:bodyPr/>
                    <a:lstStyle/>
                    <a:p>
                      <a:pPr algn="ctr" fontAlgn="b"/>
                      <a:endParaRPr lang="en-GB" sz="900">
                        <a:effectLst/>
                      </a:endParaRPr>
                    </a:p>
                    <a:p>
                      <a:pPr rtl="0" fontAlgn="base"/>
                      <a:r>
                        <a:rPr lang="en-GB" sz="700">
                          <a:effectLst/>
                        </a:rPr>
                        <a:t>Topics Covered </a:t>
                      </a:r>
                      <a:endParaRPr lang="en-GB" sz="900">
                        <a:effectLst/>
                      </a:endParaRPr>
                    </a:p>
                  </a:txBody>
                  <a:tcPr marL="34618" marR="34618" marT="17309" marB="17309" anchor="b"/>
                </a:tc>
                <a:extLst>
                  <a:ext uri="{0D108BD9-81ED-4DB2-BD59-A6C34878D82A}">
                    <a16:rowId xmlns:a16="http://schemas.microsoft.com/office/drawing/2014/main" val="3203420330"/>
                  </a:ext>
                </a:extLst>
              </a:tr>
              <a:tr h="314499">
                <a:tc>
                  <a:txBody>
                    <a:bodyPr/>
                    <a:lstStyle/>
                    <a:p>
                      <a:pPr fontAlgn="b"/>
                      <a:endParaRPr lang="en-GB" sz="900">
                        <a:effectLst/>
                      </a:endParaRPr>
                    </a:p>
                    <a:p>
                      <a:pPr rtl="0" fontAlgn="base"/>
                      <a:r>
                        <a:rPr lang="en-GB" sz="700">
                          <a:effectLst/>
                        </a:rPr>
                        <a:t>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 </a:t>
                      </a:r>
                      <a:endParaRPr lang="en-GB" sz="900">
                        <a:effectLst/>
                      </a:endParaRPr>
                    </a:p>
                  </a:txBody>
                  <a:tcPr marL="34618" marR="34618" marT="17309" marB="17309" anchor="b"/>
                </a:tc>
                <a:extLst>
                  <a:ext uri="{0D108BD9-81ED-4DB2-BD59-A6C34878D82A}">
                    <a16:rowId xmlns:a16="http://schemas.microsoft.com/office/drawing/2014/main" val="1595343778"/>
                  </a:ext>
                </a:extLst>
              </a:tr>
              <a:tr h="314499">
                <a:tc>
                  <a:txBody>
                    <a:bodyPr/>
                    <a:lstStyle/>
                    <a:p>
                      <a:pPr fontAlgn="b"/>
                      <a:endParaRPr lang="en-GB" sz="900">
                        <a:effectLst/>
                      </a:endParaRPr>
                    </a:p>
                    <a:p>
                      <a:pPr rtl="0" fontAlgn="base"/>
                      <a:r>
                        <a:rPr lang="en-GB" sz="700">
                          <a:effectLst/>
                        </a:rPr>
                        <a:t>Thursday 25</a:t>
                      </a:r>
                      <a:r>
                        <a:rPr lang="en-GB" sz="600" baseline="30000">
                          <a:effectLst/>
                        </a:rPr>
                        <a:t>th</a:t>
                      </a:r>
                      <a:r>
                        <a:rPr lang="en-GB" sz="700">
                          <a:effectLst/>
                        </a:rPr>
                        <a:t> May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FIRST ONLINE SESSION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FIRST ONLINE SESSION </a:t>
                      </a:r>
                      <a:endParaRPr lang="en-GB" sz="900">
                        <a:effectLst/>
                      </a:endParaRPr>
                    </a:p>
                  </a:txBody>
                  <a:tcPr marL="34618" marR="34618" marT="17309" marB="17309" anchor="b"/>
                </a:tc>
                <a:extLst>
                  <a:ext uri="{0D108BD9-81ED-4DB2-BD59-A6C34878D82A}">
                    <a16:rowId xmlns:a16="http://schemas.microsoft.com/office/drawing/2014/main" val="1316639005"/>
                  </a:ext>
                </a:extLst>
              </a:tr>
              <a:tr h="314499">
                <a:tc>
                  <a:txBody>
                    <a:bodyPr/>
                    <a:lstStyle/>
                    <a:p>
                      <a:pPr fontAlgn="b"/>
                      <a:endParaRPr lang="en-GB" sz="900">
                        <a:effectLst/>
                      </a:endParaRPr>
                    </a:p>
                    <a:p>
                      <a:pPr rtl="0" fontAlgn="base"/>
                      <a:r>
                        <a:rPr lang="en-GB" sz="700">
                          <a:effectLst/>
                        </a:rPr>
                        <a:t>Week 1: 25/05/23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Introduction to module, assessments and preparing for higher education/UNIT 0- Preparing for Higher education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Time Management, Study Plan, assessments/ Sourcing information </a:t>
                      </a:r>
                      <a:endParaRPr lang="en-GB" sz="900">
                        <a:effectLst/>
                      </a:endParaRPr>
                    </a:p>
                  </a:txBody>
                  <a:tcPr marL="34618" marR="34618" marT="17309" marB="17309" anchor="b"/>
                </a:tc>
                <a:extLst>
                  <a:ext uri="{0D108BD9-81ED-4DB2-BD59-A6C34878D82A}">
                    <a16:rowId xmlns:a16="http://schemas.microsoft.com/office/drawing/2014/main" val="238822736"/>
                  </a:ext>
                </a:extLst>
              </a:tr>
              <a:tr h="819437">
                <a:tc>
                  <a:txBody>
                    <a:bodyPr/>
                    <a:lstStyle/>
                    <a:p>
                      <a:pPr fontAlgn="b"/>
                      <a:endParaRPr lang="en-GB" sz="900">
                        <a:effectLst/>
                      </a:endParaRPr>
                    </a:p>
                    <a:p>
                      <a:pPr rtl="0" fontAlgn="base"/>
                      <a:r>
                        <a:rPr lang="en-GB" sz="700">
                          <a:effectLst/>
                        </a:rPr>
                        <a:t>Week 2: 1/06/23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UNIT1- Becoming a digital learner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Sourcing information, use of library, referencing, citations- LISA ELLIS </a:t>
                      </a:r>
                      <a:endParaRPr lang="en-GB" sz="900">
                        <a:effectLst/>
                      </a:endParaRPr>
                    </a:p>
                    <a:p>
                      <a:pPr rtl="0" fontAlgn="base"/>
                      <a:r>
                        <a:rPr lang="en-GB" sz="700">
                          <a:effectLst/>
                        </a:rPr>
                        <a:t>Identity and sense of place, values and beliefs </a:t>
                      </a:r>
                      <a:endParaRPr lang="en-GB" sz="900">
                        <a:effectLst/>
                      </a:endParaRPr>
                    </a:p>
                    <a:p>
                      <a:pPr rtl="0" fontAlgn="base"/>
                      <a:r>
                        <a:rPr lang="en-GB" sz="700">
                          <a:effectLst/>
                        </a:rPr>
                        <a:t>Effective Communication, Emotional intelligence, teamwork </a:t>
                      </a:r>
                      <a:endParaRPr lang="en-GB" sz="900">
                        <a:effectLst/>
                      </a:endParaRPr>
                    </a:p>
                    <a:p>
                      <a:pPr rtl="0" fontAlgn="base"/>
                      <a:r>
                        <a:rPr lang="en-GB" sz="700">
                          <a:effectLst/>
                        </a:rPr>
                        <a:t> </a:t>
                      </a:r>
                      <a:endParaRPr lang="en-GB" sz="900">
                        <a:effectLst/>
                      </a:endParaRPr>
                    </a:p>
                    <a:p>
                      <a:pPr rtl="0" fontAlgn="base"/>
                      <a:r>
                        <a:rPr lang="en-GB" sz="700">
                          <a:effectLst/>
                        </a:rPr>
                        <a:t> </a:t>
                      </a:r>
                      <a:endParaRPr lang="en-GB" sz="900">
                        <a:effectLst/>
                      </a:endParaRPr>
                    </a:p>
                    <a:p>
                      <a:pPr rtl="0" fontAlgn="base"/>
                      <a:r>
                        <a:rPr lang="en-GB" sz="700">
                          <a:effectLst/>
                        </a:rPr>
                        <a:t> </a:t>
                      </a:r>
                      <a:endParaRPr lang="en-GB" sz="900">
                        <a:effectLst/>
                      </a:endParaRPr>
                    </a:p>
                  </a:txBody>
                  <a:tcPr marL="34618" marR="34618" marT="17309" marB="17309" anchor="b"/>
                </a:tc>
                <a:extLst>
                  <a:ext uri="{0D108BD9-81ED-4DB2-BD59-A6C34878D82A}">
                    <a16:rowId xmlns:a16="http://schemas.microsoft.com/office/drawing/2014/main" val="2614591945"/>
                  </a:ext>
                </a:extLst>
              </a:tr>
              <a:tr h="516474">
                <a:tc>
                  <a:txBody>
                    <a:bodyPr/>
                    <a:lstStyle/>
                    <a:p>
                      <a:pPr fontAlgn="b"/>
                      <a:endParaRPr lang="en-GB" sz="900">
                        <a:effectLst/>
                      </a:endParaRPr>
                    </a:p>
                    <a:p>
                      <a:pPr rtl="0" fontAlgn="base"/>
                      <a:r>
                        <a:rPr lang="en-GB" sz="700">
                          <a:effectLst/>
                        </a:rPr>
                        <a:t>Week 3: 8/6/23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UNIT 2- Becoming a team player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Teamwork (incl virtual), Managing conflict, </a:t>
                      </a:r>
                      <a:endParaRPr lang="en-GB" sz="900">
                        <a:effectLst/>
                      </a:endParaRPr>
                    </a:p>
                    <a:p>
                      <a:pPr rtl="0" fontAlgn="base"/>
                      <a:r>
                        <a:rPr lang="en-GB" sz="700">
                          <a:effectLst/>
                        </a:rPr>
                        <a:t>How to make a video </a:t>
                      </a:r>
                      <a:endParaRPr lang="en-GB" sz="900">
                        <a:effectLst/>
                      </a:endParaRPr>
                    </a:p>
                    <a:p>
                      <a:pPr rtl="0" fontAlgn="base"/>
                      <a:r>
                        <a:rPr lang="en-GB" sz="700">
                          <a:effectLst/>
                        </a:rPr>
                        <a:t> </a:t>
                      </a:r>
                      <a:endParaRPr lang="en-GB" sz="900">
                        <a:effectLst/>
                      </a:endParaRPr>
                    </a:p>
                  </a:txBody>
                  <a:tcPr marL="34618" marR="34618" marT="17309" marB="17309" anchor="b"/>
                </a:tc>
                <a:extLst>
                  <a:ext uri="{0D108BD9-81ED-4DB2-BD59-A6C34878D82A}">
                    <a16:rowId xmlns:a16="http://schemas.microsoft.com/office/drawing/2014/main" val="3268705778"/>
                  </a:ext>
                </a:extLst>
              </a:tr>
              <a:tr h="415487">
                <a:tc>
                  <a:txBody>
                    <a:bodyPr/>
                    <a:lstStyle/>
                    <a:p>
                      <a:pPr fontAlgn="b"/>
                      <a:endParaRPr lang="en-GB" sz="900">
                        <a:effectLst/>
                      </a:endParaRPr>
                    </a:p>
                    <a:p>
                      <a:pPr rtl="0" fontAlgn="base"/>
                      <a:r>
                        <a:rPr lang="en-GB" sz="700">
                          <a:effectLst/>
                        </a:rPr>
                        <a:t>Week 4: 15/06/22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Unit 3- Virtual Collaboration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Collaborating through virtual settings </a:t>
                      </a:r>
                      <a:endParaRPr lang="en-GB" sz="900">
                        <a:effectLst/>
                      </a:endParaRPr>
                    </a:p>
                    <a:p>
                      <a:pPr rtl="0" fontAlgn="base"/>
                      <a:r>
                        <a:rPr lang="en-GB" sz="700">
                          <a:effectLst/>
                        </a:rPr>
                        <a:t>  </a:t>
                      </a:r>
                      <a:endParaRPr lang="en-GB" sz="900">
                        <a:effectLst/>
                      </a:endParaRPr>
                    </a:p>
                  </a:txBody>
                  <a:tcPr marL="34618" marR="34618" marT="17309" marB="17309" anchor="b"/>
                </a:tc>
                <a:extLst>
                  <a:ext uri="{0D108BD9-81ED-4DB2-BD59-A6C34878D82A}">
                    <a16:rowId xmlns:a16="http://schemas.microsoft.com/office/drawing/2014/main" val="3647351385"/>
                  </a:ext>
                </a:extLst>
              </a:tr>
              <a:tr h="415487">
                <a:tc>
                  <a:txBody>
                    <a:bodyPr/>
                    <a:lstStyle/>
                    <a:p>
                      <a:pPr fontAlgn="b"/>
                      <a:endParaRPr lang="en-GB" sz="900">
                        <a:effectLst/>
                      </a:endParaRPr>
                    </a:p>
                    <a:p>
                      <a:pPr rtl="0" fontAlgn="base"/>
                      <a:r>
                        <a:rPr lang="en-GB" sz="700">
                          <a:effectLst/>
                        </a:rPr>
                        <a:t>Week 5 : 22/06/23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Unit 4- Becoming a lifelong learner </a:t>
                      </a:r>
                      <a:endParaRPr lang="en-GB" sz="900">
                        <a:effectLst/>
                      </a:endParaRPr>
                    </a:p>
                    <a:p>
                      <a:pPr rtl="0" fontAlgn="base"/>
                      <a:r>
                        <a:rPr lang="en-GB" sz="700">
                          <a:effectLst/>
                        </a:rPr>
                        <a:t>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Resilience and self-reflection </a:t>
                      </a:r>
                      <a:endParaRPr lang="en-GB" sz="900">
                        <a:effectLst/>
                      </a:endParaRPr>
                    </a:p>
                  </a:txBody>
                  <a:tcPr marL="34618" marR="34618" marT="17309" marB="17309" anchor="b"/>
                </a:tc>
                <a:extLst>
                  <a:ext uri="{0D108BD9-81ED-4DB2-BD59-A6C34878D82A}">
                    <a16:rowId xmlns:a16="http://schemas.microsoft.com/office/drawing/2014/main" val="1532442639"/>
                  </a:ext>
                </a:extLst>
              </a:tr>
              <a:tr h="314499">
                <a:tc>
                  <a:txBody>
                    <a:bodyPr/>
                    <a:lstStyle/>
                    <a:p>
                      <a:pPr fontAlgn="b"/>
                      <a:endParaRPr lang="en-GB" sz="900">
                        <a:effectLst/>
                      </a:endParaRPr>
                    </a:p>
                    <a:p>
                      <a:pPr rtl="0" fontAlgn="base"/>
                      <a:r>
                        <a:rPr lang="en-GB" sz="700">
                          <a:effectLst/>
                        </a:rPr>
                        <a:t>Week 6: 29/06/23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DRAFT SESSION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DRAFT SESSION </a:t>
                      </a:r>
                      <a:endParaRPr lang="en-GB" sz="900">
                        <a:effectLst/>
                      </a:endParaRPr>
                    </a:p>
                  </a:txBody>
                  <a:tcPr marL="34618" marR="34618" marT="17309" marB="17309" anchor="b"/>
                </a:tc>
                <a:extLst>
                  <a:ext uri="{0D108BD9-81ED-4DB2-BD59-A6C34878D82A}">
                    <a16:rowId xmlns:a16="http://schemas.microsoft.com/office/drawing/2014/main" val="2241404784"/>
                  </a:ext>
                </a:extLst>
              </a:tr>
              <a:tr h="314499">
                <a:tc>
                  <a:txBody>
                    <a:bodyPr/>
                    <a:lstStyle/>
                    <a:p>
                      <a:pPr fontAlgn="b"/>
                      <a:endParaRPr lang="en-GB" sz="900">
                        <a:effectLst/>
                      </a:endParaRPr>
                    </a:p>
                    <a:p>
                      <a:pPr rtl="0" fontAlgn="base"/>
                      <a:r>
                        <a:rPr lang="en-GB" sz="700">
                          <a:effectLst/>
                        </a:rPr>
                        <a:t>7th JULY 2023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SUBMIT ASSIGNMENT BY 23:59PM </a:t>
                      </a:r>
                      <a:endParaRPr lang="en-GB" sz="900">
                        <a:effectLst/>
                      </a:endParaRPr>
                    </a:p>
                  </a:txBody>
                  <a:tcPr marL="34618" marR="34618" marT="17309" marB="17309" anchor="b"/>
                </a:tc>
                <a:tc>
                  <a:txBody>
                    <a:bodyPr/>
                    <a:lstStyle/>
                    <a:p>
                      <a:pPr fontAlgn="b"/>
                      <a:endParaRPr lang="en-GB" sz="900">
                        <a:effectLst/>
                      </a:endParaRPr>
                    </a:p>
                    <a:p>
                      <a:pPr rtl="0" fontAlgn="base"/>
                      <a:r>
                        <a:rPr lang="en-GB" sz="700">
                          <a:effectLst/>
                        </a:rPr>
                        <a:t>SUBMIT ASSIGNMENT BY 23:59PM </a:t>
                      </a:r>
                      <a:endParaRPr lang="en-GB" sz="900">
                        <a:effectLst/>
                      </a:endParaRPr>
                    </a:p>
                  </a:txBody>
                  <a:tcPr marL="34618" marR="34618" marT="17309" marB="17309" anchor="b"/>
                </a:tc>
                <a:extLst>
                  <a:ext uri="{0D108BD9-81ED-4DB2-BD59-A6C34878D82A}">
                    <a16:rowId xmlns:a16="http://schemas.microsoft.com/office/drawing/2014/main" val="2321452397"/>
                  </a:ext>
                </a:extLst>
              </a:tr>
            </a:tbl>
          </a:graphicData>
        </a:graphic>
      </p:graphicFrame>
    </p:spTree>
    <p:extLst>
      <p:ext uri="{BB962C8B-B14F-4D97-AF65-F5344CB8AC3E}">
        <p14:creationId xmlns:p14="http://schemas.microsoft.com/office/powerpoint/2010/main" val="1942092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24B3D-092A-AB5D-66EE-667ABD721071}"/>
              </a:ext>
            </a:extLst>
          </p:cNvPr>
          <p:cNvSpPr>
            <a:spLocks noGrp="1"/>
          </p:cNvSpPr>
          <p:nvPr>
            <p:ph type="title"/>
          </p:nvPr>
        </p:nvSpPr>
        <p:spPr/>
        <p:txBody>
          <a:bodyPr/>
          <a:lstStyle/>
          <a:p>
            <a:r>
              <a:rPr lang="en-GB" dirty="0"/>
              <a:t>House keeping rules</a:t>
            </a:r>
          </a:p>
        </p:txBody>
      </p:sp>
      <p:sp>
        <p:nvSpPr>
          <p:cNvPr id="3" name="Content Placeholder 2">
            <a:extLst>
              <a:ext uri="{FF2B5EF4-FFF2-40B4-BE49-F238E27FC236}">
                <a16:creationId xmlns:a16="http://schemas.microsoft.com/office/drawing/2014/main" id="{CADC270C-8F18-644B-A85F-45BBFFC0F4E9}"/>
              </a:ext>
            </a:extLst>
          </p:cNvPr>
          <p:cNvSpPr>
            <a:spLocks noGrp="1"/>
          </p:cNvSpPr>
          <p:nvPr>
            <p:ph idx="1"/>
          </p:nvPr>
        </p:nvSpPr>
        <p:spPr/>
        <p:txBody>
          <a:bodyPr vert="horz" lIns="91440" tIns="45720" rIns="91440" bIns="45720" rtlCol="0" anchor="t">
            <a:normAutofit lnSpcReduction="10000"/>
          </a:bodyPr>
          <a:lstStyle/>
          <a:p>
            <a:pPr algn="ctr">
              <a:buChar char="•"/>
            </a:pPr>
            <a:r>
              <a:rPr lang="en-GB" dirty="0">
                <a:latin typeface="Calibri"/>
                <a:ea typeface="Calibri"/>
                <a:cs typeface="Calibri"/>
              </a:rPr>
              <a:t>Students are expected to adhere to our Code of Conduct which can be found on the following link:- </a:t>
            </a:r>
            <a:r>
              <a:rPr lang="en-GB" dirty="0">
                <a:latin typeface="Calibri"/>
                <a:ea typeface="Calibri"/>
                <a:cs typeface="Calibri"/>
                <a:hlinkClick r:id="rId2"/>
              </a:rPr>
              <a:t>code of conduct 2021 (uwtsd.ac.uk)</a:t>
            </a:r>
          </a:p>
          <a:p>
            <a:pPr algn="ctr">
              <a:buChar char="•"/>
            </a:pPr>
            <a:r>
              <a:rPr lang="en-GB" dirty="0">
                <a:latin typeface="Calibri"/>
                <a:ea typeface="Calibri"/>
                <a:cs typeface="Calibri"/>
              </a:rPr>
              <a:t>You will be able to access your timetable, Moodle, emails and One Drive on the Hwb app. It is fundamental that you have this set up as this is the platform in which you access all of your learning. If you are having issues with this, please contact our IT department:- </a:t>
            </a:r>
            <a:r>
              <a:rPr lang="en-GB" dirty="0">
                <a:latin typeface="Calibri"/>
                <a:ea typeface="Calibri"/>
                <a:cs typeface="Calibri"/>
                <a:hlinkClick r:id="rId3"/>
              </a:rPr>
              <a:t>IT Service Desk | UWTSD</a:t>
            </a:r>
            <a:r>
              <a:rPr lang="en-GB" dirty="0">
                <a:latin typeface="Calibri"/>
                <a:ea typeface="Calibri"/>
                <a:cs typeface="Calibri"/>
              </a:rPr>
              <a:t> </a:t>
            </a:r>
          </a:p>
          <a:p>
            <a:pPr algn="ctr">
              <a:buChar char="•"/>
            </a:pPr>
            <a:r>
              <a:rPr lang="en-GB" dirty="0">
                <a:latin typeface="Calibri"/>
                <a:ea typeface="Calibri"/>
                <a:cs typeface="Calibri"/>
              </a:rPr>
              <a:t>Each session will be held over Teams so it is important that you accept the invite each week. </a:t>
            </a:r>
          </a:p>
          <a:p>
            <a:pPr algn="ctr">
              <a:buChar char="•"/>
            </a:pPr>
            <a:endParaRPr lang="en-GB" dirty="0">
              <a:latin typeface="Calibri"/>
              <a:cs typeface="Calibri"/>
            </a:endParaRPr>
          </a:p>
        </p:txBody>
      </p:sp>
    </p:spTree>
    <p:extLst>
      <p:ext uri="{BB962C8B-B14F-4D97-AF65-F5344CB8AC3E}">
        <p14:creationId xmlns:p14="http://schemas.microsoft.com/office/powerpoint/2010/main" val="2587374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8CE55-827C-45F5-F87F-CBE7607439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AA37DA-93AB-33A4-1A28-C4AFCCE3E4D8}"/>
              </a:ext>
            </a:extLst>
          </p:cNvPr>
          <p:cNvSpPr>
            <a:spLocks noGrp="1"/>
          </p:cNvSpPr>
          <p:nvPr>
            <p:ph idx="1"/>
          </p:nvPr>
        </p:nvSpPr>
        <p:spPr/>
        <p:txBody>
          <a:bodyPr vert="horz" lIns="91440" tIns="45720" rIns="91440" bIns="45720" rtlCol="0" anchor="t">
            <a:noAutofit/>
          </a:bodyPr>
          <a:lstStyle/>
          <a:p>
            <a:pPr lvl="0" algn="ctr" rtl="0">
              <a:buChar char="•"/>
            </a:pPr>
            <a:r>
              <a:rPr lang="en-GB" sz="2400" dirty="0">
                <a:latin typeface="Calibri"/>
                <a:ea typeface="Arial"/>
                <a:cs typeface="Arial"/>
              </a:rPr>
              <a:t>You will be set independent learning by your module tutor that you will need to complete before your next workshop. Please ensure you do this as this may form part of your assessment.</a:t>
            </a:r>
            <a:r>
              <a:rPr lang="en-US" sz="2400" dirty="0">
                <a:latin typeface="Calibri"/>
                <a:ea typeface="Arial"/>
                <a:cs typeface="Arial"/>
              </a:rPr>
              <a:t>​</a:t>
            </a:r>
          </a:p>
          <a:p>
            <a:pPr lvl="0" algn="ctr" rtl="0">
              <a:buChar char="•"/>
            </a:pPr>
            <a:r>
              <a:rPr lang="en-GB" sz="2400" dirty="0">
                <a:latin typeface="Calibri"/>
                <a:ea typeface="Arial"/>
                <a:cs typeface="Arial"/>
              </a:rPr>
              <a:t>Please arrive to the session on time. If you are late or unable to attend, please let your module tutor know </a:t>
            </a:r>
            <a:r>
              <a:rPr lang="en-GB" sz="2400" b="1" dirty="0">
                <a:latin typeface="Calibri"/>
                <a:ea typeface="Arial"/>
                <a:cs typeface="Arial"/>
              </a:rPr>
              <a:t>before</a:t>
            </a:r>
            <a:r>
              <a:rPr lang="en-GB" sz="2400" dirty="0">
                <a:latin typeface="Calibri"/>
                <a:ea typeface="Arial"/>
                <a:cs typeface="Arial"/>
              </a:rPr>
              <a:t> the workshop. Unless authorised, students will not be able to attend late.</a:t>
            </a:r>
            <a:r>
              <a:rPr lang="en-US" sz="2400" dirty="0">
                <a:latin typeface="Calibri"/>
                <a:ea typeface="Arial"/>
                <a:cs typeface="Arial"/>
              </a:rPr>
              <a:t>​</a:t>
            </a:r>
          </a:p>
          <a:p>
            <a:pPr lvl="0" algn="ctr" rtl="0">
              <a:buChar char="•"/>
            </a:pPr>
            <a:r>
              <a:rPr lang="en-GB" sz="2400" dirty="0">
                <a:latin typeface="Calibri"/>
                <a:ea typeface="Arial"/>
                <a:cs typeface="Arial"/>
              </a:rPr>
              <a:t>Please have your camera on to engage with the session. Engagement leads to a positive learning experience for you and ensures you get the best out of each session.</a:t>
            </a:r>
            <a:r>
              <a:rPr lang="en-US" sz="2400" dirty="0">
                <a:latin typeface="Calibri"/>
                <a:ea typeface="Arial"/>
                <a:cs typeface="Arial"/>
              </a:rPr>
              <a:t>​</a:t>
            </a:r>
          </a:p>
          <a:p>
            <a:pPr marL="285750" indent="-285750" algn="ctr">
              <a:buFont typeface="Arial,Sans-Serif" panose="020B0604020202020204" pitchFamily="34" charset="0"/>
              <a:buChar char="•"/>
            </a:pPr>
            <a:endParaRPr lang="en-GB" sz="1600" dirty="0">
              <a:latin typeface="Calibri"/>
              <a:cs typeface="Calibri"/>
            </a:endParaRPr>
          </a:p>
        </p:txBody>
      </p:sp>
    </p:spTree>
    <p:extLst>
      <p:ext uri="{BB962C8B-B14F-4D97-AF65-F5344CB8AC3E}">
        <p14:creationId xmlns:p14="http://schemas.microsoft.com/office/powerpoint/2010/main" val="2847847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9CF4D-A2E6-20E8-A342-ADBE5204BD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BB94B6-3EC5-7431-A6CE-9C2C87EF9F1A}"/>
              </a:ext>
            </a:extLst>
          </p:cNvPr>
          <p:cNvSpPr>
            <a:spLocks noGrp="1"/>
          </p:cNvSpPr>
          <p:nvPr>
            <p:ph idx="1"/>
          </p:nvPr>
        </p:nvSpPr>
        <p:spPr>
          <a:xfrm>
            <a:off x="761799" y="2099639"/>
            <a:ext cx="10381205" cy="3912276"/>
          </a:xfrm>
        </p:spPr>
        <p:txBody>
          <a:bodyPr vert="horz" lIns="91440" tIns="45720" rIns="91440" bIns="45720" rtlCol="0" anchor="t">
            <a:normAutofit fontScale="85000" lnSpcReduction="20000"/>
          </a:bodyPr>
          <a:lstStyle/>
          <a:p>
            <a:pPr algn="ctr">
              <a:buChar char="•"/>
            </a:pPr>
            <a:r>
              <a:rPr lang="en-GB" sz="1600" dirty="0">
                <a:latin typeface="Calibri"/>
                <a:ea typeface="Arial"/>
                <a:cs typeface="Arial"/>
              </a:rPr>
              <a:t>     </a:t>
            </a:r>
            <a:r>
              <a:rPr lang="en-GB" sz="2400" dirty="0">
                <a:latin typeface="Calibri"/>
                <a:ea typeface="Arial"/>
                <a:cs typeface="Arial"/>
              </a:rPr>
              <a:t>  Please contact us through your </a:t>
            </a:r>
            <a:r>
              <a:rPr lang="en-GB" sz="2400" b="1" dirty="0">
                <a:latin typeface="Calibri"/>
                <a:ea typeface="Arial"/>
                <a:cs typeface="Arial"/>
              </a:rPr>
              <a:t>student email account only.</a:t>
            </a:r>
            <a:r>
              <a:rPr lang="en-GB" sz="2400" dirty="0">
                <a:latin typeface="Calibri"/>
                <a:ea typeface="Arial"/>
                <a:cs typeface="Arial"/>
              </a:rPr>
              <a:t> We are unable to accept correspondence from your personal email address.</a:t>
            </a:r>
            <a:r>
              <a:rPr lang="en-US" sz="2400" dirty="0">
                <a:latin typeface="Calibri"/>
                <a:ea typeface="Arial"/>
                <a:cs typeface="Arial"/>
              </a:rPr>
              <a:t>​</a:t>
            </a:r>
            <a:endParaRPr lang="en-US" sz="2400"/>
          </a:p>
          <a:p>
            <a:pPr marL="285750" indent="-285750" algn="ctr">
              <a:buChar char="•"/>
            </a:pPr>
            <a:r>
              <a:rPr lang="en-GB" sz="2400" dirty="0">
                <a:latin typeface="Calibri"/>
                <a:cs typeface="Calibri"/>
              </a:rPr>
              <a:t>Attendance is vital, so please make every effort to attend. We do not expect to see attendance fall below 80%. Ongoing unauthorised absence could lead to you being withdrawn from the course.</a:t>
            </a:r>
            <a:endParaRPr lang="en-US" sz="2400">
              <a:latin typeface="Calibri"/>
              <a:cs typeface="Calibri"/>
            </a:endParaRPr>
          </a:p>
          <a:p>
            <a:pPr marL="285750" indent="-285750" algn="ctr">
              <a:buFont typeface="Arial,Sans-Serif" panose="020B0604020202020204" pitchFamily="34" charset="0"/>
              <a:buChar char="•"/>
            </a:pPr>
            <a:r>
              <a:rPr lang="en-GB" sz="2400" dirty="0">
                <a:latin typeface="Calibri"/>
                <a:cs typeface="Calibri"/>
              </a:rPr>
              <a:t>If you are experience any problems that begin to impact on your participation, please contact your module tutor.</a:t>
            </a:r>
            <a:endParaRPr lang="en-US" sz="2400"/>
          </a:p>
          <a:p>
            <a:pPr lvl="0" algn="ctr" rtl="0">
              <a:buChar char="•"/>
            </a:pPr>
            <a:r>
              <a:rPr lang="en-GB" sz="2400" dirty="0">
                <a:latin typeface="Calibri"/>
                <a:ea typeface="Arial"/>
                <a:cs typeface="Arial"/>
              </a:rPr>
              <a:t>Your module tutors will be on hand to support you through your journey. We do have a 48 hours email reply policy, and limited access during weekends so please be patient. We will get back to you.</a:t>
            </a:r>
            <a:r>
              <a:rPr lang="en-US" sz="2400" dirty="0">
                <a:latin typeface="Calibri"/>
                <a:ea typeface="Arial"/>
                <a:cs typeface="Arial"/>
              </a:rPr>
              <a:t>​</a:t>
            </a:r>
          </a:p>
          <a:p>
            <a:pPr algn="ctr">
              <a:buChar char="•"/>
            </a:pPr>
            <a:r>
              <a:rPr lang="en-US" sz="2400" dirty="0">
                <a:latin typeface="Calibri"/>
                <a:cs typeface="Arial"/>
              </a:rPr>
              <a:t>LETS MAKE IT FUN! </a:t>
            </a:r>
          </a:p>
        </p:txBody>
      </p:sp>
    </p:spTree>
    <p:extLst>
      <p:ext uri="{BB962C8B-B14F-4D97-AF65-F5344CB8AC3E}">
        <p14:creationId xmlns:p14="http://schemas.microsoft.com/office/powerpoint/2010/main" val="3007220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E2503-5557-0237-9C8F-2739DD807DD5}"/>
              </a:ext>
            </a:extLst>
          </p:cNvPr>
          <p:cNvSpPr>
            <a:spLocks noGrp="1"/>
          </p:cNvSpPr>
          <p:nvPr>
            <p:ph type="title"/>
          </p:nvPr>
        </p:nvSpPr>
        <p:spPr>
          <a:xfrm>
            <a:off x="838200" y="365125"/>
            <a:ext cx="10515600" cy="1325563"/>
          </a:xfrm>
        </p:spPr>
        <p:txBody>
          <a:bodyPr>
            <a:normAutofit/>
          </a:bodyPr>
          <a:lstStyle/>
          <a:p>
            <a:r>
              <a:rPr lang="en-GB" sz="4200">
                <a:cs typeface="Calibri Light"/>
              </a:rPr>
              <a:t>What I expect from you/ what do you expect from me?</a:t>
            </a:r>
            <a:endParaRPr lang="en-GB" sz="4200"/>
          </a:p>
        </p:txBody>
      </p:sp>
      <p:sp>
        <p:nvSpPr>
          <p:cNvPr id="5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A00B0D7-77D1-BFFD-8FDF-73B699B10826}"/>
              </a:ext>
            </a:extLst>
          </p:cNvPr>
          <p:cNvGraphicFramePr>
            <a:graphicFrameLocks noGrp="1"/>
          </p:cNvGraphicFramePr>
          <p:nvPr>
            <p:ph idx="1"/>
            <p:extLst>
              <p:ext uri="{D42A27DB-BD31-4B8C-83A1-F6EECF244321}">
                <p14:modId xmlns:p14="http://schemas.microsoft.com/office/powerpoint/2010/main" val="240493643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929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0">
            <a:extLst>
              <a:ext uri="{FF2B5EF4-FFF2-40B4-BE49-F238E27FC236}">
                <a16:creationId xmlns:a16="http://schemas.microsoft.com/office/drawing/2014/main" id="{81FB66B5-0DCE-404D-B0A0-E1E48E7BB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78235"/>
            <a:ext cx="5346796" cy="4579763"/>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4" descr="A page in a planner">
            <a:extLst>
              <a:ext uri="{FF2B5EF4-FFF2-40B4-BE49-F238E27FC236}">
                <a16:creationId xmlns:a16="http://schemas.microsoft.com/office/drawing/2014/main" id="{CBABF6F9-BA98-2FFB-E45B-6C223531E949}"/>
              </a:ext>
            </a:extLst>
          </p:cNvPr>
          <p:cNvPicPr>
            <a:picLocks noChangeAspect="1"/>
          </p:cNvPicPr>
          <p:nvPr/>
        </p:nvPicPr>
        <p:blipFill rotWithShape="1">
          <a:blip r:embed="rId2"/>
          <a:srcRect r="22068" b="-10"/>
          <a:stretch/>
        </p:blipFill>
        <p:spPr>
          <a:xfrm>
            <a:off x="20" y="2284809"/>
            <a:ext cx="5346777" cy="4573191"/>
          </a:xfrm>
          <a:prstGeom prst="rect">
            <a:avLst/>
          </a:prstGeom>
        </p:spPr>
      </p:pic>
      <p:sp useBgFill="1">
        <p:nvSpPr>
          <p:cNvPr id="29" name="Rectangle 12">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DBE5087F-4A52-01BF-5343-219EDFB792F0}"/>
              </a:ext>
            </a:extLst>
          </p:cNvPr>
          <p:cNvSpPr>
            <a:spLocks noGrp="1"/>
          </p:cNvSpPr>
          <p:nvPr>
            <p:ph idx="1"/>
          </p:nvPr>
        </p:nvSpPr>
        <p:spPr>
          <a:xfrm>
            <a:off x="5797512" y="2638498"/>
            <a:ext cx="6217133" cy="3594838"/>
          </a:xfrm>
        </p:spPr>
        <p:txBody>
          <a:bodyPr vert="horz" lIns="91440" tIns="45720" rIns="91440" bIns="45720" rtlCol="0" anchor="ctr">
            <a:normAutofit/>
          </a:bodyPr>
          <a:lstStyle/>
          <a:p>
            <a:r>
              <a:rPr lang="en-US" dirty="0"/>
              <a:t>All content relating to this module is on the tile "MAY 23 INTAKE (SADIE'S STUDENTS)"</a:t>
            </a:r>
          </a:p>
          <a:p>
            <a:endParaRPr lang="en-US"/>
          </a:p>
          <a:p>
            <a:endParaRPr lang="en-US"/>
          </a:p>
          <a:p>
            <a:r>
              <a:rPr lang="en-US" dirty="0"/>
              <a:t>Now lets look at assessment 1...........</a:t>
            </a:r>
          </a:p>
        </p:txBody>
      </p:sp>
      <p:cxnSp>
        <p:nvCxnSpPr>
          <p:cNvPr id="31"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07EB77E6-BC67-E1BB-BBF1-BC05B109470A}"/>
              </a:ext>
            </a:extLst>
          </p:cNvPr>
          <p:cNvSpPr>
            <a:spLocks noGrp="1"/>
          </p:cNvSpPr>
          <p:nvPr>
            <p:ph type="title"/>
          </p:nvPr>
        </p:nvSpPr>
        <p:spPr/>
        <p:txBody>
          <a:bodyPr>
            <a:normAutofit fontScale="90000"/>
          </a:bodyPr>
          <a:lstStyle/>
          <a:p>
            <a:pPr algn="ctr"/>
            <a:r>
              <a:rPr lang="en-GB" dirty="0"/>
              <a:t>ASSESSMENT </a:t>
            </a:r>
            <a:r>
              <a:rPr lang="en-GB" dirty="0">
                <a:solidFill>
                  <a:srgbClr val="FF0000"/>
                </a:solidFill>
              </a:rPr>
              <a:t>DEADLINE-</a:t>
            </a:r>
            <a:r>
              <a:rPr lang="en-GB" b="1" u="sng" dirty="0"/>
              <a:t>7th July @23:59pm</a:t>
            </a:r>
          </a:p>
        </p:txBody>
      </p:sp>
    </p:spTree>
    <p:extLst>
      <p:ext uri="{BB962C8B-B14F-4D97-AF65-F5344CB8AC3E}">
        <p14:creationId xmlns:p14="http://schemas.microsoft.com/office/powerpoint/2010/main" val="2376277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43F81-E93C-A9F8-4052-A9DF2053CC31}"/>
              </a:ext>
            </a:extLst>
          </p:cNvPr>
          <p:cNvSpPr>
            <a:spLocks noGrp="1"/>
          </p:cNvSpPr>
          <p:nvPr>
            <p:ph type="title"/>
          </p:nvPr>
        </p:nvSpPr>
        <p:spPr>
          <a:xfrm>
            <a:off x="761802" y="858982"/>
            <a:ext cx="3451060" cy="5152933"/>
          </a:xfrm>
        </p:spPr>
        <p:txBody>
          <a:bodyPr>
            <a:normAutofit/>
          </a:bodyPr>
          <a:lstStyle/>
          <a:p>
            <a:r>
              <a:rPr lang="en-US"/>
              <a:t>Effective STUDYING</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282793-ECA6-FE7E-9AE4-D62E6C665C5A}"/>
              </a:ext>
            </a:extLst>
          </p:cNvPr>
          <p:cNvGraphicFramePr>
            <a:graphicFrameLocks noGrp="1"/>
          </p:cNvGraphicFramePr>
          <p:nvPr>
            <p:ph idx="1"/>
            <p:extLst>
              <p:ext uri="{D42A27DB-BD31-4B8C-83A1-F6EECF244321}">
                <p14:modId xmlns:p14="http://schemas.microsoft.com/office/powerpoint/2010/main" val="1669394573"/>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9114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7F5310FC-9D96-4BFB-9AEC-77BF05D33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tint">
            <a:extLst>
              <a:ext uri="{FF2B5EF4-FFF2-40B4-BE49-F238E27FC236}">
                <a16:creationId xmlns:a16="http://schemas.microsoft.com/office/drawing/2014/main" id="{5C857AFE-B908-46CA-B0B2-07548CC96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21" name="Rectangle 2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78F52-E823-39AD-67A2-FEC99B6F696C}"/>
              </a:ext>
            </a:extLst>
          </p:cNvPr>
          <p:cNvSpPr>
            <a:spLocks noGrp="1"/>
          </p:cNvSpPr>
          <p:nvPr>
            <p:ph type="title"/>
          </p:nvPr>
        </p:nvSpPr>
        <p:spPr>
          <a:xfrm>
            <a:off x="6888007" y="2579129"/>
            <a:ext cx="4715218" cy="3433149"/>
          </a:xfrm>
        </p:spPr>
        <p:txBody>
          <a:bodyPr vert="horz" lIns="91440" tIns="45720" rIns="91440" bIns="45720" rtlCol="0" anchor="ctr">
            <a:normAutofit/>
          </a:bodyPr>
          <a:lstStyle/>
          <a:p>
            <a:r>
              <a:rPr lang="en-US" sz="4800"/>
              <a:t>TIME MANAGEMENT</a:t>
            </a:r>
          </a:p>
        </p:txBody>
      </p:sp>
      <p:sp useBgFill="1">
        <p:nvSpPr>
          <p:cNvPr id="23" name="Rectangle 2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0" cy="1874237"/>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A picture containing text, person, dark, hand&#10;&#10;Description automatically generated">
            <a:extLst>
              <a:ext uri="{FF2B5EF4-FFF2-40B4-BE49-F238E27FC236}">
                <a16:creationId xmlns:a16="http://schemas.microsoft.com/office/drawing/2014/main" id="{8C1B5CB9-A74E-6C78-B747-503011FC2D09}"/>
              </a:ext>
            </a:extLst>
          </p:cNvPr>
          <p:cNvPicPr>
            <a:picLocks noGrp="1" noChangeAspect="1"/>
          </p:cNvPicPr>
          <p:nvPr>
            <p:ph idx="1"/>
          </p:nvPr>
        </p:nvPicPr>
        <p:blipFill>
          <a:blip r:embed="rId2"/>
          <a:stretch>
            <a:fillRect/>
          </a:stretch>
        </p:blipFill>
        <p:spPr>
          <a:xfrm>
            <a:off x="452152" y="837523"/>
            <a:ext cx="5195983" cy="5209007"/>
          </a:xfrm>
          <a:prstGeom prst="rect">
            <a:avLst/>
          </a:prstGeom>
        </p:spPr>
      </p:pic>
      <p:cxnSp>
        <p:nvCxnSpPr>
          <p:cNvPr id="25" name="Straight Connector 24">
            <a:extLst>
              <a:ext uri="{FF2B5EF4-FFF2-40B4-BE49-F238E27FC236}">
                <a16:creationId xmlns:a16="http://schemas.microsoft.com/office/drawing/2014/main" id="{872DAFA4-5D2E-4391-AD38-B26F579F40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A01A6D51-D438-18CD-5D34-4BFCCBB4FD31}"/>
              </a:ext>
            </a:extLst>
          </p:cNvPr>
          <p:cNvPicPr>
            <a:picLocks noChangeAspect="1"/>
          </p:cNvPicPr>
          <p:nvPr/>
        </p:nvPicPr>
        <p:blipFill>
          <a:blip r:embed="rId3"/>
          <a:stretch>
            <a:fillRect/>
          </a:stretch>
        </p:blipFill>
        <p:spPr>
          <a:xfrm>
            <a:off x="2804236" y="1712036"/>
            <a:ext cx="706493" cy="526065"/>
          </a:xfrm>
          <a:prstGeom prst="rect">
            <a:avLst/>
          </a:prstGeom>
        </p:spPr>
      </p:pic>
    </p:spTree>
    <p:extLst>
      <p:ext uri="{BB962C8B-B14F-4D97-AF65-F5344CB8AC3E}">
        <p14:creationId xmlns:p14="http://schemas.microsoft.com/office/powerpoint/2010/main" val="181826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24798-7DB4-E3D2-4990-EDC3ACFE1045}"/>
              </a:ext>
            </a:extLst>
          </p:cNvPr>
          <p:cNvSpPr>
            <a:spLocks noGrp="1"/>
          </p:cNvSpPr>
          <p:nvPr>
            <p:ph type="title"/>
          </p:nvPr>
        </p:nvSpPr>
        <p:spPr/>
        <p:txBody>
          <a:bodyPr/>
          <a:lstStyle/>
          <a:p>
            <a:r>
              <a:rPr lang="en-US"/>
              <a:t>TIME MANAGEMENT </a:t>
            </a:r>
          </a:p>
        </p:txBody>
      </p:sp>
      <p:sp>
        <p:nvSpPr>
          <p:cNvPr id="3" name="Content Placeholder 2">
            <a:extLst>
              <a:ext uri="{FF2B5EF4-FFF2-40B4-BE49-F238E27FC236}">
                <a16:creationId xmlns:a16="http://schemas.microsoft.com/office/drawing/2014/main" id="{B6AB8FD3-2B07-159F-F384-BD35AE306C8B}"/>
              </a:ext>
            </a:extLst>
          </p:cNvPr>
          <p:cNvSpPr>
            <a:spLocks noGrp="1"/>
          </p:cNvSpPr>
          <p:nvPr>
            <p:ph idx="1"/>
          </p:nvPr>
        </p:nvSpPr>
        <p:spPr/>
        <p:txBody>
          <a:bodyPr vert="horz" lIns="91440" tIns="45720" rIns="91440" bIns="45720" rtlCol="0" anchor="t">
            <a:normAutofit/>
          </a:bodyPr>
          <a:lstStyle/>
          <a:p>
            <a:r>
              <a:rPr lang="en-US"/>
              <a:t>What is effective time management?</a:t>
            </a:r>
          </a:p>
          <a:p>
            <a:endParaRPr lang="en-US"/>
          </a:p>
        </p:txBody>
      </p:sp>
      <p:pic>
        <p:nvPicPr>
          <p:cNvPr id="4" name="Picture 4" descr="Graphical user interface, application&#10;&#10;Description automatically generated">
            <a:extLst>
              <a:ext uri="{FF2B5EF4-FFF2-40B4-BE49-F238E27FC236}">
                <a16:creationId xmlns:a16="http://schemas.microsoft.com/office/drawing/2014/main" id="{EF9CB12F-B28C-346F-C016-6B2CD447B53E}"/>
              </a:ext>
            </a:extLst>
          </p:cNvPr>
          <p:cNvPicPr>
            <a:picLocks noChangeAspect="1"/>
          </p:cNvPicPr>
          <p:nvPr/>
        </p:nvPicPr>
        <p:blipFill>
          <a:blip r:embed="rId2"/>
          <a:stretch>
            <a:fillRect/>
          </a:stretch>
        </p:blipFill>
        <p:spPr>
          <a:xfrm>
            <a:off x="3658948" y="3397306"/>
            <a:ext cx="5467518" cy="3226024"/>
          </a:xfrm>
          <a:prstGeom prst="rect">
            <a:avLst/>
          </a:prstGeom>
        </p:spPr>
      </p:pic>
      <p:sp>
        <p:nvSpPr>
          <p:cNvPr id="5" name="TextBox 4">
            <a:extLst>
              <a:ext uri="{FF2B5EF4-FFF2-40B4-BE49-F238E27FC236}">
                <a16:creationId xmlns:a16="http://schemas.microsoft.com/office/drawing/2014/main" id="{B4960CDC-2A33-35AD-D281-88B40B746F05}"/>
              </a:ext>
            </a:extLst>
          </p:cNvPr>
          <p:cNvSpPr txBox="1"/>
          <p:nvPr/>
        </p:nvSpPr>
        <p:spPr>
          <a:xfrm>
            <a:off x="497322" y="5951017"/>
            <a:ext cx="22253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(Eisenhower, 2021)</a:t>
            </a:r>
          </a:p>
        </p:txBody>
      </p:sp>
    </p:spTree>
    <p:extLst>
      <p:ext uri="{BB962C8B-B14F-4D97-AF65-F5344CB8AC3E}">
        <p14:creationId xmlns:p14="http://schemas.microsoft.com/office/powerpoint/2010/main" val="3866640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59C98-312A-A632-4D63-D49778E18030}"/>
              </a:ext>
            </a:extLst>
          </p:cNvPr>
          <p:cNvSpPr>
            <a:spLocks noGrp="1"/>
          </p:cNvSpPr>
          <p:nvPr>
            <p:ph type="title"/>
          </p:nvPr>
        </p:nvSpPr>
        <p:spPr>
          <a:xfrm>
            <a:off x="6788582" y="858983"/>
            <a:ext cx="3968783" cy="2021378"/>
          </a:xfrm>
        </p:spPr>
        <p:txBody>
          <a:bodyPr vert="horz" lIns="91440" tIns="45720" rIns="91440" bIns="45720" rtlCol="0" anchor="ctr">
            <a:normAutofit/>
          </a:bodyPr>
          <a:lstStyle/>
          <a:p>
            <a:pPr>
              <a:lnSpc>
                <a:spcPct val="90000"/>
              </a:lnSpc>
            </a:pPr>
            <a:r>
              <a:rPr lang="en-US"/>
              <a:t>Time Management WORKSHEET</a:t>
            </a:r>
          </a:p>
        </p:txBody>
      </p:sp>
      <p:pic>
        <p:nvPicPr>
          <p:cNvPr id="4" name="Picture 4" descr="Table&#10;&#10;Description automatically generated">
            <a:extLst>
              <a:ext uri="{FF2B5EF4-FFF2-40B4-BE49-F238E27FC236}">
                <a16:creationId xmlns:a16="http://schemas.microsoft.com/office/drawing/2014/main" id="{2DEF187D-AE74-7DA3-45EB-56F42B8DFBDB}"/>
              </a:ext>
            </a:extLst>
          </p:cNvPr>
          <p:cNvPicPr>
            <a:picLocks noGrp="1" noChangeAspect="1"/>
          </p:cNvPicPr>
          <p:nvPr>
            <p:ph idx="1"/>
          </p:nvPr>
        </p:nvPicPr>
        <p:blipFill>
          <a:blip r:embed="rId2"/>
          <a:stretch>
            <a:fillRect/>
          </a:stretch>
        </p:blipFill>
        <p:spPr>
          <a:xfrm>
            <a:off x="546778" y="1596024"/>
            <a:ext cx="4246547" cy="5162977"/>
          </a:xfrm>
          <a:prstGeom prst="rect">
            <a:avLst/>
          </a:prstGeom>
        </p:spPr>
      </p:pic>
      <p:sp>
        <p:nvSpPr>
          <p:cNvPr id="5" name="TextBox 4">
            <a:extLst>
              <a:ext uri="{FF2B5EF4-FFF2-40B4-BE49-F238E27FC236}">
                <a16:creationId xmlns:a16="http://schemas.microsoft.com/office/drawing/2014/main" id="{FE912119-8144-1427-1771-A32E6FBD1F6B}"/>
              </a:ext>
            </a:extLst>
          </p:cNvPr>
          <p:cNvSpPr txBox="1"/>
          <p:nvPr/>
        </p:nvSpPr>
        <p:spPr>
          <a:xfrm>
            <a:off x="5406193" y="2682537"/>
            <a:ext cx="5351172" cy="35575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spcAft>
                <a:spcPts val="600"/>
              </a:spcAft>
            </a:pPr>
            <a:r>
              <a:rPr lang="en-US" sz="1000"/>
              <a:t>PART A: Identify Obligated Time </a:t>
            </a:r>
            <a:endParaRPr lang="en-US"/>
          </a:p>
          <a:p>
            <a:pPr>
              <a:spcAft>
                <a:spcPts val="600"/>
              </a:spcAft>
            </a:pPr>
            <a:r>
              <a:rPr lang="en-US" sz="1000"/>
              <a:t>1.Fill in all of your classes.</a:t>
            </a:r>
            <a:endParaRPr lang="en-US"/>
          </a:p>
          <a:p>
            <a:pPr>
              <a:spcAft>
                <a:spcPts val="600"/>
              </a:spcAft>
            </a:pPr>
            <a:r>
              <a:rPr lang="en-US" sz="1000"/>
              <a:t>2.Fill in the hours you work</a:t>
            </a:r>
            <a:endParaRPr lang="en-US"/>
          </a:p>
          <a:p>
            <a:pPr>
              <a:spcAft>
                <a:spcPts val="600"/>
              </a:spcAft>
            </a:pPr>
            <a:r>
              <a:rPr lang="en-US" sz="1000"/>
              <a:t>3.Fill in the time it takes to get ready and travel between home, school, and work.</a:t>
            </a:r>
            <a:endParaRPr lang="en-US"/>
          </a:p>
          <a:p>
            <a:pPr>
              <a:spcAft>
                <a:spcPts val="600"/>
              </a:spcAft>
            </a:pPr>
            <a:r>
              <a:rPr lang="en-US" sz="1000"/>
              <a:t>4.Fill in any other regular appointments (church, transporting children, etc.)</a:t>
            </a:r>
            <a:endParaRPr lang="en-US"/>
          </a:p>
          <a:p>
            <a:pPr>
              <a:spcAft>
                <a:spcPts val="600"/>
              </a:spcAft>
            </a:pPr>
            <a:r>
              <a:rPr lang="en-US" sz="1000"/>
              <a:t>5.Fill in a Lunch and Dinner Break. Include time for food preparation</a:t>
            </a:r>
            <a:endParaRPr lang="en-US"/>
          </a:p>
          <a:p>
            <a:pPr>
              <a:spcAft>
                <a:spcPts val="600"/>
              </a:spcAft>
            </a:pPr>
            <a:r>
              <a:rPr lang="en-US" sz="1000"/>
              <a:t>6.Establish a set time to go to sleep and get up in the morning</a:t>
            </a:r>
            <a:endParaRPr lang="en-US"/>
          </a:p>
          <a:p>
            <a:pPr>
              <a:spcAft>
                <a:spcPts val="600"/>
              </a:spcAft>
            </a:pPr>
            <a:r>
              <a:rPr lang="en-US" sz="1000"/>
              <a:t>PART B: Identify Free Time</a:t>
            </a:r>
            <a:endParaRPr lang="en-US"/>
          </a:p>
          <a:p>
            <a:pPr>
              <a:spcAft>
                <a:spcPts val="600"/>
              </a:spcAft>
            </a:pPr>
            <a:r>
              <a:rPr lang="en-US" sz="1000"/>
              <a:t>1.Assign time for studying for each class.</a:t>
            </a:r>
            <a:endParaRPr lang="en-US"/>
          </a:p>
          <a:p>
            <a:pPr>
              <a:spcAft>
                <a:spcPts val="600"/>
              </a:spcAft>
            </a:pPr>
            <a:r>
              <a:rPr lang="en-US" sz="1000"/>
              <a:t>2.Allow 3-4 hours for each hour spent in class per week.</a:t>
            </a:r>
            <a:endParaRPr lang="en-US"/>
          </a:p>
          <a:p>
            <a:pPr>
              <a:spcAft>
                <a:spcPts val="600"/>
              </a:spcAft>
            </a:pPr>
            <a:r>
              <a:rPr lang="en-US" sz="1000"/>
              <a:t>3.Try to study for classes on the days they meet.</a:t>
            </a:r>
            <a:endParaRPr lang="en-US"/>
          </a:p>
          <a:p>
            <a:pPr>
              <a:spcAft>
                <a:spcPts val="600"/>
              </a:spcAft>
            </a:pPr>
            <a:r>
              <a:rPr lang="en-US" sz="1000"/>
              <a:t>4.Use large blocks for major tasks, smaller blocks for reviews.</a:t>
            </a:r>
            <a:endParaRPr lang="en-US"/>
          </a:p>
          <a:p>
            <a:pPr>
              <a:spcAft>
                <a:spcPts val="600"/>
              </a:spcAft>
            </a:pPr>
            <a:r>
              <a:rPr lang="en-US" sz="1000"/>
              <a:t>5.Schedule regular breaks and rewards for completing a task—don’t marathon study.</a:t>
            </a:r>
            <a:endParaRPr lang="en-US"/>
          </a:p>
          <a:p>
            <a:pPr>
              <a:spcAft>
                <a:spcPts val="600"/>
              </a:spcAft>
            </a:pPr>
            <a:r>
              <a:rPr lang="en-US" sz="1000"/>
              <a:t>6.Schedule fun events-- recreation, watching television, going out with friends.</a:t>
            </a:r>
            <a:endParaRPr lang="en-US"/>
          </a:p>
          <a:p>
            <a:pPr>
              <a:spcAft>
                <a:spcPts val="600"/>
              </a:spcAft>
            </a:pPr>
            <a:r>
              <a:rPr lang="en-US" sz="1000"/>
              <a:t>PART C: Analyze Your Situation</a:t>
            </a:r>
            <a:endParaRPr lang="en-US"/>
          </a:p>
          <a:p>
            <a:pPr>
              <a:spcAft>
                <a:spcPts val="600"/>
              </a:spcAft>
            </a:pPr>
            <a:r>
              <a:rPr lang="en-US" sz="1000"/>
              <a:t>1.Have you found “hidden time” you didn’t know you had?</a:t>
            </a:r>
            <a:endParaRPr lang="en-US"/>
          </a:p>
          <a:p>
            <a:pPr>
              <a:spcAft>
                <a:spcPts val="600"/>
              </a:spcAft>
            </a:pPr>
            <a:r>
              <a:rPr lang="en-US" sz="1000"/>
              <a:t>2.Is there enough time available to study for all your classes?</a:t>
            </a:r>
            <a:endParaRPr lang="en-US"/>
          </a:p>
          <a:p>
            <a:pPr>
              <a:spcAft>
                <a:spcPts val="600"/>
              </a:spcAft>
            </a:pPr>
            <a:r>
              <a:rPr lang="en-US" sz="1000"/>
              <a:t>3.If your schedule cannot accommodate all the demands on your time, see a counselor.</a:t>
            </a:r>
            <a:endParaRPr lang="en-US"/>
          </a:p>
          <a:p>
            <a:pPr>
              <a:spcAft>
                <a:spcPts val="600"/>
              </a:spcAft>
            </a:pPr>
            <a:r>
              <a:rPr lang="en-US" sz="1000"/>
              <a:t>4.If your schedule looks reasonable, then stick to it!</a:t>
            </a:r>
            <a:endParaRPr lang="en-US"/>
          </a:p>
        </p:txBody>
      </p:sp>
      <p:cxnSp>
        <p:nvCxnSpPr>
          <p:cNvPr id="16" name="Straight Connector 15">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7D85455-288C-47E7-7C6E-0CDE9E5CC8F3}"/>
              </a:ext>
            </a:extLst>
          </p:cNvPr>
          <p:cNvSpPr txBox="1"/>
          <p:nvPr/>
        </p:nvSpPr>
        <p:spPr>
          <a:xfrm>
            <a:off x="5478982" y="6305044"/>
            <a:ext cx="3573982" cy="370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(Oliver, 2018)</a:t>
            </a:r>
          </a:p>
        </p:txBody>
      </p:sp>
    </p:spTree>
    <p:extLst>
      <p:ext uri="{BB962C8B-B14F-4D97-AF65-F5344CB8AC3E}">
        <p14:creationId xmlns:p14="http://schemas.microsoft.com/office/powerpoint/2010/main" val="1591916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B28BAA4C-E726-48B3-8382-FF04528FD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F243E-D367-1DBF-1862-12FF5AD21455}"/>
              </a:ext>
            </a:extLst>
          </p:cNvPr>
          <p:cNvSpPr>
            <a:spLocks noGrp="1"/>
          </p:cNvSpPr>
          <p:nvPr>
            <p:ph type="title"/>
          </p:nvPr>
        </p:nvSpPr>
        <p:spPr>
          <a:xfrm>
            <a:off x="6966857" y="858983"/>
            <a:ext cx="3766571" cy="2021378"/>
          </a:xfrm>
        </p:spPr>
        <p:txBody>
          <a:bodyPr vert="horz" lIns="91440" tIns="45720" rIns="91440" bIns="45720" rtlCol="0" anchor="ctr">
            <a:normAutofit/>
          </a:bodyPr>
          <a:lstStyle/>
          <a:p>
            <a:r>
              <a:rPr lang="en-US" sz="4800"/>
              <a:t>Essential Digital Skills</a:t>
            </a:r>
          </a:p>
        </p:txBody>
      </p:sp>
      <p:pic>
        <p:nvPicPr>
          <p:cNvPr id="6" name="Picture 6" descr="Icon&#10;&#10;Description automatically generated">
            <a:extLst>
              <a:ext uri="{FF2B5EF4-FFF2-40B4-BE49-F238E27FC236}">
                <a16:creationId xmlns:a16="http://schemas.microsoft.com/office/drawing/2014/main" id="{FB835F59-14ED-4AB5-714F-5C6BB0730011}"/>
              </a:ext>
            </a:extLst>
          </p:cNvPr>
          <p:cNvPicPr>
            <a:picLocks noChangeAspect="1"/>
          </p:cNvPicPr>
          <p:nvPr/>
        </p:nvPicPr>
        <p:blipFill rotWithShape="1">
          <a:blip r:embed="rId2"/>
          <a:srcRect r="12513"/>
          <a:stretch/>
        </p:blipFill>
        <p:spPr>
          <a:xfrm>
            <a:off x="-1" y="3428999"/>
            <a:ext cx="3236022" cy="3429002"/>
          </a:xfrm>
          <a:prstGeom prst="rect">
            <a:avLst/>
          </a:prstGeom>
        </p:spPr>
      </p:pic>
      <p:pic>
        <p:nvPicPr>
          <p:cNvPr id="5" name="Picture 5">
            <a:extLst>
              <a:ext uri="{FF2B5EF4-FFF2-40B4-BE49-F238E27FC236}">
                <a16:creationId xmlns:a16="http://schemas.microsoft.com/office/drawing/2014/main" id="{431E31B3-16A3-A7F9-D232-CA52975CC2F7}"/>
              </a:ext>
            </a:extLst>
          </p:cNvPr>
          <p:cNvPicPr>
            <a:picLocks noChangeAspect="1"/>
          </p:cNvPicPr>
          <p:nvPr/>
        </p:nvPicPr>
        <p:blipFill rotWithShape="1">
          <a:blip r:embed="rId3"/>
          <a:srcRect r="12513"/>
          <a:stretch/>
        </p:blipFill>
        <p:spPr>
          <a:xfrm>
            <a:off x="3228530" y="3428999"/>
            <a:ext cx="3236022" cy="3429002"/>
          </a:xfrm>
          <a:prstGeom prst="rect">
            <a:avLst/>
          </a:prstGeom>
        </p:spPr>
      </p:pic>
      <p:pic>
        <p:nvPicPr>
          <p:cNvPr id="4" name="Picture 4" descr="A picture containing text, clipart&#10;&#10;Description automatically generated">
            <a:extLst>
              <a:ext uri="{FF2B5EF4-FFF2-40B4-BE49-F238E27FC236}">
                <a16:creationId xmlns:a16="http://schemas.microsoft.com/office/drawing/2014/main" id="{30C5E6E2-348B-F56C-544E-F93136B2A5A8}"/>
              </a:ext>
            </a:extLst>
          </p:cNvPr>
          <p:cNvPicPr>
            <a:picLocks noGrp="1" noChangeAspect="1"/>
          </p:cNvPicPr>
          <p:nvPr>
            <p:ph idx="1"/>
          </p:nvPr>
        </p:nvPicPr>
        <p:blipFill rotWithShape="1">
          <a:blip r:embed="rId4"/>
          <a:srcRect t="21161" r="1" b="21622"/>
          <a:stretch/>
        </p:blipFill>
        <p:spPr>
          <a:xfrm>
            <a:off x="20" y="-2"/>
            <a:ext cx="6464532" cy="3429002"/>
          </a:xfrm>
          <a:prstGeom prst="rect">
            <a:avLst/>
          </a:prstGeom>
          <a:effectLst>
            <a:outerShdw blurRad="254000" dist="190500" dir="5580000" sx="90000" sy="90000" algn="ctr" rotWithShape="0">
              <a:srgbClr val="000000">
                <a:alpha val="25000"/>
              </a:srgbClr>
            </a:outerShdw>
          </a:effectLst>
        </p:spPr>
      </p:pic>
      <p:sp>
        <p:nvSpPr>
          <p:cNvPr id="7" name="TextBox 6">
            <a:extLst>
              <a:ext uri="{FF2B5EF4-FFF2-40B4-BE49-F238E27FC236}">
                <a16:creationId xmlns:a16="http://schemas.microsoft.com/office/drawing/2014/main" id="{27A61C00-6E35-2E93-4B2D-E8FC54736C14}"/>
              </a:ext>
            </a:extLst>
          </p:cNvPr>
          <p:cNvSpPr txBox="1"/>
          <p:nvPr/>
        </p:nvSpPr>
        <p:spPr>
          <a:xfrm>
            <a:off x="6966857" y="3282696"/>
            <a:ext cx="3766571" cy="29573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10000"/>
              </a:lnSpc>
              <a:spcAft>
                <a:spcPts val="600"/>
              </a:spcAft>
            </a:pPr>
            <a:r>
              <a:rPr lang="en-US"/>
              <a:t>Name some software packages that you may need to use during your studies at UWTSD</a:t>
            </a:r>
          </a:p>
        </p:txBody>
      </p:sp>
      <p:cxnSp>
        <p:nvCxnSpPr>
          <p:cNvPr id="21" name="Straight Connector 1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829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7325C-0E2C-847D-F145-746AF6687292}"/>
              </a:ext>
            </a:extLst>
          </p:cNvPr>
          <p:cNvSpPr>
            <a:spLocks noGrp="1"/>
          </p:cNvSpPr>
          <p:nvPr>
            <p:ph type="title"/>
          </p:nvPr>
        </p:nvSpPr>
        <p:spPr/>
        <p:txBody>
          <a:bodyPr/>
          <a:lstStyle/>
          <a:p>
            <a:pPr algn="ctr"/>
            <a:r>
              <a:rPr lang="en-US"/>
              <a:t>One Drive </a:t>
            </a:r>
          </a:p>
        </p:txBody>
      </p:sp>
      <p:pic>
        <p:nvPicPr>
          <p:cNvPr id="4" name="Picture 4" descr="Logo, company name&#10;&#10;Description automatically generated">
            <a:extLst>
              <a:ext uri="{FF2B5EF4-FFF2-40B4-BE49-F238E27FC236}">
                <a16:creationId xmlns:a16="http://schemas.microsoft.com/office/drawing/2014/main" id="{98F42123-025C-F554-B125-25E85A6E2814}"/>
              </a:ext>
            </a:extLst>
          </p:cNvPr>
          <p:cNvPicPr>
            <a:picLocks noGrp="1" noChangeAspect="1"/>
          </p:cNvPicPr>
          <p:nvPr>
            <p:ph idx="1"/>
          </p:nvPr>
        </p:nvPicPr>
        <p:blipFill>
          <a:blip r:embed="rId2"/>
          <a:stretch>
            <a:fillRect/>
          </a:stretch>
        </p:blipFill>
        <p:spPr>
          <a:xfrm>
            <a:off x="3838357" y="2034415"/>
            <a:ext cx="3810000" cy="1200150"/>
          </a:xfrm>
        </p:spPr>
      </p:pic>
      <p:pic>
        <p:nvPicPr>
          <p:cNvPr id="5" name="Picture 5" descr="Graphical user interface, application&#10;&#10;Description automatically generated">
            <a:extLst>
              <a:ext uri="{FF2B5EF4-FFF2-40B4-BE49-F238E27FC236}">
                <a16:creationId xmlns:a16="http://schemas.microsoft.com/office/drawing/2014/main" id="{84FD6D8D-F692-ABD3-2BD3-93E686A79D3C}"/>
              </a:ext>
            </a:extLst>
          </p:cNvPr>
          <p:cNvPicPr>
            <a:picLocks noChangeAspect="1"/>
          </p:cNvPicPr>
          <p:nvPr/>
        </p:nvPicPr>
        <p:blipFill>
          <a:blip r:embed="rId3"/>
          <a:stretch>
            <a:fillRect/>
          </a:stretch>
        </p:blipFill>
        <p:spPr>
          <a:xfrm>
            <a:off x="523285" y="3359414"/>
            <a:ext cx="6411588" cy="2944412"/>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5D50AD75-B780-D384-AF1C-03A935ECC3C3}"/>
                  </a:ext>
                </a:extLst>
              </p14:cNvPr>
              <p14:cNvContentPartPr/>
              <p14:nvPr/>
            </p14:nvContentPartPr>
            <p14:xfrm>
              <a:off x="3227995" y="3564290"/>
              <a:ext cx="1009649" cy="742949"/>
            </p14:xfrm>
          </p:contentPart>
        </mc:Choice>
        <mc:Fallback xmlns="">
          <p:pic>
            <p:nvPicPr>
              <p:cNvPr id="6" name="Ink 5">
                <a:extLst>
                  <a:ext uri="{FF2B5EF4-FFF2-40B4-BE49-F238E27FC236}">
                    <a16:creationId xmlns:a16="http://schemas.microsoft.com/office/drawing/2014/main" id="{5D50AD75-B780-D384-AF1C-03A935ECC3C3}"/>
                  </a:ext>
                </a:extLst>
              </p:cNvPr>
              <p:cNvPicPr/>
              <p:nvPr/>
            </p:nvPicPr>
            <p:blipFill>
              <a:blip r:embed="rId5"/>
              <a:stretch>
                <a:fillRect/>
              </a:stretch>
            </p:blipFill>
            <p:spPr>
              <a:xfrm>
                <a:off x="3210049" y="3546396"/>
                <a:ext cx="1045182" cy="77837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52D64198-D538-D25E-1836-6BCF4E7F8F18}"/>
                  </a:ext>
                </a:extLst>
              </p14:cNvPr>
              <p14:cNvContentPartPr/>
              <p14:nvPr/>
            </p14:nvContentPartPr>
            <p14:xfrm>
              <a:off x="9719572" y="3636358"/>
              <a:ext cx="9524" cy="9524"/>
            </p14:xfrm>
          </p:contentPart>
        </mc:Choice>
        <mc:Fallback xmlns="">
          <p:pic>
            <p:nvPicPr>
              <p:cNvPr id="8" name="Ink 7">
                <a:extLst>
                  <a:ext uri="{FF2B5EF4-FFF2-40B4-BE49-F238E27FC236}">
                    <a16:creationId xmlns:a16="http://schemas.microsoft.com/office/drawing/2014/main" id="{52D64198-D538-D25E-1836-6BCF4E7F8F18}"/>
                  </a:ext>
                </a:extLst>
              </p:cNvPr>
              <p:cNvPicPr/>
              <p:nvPr/>
            </p:nvPicPr>
            <p:blipFill>
              <a:blip r:embed="rId7"/>
              <a:stretch>
                <a:fillRect/>
              </a:stretch>
            </p:blipFill>
            <p:spPr>
              <a:xfrm>
                <a:off x="9660047" y="3160158"/>
                <a:ext cx="127384" cy="952400"/>
              </a:xfrm>
              <a:prstGeom prst="rect">
                <a:avLst/>
              </a:prstGeom>
            </p:spPr>
          </p:pic>
        </mc:Fallback>
      </mc:AlternateContent>
      <p:pic>
        <p:nvPicPr>
          <p:cNvPr id="9" name="Picture 9" descr="Graphical user interface, application&#10;&#10;Description automatically generated">
            <a:extLst>
              <a:ext uri="{FF2B5EF4-FFF2-40B4-BE49-F238E27FC236}">
                <a16:creationId xmlns:a16="http://schemas.microsoft.com/office/drawing/2014/main" id="{9D2DA47C-06E0-86AF-E86F-AE26FEF08A67}"/>
              </a:ext>
            </a:extLst>
          </p:cNvPr>
          <p:cNvPicPr>
            <a:picLocks noChangeAspect="1"/>
          </p:cNvPicPr>
          <p:nvPr/>
        </p:nvPicPr>
        <p:blipFill>
          <a:blip r:embed="rId8"/>
          <a:stretch>
            <a:fillRect/>
          </a:stretch>
        </p:blipFill>
        <p:spPr>
          <a:xfrm>
            <a:off x="7421745" y="3429260"/>
            <a:ext cx="2743200" cy="2615905"/>
          </a:xfrm>
          <a:prstGeom prst="rect">
            <a:avLst/>
          </a:prstGeom>
        </p:spPr>
      </p:pic>
    </p:spTree>
    <p:extLst>
      <p:ext uri="{BB962C8B-B14F-4D97-AF65-F5344CB8AC3E}">
        <p14:creationId xmlns:p14="http://schemas.microsoft.com/office/powerpoint/2010/main" val="2150933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22B18-9504-E16B-7889-6009214A5170}"/>
              </a:ext>
            </a:extLst>
          </p:cNvPr>
          <p:cNvSpPr>
            <a:spLocks noGrp="1"/>
          </p:cNvSpPr>
          <p:nvPr>
            <p:ph type="title"/>
          </p:nvPr>
        </p:nvSpPr>
        <p:spPr>
          <a:xfrm>
            <a:off x="6788582" y="858983"/>
            <a:ext cx="3968783" cy="2021378"/>
          </a:xfrm>
        </p:spPr>
        <p:txBody>
          <a:bodyPr>
            <a:normAutofit/>
          </a:bodyPr>
          <a:lstStyle/>
          <a:p>
            <a:r>
              <a:rPr lang="en-US" sz="4800"/>
              <a:t>Staying safe online</a:t>
            </a:r>
          </a:p>
        </p:txBody>
      </p:sp>
      <p:pic>
        <p:nvPicPr>
          <p:cNvPr id="4" name="Picture 4" descr="Person typing on laptop">
            <a:extLst>
              <a:ext uri="{FF2B5EF4-FFF2-40B4-BE49-F238E27FC236}">
                <a16:creationId xmlns:a16="http://schemas.microsoft.com/office/drawing/2014/main" id="{725E36EF-291A-47BF-7EC3-7411A551A272}"/>
              </a:ext>
            </a:extLst>
          </p:cNvPr>
          <p:cNvPicPr>
            <a:picLocks noChangeAspect="1"/>
          </p:cNvPicPr>
          <p:nvPr/>
        </p:nvPicPr>
        <p:blipFill rotWithShape="1">
          <a:blip r:embed="rId2"/>
          <a:srcRect l="14316" r="33396"/>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98C6D9AF-9C20-9487-88C3-C760634CBD43}"/>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US">
                <a:ea typeface="+mn-lt"/>
                <a:cs typeface="+mn-lt"/>
                <a:hlinkClick r:id="rId3"/>
              </a:rPr>
              <a:t>https://www.youtube.com/watch?v=-ni_PWxrsNo</a:t>
            </a:r>
            <a:endParaRPr lang="en-US">
              <a:ea typeface="+mn-lt"/>
              <a:cs typeface="+mn-lt"/>
            </a:endParaRPr>
          </a:p>
          <a:p>
            <a:endParaRPr lang="en-US"/>
          </a:p>
          <a:p>
            <a:r>
              <a:rPr lang="en-US"/>
              <a:t>(Tech Insider, 2018)</a:t>
            </a:r>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0416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nlit desk">
            <a:extLst>
              <a:ext uri="{FF2B5EF4-FFF2-40B4-BE49-F238E27FC236}">
                <a16:creationId xmlns:a16="http://schemas.microsoft.com/office/drawing/2014/main" id="{68B4CE2B-C750-E1D1-4E58-F5A57EEEA6E5}"/>
              </a:ext>
            </a:extLst>
          </p:cNvPr>
          <p:cNvPicPr>
            <a:picLocks noChangeAspect="1"/>
          </p:cNvPicPr>
          <p:nvPr/>
        </p:nvPicPr>
        <p:blipFill rotWithShape="1">
          <a:blip r:embed="rId2"/>
          <a:srcRect r="8" b="7678"/>
          <a:stretch/>
        </p:blipFill>
        <p:spPr>
          <a:xfrm>
            <a:off x="20" y="-1"/>
            <a:ext cx="11144289" cy="6858001"/>
          </a:xfrm>
          <a:prstGeom prst="rect">
            <a:avLst/>
          </a:prstGeom>
          <a:effectLst>
            <a:outerShdw blurRad="596900" dist="330200" dir="8820000" sx="87000" sy="87000" algn="ctr" rotWithShape="0">
              <a:srgbClr val="000000">
                <a:alpha val="29000"/>
              </a:srgbClr>
            </a:outerShdw>
          </a:effectLst>
        </p:spPr>
      </p:pic>
      <p:sp>
        <p:nvSpPr>
          <p:cNvPr id="21"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6424B-03B0-9275-079C-F7CD661DD577}"/>
              </a:ext>
            </a:extLst>
          </p:cNvPr>
          <p:cNvSpPr>
            <a:spLocks noGrp="1"/>
          </p:cNvSpPr>
          <p:nvPr>
            <p:ph type="title"/>
          </p:nvPr>
        </p:nvSpPr>
        <p:spPr>
          <a:xfrm>
            <a:off x="589558" y="1549597"/>
            <a:ext cx="4501057" cy="2483316"/>
          </a:xfrm>
        </p:spPr>
        <p:txBody>
          <a:bodyPr vert="horz" lIns="91440" tIns="45720" rIns="91440" bIns="45720" rtlCol="0" anchor="b">
            <a:normAutofit/>
          </a:bodyPr>
          <a:lstStyle/>
          <a:p>
            <a:r>
              <a:rPr lang="en-US" sz="4800">
                <a:solidFill>
                  <a:srgbClr val="FFFFFF"/>
                </a:solidFill>
              </a:rPr>
              <a:t>Producing authentic work....</a:t>
            </a:r>
          </a:p>
        </p:txBody>
      </p:sp>
      <p:cxnSp>
        <p:nvCxnSpPr>
          <p:cNvPr id="23" name="Straight Connector 22">
            <a:extLst>
              <a:ext uri="{FF2B5EF4-FFF2-40B4-BE49-F238E27FC236}">
                <a16:creationId xmlns:a16="http://schemas.microsoft.com/office/drawing/2014/main" id="{3816C099-0516-4486-BC06-E0DCD29DDF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219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Yellow umbrella in a sea of many black umbrellas">
            <a:extLst>
              <a:ext uri="{FF2B5EF4-FFF2-40B4-BE49-F238E27FC236}">
                <a16:creationId xmlns:a16="http://schemas.microsoft.com/office/drawing/2014/main" id="{51A82ABF-7CAA-8559-2B80-8EF8EA658D17}"/>
              </a:ext>
            </a:extLst>
          </p:cNvPr>
          <p:cNvPicPr>
            <a:picLocks noGrp="1" noChangeAspect="1"/>
          </p:cNvPicPr>
          <p:nvPr>
            <p:ph idx="1"/>
          </p:nvPr>
        </p:nvPicPr>
        <p:blipFill rotWithShape="1">
          <a:blip r:embed="rId2"/>
          <a:srcRect/>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19" name="Rectangle 18">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8B277-6202-62D3-3DA9-C5A37248FF2B}"/>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What is meant by producing authentic work?</a:t>
            </a:r>
          </a:p>
        </p:txBody>
      </p:sp>
      <p:sp useBgFill="1">
        <p:nvSpPr>
          <p:cNvPr id="21" name="Rectangle 20">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5380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EDE4-6B81-220A-92A5-F7CBC95F77A4}"/>
              </a:ext>
            </a:extLst>
          </p:cNvPr>
          <p:cNvSpPr>
            <a:spLocks noGrp="1"/>
          </p:cNvSpPr>
          <p:nvPr>
            <p:ph type="title"/>
          </p:nvPr>
        </p:nvSpPr>
        <p:spPr>
          <a:xfrm>
            <a:off x="761801" y="528558"/>
            <a:ext cx="10380573" cy="1182768"/>
          </a:xfrm>
        </p:spPr>
        <p:txBody>
          <a:bodyPr>
            <a:normAutofit fontScale="90000"/>
          </a:bodyPr>
          <a:lstStyle/>
          <a:p>
            <a:r>
              <a:rPr lang="en-US"/>
              <a:t>Referencing- Harvard</a:t>
            </a:r>
            <a:br>
              <a:rPr lang="en-US"/>
            </a:br>
            <a:endParaRPr lang="en-US"/>
          </a:p>
        </p:txBody>
      </p:sp>
      <p:sp>
        <p:nvSpPr>
          <p:cNvPr id="3" name="Content Placeholder 2">
            <a:extLst>
              <a:ext uri="{FF2B5EF4-FFF2-40B4-BE49-F238E27FC236}">
                <a16:creationId xmlns:a16="http://schemas.microsoft.com/office/drawing/2014/main" id="{D1111364-66B2-E106-F4E2-3AB4FB0CDD8B}"/>
              </a:ext>
            </a:extLst>
          </p:cNvPr>
          <p:cNvSpPr>
            <a:spLocks noGrp="1"/>
          </p:cNvSpPr>
          <p:nvPr>
            <p:ph idx="1"/>
          </p:nvPr>
        </p:nvSpPr>
        <p:spPr>
          <a:xfrm>
            <a:off x="761799" y="1947666"/>
            <a:ext cx="10381205" cy="4064249"/>
          </a:xfrm>
        </p:spPr>
        <p:txBody>
          <a:bodyPr vert="horz" lIns="91440" tIns="45720" rIns="91440" bIns="45720" rtlCol="0" anchor="t">
            <a:normAutofit/>
          </a:bodyPr>
          <a:lstStyle/>
          <a:p>
            <a:r>
              <a:rPr lang="en-US" sz="2800"/>
              <a:t>What is referencing and why is it important?</a:t>
            </a:r>
          </a:p>
          <a:p>
            <a:endParaRPr lang="en-US"/>
          </a:p>
        </p:txBody>
      </p:sp>
      <p:sp>
        <p:nvSpPr>
          <p:cNvPr id="4" name="Rectangle: Rounded Corners 3">
            <a:extLst>
              <a:ext uri="{FF2B5EF4-FFF2-40B4-BE49-F238E27FC236}">
                <a16:creationId xmlns:a16="http://schemas.microsoft.com/office/drawing/2014/main" id="{73778C08-2240-9E9B-23D6-0819D3AE8084}"/>
              </a:ext>
            </a:extLst>
          </p:cNvPr>
          <p:cNvSpPr/>
          <p:nvPr/>
        </p:nvSpPr>
        <p:spPr>
          <a:xfrm>
            <a:off x="2098534" y="3039233"/>
            <a:ext cx="1760017" cy="917097"/>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Authentic work</a:t>
            </a:r>
          </a:p>
        </p:txBody>
      </p:sp>
      <p:sp>
        <p:nvSpPr>
          <p:cNvPr id="5" name="Rectangle: Rounded Corners 4">
            <a:extLst>
              <a:ext uri="{FF2B5EF4-FFF2-40B4-BE49-F238E27FC236}">
                <a16:creationId xmlns:a16="http://schemas.microsoft.com/office/drawing/2014/main" id="{B10F4693-5332-2051-8FC6-5F8194026B61}"/>
              </a:ext>
            </a:extLst>
          </p:cNvPr>
          <p:cNvSpPr/>
          <p:nvPr/>
        </p:nvSpPr>
        <p:spPr>
          <a:xfrm>
            <a:off x="4478940" y="5460099"/>
            <a:ext cx="2063468" cy="1153114"/>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Evidences knowledge and understanding</a:t>
            </a:r>
          </a:p>
        </p:txBody>
      </p:sp>
      <p:sp>
        <p:nvSpPr>
          <p:cNvPr id="6" name="Rectangle: Rounded Corners 5">
            <a:extLst>
              <a:ext uri="{FF2B5EF4-FFF2-40B4-BE49-F238E27FC236}">
                <a16:creationId xmlns:a16="http://schemas.microsoft.com/office/drawing/2014/main" id="{AEFA8257-E00E-37C8-074C-E25F3987779A}"/>
              </a:ext>
            </a:extLst>
          </p:cNvPr>
          <p:cNvSpPr/>
          <p:nvPr/>
        </p:nvSpPr>
        <p:spPr>
          <a:xfrm>
            <a:off x="4573348" y="3039232"/>
            <a:ext cx="2137645" cy="9170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Acknowledging the author</a:t>
            </a:r>
          </a:p>
        </p:txBody>
      </p:sp>
      <p:sp>
        <p:nvSpPr>
          <p:cNvPr id="7" name="Rectangle: Rounded Corners 6">
            <a:extLst>
              <a:ext uri="{FF2B5EF4-FFF2-40B4-BE49-F238E27FC236}">
                <a16:creationId xmlns:a16="http://schemas.microsoft.com/office/drawing/2014/main" id="{2368F139-FE57-D115-6227-AAC80FB944EC}"/>
              </a:ext>
            </a:extLst>
          </p:cNvPr>
          <p:cNvSpPr/>
          <p:nvPr/>
        </p:nvSpPr>
        <p:spPr>
          <a:xfrm>
            <a:off x="7472993" y="3039233"/>
            <a:ext cx="1760017" cy="917097"/>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Demonstrates research</a:t>
            </a:r>
          </a:p>
        </p:txBody>
      </p:sp>
      <p:sp>
        <p:nvSpPr>
          <p:cNvPr id="8" name="Rectangle: Rounded Corners 7">
            <a:extLst>
              <a:ext uri="{FF2B5EF4-FFF2-40B4-BE49-F238E27FC236}">
                <a16:creationId xmlns:a16="http://schemas.microsoft.com/office/drawing/2014/main" id="{8FCDE8E0-932A-A48A-ED81-97E0A405CC39}"/>
              </a:ext>
            </a:extLst>
          </p:cNvPr>
          <p:cNvSpPr/>
          <p:nvPr/>
        </p:nvSpPr>
        <p:spPr>
          <a:xfrm>
            <a:off x="7398816" y="4340700"/>
            <a:ext cx="1760017" cy="91709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Avoid Plagiarism </a:t>
            </a:r>
          </a:p>
        </p:txBody>
      </p:sp>
      <p:sp>
        <p:nvSpPr>
          <p:cNvPr id="9" name="Rectangle: Rounded Corners 8">
            <a:extLst>
              <a:ext uri="{FF2B5EF4-FFF2-40B4-BE49-F238E27FC236}">
                <a16:creationId xmlns:a16="http://schemas.microsoft.com/office/drawing/2014/main" id="{C168E4FA-0433-E48D-3EA7-39052A13F7C5}"/>
              </a:ext>
            </a:extLst>
          </p:cNvPr>
          <p:cNvSpPr/>
          <p:nvPr/>
        </p:nvSpPr>
        <p:spPr>
          <a:xfrm>
            <a:off x="2017614" y="4401391"/>
            <a:ext cx="1760017" cy="91709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Enables reader to find the sources</a:t>
            </a:r>
          </a:p>
        </p:txBody>
      </p:sp>
      <p:sp>
        <p:nvSpPr>
          <p:cNvPr id="10" name="Rectangle: Rounded Corners 9">
            <a:extLst>
              <a:ext uri="{FF2B5EF4-FFF2-40B4-BE49-F238E27FC236}">
                <a16:creationId xmlns:a16="http://schemas.microsoft.com/office/drawing/2014/main" id="{4B7AC293-BE69-B02A-E372-9701A15072EC}"/>
              </a:ext>
            </a:extLst>
          </p:cNvPr>
          <p:cNvSpPr/>
          <p:nvPr/>
        </p:nvSpPr>
        <p:spPr>
          <a:xfrm>
            <a:off x="4674496" y="4340700"/>
            <a:ext cx="1760017" cy="917097"/>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Add academic credibility</a:t>
            </a:r>
          </a:p>
        </p:txBody>
      </p:sp>
      <p:pic>
        <p:nvPicPr>
          <p:cNvPr id="11" name="Picture 11" descr="A person writing on a piece of paper&#10;&#10;Description automatically generated">
            <a:extLst>
              <a:ext uri="{FF2B5EF4-FFF2-40B4-BE49-F238E27FC236}">
                <a16:creationId xmlns:a16="http://schemas.microsoft.com/office/drawing/2014/main" id="{87DD90DF-2ED1-B242-6BC0-182405F50722}"/>
              </a:ext>
            </a:extLst>
          </p:cNvPr>
          <p:cNvPicPr>
            <a:picLocks noChangeAspect="1"/>
          </p:cNvPicPr>
          <p:nvPr/>
        </p:nvPicPr>
        <p:blipFill>
          <a:blip r:embed="rId2"/>
          <a:stretch>
            <a:fillRect/>
          </a:stretch>
        </p:blipFill>
        <p:spPr>
          <a:xfrm>
            <a:off x="8352329" y="283811"/>
            <a:ext cx="2743200" cy="1543050"/>
          </a:xfrm>
          <a:prstGeom prst="rect">
            <a:avLst/>
          </a:prstGeom>
        </p:spPr>
      </p:pic>
    </p:spTree>
    <p:extLst>
      <p:ext uri="{BB962C8B-B14F-4D97-AF65-F5344CB8AC3E}">
        <p14:creationId xmlns:p14="http://schemas.microsoft.com/office/powerpoint/2010/main" val="3073808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C4FE-31D8-564E-A8D6-AADE027C8EE9}"/>
              </a:ext>
            </a:extLst>
          </p:cNvPr>
          <p:cNvSpPr>
            <a:spLocks noGrp="1"/>
          </p:cNvSpPr>
          <p:nvPr>
            <p:ph type="title"/>
          </p:nvPr>
        </p:nvSpPr>
        <p:spPr>
          <a:xfrm>
            <a:off x="761801" y="150929"/>
            <a:ext cx="10380573" cy="1432273"/>
          </a:xfrm>
        </p:spPr>
        <p:txBody>
          <a:bodyPr>
            <a:normAutofit fontScale="90000"/>
          </a:bodyPr>
          <a:lstStyle/>
          <a:p>
            <a:r>
              <a:rPr lang="en-US"/>
              <a:t>What happens when we do not reference correctly?</a:t>
            </a:r>
          </a:p>
        </p:txBody>
      </p:sp>
      <p:pic>
        <p:nvPicPr>
          <p:cNvPr id="7" name="Picture 7">
            <a:extLst>
              <a:ext uri="{FF2B5EF4-FFF2-40B4-BE49-F238E27FC236}">
                <a16:creationId xmlns:a16="http://schemas.microsoft.com/office/drawing/2014/main" id="{3FB3B032-EC8B-5D49-947B-54F9B881E654}"/>
              </a:ext>
            </a:extLst>
          </p:cNvPr>
          <p:cNvPicPr>
            <a:picLocks noGrp="1" noChangeAspect="1"/>
          </p:cNvPicPr>
          <p:nvPr>
            <p:ph idx="1"/>
          </p:nvPr>
        </p:nvPicPr>
        <p:blipFill>
          <a:blip r:embed="rId2"/>
          <a:stretch>
            <a:fillRect/>
          </a:stretch>
        </p:blipFill>
        <p:spPr>
          <a:xfrm>
            <a:off x="9862582" y="546281"/>
            <a:ext cx="2200275" cy="2085975"/>
          </a:xfrm>
        </p:spPr>
      </p:pic>
      <p:sp>
        <p:nvSpPr>
          <p:cNvPr id="4" name="Rectangle 3">
            <a:extLst>
              <a:ext uri="{FF2B5EF4-FFF2-40B4-BE49-F238E27FC236}">
                <a16:creationId xmlns:a16="http://schemas.microsoft.com/office/drawing/2014/main" id="{5FC717B6-6065-D4C9-DAC4-36D3EF968847}"/>
              </a:ext>
            </a:extLst>
          </p:cNvPr>
          <p:cNvSpPr/>
          <p:nvPr/>
        </p:nvSpPr>
        <p:spPr>
          <a:xfrm>
            <a:off x="3750659" y="1994011"/>
            <a:ext cx="4571998" cy="1692583"/>
          </a:xfrm>
          <a:prstGeom prst="rect">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t>PLAGIARISM</a:t>
            </a:r>
          </a:p>
          <a:p>
            <a:pPr algn="ctr"/>
            <a:r>
              <a:rPr lang="en-US">
                <a:ea typeface="+mn-lt"/>
                <a:cs typeface="+mn-lt"/>
              </a:rPr>
              <a:t>"Passing someone else's work off as your own"</a:t>
            </a:r>
            <a:endParaRPr lang="en-US"/>
          </a:p>
        </p:txBody>
      </p:sp>
      <p:sp>
        <p:nvSpPr>
          <p:cNvPr id="5" name="Oval 4">
            <a:extLst>
              <a:ext uri="{FF2B5EF4-FFF2-40B4-BE49-F238E27FC236}">
                <a16:creationId xmlns:a16="http://schemas.microsoft.com/office/drawing/2014/main" id="{FDD5ADFF-42A7-23B7-3783-37739136F7A9}"/>
              </a:ext>
            </a:extLst>
          </p:cNvPr>
          <p:cNvSpPr/>
          <p:nvPr/>
        </p:nvSpPr>
        <p:spPr>
          <a:xfrm>
            <a:off x="4439745" y="4207097"/>
            <a:ext cx="3196352" cy="233994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SERIOUS ACADEMIC OFFENCE!!!</a:t>
            </a:r>
          </a:p>
        </p:txBody>
      </p:sp>
      <p:pic>
        <p:nvPicPr>
          <p:cNvPr id="9" name="Picture 7">
            <a:extLst>
              <a:ext uri="{FF2B5EF4-FFF2-40B4-BE49-F238E27FC236}">
                <a16:creationId xmlns:a16="http://schemas.microsoft.com/office/drawing/2014/main" id="{A71E44DB-31B3-9BC3-A751-89F4A6BA3991}"/>
              </a:ext>
            </a:extLst>
          </p:cNvPr>
          <p:cNvPicPr>
            <a:picLocks noChangeAspect="1"/>
          </p:cNvPicPr>
          <p:nvPr/>
        </p:nvPicPr>
        <p:blipFill>
          <a:blip r:embed="rId2"/>
          <a:stretch>
            <a:fillRect/>
          </a:stretch>
        </p:blipFill>
        <p:spPr>
          <a:xfrm>
            <a:off x="210133" y="4434503"/>
            <a:ext cx="2200275" cy="2085975"/>
          </a:xfrm>
          <a:prstGeom prst="rect">
            <a:avLst/>
          </a:prstGeom>
        </p:spPr>
      </p:pic>
    </p:spTree>
    <p:extLst>
      <p:ext uri="{BB962C8B-B14F-4D97-AF65-F5344CB8AC3E}">
        <p14:creationId xmlns:p14="http://schemas.microsoft.com/office/powerpoint/2010/main" val="39012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7B31-228A-3CC9-6BBE-A8360988F043}"/>
              </a:ext>
            </a:extLst>
          </p:cNvPr>
          <p:cNvSpPr>
            <a:spLocks noGrp="1"/>
          </p:cNvSpPr>
          <p:nvPr>
            <p:ph type="title"/>
          </p:nvPr>
        </p:nvSpPr>
        <p:spPr/>
        <p:txBody>
          <a:bodyPr/>
          <a:lstStyle/>
          <a:p>
            <a:r>
              <a:rPr lang="en-GB" dirty="0"/>
              <a:t>Lets test our knowledge so far....</a:t>
            </a:r>
          </a:p>
        </p:txBody>
      </p:sp>
      <p:pic>
        <p:nvPicPr>
          <p:cNvPr id="4" name="Picture 4">
            <a:extLst>
              <a:ext uri="{FF2B5EF4-FFF2-40B4-BE49-F238E27FC236}">
                <a16:creationId xmlns:a16="http://schemas.microsoft.com/office/drawing/2014/main" id="{13D67534-DD16-C51F-97F3-158BCB94ACC6}"/>
              </a:ext>
            </a:extLst>
          </p:cNvPr>
          <p:cNvPicPr>
            <a:picLocks noGrp="1" noChangeAspect="1"/>
          </p:cNvPicPr>
          <p:nvPr>
            <p:ph idx="1"/>
          </p:nvPr>
        </p:nvPicPr>
        <p:blipFill>
          <a:blip r:embed="rId2"/>
          <a:stretch>
            <a:fillRect/>
          </a:stretch>
        </p:blipFill>
        <p:spPr>
          <a:xfrm>
            <a:off x="1737320" y="2750126"/>
            <a:ext cx="8430163" cy="3261789"/>
          </a:xfrm>
        </p:spPr>
      </p:pic>
    </p:spTree>
    <p:extLst>
      <p:ext uri="{BB962C8B-B14F-4D97-AF65-F5344CB8AC3E}">
        <p14:creationId xmlns:p14="http://schemas.microsoft.com/office/powerpoint/2010/main" val="313217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706" y="1009934"/>
            <a:ext cx="10070588" cy="4785643"/>
          </a:xfrm>
          <a:prstGeom prst="rect">
            <a:avLst/>
          </a:prstGeom>
          <a:ln>
            <a:noFill/>
          </a:ln>
          <a:effectLst>
            <a:outerShdw blurRad="317500" dist="317500" dir="714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A picture containing timeline&#10;&#10;Description automatically generated">
            <a:extLst>
              <a:ext uri="{FF2B5EF4-FFF2-40B4-BE49-F238E27FC236}">
                <a16:creationId xmlns:a16="http://schemas.microsoft.com/office/drawing/2014/main" id="{BFA9DD41-5505-6172-8300-CB05283F98A0}"/>
              </a:ext>
            </a:extLst>
          </p:cNvPr>
          <p:cNvPicPr>
            <a:picLocks noGrp="1" noChangeAspect="1"/>
          </p:cNvPicPr>
          <p:nvPr>
            <p:ph idx="1"/>
          </p:nvPr>
        </p:nvPicPr>
        <p:blipFill rotWithShape="1">
          <a:blip r:embed="rId2"/>
          <a:srcRect r="7657" b="-2"/>
          <a:stretch/>
        </p:blipFill>
        <p:spPr>
          <a:xfrm>
            <a:off x="1072621" y="1041134"/>
            <a:ext cx="10070588" cy="4744016"/>
          </a:xfrm>
          <a:prstGeom prst="rect">
            <a:avLst/>
          </a:prstGeom>
        </p:spPr>
      </p:pic>
      <p:cxnSp>
        <p:nvCxnSpPr>
          <p:cNvPr id="17" name="Straight Connector 16">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229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Text&#10;&#10;Description automatically generated">
            <a:extLst>
              <a:ext uri="{FF2B5EF4-FFF2-40B4-BE49-F238E27FC236}">
                <a16:creationId xmlns:a16="http://schemas.microsoft.com/office/drawing/2014/main" id="{40C19422-D150-AB1C-6ADD-A5FBB630C544}"/>
              </a:ext>
            </a:extLst>
          </p:cNvPr>
          <p:cNvPicPr>
            <a:picLocks noGrp="1" noChangeAspect="1"/>
          </p:cNvPicPr>
          <p:nvPr>
            <p:ph idx="1"/>
          </p:nvPr>
        </p:nvPicPr>
        <p:blipFill rotWithShape="1">
          <a:blip r:embed="rId2"/>
          <a:srcRect b="5548"/>
          <a:stretch/>
        </p:blipFill>
        <p:spPr>
          <a:xfrm>
            <a:off x="20" y="2453268"/>
            <a:ext cx="12191980" cy="4404732"/>
          </a:xfrm>
          <a:prstGeom prst="rect">
            <a:avLst/>
          </a:prstGeom>
        </p:spPr>
      </p:pic>
      <p:sp useBgFill="1">
        <p:nvSpPr>
          <p:cNvPr id="15" name="Rectangle 14">
            <a:extLst>
              <a:ext uri="{FF2B5EF4-FFF2-40B4-BE49-F238E27FC236}">
                <a16:creationId xmlns:a16="http://schemas.microsoft.com/office/drawing/2014/main" id="{C46704A5-2B63-4183-8F3F-7C6BBAC84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D6307726-2A24-46D9-8C85-EA87F1BC5A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384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909F26E0-1524-1D0E-4BF4-DEF57C7F129F}"/>
              </a:ext>
            </a:extLst>
          </p:cNvPr>
          <p:cNvPicPr>
            <a:picLocks noGrp="1" noChangeAspect="1"/>
          </p:cNvPicPr>
          <p:nvPr>
            <p:ph idx="1"/>
          </p:nvPr>
        </p:nvPicPr>
        <p:blipFill rotWithShape="1">
          <a:blip r:embed="rId2"/>
          <a:srcRect l="3753" r="4212" b="-1"/>
          <a:stretch/>
        </p:blipFill>
        <p:spPr>
          <a:xfrm>
            <a:off x="20" y="2453268"/>
            <a:ext cx="12191980" cy="4404732"/>
          </a:xfrm>
          <a:prstGeom prst="rect">
            <a:avLst/>
          </a:prstGeom>
        </p:spPr>
      </p:pic>
      <p:sp useBgFill="1">
        <p:nvSpPr>
          <p:cNvPr id="15" name="Rectangle 14">
            <a:extLst>
              <a:ext uri="{FF2B5EF4-FFF2-40B4-BE49-F238E27FC236}">
                <a16:creationId xmlns:a16="http://schemas.microsoft.com/office/drawing/2014/main" id="{C46704A5-2B63-4183-8F3F-7C6BBAC84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D6307726-2A24-46D9-8C85-EA87F1BC5A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304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738DBB76-4F8F-4550-79F6-7D25B0FE0587}"/>
              </a:ext>
            </a:extLst>
          </p:cNvPr>
          <p:cNvPicPr>
            <a:picLocks noGrp="1" noChangeAspect="1"/>
          </p:cNvPicPr>
          <p:nvPr>
            <p:ph idx="1"/>
          </p:nvPr>
        </p:nvPicPr>
        <p:blipFill rotWithShape="1">
          <a:blip r:embed="rId2"/>
          <a:srcRect b="7364"/>
          <a:stretch/>
        </p:blipFill>
        <p:spPr>
          <a:xfrm>
            <a:off x="20" y="2453268"/>
            <a:ext cx="12191980" cy="4404732"/>
          </a:xfrm>
          <a:prstGeom prst="rect">
            <a:avLst/>
          </a:prstGeom>
        </p:spPr>
      </p:pic>
      <p:sp useBgFill="1">
        <p:nvSpPr>
          <p:cNvPr id="15" name="Rectangle 14">
            <a:extLst>
              <a:ext uri="{FF2B5EF4-FFF2-40B4-BE49-F238E27FC236}">
                <a16:creationId xmlns:a16="http://schemas.microsoft.com/office/drawing/2014/main" id="{C46704A5-2B63-4183-8F3F-7C6BBAC84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D6307726-2A24-46D9-8C85-EA87F1BC5A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8267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81818789-160B-B17F-0340-27652589EFAF}"/>
              </a:ext>
            </a:extLst>
          </p:cNvPr>
          <p:cNvPicPr>
            <a:picLocks noGrp="1" noChangeAspect="1"/>
          </p:cNvPicPr>
          <p:nvPr>
            <p:ph idx="1"/>
          </p:nvPr>
        </p:nvPicPr>
        <p:blipFill rotWithShape="1">
          <a:blip r:embed="rId2"/>
          <a:srcRect t="2356"/>
          <a:stretch/>
        </p:blipFill>
        <p:spPr>
          <a:xfrm>
            <a:off x="20" y="2453268"/>
            <a:ext cx="12191980" cy="4404732"/>
          </a:xfrm>
          <a:prstGeom prst="rect">
            <a:avLst/>
          </a:prstGeom>
        </p:spPr>
      </p:pic>
      <p:sp useBgFill="1">
        <p:nvSpPr>
          <p:cNvPr id="15" name="Rectangle 14">
            <a:extLst>
              <a:ext uri="{FF2B5EF4-FFF2-40B4-BE49-F238E27FC236}">
                <a16:creationId xmlns:a16="http://schemas.microsoft.com/office/drawing/2014/main" id="{C46704A5-2B63-4183-8F3F-7C6BBAC84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D6307726-2A24-46D9-8C85-EA87F1BC5A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0530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2" name="Straight Connector 21">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Red alert button">
            <a:extLst>
              <a:ext uri="{FF2B5EF4-FFF2-40B4-BE49-F238E27FC236}">
                <a16:creationId xmlns:a16="http://schemas.microsoft.com/office/drawing/2014/main" id="{9DAAEC4E-01D4-4A6F-FE8F-F938F720FF68}"/>
              </a:ext>
            </a:extLst>
          </p:cNvPr>
          <p:cNvPicPr>
            <a:picLocks noChangeAspect="1"/>
          </p:cNvPicPr>
          <p:nvPr/>
        </p:nvPicPr>
        <p:blipFill rotWithShape="1">
          <a:blip r:embed="rId2"/>
          <a:srcRect t="13455" b="11545"/>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28" name="Rectangle 27">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A4166-3B8A-7D3C-EA5A-F5307B70138C}"/>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Essay Mills </a:t>
            </a:r>
          </a:p>
        </p:txBody>
      </p:sp>
      <p:sp>
        <p:nvSpPr>
          <p:cNvPr id="3" name="Content Placeholder 2">
            <a:extLst>
              <a:ext uri="{FF2B5EF4-FFF2-40B4-BE49-F238E27FC236}">
                <a16:creationId xmlns:a16="http://schemas.microsoft.com/office/drawing/2014/main" id="{C688429E-B4A5-9C59-278E-874EFC758E6E}"/>
              </a:ext>
            </a:extLst>
          </p:cNvPr>
          <p:cNvSpPr>
            <a:spLocks noGrp="1"/>
          </p:cNvSpPr>
          <p:nvPr>
            <p:ph idx="1"/>
          </p:nvPr>
        </p:nvSpPr>
        <p:spPr>
          <a:xfrm>
            <a:off x="589558" y="3545918"/>
            <a:ext cx="4755046" cy="1738058"/>
          </a:xfrm>
        </p:spPr>
        <p:txBody>
          <a:bodyPr vert="horz" lIns="91440" tIns="45720" rIns="91440" bIns="45720" rtlCol="0" anchor="b">
            <a:normAutofit/>
          </a:bodyPr>
          <a:lstStyle/>
          <a:p>
            <a:r>
              <a:rPr lang="en-US" sz="2400">
                <a:solidFill>
                  <a:srgbClr val="FFFFFF"/>
                </a:solidFill>
                <a:hlinkClick r:id="rId3"/>
              </a:rPr>
              <a:t>The Pitfalls of Essay Mills | Minute Methods - YouTube</a:t>
            </a:r>
            <a:endParaRPr lang="en-US" sz="2400">
              <a:solidFill>
                <a:srgbClr val="FFFFFF"/>
              </a:solidFill>
            </a:endParaRPr>
          </a:p>
        </p:txBody>
      </p:sp>
      <p:sp useBgFill="1">
        <p:nvSpPr>
          <p:cNvPr id="30" name="Rectangle 29">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736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44415"/>
          </a:xfrm>
          <a:prstGeom prst="rect">
            <a:avLst/>
          </a:prstGeom>
          <a:ln>
            <a:noFill/>
          </a:ln>
          <a:effectLst>
            <a:outerShdw blurRad="1905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A3E106E-3674-334E-B762-BE571139C9A3}"/>
              </a:ext>
            </a:extLst>
          </p:cNvPr>
          <p:cNvGraphicFramePr>
            <a:graphicFrameLocks noGrp="1"/>
          </p:cNvGraphicFramePr>
          <p:nvPr>
            <p:ph idx="1"/>
            <p:extLst>
              <p:ext uri="{D42A27DB-BD31-4B8C-83A1-F6EECF244321}">
                <p14:modId xmlns:p14="http://schemas.microsoft.com/office/powerpoint/2010/main" val="4045916080"/>
              </p:ext>
            </p:extLst>
          </p:nvPr>
        </p:nvGraphicFramePr>
        <p:xfrm>
          <a:off x="762000" y="2749550"/>
          <a:ext cx="10380663" cy="326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83" name="Title 982">
            <a:extLst>
              <a:ext uri="{FF2B5EF4-FFF2-40B4-BE49-F238E27FC236}">
                <a16:creationId xmlns:a16="http://schemas.microsoft.com/office/drawing/2014/main" id="{D73E5FE4-977C-4A52-EE68-A93915402364}"/>
              </a:ext>
            </a:extLst>
          </p:cNvPr>
          <p:cNvSpPr>
            <a:spLocks noGrp="1"/>
          </p:cNvSpPr>
          <p:nvPr>
            <p:ph type="title"/>
          </p:nvPr>
        </p:nvSpPr>
        <p:spPr/>
        <p:txBody>
          <a:bodyPr/>
          <a:lstStyle/>
          <a:p>
            <a:r>
              <a:rPr lang="en-GB" dirty="0"/>
              <a:t>Task- 20 mins....</a:t>
            </a:r>
          </a:p>
        </p:txBody>
      </p:sp>
    </p:spTree>
    <p:extLst>
      <p:ext uri="{BB962C8B-B14F-4D97-AF65-F5344CB8AC3E}">
        <p14:creationId xmlns:p14="http://schemas.microsoft.com/office/powerpoint/2010/main" val="3341613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B874FC77-B1AD-4469-830E-1F1D54FBB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on white background">
            <a:extLst>
              <a:ext uri="{FF2B5EF4-FFF2-40B4-BE49-F238E27FC236}">
                <a16:creationId xmlns:a16="http://schemas.microsoft.com/office/drawing/2014/main" id="{AC84578F-E0F7-3808-A360-2790A24AAEA9}"/>
              </a:ext>
            </a:extLst>
          </p:cNvPr>
          <p:cNvPicPr>
            <a:picLocks noChangeAspect="1"/>
          </p:cNvPicPr>
          <p:nvPr/>
        </p:nvPicPr>
        <p:blipFill rotWithShape="1">
          <a:blip r:embed="rId2"/>
          <a:srcRect t="8587" r="-2" b="7016"/>
          <a:stretch/>
        </p:blipFill>
        <p:spPr>
          <a:xfrm>
            <a:off x="20" y="10"/>
            <a:ext cx="12191979" cy="6857988"/>
          </a:xfrm>
          <a:prstGeom prst="rect">
            <a:avLst/>
          </a:prstGeom>
          <a:effectLst>
            <a:outerShdw blurRad="596900" dist="330200" dir="8820000" sx="87000" sy="87000" algn="ctr" rotWithShape="0">
              <a:srgbClr val="000000">
                <a:alpha val="29000"/>
              </a:srgbClr>
            </a:outerShdw>
          </a:effectLst>
        </p:spPr>
      </p:pic>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232011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19CA11-5B7B-5C27-F2DD-EE6156108C05}"/>
              </a:ext>
            </a:extLst>
          </p:cNvPr>
          <p:cNvSpPr>
            <a:spLocks noGrp="1"/>
          </p:cNvSpPr>
          <p:nvPr>
            <p:ph type="title"/>
          </p:nvPr>
        </p:nvSpPr>
        <p:spPr>
          <a:xfrm>
            <a:off x="589558" y="293428"/>
            <a:ext cx="5474257" cy="1815151"/>
          </a:xfrm>
        </p:spPr>
        <p:txBody>
          <a:bodyPr vert="horz" lIns="91440" tIns="45720" rIns="91440" bIns="45720" rtlCol="0" anchor="ctr">
            <a:normAutofit/>
          </a:bodyPr>
          <a:lstStyle/>
          <a:p>
            <a:r>
              <a:rPr lang="en-US" sz="3600"/>
              <a:t>Coffee break..... 15 mins</a:t>
            </a:r>
          </a:p>
        </p:txBody>
      </p:sp>
      <p:cxnSp>
        <p:nvCxnSpPr>
          <p:cNvPr id="21" name="Straight Connector 20">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340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BA9E7CC-D33A-556D-5D20-18CD4EA20F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cs typeface="Calibri Light"/>
              </a:rPr>
              <a:t>Understanding Assessments</a:t>
            </a:r>
            <a:endParaRPr lang="en-GB"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2386445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DE557-EF95-D550-2E0C-E77E076E334B}"/>
              </a:ext>
            </a:extLst>
          </p:cNvPr>
          <p:cNvSpPr>
            <a:spLocks noGrp="1"/>
          </p:cNvSpPr>
          <p:nvPr>
            <p:ph type="title"/>
          </p:nvPr>
        </p:nvSpPr>
        <p:spPr>
          <a:xfrm>
            <a:off x="761802" y="858982"/>
            <a:ext cx="3451060" cy="5152933"/>
          </a:xfrm>
        </p:spPr>
        <p:txBody>
          <a:bodyPr>
            <a:normAutofit/>
          </a:bodyPr>
          <a:lstStyle/>
          <a:p>
            <a:r>
              <a:rPr lang="en-US"/>
              <a:t>Types of assessments</a:t>
            </a:r>
            <a:br>
              <a:rPr lang="en-US"/>
            </a:br>
            <a:endParaRPr lang="en-US"/>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965CA24-6FAE-F6F0-CE2D-D50AF52A92B4}"/>
              </a:ext>
            </a:extLst>
          </p:cNvPr>
          <p:cNvGraphicFramePr>
            <a:graphicFrameLocks noGrp="1"/>
          </p:cNvGraphicFramePr>
          <p:nvPr>
            <p:ph idx="1"/>
            <p:extLst>
              <p:ext uri="{D42A27DB-BD31-4B8C-83A1-F6EECF244321}">
                <p14:modId xmlns:p14="http://schemas.microsoft.com/office/powerpoint/2010/main" val="88058585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81563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0"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39909-87AB-D6AE-9C3F-FEE7871DCAA0}"/>
              </a:ext>
            </a:extLst>
          </p:cNvPr>
          <p:cNvSpPr>
            <a:spLocks noGrp="1"/>
          </p:cNvSpPr>
          <p:nvPr>
            <p:ph type="title"/>
          </p:nvPr>
        </p:nvSpPr>
        <p:spPr>
          <a:xfrm>
            <a:off x="204179" y="293428"/>
            <a:ext cx="11605291" cy="1235225"/>
          </a:xfrm>
        </p:spPr>
        <p:txBody>
          <a:bodyPr vert="horz" lIns="91440" tIns="45720" rIns="91440" bIns="45720" rtlCol="0" anchor="ctr">
            <a:normAutofit/>
          </a:bodyPr>
          <a:lstStyle/>
          <a:p>
            <a:r>
              <a:rPr lang="en-US" sz="3600" dirty="0"/>
              <a:t>Know what is being asked of you within your assignment brief</a:t>
            </a:r>
          </a:p>
        </p:txBody>
      </p:sp>
      <p:cxnSp>
        <p:nvCxnSpPr>
          <p:cNvPr id="21" name="Straight Connector 20">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1884DBAD-9557-C1DE-E4F5-0EF9D5F8A824}"/>
              </a:ext>
            </a:extLst>
          </p:cNvPr>
          <p:cNvPicPr>
            <a:picLocks noGrp="1" noChangeAspect="1"/>
          </p:cNvPicPr>
          <p:nvPr>
            <p:ph idx="1"/>
          </p:nvPr>
        </p:nvPicPr>
        <p:blipFill>
          <a:blip r:embed="rId2"/>
          <a:stretch>
            <a:fillRect/>
          </a:stretch>
        </p:blipFill>
        <p:spPr>
          <a:xfrm>
            <a:off x="96146" y="1718270"/>
            <a:ext cx="11771589" cy="3616170"/>
          </a:xfrm>
          <a:prstGeom prst="rect">
            <a:avLst/>
          </a:prstGeom>
          <a:effectLst>
            <a:outerShdw blurRad="596900" dist="330200" dir="8820000" sx="87000" sy="87000" algn="ctr" rotWithShape="0">
              <a:srgbClr val="000000">
                <a:alpha val="29000"/>
              </a:srgbClr>
            </a:outerShdw>
          </a:effectLst>
        </p:spPr>
      </p:pic>
    </p:spTree>
    <p:extLst>
      <p:ext uri="{BB962C8B-B14F-4D97-AF65-F5344CB8AC3E}">
        <p14:creationId xmlns:p14="http://schemas.microsoft.com/office/powerpoint/2010/main" val="1506360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E41DE-9AEF-4BCE-91A7-C640773FD536}"/>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What is academic writing?</a:t>
            </a:r>
          </a:p>
        </p:txBody>
      </p:sp>
      <p:sp>
        <p:nvSpPr>
          <p:cNvPr id="3" name="Content Placeholder 2">
            <a:extLst>
              <a:ext uri="{FF2B5EF4-FFF2-40B4-BE49-F238E27FC236}">
                <a16:creationId xmlns:a16="http://schemas.microsoft.com/office/drawing/2014/main" id="{7302BA0F-BD7F-437C-ABF2-FAFDAA136A67}"/>
              </a:ext>
            </a:extLst>
          </p:cNvPr>
          <p:cNvSpPr>
            <a:spLocks noGrp="1"/>
          </p:cNvSpPr>
          <p:nvPr>
            <p:ph idx="1"/>
          </p:nvPr>
        </p:nvSpPr>
        <p:spPr>
          <a:xfrm>
            <a:off x="2197101" y="4078423"/>
            <a:ext cx="4978399" cy="2058657"/>
          </a:xfrm>
        </p:spPr>
        <p:txBody>
          <a:bodyPr vert="horz" lIns="91440" tIns="45720" rIns="91440" bIns="45720" rtlCol="0" anchor="t">
            <a:normAutofit/>
          </a:bodyPr>
          <a:lstStyle/>
          <a:p>
            <a:pPr marL="0" indent="0">
              <a:buNone/>
            </a:pPr>
            <a:endParaRPr lang="en-US" sz="2400" kern="1200" dirty="0">
              <a:latin typeface="+mn-lt"/>
              <a:ea typeface="Calibri"/>
              <a:cs typeface="Calibri"/>
            </a:endParaRPr>
          </a:p>
        </p:txBody>
      </p:sp>
      <p:pic>
        <p:nvPicPr>
          <p:cNvPr id="7" name="Graphic 6" descr="Speech">
            <a:extLst>
              <a:ext uri="{FF2B5EF4-FFF2-40B4-BE49-F238E27FC236}">
                <a16:creationId xmlns:a16="http://schemas.microsoft.com/office/drawing/2014/main" id="{0B80B1C4-0CB9-C9C1-A7ED-FE398B40BF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Speech">
            <a:extLst>
              <a:ext uri="{FF2B5EF4-FFF2-40B4-BE49-F238E27FC236}">
                <a16:creationId xmlns:a16="http://schemas.microsoft.com/office/drawing/2014/main" id="{43FE62A0-98E6-474F-8C97-A50DDA7BA1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9403067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073ED-99D9-045A-D76D-D3A524849991}"/>
              </a:ext>
            </a:extLst>
          </p:cNvPr>
          <p:cNvSpPr>
            <a:spLocks noGrp="1"/>
          </p:cNvSpPr>
          <p:nvPr>
            <p:ph type="title"/>
          </p:nvPr>
        </p:nvSpPr>
        <p:spPr>
          <a:xfrm>
            <a:off x="761801" y="956281"/>
            <a:ext cx="4911905" cy="2010284"/>
          </a:xfrm>
        </p:spPr>
        <p:txBody>
          <a:bodyPr anchor="b">
            <a:normAutofit/>
          </a:bodyPr>
          <a:lstStyle/>
          <a:p>
            <a:r>
              <a:rPr lang="en-GB"/>
              <a:t>Academic writing....</a:t>
            </a:r>
          </a:p>
        </p:txBody>
      </p:sp>
      <p:sp>
        <p:nvSpPr>
          <p:cNvPr id="3" name="Content Placeholder 2">
            <a:extLst>
              <a:ext uri="{FF2B5EF4-FFF2-40B4-BE49-F238E27FC236}">
                <a16:creationId xmlns:a16="http://schemas.microsoft.com/office/drawing/2014/main" id="{A2A36EBD-ABD7-31AB-E754-43CBBEFA7C27}"/>
              </a:ext>
            </a:extLst>
          </p:cNvPr>
          <p:cNvSpPr>
            <a:spLocks noGrp="1"/>
          </p:cNvSpPr>
          <p:nvPr>
            <p:ph idx="1"/>
          </p:nvPr>
        </p:nvSpPr>
        <p:spPr>
          <a:xfrm>
            <a:off x="761802" y="3566161"/>
            <a:ext cx="4911905" cy="2551176"/>
          </a:xfrm>
        </p:spPr>
        <p:txBody>
          <a:bodyPr vert="horz" lIns="91440" tIns="45720" rIns="91440" bIns="45720" rtlCol="0" anchor="ctr">
            <a:normAutofit/>
          </a:bodyPr>
          <a:lstStyle/>
          <a:p>
            <a:pPr>
              <a:lnSpc>
                <a:spcPct val="100000"/>
              </a:lnSpc>
            </a:pPr>
            <a:r>
              <a:rPr lang="en-US" sz="1500" b="1" u="sng" dirty="0">
                <a:ea typeface="+mn-lt"/>
                <a:cs typeface="+mn-lt"/>
              </a:rPr>
              <a:t>What is First Person?</a:t>
            </a:r>
            <a:r>
              <a:rPr lang="en-GB" sz="1500" dirty="0">
                <a:ea typeface="+mn-lt"/>
                <a:cs typeface="+mn-lt"/>
              </a:rPr>
              <a:t> (Self reflective writing)</a:t>
            </a:r>
            <a:endParaRPr lang="en-US" sz="1500" dirty="0"/>
          </a:p>
          <a:p>
            <a:pPr>
              <a:lnSpc>
                <a:spcPct val="100000"/>
              </a:lnSpc>
            </a:pPr>
            <a:r>
              <a:rPr lang="en-US" sz="1500" b="1" dirty="0">
                <a:ea typeface="+mn-lt"/>
                <a:cs typeface="+mn-lt"/>
              </a:rPr>
              <a:t>First person point of view:</a:t>
            </a:r>
            <a:r>
              <a:rPr lang="en-US" sz="1500" dirty="0">
                <a:ea typeface="+mn-lt"/>
                <a:cs typeface="+mn-lt"/>
              </a:rPr>
              <a:t> First person refers to the speaker. It uses the </a:t>
            </a:r>
            <a:r>
              <a:rPr lang="en-US" sz="1500" dirty="0">
                <a:ea typeface="+mn-lt"/>
                <a:cs typeface="+mn-lt"/>
                <a:hlinkClick r:id="rId2"/>
              </a:rPr>
              <a:t>subject pronoun</a:t>
            </a:r>
            <a:r>
              <a:rPr lang="en-US" sz="1500" dirty="0">
                <a:ea typeface="+mn-lt"/>
                <a:cs typeface="+mn-lt"/>
              </a:rPr>
              <a:t> “I” (unless plural).</a:t>
            </a:r>
            <a:r>
              <a:rPr lang="en-GB" sz="1500" dirty="0">
                <a:ea typeface="+mn-lt"/>
                <a:cs typeface="+mn-lt"/>
              </a:rPr>
              <a:t> </a:t>
            </a:r>
            <a:endParaRPr lang="en-GB" sz="1500" dirty="0"/>
          </a:p>
          <a:p>
            <a:pPr>
              <a:lnSpc>
                <a:spcPct val="100000"/>
              </a:lnSpc>
            </a:pPr>
            <a:r>
              <a:rPr lang="en-US" sz="1500" b="1" dirty="0">
                <a:ea typeface="+mn-lt"/>
                <a:cs typeface="+mn-lt"/>
              </a:rPr>
              <a:t>First Person Example:       </a:t>
            </a:r>
            <a:endParaRPr lang="en-GB" sz="1500"/>
          </a:p>
          <a:p>
            <a:pPr marL="285750" indent="-285750">
              <a:lnSpc>
                <a:spcPct val="100000"/>
              </a:lnSpc>
              <a:buFont typeface="Arial"/>
              <a:buChar char="•"/>
            </a:pPr>
            <a:r>
              <a:rPr lang="en-US" sz="1500" dirty="0">
                <a:ea typeface="+mn-lt"/>
                <a:cs typeface="+mn-lt"/>
              </a:rPr>
              <a:t>I prefer coffee to hot cocoa.</a:t>
            </a:r>
            <a:r>
              <a:rPr lang="en-GB" sz="1500" dirty="0">
                <a:ea typeface="+mn-lt"/>
                <a:cs typeface="+mn-lt"/>
              </a:rPr>
              <a:t> </a:t>
            </a:r>
            <a:endParaRPr lang="en-GB" sz="1500" dirty="0"/>
          </a:p>
          <a:p>
            <a:pPr>
              <a:lnSpc>
                <a:spcPct val="100000"/>
              </a:lnSpc>
            </a:pPr>
            <a:r>
              <a:rPr lang="en-US" sz="1500" dirty="0">
                <a:ea typeface="+mn-lt"/>
                <a:cs typeface="+mn-lt"/>
              </a:rPr>
              <a:t>In this example, “I” am the speaker. This is first person.</a:t>
            </a:r>
            <a:r>
              <a:rPr lang="en-GB" sz="1500" dirty="0">
                <a:ea typeface="+mn-lt"/>
                <a:cs typeface="+mn-lt"/>
              </a:rPr>
              <a:t> </a:t>
            </a:r>
            <a:endParaRPr lang="en-GB" sz="1500" dirty="0"/>
          </a:p>
        </p:txBody>
      </p:sp>
      <p:pic>
        <p:nvPicPr>
          <p:cNvPr id="4" name="Picture 4" descr="Open book with pen on desk">
            <a:extLst>
              <a:ext uri="{FF2B5EF4-FFF2-40B4-BE49-F238E27FC236}">
                <a16:creationId xmlns:a16="http://schemas.microsoft.com/office/drawing/2014/main" id="{4C25B2A8-740D-6806-B9A4-C6921D9AFA33}"/>
              </a:ext>
            </a:extLst>
          </p:cNvPr>
          <p:cNvPicPr>
            <a:picLocks noChangeAspect="1"/>
          </p:cNvPicPr>
          <p:nvPr/>
        </p:nvPicPr>
        <p:blipFill rotWithShape="1">
          <a:blip r:embed="rId3"/>
          <a:srcRect l="30220" r="18952" b="-1"/>
          <a:stretch/>
        </p:blipFill>
        <p:spPr>
          <a:xfrm>
            <a:off x="6103028" y="373566"/>
            <a:ext cx="4763015" cy="6231638"/>
          </a:xfrm>
          <a:prstGeom prst="rect">
            <a:avLst/>
          </a:prstGeom>
        </p:spPr>
      </p:pic>
      <p:cxnSp>
        <p:nvCxnSpPr>
          <p:cNvPr id="32" name="Straight Connector 3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400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CC405-B926-90AB-D51B-4CDF26B4854E}"/>
              </a:ext>
            </a:extLst>
          </p:cNvPr>
          <p:cNvSpPr>
            <a:spLocks noGrp="1"/>
          </p:cNvSpPr>
          <p:nvPr>
            <p:ph type="title"/>
          </p:nvPr>
        </p:nvSpPr>
        <p:spPr>
          <a:xfrm>
            <a:off x="761801" y="956281"/>
            <a:ext cx="4770319" cy="2010284"/>
          </a:xfrm>
        </p:spPr>
        <p:txBody>
          <a:bodyPr anchor="b">
            <a:normAutofit/>
          </a:bodyPr>
          <a:lstStyle/>
          <a:p>
            <a:r>
              <a:rPr lang="en-GB" dirty="0"/>
              <a:t>Writing in the Third person...</a:t>
            </a:r>
          </a:p>
        </p:txBody>
      </p:sp>
      <p:sp>
        <p:nvSpPr>
          <p:cNvPr id="3" name="Content Placeholder 2">
            <a:extLst>
              <a:ext uri="{FF2B5EF4-FFF2-40B4-BE49-F238E27FC236}">
                <a16:creationId xmlns:a16="http://schemas.microsoft.com/office/drawing/2014/main" id="{ADF72FCA-5F73-4B56-DF16-5E946A1DD114}"/>
              </a:ext>
            </a:extLst>
          </p:cNvPr>
          <p:cNvSpPr>
            <a:spLocks noGrp="1"/>
          </p:cNvSpPr>
          <p:nvPr>
            <p:ph idx="1"/>
          </p:nvPr>
        </p:nvSpPr>
        <p:spPr>
          <a:xfrm>
            <a:off x="761802" y="3566161"/>
            <a:ext cx="4911905" cy="2551176"/>
          </a:xfrm>
        </p:spPr>
        <p:txBody>
          <a:bodyPr vert="horz" lIns="91440" tIns="45720" rIns="91440" bIns="45720" rtlCol="0" anchor="ctr">
            <a:normAutofit/>
          </a:bodyPr>
          <a:lstStyle/>
          <a:p>
            <a:r>
              <a:rPr lang="en-US" sz="2000" b="1" u="sng" dirty="0">
                <a:ea typeface="+mn-lt"/>
                <a:cs typeface="+mn-lt"/>
              </a:rPr>
              <a:t>What is Third Person?</a:t>
            </a:r>
            <a:r>
              <a:rPr lang="en-GB" sz="2000" dirty="0">
                <a:ea typeface="+mn-lt"/>
                <a:cs typeface="+mn-lt"/>
              </a:rPr>
              <a:t> (Academic writing)</a:t>
            </a:r>
            <a:endParaRPr lang="en-US" sz="2000" dirty="0"/>
          </a:p>
          <a:p>
            <a:r>
              <a:rPr lang="en-US" sz="2000" b="1" dirty="0">
                <a:ea typeface="+mn-lt"/>
                <a:cs typeface="+mn-lt"/>
              </a:rPr>
              <a:t>Third person point of view: </a:t>
            </a:r>
            <a:r>
              <a:rPr lang="en-US" sz="2000" dirty="0">
                <a:ea typeface="+mn-lt"/>
                <a:cs typeface="+mn-lt"/>
              </a:rPr>
              <a:t>Third person refers to a third party individual. It uses the subject pronouns “he,” “she,” “it,” “they.”</a:t>
            </a:r>
            <a:r>
              <a:rPr lang="en-GB" sz="2000" dirty="0">
                <a:ea typeface="+mn-lt"/>
                <a:cs typeface="+mn-lt"/>
              </a:rPr>
              <a:t> </a:t>
            </a:r>
            <a:endParaRPr lang="en-GB" sz="2000" dirty="0"/>
          </a:p>
          <a:p>
            <a:r>
              <a:rPr lang="en-US" sz="2000" b="1" dirty="0">
                <a:ea typeface="+mn-lt"/>
                <a:cs typeface="+mn-lt"/>
              </a:rPr>
              <a:t>Third Person Example: </a:t>
            </a:r>
            <a:endParaRPr lang="en-GB" sz="2000" dirty="0"/>
          </a:p>
          <a:p>
            <a:pPr marL="285750" indent="-285750">
              <a:buFont typeface="Arial"/>
              <a:buChar char="•"/>
            </a:pPr>
            <a:r>
              <a:rPr lang="en-US" sz="2000" dirty="0">
                <a:ea typeface="+mn-lt"/>
                <a:cs typeface="+mn-lt"/>
              </a:rPr>
              <a:t>He prefers coffee to hot cocoa.</a:t>
            </a:r>
            <a:r>
              <a:rPr lang="en-GB" sz="2000" dirty="0">
                <a:ea typeface="+mn-lt"/>
                <a:cs typeface="+mn-lt"/>
              </a:rPr>
              <a:t> </a:t>
            </a:r>
            <a:endParaRPr lang="en-GB" sz="2000" dirty="0"/>
          </a:p>
          <a:p>
            <a:endParaRPr lang="en-GB" sz="2000"/>
          </a:p>
        </p:txBody>
      </p:sp>
      <p:pic>
        <p:nvPicPr>
          <p:cNvPr id="4" name="Picture 5" descr="Pen placed on top of a signature line">
            <a:extLst>
              <a:ext uri="{FF2B5EF4-FFF2-40B4-BE49-F238E27FC236}">
                <a16:creationId xmlns:a16="http://schemas.microsoft.com/office/drawing/2014/main" id="{0CC62E59-1E82-50E7-8640-4D3CB4D04DBE}"/>
              </a:ext>
            </a:extLst>
          </p:cNvPr>
          <p:cNvPicPr>
            <a:picLocks noChangeAspect="1"/>
          </p:cNvPicPr>
          <p:nvPr/>
        </p:nvPicPr>
        <p:blipFill rotWithShape="1">
          <a:blip r:embed="rId2"/>
          <a:srcRect l="25623" r="23357" b="-2"/>
          <a:stretch/>
        </p:blipFill>
        <p:spPr>
          <a:xfrm>
            <a:off x="6103028" y="373566"/>
            <a:ext cx="4763015" cy="6231638"/>
          </a:xfrm>
          <a:prstGeom prst="rect">
            <a:avLst/>
          </a:prstGeom>
        </p:spPr>
      </p:pic>
      <p:cxnSp>
        <p:nvCxnSpPr>
          <p:cNvPr id="38" name="Straight Connector 37">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29031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0">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2">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A2C4D3-1553-73EF-45B7-E611D57D94A7}"/>
              </a:ext>
            </a:extLst>
          </p:cNvPr>
          <p:cNvSpPr>
            <a:spLocks noGrp="1"/>
          </p:cNvSpPr>
          <p:nvPr>
            <p:ph type="title"/>
          </p:nvPr>
        </p:nvSpPr>
        <p:spPr>
          <a:xfrm>
            <a:off x="761801" y="858982"/>
            <a:ext cx="9967409" cy="1515728"/>
          </a:xfrm>
        </p:spPr>
        <p:txBody>
          <a:bodyPr>
            <a:normAutofit/>
          </a:bodyPr>
          <a:lstStyle/>
          <a:p>
            <a:r>
              <a:rPr lang="en-GB" dirty="0"/>
              <a:t>3rd person examples....</a:t>
            </a:r>
          </a:p>
        </p:txBody>
      </p:sp>
      <p:sp>
        <p:nvSpPr>
          <p:cNvPr id="3" name="Content Placeholder 2">
            <a:extLst>
              <a:ext uri="{FF2B5EF4-FFF2-40B4-BE49-F238E27FC236}">
                <a16:creationId xmlns:a16="http://schemas.microsoft.com/office/drawing/2014/main" id="{B524A85E-ADD0-D6B6-0FE3-802CFD196353}"/>
              </a:ext>
            </a:extLst>
          </p:cNvPr>
          <p:cNvSpPr>
            <a:spLocks noGrp="1"/>
          </p:cNvSpPr>
          <p:nvPr>
            <p:ph idx="1"/>
          </p:nvPr>
        </p:nvSpPr>
        <p:spPr>
          <a:xfrm>
            <a:off x="761801" y="2980525"/>
            <a:ext cx="5224172" cy="3691170"/>
          </a:xfrm>
        </p:spPr>
        <p:txBody>
          <a:bodyPr vert="horz" lIns="91440" tIns="45720" rIns="91440" bIns="45720" rtlCol="0" anchor="t">
            <a:normAutofit fontScale="70000" lnSpcReduction="20000"/>
          </a:bodyPr>
          <a:lstStyle/>
          <a:p>
            <a:pPr>
              <a:lnSpc>
                <a:spcPct val="100000"/>
              </a:lnSpc>
            </a:pPr>
            <a:r>
              <a:rPr lang="en-US" sz="1100" b="1" dirty="0">
                <a:ea typeface="+mn-lt"/>
                <a:cs typeface="+mn-lt"/>
              </a:rPr>
              <a:t>Here is a list with examples of the third person words we use in writing and speech:-</a:t>
            </a:r>
            <a:r>
              <a:rPr lang="en-GB" sz="1100" b="1" dirty="0">
                <a:ea typeface="+mn-lt"/>
                <a:cs typeface="+mn-lt"/>
              </a:rPr>
              <a:t> </a:t>
            </a:r>
            <a:endParaRPr lang="en-US" sz="1100" b="1" dirty="0"/>
          </a:p>
          <a:p>
            <a:pPr marL="285750" indent="-285750" algn="ctr">
              <a:lnSpc>
                <a:spcPct val="100000"/>
              </a:lnSpc>
              <a:buFont typeface="Arial"/>
              <a:buChar char="•"/>
            </a:pPr>
            <a:r>
              <a:rPr lang="en-US" sz="2400" dirty="0">
                <a:ea typeface="+mn-lt"/>
                <a:cs typeface="+mn-lt"/>
              </a:rPr>
              <a:t>he, she, it / they (subject, singular/plural) </a:t>
            </a:r>
            <a:endParaRPr lang="en-GB" sz="2400"/>
          </a:p>
          <a:p>
            <a:pPr marL="514350" lvl="1" indent="-285750" algn="ctr">
              <a:lnSpc>
                <a:spcPct val="100000"/>
              </a:lnSpc>
              <a:buFont typeface="Arial"/>
              <a:buChar char="•"/>
            </a:pPr>
            <a:r>
              <a:rPr lang="en-US" sz="2400" dirty="0">
                <a:ea typeface="+mn-lt"/>
                <a:cs typeface="+mn-lt"/>
              </a:rPr>
              <a:t>He prefers coffee to hot cocoa. (Third person singular)</a:t>
            </a:r>
            <a:r>
              <a:rPr lang="en-GB" sz="2400" dirty="0">
                <a:ea typeface="+mn-lt"/>
                <a:cs typeface="+mn-lt"/>
              </a:rPr>
              <a:t> </a:t>
            </a:r>
            <a:endParaRPr lang="en-GB" sz="2400"/>
          </a:p>
          <a:p>
            <a:pPr marL="514350" lvl="1" indent="-285750" algn="ctr">
              <a:lnSpc>
                <a:spcPct val="100000"/>
              </a:lnSpc>
              <a:buFont typeface="Arial"/>
              <a:buChar char="•"/>
            </a:pPr>
            <a:r>
              <a:rPr lang="en-US" sz="2400" dirty="0">
                <a:ea typeface="+mn-lt"/>
                <a:cs typeface="+mn-lt"/>
              </a:rPr>
              <a:t>They prefer tea to coffee. (Third person plural)</a:t>
            </a:r>
            <a:r>
              <a:rPr lang="en-GB" sz="2400" dirty="0">
                <a:ea typeface="+mn-lt"/>
                <a:cs typeface="+mn-lt"/>
              </a:rPr>
              <a:t> </a:t>
            </a:r>
            <a:endParaRPr lang="en-GB" sz="2400"/>
          </a:p>
          <a:p>
            <a:pPr marL="514350" lvl="1" indent="-285750" algn="ctr">
              <a:lnSpc>
                <a:spcPct val="100000"/>
              </a:lnSpc>
              <a:buFont typeface="Arial"/>
              <a:buChar char="•"/>
            </a:pPr>
            <a:r>
              <a:rPr lang="en-US" sz="2400" dirty="0">
                <a:ea typeface="+mn-lt"/>
                <a:cs typeface="+mn-lt"/>
              </a:rPr>
              <a:t>him, her, it / them (object, singular/plural) </a:t>
            </a:r>
            <a:endParaRPr lang="en-GB" sz="2400"/>
          </a:p>
          <a:p>
            <a:pPr marL="742950" lvl="2" indent="-285750" algn="ctr">
              <a:lnSpc>
                <a:spcPct val="100000"/>
              </a:lnSpc>
              <a:buFont typeface="Arial"/>
              <a:buChar char="•"/>
            </a:pPr>
            <a:r>
              <a:rPr lang="en-US" sz="2400" dirty="0">
                <a:ea typeface="+mn-lt"/>
                <a:cs typeface="+mn-lt"/>
              </a:rPr>
              <a:t>Jacob embarrassed her.</a:t>
            </a:r>
            <a:r>
              <a:rPr lang="en-GB" sz="2400" dirty="0">
                <a:ea typeface="+mn-lt"/>
                <a:cs typeface="+mn-lt"/>
              </a:rPr>
              <a:t> </a:t>
            </a:r>
            <a:endParaRPr lang="en-GB" sz="2400"/>
          </a:p>
          <a:p>
            <a:pPr marL="742950" lvl="2" indent="-285750" algn="ctr">
              <a:lnSpc>
                <a:spcPct val="100000"/>
              </a:lnSpc>
              <a:buFont typeface="Arial"/>
              <a:buChar char="•"/>
            </a:pPr>
            <a:r>
              <a:rPr lang="en-US" sz="2400" dirty="0">
                <a:ea typeface="+mn-lt"/>
                <a:cs typeface="+mn-lt"/>
              </a:rPr>
              <a:t>his, hers, its / theirs (possessive, singular/plural) </a:t>
            </a:r>
            <a:endParaRPr lang="en-GB" sz="2400"/>
          </a:p>
          <a:p>
            <a:pPr marL="971550" lvl="3" indent="-285750" algn="ctr">
              <a:lnSpc>
                <a:spcPct val="100000"/>
              </a:lnSpc>
              <a:buFont typeface="Arial"/>
              <a:buChar char="•"/>
            </a:pPr>
            <a:r>
              <a:rPr lang="en-US" sz="2400" dirty="0">
                <a:ea typeface="+mn-lt"/>
                <a:cs typeface="+mn-lt"/>
              </a:rPr>
              <a:t>The hat is theirs.</a:t>
            </a:r>
            <a:r>
              <a:rPr lang="en-GB" sz="2400" dirty="0">
                <a:ea typeface="+mn-lt"/>
                <a:cs typeface="+mn-lt"/>
              </a:rPr>
              <a:t> </a:t>
            </a:r>
            <a:endParaRPr lang="en-GB" sz="2400"/>
          </a:p>
          <a:p>
            <a:pPr marL="971550" lvl="3" indent="-285750" algn="ctr">
              <a:lnSpc>
                <a:spcPct val="100000"/>
              </a:lnSpc>
              <a:buFont typeface="Arial"/>
              <a:buChar char="•"/>
            </a:pPr>
            <a:r>
              <a:rPr lang="en-US" sz="2400" dirty="0">
                <a:ea typeface="+mn-lt"/>
                <a:cs typeface="+mn-lt"/>
              </a:rPr>
              <a:t>his, her, its / their (possessive, modifying a noun, singular/plural) </a:t>
            </a:r>
            <a:endParaRPr lang="en-GB" sz="2400"/>
          </a:p>
          <a:p>
            <a:pPr marL="971550" lvl="3" indent="-285750" algn="ctr">
              <a:lnSpc>
                <a:spcPct val="100000"/>
              </a:lnSpc>
              <a:buFont typeface="Arial"/>
              <a:buChar char="•"/>
            </a:pPr>
            <a:r>
              <a:rPr lang="en-US" sz="2400" dirty="0">
                <a:ea typeface="+mn-lt"/>
                <a:cs typeface="+mn-lt"/>
              </a:rPr>
              <a:t>That is their hat.</a:t>
            </a:r>
            <a:r>
              <a:rPr lang="en-GB" sz="2400" dirty="0">
                <a:ea typeface="+mn-lt"/>
                <a:cs typeface="+mn-lt"/>
              </a:rPr>
              <a:t> </a:t>
            </a:r>
            <a:endParaRPr lang="en-GB" sz="2400" dirty="0"/>
          </a:p>
          <a:p>
            <a:pPr algn="ctr">
              <a:lnSpc>
                <a:spcPct val="100000"/>
              </a:lnSpc>
            </a:pPr>
            <a:endParaRPr lang="en-GB" sz="1100"/>
          </a:p>
        </p:txBody>
      </p:sp>
      <p:pic>
        <p:nvPicPr>
          <p:cNvPr id="4" name="Picture 4" descr="Notebook and ballpen">
            <a:extLst>
              <a:ext uri="{FF2B5EF4-FFF2-40B4-BE49-F238E27FC236}">
                <a16:creationId xmlns:a16="http://schemas.microsoft.com/office/drawing/2014/main" id="{2D765635-5CE7-DE98-E5D6-727F6975655D}"/>
              </a:ext>
            </a:extLst>
          </p:cNvPr>
          <p:cNvPicPr>
            <a:picLocks noChangeAspect="1"/>
          </p:cNvPicPr>
          <p:nvPr/>
        </p:nvPicPr>
        <p:blipFill>
          <a:blip r:embed="rId2"/>
          <a:stretch>
            <a:fillRect/>
          </a:stretch>
        </p:blipFill>
        <p:spPr>
          <a:xfrm>
            <a:off x="6559708" y="3100386"/>
            <a:ext cx="4584605" cy="3060223"/>
          </a:xfrm>
          <a:prstGeom prst="rect">
            <a:avLst/>
          </a:prstGeom>
        </p:spPr>
      </p:pic>
      <p:cxnSp>
        <p:nvCxnSpPr>
          <p:cNvPr id="15" name="Straight Connector 1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9196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44415"/>
          </a:xfrm>
          <a:prstGeom prst="rect">
            <a:avLst/>
          </a:prstGeom>
          <a:ln>
            <a:noFill/>
          </a:ln>
          <a:effectLst>
            <a:outerShdw blurRad="1905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D68A52-F6A4-38BA-8411-D58C862EE50E}"/>
              </a:ext>
            </a:extLst>
          </p:cNvPr>
          <p:cNvSpPr>
            <a:spLocks noGrp="1"/>
          </p:cNvSpPr>
          <p:nvPr>
            <p:ph type="title"/>
          </p:nvPr>
        </p:nvSpPr>
        <p:spPr>
          <a:xfrm>
            <a:off x="761801" y="858982"/>
            <a:ext cx="9589765" cy="1432273"/>
          </a:xfrm>
        </p:spPr>
        <p:txBody>
          <a:bodyPr>
            <a:normAutofit/>
          </a:bodyPr>
          <a:lstStyle/>
          <a:p>
            <a:r>
              <a:rPr lang="en-GB" dirty="0"/>
              <a:t>Task.....20 mins</a:t>
            </a:r>
          </a:p>
        </p:txBody>
      </p:sp>
      <p:cxnSp>
        <p:nvCxnSpPr>
          <p:cNvPr id="22" name="Straight Connector 2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8345F90-5DB4-C9C8-70FA-A51E0BFDB6B3}"/>
              </a:ext>
            </a:extLst>
          </p:cNvPr>
          <p:cNvGraphicFramePr>
            <a:graphicFrameLocks noGrp="1"/>
          </p:cNvGraphicFramePr>
          <p:nvPr>
            <p:ph idx="1"/>
            <p:extLst>
              <p:ext uri="{D42A27DB-BD31-4B8C-83A1-F6EECF244321}">
                <p14:modId xmlns:p14="http://schemas.microsoft.com/office/powerpoint/2010/main" val="1286699372"/>
              </p:ext>
            </p:extLst>
          </p:nvPr>
        </p:nvGraphicFramePr>
        <p:xfrm>
          <a:off x="762000" y="2749550"/>
          <a:ext cx="10380663" cy="326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16714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F28984-4EC2-D1A7-901C-AEFF21C64512}"/>
              </a:ext>
            </a:extLst>
          </p:cNvPr>
          <p:cNvSpPr>
            <a:spLocks noGrp="1"/>
          </p:cNvSpPr>
          <p:nvPr>
            <p:ph idx="1"/>
          </p:nvPr>
        </p:nvSpPr>
        <p:spPr>
          <a:xfrm>
            <a:off x="510900" y="1094309"/>
            <a:ext cx="4911905" cy="4549102"/>
          </a:xfrm>
        </p:spPr>
        <p:txBody>
          <a:bodyPr vert="horz" lIns="91440" tIns="45720" rIns="91440" bIns="45720" rtlCol="0" anchor="ctr">
            <a:noAutofit/>
          </a:bodyPr>
          <a:lstStyle/>
          <a:p>
            <a:pPr>
              <a:lnSpc>
                <a:spcPct val="100000"/>
              </a:lnSpc>
            </a:pPr>
            <a:r>
              <a:rPr lang="en-GB" sz="2400" dirty="0">
                <a:ea typeface="+mn-lt"/>
                <a:cs typeface="+mn-lt"/>
              </a:rPr>
              <a:t>I couldn’t drag myself from bed. It seemed that the pillow was calling my name. Lying in bed for those last precious moments, the events of the evening slowly came back to me. For a moment I felt casual and unrushed but then the reality of what was before me sank in. I sat bolt upright – any fantasy of crawling back under the covers was gone. I headed for the shower to think</a:t>
            </a:r>
          </a:p>
          <a:p>
            <a:pPr>
              <a:lnSpc>
                <a:spcPct val="100000"/>
              </a:lnSpc>
            </a:pPr>
            <a:r>
              <a:rPr lang="en-GB" sz="2400" b="1" dirty="0"/>
              <a:t>Hint;</a:t>
            </a:r>
            <a:r>
              <a:rPr lang="en-GB" sz="2400" dirty="0"/>
              <a:t>- Give your character a name</a:t>
            </a:r>
          </a:p>
        </p:txBody>
      </p:sp>
      <p:pic>
        <p:nvPicPr>
          <p:cNvPr id="4" name="Picture 4" descr="Pastel checklist and pencil">
            <a:extLst>
              <a:ext uri="{FF2B5EF4-FFF2-40B4-BE49-F238E27FC236}">
                <a16:creationId xmlns:a16="http://schemas.microsoft.com/office/drawing/2014/main" id="{8ECD1C8A-1786-BEB7-6A03-516DA655C95D}"/>
              </a:ext>
            </a:extLst>
          </p:cNvPr>
          <p:cNvPicPr>
            <a:picLocks noChangeAspect="1"/>
          </p:cNvPicPr>
          <p:nvPr/>
        </p:nvPicPr>
        <p:blipFill rotWithShape="1">
          <a:blip r:embed="rId2"/>
          <a:srcRect l="18952" r="18564"/>
          <a:stretch/>
        </p:blipFill>
        <p:spPr>
          <a:xfrm>
            <a:off x="6103028" y="373566"/>
            <a:ext cx="4763015" cy="6231638"/>
          </a:xfrm>
          <a:prstGeom prst="rect">
            <a:avLst/>
          </a:prstGeom>
        </p:spPr>
      </p:pic>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9014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761801" y="858982"/>
            <a:ext cx="10315525" cy="1116322"/>
          </a:xfrm>
        </p:spPr>
        <p:txBody>
          <a:bodyPr/>
          <a:lstStyle/>
          <a:p>
            <a:r>
              <a:rPr lang="en-GB" dirty="0"/>
              <a:t> Descriptive writing VS Analytical writing</a:t>
            </a:r>
            <a:endParaRPr lang="en-US" dirty="0"/>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extLst>
              <p:ext uri="{D42A27DB-BD31-4B8C-83A1-F6EECF244321}">
                <p14:modId xmlns:p14="http://schemas.microsoft.com/office/powerpoint/2010/main" val="1233903294"/>
              </p:ext>
            </p:extLst>
          </p:nvPr>
        </p:nvGraphicFramePr>
        <p:xfrm>
          <a:off x="762000" y="2015428"/>
          <a:ext cx="10380662" cy="4423410"/>
        </p:xfrm>
        <a:graphic>
          <a:graphicData uri="http://schemas.openxmlformats.org/drawingml/2006/table">
            <a:tbl>
              <a:tblPr firstRow="1" bandRow="1">
                <a:tableStyleId>{5C22544A-7EE6-4342-B048-85BDC9FD1C3A}</a:tableStyleId>
              </a:tblPr>
              <a:tblGrid>
                <a:gridCol w="5190331">
                  <a:extLst>
                    <a:ext uri="{9D8B030D-6E8A-4147-A177-3AD203B41FA5}">
                      <a16:colId xmlns:a16="http://schemas.microsoft.com/office/drawing/2014/main" val="2498173965"/>
                    </a:ext>
                  </a:extLst>
                </a:gridCol>
                <a:gridCol w="5190331">
                  <a:extLst>
                    <a:ext uri="{9D8B030D-6E8A-4147-A177-3AD203B41FA5}">
                      <a16:colId xmlns:a16="http://schemas.microsoft.com/office/drawing/2014/main" val="3906734970"/>
                    </a:ext>
                  </a:extLst>
                </a:gridCol>
              </a:tblGrid>
              <a:tr h="0">
                <a:tc>
                  <a:txBody>
                    <a:bodyPr/>
                    <a:lstStyle/>
                    <a:p>
                      <a:pPr algn="l" fontAlgn="ctr"/>
                      <a:r>
                        <a:rPr lang="en-GB">
                          <a:effectLst/>
                        </a:rPr>
                        <a:t>Descriptive Writing</a:t>
                      </a:r>
                      <a:endParaRPr lang="en-GB" b="1">
                        <a:solidFill>
                          <a:srgbClr val="555555"/>
                        </a:solidFill>
                        <a:effectLst/>
                      </a:endParaRPr>
                    </a:p>
                  </a:txBody>
                  <a:tcPr marL="228600" marR="228600" marT="85725" marB="85725" anchor="ctr"/>
                </a:tc>
                <a:tc>
                  <a:txBody>
                    <a:bodyPr/>
                    <a:lstStyle/>
                    <a:p>
                      <a:pPr algn="l" fontAlgn="ctr"/>
                      <a:r>
                        <a:rPr lang="en-GB">
                          <a:effectLst/>
                        </a:rPr>
                        <a:t>Analytical writing</a:t>
                      </a:r>
                      <a:endParaRPr lang="en-GB" b="1">
                        <a:solidFill>
                          <a:srgbClr val="555555"/>
                        </a:solidFill>
                        <a:effectLst/>
                      </a:endParaRPr>
                    </a:p>
                  </a:txBody>
                  <a:tcPr marL="228600" marR="228600" marT="85725" marB="85725" anchor="ctr"/>
                </a:tc>
                <a:extLst>
                  <a:ext uri="{0D108BD9-81ED-4DB2-BD59-A6C34878D82A}">
                    <a16:rowId xmlns:a16="http://schemas.microsoft.com/office/drawing/2014/main" val="1538440767"/>
                  </a:ext>
                </a:extLst>
              </a:tr>
              <a:tr h="0">
                <a:tc>
                  <a:txBody>
                    <a:bodyPr/>
                    <a:lstStyle/>
                    <a:p>
                      <a:pPr algn="l" fontAlgn="t"/>
                      <a:r>
                        <a:rPr lang="en-GB">
                          <a:effectLst/>
                        </a:rPr>
                        <a:t>States what happened (the event).</a:t>
                      </a:r>
                    </a:p>
                  </a:txBody>
                  <a:tcPr marL="228600" marR="228600" marT="57150" marB="57150"/>
                </a:tc>
                <a:tc>
                  <a:txBody>
                    <a:bodyPr/>
                    <a:lstStyle/>
                    <a:p>
                      <a:pPr algn="l" fontAlgn="t"/>
                      <a:r>
                        <a:rPr lang="en-GB">
                          <a:effectLst/>
                        </a:rPr>
                        <a:t>Explain what the impact of the event was (especially in relation to the research question/s).</a:t>
                      </a:r>
                    </a:p>
                  </a:txBody>
                  <a:tcPr marL="228600" marR="228600" marT="57150" marB="57150"/>
                </a:tc>
                <a:extLst>
                  <a:ext uri="{0D108BD9-81ED-4DB2-BD59-A6C34878D82A}">
                    <a16:rowId xmlns:a16="http://schemas.microsoft.com/office/drawing/2014/main" val="3073391389"/>
                  </a:ext>
                </a:extLst>
              </a:tr>
              <a:tr h="0">
                <a:tc>
                  <a:txBody>
                    <a:bodyPr/>
                    <a:lstStyle/>
                    <a:p>
                      <a:pPr algn="l" fontAlgn="t"/>
                      <a:r>
                        <a:rPr lang="en-GB">
                          <a:effectLst/>
                        </a:rPr>
                        <a:t>Explains what a theory says.</a:t>
                      </a:r>
                    </a:p>
                  </a:txBody>
                  <a:tcPr marL="228600" marR="228600" marT="57150" marB="57150"/>
                </a:tc>
                <a:tc>
                  <a:txBody>
                    <a:bodyPr/>
                    <a:lstStyle/>
                    <a:p>
                      <a:pPr algn="l" fontAlgn="t"/>
                      <a:r>
                        <a:rPr lang="en-GB">
                          <a:effectLst/>
                        </a:rPr>
                        <a:t>Explains how this is relevant to the key issue(s) and research question(s).</a:t>
                      </a:r>
                    </a:p>
                  </a:txBody>
                  <a:tcPr marL="228600" marR="228600" marT="57150" marB="57150"/>
                </a:tc>
                <a:extLst>
                  <a:ext uri="{0D108BD9-81ED-4DB2-BD59-A6C34878D82A}">
                    <a16:rowId xmlns:a16="http://schemas.microsoft.com/office/drawing/2014/main" val="1745941063"/>
                  </a:ext>
                </a:extLst>
              </a:tr>
              <a:tr h="0">
                <a:tc>
                  <a:txBody>
                    <a:bodyPr/>
                    <a:lstStyle/>
                    <a:p>
                      <a:pPr algn="l" fontAlgn="t"/>
                      <a:r>
                        <a:rPr lang="en-GB">
                          <a:effectLst/>
                        </a:rPr>
                        <a:t>Notes the methods used.</a:t>
                      </a:r>
                    </a:p>
                  </a:txBody>
                  <a:tcPr marL="228600" marR="228600" marT="57150" marB="57150"/>
                </a:tc>
                <a:tc>
                  <a:txBody>
                    <a:bodyPr/>
                    <a:lstStyle/>
                    <a:p>
                      <a:pPr algn="l" fontAlgn="t"/>
                      <a:r>
                        <a:rPr lang="en-GB">
                          <a:effectLst/>
                        </a:rPr>
                        <a:t>Explains whether these methods were relevant or not.</a:t>
                      </a:r>
                    </a:p>
                  </a:txBody>
                  <a:tcPr marL="228600" marR="228600" marT="57150" marB="57150"/>
                </a:tc>
                <a:extLst>
                  <a:ext uri="{0D108BD9-81ED-4DB2-BD59-A6C34878D82A}">
                    <a16:rowId xmlns:a16="http://schemas.microsoft.com/office/drawing/2014/main" val="2253793233"/>
                  </a:ext>
                </a:extLst>
              </a:tr>
              <a:tr h="0">
                <a:tc>
                  <a:txBody>
                    <a:bodyPr/>
                    <a:lstStyle/>
                    <a:p>
                      <a:pPr algn="l" fontAlgn="t"/>
                      <a:r>
                        <a:rPr lang="en-GB">
                          <a:effectLst/>
                        </a:rPr>
                        <a:t>States what time/date something happened.</a:t>
                      </a:r>
                    </a:p>
                  </a:txBody>
                  <a:tcPr marL="228600" marR="228600" marT="57150" marB="57150"/>
                </a:tc>
                <a:tc>
                  <a:txBody>
                    <a:bodyPr/>
                    <a:lstStyle/>
                    <a:p>
                      <a:pPr algn="l" fontAlgn="t"/>
                      <a:r>
                        <a:rPr lang="en-GB">
                          <a:effectLst/>
                        </a:rPr>
                        <a:t>Explains why the timing is important/relevant.</a:t>
                      </a:r>
                    </a:p>
                  </a:txBody>
                  <a:tcPr marL="228600" marR="228600" marT="57150" marB="57150"/>
                </a:tc>
                <a:extLst>
                  <a:ext uri="{0D108BD9-81ED-4DB2-BD59-A6C34878D82A}">
                    <a16:rowId xmlns:a16="http://schemas.microsoft.com/office/drawing/2014/main" val="1655640734"/>
                  </a:ext>
                </a:extLst>
              </a:tr>
              <a:tr h="0">
                <a:tc>
                  <a:txBody>
                    <a:bodyPr/>
                    <a:lstStyle/>
                    <a:p>
                      <a:pPr algn="l" fontAlgn="t"/>
                      <a:r>
                        <a:rPr lang="en-GB">
                          <a:effectLst/>
                        </a:rPr>
                        <a:t>Explains how something works.</a:t>
                      </a:r>
                    </a:p>
                  </a:txBody>
                  <a:tcPr marL="228600" marR="228600" marT="57150" marB="57150"/>
                </a:tc>
                <a:tc>
                  <a:txBody>
                    <a:bodyPr/>
                    <a:lstStyle/>
                    <a:p>
                      <a:pPr algn="l" fontAlgn="t"/>
                      <a:r>
                        <a:rPr lang="en-GB">
                          <a:effectLst/>
                        </a:rPr>
                        <a:t>Explains whether and why this is positive or negative.</a:t>
                      </a:r>
                    </a:p>
                  </a:txBody>
                  <a:tcPr marL="228600" marR="228600" marT="57150" marB="57150"/>
                </a:tc>
                <a:extLst>
                  <a:ext uri="{0D108BD9-81ED-4DB2-BD59-A6C34878D82A}">
                    <a16:rowId xmlns:a16="http://schemas.microsoft.com/office/drawing/2014/main" val="2223534542"/>
                  </a:ext>
                </a:extLst>
              </a:tr>
              <a:tr h="0">
                <a:tc>
                  <a:txBody>
                    <a:bodyPr/>
                    <a:lstStyle/>
                    <a:p>
                      <a:pPr algn="l" fontAlgn="t"/>
                      <a:r>
                        <a:rPr lang="en-GB">
                          <a:effectLst/>
                        </a:rPr>
                        <a:t>Provides various pieces of information.</a:t>
                      </a:r>
                    </a:p>
                  </a:txBody>
                  <a:tcPr marL="228600" marR="228600" marT="57150" marB="57150"/>
                </a:tc>
                <a:tc>
                  <a:txBody>
                    <a:bodyPr/>
                    <a:lstStyle/>
                    <a:p>
                      <a:pPr algn="l" fontAlgn="t"/>
                      <a:r>
                        <a:rPr lang="en-GB">
                          <a:effectLst/>
                        </a:rPr>
                        <a:t>Draws a conclusion in relation to the various pieces of information.</a:t>
                      </a:r>
                    </a:p>
                  </a:txBody>
                  <a:tcPr marL="228600" marR="228600" marT="57150" marB="57150"/>
                </a:tc>
                <a:extLst>
                  <a:ext uri="{0D108BD9-81ED-4DB2-BD59-A6C34878D82A}">
                    <a16:rowId xmlns:a16="http://schemas.microsoft.com/office/drawing/2014/main" val="988601656"/>
                  </a:ext>
                </a:extLst>
              </a:tr>
            </a:tbl>
          </a:graphicData>
        </a:graphic>
      </p:graphicFrame>
    </p:spTree>
    <p:extLst>
      <p:ext uri="{BB962C8B-B14F-4D97-AF65-F5344CB8AC3E}">
        <p14:creationId xmlns:p14="http://schemas.microsoft.com/office/powerpoint/2010/main" val="37517134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0EE0F-9B68-AEC4-3209-C9E67BB765E8}"/>
              </a:ext>
            </a:extLst>
          </p:cNvPr>
          <p:cNvSpPr>
            <a:spLocks noGrp="1"/>
          </p:cNvSpPr>
          <p:nvPr>
            <p:ph type="title"/>
          </p:nvPr>
        </p:nvSpPr>
        <p:spPr/>
        <p:txBody>
          <a:bodyPr/>
          <a:lstStyle/>
          <a:p>
            <a:r>
              <a:rPr lang="en-GB" dirty="0"/>
              <a:t>Styles of writing</a:t>
            </a:r>
          </a:p>
        </p:txBody>
      </p:sp>
      <p:pic>
        <p:nvPicPr>
          <p:cNvPr id="4" name="Picture 4" descr="Text&#10;&#10;Description automatically generated">
            <a:extLst>
              <a:ext uri="{FF2B5EF4-FFF2-40B4-BE49-F238E27FC236}">
                <a16:creationId xmlns:a16="http://schemas.microsoft.com/office/drawing/2014/main" id="{6AF53CBD-ED95-3A50-3A9D-BA3C75086C07}"/>
              </a:ext>
            </a:extLst>
          </p:cNvPr>
          <p:cNvPicPr>
            <a:picLocks noGrp="1" noChangeAspect="1"/>
          </p:cNvPicPr>
          <p:nvPr>
            <p:ph idx="1"/>
          </p:nvPr>
        </p:nvPicPr>
        <p:blipFill>
          <a:blip r:embed="rId2"/>
          <a:stretch>
            <a:fillRect/>
          </a:stretch>
        </p:blipFill>
        <p:spPr>
          <a:xfrm>
            <a:off x="181607" y="2062467"/>
            <a:ext cx="7062514" cy="4525593"/>
          </a:xfrm>
        </p:spPr>
      </p:pic>
      <p:sp>
        <p:nvSpPr>
          <p:cNvPr id="5" name="Rectangle 4">
            <a:extLst>
              <a:ext uri="{FF2B5EF4-FFF2-40B4-BE49-F238E27FC236}">
                <a16:creationId xmlns:a16="http://schemas.microsoft.com/office/drawing/2014/main" id="{79CCEECA-CB68-112B-C5D5-4C7E0FE27A5E}"/>
              </a:ext>
            </a:extLst>
          </p:cNvPr>
          <p:cNvSpPr/>
          <p:nvPr/>
        </p:nvSpPr>
        <p:spPr>
          <a:xfrm>
            <a:off x="574288" y="2256264"/>
            <a:ext cx="3010828" cy="9106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SUMMARY</a:t>
            </a:r>
          </a:p>
        </p:txBody>
      </p:sp>
      <p:pic>
        <p:nvPicPr>
          <p:cNvPr id="6" name="Picture 6" descr="Pen and ink bottle">
            <a:extLst>
              <a:ext uri="{FF2B5EF4-FFF2-40B4-BE49-F238E27FC236}">
                <a16:creationId xmlns:a16="http://schemas.microsoft.com/office/drawing/2014/main" id="{EC5DCEC3-D100-0705-67DD-9502F3821647}"/>
              </a:ext>
            </a:extLst>
          </p:cNvPr>
          <p:cNvPicPr>
            <a:picLocks noChangeAspect="1"/>
          </p:cNvPicPr>
          <p:nvPr/>
        </p:nvPicPr>
        <p:blipFill>
          <a:blip r:embed="rId3"/>
          <a:stretch>
            <a:fillRect/>
          </a:stretch>
        </p:blipFill>
        <p:spPr>
          <a:xfrm>
            <a:off x="9556595" y="4157547"/>
            <a:ext cx="2743200" cy="2743200"/>
          </a:xfrm>
          <a:prstGeom prst="rect">
            <a:avLst/>
          </a:prstGeom>
          <a:ln>
            <a:noFill/>
          </a:ln>
          <a:effectLst>
            <a:softEdge rad="112500"/>
          </a:effectLst>
        </p:spPr>
      </p:pic>
    </p:spTree>
    <p:extLst>
      <p:ext uri="{BB962C8B-B14F-4D97-AF65-F5344CB8AC3E}">
        <p14:creationId xmlns:p14="http://schemas.microsoft.com/office/powerpoint/2010/main" val="16831114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B582-563B-48FF-9A9D-18BE9CCE10D3}"/>
              </a:ext>
            </a:extLst>
          </p:cNvPr>
          <p:cNvSpPr>
            <a:spLocks noGrp="1"/>
          </p:cNvSpPr>
          <p:nvPr>
            <p:ph type="title"/>
          </p:nvPr>
        </p:nvSpPr>
        <p:spPr/>
        <p:txBody>
          <a:bodyPr/>
          <a:lstStyle/>
          <a:p>
            <a:r>
              <a:rPr lang="en-GB" dirty="0"/>
              <a:t>Lets take a look.....</a:t>
            </a:r>
          </a:p>
        </p:txBody>
      </p:sp>
      <p:pic>
        <p:nvPicPr>
          <p:cNvPr id="4" name="Picture 4" descr="Table&#10;&#10;Description automatically generated">
            <a:extLst>
              <a:ext uri="{FF2B5EF4-FFF2-40B4-BE49-F238E27FC236}">
                <a16:creationId xmlns:a16="http://schemas.microsoft.com/office/drawing/2014/main" id="{28DA0C01-631C-AE4E-247C-3212ADBC7BF0}"/>
              </a:ext>
            </a:extLst>
          </p:cNvPr>
          <p:cNvPicPr>
            <a:picLocks noGrp="1" noChangeAspect="1"/>
          </p:cNvPicPr>
          <p:nvPr>
            <p:ph idx="1"/>
          </p:nvPr>
        </p:nvPicPr>
        <p:blipFill>
          <a:blip r:embed="rId2"/>
          <a:stretch>
            <a:fillRect/>
          </a:stretch>
        </p:blipFill>
        <p:spPr>
          <a:xfrm>
            <a:off x="861263" y="2750126"/>
            <a:ext cx="10182277" cy="3261789"/>
          </a:xfrm>
        </p:spPr>
      </p:pic>
    </p:spTree>
    <p:extLst>
      <p:ext uri="{BB962C8B-B14F-4D97-AF65-F5344CB8AC3E}">
        <p14:creationId xmlns:p14="http://schemas.microsoft.com/office/powerpoint/2010/main" val="18168457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Work tools and supplies">
            <a:extLst>
              <a:ext uri="{FF2B5EF4-FFF2-40B4-BE49-F238E27FC236}">
                <a16:creationId xmlns:a16="http://schemas.microsoft.com/office/drawing/2014/main" id="{D636C05B-E348-64D6-5E2C-ADAEE5D34078}"/>
              </a:ext>
            </a:extLst>
          </p:cNvPr>
          <p:cNvPicPr>
            <a:picLocks noChangeAspect="1"/>
          </p:cNvPicPr>
          <p:nvPr/>
        </p:nvPicPr>
        <p:blipFill rotWithShape="1">
          <a:blip r:embed="rId2"/>
          <a:srcRect l="27243" r="25660" b="-4"/>
          <a:stretch/>
        </p:blipFill>
        <p:spPr>
          <a:xfrm>
            <a:off x="20" y="-2"/>
            <a:ext cx="4845848" cy="6858002"/>
          </a:xfrm>
          <a:prstGeom prst="rect">
            <a:avLst/>
          </a:prstGeom>
        </p:spPr>
      </p:pic>
      <p:sp useBgFill="1">
        <p:nvSpPr>
          <p:cNvPr id="17"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258DEC-E118-A131-E2D8-90FA562F8BF1}"/>
              </a:ext>
            </a:extLst>
          </p:cNvPr>
          <p:cNvSpPr>
            <a:spLocks noGrp="1"/>
          </p:cNvSpPr>
          <p:nvPr>
            <p:ph type="title"/>
          </p:nvPr>
        </p:nvSpPr>
        <p:spPr>
          <a:xfrm>
            <a:off x="5606552" y="858982"/>
            <a:ext cx="4369757" cy="2129878"/>
          </a:xfrm>
        </p:spPr>
        <p:txBody>
          <a:bodyPr>
            <a:normAutofit/>
          </a:bodyPr>
          <a:lstStyle/>
          <a:p>
            <a:r>
              <a:rPr lang="en-GB" dirty="0"/>
              <a:t>Tools for assessment....</a:t>
            </a:r>
          </a:p>
        </p:txBody>
      </p:sp>
      <p:sp>
        <p:nvSpPr>
          <p:cNvPr id="3" name="Content Placeholder 2">
            <a:extLst>
              <a:ext uri="{FF2B5EF4-FFF2-40B4-BE49-F238E27FC236}">
                <a16:creationId xmlns:a16="http://schemas.microsoft.com/office/drawing/2014/main" id="{6154E668-E01E-3296-4EC4-AB06103CC6C0}"/>
              </a:ext>
            </a:extLst>
          </p:cNvPr>
          <p:cNvSpPr>
            <a:spLocks noGrp="1"/>
          </p:cNvSpPr>
          <p:nvPr>
            <p:ph idx="1"/>
          </p:nvPr>
        </p:nvSpPr>
        <p:spPr>
          <a:xfrm>
            <a:off x="5606552" y="3467499"/>
            <a:ext cx="5012796" cy="2544416"/>
          </a:xfrm>
        </p:spPr>
        <p:txBody>
          <a:bodyPr vert="horz" lIns="91440" tIns="45720" rIns="91440" bIns="45720" rtlCol="0" anchor="t">
            <a:noAutofit/>
          </a:bodyPr>
          <a:lstStyle/>
          <a:p>
            <a:pPr>
              <a:lnSpc>
                <a:spcPct val="100000"/>
              </a:lnSpc>
            </a:pPr>
            <a:r>
              <a:rPr lang="en-GB" sz="1800" dirty="0"/>
              <a:t>For your assignment:-</a:t>
            </a:r>
          </a:p>
          <a:p>
            <a:pPr marL="285750" indent="-285750">
              <a:lnSpc>
                <a:spcPct val="100000"/>
              </a:lnSpc>
              <a:buChar char="•"/>
            </a:pPr>
            <a:r>
              <a:rPr lang="en-GB" sz="1800" dirty="0"/>
              <a:t>Word</a:t>
            </a:r>
          </a:p>
          <a:p>
            <a:pPr marL="285750" indent="-285750">
              <a:lnSpc>
                <a:spcPct val="100000"/>
              </a:lnSpc>
              <a:buChar char="•"/>
            </a:pPr>
            <a:r>
              <a:rPr lang="en-GB" sz="1800" dirty="0"/>
              <a:t>Power Point</a:t>
            </a:r>
          </a:p>
          <a:p>
            <a:pPr marL="285750" indent="-285750">
              <a:lnSpc>
                <a:spcPct val="100000"/>
              </a:lnSpc>
              <a:buChar char="•"/>
            </a:pPr>
            <a:r>
              <a:rPr lang="en-GB" sz="1800" dirty="0"/>
              <a:t>Canva</a:t>
            </a:r>
          </a:p>
          <a:p>
            <a:pPr marL="285750" indent="-285750">
              <a:lnSpc>
                <a:spcPct val="100000"/>
              </a:lnSpc>
              <a:buChar char="•"/>
            </a:pPr>
            <a:r>
              <a:rPr lang="en-GB" sz="1800" err="1"/>
              <a:t>Mindmeister</a:t>
            </a:r>
            <a:endParaRPr lang="en-GB" sz="1800" dirty="0"/>
          </a:p>
          <a:p>
            <a:pPr marL="285750" indent="-285750">
              <a:lnSpc>
                <a:spcPct val="100000"/>
              </a:lnSpc>
              <a:buChar char="•"/>
            </a:pPr>
            <a:r>
              <a:rPr lang="en-GB" sz="1800" dirty="0"/>
              <a:t>Microsoft Stream</a:t>
            </a:r>
          </a:p>
          <a:p>
            <a:pPr>
              <a:lnSpc>
                <a:spcPct val="100000"/>
              </a:lnSpc>
            </a:pPr>
            <a:endParaRPr lang="en-GB" sz="1800" dirty="0"/>
          </a:p>
          <a:p>
            <a:pPr>
              <a:lnSpc>
                <a:spcPct val="100000"/>
              </a:lnSpc>
            </a:pPr>
            <a:r>
              <a:rPr lang="en-GB" sz="1800" dirty="0"/>
              <a:t>Each week we will go through demonstrations on how to use each resource and tasks will be set.</a:t>
            </a:r>
          </a:p>
        </p:txBody>
      </p:sp>
      <p:cxnSp>
        <p:nvCxnSpPr>
          <p:cNvPr id="18"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63915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62446F-4316-A7DB-0693-AE6985A9E8FA}"/>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a:t>Tasks set in unit 0- Word</a:t>
            </a:r>
          </a:p>
        </p:txBody>
      </p:sp>
      <p:cxnSp>
        <p:nvCxnSpPr>
          <p:cNvPr id="21" name="Straight Connector 20">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website&#10;&#10;Description automatically generated">
            <a:extLst>
              <a:ext uri="{FF2B5EF4-FFF2-40B4-BE49-F238E27FC236}">
                <a16:creationId xmlns:a16="http://schemas.microsoft.com/office/drawing/2014/main" id="{44F2F3CF-7788-A9C2-5025-253D0C4F1D8C}"/>
              </a:ext>
            </a:extLst>
          </p:cNvPr>
          <p:cNvPicPr>
            <a:picLocks noGrp="1" noChangeAspect="1"/>
          </p:cNvPicPr>
          <p:nvPr>
            <p:ph idx="1"/>
          </p:nvPr>
        </p:nvPicPr>
        <p:blipFill>
          <a:blip r:embed="rId2"/>
          <a:stretch>
            <a:fillRect/>
          </a:stretch>
        </p:blipFill>
        <p:spPr>
          <a:xfrm>
            <a:off x="251769" y="1709554"/>
            <a:ext cx="11705584" cy="4842290"/>
          </a:xfrm>
          <a:prstGeom prst="rect">
            <a:avLst/>
          </a:prstGeom>
          <a:effectLst>
            <a:outerShdw blurRad="596900" dist="330200" dir="8820000" sx="87000" sy="87000" algn="ctr" rotWithShape="0">
              <a:srgbClr val="000000">
                <a:alpha val="29000"/>
              </a:srgbClr>
            </a:outerShdw>
          </a:effectLst>
        </p:spPr>
      </p:pic>
    </p:spTree>
    <p:extLst>
      <p:ext uri="{BB962C8B-B14F-4D97-AF65-F5344CB8AC3E}">
        <p14:creationId xmlns:p14="http://schemas.microsoft.com/office/powerpoint/2010/main" val="17172881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78E86-7896-8402-F293-701CC6480F7A}"/>
              </a:ext>
            </a:extLst>
          </p:cNvPr>
          <p:cNvSpPr>
            <a:spLocks noGrp="1"/>
          </p:cNvSpPr>
          <p:nvPr>
            <p:ph type="title"/>
          </p:nvPr>
        </p:nvSpPr>
        <p:spPr/>
        <p:txBody>
          <a:bodyPr>
            <a:normAutofit fontScale="90000"/>
          </a:bodyPr>
          <a:lstStyle/>
          <a:p>
            <a:r>
              <a:rPr lang="en-GB" dirty="0"/>
              <a:t>Task in unit 0- Power Point</a:t>
            </a:r>
            <a:br>
              <a:rPr lang="en-GB" dirty="0"/>
            </a:br>
            <a:r>
              <a:rPr lang="en-GB" dirty="0"/>
              <a:t> </a:t>
            </a:r>
            <a:r>
              <a:rPr lang="en-GB" sz="2200" dirty="0">
                <a:solidFill>
                  <a:srgbClr val="B5723C"/>
                </a:solidFill>
                <a:latin typeface="Segoe UI"/>
                <a:cs typeface="Segoe UI"/>
                <a:hlinkClick r:id="rId2"/>
              </a:rPr>
              <a:t>How to Use PowerPoint (Basics) - YouTube</a:t>
            </a:r>
            <a:endParaRPr lang="en-GB" dirty="0"/>
          </a:p>
        </p:txBody>
      </p:sp>
      <p:pic>
        <p:nvPicPr>
          <p:cNvPr id="7" name="Picture 7" descr="Graphical user interface, text, application&#10;&#10;Description automatically generated">
            <a:extLst>
              <a:ext uri="{FF2B5EF4-FFF2-40B4-BE49-F238E27FC236}">
                <a16:creationId xmlns:a16="http://schemas.microsoft.com/office/drawing/2014/main" id="{B547B6BF-F197-340E-CE50-7E24040C5B75}"/>
              </a:ext>
            </a:extLst>
          </p:cNvPr>
          <p:cNvPicPr>
            <a:picLocks noGrp="1" noChangeAspect="1"/>
          </p:cNvPicPr>
          <p:nvPr>
            <p:ph idx="1"/>
          </p:nvPr>
        </p:nvPicPr>
        <p:blipFill>
          <a:blip r:embed="rId3"/>
          <a:stretch>
            <a:fillRect/>
          </a:stretch>
        </p:blipFill>
        <p:spPr>
          <a:xfrm>
            <a:off x="226388" y="2101989"/>
            <a:ext cx="11732302" cy="4680684"/>
          </a:xfrm>
        </p:spPr>
      </p:pic>
    </p:spTree>
    <p:extLst>
      <p:ext uri="{BB962C8B-B14F-4D97-AF65-F5344CB8AC3E}">
        <p14:creationId xmlns:p14="http://schemas.microsoft.com/office/powerpoint/2010/main" val="42455596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F799FC-ECE1-DDB0-011B-9CCDBF5DAA8C}"/>
              </a:ext>
            </a:extLst>
          </p:cNvPr>
          <p:cNvSpPr>
            <a:spLocks noGrp="1"/>
          </p:cNvSpPr>
          <p:nvPr>
            <p:ph type="title"/>
          </p:nvPr>
        </p:nvSpPr>
        <p:spPr>
          <a:xfrm>
            <a:off x="761801" y="296712"/>
            <a:ext cx="9906199" cy="1157242"/>
          </a:xfrm>
        </p:spPr>
        <p:txBody>
          <a:bodyPr>
            <a:normAutofit/>
          </a:bodyPr>
          <a:lstStyle/>
          <a:p>
            <a:pPr algn="ctr"/>
            <a:r>
              <a:rPr lang="en-GB" dirty="0"/>
              <a:t>Before next week....</a:t>
            </a:r>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56D3E4E-9B7B-565A-8B28-064EABD33D05}"/>
              </a:ext>
            </a:extLst>
          </p:cNvPr>
          <p:cNvGraphicFramePr>
            <a:graphicFrameLocks noGrp="1"/>
          </p:cNvGraphicFramePr>
          <p:nvPr>
            <p:ph idx="1"/>
            <p:extLst>
              <p:ext uri="{D42A27DB-BD31-4B8C-83A1-F6EECF244321}">
                <p14:modId xmlns:p14="http://schemas.microsoft.com/office/powerpoint/2010/main" val="3817326936"/>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3349679"/>
      </p:ext>
    </p:extLst>
  </p:cSld>
  <p:clrMapOvr>
    <a:masterClrMapping/>
  </p:clrMapOvr>
</p:sld>
</file>

<file path=ppt/theme/theme1.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44</Slides>
  <Notes>0</Notes>
  <HiddenSlides>0</HiddenSlides>
  <ScaleCrop>false</ScaleCrop>
  <HeadingPairs>
    <vt:vector size="4" baseType="variant">
      <vt:variant>
        <vt:lpstr>Theme</vt:lpstr>
      </vt:variant>
      <vt:variant>
        <vt:i4>2</vt:i4>
      </vt:variant>
      <vt:variant>
        <vt:lpstr>Slide Titles</vt:lpstr>
      </vt:variant>
      <vt:variant>
        <vt:i4>44</vt:i4>
      </vt:variant>
    </vt:vector>
  </HeadingPairs>
  <TitlesOfParts>
    <vt:vector size="46" baseType="lpstr">
      <vt:lpstr>BevelVTI</vt:lpstr>
      <vt:lpstr>office theme</vt:lpstr>
      <vt:lpstr>Learning in the digital era (BMPL4007/C)  Week 1</vt:lpstr>
      <vt:lpstr>Aims for todays session</vt:lpstr>
      <vt:lpstr>Welcome- Introduction to the module</vt:lpstr>
      <vt:lpstr>House keeping rules</vt:lpstr>
      <vt:lpstr>PowerPoint Presentation</vt:lpstr>
      <vt:lpstr>PowerPoint Presentation</vt:lpstr>
      <vt:lpstr>What I expect from you/ what do you expect from me?</vt:lpstr>
      <vt:lpstr>ASSESSMENT DEADLINE-7th July @23:59pm</vt:lpstr>
      <vt:lpstr>Effective STUDYING</vt:lpstr>
      <vt:lpstr>TIME MANAGEMENT</vt:lpstr>
      <vt:lpstr>TIME MANAGEMENT </vt:lpstr>
      <vt:lpstr>Time Management WORKSHEET</vt:lpstr>
      <vt:lpstr>Essential Digital Skills</vt:lpstr>
      <vt:lpstr>One Drive </vt:lpstr>
      <vt:lpstr>Staying safe online</vt:lpstr>
      <vt:lpstr>Producing authentic work....</vt:lpstr>
      <vt:lpstr>What is meant by producing authentic work?</vt:lpstr>
      <vt:lpstr>Referencing- Harvard </vt:lpstr>
      <vt:lpstr>What happens when we do not reference correctly?</vt:lpstr>
      <vt:lpstr>Lets test our knowledge so far....</vt:lpstr>
      <vt:lpstr>PowerPoint Presentation</vt:lpstr>
      <vt:lpstr>PowerPoint Presentation</vt:lpstr>
      <vt:lpstr>PowerPoint Presentation</vt:lpstr>
      <vt:lpstr>PowerPoint Presentation</vt:lpstr>
      <vt:lpstr>PowerPoint Presentation</vt:lpstr>
      <vt:lpstr>Essay Mills </vt:lpstr>
      <vt:lpstr>Task- 20 mins....</vt:lpstr>
      <vt:lpstr>Coffee break..... 15 mins</vt:lpstr>
      <vt:lpstr>Understanding Assessments</vt:lpstr>
      <vt:lpstr>Types of assessments </vt:lpstr>
      <vt:lpstr>Know what is being asked of you within your assignment brief</vt:lpstr>
      <vt:lpstr>What is academic writing?</vt:lpstr>
      <vt:lpstr>Academic writing....</vt:lpstr>
      <vt:lpstr>Writing in the Third person...</vt:lpstr>
      <vt:lpstr>3rd person examples....</vt:lpstr>
      <vt:lpstr>Task.....20 mins</vt:lpstr>
      <vt:lpstr>PowerPoint Presentation</vt:lpstr>
      <vt:lpstr> Descriptive writing VS Analytical writing</vt:lpstr>
      <vt:lpstr>Styles of writing</vt:lpstr>
      <vt:lpstr>Lets take a look.....</vt:lpstr>
      <vt:lpstr>Tools for assessment....</vt:lpstr>
      <vt:lpstr>Tasks set in unit 0- Word</vt:lpstr>
      <vt:lpstr>Task in unit 0- Power Point  How to Use PowerPoint (Basics) - YouTube</vt:lpstr>
      <vt:lpstr>Before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258</cp:revision>
  <dcterms:created xsi:type="dcterms:W3CDTF">2022-09-16T15:35:04Z</dcterms:created>
  <dcterms:modified xsi:type="dcterms:W3CDTF">2023-05-24T08:52:17Z</dcterms:modified>
</cp:coreProperties>
</file>