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336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42C419-EF7B-4C6C-A610-296A051CC66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878908-265C-4318-A515-D47F1B1A2B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Focus: How health, wellbeing, and sustainable development intersect</a:t>
          </a:r>
        </a:p>
      </dgm:t>
    </dgm:pt>
    <dgm:pt modelId="{252EFF68-9E85-4696-8A20-97D0C9F22C48}" type="parTrans" cxnId="{C96308F4-A37C-4EB6-9241-C14F48A6C95D}">
      <dgm:prSet/>
      <dgm:spPr/>
      <dgm:t>
        <a:bodyPr/>
        <a:lstStyle/>
        <a:p>
          <a:endParaRPr lang="en-US"/>
        </a:p>
      </dgm:t>
    </dgm:pt>
    <dgm:pt modelId="{D0F4EF87-5F33-4D9A-BB42-CDE3B12CB37A}" type="sibTrans" cxnId="{C96308F4-A37C-4EB6-9241-C14F48A6C9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685B4EB-D247-4F3F-AD22-8ED2C8E0CF9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Importance: Building equitable and future-ready health systems</a:t>
          </a:r>
        </a:p>
      </dgm:t>
    </dgm:pt>
    <dgm:pt modelId="{B1938C52-ECA0-4A2E-B848-E5935BA89C5A}" type="parTrans" cxnId="{54D4B539-36C4-4E55-9B3F-F88DB73ADE96}">
      <dgm:prSet/>
      <dgm:spPr/>
      <dgm:t>
        <a:bodyPr/>
        <a:lstStyle/>
        <a:p>
          <a:endParaRPr lang="en-US"/>
        </a:p>
      </dgm:t>
    </dgm:pt>
    <dgm:pt modelId="{2E67EADF-F32C-4C13-81A3-6AE9C39C2D49}" type="sibTrans" cxnId="{54D4B539-36C4-4E55-9B3F-F88DB73ADE9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77A31A-20FF-482A-AAA8-AB56AE3942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Frameworks: Guided by WHO’s SDGs and NHS Long Term Plan</a:t>
          </a:r>
        </a:p>
      </dgm:t>
    </dgm:pt>
    <dgm:pt modelId="{07514939-4F91-43EE-AB3B-A85734CEBD94}" type="parTrans" cxnId="{BE7B1301-EEAD-4935-8AF1-8F22300CE189}">
      <dgm:prSet/>
      <dgm:spPr/>
      <dgm:t>
        <a:bodyPr/>
        <a:lstStyle/>
        <a:p>
          <a:endParaRPr lang="en-US"/>
        </a:p>
      </dgm:t>
    </dgm:pt>
    <dgm:pt modelId="{4AC31763-7C19-4712-8BFD-6F5CFCFA607D}" type="sibTrans" cxnId="{BE7B1301-EEAD-4935-8AF1-8F22300CE18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31177DB-8BF1-4C99-AB60-A240A1172D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Aim: Critically analyse integration in modern care delivery</a:t>
          </a:r>
        </a:p>
      </dgm:t>
    </dgm:pt>
    <dgm:pt modelId="{1CE23D10-B832-46F3-A888-DF61876E5FFD}" type="parTrans" cxnId="{DF113B4F-423D-4B92-AB8E-204DFD3326B3}">
      <dgm:prSet/>
      <dgm:spPr/>
      <dgm:t>
        <a:bodyPr/>
        <a:lstStyle/>
        <a:p>
          <a:endParaRPr lang="en-US"/>
        </a:p>
      </dgm:t>
    </dgm:pt>
    <dgm:pt modelId="{4419FE4E-DCCC-42E8-8141-4790CEFBCA62}" type="sibTrans" cxnId="{DF113B4F-423D-4B92-AB8E-204DFD3326B3}">
      <dgm:prSet/>
      <dgm:spPr/>
      <dgm:t>
        <a:bodyPr/>
        <a:lstStyle/>
        <a:p>
          <a:endParaRPr lang="en-US"/>
        </a:p>
      </dgm:t>
    </dgm:pt>
    <dgm:pt modelId="{A18242FC-477D-46A4-99D7-FD279C97C11F}" type="pres">
      <dgm:prSet presAssocID="{2742C419-EF7B-4C6C-A610-296A051CC666}" presName="root" presStyleCnt="0">
        <dgm:presLayoutVars>
          <dgm:dir/>
          <dgm:resizeHandles val="exact"/>
        </dgm:presLayoutVars>
      </dgm:prSet>
      <dgm:spPr/>
    </dgm:pt>
    <dgm:pt modelId="{BDA76D75-8F74-4C77-ACE2-80A33A955401}" type="pres">
      <dgm:prSet presAssocID="{2742C419-EF7B-4C6C-A610-296A051CC666}" presName="container" presStyleCnt="0">
        <dgm:presLayoutVars>
          <dgm:dir/>
          <dgm:resizeHandles val="exact"/>
        </dgm:presLayoutVars>
      </dgm:prSet>
      <dgm:spPr/>
    </dgm:pt>
    <dgm:pt modelId="{06241D06-4EFF-47A9-B002-8B2C2D3928A9}" type="pres">
      <dgm:prSet presAssocID="{CC878908-265C-4318-A515-D47F1B1A2BDE}" presName="compNode" presStyleCnt="0"/>
      <dgm:spPr/>
    </dgm:pt>
    <dgm:pt modelId="{5F0060FF-959E-4045-BDDB-12A634DF5319}" type="pres">
      <dgm:prSet presAssocID="{CC878908-265C-4318-A515-D47F1B1A2BDE}" presName="iconBgRect" presStyleLbl="bgShp" presStyleIdx="0" presStyleCnt="4"/>
      <dgm:spPr/>
    </dgm:pt>
    <dgm:pt modelId="{A5551A89-1E91-41ED-A78F-BA99741A79B4}" type="pres">
      <dgm:prSet presAssocID="{CC878908-265C-4318-A515-D47F1B1A2BD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C99B284-70C4-4B4E-AB0B-EC4FEDBAF290}" type="pres">
      <dgm:prSet presAssocID="{CC878908-265C-4318-A515-D47F1B1A2BDE}" presName="spaceRect" presStyleCnt="0"/>
      <dgm:spPr/>
    </dgm:pt>
    <dgm:pt modelId="{BD91BBC1-3DBC-4838-9384-941056E93929}" type="pres">
      <dgm:prSet presAssocID="{CC878908-265C-4318-A515-D47F1B1A2BDE}" presName="textRect" presStyleLbl="revTx" presStyleIdx="0" presStyleCnt="4">
        <dgm:presLayoutVars>
          <dgm:chMax val="1"/>
          <dgm:chPref val="1"/>
        </dgm:presLayoutVars>
      </dgm:prSet>
      <dgm:spPr/>
    </dgm:pt>
    <dgm:pt modelId="{17F326D1-E237-4FE9-9EB8-12AD34B19933}" type="pres">
      <dgm:prSet presAssocID="{D0F4EF87-5F33-4D9A-BB42-CDE3B12CB37A}" presName="sibTrans" presStyleLbl="sibTrans2D1" presStyleIdx="0" presStyleCnt="0"/>
      <dgm:spPr/>
    </dgm:pt>
    <dgm:pt modelId="{DDD69A4F-D856-4460-9916-65AA355579CB}" type="pres">
      <dgm:prSet presAssocID="{7685B4EB-D247-4F3F-AD22-8ED2C8E0CF9F}" presName="compNode" presStyleCnt="0"/>
      <dgm:spPr/>
    </dgm:pt>
    <dgm:pt modelId="{CD7C7F02-0A45-46CA-AA38-35A28AC0EB46}" type="pres">
      <dgm:prSet presAssocID="{7685B4EB-D247-4F3F-AD22-8ED2C8E0CF9F}" presName="iconBgRect" presStyleLbl="bgShp" presStyleIdx="1" presStyleCnt="4"/>
      <dgm:spPr/>
    </dgm:pt>
    <dgm:pt modelId="{A8ADA8EA-FEF7-487B-B389-4A83454803DC}" type="pres">
      <dgm:prSet presAssocID="{7685B4EB-D247-4F3F-AD22-8ED2C8E0CF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8ED6C960-81F5-4522-A1B8-CF536CE3E819}" type="pres">
      <dgm:prSet presAssocID="{7685B4EB-D247-4F3F-AD22-8ED2C8E0CF9F}" presName="spaceRect" presStyleCnt="0"/>
      <dgm:spPr/>
    </dgm:pt>
    <dgm:pt modelId="{018A52A0-5F9A-4EC5-B5A1-5759C6E64AF6}" type="pres">
      <dgm:prSet presAssocID="{7685B4EB-D247-4F3F-AD22-8ED2C8E0CF9F}" presName="textRect" presStyleLbl="revTx" presStyleIdx="1" presStyleCnt="4">
        <dgm:presLayoutVars>
          <dgm:chMax val="1"/>
          <dgm:chPref val="1"/>
        </dgm:presLayoutVars>
      </dgm:prSet>
      <dgm:spPr/>
    </dgm:pt>
    <dgm:pt modelId="{B0A9BB90-17D1-41B8-866B-470943F2D35A}" type="pres">
      <dgm:prSet presAssocID="{2E67EADF-F32C-4C13-81A3-6AE9C39C2D49}" presName="sibTrans" presStyleLbl="sibTrans2D1" presStyleIdx="0" presStyleCnt="0"/>
      <dgm:spPr/>
    </dgm:pt>
    <dgm:pt modelId="{FD7EB3B9-9403-4EEB-8967-512EDD2D5CDF}" type="pres">
      <dgm:prSet presAssocID="{1677A31A-20FF-482A-AAA8-AB56AE3942A1}" presName="compNode" presStyleCnt="0"/>
      <dgm:spPr/>
    </dgm:pt>
    <dgm:pt modelId="{860851CD-BF5D-4124-942F-C12C5849E7B3}" type="pres">
      <dgm:prSet presAssocID="{1677A31A-20FF-482A-AAA8-AB56AE3942A1}" presName="iconBgRect" presStyleLbl="bgShp" presStyleIdx="2" presStyleCnt="4"/>
      <dgm:spPr/>
    </dgm:pt>
    <dgm:pt modelId="{D879655B-9DD9-4965-B164-C9B7A30D465B}" type="pres">
      <dgm:prSet presAssocID="{1677A31A-20FF-482A-AAA8-AB56AE3942A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8309FAAA-2854-40E2-B79B-DBDC55086FB7}" type="pres">
      <dgm:prSet presAssocID="{1677A31A-20FF-482A-AAA8-AB56AE3942A1}" presName="spaceRect" presStyleCnt="0"/>
      <dgm:spPr/>
    </dgm:pt>
    <dgm:pt modelId="{4EFD1081-76EC-4112-A61D-CB4C2074758F}" type="pres">
      <dgm:prSet presAssocID="{1677A31A-20FF-482A-AAA8-AB56AE3942A1}" presName="textRect" presStyleLbl="revTx" presStyleIdx="2" presStyleCnt="4">
        <dgm:presLayoutVars>
          <dgm:chMax val="1"/>
          <dgm:chPref val="1"/>
        </dgm:presLayoutVars>
      </dgm:prSet>
      <dgm:spPr/>
    </dgm:pt>
    <dgm:pt modelId="{5D5826E9-2A00-42DA-B016-EB6800E034BB}" type="pres">
      <dgm:prSet presAssocID="{4AC31763-7C19-4712-8BFD-6F5CFCFA607D}" presName="sibTrans" presStyleLbl="sibTrans2D1" presStyleIdx="0" presStyleCnt="0"/>
      <dgm:spPr/>
    </dgm:pt>
    <dgm:pt modelId="{137A02F6-A248-4AF1-B11B-F145AF37AA38}" type="pres">
      <dgm:prSet presAssocID="{431177DB-8BF1-4C99-AB60-A240A1172D96}" presName="compNode" presStyleCnt="0"/>
      <dgm:spPr/>
    </dgm:pt>
    <dgm:pt modelId="{FA4BB30F-0A2F-42DE-AD68-1BC365350238}" type="pres">
      <dgm:prSet presAssocID="{431177DB-8BF1-4C99-AB60-A240A1172D96}" presName="iconBgRect" presStyleLbl="bgShp" presStyleIdx="3" presStyleCnt="4"/>
      <dgm:spPr/>
    </dgm:pt>
    <dgm:pt modelId="{A64064C3-1C51-4A80-ABBC-F9B7AEAC1AB5}" type="pres">
      <dgm:prSet presAssocID="{431177DB-8BF1-4C99-AB60-A240A1172D9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992A06B-0FFB-4456-ABF3-4D5CD424F3C8}" type="pres">
      <dgm:prSet presAssocID="{431177DB-8BF1-4C99-AB60-A240A1172D96}" presName="spaceRect" presStyleCnt="0"/>
      <dgm:spPr/>
    </dgm:pt>
    <dgm:pt modelId="{7B72A073-8804-41B5-89AF-68C54FAAF8FC}" type="pres">
      <dgm:prSet presAssocID="{431177DB-8BF1-4C99-AB60-A240A1172D9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E7B1301-EEAD-4935-8AF1-8F22300CE189}" srcId="{2742C419-EF7B-4C6C-A610-296A051CC666}" destId="{1677A31A-20FF-482A-AAA8-AB56AE3942A1}" srcOrd="2" destOrd="0" parTransId="{07514939-4F91-43EE-AB3B-A85734CEBD94}" sibTransId="{4AC31763-7C19-4712-8BFD-6F5CFCFA607D}"/>
    <dgm:cxn modelId="{5F0C3701-1C6F-449A-B888-97D46B23E482}" type="presOf" srcId="{D0F4EF87-5F33-4D9A-BB42-CDE3B12CB37A}" destId="{17F326D1-E237-4FE9-9EB8-12AD34B19933}" srcOrd="0" destOrd="0" presId="urn:microsoft.com/office/officeart/2018/2/layout/IconCircleList"/>
    <dgm:cxn modelId="{42EB9311-7C28-4B67-B36B-BE898A236E4B}" type="presOf" srcId="{431177DB-8BF1-4C99-AB60-A240A1172D96}" destId="{7B72A073-8804-41B5-89AF-68C54FAAF8FC}" srcOrd="0" destOrd="0" presId="urn:microsoft.com/office/officeart/2018/2/layout/IconCircleList"/>
    <dgm:cxn modelId="{54D4B539-36C4-4E55-9B3F-F88DB73ADE96}" srcId="{2742C419-EF7B-4C6C-A610-296A051CC666}" destId="{7685B4EB-D247-4F3F-AD22-8ED2C8E0CF9F}" srcOrd="1" destOrd="0" parTransId="{B1938C52-ECA0-4A2E-B848-E5935BA89C5A}" sibTransId="{2E67EADF-F32C-4C13-81A3-6AE9C39C2D49}"/>
    <dgm:cxn modelId="{3C0B216D-A8E2-42C0-85F8-DAB83A47D44F}" type="presOf" srcId="{4AC31763-7C19-4712-8BFD-6F5CFCFA607D}" destId="{5D5826E9-2A00-42DA-B016-EB6800E034BB}" srcOrd="0" destOrd="0" presId="urn:microsoft.com/office/officeart/2018/2/layout/IconCircleList"/>
    <dgm:cxn modelId="{DF113B4F-423D-4B92-AB8E-204DFD3326B3}" srcId="{2742C419-EF7B-4C6C-A610-296A051CC666}" destId="{431177DB-8BF1-4C99-AB60-A240A1172D96}" srcOrd="3" destOrd="0" parTransId="{1CE23D10-B832-46F3-A888-DF61876E5FFD}" sibTransId="{4419FE4E-DCCC-42E8-8141-4790CEFBCA62}"/>
    <dgm:cxn modelId="{CAF4FCA1-7535-40D3-B434-8B5BDBD69D16}" type="presOf" srcId="{2742C419-EF7B-4C6C-A610-296A051CC666}" destId="{A18242FC-477D-46A4-99D7-FD279C97C11F}" srcOrd="0" destOrd="0" presId="urn:microsoft.com/office/officeart/2018/2/layout/IconCircleList"/>
    <dgm:cxn modelId="{FF131DB1-BCBC-4BAE-B771-D2AAC63AF983}" type="presOf" srcId="{1677A31A-20FF-482A-AAA8-AB56AE3942A1}" destId="{4EFD1081-76EC-4112-A61D-CB4C2074758F}" srcOrd="0" destOrd="0" presId="urn:microsoft.com/office/officeart/2018/2/layout/IconCircleList"/>
    <dgm:cxn modelId="{BF0F42D9-D177-481D-BC6A-642E17F2BD62}" type="presOf" srcId="{7685B4EB-D247-4F3F-AD22-8ED2C8E0CF9F}" destId="{018A52A0-5F9A-4EC5-B5A1-5759C6E64AF6}" srcOrd="0" destOrd="0" presId="urn:microsoft.com/office/officeart/2018/2/layout/IconCircleList"/>
    <dgm:cxn modelId="{C96308F4-A37C-4EB6-9241-C14F48A6C95D}" srcId="{2742C419-EF7B-4C6C-A610-296A051CC666}" destId="{CC878908-265C-4318-A515-D47F1B1A2BDE}" srcOrd="0" destOrd="0" parTransId="{252EFF68-9E85-4696-8A20-97D0C9F22C48}" sibTransId="{D0F4EF87-5F33-4D9A-BB42-CDE3B12CB37A}"/>
    <dgm:cxn modelId="{F580E6F4-CCA6-4944-BF6A-10F2089450DE}" type="presOf" srcId="{CC878908-265C-4318-A515-D47F1B1A2BDE}" destId="{BD91BBC1-3DBC-4838-9384-941056E93929}" srcOrd="0" destOrd="0" presId="urn:microsoft.com/office/officeart/2018/2/layout/IconCircleList"/>
    <dgm:cxn modelId="{5E48E0FE-CAE4-4443-9FAB-40BCB41F99D1}" type="presOf" srcId="{2E67EADF-F32C-4C13-81A3-6AE9C39C2D49}" destId="{B0A9BB90-17D1-41B8-866B-470943F2D35A}" srcOrd="0" destOrd="0" presId="urn:microsoft.com/office/officeart/2018/2/layout/IconCircleList"/>
    <dgm:cxn modelId="{6075292F-9C0C-4C06-9BCC-5A38E79B9F87}" type="presParOf" srcId="{A18242FC-477D-46A4-99D7-FD279C97C11F}" destId="{BDA76D75-8F74-4C77-ACE2-80A33A955401}" srcOrd="0" destOrd="0" presId="urn:microsoft.com/office/officeart/2018/2/layout/IconCircleList"/>
    <dgm:cxn modelId="{B96184E6-D035-4EA3-BDE8-1FA2F19C5F10}" type="presParOf" srcId="{BDA76D75-8F74-4C77-ACE2-80A33A955401}" destId="{06241D06-4EFF-47A9-B002-8B2C2D3928A9}" srcOrd="0" destOrd="0" presId="urn:microsoft.com/office/officeart/2018/2/layout/IconCircleList"/>
    <dgm:cxn modelId="{AF3FB7A6-64A9-4B3A-B92F-3A2E89096A5B}" type="presParOf" srcId="{06241D06-4EFF-47A9-B002-8B2C2D3928A9}" destId="{5F0060FF-959E-4045-BDDB-12A634DF5319}" srcOrd="0" destOrd="0" presId="urn:microsoft.com/office/officeart/2018/2/layout/IconCircleList"/>
    <dgm:cxn modelId="{B16C644B-B039-42F2-8131-82A16A403FEA}" type="presParOf" srcId="{06241D06-4EFF-47A9-B002-8B2C2D3928A9}" destId="{A5551A89-1E91-41ED-A78F-BA99741A79B4}" srcOrd="1" destOrd="0" presId="urn:microsoft.com/office/officeart/2018/2/layout/IconCircleList"/>
    <dgm:cxn modelId="{3C19915A-6E47-4B8B-A36C-1E6CC8E7C480}" type="presParOf" srcId="{06241D06-4EFF-47A9-B002-8B2C2D3928A9}" destId="{5C99B284-70C4-4B4E-AB0B-EC4FEDBAF290}" srcOrd="2" destOrd="0" presId="urn:microsoft.com/office/officeart/2018/2/layout/IconCircleList"/>
    <dgm:cxn modelId="{A4596E97-FDF3-4B6E-8F7B-F7C35129D309}" type="presParOf" srcId="{06241D06-4EFF-47A9-B002-8B2C2D3928A9}" destId="{BD91BBC1-3DBC-4838-9384-941056E93929}" srcOrd="3" destOrd="0" presId="urn:microsoft.com/office/officeart/2018/2/layout/IconCircleList"/>
    <dgm:cxn modelId="{1FDB37CF-9AC6-4200-BE82-0D1009DF9C90}" type="presParOf" srcId="{BDA76D75-8F74-4C77-ACE2-80A33A955401}" destId="{17F326D1-E237-4FE9-9EB8-12AD34B19933}" srcOrd="1" destOrd="0" presId="urn:microsoft.com/office/officeart/2018/2/layout/IconCircleList"/>
    <dgm:cxn modelId="{DEA8C2D4-F8D1-4D6F-ADD5-76D93C32969E}" type="presParOf" srcId="{BDA76D75-8F74-4C77-ACE2-80A33A955401}" destId="{DDD69A4F-D856-4460-9916-65AA355579CB}" srcOrd="2" destOrd="0" presId="urn:microsoft.com/office/officeart/2018/2/layout/IconCircleList"/>
    <dgm:cxn modelId="{693BAAC0-493A-4938-9A61-61AF62A10C12}" type="presParOf" srcId="{DDD69A4F-D856-4460-9916-65AA355579CB}" destId="{CD7C7F02-0A45-46CA-AA38-35A28AC0EB46}" srcOrd="0" destOrd="0" presId="urn:microsoft.com/office/officeart/2018/2/layout/IconCircleList"/>
    <dgm:cxn modelId="{FD153E35-C49C-4781-924F-7A6FDCA21431}" type="presParOf" srcId="{DDD69A4F-D856-4460-9916-65AA355579CB}" destId="{A8ADA8EA-FEF7-487B-B389-4A83454803DC}" srcOrd="1" destOrd="0" presId="urn:microsoft.com/office/officeart/2018/2/layout/IconCircleList"/>
    <dgm:cxn modelId="{B8FC1523-4665-431B-8F8D-B96CB052C0B8}" type="presParOf" srcId="{DDD69A4F-D856-4460-9916-65AA355579CB}" destId="{8ED6C960-81F5-4522-A1B8-CF536CE3E819}" srcOrd="2" destOrd="0" presId="urn:microsoft.com/office/officeart/2018/2/layout/IconCircleList"/>
    <dgm:cxn modelId="{CC84768E-68B2-4221-88B1-67067712B855}" type="presParOf" srcId="{DDD69A4F-D856-4460-9916-65AA355579CB}" destId="{018A52A0-5F9A-4EC5-B5A1-5759C6E64AF6}" srcOrd="3" destOrd="0" presId="urn:microsoft.com/office/officeart/2018/2/layout/IconCircleList"/>
    <dgm:cxn modelId="{CC4FD521-3111-4616-9407-A6BCFF418EFE}" type="presParOf" srcId="{BDA76D75-8F74-4C77-ACE2-80A33A955401}" destId="{B0A9BB90-17D1-41B8-866B-470943F2D35A}" srcOrd="3" destOrd="0" presId="urn:microsoft.com/office/officeart/2018/2/layout/IconCircleList"/>
    <dgm:cxn modelId="{62261F4B-D7C4-44C1-97DD-FA15637F0E38}" type="presParOf" srcId="{BDA76D75-8F74-4C77-ACE2-80A33A955401}" destId="{FD7EB3B9-9403-4EEB-8967-512EDD2D5CDF}" srcOrd="4" destOrd="0" presId="urn:microsoft.com/office/officeart/2018/2/layout/IconCircleList"/>
    <dgm:cxn modelId="{ADDB5214-A7B0-46DC-8CC6-807E6D8CA336}" type="presParOf" srcId="{FD7EB3B9-9403-4EEB-8967-512EDD2D5CDF}" destId="{860851CD-BF5D-4124-942F-C12C5849E7B3}" srcOrd="0" destOrd="0" presId="urn:microsoft.com/office/officeart/2018/2/layout/IconCircleList"/>
    <dgm:cxn modelId="{BD97AF98-5225-4C34-99CF-F847584B2346}" type="presParOf" srcId="{FD7EB3B9-9403-4EEB-8967-512EDD2D5CDF}" destId="{D879655B-9DD9-4965-B164-C9B7A30D465B}" srcOrd="1" destOrd="0" presId="urn:microsoft.com/office/officeart/2018/2/layout/IconCircleList"/>
    <dgm:cxn modelId="{874060AF-3CBC-4FE6-8CC7-35433FEC17D3}" type="presParOf" srcId="{FD7EB3B9-9403-4EEB-8967-512EDD2D5CDF}" destId="{8309FAAA-2854-40E2-B79B-DBDC55086FB7}" srcOrd="2" destOrd="0" presId="urn:microsoft.com/office/officeart/2018/2/layout/IconCircleList"/>
    <dgm:cxn modelId="{3D195F60-1EFA-479F-B7FA-5634F1AC2836}" type="presParOf" srcId="{FD7EB3B9-9403-4EEB-8967-512EDD2D5CDF}" destId="{4EFD1081-76EC-4112-A61D-CB4C2074758F}" srcOrd="3" destOrd="0" presId="urn:microsoft.com/office/officeart/2018/2/layout/IconCircleList"/>
    <dgm:cxn modelId="{F1197EEB-E2F6-4A18-8391-9C523A393F76}" type="presParOf" srcId="{BDA76D75-8F74-4C77-ACE2-80A33A955401}" destId="{5D5826E9-2A00-42DA-B016-EB6800E034BB}" srcOrd="5" destOrd="0" presId="urn:microsoft.com/office/officeart/2018/2/layout/IconCircleList"/>
    <dgm:cxn modelId="{899025A3-791D-4038-863E-F53629FA090E}" type="presParOf" srcId="{BDA76D75-8F74-4C77-ACE2-80A33A955401}" destId="{137A02F6-A248-4AF1-B11B-F145AF37AA38}" srcOrd="6" destOrd="0" presId="urn:microsoft.com/office/officeart/2018/2/layout/IconCircleList"/>
    <dgm:cxn modelId="{8CBEE507-96B3-4790-A042-5FA434AF99CD}" type="presParOf" srcId="{137A02F6-A248-4AF1-B11B-F145AF37AA38}" destId="{FA4BB30F-0A2F-42DE-AD68-1BC365350238}" srcOrd="0" destOrd="0" presId="urn:microsoft.com/office/officeart/2018/2/layout/IconCircleList"/>
    <dgm:cxn modelId="{D3C6FDFD-89C7-4BF6-BA9A-A79D0976A183}" type="presParOf" srcId="{137A02F6-A248-4AF1-B11B-F145AF37AA38}" destId="{A64064C3-1C51-4A80-ABBC-F9B7AEAC1AB5}" srcOrd="1" destOrd="0" presId="urn:microsoft.com/office/officeart/2018/2/layout/IconCircleList"/>
    <dgm:cxn modelId="{B57D159E-567D-4039-AB33-A81FCB989E06}" type="presParOf" srcId="{137A02F6-A248-4AF1-B11B-F145AF37AA38}" destId="{B992A06B-0FFB-4456-ABF3-4D5CD424F3C8}" srcOrd="2" destOrd="0" presId="urn:microsoft.com/office/officeart/2018/2/layout/IconCircleList"/>
    <dgm:cxn modelId="{3D4970EE-F084-4FDE-BE55-F53EB2A846DB}" type="presParOf" srcId="{137A02F6-A248-4AF1-B11B-F145AF37AA38}" destId="{7B72A073-8804-41B5-89AF-68C54FAAF8F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736BF1-4576-4903-BA4F-B3891DB6ECC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A8B7BDA-761C-46B3-84FF-519CC83E2DBF}">
      <dgm:prSet/>
      <dgm:spPr/>
      <dgm:t>
        <a:bodyPr/>
        <a:lstStyle/>
        <a:p>
          <a:r>
            <a:rPr lang="en-US"/>
            <a:t>• Multidimensional: physical, emotional, social, and economic stability</a:t>
          </a:r>
        </a:p>
      </dgm:t>
    </dgm:pt>
    <dgm:pt modelId="{AEEA667C-25C3-422C-8091-964410BB5E04}" type="parTrans" cxnId="{1F6C3024-143E-473E-BAF8-B26C47E0791C}">
      <dgm:prSet/>
      <dgm:spPr/>
      <dgm:t>
        <a:bodyPr/>
        <a:lstStyle/>
        <a:p>
          <a:endParaRPr lang="en-US"/>
        </a:p>
      </dgm:t>
    </dgm:pt>
    <dgm:pt modelId="{E8830F4D-9FF6-4293-AB56-9F0EE3E80CF4}" type="sibTrans" cxnId="{1F6C3024-143E-473E-BAF8-B26C47E0791C}">
      <dgm:prSet/>
      <dgm:spPr/>
      <dgm:t>
        <a:bodyPr/>
        <a:lstStyle/>
        <a:p>
          <a:endParaRPr lang="en-US"/>
        </a:p>
      </dgm:t>
    </dgm:pt>
    <dgm:pt modelId="{447882A8-24BA-42F6-87B6-C2D9CB42A2C3}">
      <dgm:prSet/>
      <dgm:spPr/>
      <dgm:t>
        <a:bodyPr/>
        <a:lstStyle/>
        <a:p>
          <a:r>
            <a:rPr lang="en-US"/>
            <a:t>• Links with mental health, life satisfaction, and productivity</a:t>
          </a:r>
        </a:p>
      </dgm:t>
    </dgm:pt>
    <dgm:pt modelId="{5AD52B8A-C9C3-4058-81EB-FD3ED573B398}" type="parTrans" cxnId="{1FD40DDD-F360-47D9-9804-F96B211C1AFA}">
      <dgm:prSet/>
      <dgm:spPr/>
      <dgm:t>
        <a:bodyPr/>
        <a:lstStyle/>
        <a:p>
          <a:endParaRPr lang="en-US"/>
        </a:p>
      </dgm:t>
    </dgm:pt>
    <dgm:pt modelId="{902EDAAA-AEFA-45B3-9A4A-0F3CC562FCF6}" type="sibTrans" cxnId="{1FD40DDD-F360-47D9-9804-F96B211C1AFA}">
      <dgm:prSet/>
      <dgm:spPr/>
      <dgm:t>
        <a:bodyPr/>
        <a:lstStyle/>
        <a:p>
          <a:endParaRPr lang="en-US"/>
        </a:p>
      </dgm:t>
    </dgm:pt>
    <dgm:pt modelId="{A51939CA-E394-4889-BE11-66AAE13DD693}">
      <dgm:prSet/>
      <dgm:spPr/>
      <dgm:t>
        <a:bodyPr/>
        <a:lstStyle/>
        <a:p>
          <a:r>
            <a:rPr lang="en-US"/>
            <a:t>• Determinants: income, employment, relationships, environment</a:t>
          </a:r>
        </a:p>
      </dgm:t>
    </dgm:pt>
    <dgm:pt modelId="{661C9205-0500-4DCB-98C4-27939563D92C}" type="parTrans" cxnId="{8BC520F8-7528-4C41-BF35-6EABB071B167}">
      <dgm:prSet/>
      <dgm:spPr/>
      <dgm:t>
        <a:bodyPr/>
        <a:lstStyle/>
        <a:p>
          <a:endParaRPr lang="en-US"/>
        </a:p>
      </dgm:t>
    </dgm:pt>
    <dgm:pt modelId="{7BB5E3B2-1EEF-40DD-B71A-BBFA699F0C92}" type="sibTrans" cxnId="{8BC520F8-7528-4C41-BF35-6EABB071B167}">
      <dgm:prSet/>
      <dgm:spPr/>
      <dgm:t>
        <a:bodyPr/>
        <a:lstStyle/>
        <a:p>
          <a:endParaRPr lang="en-US"/>
        </a:p>
      </dgm:t>
    </dgm:pt>
    <dgm:pt modelId="{84AF487D-57AF-4D13-971A-D8749716815E}">
      <dgm:prSet/>
      <dgm:spPr/>
      <dgm:t>
        <a:bodyPr/>
        <a:lstStyle/>
        <a:p>
          <a:r>
            <a:rPr lang="en-US"/>
            <a:t>• Promoted through public health and community initiatives</a:t>
          </a:r>
        </a:p>
      </dgm:t>
    </dgm:pt>
    <dgm:pt modelId="{E6553462-333C-4D57-AF78-C7B032B3EE6F}" type="parTrans" cxnId="{8D5F0EEE-A118-414E-8139-143DCD2C8F5E}">
      <dgm:prSet/>
      <dgm:spPr/>
      <dgm:t>
        <a:bodyPr/>
        <a:lstStyle/>
        <a:p>
          <a:endParaRPr lang="en-US"/>
        </a:p>
      </dgm:t>
    </dgm:pt>
    <dgm:pt modelId="{823EEF79-5BDC-406C-9EA1-6DEE35969444}" type="sibTrans" cxnId="{8D5F0EEE-A118-414E-8139-143DCD2C8F5E}">
      <dgm:prSet/>
      <dgm:spPr/>
      <dgm:t>
        <a:bodyPr/>
        <a:lstStyle/>
        <a:p>
          <a:endParaRPr lang="en-US"/>
        </a:p>
      </dgm:t>
    </dgm:pt>
    <dgm:pt modelId="{C91D771A-FF4F-44D8-9555-7FAA00F99C48}" type="pres">
      <dgm:prSet presAssocID="{89736BF1-4576-4903-BA4F-B3891DB6ECC2}" presName="outerComposite" presStyleCnt="0">
        <dgm:presLayoutVars>
          <dgm:chMax val="5"/>
          <dgm:dir/>
          <dgm:resizeHandles val="exact"/>
        </dgm:presLayoutVars>
      </dgm:prSet>
      <dgm:spPr/>
    </dgm:pt>
    <dgm:pt modelId="{B8E049E7-7287-479D-A926-E88EFAEE0A06}" type="pres">
      <dgm:prSet presAssocID="{89736BF1-4576-4903-BA4F-B3891DB6ECC2}" presName="dummyMaxCanvas" presStyleCnt="0">
        <dgm:presLayoutVars/>
      </dgm:prSet>
      <dgm:spPr/>
    </dgm:pt>
    <dgm:pt modelId="{69763891-DD41-40EE-AAAA-8743EE1C4C93}" type="pres">
      <dgm:prSet presAssocID="{89736BF1-4576-4903-BA4F-B3891DB6ECC2}" presName="FourNodes_1" presStyleLbl="node1" presStyleIdx="0" presStyleCnt="4">
        <dgm:presLayoutVars>
          <dgm:bulletEnabled val="1"/>
        </dgm:presLayoutVars>
      </dgm:prSet>
      <dgm:spPr/>
    </dgm:pt>
    <dgm:pt modelId="{3C504DEE-F209-423D-AC52-72A47E1BE60E}" type="pres">
      <dgm:prSet presAssocID="{89736BF1-4576-4903-BA4F-B3891DB6ECC2}" presName="FourNodes_2" presStyleLbl="node1" presStyleIdx="1" presStyleCnt="4">
        <dgm:presLayoutVars>
          <dgm:bulletEnabled val="1"/>
        </dgm:presLayoutVars>
      </dgm:prSet>
      <dgm:spPr/>
    </dgm:pt>
    <dgm:pt modelId="{37076531-8F5C-4CCA-ACBC-D0996D43E789}" type="pres">
      <dgm:prSet presAssocID="{89736BF1-4576-4903-BA4F-B3891DB6ECC2}" presName="FourNodes_3" presStyleLbl="node1" presStyleIdx="2" presStyleCnt="4">
        <dgm:presLayoutVars>
          <dgm:bulletEnabled val="1"/>
        </dgm:presLayoutVars>
      </dgm:prSet>
      <dgm:spPr/>
    </dgm:pt>
    <dgm:pt modelId="{D0F2497B-7DC8-4A89-B62E-C4813A2A595D}" type="pres">
      <dgm:prSet presAssocID="{89736BF1-4576-4903-BA4F-B3891DB6ECC2}" presName="FourNodes_4" presStyleLbl="node1" presStyleIdx="3" presStyleCnt="4">
        <dgm:presLayoutVars>
          <dgm:bulletEnabled val="1"/>
        </dgm:presLayoutVars>
      </dgm:prSet>
      <dgm:spPr/>
    </dgm:pt>
    <dgm:pt modelId="{D050994B-A21E-4812-92EC-5458CF5BCA42}" type="pres">
      <dgm:prSet presAssocID="{89736BF1-4576-4903-BA4F-B3891DB6ECC2}" presName="FourConn_1-2" presStyleLbl="fgAccFollowNode1" presStyleIdx="0" presStyleCnt="3">
        <dgm:presLayoutVars>
          <dgm:bulletEnabled val="1"/>
        </dgm:presLayoutVars>
      </dgm:prSet>
      <dgm:spPr/>
    </dgm:pt>
    <dgm:pt modelId="{39D77919-4CF8-4555-A8B2-DB1FB6F05E2D}" type="pres">
      <dgm:prSet presAssocID="{89736BF1-4576-4903-BA4F-B3891DB6ECC2}" presName="FourConn_2-3" presStyleLbl="fgAccFollowNode1" presStyleIdx="1" presStyleCnt="3">
        <dgm:presLayoutVars>
          <dgm:bulletEnabled val="1"/>
        </dgm:presLayoutVars>
      </dgm:prSet>
      <dgm:spPr/>
    </dgm:pt>
    <dgm:pt modelId="{6C6C842F-5171-47A7-A510-89DA056C0E5A}" type="pres">
      <dgm:prSet presAssocID="{89736BF1-4576-4903-BA4F-B3891DB6ECC2}" presName="FourConn_3-4" presStyleLbl="fgAccFollowNode1" presStyleIdx="2" presStyleCnt="3">
        <dgm:presLayoutVars>
          <dgm:bulletEnabled val="1"/>
        </dgm:presLayoutVars>
      </dgm:prSet>
      <dgm:spPr/>
    </dgm:pt>
    <dgm:pt modelId="{2715D465-57DB-4EDA-A928-AD6DF682A029}" type="pres">
      <dgm:prSet presAssocID="{89736BF1-4576-4903-BA4F-B3891DB6ECC2}" presName="FourNodes_1_text" presStyleLbl="node1" presStyleIdx="3" presStyleCnt="4">
        <dgm:presLayoutVars>
          <dgm:bulletEnabled val="1"/>
        </dgm:presLayoutVars>
      </dgm:prSet>
      <dgm:spPr/>
    </dgm:pt>
    <dgm:pt modelId="{7C3466A7-7CBF-4574-86E4-74391EED4C1F}" type="pres">
      <dgm:prSet presAssocID="{89736BF1-4576-4903-BA4F-B3891DB6ECC2}" presName="FourNodes_2_text" presStyleLbl="node1" presStyleIdx="3" presStyleCnt="4">
        <dgm:presLayoutVars>
          <dgm:bulletEnabled val="1"/>
        </dgm:presLayoutVars>
      </dgm:prSet>
      <dgm:spPr/>
    </dgm:pt>
    <dgm:pt modelId="{0F542A5D-195F-453C-A9C9-4DDDBA849E46}" type="pres">
      <dgm:prSet presAssocID="{89736BF1-4576-4903-BA4F-B3891DB6ECC2}" presName="FourNodes_3_text" presStyleLbl="node1" presStyleIdx="3" presStyleCnt="4">
        <dgm:presLayoutVars>
          <dgm:bulletEnabled val="1"/>
        </dgm:presLayoutVars>
      </dgm:prSet>
      <dgm:spPr/>
    </dgm:pt>
    <dgm:pt modelId="{477E8184-4D11-4E42-97BA-820F6E0A9FC5}" type="pres">
      <dgm:prSet presAssocID="{89736BF1-4576-4903-BA4F-B3891DB6ECC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4D06914-F1A4-40C1-8DD3-B051E62486B2}" type="presOf" srcId="{7BB5E3B2-1EEF-40DD-B71A-BBFA699F0C92}" destId="{6C6C842F-5171-47A7-A510-89DA056C0E5A}" srcOrd="0" destOrd="0" presId="urn:microsoft.com/office/officeart/2005/8/layout/vProcess5"/>
    <dgm:cxn modelId="{1F6C3024-143E-473E-BAF8-B26C47E0791C}" srcId="{89736BF1-4576-4903-BA4F-B3891DB6ECC2}" destId="{6A8B7BDA-761C-46B3-84FF-519CC83E2DBF}" srcOrd="0" destOrd="0" parTransId="{AEEA667C-25C3-422C-8091-964410BB5E04}" sibTransId="{E8830F4D-9FF6-4293-AB56-9F0EE3E80CF4}"/>
    <dgm:cxn modelId="{8AB0A130-9941-48EC-8BBC-3F3461E443EB}" type="presOf" srcId="{447882A8-24BA-42F6-87B6-C2D9CB42A2C3}" destId="{3C504DEE-F209-423D-AC52-72A47E1BE60E}" srcOrd="0" destOrd="0" presId="urn:microsoft.com/office/officeart/2005/8/layout/vProcess5"/>
    <dgm:cxn modelId="{A0945A64-C0F8-4634-97A3-7D5837E570A0}" type="presOf" srcId="{89736BF1-4576-4903-BA4F-B3891DB6ECC2}" destId="{C91D771A-FF4F-44D8-9555-7FAA00F99C48}" srcOrd="0" destOrd="0" presId="urn:microsoft.com/office/officeart/2005/8/layout/vProcess5"/>
    <dgm:cxn modelId="{19FC514A-3791-4168-B576-7F6C1A7EBCD0}" type="presOf" srcId="{6A8B7BDA-761C-46B3-84FF-519CC83E2DBF}" destId="{69763891-DD41-40EE-AAAA-8743EE1C4C93}" srcOrd="0" destOrd="0" presId="urn:microsoft.com/office/officeart/2005/8/layout/vProcess5"/>
    <dgm:cxn modelId="{D1829573-1098-4625-BEAD-DC3A2B1381E0}" type="presOf" srcId="{A51939CA-E394-4889-BE11-66AAE13DD693}" destId="{0F542A5D-195F-453C-A9C9-4DDDBA849E46}" srcOrd="1" destOrd="0" presId="urn:microsoft.com/office/officeart/2005/8/layout/vProcess5"/>
    <dgm:cxn modelId="{A01AA859-6333-4D70-8D97-D43D2ED6D3C7}" type="presOf" srcId="{84AF487D-57AF-4D13-971A-D8749716815E}" destId="{D0F2497B-7DC8-4A89-B62E-C4813A2A595D}" srcOrd="0" destOrd="0" presId="urn:microsoft.com/office/officeart/2005/8/layout/vProcess5"/>
    <dgm:cxn modelId="{53747490-9BBB-4277-8D22-5F57C4CC4A57}" type="presOf" srcId="{447882A8-24BA-42F6-87B6-C2D9CB42A2C3}" destId="{7C3466A7-7CBF-4574-86E4-74391EED4C1F}" srcOrd="1" destOrd="0" presId="urn:microsoft.com/office/officeart/2005/8/layout/vProcess5"/>
    <dgm:cxn modelId="{50A154B8-338B-4EBE-9912-9F1903690F4C}" type="presOf" srcId="{E8830F4D-9FF6-4293-AB56-9F0EE3E80CF4}" destId="{D050994B-A21E-4812-92EC-5458CF5BCA42}" srcOrd="0" destOrd="0" presId="urn:microsoft.com/office/officeart/2005/8/layout/vProcess5"/>
    <dgm:cxn modelId="{25CC46BB-93BD-45DB-AA4F-A54492CC1712}" type="presOf" srcId="{902EDAAA-AEFA-45B3-9A4A-0F3CC562FCF6}" destId="{39D77919-4CF8-4555-A8B2-DB1FB6F05E2D}" srcOrd="0" destOrd="0" presId="urn:microsoft.com/office/officeart/2005/8/layout/vProcess5"/>
    <dgm:cxn modelId="{1FD40DDD-F360-47D9-9804-F96B211C1AFA}" srcId="{89736BF1-4576-4903-BA4F-B3891DB6ECC2}" destId="{447882A8-24BA-42F6-87B6-C2D9CB42A2C3}" srcOrd="1" destOrd="0" parTransId="{5AD52B8A-C9C3-4058-81EB-FD3ED573B398}" sibTransId="{902EDAAA-AEFA-45B3-9A4A-0F3CC562FCF6}"/>
    <dgm:cxn modelId="{910D12E7-9EAE-4B80-96A8-308FD0AD6921}" type="presOf" srcId="{84AF487D-57AF-4D13-971A-D8749716815E}" destId="{477E8184-4D11-4E42-97BA-820F6E0A9FC5}" srcOrd="1" destOrd="0" presId="urn:microsoft.com/office/officeart/2005/8/layout/vProcess5"/>
    <dgm:cxn modelId="{8D5F0EEE-A118-414E-8139-143DCD2C8F5E}" srcId="{89736BF1-4576-4903-BA4F-B3891DB6ECC2}" destId="{84AF487D-57AF-4D13-971A-D8749716815E}" srcOrd="3" destOrd="0" parTransId="{E6553462-333C-4D57-AF78-C7B032B3EE6F}" sibTransId="{823EEF79-5BDC-406C-9EA1-6DEE35969444}"/>
    <dgm:cxn modelId="{353514F1-412C-4B29-8E9D-467880361931}" type="presOf" srcId="{A51939CA-E394-4889-BE11-66AAE13DD693}" destId="{37076531-8F5C-4CCA-ACBC-D0996D43E789}" srcOrd="0" destOrd="0" presId="urn:microsoft.com/office/officeart/2005/8/layout/vProcess5"/>
    <dgm:cxn modelId="{8BC520F8-7528-4C41-BF35-6EABB071B167}" srcId="{89736BF1-4576-4903-BA4F-B3891DB6ECC2}" destId="{A51939CA-E394-4889-BE11-66AAE13DD693}" srcOrd="2" destOrd="0" parTransId="{661C9205-0500-4DCB-98C4-27939563D92C}" sibTransId="{7BB5E3B2-1EEF-40DD-B71A-BBFA699F0C92}"/>
    <dgm:cxn modelId="{DD24DFFE-28DB-4C72-8482-03CA420307B2}" type="presOf" srcId="{6A8B7BDA-761C-46B3-84FF-519CC83E2DBF}" destId="{2715D465-57DB-4EDA-A928-AD6DF682A029}" srcOrd="1" destOrd="0" presId="urn:microsoft.com/office/officeart/2005/8/layout/vProcess5"/>
    <dgm:cxn modelId="{D7852678-B478-4531-BE73-D43B0FA3C086}" type="presParOf" srcId="{C91D771A-FF4F-44D8-9555-7FAA00F99C48}" destId="{B8E049E7-7287-479D-A926-E88EFAEE0A06}" srcOrd="0" destOrd="0" presId="urn:microsoft.com/office/officeart/2005/8/layout/vProcess5"/>
    <dgm:cxn modelId="{44F243D0-F013-4919-B845-843B77911A24}" type="presParOf" srcId="{C91D771A-FF4F-44D8-9555-7FAA00F99C48}" destId="{69763891-DD41-40EE-AAAA-8743EE1C4C93}" srcOrd="1" destOrd="0" presId="urn:microsoft.com/office/officeart/2005/8/layout/vProcess5"/>
    <dgm:cxn modelId="{DA7504C8-B8B1-44BB-BA0F-3528BC8D1AD0}" type="presParOf" srcId="{C91D771A-FF4F-44D8-9555-7FAA00F99C48}" destId="{3C504DEE-F209-423D-AC52-72A47E1BE60E}" srcOrd="2" destOrd="0" presId="urn:microsoft.com/office/officeart/2005/8/layout/vProcess5"/>
    <dgm:cxn modelId="{5856FF40-14C8-444C-A177-C5CF52248D77}" type="presParOf" srcId="{C91D771A-FF4F-44D8-9555-7FAA00F99C48}" destId="{37076531-8F5C-4CCA-ACBC-D0996D43E789}" srcOrd="3" destOrd="0" presId="urn:microsoft.com/office/officeart/2005/8/layout/vProcess5"/>
    <dgm:cxn modelId="{F0BA2FD3-FF63-4D94-99E2-C8B6D76E7CC2}" type="presParOf" srcId="{C91D771A-FF4F-44D8-9555-7FAA00F99C48}" destId="{D0F2497B-7DC8-4A89-B62E-C4813A2A595D}" srcOrd="4" destOrd="0" presId="urn:microsoft.com/office/officeart/2005/8/layout/vProcess5"/>
    <dgm:cxn modelId="{1D116A68-04F6-4DB2-93D2-5A9CB646F5BD}" type="presParOf" srcId="{C91D771A-FF4F-44D8-9555-7FAA00F99C48}" destId="{D050994B-A21E-4812-92EC-5458CF5BCA42}" srcOrd="5" destOrd="0" presId="urn:microsoft.com/office/officeart/2005/8/layout/vProcess5"/>
    <dgm:cxn modelId="{B91853D2-4580-452D-B5A6-A0D39446A5A8}" type="presParOf" srcId="{C91D771A-FF4F-44D8-9555-7FAA00F99C48}" destId="{39D77919-4CF8-4555-A8B2-DB1FB6F05E2D}" srcOrd="6" destOrd="0" presId="urn:microsoft.com/office/officeart/2005/8/layout/vProcess5"/>
    <dgm:cxn modelId="{996CAA80-7346-47AB-B805-F1FE0E5D5BE9}" type="presParOf" srcId="{C91D771A-FF4F-44D8-9555-7FAA00F99C48}" destId="{6C6C842F-5171-47A7-A510-89DA056C0E5A}" srcOrd="7" destOrd="0" presId="urn:microsoft.com/office/officeart/2005/8/layout/vProcess5"/>
    <dgm:cxn modelId="{44C8D839-710F-49C7-B98B-6D8169085645}" type="presParOf" srcId="{C91D771A-FF4F-44D8-9555-7FAA00F99C48}" destId="{2715D465-57DB-4EDA-A928-AD6DF682A029}" srcOrd="8" destOrd="0" presId="urn:microsoft.com/office/officeart/2005/8/layout/vProcess5"/>
    <dgm:cxn modelId="{03BDB61D-AB6D-4627-A3BC-5D6E2119FB05}" type="presParOf" srcId="{C91D771A-FF4F-44D8-9555-7FAA00F99C48}" destId="{7C3466A7-7CBF-4574-86E4-74391EED4C1F}" srcOrd="9" destOrd="0" presId="urn:microsoft.com/office/officeart/2005/8/layout/vProcess5"/>
    <dgm:cxn modelId="{1817B28A-5038-45EE-B2C8-CE4DC5717E67}" type="presParOf" srcId="{C91D771A-FF4F-44D8-9555-7FAA00F99C48}" destId="{0F542A5D-195F-453C-A9C9-4DDDBA849E46}" srcOrd="10" destOrd="0" presId="urn:microsoft.com/office/officeart/2005/8/layout/vProcess5"/>
    <dgm:cxn modelId="{AA80A33A-519C-4FF2-A55B-332FBB1BD781}" type="presParOf" srcId="{C91D771A-FF4F-44D8-9555-7FAA00F99C48}" destId="{477E8184-4D11-4E42-97BA-820F6E0A9FC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B0C0B4-3D8F-4B7B-99CB-7B808683AB35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73E50E3-E837-4815-ABAB-5582F0D2507A}">
      <dgm:prSet/>
      <dgm:spPr/>
      <dgm:t>
        <a:bodyPr/>
        <a:lstStyle/>
        <a:p>
          <a:r>
            <a:rPr lang="en-US"/>
            <a:t>• Brundtland Report (1987): Meeting present needs without harming future generations</a:t>
          </a:r>
        </a:p>
      </dgm:t>
    </dgm:pt>
    <dgm:pt modelId="{D2D86EEB-E074-4080-BAB3-7D169B2504EC}" type="parTrans" cxnId="{9D56C632-4FF4-4678-AA78-B9BB7F5FA5AA}">
      <dgm:prSet/>
      <dgm:spPr/>
      <dgm:t>
        <a:bodyPr/>
        <a:lstStyle/>
        <a:p>
          <a:endParaRPr lang="en-US"/>
        </a:p>
      </dgm:t>
    </dgm:pt>
    <dgm:pt modelId="{D4B98F9F-8B2C-41CC-AF1C-325E6D1A0535}" type="sibTrans" cxnId="{9D56C632-4FF4-4678-AA78-B9BB7F5FA5AA}">
      <dgm:prSet/>
      <dgm:spPr/>
      <dgm:t>
        <a:bodyPr/>
        <a:lstStyle/>
        <a:p>
          <a:endParaRPr lang="en-US"/>
        </a:p>
      </dgm:t>
    </dgm:pt>
    <dgm:pt modelId="{A02E4D35-9E63-4060-8A02-15482BA5A26F}">
      <dgm:prSet/>
      <dgm:spPr/>
      <dgm:t>
        <a:bodyPr/>
        <a:lstStyle/>
        <a:p>
          <a:r>
            <a:rPr lang="en-US"/>
            <a:t>• WHO’s SDG 3: Ensure healthy lives and promote wellbeing for all</a:t>
          </a:r>
        </a:p>
      </dgm:t>
    </dgm:pt>
    <dgm:pt modelId="{2BB4C55B-8AB1-40FA-8447-771AA49FD19F}" type="parTrans" cxnId="{B5BB239D-18EB-4F45-B337-4558E3CC6E63}">
      <dgm:prSet/>
      <dgm:spPr/>
      <dgm:t>
        <a:bodyPr/>
        <a:lstStyle/>
        <a:p>
          <a:endParaRPr lang="en-US"/>
        </a:p>
      </dgm:t>
    </dgm:pt>
    <dgm:pt modelId="{9BE814DF-31E2-45E3-BCAB-DCAAEAE99E0F}" type="sibTrans" cxnId="{B5BB239D-18EB-4F45-B337-4558E3CC6E63}">
      <dgm:prSet/>
      <dgm:spPr/>
      <dgm:t>
        <a:bodyPr/>
        <a:lstStyle/>
        <a:p>
          <a:endParaRPr lang="en-US"/>
        </a:p>
      </dgm:t>
    </dgm:pt>
    <dgm:pt modelId="{2DC4DBCF-C532-4DD8-9B6E-4BED0E78EB60}">
      <dgm:prSet/>
      <dgm:spPr/>
      <dgm:t>
        <a:bodyPr/>
        <a:lstStyle/>
        <a:p>
          <a:r>
            <a:rPr lang="en-US"/>
            <a:t>• Interconnected with climate action, equality, and clean environments</a:t>
          </a:r>
        </a:p>
      </dgm:t>
    </dgm:pt>
    <dgm:pt modelId="{2FAB9B87-137B-49F9-94D2-475F7E79219E}" type="parTrans" cxnId="{AE7E1024-D4D3-414D-88FA-E4B4C296391C}">
      <dgm:prSet/>
      <dgm:spPr/>
      <dgm:t>
        <a:bodyPr/>
        <a:lstStyle/>
        <a:p>
          <a:endParaRPr lang="en-US"/>
        </a:p>
      </dgm:t>
    </dgm:pt>
    <dgm:pt modelId="{AB6BD757-1D72-4610-B6B1-151FDC1993AD}" type="sibTrans" cxnId="{AE7E1024-D4D3-414D-88FA-E4B4C296391C}">
      <dgm:prSet/>
      <dgm:spPr/>
      <dgm:t>
        <a:bodyPr/>
        <a:lstStyle/>
        <a:p>
          <a:endParaRPr lang="en-US"/>
        </a:p>
      </dgm:t>
    </dgm:pt>
    <dgm:pt modelId="{BE2F6638-6CF2-42BA-8BD4-FE7C4D646101}">
      <dgm:prSet/>
      <dgm:spPr/>
      <dgm:t>
        <a:bodyPr/>
        <a:lstStyle/>
        <a:p>
          <a:r>
            <a:rPr lang="en-US"/>
            <a:t>• Essential for long-term health system resilience</a:t>
          </a:r>
        </a:p>
      </dgm:t>
    </dgm:pt>
    <dgm:pt modelId="{5F829750-F96F-4108-BB98-6C287F6BCC0B}" type="parTrans" cxnId="{40996114-88D0-4B23-B13D-EDE4AD8B5E2A}">
      <dgm:prSet/>
      <dgm:spPr/>
      <dgm:t>
        <a:bodyPr/>
        <a:lstStyle/>
        <a:p>
          <a:endParaRPr lang="en-US"/>
        </a:p>
      </dgm:t>
    </dgm:pt>
    <dgm:pt modelId="{B259DAB0-BC38-4840-8DBD-21470CF6706C}" type="sibTrans" cxnId="{40996114-88D0-4B23-B13D-EDE4AD8B5E2A}">
      <dgm:prSet/>
      <dgm:spPr/>
      <dgm:t>
        <a:bodyPr/>
        <a:lstStyle/>
        <a:p>
          <a:endParaRPr lang="en-US"/>
        </a:p>
      </dgm:t>
    </dgm:pt>
    <dgm:pt modelId="{A5E3EDD1-3A3F-4E69-985A-DDF62DB50023}" type="pres">
      <dgm:prSet presAssocID="{19B0C0B4-3D8F-4B7B-99CB-7B808683AB35}" presName="outerComposite" presStyleCnt="0">
        <dgm:presLayoutVars>
          <dgm:chMax val="5"/>
          <dgm:dir/>
          <dgm:resizeHandles val="exact"/>
        </dgm:presLayoutVars>
      </dgm:prSet>
      <dgm:spPr/>
    </dgm:pt>
    <dgm:pt modelId="{B8671653-0277-4DC3-AA1B-F6EAA7F7BD30}" type="pres">
      <dgm:prSet presAssocID="{19B0C0B4-3D8F-4B7B-99CB-7B808683AB35}" presName="dummyMaxCanvas" presStyleCnt="0">
        <dgm:presLayoutVars/>
      </dgm:prSet>
      <dgm:spPr/>
    </dgm:pt>
    <dgm:pt modelId="{5E5B9F43-6628-42E4-81FF-9BB384085A0D}" type="pres">
      <dgm:prSet presAssocID="{19B0C0B4-3D8F-4B7B-99CB-7B808683AB35}" presName="FourNodes_1" presStyleLbl="node1" presStyleIdx="0" presStyleCnt="4">
        <dgm:presLayoutVars>
          <dgm:bulletEnabled val="1"/>
        </dgm:presLayoutVars>
      </dgm:prSet>
      <dgm:spPr/>
    </dgm:pt>
    <dgm:pt modelId="{6B7004BD-BD43-4D91-A8DC-41A99AA069B5}" type="pres">
      <dgm:prSet presAssocID="{19B0C0B4-3D8F-4B7B-99CB-7B808683AB35}" presName="FourNodes_2" presStyleLbl="node1" presStyleIdx="1" presStyleCnt="4">
        <dgm:presLayoutVars>
          <dgm:bulletEnabled val="1"/>
        </dgm:presLayoutVars>
      </dgm:prSet>
      <dgm:spPr/>
    </dgm:pt>
    <dgm:pt modelId="{FE32D931-9D17-48EB-808C-53B3B3B15978}" type="pres">
      <dgm:prSet presAssocID="{19B0C0B4-3D8F-4B7B-99CB-7B808683AB35}" presName="FourNodes_3" presStyleLbl="node1" presStyleIdx="2" presStyleCnt="4">
        <dgm:presLayoutVars>
          <dgm:bulletEnabled val="1"/>
        </dgm:presLayoutVars>
      </dgm:prSet>
      <dgm:spPr/>
    </dgm:pt>
    <dgm:pt modelId="{818A0D4E-D021-45C1-83CD-EC74D58CA8E4}" type="pres">
      <dgm:prSet presAssocID="{19B0C0B4-3D8F-4B7B-99CB-7B808683AB35}" presName="FourNodes_4" presStyleLbl="node1" presStyleIdx="3" presStyleCnt="4">
        <dgm:presLayoutVars>
          <dgm:bulletEnabled val="1"/>
        </dgm:presLayoutVars>
      </dgm:prSet>
      <dgm:spPr/>
    </dgm:pt>
    <dgm:pt modelId="{E7539C18-5C43-486C-90D1-443F0C15ABF7}" type="pres">
      <dgm:prSet presAssocID="{19B0C0B4-3D8F-4B7B-99CB-7B808683AB35}" presName="FourConn_1-2" presStyleLbl="fgAccFollowNode1" presStyleIdx="0" presStyleCnt="3">
        <dgm:presLayoutVars>
          <dgm:bulletEnabled val="1"/>
        </dgm:presLayoutVars>
      </dgm:prSet>
      <dgm:spPr/>
    </dgm:pt>
    <dgm:pt modelId="{3EA46CC3-B498-4372-8418-CA9CD7C82FB5}" type="pres">
      <dgm:prSet presAssocID="{19B0C0B4-3D8F-4B7B-99CB-7B808683AB35}" presName="FourConn_2-3" presStyleLbl="fgAccFollowNode1" presStyleIdx="1" presStyleCnt="3">
        <dgm:presLayoutVars>
          <dgm:bulletEnabled val="1"/>
        </dgm:presLayoutVars>
      </dgm:prSet>
      <dgm:spPr/>
    </dgm:pt>
    <dgm:pt modelId="{2E9D8FEE-2C19-4FE5-8973-059AD21CD419}" type="pres">
      <dgm:prSet presAssocID="{19B0C0B4-3D8F-4B7B-99CB-7B808683AB35}" presName="FourConn_3-4" presStyleLbl="fgAccFollowNode1" presStyleIdx="2" presStyleCnt="3">
        <dgm:presLayoutVars>
          <dgm:bulletEnabled val="1"/>
        </dgm:presLayoutVars>
      </dgm:prSet>
      <dgm:spPr/>
    </dgm:pt>
    <dgm:pt modelId="{268E3232-12E9-4535-969D-1E370DA86894}" type="pres">
      <dgm:prSet presAssocID="{19B0C0B4-3D8F-4B7B-99CB-7B808683AB35}" presName="FourNodes_1_text" presStyleLbl="node1" presStyleIdx="3" presStyleCnt="4">
        <dgm:presLayoutVars>
          <dgm:bulletEnabled val="1"/>
        </dgm:presLayoutVars>
      </dgm:prSet>
      <dgm:spPr/>
    </dgm:pt>
    <dgm:pt modelId="{EEFDE4A8-9305-46B5-83BD-31C9F342A2AD}" type="pres">
      <dgm:prSet presAssocID="{19B0C0B4-3D8F-4B7B-99CB-7B808683AB35}" presName="FourNodes_2_text" presStyleLbl="node1" presStyleIdx="3" presStyleCnt="4">
        <dgm:presLayoutVars>
          <dgm:bulletEnabled val="1"/>
        </dgm:presLayoutVars>
      </dgm:prSet>
      <dgm:spPr/>
    </dgm:pt>
    <dgm:pt modelId="{7D946A68-878A-4390-BC2B-56D1E523B7A7}" type="pres">
      <dgm:prSet presAssocID="{19B0C0B4-3D8F-4B7B-99CB-7B808683AB35}" presName="FourNodes_3_text" presStyleLbl="node1" presStyleIdx="3" presStyleCnt="4">
        <dgm:presLayoutVars>
          <dgm:bulletEnabled val="1"/>
        </dgm:presLayoutVars>
      </dgm:prSet>
      <dgm:spPr/>
    </dgm:pt>
    <dgm:pt modelId="{8668124E-945B-4846-9936-3B76C10743FC}" type="pres">
      <dgm:prSet presAssocID="{19B0C0B4-3D8F-4B7B-99CB-7B808683AB3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26E3F0D-8184-4E91-A567-5774D2242A2C}" type="presOf" srcId="{D4B98F9F-8B2C-41CC-AF1C-325E6D1A0535}" destId="{E7539C18-5C43-486C-90D1-443F0C15ABF7}" srcOrd="0" destOrd="0" presId="urn:microsoft.com/office/officeart/2005/8/layout/vProcess5"/>
    <dgm:cxn modelId="{13B09C13-B809-4E4C-A5A6-7E32BF171F7E}" type="presOf" srcId="{873E50E3-E837-4815-ABAB-5582F0D2507A}" destId="{268E3232-12E9-4535-969D-1E370DA86894}" srcOrd="1" destOrd="0" presId="urn:microsoft.com/office/officeart/2005/8/layout/vProcess5"/>
    <dgm:cxn modelId="{40996114-88D0-4B23-B13D-EDE4AD8B5E2A}" srcId="{19B0C0B4-3D8F-4B7B-99CB-7B808683AB35}" destId="{BE2F6638-6CF2-42BA-8BD4-FE7C4D646101}" srcOrd="3" destOrd="0" parTransId="{5F829750-F96F-4108-BB98-6C287F6BCC0B}" sibTransId="{B259DAB0-BC38-4840-8DBD-21470CF6706C}"/>
    <dgm:cxn modelId="{5BE3CA17-99F3-4554-A91D-E44AD77B96AE}" type="presOf" srcId="{A02E4D35-9E63-4060-8A02-15482BA5A26F}" destId="{EEFDE4A8-9305-46B5-83BD-31C9F342A2AD}" srcOrd="1" destOrd="0" presId="urn:microsoft.com/office/officeart/2005/8/layout/vProcess5"/>
    <dgm:cxn modelId="{AE7E1024-D4D3-414D-88FA-E4B4C296391C}" srcId="{19B0C0B4-3D8F-4B7B-99CB-7B808683AB35}" destId="{2DC4DBCF-C532-4DD8-9B6E-4BED0E78EB60}" srcOrd="2" destOrd="0" parTransId="{2FAB9B87-137B-49F9-94D2-475F7E79219E}" sibTransId="{AB6BD757-1D72-4610-B6B1-151FDC1993AD}"/>
    <dgm:cxn modelId="{9D56C632-4FF4-4678-AA78-B9BB7F5FA5AA}" srcId="{19B0C0B4-3D8F-4B7B-99CB-7B808683AB35}" destId="{873E50E3-E837-4815-ABAB-5582F0D2507A}" srcOrd="0" destOrd="0" parTransId="{D2D86EEB-E074-4080-BAB3-7D169B2504EC}" sibTransId="{D4B98F9F-8B2C-41CC-AF1C-325E6D1A0535}"/>
    <dgm:cxn modelId="{CA8C263B-F3A8-4482-B1E8-D9DFFA0A161D}" type="presOf" srcId="{2DC4DBCF-C532-4DD8-9B6E-4BED0E78EB60}" destId="{7D946A68-878A-4390-BC2B-56D1E523B7A7}" srcOrd="1" destOrd="0" presId="urn:microsoft.com/office/officeart/2005/8/layout/vProcess5"/>
    <dgm:cxn modelId="{F1FFA23B-CEBF-48C2-8D67-A5F94C5E41D9}" type="presOf" srcId="{A02E4D35-9E63-4060-8A02-15482BA5A26F}" destId="{6B7004BD-BD43-4D91-A8DC-41A99AA069B5}" srcOrd="0" destOrd="0" presId="urn:microsoft.com/office/officeart/2005/8/layout/vProcess5"/>
    <dgm:cxn modelId="{43FF1741-1251-4ED6-A39D-D708629CFCE3}" type="presOf" srcId="{BE2F6638-6CF2-42BA-8BD4-FE7C4D646101}" destId="{818A0D4E-D021-45C1-83CD-EC74D58CA8E4}" srcOrd="0" destOrd="0" presId="urn:microsoft.com/office/officeart/2005/8/layout/vProcess5"/>
    <dgm:cxn modelId="{457B4867-C149-41DF-A89C-C1BBB596B546}" type="presOf" srcId="{9BE814DF-31E2-45E3-BCAB-DCAAEAE99E0F}" destId="{3EA46CC3-B498-4372-8418-CA9CD7C82FB5}" srcOrd="0" destOrd="0" presId="urn:microsoft.com/office/officeart/2005/8/layout/vProcess5"/>
    <dgm:cxn modelId="{08C2194C-CE5D-42C0-9FE1-010791CBEBE3}" type="presOf" srcId="{19B0C0B4-3D8F-4B7B-99CB-7B808683AB35}" destId="{A5E3EDD1-3A3F-4E69-985A-DDF62DB50023}" srcOrd="0" destOrd="0" presId="urn:microsoft.com/office/officeart/2005/8/layout/vProcess5"/>
    <dgm:cxn modelId="{CC90DA52-2BCD-4C7B-BB35-78BEA1AE05A1}" type="presOf" srcId="{2DC4DBCF-C532-4DD8-9B6E-4BED0E78EB60}" destId="{FE32D931-9D17-48EB-808C-53B3B3B15978}" srcOrd="0" destOrd="0" presId="urn:microsoft.com/office/officeart/2005/8/layout/vProcess5"/>
    <dgm:cxn modelId="{4E875A94-A4FC-4F92-90ED-F1AE22819D71}" type="presOf" srcId="{873E50E3-E837-4815-ABAB-5582F0D2507A}" destId="{5E5B9F43-6628-42E4-81FF-9BB384085A0D}" srcOrd="0" destOrd="0" presId="urn:microsoft.com/office/officeart/2005/8/layout/vProcess5"/>
    <dgm:cxn modelId="{73AF4899-3EB0-4635-98B0-8B9B57D1B85F}" type="presOf" srcId="{BE2F6638-6CF2-42BA-8BD4-FE7C4D646101}" destId="{8668124E-945B-4846-9936-3B76C10743FC}" srcOrd="1" destOrd="0" presId="urn:microsoft.com/office/officeart/2005/8/layout/vProcess5"/>
    <dgm:cxn modelId="{B5BB239D-18EB-4F45-B337-4558E3CC6E63}" srcId="{19B0C0B4-3D8F-4B7B-99CB-7B808683AB35}" destId="{A02E4D35-9E63-4060-8A02-15482BA5A26F}" srcOrd="1" destOrd="0" parTransId="{2BB4C55B-8AB1-40FA-8447-771AA49FD19F}" sibTransId="{9BE814DF-31E2-45E3-BCAB-DCAAEAE99E0F}"/>
    <dgm:cxn modelId="{081BABCE-9336-4992-A0D9-3E803CD4C4AC}" type="presOf" srcId="{AB6BD757-1D72-4610-B6B1-151FDC1993AD}" destId="{2E9D8FEE-2C19-4FE5-8973-059AD21CD419}" srcOrd="0" destOrd="0" presId="urn:microsoft.com/office/officeart/2005/8/layout/vProcess5"/>
    <dgm:cxn modelId="{868112A5-1A20-4B08-8B85-7105055AC857}" type="presParOf" srcId="{A5E3EDD1-3A3F-4E69-985A-DDF62DB50023}" destId="{B8671653-0277-4DC3-AA1B-F6EAA7F7BD30}" srcOrd="0" destOrd="0" presId="urn:microsoft.com/office/officeart/2005/8/layout/vProcess5"/>
    <dgm:cxn modelId="{F97774DE-2AC5-45AB-98E5-22F6A7DAC29B}" type="presParOf" srcId="{A5E3EDD1-3A3F-4E69-985A-DDF62DB50023}" destId="{5E5B9F43-6628-42E4-81FF-9BB384085A0D}" srcOrd="1" destOrd="0" presId="urn:microsoft.com/office/officeart/2005/8/layout/vProcess5"/>
    <dgm:cxn modelId="{A39303D8-D16A-426D-BBBC-607EB4548501}" type="presParOf" srcId="{A5E3EDD1-3A3F-4E69-985A-DDF62DB50023}" destId="{6B7004BD-BD43-4D91-A8DC-41A99AA069B5}" srcOrd="2" destOrd="0" presId="urn:microsoft.com/office/officeart/2005/8/layout/vProcess5"/>
    <dgm:cxn modelId="{61BBA539-5005-4CBE-899B-0CCA40183BAE}" type="presParOf" srcId="{A5E3EDD1-3A3F-4E69-985A-DDF62DB50023}" destId="{FE32D931-9D17-48EB-808C-53B3B3B15978}" srcOrd="3" destOrd="0" presId="urn:microsoft.com/office/officeart/2005/8/layout/vProcess5"/>
    <dgm:cxn modelId="{D4B7FF37-77FB-4D05-A433-EBA867C0D445}" type="presParOf" srcId="{A5E3EDD1-3A3F-4E69-985A-DDF62DB50023}" destId="{818A0D4E-D021-45C1-83CD-EC74D58CA8E4}" srcOrd="4" destOrd="0" presId="urn:microsoft.com/office/officeart/2005/8/layout/vProcess5"/>
    <dgm:cxn modelId="{180684B9-031E-4CAA-83AF-70756410C2CC}" type="presParOf" srcId="{A5E3EDD1-3A3F-4E69-985A-DDF62DB50023}" destId="{E7539C18-5C43-486C-90D1-443F0C15ABF7}" srcOrd="5" destOrd="0" presId="urn:microsoft.com/office/officeart/2005/8/layout/vProcess5"/>
    <dgm:cxn modelId="{B3275D7A-1804-402F-BD86-5DEDC5E1379E}" type="presParOf" srcId="{A5E3EDD1-3A3F-4E69-985A-DDF62DB50023}" destId="{3EA46CC3-B498-4372-8418-CA9CD7C82FB5}" srcOrd="6" destOrd="0" presId="urn:microsoft.com/office/officeart/2005/8/layout/vProcess5"/>
    <dgm:cxn modelId="{2B546C7C-6C71-40E6-8009-C9E01D7AE89E}" type="presParOf" srcId="{A5E3EDD1-3A3F-4E69-985A-DDF62DB50023}" destId="{2E9D8FEE-2C19-4FE5-8973-059AD21CD419}" srcOrd="7" destOrd="0" presId="urn:microsoft.com/office/officeart/2005/8/layout/vProcess5"/>
    <dgm:cxn modelId="{8256CB7A-3151-4F21-9214-FB2C72DAD6C8}" type="presParOf" srcId="{A5E3EDD1-3A3F-4E69-985A-DDF62DB50023}" destId="{268E3232-12E9-4535-969D-1E370DA86894}" srcOrd="8" destOrd="0" presId="urn:microsoft.com/office/officeart/2005/8/layout/vProcess5"/>
    <dgm:cxn modelId="{70081DB6-64BC-4747-9148-966179F14697}" type="presParOf" srcId="{A5E3EDD1-3A3F-4E69-985A-DDF62DB50023}" destId="{EEFDE4A8-9305-46B5-83BD-31C9F342A2AD}" srcOrd="9" destOrd="0" presId="urn:microsoft.com/office/officeart/2005/8/layout/vProcess5"/>
    <dgm:cxn modelId="{18AA672E-1E5A-4072-8EC0-67256DFC12AC}" type="presParOf" srcId="{A5E3EDD1-3A3F-4E69-985A-DDF62DB50023}" destId="{7D946A68-878A-4390-BC2B-56D1E523B7A7}" srcOrd="10" destOrd="0" presId="urn:microsoft.com/office/officeart/2005/8/layout/vProcess5"/>
    <dgm:cxn modelId="{E9E80130-3B02-43FE-9D1D-C687B103218D}" type="presParOf" srcId="{A5E3EDD1-3A3F-4E69-985A-DDF62DB50023}" destId="{8668124E-945B-4846-9936-3B76C10743F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5535F9C-5330-4B68-BD4F-86211F9E2AA9}" type="doc">
      <dgm:prSet loTypeId="urn:microsoft.com/office/officeart/2005/8/layout/matrix3" loCatId="matrix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C8E681C-364F-4ABE-A5C8-45D87A5CA59D}">
      <dgm:prSet/>
      <dgm:spPr/>
      <dgm:t>
        <a:bodyPr/>
        <a:lstStyle/>
        <a:p>
          <a:r>
            <a:rPr lang="en-US" dirty="0"/>
            <a:t> Holistic models unite physical, mental, and social care</a:t>
          </a:r>
        </a:p>
      </dgm:t>
    </dgm:pt>
    <dgm:pt modelId="{F2EDB6D7-A1C4-4E9B-93FF-B6432FF13EB5}" type="parTrans" cxnId="{6E436301-BCD9-4CE4-8CB5-21A5B98B716D}">
      <dgm:prSet/>
      <dgm:spPr/>
      <dgm:t>
        <a:bodyPr/>
        <a:lstStyle/>
        <a:p>
          <a:endParaRPr lang="en-US"/>
        </a:p>
      </dgm:t>
    </dgm:pt>
    <dgm:pt modelId="{64550C92-6A1F-46C3-BC0A-1597D22E150B}" type="sibTrans" cxnId="{6E436301-BCD9-4CE4-8CB5-21A5B98B716D}">
      <dgm:prSet/>
      <dgm:spPr/>
      <dgm:t>
        <a:bodyPr/>
        <a:lstStyle/>
        <a:p>
          <a:endParaRPr lang="en-US"/>
        </a:p>
      </dgm:t>
    </dgm:pt>
    <dgm:pt modelId="{FFCDF08A-1EFF-4CE1-A988-4162C56B2E9C}">
      <dgm:prSet/>
      <dgm:spPr/>
      <dgm:t>
        <a:bodyPr/>
        <a:lstStyle/>
        <a:p>
          <a:r>
            <a:rPr lang="en-US" dirty="0"/>
            <a:t> Biopsychosocial model (Engel, 1977) guides integration</a:t>
          </a:r>
        </a:p>
      </dgm:t>
    </dgm:pt>
    <dgm:pt modelId="{E56D970F-FD3B-4AE1-99F6-244CC4BE5235}" type="parTrans" cxnId="{CF7A370C-03E3-498D-B650-B487126A963D}">
      <dgm:prSet/>
      <dgm:spPr/>
      <dgm:t>
        <a:bodyPr/>
        <a:lstStyle/>
        <a:p>
          <a:endParaRPr lang="en-US"/>
        </a:p>
      </dgm:t>
    </dgm:pt>
    <dgm:pt modelId="{A3C19A9B-116F-4DD5-8737-FB05994CA8BF}" type="sibTrans" cxnId="{CF7A370C-03E3-498D-B650-B487126A963D}">
      <dgm:prSet/>
      <dgm:spPr/>
      <dgm:t>
        <a:bodyPr/>
        <a:lstStyle/>
        <a:p>
          <a:endParaRPr lang="en-US"/>
        </a:p>
      </dgm:t>
    </dgm:pt>
    <dgm:pt modelId="{1701C90C-E6AE-4F64-83BD-53F611406ECE}">
      <dgm:prSet/>
      <dgm:spPr/>
      <dgm:t>
        <a:bodyPr/>
        <a:lstStyle/>
        <a:p>
          <a:r>
            <a:rPr lang="en-US" dirty="0"/>
            <a:t> Person-</a:t>
          </a:r>
          <a:r>
            <a:rPr lang="en-US" dirty="0" err="1"/>
            <a:t>centred</a:t>
          </a:r>
          <a:r>
            <a:rPr lang="en-US" dirty="0"/>
            <a:t> and preventive approaches</a:t>
          </a:r>
        </a:p>
      </dgm:t>
    </dgm:pt>
    <dgm:pt modelId="{CBA753AB-740A-4223-ACA4-51E29804923D}" type="parTrans" cxnId="{2AAA65CB-6C89-4EA7-BB6C-812A4E22F7BF}">
      <dgm:prSet/>
      <dgm:spPr/>
      <dgm:t>
        <a:bodyPr/>
        <a:lstStyle/>
        <a:p>
          <a:endParaRPr lang="en-US"/>
        </a:p>
      </dgm:t>
    </dgm:pt>
    <dgm:pt modelId="{A1EF2763-B0C6-4374-AB33-E3B672348723}" type="sibTrans" cxnId="{2AAA65CB-6C89-4EA7-BB6C-812A4E22F7BF}">
      <dgm:prSet/>
      <dgm:spPr/>
      <dgm:t>
        <a:bodyPr/>
        <a:lstStyle/>
        <a:p>
          <a:endParaRPr lang="en-US"/>
        </a:p>
      </dgm:t>
    </dgm:pt>
    <dgm:pt modelId="{8398B95C-5109-4A50-BA52-0EE4776A66A2}">
      <dgm:prSet/>
      <dgm:spPr/>
      <dgm:t>
        <a:bodyPr/>
        <a:lstStyle/>
        <a:p>
          <a:r>
            <a:rPr lang="en-US" dirty="0"/>
            <a:t> Encourages collaboration across sectors</a:t>
          </a:r>
        </a:p>
      </dgm:t>
    </dgm:pt>
    <dgm:pt modelId="{5A40AC49-C7E3-4F1B-939B-7B141EDDFEE6}" type="parTrans" cxnId="{2FC487D6-CEB8-4683-86B6-B2DF585114D2}">
      <dgm:prSet/>
      <dgm:spPr/>
      <dgm:t>
        <a:bodyPr/>
        <a:lstStyle/>
        <a:p>
          <a:endParaRPr lang="en-US"/>
        </a:p>
      </dgm:t>
    </dgm:pt>
    <dgm:pt modelId="{E306A3F3-7AA7-4AC4-9FDE-B7DF0314C385}" type="sibTrans" cxnId="{2FC487D6-CEB8-4683-86B6-B2DF585114D2}">
      <dgm:prSet/>
      <dgm:spPr/>
      <dgm:t>
        <a:bodyPr/>
        <a:lstStyle/>
        <a:p>
          <a:endParaRPr lang="en-US"/>
        </a:p>
      </dgm:t>
    </dgm:pt>
    <dgm:pt modelId="{809281BF-3BDC-4DF0-A1DC-9BA98DA51494}" type="pres">
      <dgm:prSet presAssocID="{D5535F9C-5330-4B68-BD4F-86211F9E2AA9}" presName="matrix" presStyleCnt="0">
        <dgm:presLayoutVars>
          <dgm:chMax val="1"/>
          <dgm:dir/>
          <dgm:resizeHandles val="exact"/>
        </dgm:presLayoutVars>
      </dgm:prSet>
      <dgm:spPr/>
    </dgm:pt>
    <dgm:pt modelId="{555264E2-1799-45B8-BDBA-B3BCAD0FCCD5}" type="pres">
      <dgm:prSet presAssocID="{D5535F9C-5330-4B68-BD4F-86211F9E2AA9}" presName="diamond" presStyleLbl="bgShp" presStyleIdx="0" presStyleCnt="1"/>
      <dgm:spPr/>
    </dgm:pt>
    <dgm:pt modelId="{9C35D98D-8485-4F32-A03F-C239C2E27F52}" type="pres">
      <dgm:prSet presAssocID="{D5535F9C-5330-4B68-BD4F-86211F9E2AA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E86DE8F-02DA-4157-8ED8-8C3AD2EBFDA8}" type="pres">
      <dgm:prSet presAssocID="{D5535F9C-5330-4B68-BD4F-86211F9E2AA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3287E4D-4143-4322-883E-0EA5A6233606}" type="pres">
      <dgm:prSet presAssocID="{D5535F9C-5330-4B68-BD4F-86211F9E2AA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590C359-C6BA-4DED-95D1-B0934E928738}" type="pres">
      <dgm:prSet presAssocID="{D5535F9C-5330-4B68-BD4F-86211F9E2AA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E436301-BCD9-4CE4-8CB5-21A5B98B716D}" srcId="{D5535F9C-5330-4B68-BD4F-86211F9E2AA9}" destId="{8C8E681C-364F-4ABE-A5C8-45D87A5CA59D}" srcOrd="0" destOrd="0" parTransId="{F2EDB6D7-A1C4-4E9B-93FF-B6432FF13EB5}" sibTransId="{64550C92-6A1F-46C3-BC0A-1597D22E150B}"/>
    <dgm:cxn modelId="{A9B9030C-6EE4-4878-BAC4-8791B9CBAFEB}" type="presOf" srcId="{D5535F9C-5330-4B68-BD4F-86211F9E2AA9}" destId="{809281BF-3BDC-4DF0-A1DC-9BA98DA51494}" srcOrd="0" destOrd="0" presId="urn:microsoft.com/office/officeart/2005/8/layout/matrix3"/>
    <dgm:cxn modelId="{CF7A370C-03E3-498D-B650-B487126A963D}" srcId="{D5535F9C-5330-4B68-BD4F-86211F9E2AA9}" destId="{FFCDF08A-1EFF-4CE1-A988-4162C56B2E9C}" srcOrd="1" destOrd="0" parTransId="{E56D970F-FD3B-4AE1-99F6-244CC4BE5235}" sibTransId="{A3C19A9B-116F-4DD5-8737-FB05994CA8BF}"/>
    <dgm:cxn modelId="{1675EB67-DB40-4790-9D40-35857B13D9CF}" type="presOf" srcId="{8C8E681C-364F-4ABE-A5C8-45D87A5CA59D}" destId="{9C35D98D-8485-4F32-A03F-C239C2E27F52}" srcOrd="0" destOrd="0" presId="urn:microsoft.com/office/officeart/2005/8/layout/matrix3"/>
    <dgm:cxn modelId="{391E316C-3A58-4764-A8BC-57F2399CA473}" type="presOf" srcId="{8398B95C-5109-4A50-BA52-0EE4776A66A2}" destId="{F590C359-C6BA-4DED-95D1-B0934E928738}" srcOrd="0" destOrd="0" presId="urn:microsoft.com/office/officeart/2005/8/layout/matrix3"/>
    <dgm:cxn modelId="{4E962093-03B7-4CE4-9972-BA37597C4801}" type="presOf" srcId="{FFCDF08A-1EFF-4CE1-A988-4162C56B2E9C}" destId="{9E86DE8F-02DA-4157-8ED8-8C3AD2EBFDA8}" srcOrd="0" destOrd="0" presId="urn:microsoft.com/office/officeart/2005/8/layout/matrix3"/>
    <dgm:cxn modelId="{2AAA65CB-6C89-4EA7-BB6C-812A4E22F7BF}" srcId="{D5535F9C-5330-4B68-BD4F-86211F9E2AA9}" destId="{1701C90C-E6AE-4F64-83BD-53F611406ECE}" srcOrd="2" destOrd="0" parTransId="{CBA753AB-740A-4223-ACA4-51E29804923D}" sibTransId="{A1EF2763-B0C6-4374-AB33-E3B672348723}"/>
    <dgm:cxn modelId="{2FC487D6-CEB8-4683-86B6-B2DF585114D2}" srcId="{D5535F9C-5330-4B68-BD4F-86211F9E2AA9}" destId="{8398B95C-5109-4A50-BA52-0EE4776A66A2}" srcOrd="3" destOrd="0" parTransId="{5A40AC49-C7E3-4F1B-939B-7B141EDDFEE6}" sibTransId="{E306A3F3-7AA7-4AC4-9FDE-B7DF0314C385}"/>
    <dgm:cxn modelId="{857081E6-F9D9-454B-9DE0-FD33911CC330}" type="presOf" srcId="{1701C90C-E6AE-4F64-83BD-53F611406ECE}" destId="{23287E4D-4143-4322-883E-0EA5A6233606}" srcOrd="0" destOrd="0" presId="urn:microsoft.com/office/officeart/2005/8/layout/matrix3"/>
    <dgm:cxn modelId="{BDA5E7BD-731E-48D3-AE14-F558F5FBDFA8}" type="presParOf" srcId="{809281BF-3BDC-4DF0-A1DC-9BA98DA51494}" destId="{555264E2-1799-45B8-BDBA-B3BCAD0FCCD5}" srcOrd="0" destOrd="0" presId="urn:microsoft.com/office/officeart/2005/8/layout/matrix3"/>
    <dgm:cxn modelId="{477FA50C-1210-4D63-9379-1B754A4D1C6C}" type="presParOf" srcId="{809281BF-3BDC-4DF0-A1DC-9BA98DA51494}" destId="{9C35D98D-8485-4F32-A03F-C239C2E27F52}" srcOrd="1" destOrd="0" presId="urn:microsoft.com/office/officeart/2005/8/layout/matrix3"/>
    <dgm:cxn modelId="{E4CC7AD1-A2E9-49D2-8331-77B43067034D}" type="presParOf" srcId="{809281BF-3BDC-4DF0-A1DC-9BA98DA51494}" destId="{9E86DE8F-02DA-4157-8ED8-8C3AD2EBFDA8}" srcOrd="2" destOrd="0" presId="urn:microsoft.com/office/officeart/2005/8/layout/matrix3"/>
    <dgm:cxn modelId="{C8E29125-EB1A-4E0E-A5F0-6E6F7A752C30}" type="presParOf" srcId="{809281BF-3BDC-4DF0-A1DC-9BA98DA51494}" destId="{23287E4D-4143-4322-883E-0EA5A6233606}" srcOrd="3" destOrd="0" presId="urn:microsoft.com/office/officeart/2005/8/layout/matrix3"/>
    <dgm:cxn modelId="{B7D3E27F-EF3B-4323-BC74-92AFC325464B}" type="presParOf" srcId="{809281BF-3BDC-4DF0-A1DC-9BA98DA51494}" destId="{F590C359-C6BA-4DED-95D1-B0934E92873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1D910EF-68B8-4AC8-99D4-8FECCEC8835E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53D12DC-93D9-42D7-8F18-4544CAAC8204}">
      <dgm:prSet/>
      <dgm:spPr/>
      <dgm:t>
        <a:bodyPr/>
        <a:lstStyle/>
        <a:p>
          <a:r>
            <a:rPr lang="en-US"/>
            <a:t>• WHO’s 'Health in All Policies' – cross-sector collaboration</a:t>
          </a:r>
        </a:p>
      </dgm:t>
    </dgm:pt>
    <dgm:pt modelId="{0B6DBC5C-7683-4303-8337-2C4E86CBC452}" type="parTrans" cxnId="{37863EED-51E1-4F53-B099-B95A1AE57140}">
      <dgm:prSet/>
      <dgm:spPr/>
      <dgm:t>
        <a:bodyPr/>
        <a:lstStyle/>
        <a:p>
          <a:endParaRPr lang="en-US"/>
        </a:p>
      </dgm:t>
    </dgm:pt>
    <dgm:pt modelId="{3DEF535A-8118-4055-B5CC-5AAD697A30A4}" type="sibTrans" cxnId="{37863EED-51E1-4F53-B099-B95A1AE57140}">
      <dgm:prSet/>
      <dgm:spPr/>
      <dgm:t>
        <a:bodyPr/>
        <a:lstStyle/>
        <a:p>
          <a:endParaRPr lang="en-US"/>
        </a:p>
      </dgm:t>
    </dgm:pt>
    <dgm:pt modelId="{31BADE21-29EE-4F1C-959E-356E82C8FCFA}">
      <dgm:prSet/>
      <dgm:spPr/>
      <dgm:t>
        <a:bodyPr/>
        <a:lstStyle/>
        <a:p>
          <a:r>
            <a:rPr lang="en-US"/>
            <a:t>• NHS Sustainable Development Unit – Net Zero by 2040</a:t>
          </a:r>
        </a:p>
      </dgm:t>
    </dgm:pt>
    <dgm:pt modelId="{10ED2EA2-735C-46B4-9542-52212611DF37}" type="parTrans" cxnId="{2BF37636-98BC-40AF-B858-2DF1FFC6FF38}">
      <dgm:prSet/>
      <dgm:spPr/>
      <dgm:t>
        <a:bodyPr/>
        <a:lstStyle/>
        <a:p>
          <a:endParaRPr lang="en-US"/>
        </a:p>
      </dgm:t>
    </dgm:pt>
    <dgm:pt modelId="{A536E54D-1BC7-49D2-944A-7C07D9F3B9E7}" type="sibTrans" cxnId="{2BF37636-98BC-40AF-B858-2DF1FFC6FF38}">
      <dgm:prSet/>
      <dgm:spPr/>
      <dgm:t>
        <a:bodyPr/>
        <a:lstStyle/>
        <a:p>
          <a:endParaRPr lang="en-US"/>
        </a:p>
      </dgm:t>
    </dgm:pt>
    <dgm:pt modelId="{69C21F8C-BF2D-447C-8B2D-C069B9F1AF0C}">
      <dgm:prSet/>
      <dgm:spPr/>
      <dgm:t>
        <a:bodyPr/>
        <a:lstStyle/>
        <a:p>
          <a:r>
            <a:rPr lang="en-US"/>
            <a:t>• Focus on green healthcare, energy efficiency, and local resilience</a:t>
          </a:r>
        </a:p>
      </dgm:t>
    </dgm:pt>
    <dgm:pt modelId="{C28039CB-4762-4871-9BBF-0FE3B5235F71}" type="parTrans" cxnId="{AE28797F-3128-442A-95D6-576EFFE1AEF4}">
      <dgm:prSet/>
      <dgm:spPr/>
      <dgm:t>
        <a:bodyPr/>
        <a:lstStyle/>
        <a:p>
          <a:endParaRPr lang="en-US"/>
        </a:p>
      </dgm:t>
    </dgm:pt>
    <dgm:pt modelId="{9FA88157-C5FA-4F61-89FD-9A98F2544766}" type="sibTrans" cxnId="{AE28797F-3128-442A-95D6-576EFFE1AEF4}">
      <dgm:prSet/>
      <dgm:spPr/>
      <dgm:t>
        <a:bodyPr/>
        <a:lstStyle/>
        <a:p>
          <a:endParaRPr lang="en-US"/>
        </a:p>
      </dgm:t>
    </dgm:pt>
    <dgm:pt modelId="{20A0910D-CF02-4353-9F9C-BEFF0BD22E7F}">
      <dgm:prSet/>
      <dgm:spPr/>
      <dgm:t>
        <a:bodyPr/>
        <a:lstStyle/>
        <a:p>
          <a:r>
            <a:rPr lang="en-US"/>
            <a:t>• Sustainability embedded in workforce and infrastructure planning</a:t>
          </a:r>
        </a:p>
      </dgm:t>
    </dgm:pt>
    <dgm:pt modelId="{D07540A4-4ABD-482A-B3ED-1C87C1989263}" type="parTrans" cxnId="{902A39DF-8293-4518-9783-929192D8A489}">
      <dgm:prSet/>
      <dgm:spPr/>
      <dgm:t>
        <a:bodyPr/>
        <a:lstStyle/>
        <a:p>
          <a:endParaRPr lang="en-US"/>
        </a:p>
      </dgm:t>
    </dgm:pt>
    <dgm:pt modelId="{705C5351-3EB3-4400-8518-3E7D7498C4A2}" type="sibTrans" cxnId="{902A39DF-8293-4518-9783-929192D8A489}">
      <dgm:prSet/>
      <dgm:spPr/>
      <dgm:t>
        <a:bodyPr/>
        <a:lstStyle/>
        <a:p>
          <a:endParaRPr lang="en-US"/>
        </a:p>
      </dgm:t>
    </dgm:pt>
    <dgm:pt modelId="{FB8815B4-1228-4F87-A81D-B2614364E8E1}" type="pres">
      <dgm:prSet presAssocID="{61D910EF-68B8-4AC8-99D4-8FECCEC8835E}" presName="outerComposite" presStyleCnt="0">
        <dgm:presLayoutVars>
          <dgm:chMax val="5"/>
          <dgm:dir/>
          <dgm:resizeHandles val="exact"/>
        </dgm:presLayoutVars>
      </dgm:prSet>
      <dgm:spPr/>
    </dgm:pt>
    <dgm:pt modelId="{3F274A74-E211-43C5-A4D5-0C571A31ED1D}" type="pres">
      <dgm:prSet presAssocID="{61D910EF-68B8-4AC8-99D4-8FECCEC8835E}" presName="dummyMaxCanvas" presStyleCnt="0">
        <dgm:presLayoutVars/>
      </dgm:prSet>
      <dgm:spPr/>
    </dgm:pt>
    <dgm:pt modelId="{9FA1BF73-7C48-419F-A732-21FB5859E259}" type="pres">
      <dgm:prSet presAssocID="{61D910EF-68B8-4AC8-99D4-8FECCEC8835E}" presName="FourNodes_1" presStyleLbl="node1" presStyleIdx="0" presStyleCnt="4">
        <dgm:presLayoutVars>
          <dgm:bulletEnabled val="1"/>
        </dgm:presLayoutVars>
      </dgm:prSet>
      <dgm:spPr/>
    </dgm:pt>
    <dgm:pt modelId="{E45781EC-3507-4E2B-A437-403E51B85E2C}" type="pres">
      <dgm:prSet presAssocID="{61D910EF-68B8-4AC8-99D4-8FECCEC8835E}" presName="FourNodes_2" presStyleLbl="node1" presStyleIdx="1" presStyleCnt="4">
        <dgm:presLayoutVars>
          <dgm:bulletEnabled val="1"/>
        </dgm:presLayoutVars>
      </dgm:prSet>
      <dgm:spPr/>
    </dgm:pt>
    <dgm:pt modelId="{63F795D3-703A-4BD7-AE0E-AE5B6D8A3CB1}" type="pres">
      <dgm:prSet presAssocID="{61D910EF-68B8-4AC8-99D4-8FECCEC8835E}" presName="FourNodes_3" presStyleLbl="node1" presStyleIdx="2" presStyleCnt="4">
        <dgm:presLayoutVars>
          <dgm:bulletEnabled val="1"/>
        </dgm:presLayoutVars>
      </dgm:prSet>
      <dgm:spPr/>
    </dgm:pt>
    <dgm:pt modelId="{4A855AA9-7E44-43B3-B60F-E2951C840C43}" type="pres">
      <dgm:prSet presAssocID="{61D910EF-68B8-4AC8-99D4-8FECCEC8835E}" presName="FourNodes_4" presStyleLbl="node1" presStyleIdx="3" presStyleCnt="4">
        <dgm:presLayoutVars>
          <dgm:bulletEnabled val="1"/>
        </dgm:presLayoutVars>
      </dgm:prSet>
      <dgm:spPr/>
    </dgm:pt>
    <dgm:pt modelId="{A2EDD42E-A16B-489D-BCDE-C9B9B49D6802}" type="pres">
      <dgm:prSet presAssocID="{61D910EF-68B8-4AC8-99D4-8FECCEC8835E}" presName="FourConn_1-2" presStyleLbl="fgAccFollowNode1" presStyleIdx="0" presStyleCnt="3">
        <dgm:presLayoutVars>
          <dgm:bulletEnabled val="1"/>
        </dgm:presLayoutVars>
      </dgm:prSet>
      <dgm:spPr/>
    </dgm:pt>
    <dgm:pt modelId="{2ED08E76-50E1-4FFD-8CAB-68A2E32517CC}" type="pres">
      <dgm:prSet presAssocID="{61D910EF-68B8-4AC8-99D4-8FECCEC8835E}" presName="FourConn_2-3" presStyleLbl="fgAccFollowNode1" presStyleIdx="1" presStyleCnt="3">
        <dgm:presLayoutVars>
          <dgm:bulletEnabled val="1"/>
        </dgm:presLayoutVars>
      </dgm:prSet>
      <dgm:spPr/>
    </dgm:pt>
    <dgm:pt modelId="{AC6F70B9-1B0E-4599-8EBA-CD704CCA7102}" type="pres">
      <dgm:prSet presAssocID="{61D910EF-68B8-4AC8-99D4-8FECCEC8835E}" presName="FourConn_3-4" presStyleLbl="fgAccFollowNode1" presStyleIdx="2" presStyleCnt="3">
        <dgm:presLayoutVars>
          <dgm:bulletEnabled val="1"/>
        </dgm:presLayoutVars>
      </dgm:prSet>
      <dgm:spPr/>
    </dgm:pt>
    <dgm:pt modelId="{6AE501F7-5250-4227-96B5-B7489361BDD2}" type="pres">
      <dgm:prSet presAssocID="{61D910EF-68B8-4AC8-99D4-8FECCEC8835E}" presName="FourNodes_1_text" presStyleLbl="node1" presStyleIdx="3" presStyleCnt="4">
        <dgm:presLayoutVars>
          <dgm:bulletEnabled val="1"/>
        </dgm:presLayoutVars>
      </dgm:prSet>
      <dgm:spPr/>
    </dgm:pt>
    <dgm:pt modelId="{99C0F83C-464F-4E1C-B6FF-F42ED7569666}" type="pres">
      <dgm:prSet presAssocID="{61D910EF-68B8-4AC8-99D4-8FECCEC8835E}" presName="FourNodes_2_text" presStyleLbl="node1" presStyleIdx="3" presStyleCnt="4">
        <dgm:presLayoutVars>
          <dgm:bulletEnabled val="1"/>
        </dgm:presLayoutVars>
      </dgm:prSet>
      <dgm:spPr/>
    </dgm:pt>
    <dgm:pt modelId="{8BB3D461-0F60-4110-B730-A742C2D1A2E3}" type="pres">
      <dgm:prSet presAssocID="{61D910EF-68B8-4AC8-99D4-8FECCEC8835E}" presName="FourNodes_3_text" presStyleLbl="node1" presStyleIdx="3" presStyleCnt="4">
        <dgm:presLayoutVars>
          <dgm:bulletEnabled val="1"/>
        </dgm:presLayoutVars>
      </dgm:prSet>
      <dgm:spPr/>
    </dgm:pt>
    <dgm:pt modelId="{21927F94-6B15-4B59-9600-DC34A574DF81}" type="pres">
      <dgm:prSet presAssocID="{61D910EF-68B8-4AC8-99D4-8FECCEC8835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3BCF801-0E77-4C26-85B6-6D7858FF489A}" type="presOf" srcId="{253D12DC-93D9-42D7-8F18-4544CAAC8204}" destId="{9FA1BF73-7C48-419F-A732-21FB5859E259}" srcOrd="0" destOrd="0" presId="urn:microsoft.com/office/officeart/2005/8/layout/vProcess5"/>
    <dgm:cxn modelId="{198EBB2C-58A3-46C8-9467-3CABB07DD47C}" type="presOf" srcId="{20A0910D-CF02-4353-9F9C-BEFF0BD22E7F}" destId="{4A855AA9-7E44-43B3-B60F-E2951C840C43}" srcOrd="0" destOrd="0" presId="urn:microsoft.com/office/officeart/2005/8/layout/vProcess5"/>
    <dgm:cxn modelId="{2BF37636-98BC-40AF-B858-2DF1FFC6FF38}" srcId="{61D910EF-68B8-4AC8-99D4-8FECCEC8835E}" destId="{31BADE21-29EE-4F1C-959E-356E82C8FCFA}" srcOrd="1" destOrd="0" parTransId="{10ED2EA2-735C-46B4-9542-52212611DF37}" sibTransId="{A536E54D-1BC7-49D2-944A-7C07D9F3B9E7}"/>
    <dgm:cxn modelId="{4BF2F34B-EDAA-4975-8F1E-DFF1D891B732}" type="presOf" srcId="{31BADE21-29EE-4F1C-959E-356E82C8FCFA}" destId="{99C0F83C-464F-4E1C-B6FF-F42ED7569666}" srcOrd="1" destOrd="0" presId="urn:microsoft.com/office/officeart/2005/8/layout/vProcess5"/>
    <dgm:cxn modelId="{202D7850-100E-40D0-86C5-F103A27FF384}" type="presOf" srcId="{69C21F8C-BF2D-447C-8B2D-C069B9F1AF0C}" destId="{8BB3D461-0F60-4110-B730-A742C2D1A2E3}" srcOrd="1" destOrd="0" presId="urn:microsoft.com/office/officeart/2005/8/layout/vProcess5"/>
    <dgm:cxn modelId="{4A53E873-A6BE-4EB3-A214-45289D7D454A}" type="presOf" srcId="{61D910EF-68B8-4AC8-99D4-8FECCEC8835E}" destId="{FB8815B4-1228-4F87-A81D-B2614364E8E1}" srcOrd="0" destOrd="0" presId="urn:microsoft.com/office/officeart/2005/8/layout/vProcess5"/>
    <dgm:cxn modelId="{AAEE0B58-3642-4E4B-AA03-D0F53E277BFA}" type="presOf" srcId="{3DEF535A-8118-4055-B5CC-5AAD697A30A4}" destId="{A2EDD42E-A16B-489D-BCDE-C9B9B49D6802}" srcOrd="0" destOrd="0" presId="urn:microsoft.com/office/officeart/2005/8/layout/vProcess5"/>
    <dgm:cxn modelId="{AE28797F-3128-442A-95D6-576EFFE1AEF4}" srcId="{61D910EF-68B8-4AC8-99D4-8FECCEC8835E}" destId="{69C21F8C-BF2D-447C-8B2D-C069B9F1AF0C}" srcOrd="2" destOrd="0" parTransId="{C28039CB-4762-4871-9BBF-0FE3B5235F71}" sibTransId="{9FA88157-C5FA-4F61-89FD-9A98F2544766}"/>
    <dgm:cxn modelId="{4D10A4A9-1244-4395-B883-41C13488E028}" type="presOf" srcId="{A536E54D-1BC7-49D2-944A-7C07D9F3B9E7}" destId="{2ED08E76-50E1-4FFD-8CAB-68A2E32517CC}" srcOrd="0" destOrd="0" presId="urn:microsoft.com/office/officeart/2005/8/layout/vProcess5"/>
    <dgm:cxn modelId="{D380B6AB-AAAA-4CFC-B94F-89E5CCCE738A}" type="presOf" srcId="{9FA88157-C5FA-4F61-89FD-9A98F2544766}" destId="{AC6F70B9-1B0E-4599-8EBA-CD704CCA7102}" srcOrd="0" destOrd="0" presId="urn:microsoft.com/office/officeart/2005/8/layout/vProcess5"/>
    <dgm:cxn modelId="{6FE365AF-EFE8-4738-8106-DF142FF87237}" type="presOf" srcId="{31BADE21-29EE-4F1C-959E-356E82C8FCFA}" destId="{E45781EC-3507-4E2B-A437-403E51B85E2C}" srcOrd="0" destOrd="0" presId="urn:microsoft.com/office/officeart/2005/8/layout/vProcess5"/>
    <dgm:cxn modelId="{F0AF8DAF-A14D-4EC5-AE67-BE0F568A5773}" type="presOf" srcId="{20A0910D-CF02-4353-9F9C-BEFF0BD22E7F}" destId="{21927F94-6B15-4B59-9600-DC34A574DF81}" srcOrd="1" destOrd="0" presId="urn:microsoft.com/office/officeart/2005/8/layout/vProcess5"/>
    <dgm:cxn modelId="{902A39DF-8293-4518-9783-929192D8A489}" srcId="{61D910EF-68B8-4AC8-99D4-8FECCEC8835E}" destId="{20A0910D-CF02-4353-9F9C-BEFF0BD22E7F}" srcOrd="3" destOrd="0" parTransId="{D07540A4-4ABD-482A-B3ED-1C87C1989263}" sibTransId="{705C5351-3EB3-4400-8518-3E7D7498C4A2}"/>
    <dgm:cxn modelId="{D52141EB-1FED-4C2E-9023-6A989BB2A943}" type="presOf" srcId="{69C21F8C-BF2D-447C-8B2D-C069B9F1AF0C}" destId="{63F795D3-703A-4BD7-AE0E-AE5B6D8A3CB1}" srcOrd="0" destOrd="0" presId="urn:microsoft.com/office/officeart/2005/8/layout/vProcess5"/>
    <dgm:cxn modelId="{37863EED-51E1-4F53-B099-B95A1AE57140}" srcId="{61D910EF-68B8-4AC8-99D4-8FECCEC8835E}" destId="{253D12DC-93D9-42D7-8F18-4544CAAC8204}" srcOrd="0" destOrd="0" parTransId="{0B6DBC5C-7683-4303-8337-2C4E86CBC452}" sibTransId="{3DEF535A-8118-4055-B5CC-5AAD697A30A4}"/>
    <dgm:cxn modelId="{F90E0EFE-FF38-4B90-BAA5-7396825AF872}" type="presOf" srcId="{253D12DC-93D9-42D7-8F18-4544CAAC8204}" destId="{6AE501F7-5250-4227-96B5-B7489361BDD2}" srcOrd="1" destOrd="0" presId="urn:microsoft.com/office/officeart/2005/8/layout/vProcess5"/>
    <dgm:cxn modelId="{911F853A-304E-4AC4-BE28-77579A0AA1E5}" type="presParOf" srcId="{FB8815B4-1228-4F87-A81D-B2614364E8E1}" destId="{3F274A74-E211-43C5-A4D5-0C571A31ED1D}" srcOrd="0" destOrd="0" presId="urn:microsoft.com/office/officeart/2005/8/layout/vProcess5"/>
    <dgm:cxn modelId="{FC23675F-9ABD-4576-807E-C3ABDFEF6BF8}" type="presParOf" srcId="{FB8815B4-1228-4F87-A81D-B2614364E8E1}" destId="{9FA1BF73-7C48-419F-A732-21FB5859E259}" srcOrd="1" destOrd="0" presId="urn:microsoft.com/office/officeart/2005/8/layout/vProcess5"/>
    <dgm:cxn modelId="{F7A76888-4F88-4C2B-A137-39F27672D583}" type="presParOf" srcId="{FB8815B4-1228-4F87-A81D-B2614364E8E1}" destId="{E45781EC-3507-4E2B-A437-403E51B85E2C}" srcOrd="2" destOrd="0" presId="urn:microsoft.com/office/officeart/2005/8/layout/vProcess5"/>
    <dgm:cxn modelId="{FCAD6D05-EDBD-4B65-90A2-0D79783F3750}" type="presParOf" srcId="{FB8815B4-1228-4F87-A81D-B2614364E8E1}" destId="{63F795D3-703A-4BD7-AE0E-AE5B6D8A3CB1}" srcOrd="3" destOrd="0" presId="urn:microsoft.com/office/officeart/2005/8/layout/vProcess5"/>
    <dgm:cxn modelId="{DAA5B592-117A-4BCB-9AE3-2C6702601C4D}" type="presParOf" srcId="{FB8815B4-1228-4F87-A81D-B2614364E8E1}" destId="{4A855AA9-7E44-43B3-B60F-E2951C840C43}" srcOrd="4" destOrd="0" presId="urn:microsoft.com/office/officeart/2005/8/layout/vProcess5"/>
    <dgm:cxn modelId="{40F69841-1733-44E2-8853-EA1D7FE627E4}" type="presParOf" srcId="{FB8815B4-1228-4F87-A81D-B2614364E8E1}" destId="{A2EDD42E-A16B-489D-BCDE-C9B9B49D6802}" srcOrd="5" destOrd="0" presId="urn:microsoft.com/office/officeart/2005/8/layout/vProcess5"/>
    <dgm:cxn modelId="{FAD1F392-045B-4A7F-A5D6-FE5A71819835}" type="presParOf" srcId="{FB8815B4-1228-4F87-A81D-B2614364E8E1}" destId="{2ED08E76-50E1-4FFD-8CAB-68A2E32517CC}" srcOrd="6" destOrd="0" presId="urn:microsoft.com/office/officeart/2005/8/layout/vProcess5"/>
    <dgm:cxn modelId="{DB414A62-980A-4802-AC88-50CFE7D2B9EE}" type="presParOf" srcId="{FB8815B4-1228-4F87-A81D-B2614364E8E1}" destId="{AC6F70B9-1B0E-4599-8EBA-CD704CCA7102}" srcOrd="7" destOrd="0" presId="urn:microsoft.com/office/officeart/2005/8/layout/vProcess5"/>
    <dgm:cxn modelId="{7D70E508-8F48-4C51-8A46-2EA24F5FE350}" type="presParOf" srcId="{FB8815B4-1228-4F87-A81D-B2614364E8E1}" destId="{6AE501F7-5250-4227-96B5-B7489361BDD2}" srcOrd="8" destOrd="0" presId="urn:microsoft.com/office/officeart/2005/8/layout/vProcess5"/>
    <dgm:cxn modelId="{CA0BC8C7-33FF-4ED2-A7FE-F7E9B576B19C}" type="presParOf" srcId="{FB8815B4-1228-4F87-A81D-B2614364E8E1}" destId="{99C0F83C-464F-4E1C-B6FF-F42ED7569666}" srcOrd="9" destOrd="0" presId="urn:microsoft.com/office/officeart/2005/8/layout/vProcess5"/>
    <dgm:cxn modelId="{DED402EE-D368-495C-A0DF-816574253881}" type="presParOf" srcId="{FB8815B4-1228-4F87-A81D-B2614364E8E1}" destId="{8BB3D461-0F60-4110-B730-A742C2D1A2E3}" srcOrd="10" destOrd="0" presId="urn:microsoft.com/office/officeart/2005/8/layout/vProcess5"/>
    <dgm:cxn modelId="{82A86578-B9C9-4A1C-9836-7F25CFD0949A}" type="presParOf" srcId="{FB8815B4-1228-4F87-A81D-B2614364E8E1}" destId="{21927F94-6B15-4B59-9600-DC34A574DF8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BDC9BE7-1540-487C-8934-54F140D04C9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D1C8086C-6ED2-41BD-8EA5-BCDB0EA4BFA2}">
      <dgm:prSet/>
      <dgm:spPr/>
      <dgm:t>
        <a:bodyPr/>
        <a:lstStyle/>
        <a:p>
          <a:r>
            <a:rPr lang="en-US"/>
            <a:t>• Key policies: NHS Long Term Plan (2019), Public Health England Frameworks</a:t>
          </a:r>
        </a:p>
      </dgm:t>
    </dgm:pt>
    <dgm:pt modelId="{08B1B4D5-07CC-4D46-996C-411EEEC785AF}" type="parTrans" cxnId="{B4C84847-5C8C-4762-BB9B-71F6830E40F9}">
      <dgm:prSet/>
      <dgm:spPr/>
      <dgm:t>
        <a:bodyPr/>
        <a:lstStyle/>
        <a:p>
          <a:endParaRPr lang="en-US"/>
        </a:p>
      </dgm:t>
    </dgm:pt>
    <dgm:pt modelId="{AC65F668-76F8-4F21-8BC7-6D70C2D07AE3}" type="sibTrans" cxnId="{B4C84847-5C8C-4762-BB9B-71F6830E40F9}">
      <dgm:prSet/>
      <dgm:spPr/>
      <dgm:t>
        <a:bodyPr/>
        <a:lstStyle/>
        <a:p>
          <a:endParaRPr lang="en-US"/>
        </a:p>
      </dgm:t>
    </dgm:pt>
    <dgm:pt modelId="{C74F7422-DBCE-422D-BC5A-D8F3F7D7A2E3}">
      <dgm:prSet/>
      <dgm:spPr/>
      <dgm:t>
        <a:bodyPr/>
        <a:lstStyle/>
        <a:p>
          <a:r>
            <a:rPr lang="en-US"/>
            <a:t>• Priorities: prevention, digital health, mental wellbeing</a:t>
          </a:r>
        </a:p>
      </dgm:t>
    </dgm:pt>
    <dgm:pt modelId="{1E1E552D-BBAE-48D4-AC40-509B1367382A}" type="parTrans" cxnId="{C43B7899-75E5-43A3-B53F-41B79A73F8C5}">
      <dgm:prSet/>
      <dgm:spPr/>
      <dgm:t>
        <a:bodyPr/>
        <a:lstStyle/>
        <a:p>
          <a:endParaRPr lang="en-US"/>
        </a:p>
      </dgm:t>
    </dgm:pt>
    <dgm:pt modelId="{42E36CCE-981B-445D-898E-E041093E9DD4}" type="sibTrans" cxnId="{C43B7899-75E5-43A3-B53F-41B79A73F8C5}">
      <dgm:prSet/>
      <dgm:spPr/>
      <dgm:t>
        <a:bodyPr/>
        <a:lstStyle/>
        <a:p>
          <a:endParaRPr lang="en-US"/>
        </a:p>
      </dgm:t>
    </dgm:pt>
    <dgm:pt modelId="{49B10CE5-DC0A-40D4-A06D-2864CB2899C4}">
      <dgm:prSet/>
      <dgm:spPr/>
      <dgm:t>
        <a:bodyPr/>
        <a:lstStyle/>
        <a:p>
          <a:r>
            <a:rPr lang="en-US"/>
            <a:t>• Governance challenges: limited funding, staffing, inequalities</a:t>
          </a:r>
        </a:p>
      </dgm:t>
    </dgm:pt>
    <dgm:pt modelId="{3079DA0C-6C04-45FB-95B3-1AAE3CF9D450}" type="parTrans" cxnId="{93362EA1-F3F9-4E9D-9606-63B9D3326FA0}">
      <dgm:prSet/>
      <dgm:spPr/>
      <dgm:t>
        <a:bodyPr/>
        <a:lstStyle/>
        <a:p>
          <a:endParaRPr lang="en-US"/>
        </a:p>
      </dgm:t>
    </dgm:pt>
    <dgm:pt modelId="{59BF2976-F719-4659-8FAA-AD442E8DD3D9}" type="sibTrans" cxnId="{93362EA1-F3F9-4E9D-9606-63B9D3326FA0}">
      <dgm:prSet/>
      <dgm:spPr/>
      <dgm:t>
        <a:bodyPr/>
        <a:lstStyle/>
        <a:p>
          <a:endParaRPr lang="en-US"/>
        </a:p>
      </dgm:t>
    </dgm:pt>
    <dgm:pt modelId="{4E1B1015-EEF3-4996-AFC0-B4AA93E7893E}">
      <dgm:prSet/>
      <dgm:spPr/>
      <dgm:t>
        <a:bodyPr/>
        <a:lstStyle/>
        <a:p>
          <a:r>
            <a:rPr lang="en-US"/>
            <a:t>• Need for multi-agency collaboration and transparency</a:t>
          </a:r>
        </a:p>
      </dgm:t>
    </dgm:pt>
    <dgm:pt modelId="{42864C0C-7B4A-4D52-9B0F-F76BA8FBD621}" type="parTrans" cxnId="{62116CE4-6058-4E22-AF73-C77D015CB707}">
      <dgm:prSet/>
      <dgm:spPr/>
      <dgm:t>
        <a:bodyPr/>
        <a:lstStyle/>
        <a:p>
          <a:endParaRPr lang="en-US"/>
        </a:p>
      </dgm:t>
    </dgm:pt>
    <dgm:pt modelId="{30A60F53-C9C4-4A25-851B-D2D7E597D372}" type="sibTrans" cxnId="{62116CE4-6058-4E22-AF73-C77D015CB707}">
      <dgm:prSet/>
      <dgm:spPr/>
      <dgm:t>
        <a:bodyPr/>
        <a:lstStyle/>
        <a:p>
          <a:endParaRPr lang="en-US"/>
        </a:p>
      </dgm:t>
    </dgm:pt>
    <dgm:pt modelId="{A00E65EE-788C-4D01-BC17-056A575182AB}" type="pres">
      <dgm:prSet presAssocID="{1BDC9BE7-1540-487C-8934-54F140D04C92}" presName="root" presStyleCnt="0">
        <dgm:presLayoutVars>
          <dgm:dir/>
          <dgm:resizeHandles val="exact"/>
        </dgm:presLayoutVars>
      </dgm:prSet>
      <dgm:spPr/>
    </dgm:pt>
    <dgm:pt modelId="{2A1AA050-E51B-4C1C-A85C-EC8ACC1138B7}" type="pres">
      <dgm:prSet presAssocID="{D1C8086C-6ED2-41BD-8EA5-BCDB0EA4BFA2}" presName="compNode" presStyleCnt="0"/>
      <dgm:spPr/>
    </dgm:pt>
    <dgm:pt modelId="{0FB7765A-52B1-4265-A3BE-5BF0B19863FE}" type="pres">
      <dgm:prSet presAssocID="{D1C8086C-6ED2-41BD-8EA5-BCDB0EA4BFA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48B69712-907C-4303-8740-3D7517ADFC0B}" type="pres">
      <dgm:prSet presAssocID="{D1C8086C-6ED2-41BD-8EA5-BCDB0EA4BFA2}" presName="spaceRect" presStyleCnt="0"/>
      <dgm:spPr/>
    </dgm:pt>
    <dgm:pt modelId="{2CEA2AC2-D53C-49F7-88DA-A7BDAC2AA45C}" type="pres">
      <dgm:prSet presAssocID="{D1C8086C-6ED2-41BD-8EA5-BCDB0EA4BFA2}" presName="textRect" presStyleLbl="revTx" presStyleIdx="0" presStyleCnt="4">
        <dgm:presLayoutVars>
          <dgm:chMax val="1"/>
          <dgm:chPref val="1"/>
        </dgm:presLayoutVars>
      </dgm:prSet>
      <dgm:spPr/>
    </dgm:pt>
    <dgm:pt modelId="{EDEB3CD9-0B3B-485F-AB93-8CE8EA662D9A}" type="pres">
      <dgm:prSet presAssocID="{AC65F668-76F8-4F21-8BC7-6D70C2D07AE3}" presName="sibTrans" presStyleCnt="0"/>
      <dgm:spPr/>
    </dgm:pt>
    <dgm:pt modelId="{FB44A042-C35F-4379-95AB-D19719BB0742}" type="pres">
      <dgm:prSet presAssocID="{C74F7422-DBCE-422D-BC5A-D8F3F7D7A2E3}" presName="compNode" presStyleCnt="0"/>
      <dgm:spPr/>
    </dgm:pt>
    <dgm:pt modelId="{E6F46B8E-D09C-4927-84E6-5E4788C9A426}" type="pres">
      <dgm:prSet presAssocID="{C74F7422-DBCE-422D-BC5A-D8F3F7D7A2E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0A3D8A96-5BB3-48B8-BE27-1600F7217520}" type="pres">
      <dgm:prSet presAssocID="{C74F7422-DBCE-422D-BC5A-D8F3F7D7A2E3}" presName="spaceRect" presStyleCnt="0"/>
      <dgm:spPr/>
    </dgm:pt>
    <dgm:pt modelId="{B020C30E-1579-4FA5-99C7-7BCFAC27ADFF}" type="pres">
      <dgm:prSet presAssocID="{C74F7422-DBCE-422D-BC5A-D8F3F7D7A2E3}" presName="textRect" presStyleLbl="revTx" presStyleIdx="1" presStyleCnt="4">
        <dgm:presLayoutVars>
          <dgm:chMax val="1"/>
          <dgm:chPref val="1"/>
        </dgm:presLayoutVars>
      </dgm:prSet>
      <dgm:spPr/>
    </dgm:pt>
    <dgm:pt modelId="{28CE306B-BABB-4602-8A1D-5420D6F6C857}" type="pres">
      <dgm:prSet presAssocID="{42E36CCE-981B-445D-898E-E041093E9DD4}" presName="sibTrans" presStyleCnt="0"/>
      <dgm:spPr/>
    </dgm:pt>
    <dgm:pt modelId="{393BA5B1-3EEF-47A7-940E-42DF1BBED21B}" type="pres">
      <dgm:prSet presAssocID="{49B10CE5-DC0A-40D4-A06D-2864CB2899C4}" presName="compNode" presStyleCnt="0"/>
      <dgm:spPr/>
    </dgm:pt>
    <dgm:pt modelId="{1EC2DAC2-9BC9-44C2-B4A2-D814C6EEB5F3}" type="pres">
      <dgm:prSet presAssocID="{49B10CE5-DC0A-40D4-A06D-2864CB2899C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A50C5675-A0E7-4A13-9662-7DAE2C9DD15E}" type="pres">
      <dgm:prSet presAssocID="{49B10CE5-DC0A-40D4-A06D-2864CB2899C4}" presName="spaceRect" presStyleCnt="0"/>
      <dgm:spPr/>
    </dgm:pt>
    <dgm:pt modelId="{A3030C5D-09D3-427B-8841-C8815D418A20}" type="pres">
      <dgm:prSet presAssocID="{49B10CE5-DC0A-40D4-A06D-2864CB2899C4}" presName="textRect" presStyleLbl="revTx" presStyleIdx="2" presStyleCnt="4">
        <dgm:presLayoutVars>
          <dgm:chMax val="1"/>
          <dgm:chPref val="1"/>
        </dgm:presLayoutVars>
      </dgm:prSet>
      <dgm:spPr/>
    </dgm:pt>
    <dgm:pt modelId="{40CA6907-DC63-4443-93A4-C0A982DC09A9}" type="pres">
      <dgm:prSet presAssocID="{59BF2976-F719-4659-8FAA-AD442E8DD3D9}" presName="sibTrans" presStyleCnt="0"/>
      <dgm:spPr/>
    </dgm:pt>
    <dgm:pt modelId="{36CA099D-B746-4EBD-954C-07B2AEB5615C}" type="pres">
      <dgm:prSet presAssocID="{4E1B1015-EEF3-4996-AFC0-B4AA93E7893E}" presName="compNode" presStyleCnt="0"/>
      <dgm:spPr/>
    </dgm:pt>
    <dgm:pt modelId="{94E113C8-57FE-4EC0-BD75-81C7D11889ED}" type="pres">
      <dgm:prSet presAssocID="{4E1B1015-EEF3-4996-AFC0-B4AA93E7893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814D2DB7-09F0-4CC2-9D25-E500750D0ACC}" type="pres">
      <dgm:prSet presAssocID="{4E1B1015-EEF3-4996-AFC0-B4AA93E7893E}" presName="spaceRect" presStyleCnt="0"/>
      <dgm:spPr/>
    </dgm:pt>
    <dgm:pt modelId="{0A5755EF-5130-4687-B119-DEA6459C6200}" type="pres">
      <dgm:prSet presAssocID="{4E1B1015-EEF3-4996-AFC0-B4AA93E7893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F1B7200-3487-400D-88FC-DC5EE05171B8}" type="presOf" srcId="{4E1B1015-EEF3-4996-AFC0-B4AA93E7893E}" destId="{0A5755EF-5130-4687-B119-DEA6459C6200}" srcOrd="0" destOrd="0" presId="urn:microsoft.com/office/officeart/2018/2/layout/IconLabelList"/>
    <dgm:cxn modelId="{C05FAD2F-C1CC-4A46-AA53-235C455B1ABA}" type="presOf" srcId="{49B10CE5-DC0A-40D4-A06D-2864CB2899C4}" destId="{A3030C5D-09D3-427B-8841-C8815D418A20}" srcOrd="0" destOrd="0" presId="urn:microsoft.com/office/officeart/2018/2/layout/IconLabelList"/>
    <dgm:cxn modelId="{B4C84847-5C8C-4762-BB9B-71F6830E40F9}" srcId="{1BDC9BE7-1540-487C-8934-54F140D04C92}" destId="{D1C8086C-6ED2-41BD-8EA5-BCDB0EA4BFA2}" srcOrd="0" destOrd="0" parTransId="{08B1B4D5-07CC-4D46-996C-411EEEC785AF}" sibTransId="{AC65F668-76F8-4F21-8BC7-6D70C2D07AE3}"/>
    <dgm:cxn modelId="{F946FF55-55EF-4E67-88B9-BB428BD7AFB0}" type="presOf" srcId="{C74F7422-DBCE-422D-BC5A-D8F3F7D7A2E3}" destId="{B020C30E-1579-4FA5-99C7-7BCFAC27ADFF}" srcOrd="0" destOrd="0" presId="urn:microsoft.com/office/officeart/2018/2/layout/IconLabelList"/>
    <dgm:cxn modelId="{C43B7899-75E5-43A3-B53F-41B79A73F8C5}" srcId="{1BDC9BE7-1540-487C-8934-54F140D04C92}" destId="{C74F7422-DBCE-422D-BC5A-D8F3F7D7A2E3}" srcOrd="1" destOrd="0" parTransId="{1E1E552D-BBAE-48D4-AC40-509B1367382A}" sibTransId="{42E36CCE-981B-445D-898E-E041093E9DD4}"/>
    <dgm:cxn modelId="{93362EA1-F3F9-4E9D-9606-63B9D3326FA0}" srcId="{1BDC9BE7-1540-487C-8934-54F140D04C92}" destId="{49B10CE5-DC0A-40D4-A06D-2864CB2899C4}" srcOrd="2" destOrd="0" parTransId="{3079DA0C-6C04-45FB-95B3-1AAE3CF9D450}" sibTransId="{59BF2976-F719-4659-8FAA-AD442E8DD3D9}"/>
    <dgm:cxn modelId="{E9721EB6-B3F3-40E6-AC3B-18BD2F76E88A}" type="presOf" srcId="{1BDC9BE7-1540-487C-8934-54F140D04C92}" destId="{A00E65EE-788C-4D01-BC17-056A575182AB}" srcOrd="0" destOrd="0" presId="urn:microsoft.com/office/officeart/2018/2/layout/IconLabelList"/>
    <dgm:cxn modelId="{651CD6BB-F185-4A95-8693-5E3CC257C1D0}" type="presOf" srcId="{D1C8086C-6ED2-41BD-8EA5-BCDB0EA4BFA2}" destId="{2CEA2AC2-D53C-49F7-88DA-A7BDAC2AA45C}" srcOrd="0" destOrd="0" presId="urn:microsoft.com/office/officeart/2018/2/layout/IconLabelList"/>
    <dgm:cxn modelId="{62116CE4-6058-4E22-AF73-C77D015CB707}" srcId="{1BDC9BE7-1540-487C-8934-54F140D04C92}" destId="{4E1B1015-EEF3-4996-AFC0-B4AA93E7893E}" srcOrd="3" destOrd="0" parTransId="{42864C0C-7B4A-4D52-9B0F-F76BA8FBD621}" sibTransId="{30A60F53-C9C4-4A25-851B-D2D7E597D372}"/>
    <dgm:cxn modelId="{54ECAE2C-17D5-4B62-BC5F-A887D492C48A}" type="presParOf" srcId="{A00E65EE-788C-4D01-BC17-056A575182AB}" destId="{2A1AA050-E51B-4C1C-A85C-EC8ACC1138B7}" srcOrd="0" destOrd="0" presId="urn:microsoft.com/office/officeart/2018/2/layout/IconLabelList"/>
    <dgm:cxn modelId="{EC3BFC5D-CAD7-4508-B783-23B7B9C1DC99}" type="presParOf" srcId="{2A1AA050-E51B-4C1C-A85C-EC8ACC1138B7}" destId="{0FB7765A-52B1-4265-A3BE-5BF0B19863FE}" srcOrd="0" destOrd="0" presId="urn:microsoft.com/office/officeart/2018/2/layout/IconLabelList"/>
    <dgm:cxn modelId="{A784D304-463A-495B-9C18-1A76B4782A0C}" type="presParOf" srcId="{2A1AA050-E51B-4C1C-A85C-EC8ACC1138B7}" destId="{48B69712-907C-4303-8740-3D7517ADFC0B}" srcOrd="1" destOrd="0" presId="urn:microsoft.com/office/officeart/2018/2/layout/IconLabelList"/>
    <dgm:cxn modelId="{AD0592ED-12CE-4817-8EB8-02FB49EF9350}" type="presParOf" srcId="{2A1AA050-E51B-4C1C-A85C-EC8ACC1138B7}" destId="{2CEA2AC2-D53C-49F7-88DA-A7BDAC2AA45C}" srcOrd="2" destOrd="0" presId="urn:microsoft.com/office/officeart/2018/2/layout/IconLabelList"/>
    <dgm:cxn modelId="{8905E034-0695-4D66-AE77-A465BF126EEA}" type="presParOf" srcId="{A00E65EE-788C-4D01-BC17-056A575182AB}" destId="{EDEB3CD9-0B3B-485F-AB93-8CE8EA662D9A}" srcOrd="1" destOrd="0" presId="urn:microsoft.com/office/officeart/2018/2/layout/IconLabelList"/>
    <dgm:cxn modelId="{6B1E4E97-5FC8-4D35-B2B6-155D94519245}" type="presParOf" srcId="{A00E65EE-788C-4D01-BC17-056A575182AB}" destId="{FB44A042-C35F-4379-95AB-D19719BB0742}" srcOrd="2" destOrd="0" presId="urn:microsoft.com/office/officeart/2018/2/layout/IconLabelList"/>
    <dgm:cxn modelId="{B4A0F1D8-FAC8-41A5-891E-FB2443126B1D}" type="presParOf" srcId="{FB44A042-C35F-4379-95AB-D19719BB0742}" destId="{E6F46B8E-D09C-4927-84E6-5E4788C9A426}" srcOrd="0" destOrd="0" presId="urn:microsoft.com/office/officeart/2018/2/layout/IconLabelList"/>
    <dgm:cxn modelId="{3CE41DBF-AFB6-47BC-BA15-5E735D9ED243}" type="presParOf" srcId="{FB44A042-C35F-4379-95AB-D19719BB0742}" destId="{0A3D8A96-5BB3-48B8-BE27-1600F7217520}" srcOrd="1" destOrd="0" presId="urn:microsoft.com/office/officeart/2018/2/layout/IconLabelList"/>
    <dgm:cxn modelId="{36545FC9-1173-49B6-B6C6-53C0ACCD88C7}" type="presParOf" srcId="{FB44A042-C35F-4379-95AB-D19719BB0742}" destId="{B020C30E-1579-4FA5-99C7-7BCFAC27ADFF}" srcOrd="2" destOrd="0" presId="urn:microsoft.com/office/officeart/2018/2/layout/IconLabelList"/>
    <dgm:cxn modelId="{FD87967D-79A5-415C-8312-6B7527407F88}" type="presParOf" srcId="{A00E65EE-788C-4D01-BC17-056A575182AB}" destId="{28CE306B-BABB-4602-8A1D-5420D6F6C857}" srcOrd="3" destOrd="0" presId="urn:microsoft.com/office/officeart/2018/2/layout/IconLabelList"/>
    <dgm:cxn modelId="{79C9E85D-DAC9-4190-AD0D-EB54783D0EC8}" type="presParOf" srcId="{A00E65EE-788C-4D01-BC17-056A575182AB}" destId="{393BA5B1-3EEF-47A7-940E-42DF1BBED21B}" srcOrd="4" destOrd="0" presId="urn:microsoft.com/office/officeart/2018/2/layout/IconLabelList"/>
    <dgm:cxn modelId="{B91F7921-34C4-4B55-A845-A952C3A4FCC6}" type="presParOf" srcId="{393BA5B1-3EEF-47A7-940E-42DF1BBED21B}" destId="{1EC2DAC2-9BC9-44C2-B4A2-D814C6EEB5F3}" srcOrd="0" destOrd="0" presId="urn:microsoft.com/office/officeart/2018/2/layout/IconLabelList"/>
    <dgm:cxn modelId="{BD3A85EB-F3D9-4ABF-BE56-553F46B7273F}" type="presParOf" srcId="{393BA5B1-3EEF-47A7-940E-42DF1BBED21B}" destId="{A50C5675-A0E7-4A13-9662-7DAE2C9DD15E}" srcOrd="1" destOrd="0" presId="urn:microsoft.com/office/officeart/2018/2/layout/IconLabelList"/>
    <dgm:cxn modelId="{EAFF641A-0742-4621-B9E8-1F22004BA9A4}" type="presParOf" srcId="{393BA5B1-3EEF-47A7-940E-42DF1BBED21B}" destId="{A3030C5D-09D3-427B-8841-C8815D418A20}" srcOrd="2" destOrd="0" presId="urn:microsoft.com/office/officeart/2018/2/layout/IconLabelList"/>
    <dgm:cxn modelId="{AF8A54C3-F192-4942-BDD5-8AFC4A0DBAB3}" type="presParOf" srcId="{A00E65EE-788C-4D01-BC17-056A575182AB}" destId="{40CA6907-DC63-4443-93A4-C0A982DC09A9}" srcOrd="5" destOrd="0" presId="urn:microsoft.com/office/officeart/2018/2/layout/IconLabelList"/>
    <dgm:cxn modelId="{8574F409-C2F5-4E55-8604-C4C1BCC7A7D6}" type="presParOf" srcId="{A00E65EE-788C-4D01-BC17-056A575182AB}" destId="{36CA099D-B746-4EBD-954C-07B2AEB5615C}" srcOrd="6" destOrd="0" presId="urn:microsoft.com/office/officeart/2018/2/layout/IconLabelList"/>
    <dgm:cxn modelId="{29E39420-2150-42CA-BE47-9EA861490AB1}" type="presParOf" srcId="{36CA099D-B746-4EBD-954C-07B2AEB5615C}" destId="{94E113C8-57FE-4EC0-BD75-81C7D11889ED}" srcOrd="0" destOrd="0" presId="urn:microsoft.com/office/officeart/2018/2/layout/IconLabelList"/>
    <dgm:cxn modelId="{1E22A80E-4E18-4DE9-A7AD-B13EF3571842}" type="presParOf" srcId="{36CA099D-B746-4EBD-954C-07B2AEB5615C}" destId="{814D2DB7-09F0-4CC2-9D25-E500750D0ACC}" srcOrd="1" destOrd="0" presId="urn:microsoft.com/office/officeart/2018/2/layout/IconLabelList"/>
    <dgm:cxn modelId="{2549FA64-EB4A-4DEF-8AB9-B86415F4D9FD}" type="presParOf" srcId="{36CA099D-B746-4EBD-954C-07B2AEB5615C}" destId="{0A5755EF-5130-4687-B119-DEA6459C620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5AA64AB-5167-421E-8392-8CBCBD4CD73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6E98D8-28C1-43BC-ABA5-C8708BEF4181}">
      <dgm:prSet/>
      <dgm:spPr/>
      <dgm:t>
        <a:bodyPr/>
        <a:lstStyle/>
        <a:p>
          <a:r>
            <a:rPr lang="en-US"/>
            <a:t>• Wellness and lifestyle management programmes</a:t>
          </a:r>
        </a:p>
      </dgm:t>
    </dgm:pt>
    <dgm:pt modelId="{BD3B35A6-C96D-46FB-9A7A-74812AC1FA32}" type="parTrans" cxnId="{18BDBF7E-55E4-4167-91CF-701AE26C9098}">
      <dgm:prSet/>
      <dgm:spPr/>
      <dgm:t>
        <a:bodyPr/>
        <a:lstStyle/>
        <a:p>
          <a:endParaRPr lang="en-US"/>
        </a:p>
      </dgm:t>
    </dgm:pt>
    <dgm:pt modelId="{D1B2ADD3-040B-4F3B-B030-4A35229EDA2C}" type="sibTrans" cxnId="{18BDBF7E-55E4-4167-91CF-701AE26C9098}">
      <dgm:prSet/>
      <dgm:spPr/>
      <dgm:t>
        <a:bodyPr/>
        <a:lstStyle/>
        <a:p>
          <a:endParaRPr lang="en-US"/>
        </a:p>
      </dgm:t>
    </dgm:pt>
    <dgm:pt modelId="{F0C74C07-98FF-4286-88A6-CB7B44C1B281}">
      <dgm:prSet/>
      <dgm:spPr/>
      <dgm:t>
        <a:bodyPr/>
        <a:lstStyle/>
        <a:p>
          <a:r>
            <a:rPr lang="en-US"/>
            <a:t>• Telehealth and digital consultations</a:t>
          </a:r>
        </a:p>
      </dgm:t>
    </dgm:pt>
    <dgm:pt modelId="{A6CAE92B-AD41-46E9-B84A-F46E01E22069}" type="parTrans" cxnId="{B3D6F9C0-A8AB-4A42-B972-3A7E15A5FF35}">
      <dgm:prSet/>
      <dgm:spPr/>
      <dgm:t>
        <a:bodyPr/>
        <a:lstStyle/>
        <a:p>
          <a:endParaRPr lang="en-US"/>
        </a:p>
      </dgm:t>
    </dgm:pt>
    <dgm:pt modelId="{FF226284-14CF-45E9-8FD1-E037E1D6CC42}" type="sibTrans" cxnId="{B3D6F9C0-A8AB-4A42-B972-3A7E15A5FF35}">
      <dgm:prSet/>
      <dgm:spPr/>
      <dgm:t>
        <a:bodyPr/>
        <a:lstStyle/>
        <a:p>
          <a:endParaRPr lang="en-US"/>
        </a:p>
      </dgm:t>
    </dgm:pt>
    <dgm:pt modelId="{97FEA24D-C868-4B66-963E-5977E2CFBC27}">
      <dgm:prSet/>
      <dgm:spPr/>
      <dgm:t>
        <a:bodyPr/>
        <a:lstStyle/>
        <a:p>
          <a:r>
            <a:rPr lang="en-US"/>
            <a:t>• Social prescribing and community-led models</a:t>
          </a:r>
        </a:p>
      </dgm:t>
    </dgm:pt>
    <dgm:pt modelId="{373E5DB5-B454-4FE9-B872-F76BD0083628}" type="parTrans" cxnId="{C3D0BA91-6AB4-489E-A6FE-3E2319F0C3AC}">
      <dgm:prSet/>
      <dgm:spPr/>
      <dgm:t>
        <a:bodyPr/>
        <a:lstStyle/>
        <a:p>
          <a:endParaRPr lang="en-US"/>
        </a:p>
      </dgm:t>
    </dgm:pt>
    <dgm:pt modelId="{6123C6DB-07E1-4C3C-9EC8-DA4A7C527EE7}" type="sibTrans" cxnId="{C3D0BA91-6AB4-489E-A6FE-3E2319F0C3AC}">
      <dgm:prSet/>
      <dgm:spPr/>
      <dgm:t>
        <a:bodyPr/>
        <a:lstStyle/>
        <a:p>
          <a:endParaRPr lang="en-US"/>
        </a:p>
      </dgm:t>
    </dgm:pt>
    <dgm:pt modelId="{F751D1CB-FFF9-40F8-B799-A71229312C90}">
      <dgm:prSet/>
      <dgm:spPr/>
      <dgm:t>
        <a:bodyPr/>
        <a:lstStyle/>
        <a:p>
          <a:r>
            <a:rPr lang="en-US"/>
            <a:t>• Example: NHS Healthy New Towns initiative</a:t>
          </a:r>
        </a:p>
      </dgm:t>
    </dgm:pt>
    <dgm:pt modelId="{8E4F62EA-DA51-4F5C-A130-0EFA2604600D}" type="parTrans" cxnId="{63DDD222-D839-44EA-BDB7-AC020DF217FA}">
      <dgm:prSet/>
      <dgm:spPr/>
      <dgm:t>
        <a:bodyPr/>
        <a:lstStyle/>
        <a:p>
          <a:endParaRPr lang="en-US"/>
        </a:p>
      </dgm:t>
    </dgm:pt>
    <dgm:pt modelId="{F9C19F29-5414-4FB7-851F-4D0A5B9ECBED}" type="sibTrans" cxnId="{63DDD222-D839-44EA-BDB7-AC020DF217FA}">
      <dgm:prSet/>
      <dgm:spPr/>
      <dgm:t>
        <a:bodyPr/>
        <a:lstStyle/>
        <a:p>
          <a:endParaRPr lang="en-US"/>
        </a:p>
      </dgm:t>
    </dgm:pt>
    <dgm:pt modelId="{ED853157-9092-4710-8E8F-29411A9BD6E4}" type="pres">
      <dgm:prSet presAssocID="{E5AA64AB-5167-421E-8392-8CBCBD4CD732}" presName="vert0" presStyleCnt="0">
        <dgm:presLayoutVars>
          <dgm:dir/>
          <dgm:animOne val="branch"/>
          <dgm:animLvl val="lvl"/>
        </dgm:presLayoutVars>
      </dgm:prSet>
      <dgm:spPr/>
    </dgm:pt>
    <dgm:pt modelId="{E2970FC5-461A-4D4A-82B3-6AAA395FEBF3}" type="pres">
      <dgm:prSet presAssocID="{F96E98D8-28C1-43BC-ABA5-C8708BEF4181}" presName="thickLine" presStyleLbl="alignNode1" presStyleIdx="0" presStyleCnt="4"/>
      <dgm:spPr/>
    </dgm:pt>
    <dgm:pt modelId="{16A1CE35-5E7E-46DF-8F6E-2FDCFED4B630}" type="pres">
      <dgm:prSet presAssocID="{F96E98D8-28C1-43BC-ABA5-C8708BEF4181}" presName="horz1" presStyleCnt="0"/>
      <dgm:spPr/>
    </dgm:pt>
    <dgm:pt modelId="{4878EAA6-110C-4D41-A24D-8C681DE2A8EE}" type="pres">
      <dgm:prSet presAssocID="{F96E98D8-28C1-43BC-ABA5-C8708BEF4181}" presName="tx1" presStyleLbl="revTx" presStyleIdx="0" presStyleCnt="4"/>
      <dgm:spPr/>
    </dgm:pt>
    <dgm:pt modelId="{DBC9474E-3006-4B6F-805D-8CF2609E6AB9}" type="pres">
      <dgm:prSet presAssocID="{F96E98D8-28C1-43BC-ABA5-C8708BEF4181}" presName="vert1" presStyleCnt="0"/>
      <dgm:spPr/>
    </dgm:pt>
    <dgm:pt modelId="{D9D38B3A-6CF4-4F27-8FDE-2A163CE74BE4}" type="pres">
      <dgm:prSet presAssocID="{F0C74C07-98FF-4286-88A6-CB7B44C1B281}" presName="thickLine" presStyleLbl="alignNode1" presStyleIdx="1" presStyleCnt="4"/>
      <dgm:spPr/>
    </dgm:pt>
    <dgm:pt modelId="{11B7E538-5D1F-48BE-BE70-430B51D8F163}" type="pres">
      <dgm:prSet presAssocID="{F0C74C07-98FF-4286-88A6-CB7B44C1B281}" presName="horz1" presStyleCnt="0"/>
      <dgm:spPr/>
    </dgm:pt>
    <dgm:pt modelId="{0FCF43DB-6994-4364-8CBF-BA7034FA6D21}" type="pres">
      <dgm:prSet presAssocID="{F0C74C07-98FF-4286-88A6-CB7B44C1B281}" presName="tx1" presStyleLbl="revTx" presStyleIdx="1" presStyleCnt="4"/>
      <dgm:spPr/>
    </dgm:pt>
    <dgm:pt modelId="{9FB8CCA8-2717-4692-8DDD-6805BB9A99AC}" type="pres">
      <dgm:prSet presAssocID="{F0C74C07-98FF-4286-88A6-CB7B44C1B281}" presName="vert1" presStyleCnt="0"/>
      <dgm:spPr/>
    </dgm:pt>
    <dgm:pt modelId="{B266DAD7-BFEA-411F-BCB2-BF551EF5B621}" type="pres">
      <dgm:prSet presAssocID="{97FEA24D-C868-4B66-963E-5977E2CFBC27}" presName="thickLine" presStyleLbl="alignNode1" presStyleIdx="2" presStyleCnt="4"/>
      <dgm:spPr/>
    </dgm:pt>
    <dgm:pt modelId="{F1F9DA05-38E7-40C6-9521-F86B486AEF43}" type="pres">
      <dgm:prSet presAssocID="{97FEA24D-C868-4B66-963E-5977E2CFBC27}" presName="horz1" presStyleCnt="0"/>
      <dgm:spPr/>
    </dgm:pt>
    <dgm:pt modelId="{BD6D2856-F4AF-4E79-90DC-C96EA57C755E}" type="pres">
      <dgm:prSet presAssocID="{97FEA24D-C868-4B66-963E-5977E2CFBC27}" presName="tx1" presStyleLbl="revTx" presStyleIdx="2" presStyleCnt="4"/>
      <dgm:spPr/>
    </dgm:pt>
    <dgm:pt modelId="{6BD52F5A-471F-446E-B0F2-D2A10AE815C7}" type="pres">
      <dgm:prSet presAssocID="{97FEA24D-C868-4B66-963E-5977E2CFBC27}" presName="vert1" presStyleCnt="0"/>
      <dgm:spPr/>
    </dgm:pt>
    <dgm:pt modelId="{076390A1-F181-4F2F-AE71-78346403AB97}" type="pres">
      <dgm:prSet presAssocID="{F751D1CB-FFF9-40F8-B799-A71229312C90}" presName="thickLine" presStyleLbl="alignNode1" presStyleIdx="3" presStyleCnt="4"/>
      <dgm:spPr/>
    </dgm:pt>
    <dgm:pt modelId="{3164A17D-ABDE-44E3-B68B-651A7F8D5DA4}" type="pres">
      <dgm:prSet presAssocID="{F751D1CB-FFF9-40F8-B799-A71229312C90}" presName="horz1" presStyleCnt="0"/>
      <dgm:spPr/>
    </dgm:pt>
    <dgm:pt modelId="{579C6826-20D9-436C-AF1B-806394A1CBD0}" type="pres">
      <dgm:prSet presAssocID="{F751D1CB-FFF9-40F8-B799-A71229312C90}" presName="tx1" presStyleLbl="revTx" presStyleIdx="3" presStyleCnt="4"/>
      <dgm:spPr/>
    </dgm:pt>
    <dgm:pt modelId="{B06806C3-CE4F-43AC-8F9F-930FA25AEB62}" type="pres">
      <dgm:prSet presAssocID="{F751D1CB-FFF9-40F8-B799-A71229312C90}" presName="vert1" presStyleCnt="0"/>
      <dgm:spPr/>
    </dgm:pt>
  </dgm:ptLst>
  <dgm:cxnLst>
    <dgm:cxn modelId="{16DBF217-0D80-4C7D-94B4-2E98A2DF6308}" type="presOf" srcId="{F96E98D8-28C1-43BC-ABA5-C8708BEF4181}" destId="{4878EAA6-110C-4D41-A24D-8C681DE2A8EE}" srcOrd="0" destOrd="0" presId="urn:microsoft.com/office/officeart/2008/layout/LinedList"/>
    <dgm:cxn modelId="{1536A718-6060-4AD0-AA2A-38E5B53DB194}" type="presOf" srcId="{F751D1CB-FFF9-40F8-B799-A71229312C90}" destId="{579C6826-20D9-436C-AF1B-806394A1CBD0}" srcOrd="0" destOrd="0" presId="urn:microsoft.com/office/officeart/2008/layout/LinedList"/>
    <dgm:cxn modelId="{63DDD222-D839-44EA-BDB7-AC020DF217FA}" srcId="{E5AA64AB-5167-421E-8392-8CBCBD4CD732}" destId="{F751D1CB-FFF9-40F8-B799-A71229312C90}" srcOrd="3" destOrd="0" parTransId="{8E4F62EA-DA51-4F5C-A130-0EFA2604600D}" sibTransId="{F9C19F29-5414-4FB7-851F-4D0A5B9ECBED}"/>
    <dgm:cxn modelId="{18BDBF7E-55E4-4167-91CF-701AE26C9098}" srcId="{E5AA64AB-5167-421E-8392-8CBCBD4CD732}" destId="{F96E98D8-28C1-43BC-ABA5-C8708BEF4181}" srcOrd="0" destOrd="0" parTransId="{BD3B35A6-C96D-46FB-9A7A-74812AC1FA32}" sibTransId="{D1B2ADD3-040B-4F3B-B030-4A35229EDA2C}"/>
    <dgm:cxn modelId="{C3D0BA91-6AB4-489E-A6FE-3E2319F0C3AC}" srcId="{E5AA64AB-5167-421E-8392-8CBCBD4CD732}" destId="{97FEA24D-C868-4B66-963E-5977E2CFBC27}" srcOrd="2" destOrd="0" parTransId="{373E5DB5-B454-4FE9-B872-F76BD0083628}" sibTransId="{6123C6DB-07E1-4C3C-9EC8-DA4A7C527EE7}"/>
    <dgm:cxn modelId="{43D2DAA3-168D-45A2-8A09-27AEAD6C1577}" type="presOf" srcId="{E5AA64AB-5167-421E-8392-8CBCBD4CD732}" destId="{ED853157-9092-4710-8E8F-29411A9BD6E4}" srcOrd="0" destOrd="0" presId="urn:microsoft.com/office/officeart/2008/layout/LinedList"/>
    <dgm:cxn modelId="{00C1CAA5-C8EB-419E-ABF3-5520E982D5C5}" type="presOf" srcId="{F0C74C07-98FF-4286-88A6-CB7B44C1B281}" destId="{0FCF43DB-6994-4364-8CBF-BA7034FA6D21}" srcOrd="0" destOrd="0" presId="urn:microsoft.com/office/officeart/2008/layout/LinedList"/>
    <dgm:cxn modelId="{B3D6F9C0-A8AB-4A42-B972-3A7E15A5FF35}" srcId="{E5AA64AB-5167-421E-8392-8CBCBD4CD732}" destId="{F0C74C07-98FF-4286-88A6-CB7B44C1B281}" srcOrd="1" destOrd="0" parTransId="{A6CAE92B-AD41-46E9-B84A-F46E01E22069}" sibTransId="{FF226284-14CF-45E9-8FD1-E037E1D6CC42}"/>
    <dgm:cxn modelId="{B24FCCE3-D5B1-4F0D-A355-691C3549840E}" type="presOf" srcId="{97FEA24D-C868-4B66-963E-5977E2CFBC27}" destId="{BD6D2856-F4AF-4E79-90DC-C96EA57C755E}" srcOrd="0" destOrd="0" presId="urn:microsoft.com/office/officeart/2008/layout/LinedList"/>
    <dgm:cxn modelId="{3D5BB3D7-47C4-4D47-866C-92C690D1C16D}" type="presParOf" srcId="{ED853157-9092-4710-8E8F-29411A9BD6E4}" destId="{E2970FC5-461A-4D4A-82B3-6AAA395FEBF3}" srcOrd="0" destOrd="0" presId="urn:microsoft.com/office/officeart/2008/layout/LinedList"/>
    <dgm:cxn modelId="{E4D74215-DAA8-4870-BB04-0D1F12A6D100}" type="presParOf" srcId="{ED853157-9092-4710-8E8F-29411A9BD6E4}" destId="{16A1CE35-5E7E-46DF-8F6E-2FDCFED4B630}" srcOrd="1" destOrd="0" presId="urn:microsoft.com/office/officeart/2008/layout/LinedList"/>
    <dgm:cxn modelId="{A9AD07AC-86FA-4E61-BF2E-88D5114AC687}" type="presParOf" srcId="{16A1CE35-5E7E-46DF-8F6E-2FDCFED4B630}" destId="{4878EAA6-110C-4D41-A24D-8C681DE2A8EE}" srcOrd="0" destOrd="0" presId="urn:microsoft.com/office/officeart/2008/layout/LinedList"/>
    <dgm:cxn modelId="{FC64582C-C2CB-4551-944B-F63EF1B43C7A}" type="presParOf" srcId="{16A1CE35-5E7E-46DF-8F6E-2FDCFED4B630}" destId="{DBC9474E-3006-4B6F-805D-8CF2609E6AB9}" srcOrd="1" destOrd="0" presId="urn:microsoft.com/office/officeart/2008/layout/LinedList"/>
    <dgm:cxn modelId="{AFD2E679-D143-413A-979D-0454ED959B5D}" type="presParOf" srcId="{ED853157-9092-4710-8E8F-29411A9BD6E4}" destId="{D9D38B3A-6CF4-4F27-8FDE-2A163CE74BE4}" srcOrd="2" destOrd="0" presId="urn:microsoft.com/office/officeart/2008/layout/LinedList"/>
    <dgm:cxn modelId="{1C454ED0-4E42-4598-9513-BE408E0DEE8F}" type="presParOf" srcId="{ED853157-9092-4710-8E8F-29411A9BD6E4}" destId="{11B7E538-5D1F-48BE-BE70-430B51D8F163}" srcOrd="3" destOrd="0" presId="urn:microsoft.com/office/officeart/2008/layout/LinedList"/>
    <dgm:cxn modelId="{453C899C-F21E-477A-B473-E23E0ADE7D1F}" type="presParOf" srcId="{11B7E538-5D1F-48BE-BE70-430B51D8F163}" destId="{0FCF43DB-6994-4364-8CBF-BA7034FA6D21}" srcOrd="0" destOrd="0" presId="urn:microsoft.com/office/officeart/2008/layout/LinedList"/>
    <dgm:cxn modelId="{6041C88C-DAE0-42AC-9C19-C2F4E7C49F98}" type="presParOf" srcId="{11B7E538-5D1F-48BE-BE70-430B51D8F163}" destId="{9FB8CCA8-2717-4692-8DDD-6805BB9A99AC}" srcOrd="1" destOrd="0" presId="urn:microsoft.com/office/officeart/2008/layout/LinedList"/>
    <dgm:cxn modelId="{3F9C12FC-D8A1-4EF7-A8D3-A22E71573311}" type="presParOf" srcId="{ED853157-9092-4710-8E8F-29411A9BD6E4}" destId="{B266DAD7-BFEA-411F-BCB2-BF551EF5B621}" srcOrd="4" destOrd="0" presId="urn:microsoft.com/office/officeart/2008/layout/LinedList"/>
    <dgm:cxn modelId="{589111C4-F7F1-400B-8E44-3AD0FA303F71}" type="presParOf" srcId="{ED853157-9092-4710-8E8F-29411A9BD6E4}" destId="{F1F9DA05-38E7-40C6-9521-F86B486AEF43}" srcOrd="5" destOrd="0" presId="urn:microsoft.com/office/officeart/2008/layout/LinedList"/>
    <dgm:cxn modelId="{0363198A-D9F0-430D-B3F5-706CCAD10F3B}" type="presParOf" srcId="{F1F9DA05-38E7-40C6-9521-F86B486AEF43}" destId="{BD6D2856-F4AF-4E79-90DC-C96EA57C755E}" srcOrd="0" destOrd="0" presId="urn:microsoft.com/office/officeart/2008/layout/LinedList"/>
    <dgm:cxn modelId="{07B80F26-B089-481E-8827-2D57604EC9E6}" type="presParOf" srcId="{F1F9DA05-38E7-40C6-9521-F86B486AEF43}" destId="{6BD52F5A-471F-446E-B0F2-D2A10AE815C7}" srcOrd="1" destOrd="0" presId="urn:microsoft.com/office/officeart/2008/layout/LinedList"/>
    <dgm:cxn modelId="{AAF723C6-043E-479A-9A24-B96BC26DAF74}" type="presParOf" srcId="{ED853157-9092-4710-8E8F-29411A9BD6E4}" destId="{076390A1-F181-4F2F-AE71-78346403AB97}" srcOrd="6" destOrd="0" presId="urn:microsoft.com/office/officeart/2008/layout/LinedList"/>
    <dgm:cxn modelId="{4A324DD2-3EC0-43C4-8B07-36454EABE684}" type="presParOf" srcId="{ED853157-9092-4710-8E8F-29411A9BD6E4}" destId="{3164A17D-ABDE-44E3-B68B-651A7F8D5DA4}" srcOrd="7" destOrd="0" presId="urn:microsoft.com/office/officeart/2008/layout/LinedList"/>
    <dgm:cxn modelId="{AD53AAC2-9FBB-4FAD-AEFD-E2D95C275134}" type="presParOf" srcId="{3164A17D-ABDE-44E3-B68B-651A7F8D5DA4}" destId="{579C6826-20D9-436C-AF1B-806394A1CBD0}" srcOrd="0" destOrd="0" presId="urn:microsoft.com/office/officeart/2008/layout/LinedList"/>
    <dgm:cxn modelId="{E4EF50CE-2C1A-48CC-95EC-69EE6E7AE5CE}" type="presParOf" srcId="{3164A17D-ABDE-44E3-B68B-651A7F8D5DA4}" destId="{B06806C3-CE4F-43AC-8F9F-930FA25AEB6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D84DEC4-1F8B-4D23-8983-5A100F4D921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ACF94D8-01C2-407F-88A5-13F3C65E9818}">
      <dgm:prSet/>
      <dgm:spPr/>
      <dgm:t>
        <a:bodyPr/>
        <a:lstStyle/>
        <a:p>
          <a:r>
            <a:rPr lang="en-US"/>
            <a:t>• Examples: Change4Life, Better Health, Smokefree campaigns</a:t>
          </a:r>
        </a:p>
      </dgm:t>
    </dgm:pt>
    <dgm:pt modelId="{070C6EEF-43B1-49D3-8C48-2CC0C6251404}" type="parTrans" cxnId="{88190185-ECDA-4D0E-8714-3DCE155B4589}">
      <dgm:prSet/>
      <dgm:spPr/>
      <dgm:t>
        <a:bodyPr/>
        <a:lstStyle/>
        <a:p>
          <a:endParaRPr lang="en-US"/>
        </a:p>
      </dgm:t>
    </dgm:pt>
    <dgm:pt modelId="{D328A239-EFE4-46DC-926A-4254F856FEB9}" type="sibTrans" cxnId="{88190185-ECDA-4D0E-8714-3DCE155B4589}">
      <dgm:prSet/>
      <dgm:spPr/>
      <dgm:t>
        <a:bodyPr/>
        <a:lstStyle/>
        <a:p>
          <a:endParaRPr lang="en-US"/>
        </a:p>
      </dgm:t>
    </dgm:pt>
    <dgm:pt modelId="{66C4B7F9-85A3-4F36-818A-886D2861BAD3}">
      <dgm:prSet/>
      <dgm:spPr/>
      <dgm:t>
        <a:bodyPr/>
        <a:lstStyle/>
        <a:p>
          <a:r>
            <a:rPr lang="en-US"/>
            <a:t>• Promote healthier lifestyles and behaviour change</a:t>
          </a:r>
        </a:p>
      </dgm:t>
    </dgm:pt>
    <dgm:pt modelId="{5FDC58EA-7E26-4CB9-A434-4352BC10F639}" type="parTrans" cxnId="{7ACF62EB-153A-4F7A-828B-535F4A05C446}">
      <dgm:prSet/>
      <dgm:spPr/>
      <dgm:t>
        <a:bodyPr/>
        <a:lstStyle/>
        <a:p>
          <a:endParaRPr lang="en-US"/>
        </a:p>
      </dgm:t>
    </dgm:pt>
    <dgm:pt modelId="{4012C145-B7E4-4CBB-B20A-453DC7F73C80}" type="sibTrans" cxnId="{7ACF62EB-153A-4F7A-828B-535F4A05C446}">
      <dgm:prSet/>
      <dgm:spPr/>
      <dgm:t>
        <a:bodyPr/>
        <a:lstStyle/>
        <a:p>
          <a:endParaRPr lang="en-US"/>
        </a:p>
      </dgm:t>
    </dgm:pt>
    <dgm:pt modelId="{24B8DE6D-9823-423F-BEAA-CA4821581F61}">
      <dgm:prSet/>
      <dgm:spPr/>
      <dgm:t>
        <a:bodyPr/>
        <a:lstStyle/>
        <a:p>
          <a:r>
            <a:rPr lang="en-US"/>
            <a:t>• Early intervention prevents chronic conditions</a:t>
          </a:r>
        </a:p>
      </dgm:t>
    </dgm:pt>
    <dgm:pt modelId="{E294C9E0-29F0-42E7-914D-3D5B8F6690EF}" type="parTrans" cxnId="{7EC78EF9-8613-46D7-95AE-DF5FE9EFAF15}">
      <dgm:prSet/>
      <dgm:spPr/>
      <dgm:t>
        <a:bodyPr/>
        <a:lstStyle/>
        <a:p>
          <a:endParaRPr lang="en-US"/>
        </a:p>
      </dgm:t>
    </dgm:pt>
    <dgm:pt modelId="{8B767DE9-8557-4AEA-8016-A171AD580893}" type="sibTrans" cxnId="{7EC78EF9-8613-46D7-95AE-DF5FE9EFAF15}">
      <dgm:prSet/>
      <dgm:spPr/>
      <dgm:t>
        <a:bodyPr/>
        <a:lstStyle/>
        <a:p>
          <a:endParaRPr lang="en-US"/>
        </a:p>
      </dgm:t>
    </dgm:pt>
    <dgm:pt modelId="{E1FC711E-73CE-4A01-90A2-64CFD406CB17}">
      <dgm:prSet/>
      <dgm:spPr/>
      <dgm:t>
        <a:bodyPr/>
        <a:lstStyle/>
        <a:p>
          <a:r>
            <a:rPr lang="en-US"/>
            <a:t>• Contributes to national wellbeing and cost savings</a:t>
          </a:r>
        </a:p>
      </dgm:t>
    </dgm:pt>
    <dgm:pt modelId="{3ADB6AD8-889E-4483-B106-60E8CDBC7E68}" type="parTrans" cxnId="{D63CEB72-A4C8-4273-A34C-B2B6394485BB}">
      <dgm:prSet/>
      <dgm:spPr/>
      <dgm:t>
        <a:bodyPr/>
        <a:lstStyle/>
        <a:p>
          <a:endParaRPr lang="en-US"/>
        </a:p>
      </dgm:t>
    </dgm:pt>
    <dgm:pt modelId="{E32BF305-2FAE-4874-9922-4A64D1D3013B}" type="sibTrans" cxnId="{D63CEB72-A4C8-4273-A34C-B2B6394485BB}">
      <dgm:prSet/>
      <dgm:spPr/>
      <dgm:t>
        <a:bodyPr/>
        <a:lstStyle/>
        <a:p>
          <a:endParaRPr lang="en-US"/>
        </a:p>
      </dgm:t>
    </dgm:pt>
    <dgm:pt modelId="{8557A77B-33B8-4465-92C4-668E8E73C677}" type="pres">
      <dgm:prSet presAssocID="{BD84DEC4-1F8B-4D23-8983-5A100F4D921E}" presName="root" presStyleCnt="0">
        <dgm:presLayoutVars>
          <dgm:dir/>
          <dgm:resizeHandles val="exact"/>
        </dgm:presLayoutVars>
      </dgm:prSet>
      <dgm:spPr/>
    </dgm:pt>
    <dgm:pt modelId="{2D29FADA-D7AB-483A-BCA0-5D0B1DEAD696}" type="pres">
      <dgm:prSet presAssocID="{AACF94D8-01C2-407F-88A5-13F3C65E9818}" presName="compNode" presStyleCnt="0"/>
      <dgm:spPr/>
    </dgm:pt>
    <dgm:pt modelId="{DC6F7AF6-F2D0-46CE-BBD0-5DD2CFAE5066}" type="pres">
      <dgm:prSet presAssocID="{AACF94D8-01C2-407F-88A5-13F3C65E9818}" presName="bgRect" presStyleLbl="bgShp" presStyleIdx="0" presStyleCnt="4"/>
      <dgm:spPr/>
    </dgm:pt>
    <dgm:pt modelId="{CB0425D8-F061-4AE2-81DA-9B1F912E698A}" type="pres">
      <dgm:prSet presAssocID="{AACF94D8-01C2-407F-88A5-13F3C65E981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C2DCFB1D-CDC5-4BF7-944F-D0D7261E056A}" type="pres">
      <dgm:prSet presAssocID="{AACF94D8-01C2-407F-88A5-13F3C65E9818}" presName="spaceRect" presStyleCnt="0"/>
      <dgm:spPr/>
    </dgm:pt>
    <dgm:pt modelId="{86BB88EE-A1DA-42C6-8788-2EAFF3DFB018}" type="pres">
      <dgm:prSet presAssocID="{AACF94D8-01C2-407F-88A5-13F3C65E9818}" presName="parTx" presStyleLbl="revTx" presStyleIdx="0" presStyleCnt="4">
        <dgm:presLayoutVars>
          <dgm:chMax val="0"/>
          <dgm:chPref val="0"/>
        </dgm:presLayoutVars>
      </dgm:prSet>
      <dgm:spPr/>
    </dgm:pt>
    <dgm:pt modelId="{7D6CE757-A3BB-4034-854A-A718BE7E16D7}" type="pres">
      <dgm:prSet presAssocID="{D328A239-EFE4-46DC-926A-4254F856FEB9}" presName="sibTrans" presStyleCnt="0"/>
      <dgm:spPr/>
    </dgm:pt>
    <dgm:pt modelId="{B17EF2BE-F3FF-4440-8A7F-BCD24CDAFCA3}" type="pres">
      <dgm:prSet presAssocID="{66C4B7F9-85A3-4F36-818A-886D2861BAD3}" presName="compNode" presStyleCnt="0"/>
      <dgm:spPr/>
    </dgm:pt>
    <dgm:pt modelId="{AD9D6BA9-CB3B-4F08-9D10-6CBEA9DDDC7F}" type="pres">
      <dgm:prSet presAssocID="{66C4B7F9-85A3-4F36-818A-886D2861BAD3}" presName="bgRect" presStyleLbl="bgShp" presStyleIdx="1" presStyleCnt="4"/>
      <dgm:spPr/>
    </dgm:pt>
    <dgm:pt modelId="{E854C537-9466-4701-8B07-873142E37545}" type="pres">
      <dgm:prSet presAssocID="{66C4B7F9-85A3-4F36-818A-886D2861BAD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9A5ECC26-1F4D-4D4C-B164-B5875CA7FF36}" type="pres">
      <dgm:prSet presAssocID="{66C4B7F9-85A3-4F36-818A-886D2861BAD3}" presName="spaceRect" presStyleCnt="0"/>
      <dgm:spPr/>
    </dgm:pt>
    <dgm:pt modelId="{ED35EF21-405B-4079-9E7A-54CF36ADCF74}" type="pres">
      <dgm:prSet presAssocID="{66C4B7F9-85A3-4F36-818A-886D2861BAD3}" presName="parTx" presStyleLbl="revTx" presStyleIdx="1" presStyleCnt="4">
        <dgm:presLayoutVars>
          <dgm:chMax val="0"/>
          <dgm:chPref val="0"/>
        </dgm:presLayoutVars>
      </dgm:prSet>
      <dgm:spPr/>
    </dgm:pt>
    <dgm:pt modelId="{6E5A22EB-67E2-4338-BD1B-E2388091AA93}" type="pres">
      <dgm:prSet presAssocID="{4012C145-B7E4-4CBB-B20A-453DC7F73C80}" presName="sibTrans" presStyleCnt="0"/>
      <dgm:spPr/>
    </dgm:pt>
    <dgm:pt modelId="{C1FD091A-7332-4FCB-8C7D-426C014DD192}" type="pres">
      <dgm:prSet presAssocID="{24B8DE6D-9823-423F-BEAA-CA4821581F61}" presName="compNode" presStyleCnt="0"/>
      <dgm:spPr/>
    </dgm:pt>
    <dgm:pt modelId="{CFDC88F0-C9BB-4474-BD1D-8B22A8F5B0CD}" type="pres">
      <dgm:prSet presAssocID="{24B8DE6D-9823-423F-BEAA-CA4821581F61}" presName="bgRect" presStyleLbl="bgShp" presStyleIdx="2" presStyleCnt="4"/>
      <dgm:spPr/>
    </dgm:pt>
    <dgm:pt modelId="{EE0549D0-7D6D-4B7B-AEFA-1209EBB5E735}" type="pres">
      <dgm:prSet presAssocID="{24B8DE6D-9823-423F-BEAA-CA4821581F6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096AEB3D-4900-4D27-B8C7-8E6F59C1ECE5}" type="pres">
      <dgm:prSet presAssocID="{24B8DE6D-9823-423F-BEAA-CA4821581F61}" presName="spaceRect" presStyleCnt="0"/>
      <dgm:spPr/>
    </dgm:pt>
    <dgm:pt modelId="{C3FBFA94-089F-482E-A3F8-A9A449561C58}" type="pres">
      <dgm:prSet presAssocID="{24B8DE6D-9823-423F-BEAA-CA4821581F61}" presName="parTx" presStyleLbl="revTx" presStyleIdx="2" presStyleCnt="4">
        <dgm:presLayoutVars>
          <dgm:chMax val="0"/>
          <dgm:chPref val="0"/>
        </dgm:presLayoutVars>
      </dgm:prSet>
      <dgm:spPr/>
    </dgm:pt>
    <dgm:pt modelId="{D6C1A46E-BBF2-4BD0-A50C-80741B65AD8A}" type="pres">
      <dgm:prSet presAssocID="{8B767DE9-8557-4AEA-8016-A171AD580893}" presName="sibTrans" presStyleCnt="0"/>
      <dgm:spPr/>
    </dgm:pt>
    <dgm:pt modelId="{EE84ECF3-7055-4199-900D-8F6E2FABABDA}" type="pres">
      <dgm:prSet presAssocID="{E1FC711E-73CE-4A01-90A2-64CFD406CB17}" presName="compNode" presStyleCnt="0"/>
      <dgm:spPr/>
    </dgm:pt>
    <dgm:pt modelId="{A9FE9911-E9B7-4B04-8708-53CE298D2175}" type="pres">
      <dgm:prSet presAssocID="{E1FC711E-73CE-4A01-90A2-64CFD406CB17}" presName="bgRect" presStyleLbl="bgShp" presStyleIdx="3" presStyleCnt="4"/>
      <dgm:spPr/>
    </dgm:pt>
    <dgm:pt modelId="{006161BF-5EC8-4168-909F-13929263B5F0}" type="pres">
      <dgm:prSet presAssocID="{E1FC711E-73CE-4A01-90A2-64CFD406CB1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35AF6192-E9FE-45D2-8012-22E5DF4F6556}" type="pres">
      <dgm:prSet presAssocID="{E1FC711E-73CE-4A01-90A2-64CFD406CB17}" presName="spaceRect" presStyleCnt="0"/>
      <dgm:spPr/>
    </dgm:pt>
    <dgm:pt modelId="{B4566C68-9ED8-4659-9C0B-F16C5ACFF37E}" type="pres">
      <dgm:prSet presAssocID="{E1FC711E-73CE-4A01-90A2-64CFD406CB1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6404B02-846D-48A4-8E91-A7151FD38C3D}" type="presOf" srcId="{E1FC711E-73CE-4A01-90A2-64CFD406CB17}" destId="{B4566C68-9ED8-4659-9C0B-F16C5ACFF37E}" srcOrd="0" destOrd="0" presId="urn:microsoft.com/office/officeart/2018/2/layout/IconVerticalSolidList"/>
    <dgm:cxn modelId="{B7CFD46E-1BF4-4B7D-AA1E-8079651028CB}" type="presOf" srcId="{24B8DE6D-9823-423F-BEAA-CA4821581F61}" destId="{C3FBFA94-089F-482E-A3F8-A9A449561C58}" srcOrd="0" destOrd="0" presId="urn:microsoft.com/office/officeart/2018/2/layout/IconVerticalSolidList"/>
    <dgm:cxn modelId="{D63CEB72-A4C8-4273-A34C-B2B6394485BB}" srcId="{BD84DEC4-1F8B-4D23-8983-5A100F4D921E}" destId="{E1FC711E-73CE-4A01-90A2-64CFD406CB17}" srcOrd="3" destOrd="0" parTransId="{3ADB6AD8-889E-4483-B106-60E8CDBC7E68}" sibTransId="{E32BF305-2FAE-4874-9922-4A64D1D3013B}"/>
    <dgm:cxn modelId="{88190185-ECDA-4D0E-8714-3DCE155B4589}" srcId="{BD84DEC4-1F8B-4D23-8983-5A100F4D921E}" destId="{AACF94D8-01C2-407F-88A5-13F3C65E9818}" srcOrd="0" destOrd="0" parTransId="{070C6EEF-43B1-49D3-8C48-2CC0C6251404}" sibTransId="{D328A239-EFE4-46DC-926A-4254F856FEB9}"/>
    <dgm:cxn modelId="{D0913D8E-F7DC-4101-8958-EAAD170BF436}" type="presOf" srcId="{AACF94D8-01C2-407F-88A5-13F3C65E9818}" destId="{86BB88EE-A1DA-42C6-8788-2EAFF3DFB018}" srcOrd="0" destOrd="0" presId="urn:microsoft.com/office/officeart/2018/2/layout/IconVerticalSolidList"/>
    <dgm:cxn modelId="{3B2169E2-129E-4B9F-A2AE-BEF281742417}" type="presOf" srcId="{66C4B7F9-85A3-4F36-818A-886D2861BAD3}" destId="{ED35EF21-405B-4079-9E7A-54CF36ADCF74}" srcOrd="0" destOrd="0" presId="urn:microsoft.com/office/officeart/2018/2/layout/IconVerticalSolidList"/>
    <dgm:cxn modelId="{7ACF62EB-153A-4F7A-828B-535F4A05C446}" srcId="{BD84DEC4-1F8B-4D23-8983-5A100F4D921E}" destId="{66C4B7F9-85A3-4F36-818A-886D2861BAD3}" srcOrd="1" destOrd="0" parTransId="{5FDC58EA-7E26-4CB9-A434-4352BC10F639}" sibTransId="{4012C145-B7E4-4CBB-B20A-453DC7F73C80}"/>
    <dgm:cxn modelId="{4AEB39ED-6A7D-45DC-99D4-A3B3F56730B3}" type="presOf" srcId="{BD84DEC4-1F8B-4D23-8983-5A100F4D921E}" destId="{8557A77B-33B8-4465-92C4-668E8E73C677}" srcOrd="0" destOrd="0" presId="urn:microsoft.com/office/officeart/2018/2/layout/IconVerticalSolidList"/>
    <dgm:cxn modelId="{7EC78EF9-8613-46D7-95AE-DF5FE9EFAF15}" srcId="{BD84DEC4-1F8B-4D23-8983-5A100F4D921E}" destId="{24B8DE6D-9823-423F-BEAA-CA4821581F61}" srcOrd="2" destOrd="0" parTransId="{E294C9E0-29F0-42E7-914D-3D5B8F6690EF}" sibTransId="{8B767DE9-8557-4AEA-8016-A171AD580893}"/>
    <dgm:cxn modelId="{548598BC-2B41-4D06-9644-8234C758C301}" type="presParOf" srcId="{8557A77B-33B8-4465-92C4-668E8E73C677}" destId="{2D29FADA-D7AB-483A-BCA0-5D0B1DEAD696}" srcOrd="0" destOrd="0" presId="urn:microsoft.com/office/officeart/2018/2/layout/IconVerticalSolidList"/>
    <dgm:cxn modelId="{7F7A4F3A-ADD5-4C8F-9FC8-6D59CDAB4010}" type="presParOf" srcId="{2D29FADA-D7AB-483A-BCA0-5D0B1DEAD696}" destId="{DC6F7AF6-F2D0-46CE-BBD0-5DD2CFAE5066}" srcOrd="0" destOrd="0" presId="urn:microsoft.com/office/officeart/2018/2/layout/IconVerticalSolidList"/>
    <dgm:cxn modelId="{A20976BD-765E-4C64-8550-6EF358D75A2C}" type="presParOf" srcId="{2D29FADA-D7AB-483A-BCA0-5D0B1DEAD696}" destId="{CB0425D8-F061-4AE2-81DA-9B1F912E698A}" srcOrd="1" destOrd="0" presId="urn:microsoft.com/office/officeart/2018/2/layout/IconVerticalSolidList"/>
    <dgm:cxn modelId="{5AC3EE08-5245-4794-854E-029F516D2A11}" type="presParOf" srcId="{2D29FADA-D7AB-483A-BCA0-5D0B1DEAD696}" destId="{C2DCFB1D-CDC5-4BF7-944F-D0D7261E056A}" srcOrd="2" destOrd="0" presId="urn:microsoft.com/office/officeart/2018/2/layout/IconVerticalSolidList"/>
    <dgm:cxn modelId="{6BF27F53-C081-4283-80BD-0BC326A89057}" type="presParOf" srcId="{2D29FADA-D7AB-483A-BCA0-5D0B1DEAD696}" destId="{86BB88EE-A1DA-42C6-8788-2EAFF3DFB018}" srcOrd="3" destOrd="0" presId="urn:microsoft.com/office/officeart/2018/2/layout/IconVerticalSolidList"/>
    <dgm:cxn modelId="{013C4F2E-1ECE-4D92-B47A-3D9A523DD62E}" type="presParOf" srcId="{8557A77B-33B8-4465-92C4-668E8E73C677}" destId="{7D6CE757-A3BB-4034-854A-A718BE7E16D7}" srcOrd="1" destOrd="0" presId="urn:microsoft.com/office/officeart/2018/2/layout/IconVerticalSolidList"/>
    <dgm:cxn modelId="{3C074402-59A9-4B56-92BD-A58B02BF35E3}" type="presParOf" srcId="{8557A77B-33B8-4465-92C4-668E8E73C677}" destId="{B17EF2BE-F3FF-4440-8A7F-BCD24CDAFCA3}" srcOrd="2" destOrd="0" presId="urn:microsoft.com/office/officeart/2018/2/layout/IconVerticalSolidList"/>
    <dgm:cxn modelId="{19E8DA17-A71B-437A-AD8E-5FAE29E26549}" type="presParOf" srcId="{B17EF2BE-F3FF-4440-8A7F-BCD24CDAFCA3}" destId="{AD9D6BA9-CB3B-4F08-9D10-6CBEA9DDDC7F}" srcOrd="0" destOrd="0" presId="urn:microsoft.com/office/officeart/2018/2/layout/IconVerticalSolidList"/>
    <dgm:cxn modelId="{A2DC5963-63AD-4CC7-B0BF-BDCFDAC6B469}" type="presParOf" srcId="{B17EF2BE-F3FF-4440-8A7F-BCD24CDAFCA3}" destId="{E854C537-9466-4701-8B07-873142E37545}" srcOrd="1" destOrd="0" presId="urn:microsoft.com/office/officeart/2018/2/layout/IconVerticalSolidList"/>
    <dgm:cxn modelId="{2F162111-F198-4B62-A099-BB64C17BE7EE}" type="presParOf" srcId="{B17EF2BE-F3FF-4440-8A7F-BCD24CDAFCA3}" destId="{9A5ECC26-1F4D-4D4C-B164-B5875CA7FF36}" srcOrd="2" destOrd="0" presId="urn:microsoft.com/office/officeart/2018/2/layout/IconVerticalSolidList"/>
    <dgm:cxn modelId="{C25F871E-81F5-4206-BC4A-6F1A7F803092}" type="presParOf" srcId="{B17EF2BE-F3FF-4440-8A7F-BCD24CDAFCA3}" destId="{ED35EF21-405B-4079-9E7A-54CF36ADCF74}" srcOrd="3" destOrd="0" presId="urn:microsoft.com/office/officeart/2018/2/layout/IconVerticalSolidList"/>
    <dgm:cxn modelId="{46337963-34F7-4E63-953F-D840B36FD5A1}" type="presParOf" srcId="{8557A77B-33B8-4465-92C4-668E8E73C677}" destId="{6E5A22EB-67E2-4338-BD1B-E2388091AA93}" srcOrd="3" destOrd="0" presId="urn:microsoft.com/office/officeart/2018/2/layout/IconVerticalSolidList"/>
    <dgm:cxn modelId="{64611D8A-83EA-46E4-8EFE-3FE024F45A75}" type="presParOf" srcId="{8557A77B-33B8-4465-92C4-668E8E73C677}" destId="{C1FD091A-7332-4FCB-8C7D-426C014DD192}" srcOrd="4" destOrd="0" presId="urn:microsoft.com/office/officeart/2018/2/layout/IconVerticalSolidList"/>
    <dgm:cxn modelId="{3DC7E67C-A53C-47A1-AB53-EC7300BECD8E}" type="presParOf" srcId="{C1FD091A-7332-4FCB-8C7D-426C014DD192}" destId="{CFDC88F0-C9BB-4474-BD1D-8B22A8F5B0CD}" srcOrd="0" destOrd="0" presId="urn:microsoft.com/office/officeart/2018/2/layout/IconVerticalSolidList"/>
    <dgm:cxn modelId="{A09899F0-720A-43DB-BF64-438D723A659F}" type="presParOf" srcId="{C1FD091A-7332-4FCB-8C7D-426C014DD192}" destId="{EE0549D0-7D6D-4B7B-AEFA-1209EBB5E735}" srcOrd="1" destOrd="0" presId="urn:microsoft.com/office/officeart/2018/2/layout/IconVerticalSolidList"/>
    <dgm:cxn modelId="{C12CE367-58EE-4BBB-8E3C-DC61CE8401D3}" type="presParOf" srcId="{C1FD091A-7332-4FCB-8C7D-426C014DD192}" destId="{096AEB3D-4900-4D27-B8C7-8E6F59C1ECE5}" srcOrd="2" destOrd="0" presId="urn:microsoft.com/office/officeart/2018/2/layout/IconVerticalSolidList"/>
    <dgm:cxn modelId="{F7D9688F-1EA4-4540-9FC0-0CC9DB07172D}" type="presParOf" srcId="{C1FD091A-7332-4FCB-8C7D-426C014DD192}" destId="{C3FBFA94-089F-482E-A3F8-A9A449561C58}" srcOrd="3" destOrd="0" presId="urn:microsoft.com/office/officeart/2018/2/layout/IconVerticalSolidList"/>
    <dgm:cxn modelId="{98F2B60F-6639-4CDE-B612-3ECEE33C883F}" type="presParOf" srcId="{8557A77B-33B8-4465-92C4-668E8E73C677}" destId="{D6C1A46E-BBF2-4BD0-A50C-80741B65AD8A}" srcOrd="5" destOrd="0" presId="urn:microsoft.com/office/officeart/2018/2/layout/IconVerticalSolidList"/>
    <dgm:cxn modelId="{1B8E8BD1-BF59-4FE9-A294-9A294385A8D0}" type="presParOf" srcId="{8557A77B-33B8-4465-92C4-668E8E73C677}" destId="{EE84ECF3-7055-4199-900D-8F6E2FABABDA}" srcOrd="6" destOrd="0" presId="urn:microsoft.com/office/officeart/2018/2/layout/IconVerticalSolidList"/>
    <dgm:cxn modelId="{86C2F6FA-8119-4862-B7E1-CC820D59C388}" type="presParOf" srcId="{EE84ECF3-7055-4199-900D-8F6E2FABABDA}" destId="{A9FE9911-E9B7-4B04-8708-53CE298D2175}" srcOrd="0" destOrd="0" presId="urn:microsoft.com/office/officeart/2018/2/layout/IconVerticalSolidList"/>
    <dgm:cxn modelId="{08FAD351-21BC-4DF1-AD2E-475733CEED81}" type="presParOf" srcId="{EE84ECF3-7055-4199-900D-8F6E2FABABDA}" destId="{006161BF-5EC8-4168-909F-13929263B5F0}" srcOrd="1" destOrd="0" presId="urn:microsoft.com/office/officeart/2018/2/layout/IconVerticalSolidList"/>
    <dgm:cxn modelId="{D7C91FCB-3020-48CB-BBE8-1E05D6A260F2}" type="presParOf" srcId="{EE84ECF3-7055-4199-900D-8F6E2FABABDA}" destId="{35AF6192-E9FE-45D2-8012-22E5DF4F6556}" srcOrd="2" destOrd="0" presId="urn:microsoft.com/office/officeart/2018/2/layout/IconVerticalSolidList"/>
    <dgm:cxn modelId="{A4739A70-34C3-4DC4-B9AD-FCF6699C4BEC}" type="presParOf" srcId="{EE84ECF3-7055-4199-900D-8F6E2FABABDA}" destId="{B4566C68-9ED8-4659-9C0B-F16C5ACFF37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C9C72A7-0745-467C-B432-631061702E6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D8C4FDA-F8BB-4EFA-BFAF-391DECCF4EA0}">
      <dgm:prSet/>
      <dgm:spPr/>
      <dgm:t>
        <a:bodyPr/>
        <a:lstStyle/>
        <a:p>
          <a:r>
            <a:rPr lang="en-US"/>
            <a:t>• Persistent disparities: socioeconomic, ethnic, regional</a:t>
          </a:r>
        </a:p>
      </dgm:t>
    </dgm:pt>
    <dgm:pt modelId="{110749F0-CC98-4522-968C-A43AC775AEEC}" type="parTrans" cxnId="{F7BC30A5-421C-4B76-9AF2-D9CAE85F1152}">
      <dgm:prSet/>
      <dgm:spPr/>
      <dgm:t>
        <a:bodyPr/>
        <a:lstStyle/>
        <a:p>
          <a:endParaRPr lang="en-US"/>
        </a:p>
      </dgm:t>
    </dgm:pt>
    <dgm:pt modelId="{C49495F0-7B69-4A0C-83A5-17016898D29E}" type="sibTrans" cxnId="{F7BC30A5-421C-4B76-9AF2-D9CAE85F1152}">
      <dgm:prSet/>
      <dgm:spPr/>
      <dgm:t>
        <a:bodyPr/>
        <a:lstStyle/>
        <a:p>
          <a:endParaRPr lang="en-US"/>
        </a:p>
      </dgm:t>
    </dgm:pt>
    <dgm:pt modelId="{6AEDFEDF-CABB-407F-825B-103B0BD25DD7}">
      <dgm:prSet/>
      <dgm:spPr/>
      <dgm:t>
        <a:bodyPr/>
        <a:lstStyle/>
        <a:p>
          <a:r>
            <a:rPr lang="en-US"/>
            <a:t>• Barriers: poverty, language, digital exclusion</a:t>
          </a:r>
        </a:p>
      </dgm:t>
    </dgm:pt>
    <dgm:pt modelId="{C2D5EE20-F411-4311-9642-015E65657E2B}" type="parTrans" cxnId="{EE9E9DBF-892C-48F9-B5FD-7E39BCF416DC}">
      <dgm:prSet/>
      <dgm:spPr/>
      <dgm:t>
        <a:bodyPr/>
        <a:lstStyle/>
        <a:p>
          <a:endParaRPr lang="en-US"/>
        </a:p>
      </dgm:t>
    </dgm:pt>
    <dgm:pt modelId="{CCF077AD-EEA4-4480-A9F0-396BE5C92620}" type="sibTrans" cxnId="{EE9E9DBF-892C-48F9-B5FD-7E39BCF416DC}">
      <dgm:prSet/>
      <dgm:spPr/>
      <dgm:t>
        <a:bodyPr/>
        <a:lstStyle/>
        <a:p>
          <a:endParaRPr lang="en-US"/>
        </a:p>
      </dgm:t>
    </dgm:pt>
    <dgm:pt modelId="{29C8CF2C-0154-4AC5-9E68-8FF809085AA2}">
      <dgm:prSet/>
      <dgm:spPr/>
      <dgm:t>
        <a:bodyPr/>
        <a:lstStyle/>
        <a:p>
          <a:r>
            <a:rPr lang="en-US"/>
            <a:t>• Strategies: universal access, targeted support, local partnerships</a:t>
          </a:r>
        </a:p>
      </dgm:t>
    </dgm:pt>
    <dgm:pt modelId="{08104D8A-0EFA-4C72-905F-5470AE169D5E}" type="parTrans" cxnId="{7B6B5BBE-1615-4143-ABA2-54D64C7C5CE6}">
      <dgm:prSet/>
      <dgm:spPr/>
      <dgm:t>
        <a:bodyPr/>
        <a:lstStyle/>
        <a:p>
          <a:endParaRPr lang="en-US"/>
        </a:p>
      </dgm:t>
    </dgm:pt>
    <dgm:pt modelId="{9D6BFBB6-C41F-4F78-84E7-EBCDFF4EB6F7}" type="sibTrans" cxnId="{7B6B5BBE-1615-4143-ABA2-54D64C7C5CE6}">
      <dgm:prSet/>
      <dgm:spPr/>
      <dgm:t>
        <a:bodyPr/>
        <a:lstStyle/>
        <a:p>
          <a:endParaRPr lang="en-US"/>
        </a:p>
      </dgm:t>
    </dgm:pt>
    <dgm:pt modelId="{FC6AC4C6-6B25-4846-83D0-C126A833754E}">
      <dgm:prSet/>
      <dgm:spPr/>
      <dgm:t>
        <a:bodyPr/>
        <a:lstStyle/>
        <a:p>
          <a:r>
            <a:rPr lang="en-US"/>
            <a:t>• Aim: fair, inclusive, and culturally competent care</a:t>
          </a:r>
        </a:p>
      </dgm:t>
    </dgm:pt>
    <dgm:pt modelId="{76B81A28-CCE2-4968-9FDD-1DC578A770BB}" type="parTrans" cxnId="{3DCCEEC3-4543-4DD4-A00F-BE37B90635C0}">
      <dgm:prSet/>
      <dgm:spPr/>
      <dgm:t>
        <a:bodyPr/>
        <a:lstStyle/>
        <a:p>
          <a:endParaRPr lang="en-US"/>
        </a:p>
      </dgm:t>
    </dgm:pt>
    <dgm:pt modelId="{6D18ACBA-5FF0-48DB-B548-6080C93B9076}" type="sibTrans" cxnId="{3DCCEEC3-4543-4DD4-A00F-BE37B90635C0}">
      <dgm:prSet/>
      <dgm:spPr/>
      <dgm:t>
        <a:bodyPr/>
        <a:lstStyle/>
        <a:p>
          <a:endParaRPr lang="en-US"/>
        </a:p>
      </dgm:t>
    </dgm:pt>
    <dgm:pt modelId="{065881FE-BB7D-478E-89C5-152EE5ED0E5A}" type="pres">
      <dgm:prSet presAssocID="{5C9C72A7-0745-467C-B432-631061702E63}" presName="vert0" presStyleCnt="0">
        <dgm:presLayoutVars>
          <dgm:dir/>
          <dgm:animOne val="branch"/>
          <dgm:animLvl val="lvl"/>
        </dgm:presLayoutVars>
      </dgm:prSet>
      <dgm:spPr/>
    </dgm:pt>
    <dgm:pt modelId="{F9D891F0-BE2D-4AE9-B219-791A911FC24F}" type="pres">
      <dgm:prSet presAssocID="{BD8C4FDA-F8BB-4EFA-BFAF-391DECCF4EA0}" presName="thickLine" presStyleLbl="alignNode1" presStyleIdx="0" presStyleCnt="4"/>
      <dgm:spPr/>
    </dgm:pt>
    <dgm:pt modelId="{7FC35218-B24E-4DF3-AC44-4E2FCEFEF9C8}" type="pres">
      <dgm:prSet presAssocID="{BD8C4FDA-F8BB-4EFA-BFAF-391DECCF4EA0}" presName="horz1" presStyleCnt="0"/>
      <dgm:spPr/>
    </dgm:pt>
    <dgm:pt modelId="{062A87EF-308A-4C49-BA28-B05D2A217CE2}" type="pres">
      <dgm:prSet presAssocID="{BD8C4FDA-F8BB-4EFA-BFAF-391DECCF4EA0}" presName="tx1" presStyleLbl="revTx" presStyleIdx="0" presStyleCnt="4"/>
      <dgm:spPr/>
    </dgm:pt>
    <dgm:pt modelId="{F7511C1B-63A4-4AEB-88CA-19544842BF42}" type="pres">
      <dgm:prSet presAssocID="{BD8C4FDA-F8BB-4EFA-BFAF-391DECCF4EA0}" presName="vert1" presStyleCnt="0"/>
      <dgm:spPr/>
    </dgm:pt>
    <dgm:pt modelId="{B1DF86DC-1DC0-43E9-9D1C-776BA007CA71}" type="pres">
      <dgm:prSet presAssocID="{6AEDFEDF-CABB-407F-825B-103B0BD25DD7}" presName="thickLine" presStyleLbl="alignNode1" presStyleIdx="1" presStyleCnt="4"/>
      <dgm:spPr/>
    </dgm:pt>
    <dgm:pt modelId="{C0CCC7C3-CE40-49B2-889F-7203FA256448}" type="pres">
      <dgm:prSet presAssocID="{6AEDFEDF-CABB-407F-825B-103B0BD25DD7}" presName="horz1" presStyleCnt="0"/>
      <dgm:spPr/>
    </dgm:pt>
    <dgm:pt modelId="{025EC051-2DDE-45EF-A33B-BF4A4C5433B2}" type="pres">
      <dgm:prSet presAssocID="{6AEDFEDF-CABB-407F-825B-103B0BD25DD7}" presName="tx1" presStyleLbl="revTx" presStyleIdx="1" presStyleCnt="4"/>
      <dgm:spPr/>
    </dgm:pt>
    <dgm:pt modelId="{20A34132-F257-4D58-A721-796A432E974B}" type="pres">
      <dgm:prSet presAssocID="{6AEDFEDF-CABB-407F-825B-103B0BD25DD7}" presName="vert1" presStyleCnt="0"/>
      <dgm:spPr/>
    </dgm:pt>
    <dgm:pt modelId="{17CCF7B9-D5E6-4D84-A11F-F0E989C4A9BB}" type="pres">
      <dgm:prSet presAssocID="{29C8CF2C-0154-4AC5-9E68-8FF809085AA2}" presName="thickLine" presStyleLbl="alignNode1" presStyleIdx="2" presStyleCnt="4"/>
      <dgm:spPr/>
    </dgm:pt>
    <dgm:pt modelId="{1A5E965C-37E6-474E-8B69-74E9EBD0F81F}" type="pres">
      <dgm:prSet presAssocID="{29C8CF2C-0154-4AC5-9E68-8FF809085AA2}" presName="horz1" presStyleCnt="0"/>
      <dgm:spPr/>
    </dgm:pt>
    <dgm:pt modelId="{FE2DAA42-8D24-41E1-87A6-269AA9FA6DCD}" type="pres">
      <dgm:prSet presAssocID="{29C8CF2C-0154-4AC5-9E68-8FF809085AA2}" presName="tx1" presStyleLbl="revTx" presStyleIdx="2" presStyleCnt="4"/>
      <dgm:spPr/>
    </dgm:pt>
    <dgm:pt modelId="{C4F2643E-B573-438B-A842-A2A98C6880CC}" type="pres">
      <dgm:prSet presAssocID="{29C8CF2C-0154-4AC5-9E68-8FF809085AA2}" presName="vert1" presStyleCnt="0"/>
      <dgm:spPr/>
    </dgm:pt>
    <dgm:pt modelId="{FF7FB3B2-F587-488E-B626-E23C4E4E34BE}" type="pres">
      <dgm:prSet presAssocID="{FC6AC4C6-6B25-4846-83D0-C126A833754E}" presName="thickLine" presStyleLbl="alignNode1" presStyleIdx="3" presStyleCnt="4"/>
      <dgm:spPr/>
    </dgm:pt>
    <dgm:pt modelId="{B174DF47-BD0A-4C17-83BF-132F30480D00}" type="pres">
      <dgm:prSet presAssocID="{FC6AC4C6-6B25-4846-83D0-C126A833754E}" presName="horz1" presStyleCnt="0"/>
      <dgm:spPr/>
    </dgm:pt>
    <dgm:pt modelId="{CD9706D5-3EA6-45B6-BEB0-7D2F850246C1}" type="pres">
      <dgm:prSet presAssocID="{FC6AC4C6-6B25-4846-83D0-C126A833754E}" presName="tx1" presStyleLbl="revTx" presStyleIdx="3" presStyleCnt="4"/>
      <dgm:spPr/>
    </dgm:pt>
    <dgm:pt modelId="{46E690D4-8F88-4642-A624-984C5FCED831}" type="pres">
      <dgm:prSet presAssocID="{FC6AC4C6-6B25-4846-83D0-C126A833754E}" presName="vert1" presStyleCnt="0"/>
      <dgm:spPr/>
    </dgm:pt>
  </dgm:ptLst>
  <dgm:cxnLst>
    <dgm:cxn modelId="{57B87211-7CFB-42CD-82FC-B18A099A16A5}" type="presOf" srcId="{5C9C72A7-0745-467C-B432-631061702E63}" destId="{065881FE-BB7D-478E-89C5-152EE5ED0E5A}" srcOrd="0" destOrd="0" presId="urn:microsoft.com/office/officeart/2008/layout/LinedList"/>
    <dgm:cxn modelId="{CD5C8083-F2B9-416E-BD01-154C415619DA}" type="presOf" srcId="{29C8CF2C-0154-4AC5-9E68-8FF809085AA2}" destId="{FE2DAA42-8D24-41E1-87A6-269AA9FA6DCD}" srcOrd="0" destOrd="0" presId="urn:microsoft.com/office/officeart/2008/layout/LinedList"/>
    <dgm:cxn modelId="{4C50338D-390D-48D2-A098-650FA2149043}" type="presOf" srcId="{BD8C4FDA-F8BB-4EFA-BFAF-391DECCF4EA0}" destId="{062A87EF-308A-4C49-BA28-B05D2A217CE2}" srcOrd="0" destOrd="0" presId="urn:microsoft.com/office/officeart/2008/layout/LinedList"/>
    <dgm:cxn modelId="{6275B89C-A93E-4471-88AD-A0DB1B48B2F1}" type="presOf" srcId="{FC6AC4C6-6B25-4846-83D0-C126A833754E}" destId="{CD9706D5-3EA6-45B6-BEB0-7D2F850246C1}" srcOrd="0" destOrd="0" presId="urn:microsoft.com/office/officeart/2008/layout/LinedList"/>
    <dgm:cxn modelId="{F7BC30A5-421C-4B76-9AF2-D9CAE85F1152}" srcId="{5C9C72A7-0745-467C-B432-631061702E63}" destId="{BD8C4FDA-F8BB-4EFA-BFAF-391DECCF4EA0}" srcOrd="0" destOrd="0" parTransId="{110749F0-CC98-4522-968C-A43AC775AEEC}" sibTransId="{C49495F0-7B69-4A0C-83A5-17016898D29E}"/>
    <dgm:cxn modelId="{7B6B5BBE-1615-4143-ABA2-54D64C7C5CE6}" srcId="{5C9C72A7-0745-467C-B432-631061702E63}" destId="{29C8CF2C-0154-4AC5-9E68-8FF809085AA2}" srcOrd="2" destOrd="0" parTransId="{08104D8A-0EFA-4C72-905F-5470AE169D5E}" sibTransId="{9D6BFBB6-C41F-4F78-84E7-EBCDFF4EB6F7}"/>
    <dgm:cxn modelId="{EE9E9DBF-892C-48F9-B5FD-7E39BCF416DC}" srcId="{5C9C72A7-0745-467C-B432-631061702E63}" destId="{6AEDFEDF-CABB-407F-825B-103B0BD25DD7}" srcOrd="1" destOrd="0" parTransId="{C2D5EE20-F411-4311-9642-015E65657E2B}" sibTransId="{CCF077AD-EEA4-4480-A9F0-396BE5C92620}"/>
    <dgm:cxn modelId="{3DCCEEC3-4543-4DD4-A00F-BE37B90635C0}" srcId="{5C9C72A7-0745-467C-B432-631061702E63}" destId="{FC6AC4C6-6B25-4846-83D0-C126A833754E}" srcOrd="3" destOrd="0" parTransId="{76B81A28-CCE2-4968-9FDD-1DC578A770BB}" sibTransId="{6D18ACBA-5FF0-48DB-B548-6080C93B9076}"/>
    <dgm:cxn modelId="{C862A5C9-784C-4E5D-A611-322DF6F4F6EA}" type="presOf" srcId="{6AEDFEDF-CABB-407F-825B-103B0BD25DD7}" destId="{025EC051-2DDE-45EF-A33B-BF4A4C5433B2}" srcOrd="0" destOrd="0" presId="urn:microsoft.com/office/officeart/2008/layout/LinedList"/>
    <dgm:cxn modelId="{9DB10BF7-5484-4A3D-A558-96EBDD1EDCCA}" type="presParOf" srcId="{065881FE-BB7D-478E-89C5-152EE5ED0E5A}" destId="{F9D891F0-BE2D-4AE9-B219-791A911FC24F}" srcOrd="0" destOrd="0" presId="urn:microsoft.com/office/officeart/2008/layout/LinedList"/>
    <dgm:cxn modelId="{FC2406C6-EB70-4C31-8FA0-4A6D72349368}" type="presParOf" srcId="{065881FE-BB7D-478E-89C5-152EE5ED0E5A}" destId="{7FC35218-B24E-4DF3-AC44-4E2FCEFEF9C8}" srcOrd="1" destOrd="0" presId="urn:microsoft.com/office/officeart/2008/layout/LinedList"/>
    <dgm:cxn modelId="{02E7B7C1-5943-4E53-A6BE-BB8472F85746}" type="presParOf" srcId="{7FC35218-B24E-4DF3-AC44-4E2FCEFEF9C8}" destId="{062A87EF-308A-4C49-BA28-B05D2A217CE2}" srcOrd="0" destOrd="0" presId="urn:microsoft.com/office/officeart/2008/layout/LinedList"/>
    <dgm:cxn modelId="{C61AF620-F4F0-4597-99C4-6224546210A6}" type="presParOf" srcId="{7FC35218-B24E-4DF3-AC44-4E2FCEFEF9C8}" destId="{F7511C1B-63A4-4AEB-88CA-19544842BF42}" srcOrd="1" destOrd="0" presId="urn:microsoft.com/office/officeart/2008/layout/LinedList"/>
    <dgm:cxn modelId="{503100B8-BB48-48AF-B4DE-2094EC28A497}" type="presParOf" srcId="{065881FE-BB7D-478E-89C5-152EE5ED0E5A}" destId="{B1DF86DC-1DC0-43E9-9D1C-776BA007CA71}" srcOrd="2" destOrd="0" presId="urn:microsoft.com/office/officeart/2008/layout/LinedList"/>
    <dgm:cxn modelId="{2B0B559D-BBB2-4E4F-8AF2-723F65E3B8C1}" type="presParOf" srcId="{065881FE-BB7D-478E-89C5-152EE5ED0E5A}" destId="{C0CCC7C3-CE40-49B2-889F-7203FA256448}" srcOrd="3" destOrd="0" presId="urn:microsoft.com/office/officeart/2008/layout/LinedList"/>
    <dgm:cxn modelId="{9672BD0A-C6D4-49E4-AC53-1FDC5875967A}" type="presParOf" srcId="{C0CCC7C3-CE40-49B2-889F-7203FA256448}" destId="{025EC051-2DDE-45EF-A33B-BF4A4C5433B2}" srcOrd="0" destOrd="0" presId="urn:microsoft.com/office/officeart/2008/layout/LinedList"/>
    <dgm:cxn modelId="{B0F706E9-7D7C-4810-84E2-9782FAFA16C8}" type="presParOf" srcId="{C0CCC7C3-CE40-49B2-889F-7203FA256448}" destId="{20A34132-F257-4D58-A721-796A432E974B}" srcOrd="1" destOrd="0" presId="urn:microsoft.com/office/officeart/2008/layout/LinedList"/>
    <dgm:cxn modelId="{2A7B1B56-E05D-4E50-8D9A-E404E6C16081}" type="presParOf" srcId="{065881FE-BB7D-478E-89C5-152EE5ED0E5A}" destId="{17CCF7B9-D5E6-4D84-A11F-F0E989C4A9BB}" srcOrd="4" destOrd="0" presId="urn:microsoft.com/office/officeart/2008/layout/LinedList"/>
    <dgm:cxn modelId="{261EF7BC-7F2A-4266-B701-BDA42D020C2F}" type="presParOf" srcId="{065881FE-BB7D-478E-89C5-152EE5ED0E5A}" destId="{1A5E965C-37E6-474E-8B69-74E9EBD0F81F}" srcOrd="5" destOrd="0" presId="urn:microsoft.com/office/officeart/2008/layout/LinedList"/>
    <dgm:cxn modelId="{76F5CEC1-60DE-46E2-AD30-95FC3401DDA8}" type="presParOf" srcId="{1A5E965C-37E6-474E-8B69-74E9EBD0F81F}" destId="{FE2DAA42-8D24-41E1-87A6-269AA9FA6DCD}" srcOrd="0" destOrd="0" presId="urn:microsoft.com/office/officeart/2008/layout/LinedList"/>
    <dgm:cxn modelId="{01499535-9361-4695-B4FB-C362034C1113}" type="presParOf" srcId="{1A5E965C-37E6-474E-8B69-74E9EBD0F81F}" destId="{C4F2643E-B573-438B-A842-A2A98C6880CC}" srcOrd="1" destOrd="0" presId="urn:microsoft.com/office/officeart/2008/layout/LinedList"/>
    <dgm:cxn modelId="{0C17961F-35E9-4F3F-A2AF-D8DF6DFAF453}" type="presParOf" srcId="{065881FE-BB7D-478E-89C5-152EE5ED0E5A}" destId="{FF7FB3B2-F587-488E-B626-E23C4E4E34BE}" srcOrd="6" destOrd="0" presId="urn:microsoft.com/office/officeart/2008/layout/LinedList"/>
    <dgm:cxn modelId="{95D9B1AC-3B4E-41AF-9783-276F31F90182}" type="presParOf" srcId="{065881FE-BB7D-478E-89C5-152EE5ED0E5A}" destId="{B174DF47-BD0A-4C17-83BF-132F30480D00}" srcOrd="7" destOrd="0" presId="urn:microsoft.com/office/officeart/2008/layout/LinedList"/>
    <dgm:cxn modelId="{7724C378-CD89-45FC-BDC3-6BE38C79FB92}" type="presParOf" srcId="{B174DF47-BD0A-4C17-83BF-132F30480D00}" destId="{CD9706D5-3EA6-45B6-BEB0-7D2F850246C1}" srcOrd="0" destOrd="0" presId="urn:microsoft.com/office/officeart/2008/layout/LinedList"/>
    <dgm:cxn modelId="{5E7F62A5-19A8-441E-94EF-5C5D8188CE06}" type="presParOf" srcId="{B174DF47-BD0A-4C17-83BF-132F30480D00}" destId="{46E690D4-8F88-4642-A624-984C5FCED83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E35C717-E11F-48DB-9D50-D4D9529379FC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CCD0B69-9234-41EC-A0C8-927330F905AC}">
      <dgm:prSet/>
      <dgm:spPr/>
      <dgm:t>
        <a:bodyPr/>
        <a:lstStyle/>
        <a:p>
          <a:r>
            <a:rPr lang="en-US"/>
            <a:t>• Integration supports holistic, preventive, and equitable systems</a:t>
          </a:r>
        </a:p>
      </dgm:t>
    </dgm:pt>
    <dgm:pt modelId="{B35BD261-1C49-46BB-94ED-8A4317904D64}" type="parTrans" cxnId="{13AC549A-8502-423C-B7C1-915EE18B5C24}">
      <dgm:prSet/>
      <dgm:spPr/>
      <dgm:t>
        <a:bodyPr/>
        <a:lstStyle/>
        <a:p>
          <a:endParaRPr lang="en-US"/>
        </a:p>
      </dgm:t>
    </dgm:pt>
    <dgm:pt modelId="{3E4ACDDF-FBD5-4BEB-8C21-5A8C638DB28C}" type="sibTrans" cxnId="{13AC549A-8502-423C-B7C1-915EE18B5C24}">
      <dgm:prSet/>
      <dgm:spPr/>
      <dgm:t>
        <a:bodyPr/>
        <a:lstStyle/>
        <a:p>
          <a:endParaRPr lang="en-US"/>
        </a:p>
      </dgm:t>
    </dgm:pt>
    <dgm:pt modelId="{C0252230-5B6A-4B0C-A49A-BB9DCBBEC84A}">
      <dgm:prSet/>
      <dgm:spPr/>
      <dgm:t>
        <a:bodyPr/>
        <a:lstStyle/>
        <a:p>
          <a:r>
            <a:rPr lang="en-US"/>
            <a:t>• Requires cross-sector leadership and long-term investment</a:t>
          </a:r>
        </a:p>
      </dgm:t>
    </dgm:pt>
    <dgm:pt modelId="{743BC694-A4B7-4C6F-8D70-0DD2DB82E701}" type="parTrans" cxnId="{487A662B-DCE0-44D0-8108-23600053657A}">
      <dgm:prSet/>
      <dgm:spPr/>
      <dgm:t>
        <a:bodyPr/>
        <a:lstStyle/>
        <a:p>
          <a:endParaRPr lang="en-US"/>
        </a:p>
      </dgm:t>
    </dgm:pt>
    <dgm:pt modelId="{F72CAB06-74EA-479B-9387-AA59DC055429}" type="sibTrans" cxnId="{487A662B-DCE0-44D0-8108-23600053657A}">
      <dgm:prSet/>
      <dgm:spPr/>
      <dgm:t>
        <a:bodyPr/>
        <a:lstStyle/>
        <a:p>
          <a:endParaRPr lang="en-US"/>
        </a:p>
      </dgm:t>
    </dgm:pt>
    <dgm:pt modelId="{5E81A578-A9C9-47E8-95A0-C42C789057D7}">
      <dgm:prSet/>
      <dgm:spPr/>
      <dgm:t>
        <a:bodyPr/>
        <a:lstStyle/>
        <a:p>
          <a:r>
            <a:rPr lang="en-US"/>
            <a:t>• Must balance innovation with inclusivity</a:t>
          </a:r>
        </a:p>
      </dgm:t>
    </dgm:pt>
    <dgm:pt modelId="{BF5B4D70-9370-4367-BBB8-CD8A9D4A326B}" type="parTrans" cxnId="{066D0312-331C-4053-B74F-1EFAA813A7B8}">
      <dgm:prSet/>
      <dgm:spPr/>
      <dgm:t>
        <a:bodyPr/>
        <a:lstStyle/>
        <a:p>
          <a:endParaRPr lang="en-US"/>
        </a:p>
      </dgm:t>
    </dgm:pt>
    <dgm:pt modelId="{7093C34A-D202-40B0-92AE-3EA517E01C27}" type="sibTrans" cxnId="{066D0312-331C-4053-B74F-1EFAA813A7B8}">
      <dgm:prSet/>
      <dgm:spPr/>
      <dgm:t>
        <a:bodyPr/>
        <a:lstStyle/>
        <a:p>
          <a:endParaRPr lang="en-US"/>
        </a:p>
      </dgm:t>
    </dgm:pt>
    <dgm:pt modelId="{FA4BE7C2-B634-4F2F-8D6A-439F16827FC0}">
      <dgm:prSet/>
      <dgm:spPr/>
      <dgm:t>
        <a:bodyPr/>
        <a:lstStyle/>
        <a:p>
          <a:r>
            <a:rPr lang="en-US"/>
            <a:t>• Sustainability is both an ethical and practical priority</a:t>
          </a:r>
        </a:p>
      </dgm:t>
    </dgm:pt>
    <dgm:pt modelId="{6E25543E-448E-43F6-8810-303C81D3DC7A}" type="parTrans" cxnId="{D5CEFD37-6E00-46F9-A3BC-8B91194915B4}">
      <dgm:prSet/>
      <dgm:spPr/>
      <dgm:t>
        <a:bodyPr/>
        <a:lstStyle/>
        <a:p>
          <a:endParaRPr lang="en-US"/>
        </a:p>
      </dgm:t>
    </dgm:pt>
    <dgm:pt modelId="{AC931465-5FEB-4B39-AF57-F86EF243EA8F}" type="sibTrans" cxnId="{D5CEFD37-6E00-46F9-A3BC-8B91194915B4}">
      <dgm:prSet/>
      <dgm:spPr/>
      <dgm:t>
        <a:bodyPr/>
        <a:lstStyle/>
        <a:p>
          <a:endParaRPr lang="en-US"/>
        </a:p>
      </dgm:t>
    </dgm:pt>
    <dgm:pt modelId="{4ED9DE9A-0CB5-4CF6-8305-6ED2E556655F}" type="pres">
      <dgm:prSet presAssocID="{8E35C717-E11F-48DB-9D50-D4D9529379FC}" presName="cycle" presStyleCnt="0">
        <dgm:presLayoutVars>
          <dgm:dir/>
          <dgm:resizeHandles val="exact"/>
        </dgm:presLayoutVars>
      </dgm:prSet>
      <dgm:spPr/>
    </dgm:pt>
    <dgm:pt modelId="{F90E4047-1E63-4B8B-98B9-FEAFCB6C898D}" type="pres">
      <dgm:prSet presAssocID="{7CCD0B69-9234-41EC-A0C8-927330F905AC}" presName="dummy" presStyleCnt="0"/>
      <dgm:spPr/>
    </dgm:pt>
    <dgm:pt modelId="{E8E2F318-8479-4DB2-85E2-804E33DA9623}" type="pres">
      <dgm:prSet presAssocID="{7CCD0B69-9234-41EC-A0C8-927330F905AC}" presName="node" presStyleLbl="revTx" presStyleIdx="0" presStyleCnt="4">
        <dgm:presLayoutVars>
          <dgm:bulletEnabled val="1"/>
        </dgm:presLayoutVars>
      </dgm:prSet>
      <dgm:spPr/>
    </dgm:pt>
    <dgm:pt modelId="{C796BACC-9F02-4FEC-9429-E69D2A940AA4}" type="pres">
      <dgm:prSet presAssocID="{3E4ACDDF-FBD5-4BEB-8C21-5A8C638DB28C}" presName="sibTrans" presStyleLbl="node1" presStyleIdx="0" presStyleCnt="4"/>
      <dgm:spPr/>
    </dgm:pt>
    <dgm:pt modelId="{123F98AC-8EDB-4B71-A961-54F627D0BD6A}" type="pres">
      <dgm:prSet presAssocID="{C0252230-5B6A-4B0C-A49A-BB9DCBBEC84A}" presName="dummy" presStyleCnt="0"/>
      <dgm:spPr/>
    </dgm:pt>
    <dgm:pt modelId="{D9452F73-A816-45D7-91A0-3575AF8CC3B2}" type="pres">
      <dgm:prSet presAssocID="{C0252230-5B6A-4B0C-A49A-BB9DCBBEC84A}" presName="node" presStyleLbl="revTx" presStyleIdx="1" presStyleCnt="4">
        <dgm:presLayoutVars>
          <dgm:bulletEnabled val="1"/>
        </dgm:presLayoutVars>
      </dgm:prSet>
      <dgm:spPr/>
    </dgm:pt>
    <dgm:pt modelId="{28B16C40-655E-4DBF-811F-896BB39E9420}" type="pres">
      <dgm:prSet presAssocID="{F72CAB06-74EA-479B-9387-AA59DC055429}" presName="sibTrans" presStyleLbl="node1" presStyleIdx="1" presStyleCnt="4"/>
      <dgm:spPr/>
    </dgm:pt>
    <dgm:pt modelId="{F982127D-C200-4EEE-BF22-94CD043FA98F}" type="pres">
      <dgm:prSet presAssocID="{5E81A578-A9C9-47E8-95A0-C42C789057D7}" presName="dummy" presStyleCnt="0"/>
      <dgm:spPr/>
    </dgm:pt>
    <dgm:pt modelId="{5281988F-66BC-41D0-BDBA-1742ECCA5D50}" type="pres">
      <dgm:prSet presAssocID="{5E81A578-A9C9-47E8-95A0-C42C789057D7}" presName="node" presStyleLbl="revTx" presStyleIdx="2" presStyleCnt="4">
        <dgm:presLayoutVars>
          <dgm:bulletEnabled val="1"/>
        </dgm:presLayoutVars>
      </dgm:prSet>
      <dgm:spPr/>
    </dgm:pt>
    <dgm:pt modelId="{7E5A170F-A58D-40D7-BD45-0A80716056EF}" type="pres">
      <dgm:prSet presAssocID="{7093C34A-D202-40B0-92AE-3EA517E01C27}" presName="sibTrans" presStyleLbl="node1" presStyleIdx="2" presStyleCnt="4"/>
      <dgm:spPr/>
    </dgm:pt>
    <dgm:pt modelId="{F2D037B3-E45F-4D95-A4A3-6507C07C9A7C}" type="pres">
      <dgm:prSet presAssocID="{FA4BE7C2-B634-4F2F-8D6A-439F16827FC0}" presName="dummy" presStyleCnt="0"/>
      <dgm:spPr/>
    </dgm:pt>
    <dgm:pt modelId="{DC3531FB-D227-4AC3-B232-B0944A42EF41}" type="pres">
      <dgm:prSet presAssocID="{FA4BE7C2-B634-4F2F-8D6A-439F16827FC0}" presName="node" presStyleLbl="revTx" presStyleIdx="3" presStyleCnt="4">
        <dgm:presLayoutVars>
          <dgm:bulletEnabled val="1"/>
        </dgm:presLayoutVars>
      </dgm:prSet>
      <dgm:spPr/>
    </dgm:pt>
    <dgm:pt modelId="{BAAB5A08-14C5-4492-89F3-A699707FE2F8}" type="pres">
      <dgm:prSet presAssocID="{AC931465-5FEB-4B39-AF57-F86EF243EA8F}" presName="sibTrans" presStyleLbl="node1" presStyleIdx="3" presStyleCnt="4"/>
      <dgm:spPr/>
    </dgm:pt>
  </dgm:ptLst>
  <dgm:cxnLst>
    <dgm:cxn modelId="{6DE1EA0D-B854-4B9D-A7EA-0F28E16C27CB}" type="presOf" srcId="{AC931465-5FEB-4B39-AF57-F86EF243EA8F}" destId="{BAAB5A08-14C5-4492-89F3-A699707FE2F8}" srcOrd="0" destOrd="0" presId="urn:microsoft.com/office/officeart/2005/8/layout/cycle1"/>
    <dgm:cxn modelId="{066D0312-331C-4053-B74F-1EFAA813A7B8}" srcId="{8E35C717-E11F-48DB-9D50-D4D9529379FC}" destId="{5E81A578-A9C9-47E8-95A0-C42C789057D7}" srcOrd="2" destOrd="0" parTransId="{BF5B4D70-9370-4367-BBB8-CD8A9D4A326B}" sibTransId="{7093C34A-D202-40B0-92AE-3EA517E01C27}"/>
    <dgm:cxn modelId="{D2CB7A18-FC6F-423B-B960-31FD7146BA16}" type="presOf" srcId="{C0252230-5B6A-4B0C-A49A-BB9DCBBEC84A}" destId="{D9452F73-A816-45D7-91A0-3575AF8CC3B2}" srcOrd="0" destOrd="0" presId="urn:microsoft.com/office/officeart/2005/8/layout/cycle1"/>
    <dgm:cxn modelId="{4A41CD1D-2623-4841-9D56-AB89F4572411}" type="presOf" srcId="{F72CAB06-74EA-479B-9387-AA59DC055429}" destId="{28B16C40-655E-4DBF-811F-896BB39E9420}" srcOrd="0" destOrd="0" presId="urn:microsoft.com/office/officeart/2005/8/layout/cycle1"/>
    <dgm:cxn modelId="{487A662B-DCE0-44D0-8108-23600053657A}" srcId="{8E35C717-E11F-48DB-9D50-D4D9529379FC}" destId="{C0252230-5B6A-4B0C-A49A-BB9DCBBEC84A}" srcOrd="1" destOrd="0" parTransId="{743BC694-A4B7-4C6F-8D70-0DD2DB82E701}" sibTransId="{F72CAB06-74EA-479B-9387-AA59DC055429}"/>
    <dgm:cxn modelId="{1100AA34-367D-40B4-94C4-0F4512EA121A}" type="presOf" srcId="{7093C34A-D202-40B0-92AE-3EA517E01C27}" destId="{7E5A170F-A58D-40D7-BD45-0A80716056EF}" srcOrd="0" destOrd="0" presId="urn:microsoft.com/office/officeart/2005/8/layout/cycle1"/>
    <dgm:cxn modelId="{D5CEFD37-6E00-46F9-A3BC-8B91194915B4}" srcId="{8E35C717-E11F-48DB-9D50-D4D9529379FC}" destId="{FA4BE7C2-B634-4F2F-8D6A-439F16827FC0}" srcOrd="3" destOrd="0" parTransId="{6E25543E-448E-43F6-8810-303C81D3DC7A}" sibTransId="{AC931465-5FEB-4B39-AF57-F86EF243EA8F}"/>
    <dgm:cxn modelId="{267AB13E-2EF8-4551-BC1D-17C753BA85EC}" type="presOf" srcId="{5E81A578-A9C9-47E8-95A0-C42C789057D7}" destId="{5281988F-66BC-41D0-BDBA-1742ECCA5D50}" srcOrd="0" destOrd="0" presId="urn:microsoft.com/office/officeart/2005/8/layout/cycle1"/>
    <dgm:cxn modelId="{8FF3E869-8B1D-4A2B-84F9-3F88997277DE}" type="presOf" srcId="{3E4ACDDF-FBD5-4BEB-8C21-5A8C638DB28C}" destId="{C796BACC-9F02-4FEC-9429-E69D2A940AA4}" srcOrd="0" destOrd="0" presId="urn:microsoft.com/office/officeart/2005/8/layout/cycle1"/>
    <dgm:cxn modelId="{13AC549A-8502-423C-B7C1-915EE18B5C24}" srcId="{8E35C717-E11F-48DB-9D50-D4D9529379FC}" destId="{7CCD0B69-9234-41EC-A0C8-927330F905AC}" srcOrd="0" destOrd="0" parTransId="{B35BD261-1C49-46BB-94ED-8A4317904D64}" sibTransId="{3E4ACDDF-FBD5-4BEB-8C21-5A8C638DB28C}"/>
    <dgm:cxn modelId="{50F8059E-B95C-4F54-831F-2D9ACD82D300}" type="presOf" srcId="{FA4BE7C2-B634-4F2F-8D6A-439F16827FC0}" destId="{DC3531FB-D227-4AC3-B232-B0944A42EF41}" srcOrd="0" destOrd="0" presId="urn:microsoft.com/office/officeart/2005/8/layout/cycle1"/>
    <dgm:cxn modelId="{7C2989CC-D62B-4DAF-85F2-230D0325007E}" type="presOf" srcId="{8E35C717-E11F-48DB-9D50-D4D9529379FC}" destId="{4ED9DE9A-0CB5-4CF6-8305-6ED2E556655F}" srcOrd="0" destOrd="0" presId="urn:microsoft.com/office/officeart/2005/8/layout/cycle1"/>
    <dgm:cxn modelId="{A837E9CC-50B9-47D9-B79D-9AC0AD942AF7}" type="presOf" srcId="{7CCD0B69-9234-41EC-A0C8-927330F905AC}" destId="{E8E2F318-8479-4DB2-85E2-804E33DA9623}" srcOrd="0" destOrd="0" presId="urn:microsoft.com/office/officeart/2005/8/layout/cycle1"/>
    <dgm:cxn modelId="{B58DAE44-888C-4219-AE11-A2A5D01A9A9D}" type="presParOf" srcId="{4ED9DE9A-0CB5-4CF6-8305-6ED2E556655F}" destId="{F90E4047-1E63-4B8B-98B9-FEAFCB6C898D}" srcOrd="0" destOrd="0" presId="urn:microsoft.com/office/officeart/2005/8/layout/cycle1"/>
    <dgm:cxn modelId="{99DBF675-B4AF-4D90-86F3-D535C074275D}" type="presParOf" srcId="{4ED9DE9A-0CB5-4CF6-8305-6ED2E556655F}" destId="{E8E2F318-8479-4DB2-85E2-804E33DA9623}" srcOrd="1" destOrd="0" presId="urn:microsoft.com/office/officeart/2005/8/layout/cycle1"/>
    <dgm:cxn modelId="{AEE9621E-725D-4C2A-B35A-9E987DA5827E}" type="presParOf" srcId="{4ED9DE9A-0CB5-4CF6-8305-6ED2E556655F}" destId="{C796BACC-9F02-4FEC-9429-E69D2A940AA4}" srcOrd="2" destOrd="0" presId="urn:microsoft.com/office/officeart/2005/8/layout/cycle1"/>
    <dgm:cxn modelId="{9AC68B6D-EA83-45F0-8971-A9C715742620}" type="presParOf" srcId="{4ED9DE9A-0CB5-4CF6-8305-6ED2E556655F}" destId="{123F98AC-8EDB-4B71-A961-54F627D0BD6A}" srcOrd="3" destOrd="0" presId="urn:microsoft.com/office/officeart/2005/8/layout/cycle1"/>
    <dgm:cxn modelId="{A1989D0E-B575-423A-A2AA-2CA1F4541F19}" type="presParOf" srcId="{4ED9DE9A-0CB5-4CF6-8305-6ED2E556655F}" destId="{D9452F73-A816-45D7-91A0-3575AF8CC3B2}" srcOrd="4" destOrd="0" presId="urn:microsoft.com/office/officeart/2005/8/layout/cycle1"/>
    <dgm:cxn modelId="{7373FDD9-0482-41D3-851E-1B4C825FB3A6}" type="presParOf" srcId="{4ED9DE9A-0CB5-4CF6-8305-6ED2E556655F}" destId="{28B16C40-655E-4DBF-811F-896BB39E9420}" srcOrd="5" destOrd="0" presId="urn:microsoft.com/office/officeart/2005/8/layout/cycle1"/>
    <dgm:cxn modelId="{132DE01C-7F60-4371-82B8-193A9DEF1F44}" type="presParOf" srcId="{4ED9DE9A-0CB5-4CF6-8305-6ED2E556655F}" destId="{F982127D-C200-4EEE-BF22-94CD043FA98F}" srcOrd="6" destOrd="0" presId="urn:microsoft.com/office/officeart/2005/8/layout/cycle1"/>
    <dgm:cxn modelId="{0A50C33A-B4B9-4F43-9361-551C6D004F42}" type="presParOf" srcId="{4ED9DE9A-0CB5-4CF6-8305-6ED2E556655F}" destId="{5281988F-66BC-41D0-BDBA-1742ECCA5D50}" srcOrd="7" destOrd="0" presId="urn:microsoft.com/office/officeart/2005/8/layout/cycle1"/>
    <dgm:cxn modelId="{6084BD6D-50BD-40AB-828A-B9390BAB16EF}" type="presParOf" srcId="{4ED9DE9A-0CB5-4CF6-8305-6ED2E556655F}" destId="{7E5A170F-A58D-40D7-BD45-0A80716056EF}" srcOrd="8" destOrd="0" presId="urn:microsoft.com/office/officeart/2005/8/layout/cycle1"/>
    <dgm:cxn modelId="{96A534C0-FB5C-4818-BEEE-FC826416D368}" type="presParOf" srcId="{4ED9DE9A-0CB5-4CF6-8305-6ED2E556655F}" destId="{F2D037B3-E45F-4D95-A4A3-6507C07C9A7C}" srcOrd="9" destOrd="0" presId="urn:microsoft.com/office/officeart/2005/8/layout/cycle1"/>
    <dgm:cxn modelId="{84C1F237-DDCB-4A9A-B870-6C5FD3DD6F28}" type="presParOf" srcId="{4ED9DE9A-0CB5-4CF6-8305-6ED2E556655F}" destId="{DC3531FB-D227-4AC3-B232-B0944A42EF41}" srcOrd="10" destOrd="0" presId="urn:microsoft.com/office/officeart/2005/8/layout/cycle1"/>
    <dgm:cxn modelId="{75D2440E-DCFF-47DA-8854-8C8CD29A5048}" type="presParOf" srcId="{4ED9DE9A-0CB5-4CF6-8305-6ED2E556655F}" destId="{BAAB5A08-14C5-4492-89F3-A699707FE2F8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5A4D5F0-D9D6-417C-BEA5-5AA00BA656F1}" type="doc">
      <dgm:prSet loTypeId="urn:microsoft.com/office/officeart/2005/8/layout/matrix2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A477160-B998-450F-AE4E-C559870D303E}">
      <dgm:prSet/>
      <dgm:spPr/>
      <dgm:t>
        <a:bodyPr/>
        <a:lstStyle/>
        <a:p>
          <a:r>
            <a:rPr lang="en-US"/>
            <a:t>• Integration enhances quality, equity, and sustainability</a:t>
          </a:r>
        </a:p>
      </dgm:t>
    </dgm:pt>
    <dgm:pt modelId="{BB5352C9-2FB1-45BD-9177-723C5021034C}" type="parTrans" cxnId="{8C91250B-5637-439A-9DB6-37A3003D920B}">
      <dgm:prSet/>
      <dgm:spPr/>
      <dgm:t>
        <a:bodyPr/>
        <a:lstStyle/>
        <a:p>
          <a:endParaRPr lang="en-US"/>
        </a:p>
      </dgm:t>
    </dgm:pt>
    <dgm:pt modelId="{DE55370C-E37A-474E-826D-E9CD262F7775}" type="sibTrans" cxnId="{8C91250B-5637-439A-9DB6-37A3003D920B}">
      <dgm:prSet/>
      <dgm:spPr/>
      <dgm:t>
        <a:bodyPr/>
        <a:lstStyle/>
        <a:p>
          <a:endParaRPr lang="en-US"/>
        </a:p>
      </dgm:t>
    </dgm:pt>
    <dgm:pt modelId="{498192EF-DDD9-4FF7-ABF5-835013598101}">
      <dgm:prSet/>
      <dgm:spPr/>
      <dgm:t>
        <a:bodyPr/>
        <a:lstStyle/>
        <a:p>
          <a:r>
            <a:rPr lang="en-US"/>
            <a:t>• Aligns with WHO SDGs and NHS Long Term Plan</a:t>
          </a:r>
        </a:p>
      </dgm:t>
    </dgm:pt>
    <dgm:pt modelId="{29DBCCE1-03D5-4C17-80B3-1EE7DC01A204}" type="parTrans" cxnId="{D17A1B39-C13C-451D-86DE-D26585CC952F}">
      <dgm:prSet/>
      <dgm:spPr/>
      <dgm:t>
        <a:bodyPr/>
        <a:lstStyle/>
        <a:p>
          <a:endParaRPr lang="en-US"/>
        </a:p>
      </dgm:t>
    </dgm:pt>
    <dgm:pt modelId="{90644A65-962F-418D-B350-07C0F60EF608}" type="sibTrans" cxnId="{D17A1B39-C13C-451D-86DE-D26585CC952F}">
      <dgm:prSet/>
      <dgm:spPr/>
      <dgm:t>
        <a:bodyPr/>
        <a:lstStyle/>
        <a:p>
          <a:endParaRPr lang="en-US"/>
        </a:p>
      </dgm:t>
    </dgm:pt>
    <dgm:pt modelId="{C2F88861-D654-49D2-88DF-909CBD1D0A55}">
      <dgm:prSet/>
      <dgm:spPr/>
      <dgm:t>
        <a:bodyPr/>
        <a:lstStyle/>
        <a:p>
          <a:r>
            <a:rPr lang="en-US"/>
            <a:t>• Encourages prevention, empowerment, and resilience</a:t>
          </a:r>
        </a:p>
      </dgm:t>
    </dgm:pt>
    <dgm:pt modelId="{BEFF774D-98A7-4484-B81F-9B07582C0EE6}" type="parTrans" cxnId="{790A8B9F-87F9-4F61-9677-3628EC3ABBCA}">
      <dgm:prSet/>
      <dgm:spPr/>
      <dgm:t>
        <a:bodyPr/>
        <a:lstStyle/>
        <a:p>
          <a:endParaRPr lang="en-US"/>
        </a:p>
      </dgm:t>
    </dgm:pt>
    <dgm:pt modelId="{834942AB-7F13-4B4C-BBB5-FE6422E28EDA}" type="sibTrans" cxnId="{790A8B9F-87F9-4F61-9677-3628EC3ABBCA}">
      <dgm:prSet/>
      <dgm:spPr/>
      <dgm:t>
        <a:bodyPr/>
        <a:lstStyle/>
        <a:p>
          <a:endParaRPr lang="en-US"/>
        </a:p>
      </dgm:t>
    </dgm:pt>
    <dgm:pt modelId="{0C519B7A-CCF4-4D87-9C9D-C10F99F8824F}">
      <dgm:prSet/>
      <dgm:spPr/>
      <dgm:t>
        <a:bodyPr/>
        <a:lstStyle/>
        <a:p>
          <a:r>
            <a:rPr lang="en-US"/>
            <a:t>• Foundation for future healthcare innovation</a:t>
          </a:r>
        </a:p>
      </dgm:t>
    </dgm:pt>
    <dgm:pt modelId="{1A6CB299-B8DC-4C1A-8EE2-D18680F65FC0}" type="parTrans" cxnId="{FD595D01-571A-466B-BCF7-A6D7FB69A261}">
      <dgm:prSet/>
      <dgm:spPr/>
      <dgm:t>
        <a:bodyPr/>
        <a:lstStyle/>
        <a:p>
          <a:endParaRPr lang="en-US"/>
        </a:p>
      </dgm:t>
    </dgm:pt>
    <dgm:pt modelId="{B7B0BBFB-A6A7-4530-B6D3-DC1F6E214E6E}" type="sibTrans" cxnId="{FD595D01-571A-466B-BCF7-A6D7FB69A261}">
      <dgm:prSet/>
      <dgm:spPr/>
      <dgm:t>
        <a:bodyPr/>
        <a:lstStyle/>
        <a:p>
          <a:endParaRPr lang="en-US"/>
        </a:p>
      </dgm:t>
    </dgm:pt>
    <dgm:pt modelId="{C4076E93-3CE2-4191-A07B-A8B3CA37C00F}" type="pres">
      <dgm:prSet presAssocID="{25A4D5F0-D9D6-417C-BEA5-5AA00BA656F1}" presName="matrix" presStyleCnt="0">
        <dgm:presLayoutVars>
          <dgm:chMax val="1"/>
          <dgm:dir/>
          <dgm:resizeHandles val="exact"/>
        </dgm:presLayoutVars>
      </dgm:prSet>
      <dgm:spPr/>
    </dgm:pt>
    <dgm:pt modelId="{6CB3020B-1C4F-4A54-9EF0-5C5C9195E07D}" type="pres">
      <dgm:prSet presAssocID="{25A4D5F0-D9D6-417C-BEA5-5AA00BA656F1}" presName="axisShape" presStyleLbl="bgShp" presStyleIdx="0" presStyleCnt="1"/>
      <dgm:spPr/>
    </dgm:pt>
    <dgm:pt modelId="{9C0A9037-EC3C-4E6E-B6D5-20B6C43A6803}" type="pres">
      <dgm:prSet presAssocID="{25A4D5F0-D9D6-417C-BEA5-5AA00BA656F1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AED8548-D1B8-4A89-B3E5-A1BDCA3D462B}" type="pres">
      <dgm:prSet presAssocID="{25A4D5F0-D9D6-417C-BEA5-5AA00BA656F1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3D74914-6F53-43E8-83C0-4562B001A00B}" type="pres">
      <dgm:prSet presAssocID="{25A4D5F0-D9D6-417C-BEA5-5AA00BA656F1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2F01E14-1937-4466-9BDE-196E04F4C052}" type="pres">
      <dgm:prSet presAssocID="{25A4D5F0-D9D6-417C-BEA5-5AA00BA656F1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D595D01-571A-466B-BCF7-A6D7FB69A261}" srcId="{25A4D5F0-D9D6-417C-BEA5-5AA00BA656F1}" destId="{0C519B7A-CCF4-4D87-9C9D-C10F99F8824F}" srcOrd="3" destOrd="0" parTransId="{1A6CB299-B8DC-4C1A-8EE2-D18680F65FC0}" sibTransId="{B7B0BBFB-A6A7-4530-B6D3-DC1F6E214E6E}"/>
    <dgm:cxn modelId="{6B83AE04-6B5B-4408-873F-E7506086E6C8}" type="presOf" srcId="{498192EF-DDD9-4FF7-ABF5-835013598101}" destId="{0AED8548-D1B8-4A89-B3E5-A1BDCA3D462B}" srcOrd="0" destOrd="0" presId="urn:microsoft.com/office/officeart/2005/8/layout/matrix2"/>
    <dgm:cxn modelId="{8C91250B-5637-439A-9DB6-37A3003D920B}" srcId="{25A4D5F0-D9D6-417C-BEA5-5AA00BA656F1}" destId="{0A477160-B998-450F-AE4E-C559870D303E}" srcOrd="0" destOrd="0" parTransId="{BB5352C9-2FB1-45BD-9177-723C5021034C}" sibTransId="{DE55370C-E37A-474E-826D-E9CD262F7775}"/>
    <dgm:cxn modelId="{D17A1B39-C13C-451D-86DE-D26585CC952F}" srcId="{25A4D5F0-D9D6-417C-BEA5-5AA00BA656F1}" destId="{498192EF-DDD9-4FF7-ABF5-835013598101}" srcOrd="1" destOrd="0" parTransId="{29DBCCE1-03D5-4C17-80B3-1EE7DC01A204}" sibTransId="{90644A65-962F-418D-B350-07C0F60EF608}"/>
    <dgm:cxn modelId="{0442CE42-0374-4473-BA25-8667D20F25B3}" type="presOf" srcId="{0C519B7A-CCF4-4D87-9C9D-C10F99F8824F}" destId="{92F01E14-1937-4466-9BDE-196E04F4C052}" srcOrd="0" destOrd="0" presId="urn:microsoft.com/office/officeart/2005/8/layout/matrix2"/>
    <dgm:cxn modelId="{790A8B9F-87F9-4F61-9677-3628EC3ABBCA}" srcId="{25A4D5F0-D9D6-417C-BEA5-5AA00BA656F1}" destId="{C2F88861-D654-49D2-88DF-909CBD1D0A55}" srcOrd="2" destOrd="0" parTransId="{BEFF774D-98A7-4484-B81F-9B07582C0EE6}" sibTransId="{834942AB-7F13-4B4C-BBB5-FE6422E28EDA}"/>
    <dgm:cxn modelId="{C4ADBAD0-4DE8-4B6B-8936-80F2817B31D4}" type="presOf" srcId="{C2F88861-D654-49D2-88DF-909CBD1D0A55}" destId="{B3D74914-6F53-43E8-83C0-4562B001A00B}" srcOrd="0" destOrd="0" presId="urn:microsoft.com/office/officeart/2005/8/layout/matrix2"/>
    <dgm:cxn modelId="{78F3FBED-7FC2-46C1-A55D-2EEB5953E5FA}" type="presOf" srcId="{25A4D5F0-D9D6-417C-BEA5-5AA00BA656F1}" destId="{C4076E93-3CE2-4191-A07B-A8B3CA37C00F}" srcOrd="0" destOrd="0" presId="urn:microsoft.com/office/officeart/2005/8/layout/matrix2"/>
    <dgm:cxn modelId="{32671FFD-0B5B-4168-9D19-F57CBECFCD08}" type="presOf" srcId="{0A477160-B998-450F-AE4E-C559870D303E}" destId="{9C0A9037-EC3C-4E6E-B6D5-20B6C43A6803}" srcOrd="0" destOrd="0" presId="urn:microsoft.com/office/officeart/2005/8/layout/matrix2"/>
    <dgm:cxn modelId="{4A44031F-BD77-4254-96BC-953A193B915D}" type="presParOf" srcId="{C4076E93-3CE2-4191-A07B-A8B3CA37C00F}" destId="{6CB3020B-1C4F-4A54-9EF0-5C5C9195E07D}" srcOrd="0" destOrd="0" presId="urn:microsoft.com/office/officeart/2005/8/layout/matrix2"/>
    <dgm:cxn modelId="{E84CE0B1-62B5-4736-B941-EEB4C8819425}" type="presParOf" srcId="{C4076E93-3CE2-4191-A07B-A8B3CA37C00F}" destId="{9C0A9037-EC3C-4E6E-B6D5-20B6C43A6803}" srcOrd="1" destOrd="0" presId="urn:microsoft.com/office/officeart/2005/8/layout/matrix2"/>
    <dgm:cxn modelId="{5B18ADFB-21DC-43C5-973C-AFBE962D70C1}" type="presParOf" srcId="{C4076E93-3CE2-4191-A07B-A8B3CA37C00F}" destId="{0AED8548-D1B8-4A89-B3E5-A1BDCA3D462B}" srcOrd="2" destOrd="0" presId="urn:microsoft.com/office/officeart/2005/8/layout/matrix2"/>
    <dgm:cxn modelId="{CB9895B1-F788-40B3-A29C-EEF639C13AD0}" type="presParOf" srcId="{C4076E93-3CE2-4191-A07B-A8B3CA37C00F}" destId="{B3D74914-6F53-43E8-83C0-4562B001A00B}" srcOrd="3" destOrd="0" presId="urn:microsoft.com/office/officeart/2005/8/layout/matrix2"/>
    <dgm:cxn modelId="{B11DA3C8-8CF8-4987-BE11-75A6DF6D872B}" type="presParOf" srcId="{C4076E93-3CE2-4191-A07B-A8B3CA37C00F}" destId="{92F01E14-1937-4466-9BDE-196E04F4C052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060FF-959E-4045-BDDB-12A634DF5319}">
      <dsp:nvSpPr>
        <dsp:cNvPr id="0" name=""/>
        <dsp:cNvSpPr/>
      </dsp:nvSpPr>
      <dsp:spPr>
        <a:xfrm>
          <a:off x="102137" y="389958"/>
          <a:ext cx="992889" cy="9928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551A89-1E91-41ED-A78F-BA99741A79B4}">
      <dsp:nvSpPr>
        <dsp:cNvPr id="0" name=""/>
        <dsp:cNvSpPr/>
      </dsp:nvSpPr>
      <dsp:spPr>
        <a:xfrm>
          <a:off x="310644" y="598464"/>
          <a:ext cx="575875" cy="575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91BBC1-3DBC-4838-9384-941056E93929}">
      <dsp:nvSpPr>
        <dsp:cNvPr id="0" name=""/>
        <dsp:cNvSpPr/>
      </dsp:nvSpPr>
      <dsp:spPr>
        <a:xfrm>
          <a:off x="1307788" y="389958"/>
          <a:ext cx="2340382" cy="9928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Focus: How health, wellbeing, and sustainable development intersect</a:t>
          </a:r>
        </a:p>
      </dsp:txBody>
      <dsp:txXfrm>
        <a:off x="1307788" y="389958"/>
        <a:ext cx="2340382" cy="992889"/>
      </dsp:txXfrm>
    </dsp:sp>
    <dsp:sp modelId="{CD7C7F02-0A45-46CA-AA38-35A28AC0EB46}">
      <dsp:nvSpPr>
        <dsp:cNvPr id="0" name=""/>
        <dsp:cNvSpPr/>
      </dsp:nvSpPr>
      <dsp:spPr>
        <a:xfrm>
          <a:off x="4055965" y="389958"/>
          <a:ext cx="992889" cy="9928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ADA8EA-FEF7-487B-B389-4A83454803DC}">
      <dsp:nvSpPr>
        <dsp:cNvPr id="0" name=""/>
        <dsp:cNvSpPr/>
      </dsp:nvSpPr>
      <dsp:spPr>
        <a:xfrm>
          <a:off x="4264472" y="598464"/>
          <a:ext cx="575875" cy="575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8A52A0-5F9A-4EC5-B5A1-5759C6E64AF6}">
      <dsp:nvSpPr>
        <dsp:cNvPr id="0" name=""/>
        <dsp:cNvSpPr/>
      </dsp:nvSpPr>
      <dsp:spPr>
        <a:xfrm>
          <a:off x="5261617" y="389958"/>
          <a:ext cx="2340382" cy="9928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Importance: Building equitable and future-ready health systems</a:t>
          </a:r>
        </a:p>
      </dsp:txBody>
      <dsp:txXfrm>
        <a:off x="5261617" y="389958"/>
        <a:ext cx="2340382" cy="992889"/>
      </dsp:txXfrm>
    </dsp:sp>
    <dsp:sp modelId="{860851CD-BF5D-4124-942F-C12C5849E7B3}">
      <dsp:nvSpPr>
        <dsp:cNvPr id="0" name=""/>
        <dsp:cNvSpPr/>
      </dsp:nvSpPr>
      <dsp:spPr>
        <a:xfrm>
          <a:off x="102137" y="1949315"/>
          <a:ext cx="992889" cy="9928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79655B-9DD9-4965-B164-C9B7A30D465B}">
      <dsp:nvSpPr>
        <dsp:cNvPr id="0" name=""/>
        <dsp:cNvSpPr/>
      </dsp:nvSpPr>
      <dsp:spPr>
        <a:xfrm>
          <a:off x="310644" y="2157822"/>
          <a:ext cx="575875" cy="575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FD1081-76EC-4112-A61D-CB4C2074758F}">
      <dsp:nvSpPr>
        <dsp:cNvPr id="0" name=""/>
        <dsp:cNvSpPr/>
      </dsp:nvSpPr>
      <dsp:spPr>
        <a:xfrm>
          <a:off x="1307788" y="1949315"/>
          <a:ext cx="2340382" cy="9928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Frameworks: Guided by WHO’s SDGs and NHS Long Term Plan</a:t>
          </a:r>
        </a:p>
      </dsp:txBody>
      <dsp:txXfrm>
        <a:off x="1307788" y="1949315"/>
        <a:ext cx="2340382" cy="992889"/>
      </dsp:txXfrm>
    </dsp:sp>
    <dsp:sp modelId="{FA4BB30F-0A2F-42DE-AD68-1BC365350238}">
      <dsp:nvSpPr>
        <dsp:cNvPr id="0" name=""/>
        <dsp:cNvSpPr/>
      </dsp:nvSpPr>
      <dsp:spPr>
        <a:xfrm>
          <a:off x="4055965" y="1949315"/>
          <a:ext cx="992889" cy="9928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064C3-1C51-4A80-ABBC-F9B7AEAC1AB5}">
      <dsp:nvSpPr>
        <dsp:cNvPr id="0" name=""/>
        <dsp:cNvSpPr/>
      </dsp:nvSpPr>
      <dsp:spPr>
        <a:xfrm>
          <a:off x="4264472" y="2157822"/>
          <a:ext cx="575875" cy="5758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72A073-8804-41B5-89AF-68C54FAAF8FC}">
      <dsp:nvSpPr>
        <dsp:cNvPr id="0" name=""/>
        <dsp:cNvSpPr/>
      </dsp:nvSpPr>
      <dsp:spPr>
        <a:xfrm>
          <a:off x="5261617" y="1949315"/>
          <a:ext cx="2340382" cy="9928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Aim: Critically analyse integration in modern care delivery</a:t>
          </a:r>
        </a:p>
      </dsp:txBody>
      <dsp:txXfrm>
        <a:off x="5261617" y="1949315"/>
        <a:ext cx="2340382" cy="9928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63891-DD41-40EE-AAAA-8743EE1C4C93}">
      <dsp:nvSpPr>
        <dsp:cNvPr id="0" name=""/>
        <dsp:cNvSpPr/>
      </dsp:nvSpPr>
      <dsp:spPr>
        <a:xfrm>
          <a:off x="0" y="0"/>
          <a:ext cx="3895724" cy="11231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Multidimensional: physical, emotional, social, and economic stability</a:t>
          </a:r>
        </a:p>
      </dsp:txBody>
      <dsp:txXfrm>
        <a:off x="32897" y="32897"/>
        <a:ext cx="2588808" cy="1057394"/>
      </dsp:txXfrm>
    </dsp:sp>
    <dsp:sp modelId="{3C504DEE-F209-423D-AC52-72A47E1BE60E}">
      <dsp:nvSpPr>
        <dsp:cNvPr id="0" name=""/>
        <dsp:cNvSpPr/>
      </dsp:nvSpPr>
      <dsp:spPr>
        <a:xfrm>
          <a:off x="326266" y="1327404"/>
          <a:ext cx="3895724" cy="1123188"/>
        </a:xfrm>
        <a:prstGeom prst="roundRect">
          <a:avLst>
            <a:gd name="adj" fmla="val 10000"/>
          </a:avLst>
        </a:prstGeom>
        <a:solidFill>
          <a:schemeClr val="accent2">
            <a:hueOff val="-1197987"/>
            <a:satOff val="8241"/>
            <a:lumOff val="91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Links with mental health, life satisfaction, and productivity</a:t>
          </a:r>
        </a:p>
      </dsp:txBody>
      <dsp:txXfrm>
        <a:off x="359163" y="1360301"/>
        <a:ext cx="2773591" cy="1057394"/>
      </dsp:txXfrm>
    </dsp:sp>
    <dsp:sp modelId="{37076531-8F5C-4CCA-ACBC-D0996D43E789}">
      <dsp:nvSpPr>
        <dsp:cNvPr id="0" name=""/>
        <dsp:cNvSpPr/>
      </dsp:nvSpPr>
      <dsp:spPr>
        <a:xfrm>
          <a:off x="647664" y="2654808"/>
          <a:ext cx="3895724" cy="1123188"/>
        </a:xfrm>
        <a:prstGeom prst="roundRect">
          <a:avLst>
            <a:gd name="adj" fmla="val 10000"/>
          </a:avLst>
        </a:prstGeom>
        <a:solidFill>
          <a:schemeClr val="accent2">
            <a:hueOff val="-2395974"/>
            <a:satOff val="16481"/>
            <a:lumOff val="182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Determinants: income, employment, relationships, environment</a:t>
          </a:r>
        </a:p>
      </dsp:txBody>
      <dsp:txXfrm>
        <a:off x="680561" y="2687705"/>
        <a:ext cx="2778461" cy="1057394"/>
      </dsp:txXfrm>
    </dsp:sp>
    <dsp:sp modelId="{D0F2497B-7DC8-4A89-B62E-C4813A2A595D}">
      <dsp:nvSpPr>
        <dsp:cNvPr id="0" name=""/>
        <dsp:cNvSpPr/>
      </dsp:nvSpPr>
      <dsp:spPr>
        <a:xfrm>
          <a:off x="973931" y="3982212"/>
          <a:ext cx="3895724" cy="1123188"/>
        </a:xfrm>
        <a:prstGeom prst="roundRect">
          <a:avLst>
            <a:gd name="adj" fmla="val 10000"/>
          </a:avLst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Promoted through public health and community initiatives</a:t>
          </a:r>
        </a:p>
      </dsp:txBody>
      <dsp:txXfrm>
        <a:off x="1006828" y="4015109"/>
        <a:ext cx="2773591" cy="1057394"/>
      </dsp:txXfrm>
    </dsp:sp>
    <dsp:sp modelId="{D050994B-A21E-4812-92EC-5458CF5BCA42}">
      <dsp:nvSpPr>
        <dsp:cNvPr id="0" name=""/>
        <dsp:cNvSpPr/>
      </dsp:nvSpPr>
      <dsp:spPr>
        <a:xfrm>
          <a:off x="3165652" y="860259"/>
          <a:ext cx="730072" cy="7300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329918" y="860259"/>
        <a:ext cx="401540" cy="549379"/>
      </dsp:txXfrm>
    </dsp:sp>
    <dsp:sp modelId="{39D77919-4CF8-4555-A8B2-DB1FB6F05E2D}">
      <dsp:nvSpPr>
        <dsp:cNvPr id="0" name=""/>
        <dsp:cNvSpPr/>
      </dsp:nvSpPr>
      <dsp:spPr>
        <a:xfrm>
          <a:off x="3491919" y="2187663"/>
          <a:ext cx="730072" cy="7300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262220"/>
            <a:satOff val="12987"/>
            <a:lumOff val="857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2262220"/>
              <a:satOff val="12987"/>
              <a:lumOff val="8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656185" y="2187663"/>
        <a:ext cx="401540" cy="549379"/>
      </dsp:txXfrm>
    </dsp:sp>
    <dsp:sp modelId="{6C6C842F-5171-47A7-A510-89DA056C0E5A}">
      <dsp:nvSpPr>
        <dsp:cNvPr id="0" name=""/>
        <dsp:cNvSpPr/>
      </dsp:nvSpPr>
      <dsp:spPr>
        <a:xfrm>
          <a:off x="3813316" y="3515067"/>
          <a:ext cx="730072" cy="7300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524440"/>
            <a:satOff val="25974"/>
            <a:lumOff val="1714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4524440"/>
              <a:satOff val="25974"/>
              <a:lumOff val="17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977582" y="3515067"/>
        <a:ext cx="401540" cy="5493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5B9F43-6628-42E4-81FF-9BB384085A0D}">
      <dsp:nvSpPr>
        <dsp:cNvPr id="0" name=""/>
        <dsp:cNvSpPr/>
      </dsp:nvSpPr>
      <dsp:spPr>
        <a:xfrm>
          <a:off x="0" y="0"/>
          <a:ext cx="3742416" cy="10045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Brundtland Report (1987): Meeting present needs without harming future generations</a:t>
          </a:r>
        </a:p>
      </dsp:txBody>
      <dsp:txXfrm>
        <a:off x="29423" y="29423"/>
        <a:ext cx="2573504" cy="945738"/>
      </dsp:txXfrm>
    </dsp:sp>
    <dsp:sp modelId="{6B7004BD-BD43-4D91-A8DC-41A99AA069B5}">
      <dsp:nvSpPr>
        <dsp:cNvPr id="0" name=""/>
        <dsp:cNvSpPr/>
      </dsp:nvSpPr>
      <dsp:spPr>
        <a:xfrm>
          <a:off x="313427" y="1187235"/>
          <a:ext cx="3742416" cy="10045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WHO’s SDG 3: Ensure healthy lives and promote wellbeing for all</a:t>
          </a:r>
        </a:p>
      </dsp:txBody>
      <dsp:txXfrm>
        <a:off x="342850" y="1216658"/>
        <a:ext cx="2717163" cy="945738"/>
      </dsp:txXfrm>
    </dsp:sp>
    <dsp:sp modelId="{FE32D931-9D17-48EB-808C-53B3B3B15978}">
      <dsp:nvSpPr>
        <dsp:cNvPr id="0" name=""/>
        <dsp:cNvSpPr/>
      </dsp:nvSpPr>
      <dsp:spPr>
        <a:xfrm>
          <a:off x="622176" y="2374471"/>
          <a:ext cx="3742416" cy="10045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Interconnected with climate action, equality, and clean environments</a:t>
          </a:r>
        </a:p>
      </dsp:txBody>
      <dsp:txXfrm>
        <a:off x="651599" y="2403894"/>
        <a:ext cx="2721841" cy="945738"/>
      </dsp:txXfrm>
    </dsp:sp>
    <dsp:sp modelId="{818A0D4E-D021-45C1-83CD-EC74D58CA8E4}">
      <dsp:nvSpPr>
        <dsp:cNvPr id="0" name=""/>
        <dsp:cNvSpPr/>
      </dsp:nvSpPr>
      <dsp:spPr>
        <a:xfrm>
          <a:off x="935603" y="3561706"/>
          <a:ext cx="3742416" cy="100458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Essential for long-term health system resilience</a:t>
          </a:r>
        </a:p>
      </dsp:txBody>
      <dsp:txXfrm>
        <a:off x="965026" y="3591129"/>
        <a:ext cx="2717163" cy="945738"/>
      </dsp:txXfrm>
    </dsp:sp>
    <dsp:sp modelId="{E7539C18-5C43-486C-90D1-443F0C15ABF7}">
      <dsp:nvSpPr>
        <dsp:cNvPr id="0" name=""/>
        <dsp:cNvSpPr/>
      </dsp:nvSpPr>
      <dsp:spPr>
        <a:xfrm>
          <a:off x="3089436" y="769420"/>
          <a:ext cx="652979" cy="65297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3236356" y="769420"/>
        <a:ext cx="359139" cy="491367"/>
      </dsp:txXfrm>
    </dsp:sp>
    <dsp:sp modelId="{3EA46CC3-B498-4372-8418-CA9CD7C82FB5}">
      <dsp:nvSpPr>
        <dsp:cNvPr id="0" name=""/>
        <dsp:cNvSpPr/>
      </dsp:nvSpPr>
      <dsp:spPr>
        <a:xfrm>
          <a:off x="3402863" y="1956655"/>
          <a:ext cx="652979" cy="65297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3549783" y="1956655"/>
        <a:ext cx="359139" cy="491367"/>
      </dsp:txXfrm>
    </dsp:sp>
    <dsp:sp modelId="{2E9D8FEE-2C19-4FE5-8973-059AD21CD419}">
      <dsp:nvSpPr>
        <dsp:cNvPr id="0" name=""/>
        <dsp:cNvSpPr/>
      </dsp:nvSpPr>
      <dsp:spPr>
        <a:xfrm>
          <a:off x="3711613" y="3143891"/>
          <a:ext cx="652979" cy="652979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3858533" y="3143891"/>
        <a:ext cx="359139" cy="4913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5264E2-1799-45B8-BDBA-B3BCAD0FCCD5}">
      <dsp:nvSpPr>
        <dsp:cNvPr id="0" name=""/>
        <dsp:cNvSpPr/>
      </dsp:nvSpPr>
      <dsp:spPr>
        <a:xfrm>
          <a:off x="0" y="117871"/>
          <a:ext cx="4869656" cy="4869656"/>
        </a:xfrm>
        <a:prstGeom prst="diamond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35D98D-8485-4F32-A03F-C239C2E27F52}">
      <dsp:nvSpPr>
        <dsp:cNvPr id="0" name=""/>
        <dsp:cNvSpPr/>
      </dsp:nvSpPr>
      <dsp:spPr>
        <a:xfrm>
          <a:off x="462617" y="580489"/>
          <a:ext cx="1899165" cy="189916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 Holistic models unite physical, mental, and social care</a:t>
          </a:r>
        </a:p>
      </dsp:txBody>
      <dsp:txXfrm>
        <a:off x="555327" y="673199"/>
        <a:ext cx="1713745" cy="1713745"/>
      </dsp:txXfrm>
    </dsp:sp>
    <dsp:sp modelId="{9E86DE8F-02DA-4157-8ED8-8C3AD2EBFDA8}">
      <dsp:nvSpPr>
        <dsp:cNvPr id="0" name=""/>
        <dsp:cNvSpPr/>
      </dsp:nvSpPr>
      <dsp:spPr>
        <a:xfrm>
          <a:off x="2507872" y="580489"/>
          <a:ext cx="1899165" cy="189916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 Biopsychosocial model (Engel, 1977) guides integration</a:t>
          </a:r>
        </a:p>
      </dsp:txBody>
      <dsp:txXfrm>
        <a:off x="2600582" y="673199"/>
        <a:ext cx="1713745" cy="1713745"/>
      </dsp:txXfrm>
    </dsp:sp>
    <dsp:sp modelId="{23287E4D-4143-4322-883E-0EA5A6233606}">
      <dsp:nvSpPr>
        <dsp:cNvPr id="0" name=""/>
        <dsp:cNvSpPr/>
      </dsp:nvSpPr>
      <dsp:spPr>
        <a:xfrm>
          <a:off x="462617" y="2625744"/>
          <a:ext cx="1899165" cy="189916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 Person-</a:t>
          </a:r>
          <a:r>
            <a:rPr lang="en-US" sz="1800" kern="1200" dirty="0" err="1"/>
            <a:t>centred</a:t>
          </a:r>
          <a:r>
            <a:rPr lang="en-US" sz="1800" kern="1200" dirty="0"/>
            <a:t> and preventive approaches</a:t>
          </a:r>
        </a:p>
      </dsp:txBody>
      <dsp:txXfrm>
        <a:off x="555327" y="2718454"/>
        <a:ext cx="1713745" cy="1713745"/>
      </dsp:txXfrm>
    </dsp:sp>
    <dsp:sp modelId="{F590C359-C6BA-4DED-95D1-B0934E928738}">
      <dsp:nvSpPr>
        <dsp:cNvPr id="0" name=""/>
        <dsp:cNvSpPr/>
      </dsp:nvSpPr>
      <dsp:spPr>
        <a:xfrm>
          <a:off x="2507872" y="2625744"/>
          <a:ext cx="1899165" cy="189916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 Encourages collaboration across sectors</a:t>
          </a:r>
        </a:p>
      </dsp:txBody>
      <dsp:txXfrm>
        <a:off x="2600582" y="2718454"/>
        <a:ext cx="1713745" cy="17137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A1BF73-7C48-419F-A732-21FB5859E259}">
      <dsp:nvSpPr>
        <dsp:cNvPr id="0" name=""/>
        <dsp:cNvSpPr/>
      </dsp:nvSpPr>
      <dsp:spPr>
        <a:xfrm>
          <a:off x="0" y="0"/>
          <a:ext cx="6011227" cy="6873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WHO’s 'Health in All Policies' – cross-sector collaboration</a:t>
          </a:r>
        </a:p>
      </dsp:txBody>
      <dsp:txXfrm>
        <a:off x="20131" y="20131"/>
        <a:ext cx="5211472" cy="647062"/>
      </dsp:txXfrm>
    </dsp:sp>
    <dsp:sp modelId="{E45781EC-3507-4E2B-A437-403E51B85E2C}">
      <dsp:nvSpPr>
        <dsp:cNvPr id="0" name=""/>
        <dsp:cNvSpPr/>
      </dsp:nvSpPr>
      <dsp:spPr>
        <a:xfrm>
          <a:off x="503440" y="812292"/>
          <a:ext cx="6011227" cy="6873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NHS Sustainable Development Unit – Net Zero by 2040</a:t>
          </a:r>
        </a:p>
      </dsp:txBody>
      <dsp:txXfrm>
        <a:off x="523571" y="832423"/>
        <a:ext cx="5020764" cy="647062"/>
      </dsp:txXfrm>
    </dsp:sp>
    <dsp:sp modelId="{63F795D3-703A-4BD7-AE0E-AE5B6D8A3CB1}">
      <dsp:nvSpPr>
        <dsp:cNvPr id="0" name=""/>
        <dsp:cNvSpPr/>
      </dsp:nvSpPr>
      <dsp:spPr>
        <a:xfrm>
          <a:off x="999366" y="1624584"/>
          <a:ext cx="6011227" cy="6873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Focus on green healthcare, energy efficiency, and local resilience</a:t>
          </a:r>
        </a:p>
      </dsp:txBody>
      <dsp:txXfrm>
        <a:off x="1019497" y="1644715"/>
        <a:ext cx="5028278" cy="647062"/>
      </dsp:txXfrm>
    </dsp:sp>
    <dsp:sp modelId="{4A855AA9-7E44-43B3-B60F-E2951C840C43}">
      <dsp:nvSpPr>
        <dsp:cNvPr id="0" name=""/>
        <dsp:cNvSpPr/>
      </dsp:nvSpPr>
      <dsp:spPr>
        <a:xfrm>
          <a:off x="1502806" y="2436876"/>
          <a:ext cx="6011227" cy="6873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Sustainability embedded in workforce and infrastructure planning</a:t>
          </a:r>
        </a:p>
      </dsp:txBody>
      <dsp:txXfrm>
        <a:off x="1522937" y="2457007"/>
        <a:ext cx="5020764" cy="647062"/>
      </dsp:txXfrm>
    </dsp:sp>
    <dsp:sp modelId="{A2EDD42E-A16B-489D-BCDE-C9B9B49D6802}">
      <dsp:nvSpPr>
        <dsp:cNvPr id="0" name=""/>
        <dsp:cNvSpPr/>
      </dsp:nvSpPr>
      <dsp:spPr>
        <a:xfrm>
          <a:off x="5564467" y="526427"/>
          <a:ext cx="446760" cy="44676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5664988" y="526427"/>
        <a:ext cx="245718" cy="336187"/>
      </dsp:txXfrm>
    </dsp:sp>
    <dsp:sp modelId="{2ED08E76-50E1-4FFD-8CAB-68A2E32517CC}">
      <dsp:nvSpPr>
        <dsp:cNvPr id="0" name=""/>
        <dsp:cNvSpPr/>
      </dsp:nvSpPr>
      <dsp:spPr>
        <a:xfrm>
          <a:off x="6067907" y="1338720"/>
          <a:ext cx="446760" cy="44676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168428" y="1338720"/>
        <a:ext cx="245718" cy="336187"/>
      </dsp:txXfrm>
    </dsp:sp>
    <dsp:sp modelId="{AC6F70B9-1B0E-4599-8EBA-CD704CCA7102}">
      <dsp:nvSpPr>
        <dsp:cNvPr id="0" name=""/>
        <dsp:cNvSpPr/>
      </dsp:nvSpPr>
      <dsp:spPr>
        <a:xfrm>
          <a:off x="6563833" y="2151012"/>
          <a:ext cx="446760" cy="44676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664354" y="2151012"/>
        <a:ext cx="245718" cy="3361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B7765A-52B1-4265-A3BE-5BF0B19863FE}">
      <dsp:nvSpPr>
        <dsp:cNvPr id="0" name=""/>
        <dsp:cNvSpPr/>
      </dsp:nvSpPr>
      <dsp:spPr>
        <a:xfrm>
          <a:off x="660566" y="270744"/>
          <a:ext cx="982668" cy="9826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EA2AC2-D53C-49F7-88DA-A7BDAC2AA45C}">
      <dsp:nvSpPr>
        <dsp:cNvPr id="0" name=""/>
        <dsp:cNvSpPr/>
      </dsp:nvSpPr>
      <dsp:spPr>
        <a:xfrm>
          <a:off x="60046" y="1559736"/>
          <a:ext cx="21837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Key policies: NHS Long Term Plan (2019), Public Health England Frameworks</a:t>
          </a:r>
        </a:p>
      </dsp:txBody>
      <dsp:txXfrm>
        <a:off x="60046" y="1559736"/>
        <a:ext cx="2183707" cy="720000"/>
      </dsp:txXfrm>
    </dsp:sp>
    <dsp:sp modelId="{E6F46B8E-D09C-4927-84E6-5E4788C9A426}">
      <dsp:nvSpPr>
        <dsp:cNvPr id="0" name=""/>
        <dsp:cNvSpPr/>
      </dsp:nvSpPr>
      <dsp:spPr>
        <a:xfrm>
          <a:off x="3226421" y="270744"/>
          <a:ext cx="982668" cy="9826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20C30E-1579-4FA5-99C7-7BCFAC27ADFF}">
      <dsp:nvSpPr>
        <dsp:cNvPr id="0" name=""/>
        <dsp:cNvSpPr/>
      </dsp:nvSpPr>
      <dsp:spPr>
        <a:xfrm>
          <a:off x="2625902" y="1559736"/>
          <a:ext cx="21837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Priorities: prevention, digital health, mental wellbeing</a:t>
          </a:r>
        </a:p>
      </dsp:txBody>
      <dsp:txXfrm>
        <a:off x="2625902" y="1559736"/>
        <a:ext cx="2183707" cy="720000"/>
      </dsp:txXfrm>
    </dsp:sp>
    <dsp:sp modelId="{1EC2DAC2-9BC9-44C2-B4A2-D814C6EEB5F3}">
      <dsp:nvSpPr>
        <dsp:cNvPr id="0" name=""/>
        <dsp:cNvSpPr/>
      </dsp:nvSpPr>
      <dsp:spPr>
        <a:xfrm>
          <a:off x="660566" y="2825663"/>
          <a:ext cx="982668" cy="9826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030C5D-09D3-427B-8841-C8815D418A20}">
      <dsp:nvSpPr>
        <dsp:cNvPr id="0" name=""/>
        <dsp:cNvSpPr/>
      </dsp:nvSpPr>
      <dsp:spPr>
        <a:xfrm>
          <a:off x="60046" y="4114655"/>
          <a:ext cx="21837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Governance challenges: limited funding, staffing, inequalities</a:t>
          </a:r>
        </a:p>
      </dsp:txBody>
      <dsp:txXfrm>
        <a:off x="60046" y="4114655"/>
        <a:ext cx="2183707" cy="720000"/>
      </dsp:txXfrm>
    </dsp:sp>
    <dsp:sp modelId="{94E113C8-57FE-4EC0-BD75-81C7D11889ED}">
      <dsp:nvSpPr>
        <dsp:cNvPr id="0" name=""/>
        <dsp:cNvSpPr/>
      </dsp:nvSpPr>
      <dsp:spPr>
        <a:xfrm>
          <a:off x="3226421" y="2825663"/>
          <a:ext cx="982668" cy="9826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5755EF-5130-4687-B119-DEA6459C6200}">
      <dsp:nvSpPr>
        <dsp:cNvPr id="0" name=""/>
        <dsp:cNvSpPr/>
      </dsp:nvSpPr>
      <dsp:spPr>
        <a:xfrm>
          <a:off x="2625902" y="4114655"/>
          <a:ext cx="21837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Need for multi-agency collaboration and transparency</a:t>
          </a:r>
        </a:p>
      </dsp:txBody>
      <dsp:txXfrm>
        <a:off x="2625902" y="4114655"/>
        <a:ext cx="2183707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70FC5-461A-4D4A-82B3-6AAA395FEBF3}">
      <dsp:nvSpPr>
        <dsp:cNvPr id="0" name=""/>
        <dsp:cNvSpPr/>
      </dsp:nvSpPr>
      <dsp:spPr>
        <a:xfrm>
          <a:off x="0" y="0"/>
          <a:ext cx="48696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78EAA6-110C-4D41-A24D-8C681DE2A8EE}">
      <dsp:nvSpPr>
        <dsp:cNvPr id="0" name=""/>
        <dsp:cNvSpPr/>
      </dsp:nvSpPr>
      <dsp:spPr>
        <a:xfrm>
          <a:off x="0" y="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Wellness and lifestyle management programmes</a:t>
          </a:r>
        </a:p>
      </dsp:txBody>
      <dsp:txXfrm>
        <a:off x="0" y="0"/>
        <a:ext cx="4869656" cy="1276350"/>
      </dsp:txXfrm>
    </dsp:sp>
    <dsp:sp modelId="{D9D38B3A-6CF4-4F27-8FDE-2A163CE74BE4}">
      <dsp:nvSpPr>
        <dsp:cNvPr id="0" name=""/>
        <dsp:cNvSpPr/>
      </dsp:nvSpPr>
      <dsp:spPr>
        <a:xfrm>
          <a:off x="0" y="1276350"/>
          <a:ext cx="4869656" cy="0"/>
        </a:xfrm>
        <a:prstGeom prst="line">
          <a:avLst/>
        </a:prstGeom>
        <a:solidFill>
          <a:schemeClr val="accent2">
            <a:hueOff val="-1197987"/>
            <a:satOff val="8241"/>
            <a:lumOff val="915"/>
            <a:alphaOff val="0"/>
          </a:schemeClr>
        </a:solidFill>
        <a:ln w="15875" cap="rnd" cmpd="sng" algn="ctr">
          <a:solidFill>
            <a:schemeClr val="accent2">
              <a:hueOff val="-1197987"/>
              <a:satOff val="8241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CF43DB-6994-4364-8CBF-BA7034FA6D21}">
      <dsp:nvSpPr>
        <dsp:cNvPr id="0" name=""/>
        <dsp:cNvSpPr/>
      </dsp:nvSpPr>
      <dsp:spPr>
        <a:xfrm>
          <a:off x="0" y="127635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Telehealth and digital consultations</a:t>
          </a:r>
        </a:p>
      </dsp:txBody>
      <dsp:txXfrm>
        <a:off x="0" y="1276350"/>
        <a:ext cx="4869656" cy="1276350"/>
      </dsp:txXfrm>
    </dsp:sp>
    <dsp:sp modelId="{B266DAD7-BFEA-411F-BCB2-BF551EF5B621}">
      <dsp:nvSpPr>
        <dsp:cNvPr id="0" name=""/>
        <dsp:cNvSpPr/>
      </dsp:nvSpPr>
      <dsp:spPr>
        <a:xfrm>
          <a:off x="0" y="2552700"/>
          <a:ext cx="4869656" cy="0"/>
        </a:xfrm>
        <a:prstGeom prst="line">
          <a:avLst/>
        </a:prstGeom>
        <a:solidFill>
          <a:schemeClr val="accent2">
            <a:hueOff val="-2395974"/>
            <a:satOff val="16481"/>
            <a:lumOff val="1829"/>
            <a:alphaOff val="0"/>
          </a:schemeClr>
        </a:solidFill>
        <a:ln w="15875" cap="rnd" cmpd="sng" algn="ctr">
          <a:solidFill>
            <a:schemeClr val="accent2">
              <a:hueOff val="-2395974"/>
              <a:satOff val="16481"/>
              <a:lumOff val="18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6D2856-F4AF-4E79-90DC-C96EA57C755E}">
      <dsp:nvSpPr>
        <dsp:cNvPr id="0" name=""/>
        <dsp:cNvSpPr/>
      </dsp:nvSpPr>
      <dsp:spPr>
        <a:xfrm>
          <a:off x="0" y="255270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Social prescribing and community-led models</a:t>
          </a:r>
        </a:p>
      </dsp:txBody>
      <dsp:txXfrm>
        <a:off x="0" y="2552700"/>
        <a:ext cx="4869656" cy="1276350"/>
      </dsp:txXfrm>
    </dsp:sp>
    <dsp:sp modelId="{076390A1-F181-4F2F-AE71-78346403AB97}">
      <dsp:nvSpPr>
        <dsp:cNvPr id="0" name=""/>
        <dsp:cNvSpPr/>
      </dsp:nvSpPr>
      <dsp:spPr>
        <a:xfrm>
          <a:off x="0" y="3829050"/>
          <a:ext cx="4869656" cy="0"/>
        </a:xfrm>
        <a:prstGeom prst="line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accent2">
              <a:hueOff val="-3593961"/>
              <a:satOff val="24722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9C6826-20D9-436C-AF1B-806394A1CBD0}">
      <dsp:nvSpPr>
        <dsp:cNvPr id="0" name=""/>
        <dsp:cNvSpPr/>
      </dsp:nvSpPr>
      <dsp:spPr>
        <a:xfrm>
          <a:off x="0" y="382905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Example: NHS Healthy New Towns initiative</a:t>
          </a:r>
        </a:p>
      </dsp:txBody>
      <dsp:txXfrm>
        <a:off x="0" y="3829050"/>
        <a:ext cx="4869656" cy="127635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6F7AF6-F2D0-46CE-BBD0-5DD2CFAE5066}">
      <dsp:nvSpPr>
        <dsp:cNvPr id="0" name=""/>
        <dsp:cNvSpPr/>
      </dsp:nvSpPr>
      <dsp:spPr>
        <a:xfrm>
          <a:off x="0" y="1895"/>
          <a:ext cx="4678020" cy="9605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0425D8-F061-4AE2-81DA-9B1F912E698A}">
      <dsp:nvSpPr>
        <dsp:cNvPr id="0" name=""/>
        <dsp:cNvSpPr/>
      </dsp:nvSpPr>
      <dsp:spPr>
        <a:xfrm>
          <a:off x="290559" y="218013"/>
          <a:ext cx="528289" cy="5282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BB88EE-A1DA-42C6-8788-2EAFF3DFB018}">
      <dsp:nvSpPr>
        <dsp:cNvPr id="0" name=""/>
        <dsp:cNvSpPr/>
      </dsp:nvSpPr>
      <dsp:spPr>
        <a:xfrm>
          <a:off x="1109408" y="1895"/>
          <a:ext cx="3568611" cy="960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56" tIns="101656" rIns="101656" bIns="1016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Examples: Change4Life, Better Health, Smokefree campaigns</a:t>
          </a:r>
        </a:p>
      </dsp:txBody>
      <dsp:txXfrm>
        <a:off x="1109408" y="1895"/>
        <a:ext cx="3568611" cy="960526"/>
      </dsp:txXfrm>
    </dsp:sp>
    <dsp:sp modelId="{AD9D6BA9-CB3B-4F08-9D10-6CBEA9DDDC7F}">
      <dsp:nvSpPr>
        <dsp:cNvPr id="0" name=""/>
        <dsp:cNvSpPr/>
      </dsp:nvSpPr>
      <dsp:spPr>
        <a:xfrm>
          <a:off x="0" y="1202553"/>
          <a:ext cx="4678020" cy="9605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54C537-9466-4701-8B07-873142E37545}">
      <dsp:nvSpPr>
        <dsp:cNvPr id="0" name=""/>
        <dsp:cNvSpPr/>
      </dsp:nvSpPr>
      <dsp:spPr>
        <a:xfrm>
          <a:off x="290559" y="1418671"/>
          <a:ext cx="528289" cy="5282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5EF21-405B-4079-9E7A-54CF36ADCF74}">
      <dsp:nvSpPr>
        <dsp:cNvPr id="0" name=""/>
        <dsp:cNvSpPr/>
      </dsp:nvSpPr>
      <dsp:spPr>
        <a:xfrm>
          <a:off x="1109408" y="1202553"/>
          <a:ext cx="3568611" cy="960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56" tIns="101656" rIns="101656" bIns="1016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Promote healthier lifestyles and behaviour change</a:t>
          </a:r>
        </a:p>
      </dsp:txBody>
      <dsp:txXfrm>
        <a:off x="1109408" y="1202553"/>
        <a:ext cx="3568611" cy="960526"/>
      </dsp:txXfrm>
    </dsp:sp>
    <dsp:sp modelId="{CFDC88F0-C9BB-4474-BD1D-8B22A8F5B0CD}">
      <dsp:nvSpPr>
        <dsp:cNvPr id="0" name=""/>
        <dsp:cNvSpPr/>
      </dsp:nvSpPr>
      <dsp:spPr>
        <a:xfrm>
          <a:off x="0" y="2403211"/>
          <a:ext cx="4678020" cy="9605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0549D0-7D6D-4B7B-AEFA-1209EBB5E735}">
      <dsp:nvSpPr>
        <dsp:cNvPr id="0" name=""/>
        <dsp:cNvSpPr/>
      </dsp:nvSpPr>
      <dsp:spPr>
        <a:xfrm>
          <a:off x="290559" y="2619329"/>
          <a:ext cx="528289" cy="5282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BFA94-089F-482E-A3F8-A9A449561C58}">
      <dsp:nvSpPr>
        <dsp:cNvPr id="0" name=""/>
        <dsp:cNvSpPr/>
      </dsp:nvSpPr>
      <dsp:spPr>
        <a:xfrm>
          <a:off x="1109408" y="2403211"/>
          <a:ext cx="3568611" cy="960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56" tIns="101656" rIns="101656" bIns="1016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Early intervention prevents chronic conditions</a:t>
          </a:r>
        </a:p>
      </dsp:txBody>
      <dsp:txXfrm>
        <a:off x="1109408" y="2403211"/>
        <a:ext cx="3568611" cy="960526"/>
      </dsp:txXfrm>
    </dsp:sp>
    <dsp:sp modelId="{A9FE9911-E9B7-4B04-8708-53CE298D2175}">
      <dsp:nvSpPr>
        <dsp:cNvPr id="0" name=""/>
        <dsp:cNvSpPr/>
      </dsp:nvSpPr>
      <dsp:spPr>
        <a:xfrm>
          <a:off x="0" y="3603869"/>
          <a:ext cx="4678020" cy="9605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6161BF-5EC8-4168-909F-13929263B5F0}">
      <dsp:nvSpPr>
        <dsp:cNvPr id="0" name=""/>
        <dsp:cNvSpPr/>
      </dsp:nvSpPr>
      <dsp:spPr>
        <a:xfrm>
          <a:off x="290559" y="3819987"/>
          <a:ext cx="528289" cy="5282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566C68-9ED8-4659-9C0B-F16C5ACFF37E}">
      <dsp:nvSpPr>
        <dsp:cNvPr id="0" name=""/>
        <dsp:cNvSpPr/>
      </dsp:nvSpPr>
      <dsp:spPr>
        <a:xfrm>
          <a:off x="1109408" y="3603869"/>
          <a:ext cx="3568611" cy="960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56" tIns="101656" rIns="101656" bIns="1016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Contributes to national wellbeing and cost savings</a:t>
          </a:r>
        </a:p>
      </dsp:txBody>
      <dsp:txXfrm>
        <a:off x="1109408" y="3603869"/>
        <a:ext cx="3568611" cy="96052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D891F0-BE2D-4AE9-B219-791A911FC24F}">
      <dsp:nvSpPr>
        <dsp:cNvPr id="0" name=""/>
        <dsp:cNvSpPr/>
      </dsp:nvSpPr>
      <dsp:spPr>
        <a:xfrm>
          <a:off x="0" y="0"/>
          <a:ext cx="48696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2A87EF-308A-4C49-BA28-B05D2A217CE2}">
      <dsp:nvSpPr>
        <dsp:cNvPr id="0" name=""/>
        <dsp:cNvSpPr/>
      </dsp:nvSpPr>
      <dsp:spPr>
        <a:xfrm>
          <a:off x="0" y="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Persistent disparities: socioeconomic, ethnic, regional</a:t>
          </a:r>
        </a:p>
      </dsp:txBody>
      <dsp:txXfrm>
        <a:off x="0" y="0"/>
        <a:ext cx="4869656" cy="1276350"/>
      </dsp:txXfrm>
    </dsp:sp>
    <dsp:sp modelId="{B1DF86DC-1DC0-43E9-9D1C-776BA007CA71}">
      <dsp:nvSpPr>
        <dsp:cNvPr id="0" name=""/>
        <dsp:cNvSpPr/>
      </dsp:nvSpPr>
      <dsp:spPr>
        <a:xfrm>
          <a:off x="0" y="1276350"/>
          <a:ext cx="4869656" cy="0"/>
        </a:xfrm>
        <a:prstGeom prst="line">
          <a:avLst/>
        </a:prstGeom>
        <a:solidFill>
          <a:schemeClr val="accent2">
            <a:hueOff val="-1197987"/>
            <a:satOff val="8241"/>
            <a:lumOff val="915"/>
            <a:alphaOff val="0"/>
          </a:schemeClr>
        </a:solidFill>
        <a:ln w="15875" cap="rnd" cmpd="sng" algn="ctr">
          <a:solidFill>
            <a:schemeClr val="accent2">
              <a:hueOff val="-1197987"/>
              <a:satOff val="8241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5EC051-2DDE-45EF-A33B-BF4A4C5433B2}">
      <dsp:nvSpPr>
        <dsp:cNvPr id="0" name=""/>
        <dsp:cNvSpPr/>
      </dsp:nvSpPr>
      <dsp:spPr>
        <a:xfrm>
          <a:off x="0" y="127635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Barriers: poverty, language, digital exclusion</a:t>
          </a:r>
        </a:p>
      </dsp:txBody>
      <dsp:txXfrm>
        <a:off x="0" y="1276350"/>
        <a:ext cx="4869656" cy="1276350"/>
      </dsp:txXfrm>
    </dsp:sp>
    <dsp:sp modelId="{17CCF7B9-D5E6-4D84-A11F-F0E989C4A9BB}">
      <dsp:nvSpPr>
        <dsp:cNvPr id="0" name=""/>
        <dsp:cNvSpPr/>
      </dsp:nvSpPr>
      <dsp:spPr>
        <a:xfrm>
          <a:off x="0" y="2552700"/>
          <a:ext cx="4869656" cy="0"/>
        </a:xfrm>
        <a:prstGeom prst="line">
          <a:avLst/>
        </a:prstGeom>
        <a:solidFill>
          <a:schemeClr val="accent2">
            <a:hueOff val="-2395974"/>
            <a:satOff val="16481"/>
            <a:lumOff val="1829"/>
            <a:alphaOff val="0"/>
          </a:schemeClr>
        </a:solidFill>
        <a:ln w="15875" cap="rnd" cmpd="sng" algn="ctr">
          <a:solidFill>
            <a:schemeClr val="accent2">
              <a:hueOff val="-2395974"/>
              <a:satOff val="16481"/>
              <a:lumOff val="18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DAA42-8D24-41E1-87A6-269AA9FA6DCD}">
      <dsp:nvSpPr>
        <dsp:cNvPr id="0" name=""/>
        <dsp:cNvSpPr/>
      </dsp:nvSpPr>
      <dsp:spPr>
        <a:xfrm>
          <a:off x="0" y="255270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Strategies: universal access, targeted support, local partnerships</a:t>
          </a:r>
        </a:p>
      </dsp:txBody>
      <dsp:txXfrm>
        <a:off x="0" y="2552700"/>
        <a:ext cx="4869656" cy="1276350"/>
      </dsp:txXfrm>
    </dsp:sp>
    <dsp:sp modelId="{FF7FB3B2-F587-488E-B626-E23C4E4E34BE}">
      <dsp:nvSpPr>
        <dsp:cNvPr id="0" name=""/>
        <dsp:cNvSpPr/>
      </dsp:nvSpPr>
      <dsp:spPr>
        <a:xfrm>
          <a:off x="0" y="3829050"/>
          <a:ext cx="4869656" cy="0"/>
        </a:xfrm>
        <a:prstGeom prst="line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accent2">
              <a:hueOff val="-3593961"/>
              <a:satOff val="24722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706D5-3EA6-45B6-BEB0-7D2F850246C1}">
      <dsp:nvSpPr>
        <dsp:cNvPr id="0" name=""/>
        <dsp:cNvSpPr/>
      </dsp:nvSpPr>
      <dsp:spPr>
        <a:xfrm>
          <a:off x="0" y="382905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Aim: fair, inclusive, and culturally competent care</a:t>
          </a:r>
        </a:p>
      </dsp:txBody>
      <dsp:txXfrm>
        <a:off x="0" y="3829050"/>
        <a:ext cx="4869656" cy="127635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E2F318-8479-4DB2-85E2-804E33DA9623}">
      <dsp:nvSpPr>
        <dsp:cNvPr id="0" name=""/>
        <dsp:cNvSpPr/>
      </dsp:nvSpPr>
      <dsp:spPr>
        <a:xfrm>
          <a:off x="2904487" y="100462"/>
          <a:ext cx="1617206" cy="161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Integration supports holistic, preventive, and equitable systems</a:t>
          </a:r>
        </a:p>
      </dsp:txBody>
      <dsp:txXfrm>
        <a:off x="2904487" y="100462"/>
        <a:ext cx="1617206" cy="1617206"/>
      </dsp:txXfrm>
    </dsp:sp>
    <dsp:sp modelId="{C796BACC-9F02-4FEC-9429-E69D2A940AA4}">
      <dsp:nvSpPr>
        <dsp:cNvPr id="0" name=""/>
        <dsp:cNvSpPr/>
      </dsp:nvSpPr>
      <dsp:spPr>
        <a:xfrm>
          <a:off x="54132" y="-1732"/>
          <a:ext cx="4569755" cy="4569755"/>
        </a:xfrm>
        <a:prstGeom prst="circularArrow">
          <a:avLst>
            <a:gd name="adj1" fmla="val 6901"/>
            <a:gd name="adj2" fmla="val 465261"/>
            <a:gd name="adj3" fmla="val 549797"/>
            <a:gd name="adj4" fmla="val 20584942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452F73-A816-45D7-91A0-3575AF8CC3B2}">
      <dsp:nvSpPr>
        <dsp:cNvPr id="0" name=""/>
        <dsp:cNvSpPr/>
      </dsp:nvSpPr>
      <dsp:spPr>
        <a:xfrm>
          <a:off x="2904487" y="2848622"/>
          <a:ext cx="1617206" cy="161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Requires cross-sector leadership and long-term investment</a:t>
          </a:r>
        </a:p>
      </dsp:txBody>
      <dsp:txXfrm>
        <a:off x="2904487" y="2848622"/>
        <a:ext cx="1617206" cy="1617206"/>
      </dsp:txXfrm>
    </dsp:sp>
    <dsp:sp modelId="{28B16C40-655E-4DBF-811F-896BB39E9420}">
      <dsp:nvSpPr>
        <dsp:cNvPr id="0" name=""/>
        <dsp:cNvSpPr/>
      </dsp:nvSpPr>
      <dsp:spPr>
        <a:xfrm>
          <a:off x="54132" y="-1732"/>
          <a:ext cx="4569755" cy="4569755"/>
        </a:xfrm>
        <a:prstGeom prst="circularArrow">
          <a:avLst>
            <a:gd name="adj1" fmla="val 6901"/>
            <a:gd name="adj2" fmla="val 465261"/>
            <a:gd name="adj3" fmla="val 5949797"/>
            <a:gd name="adj4" fmla="val 4384942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81988F-66BC-41D0-BDBA-1742ECCA5D50}">
      <dsp:nvSpPr>
        <dsp:cNvPr id="0" name=""/>
        <dsp:cNvSpPr/>
      </dsp:nvSpPr>
      <dsp:spPr>
        <a:xfrm>
          <a:off x="156326" y="2848622"/>
          <a:ext cx="1617206" cy="161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Must balance innovation with inclusivity</a:t>
          </a:r>
        </a:p>
      </dsp:txBody>
      <dsp:txXfrm>
        <a:off x="156326" y="2848622"/>
        <a:ext cx="1617206" cy="1617206"/>
      </dsp:txXfrm>
    </dsp:sp>
    <dsp:sp modelId="{7E5A170F-A58D-40D7-BD45-0A80716056EF}">
      <dsp:nvSpPr>
        <dsp:cNvPr id="0" name=""/>
        <dsp:cNvSpPr/>
      </dsp:nvSpPr>
      <dsp:spPr>
        <a:xfrm>
          <a:off x="54132" y="-1732"/>
          <a:ext cx="4569755" cy="4569755"/>
        </a:xfrm>
        <a:prstGeom prst="circularArrow">
          <a:avLst>
            <a:gd name="adj1" fmla="val 6901"/>
            <a:gd name="adj2" fmla="val 465261"/>
            <a:gd name="adj3" fmla="val 11349797"/>
            <a:gd name="adj4" fmla="val 9784942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3531FB-D227-4AC3-B232-B0944A42EF41}">
      <dsp:nvSpPr>
        <dsp:cNvPr id="0" name=""/>
        <dsp:cNvSpPr/>
      </dsp:nvSpPr>
      <dsp:spPr>
        <a:xfrm>
          <a:off x="156326" y="100462"/>
          <a:ext cx="1617206" cy="161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Sustainability is both an ethical and practical priority</a:t>
          </a:r>
        </a:p>
      </dsp:txBody>
      <dsp:txXfrm>
        <a:off x="156326" y="100462"/>
        <a:ext cx="1617206" cy="1617206"/>
      </dsp:txXfrm>
    </dsp:sp>
    <dsp:sp modelId="{BAAB5A08-14C5-4492-89F3-A699707FE2F8}">
      <dsp:nvSpPr>
        <dsp:cNvPr id="0" name=""/>
        <dsp:cNvSpPr/>
      </dsp:nvSpPr>
      <dsp:spPr>
        <a:xfrm>
          <a:off x="54132" y="-1732"/>
          <a:ext cx="4569755" cy="4569755"/>
        </a:xfrm>
        <a:prstGeom prst="circularArrow">
          <a:avLst>
            <a:gd name="adj1" fmla="val 6901"/>
            <a:gd name="adj2" fmla="val 465261"/>
            <a:gd name="adj3" fmla="val 16749797"/>
            <a:gd name="adj4" fmla="val 15184942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B3020B-1C4F-4A54-9EF0-5C5C9195E07D}">
      <dsp:nvSpPr>
        <dsp:cNvPr id="0" name=""/>
        <dsp:cNvSpPr/>
      </dsp:nvSpPr>
      <dsp:spPr>
        <a:xfrm>
          <a:off x="55864" y="0"/>
          <a:ext cx="4566291" cy="4566291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0A9037-EC3C-4E6E-B6D5-20B6C43A6803}">
      <dsp:nvSpPr>
        <dsp:cNvPr id="0" name=""/>
        <dsp:cNvSpPr/>
      </dsp:nvSpPr>
      <dsp:spPr>
        <a:xfrm>
          <a:off x="352673" y="296808"/>
          <a:ext cx="1826516" cy="182651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Integration enhances quality, equity, and sustainability</a:t>
          </a:r>
        </a:p>
      </dsp:txBody>
      <dsp:txXfrm>
        <a:off x="441836" y="385971"/>
        <a:ext cx="1648190" cy="1648190"/>
      </dsp:txXfrm>
    </dsp:sp>
    <dsp:sp modelId="{0AED8548-D1B8-4A89-B3E5-A1BDCA3D462B}">
      <dsp:nvSpPr>
        <dsp:cNvPr id="0" name=""/>
        <dsp:cNvSpPr/>
      </dsp:nvSpPr>
      <dsp:spPr>
        <a:xfrm>
          <a:off x="2498830" y="296808"/>
          <a:ext cx="1826516" cy="1826516"/>
        </a:xfrm>
        <a:prstGeom prst="roundRect">
          <a:avLst/>
        </a:prstGeom>
        <a:solidFill>
          <a:schemeClr val="accent5">
            <a:hueOff val="-1238541"/>
            <a:satOff val="1219"/>
            <a:lumOff val="274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Aligns with WHO SDGs and NHS Long Term Plan</a:t>
          </a:r>
        </a:p>
      </dsp:txBody>
      <dsp:txXfrm>
        <a:off x="2587993" y="385971"/>
        <a:ext cx="1648190" cy="1648190"/>
      </dsp:txXfrm>
    </dsp:sp>
    <dsp:sp modelId="{B3D74914-6F53-43E8-83C0-4562B001A00B}">
      <dsp:nvSpPr>
        <dsp:cNvPr id="0" name=""/>
        <dsp:cNvSpPr/>
      </dsp:nvSpPr>
      <dsp:spPr>
        <a:xfrm>
          <a:off x="352673" y="2442965"/>
          <a:ext cx="1826516" cy="1826516"/>
        </a:xfrm>
        <a:prstGeom prst="roundRect">
          <a:avLst/>
        </a:prstGeom>
        <a:solidFill>
          <a:schemeClr val="accent5">
            <a:hueOff val="-2477081"/>
            <a:satOff val="2439"/>
            <a:lumOff val="549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Encourages prevention, empowerment, and resilience</a:t>
          </a:r>
        </a:p>
      </dsp:txBody>
      <dsp:txXfrm>
        <a:off x="441836" y="2532128"/>
        <a:ext cx="1648190" cy="1648190"/>
      </dsp:txXfrm>
    </dsp:sp>
    <dsp:sp modelId="{92F01E14-1937-4466-9BDE-196E04F4C052}">
      <dsp:nvSpPr>
        <dsp:cNvPr id="0" name=""/>
        <dsp:cNvSpPr/>
      </dsp:nvSpPr>
      <dsp:spPr>
        <a:xfrm>
          <a:off x="2498830" y="2442965"/>
          <a:ext cx="1826516" cy="1826516"/>
        </a:xfrm>
        <a:prstGeom prst="roundRect">
          <a:avLst/>
        </a:prstGeom>
        <a:solidFill>
          <a:schemeClr val="accent5">
            <a:hueOff val="-3715622"/>
            <a:satOff val="3658"/>
            <a:lumOff val="823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Foundation for future healthcare innovation</a:t>
          </a:r>
        </a:p>
      </dsp:txBody>
      <dsp:txXfrm>
        <a:off x="2587993" y="2532128"/>
        <a:ext cx="1648190" cy="16481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3506558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68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249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65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209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966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94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74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529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941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159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4725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1173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221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46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5881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916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0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3493" y="755904"/>
            <a:ext cx="5783269" cy="3084576"/>
          </a:xfrm>
        </p:spPr>
        <p:txBody>
          <a:bodyPr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200" b="1"/>
              <a:t>Integrating Health, Wellbeing, and Sustainable Development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34098" y="4089910"/>
            <a:ext cx="2487526" cy="1712176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1100" b="1"/>
              <a:t>Nazmeena Begum  </a:t>
            </a:r>
          </a:p>
          <a:p>
            <a:pPr algn="l">
              <a:lnSpc>
                <a:spcPct val="90000"/>
              </a:lnSpc>
            </a:pPr>
            <a:r>
              <a:rPr lang="en-GB" sz="1100" b="1"/>
              <a:t>Student ID: 2220774</a:t>
            </a:r>
          </a:p>
          <a:p>
            <a:pPr algn="l">
              <a:lnSpc>
                <a:spcPct val="90000"/>
              </a:lnSpc>
            </a:pPr>
            <a:r>
              <a:rPr lang="en-GB" sz="1100" b="1"/>
              <a:t>Module: BMHP6030 </a:t>
            </a:r>
          </a:p>
          <a:p>
            <a:pPr algn="l">
              <a:lnSpc>
                <a:spcPct val="90000"/>
              </a:lnSpc>
            </a:pPr>
            <a:r>
              <a:rPr lang="en-GB" sz="1100" b="1"/>
              <a:t> Health, Wellbeing and Sustainable Development</a:t>
            </a:r>
          </a:p>
          <a:p>
            <a:pPr algn="l">
              <a:lnSpc>
                <a:spcPct val="90000"/>
              </a:lnSpc>
            </a:pPr>
            <a:r>
              <a:rPr lang="en-GB" sz="1100" b="1"/>
              <a:t>Component 1: Presentation</a:t>
            </a:r>
          </a:p>
          <a:p>
            <a:pPr algn="l">
              <a:lnSpc>
                <a:spcPct val="90000"/>
              </a:lnSpc>
            </a:pPr>
            <a:r>
              <a:rPr lang="en-GB" sz="1100" b="1"/>
              <a:t>Lecturer: Parese Ahmed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125" y="457201"/>
            <a:ext cx="7562675" cy="1396766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5E29E2C-3F89-C917-8FCC-17437EE61B4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82663" y="2667000"/>
          <a:ext cx="7704137" cy="3332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Two people holding each other's hands">
            <a:extLst>
              <a:ext uri="{FF2B5EF4-FFF2-40B4-BE49-F238E27FC236}">
                <a16:creationId xmlns:a16="http://schemas.microsoft.com/office/drawing/2014/main" id="{601EE33A-8300-B492-5C10-D97AB5A49C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605" r="33712" b="-1"/>
          <a:stretch>
            <a:fillRect/>
          </a:stretch>
        </p:blipFill>
        <p:spPr>
          <a:xfrm>
            <a:off x="5169693" y="10"/>
            <a:ext cx="397430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9060" y="685800"/>
            <a:ext cx="3945510" cy="1752599"/>
          </a:xfrm>
        </p:spPr>
        <p:txBody>
          <a:bodyPr>
            <a:normAutofit/>
          </a:bodyPr>
          <a:lstStyle/>
          <a:p>
            <a:pPr algn="l"/>
            <a:r>
              <a:rPr lang="en-GB"/>
              <a:t>Defining Health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1" y="2666999"/>
            <a:ext cx="3945510" cy="3124201"/>
          </a:xfrm>
        </p:spPr>
        <p:txBody>
          <a:bodyPr>
            <a:normAutofit/>
          </a:bodyPr>
          <a:lstStyle/>
          <a:p>
            <a:r>
              <a:rPr lang="en-US" sz="1700"/>
              <a:t>• WHO (1948): 'Complete physical, mental, and social well-being'</a:t>
            </a:r>
          </a:p>
          <a:p>
            <a:r>
              <a:rPr lang="en-US" sz="1700"/>
              <a:t>• Broader than absence of illness</a:t>
            </a:r>
          </a:p>
          <a:p>
            <a:r>
              <a:rPr lang="en-US" sz="1700"/>
              <a:t>• Influenced by social, environmental, and behavioural factors</a:t>
            </a:r>
          </a:p>
          <a:p>
            <a:r>
              <a:rPr lang="en-US" sz="1700"/>
              <a:t>• Promotes preventive and population-level care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rgbClr val="FFFFFF"/>
                </a:solidFill>
              </a:rPr>
              <a:t>Defining Wellbeing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650C53-F1A9-DE97-976B-179111062D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1712038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1284051"/>
            <a:ext cx="2109288" cy="3723836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rgbClr val="000000"/>
                </a:solidFill>
              </a:rPr>
              <a:t>Sustainable Development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03A56E43-94B6-1746-ADA4-E6844BCDFB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7449943"/>
              </p:ext>
            </p:extLst>
          </p:nvPr>
        </p:nvGraphicFramePr>
        <p:xfrm>
          <a:off x="3705900" y="992181"/>
          <a:ext cx="4678020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Integration of Health and Wellbeing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30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46946381-54C2-1F8F-E659-4248FE49F5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7941723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3" y="685800"/>
            <a:ext cx="7514035" cy="1752599"/>
          </a:xfrm>
        </p:spPr>
        <p:txBody>
          <a:bodyPr>
            <a:normAutofit/>
          </a:bodyPr>
          <a:lstStyle/>
          <a:p>
            <a:r>
              <a:t>Sustainable Development in Health Policy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C3615AB-70CD-3ECE-4195-EE5E018F5C6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13232" y="2666999"/>
          <a:ext cx="7514035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emical formulas are written on paper">
            <a:extLst>
              <a:ext uri="{FF2B5EF4-FFF2-40B4-BE49-F238E27FC236}">
                <a16:creationId xmlns:a16="http://schemas.microsoft.com/office/drawing/2014/main" id="{3269B85C-8BF1-501A-4BED-FE8B89138B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473" r="33929"/>
          <a:stretch>
            <a:fillRect/>
          </a:stretch>
        </p:blipFill>
        <p:spPr>
          <a:xfrm>
            <a:off x="5169693" y="10"/>
            <a:ext cx="397430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9060" y="685800"/>
            <a:ext cx="3945510" cy="1752599"/>
          </a:xfrm>
        </p:spPr>
        <p:txBody>
          <a:bodyPr>
            <a:normAutofit/>
          </a:bodyPr>
          <a:lstStyle/>
          <a:p>
            <a:pPr algn="l"/>
            <a:r>
              <a:t>Theoretical Perspectives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1" y="2666999"/>
            <a:ext cx="3945510" cy="3124201"/>
          </a:xfrm>
        </p:spPr>
        <p:txBody>
          <a:bodyPr>
            <a:normAutofit/>
          </a:bodyPr>
          <a:lstStyle/>
          <a:p>
            <a:r>
              <a:rPr lang="en-GB" sz="1700"/>
              <a:t>• Biopsychosocial Model: integrates biological, psychological, and social factors</a:t>
            </a:r>
          </a:p>
          <a:p>
            <a:r>
              <a:rPr lang="en-GB" sz="1700"/>
              <a:t>• Salutogenic Model (Antonovsky, 1979): focuses on what supports health</a:t>
            </a:r>
          </a:p>
          <a:p>
            <a:r>
              <a:rPr lang="en-GB" sz="1700"/>
              <a:t>• Ecological Model: health shaped by multiple environmental layers</a:t>
            </a:r>
          </a:p>
          <a:p>
            <a:r>
              <a:rPr lang="en-GB" sz="1700"/>
              <a:t>• Emphasises prevention, resilience, and empowerment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Policy and Governance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339226-3E12-B12D-EF61-7818CC450A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9787457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Service Delivery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CCEDBF-1DA1-70C1-2D9D-F71DADC455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3600243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1284051"/>
            <a:ext cx="2109288" cy="3723836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000000"/>
                </a:solidFill>
              </a:rPr>
              <a:t>Public Health Initiatives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4CC7069B-63F8-B467-48BD-FFDE68DCD4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3805282"/>
              </p:ext>
            </p:extLst>
          </p:nvPr>
        </p:nvGraphicFramePr>
        <p:xfrm>
          <a:off x="3705900" y="992181"/>
          <a:ext cx="4678020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Equity and Access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B27D4AE3-6E07-5AF4-E663-E7D313DFDA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5403941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1284051"/>
            <a:ext cx="2109288" cy="3723836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000000"/>
                </a:solidFill>
              </a:rPr>
              <a:t>Critical Reflection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D6D5B7-4000-17F3-EFF5-94738FB58C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9469363"/>
              </p:ext>
            </p:extLst>
          </p:nvPr>
        </p:nvGraphicFramePr>
        <p:xfrm>
          <a:off x="3705900" y="992181"/>
          <a:ext cx="4678020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1284051"/>
            <a:ext cx="2109288" cy="3723836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000000"/>
                </a:solidFill>
              </a:rPr>
              <a:t>Conclusion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E11F21F-B8C5-F085-3090-972A320B7B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1792710"/>
              </p:ext>
            </p:extLst>
          </p:nvPr>
        </p:nvGraphicFramePr>
        <p:xfrm>
          <a:off x="3705900" y="992181"/>
          <a:ext cx="4678020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0838" y="685800"/>
            <a:ext cx="5736430" cy="1752599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2" name="Content Placeholder 2"/>
          <p:cNvSpPr>
            <a:spLocks noGrp="1"/>
          </p:cNvSpPr>
          <p:nvPr>
            <p:ph idx="1"/>
          </p:nvPr>
        </p:nvSpPr>
        <p:spPr>
          <a:xfrm>
            <a:off x="2890838" y="2666999"/>
            <a:ext cx="5736429" cy="312420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sz="1400" dirty="0"/>
              <a:t>• World Health Organization (1948) Preamble to the Constitution of the WHO.</a:t>
            </a:r>
          </a:p>
          <a:p>
            <a:pPr>
              <a:lnSpc>
                <a:spcPct val="90000"/>
              </a:lnSpc>
            </a:pPr>
            <a:r>
              <a:rPr sz="1400" dirty="0"/>
              <a:t>• World Health Organization (2015) Health in All Policies Framework for Country Action.</a:t>
            </a:r>
          </a:p>
          <a:p>
            <a:pPr>
              <a:lnSpc>
                <a:spcPct val="90000"/>
              </a:lnSpc>
            </a:pPr>
            <a:r>
              <a:rPr sz="1400" dirty="0"/>
              <a:t>• NHS England (2019) The NHS Long Term Plan.</a:t>
            </a:r>
          </a:p>
          <a:p>
            <a:pPr>
              <a:lnSpc>
                <a:spcPct val="90000"/>
              </a:lnSpc>
            </a:pPr>
            <a:r>
              <a:rPr sz="1400" dirty="0"/>
              <a:t>• Department of Health and Social Care (2023) Healthy Lives, Healthy People.</a:t>
            </a:r>
          </a:p>
          <a:p>
            <a:pPr>
              <a:lnSpc>
                <a:spcPct val="90000"/>
              </a:lnSpc>
            </a:pPr>
            <a:r>
              <a:rPr sz="1400" dirty="0"/>
              <a:t>• Brundtland, G.H. (1987) Our Common Future. Oxford: OUP.</a:t>
            </a:r>
          </a:p>
          <a:p>
            <a:pPr>
              <a:lnSpc>
                <a:spcPct val="90000"/>
              </a:lnSpc>
            </a:pPr>
            <a:r>
              <a:rPr sz="1400" dirty="0"/>
              <a:t>• Antonovsky, A. (1979) Health, Stress and Coping. Jossey-Bass.</a:t>
            </a:r>
          </a:p>
          <a:p>
            <a:pPr>
              <a:lnSpc>
                <a:spcPct val="90000"/>
              </a:lnSpc>
            </a:pPr>
            <a:r>
              <a:rPr sz="1400" dirty="0"/>
              <a:t>• Engel, G.L. (1977) 'The need for a new medical model', Science, 196(4286), 129–136.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03D60-F62F-CAA6-692D-064B13383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45719"/>
          </a:xfrm>
        </p:spPr>
        <p:txBody>
          <a:bodyPr>
            <a:normAutofit fontScale="90000"/>
          </a:bodyPr>
          <a:lstStyle/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4E89FFD-6AC4-A03D-2DC5-26B4DEEDD6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9684" y="1846110"/>
            <a:ext cx="7441429" cy="310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Marmot, M. (2020)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Health Equity in England: The Marmot Review 10 Years On.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 London: Institute of Health Equity.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rbel" panose="020B05030202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World Health Organization (2020)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Sustainable Development Goals and Health: Policy Brief.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 Geneva: WHO.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rbel" panose="020B05030202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Public Health England (2021)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Improving Health and Wellbeing: A Guide to Sustainability in Health and Care.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 London: PHE.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rbel" panose="020B05030202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NHS England (2022)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Greener NHS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Programme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: Delivering a Net Zero National Health Service.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 London: NHS England.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rbel" panose="020B05030202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Bambra, C., Smith, K. E. and Pearce, J. (2019)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The Social Determinants of Health and the Role of Public Policy.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Journal of Epidemiology and Community Health,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rbel" panose="020B0503020204020204" pitchFamily="34" charset="0"/>
              </a:rPr>
              <a:t> 73(1), pp. 4–5</a:t>
            </a:r>
          </a:p>
        </p:txBody>
      </p:sp>
    </p:spTree>
    <p:extLst>
      <p:ext uri="{BB962C8B-B14F-4D97-AF65-F5344CB8AC3E}">
        <p14:creationId xmlns:p14="http://schemas.microsoft.com/office/powerpoint/2010/main" val="22390421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803</Words>
  <Application>Microsoft Office PowerPoint</Application>
  <PresentationFormat>On-screen Show (4:3)</PresentationFormat>
  <Paragraphs>90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Corbel</vt:lpstr>
      <vt:lpstr>Parallax</vt:lpstr>
      <vt:lpstr>Integrating Health, Wellbeing, and Sustainable Development in Health and Social Care</vt:lpstr>
      <vt:lpstr>Introduction</vt:lpstr>
      <vt:lpstr>Defining Health</vt:lpstr>
      <vt:lpstr>Defining Wellbeing</vt:lpstr>
      <vt:lpstr>Sustainable Development</vt:lpstr>
      <vt:lpstr>Integration of Health and Wellbeing</vt:lpstr>
      <vt:lpstr>Sustainable Development in Health Policy</vt:lpstr>
      <vt:lpstr>Theoretical Perspectives</vt:lpstr>
      <vt:lpstr>Policy and Governance</vt:lpstr>
      <vt:lpstr>Service Delivery</vt:lpstr>
      <vt:lpstr>Public Health Initiatives</vt:lpstr>
      <vt:lpstr>Equity and Access</vt:lpstr>
      <vt:lpstr>Critical Reflection</vt:lpstr>
      <vt:lpstr>Conclusion</vt:lpstr>
      <vt:lpstr>References</vt:lpstr>
      <vt:lpstr>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Student</dc:creator>
  <cp:keywords/>
  <dc:description>generated using python-pptx</dc:description>
  <cp:lastModifiedBy>Nazmeena Begum (2220774)</cp:lastModifiedBy>
  <cp:revision>3</cp:revision>
  <dcterms:created xsi:type="dcterms:W3CDTF">2013-01-27T09:14:16Z</dcterms:created>
  <dcterms:modified xsi:type="dcterms:W3CDTF">2025-10-14T11:04:44Z</dcterms:modified>
  <cp:category/>
</cp:coreProperties>
</file>