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9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1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01E9C5B-7105-4759-B2F4-9BC68F730B0E}" v="5" dt="2023-04-25T11:12:56.230"/>
    <p1510:client id="{56987444-B39A-4BFE-ACA8-320F1C2F32ED}" v="10" dt="2023-04-25T13:13:38.92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757" autoAdjust="0"/>
    <p:restoredTop sz="94660"/>
  </p:normalViewPr>
  <p:slideViewPr>
    <p:cSldViewPr snapToGrid="0">
      <p:cViewPr varScale="1">
        <p:scale>
          <a:sx n="76" d="100"/>
          <a:sy n="76" d="100"/>
        </p:scale>
        <p:origin x="82" y="8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tthew G Jones" userId="a63f4e69-f2c4-40ce-bae2-c7f670970f11" providerId="ADAL" clId="{56987444-B39A-4BFE-ACA8-320F1C2F32ED}"/>
    <pc:docChg chg="undo custSel modSld">
      <pc:chgData name="Matthew G Jones" userId="a63f4e69-f2c4-40ce-bae2-c7f670970f11" providerId="ADAL" clId="{56987444-B39A-4BFE-ACA8-320F1C2F32ED}" dt="2023-04-25T13:21:47.445" v="33" actId="26606"/>
      <pc:docMkLst>
        <pc:docMk/>
      </pc:docMkLst>
      <pc:sldChg chg="modSp">
        <pc:chgData name="Matthew G Jones" userId="a63f4e69-f2c4-40ce-bae2-c7f670970f11" providerId="ADAL" clId="{56987444-B39A-4BFE-ACA8-320F1C2F32ED}" dt="2023-04-25T13:12:29.152" v="4"/>
        <pc:sldMkLst>
          <pc:docMk/>
          <pc:sldMk cId="2190031258" sldId="258"/>
        </pc:sldMkLst>
        <pc:spChg chg="mod">
          <ac:chgData name="Matthew G Jones" userId="a63f4e69-f2c4-40ce-bae2-c7f670970f11" providerId="ADAL" clId="{56987444-B39A-4BFE-ACA8-320F1C2F32ED}" dt="2023-04-25T13:12:29.152" v="4"/>
          <ac:spMkLst>
            <pc:docMk/>
            <pc:sldMk cId="2190031258" sldId="258"/>
            <ac:spMk id="2" creationId="{CD023581-9DFF-9B83-82CD-300EC3247127}"/>
          </ac:spMkLst>
        </pc:spChg>
      </pc:sldChg>
      <pc:sldChg chg="modSp">
        <pc:chgData name="Matthew G Jones" userId="a63f4e69-f2c4-40ce-bae2-c7f670970f11" providerId="ADAL" clId="{56987444-B39A-4BFE-ACA8-320F1C2F32ED}" dt="2023-04-25T13:12:29.152" v="4"/>
        <pc:sldMkLst>
          <pc:docMk/>
          <pc:sldMk cId="959202122" sldId="260"/>
        </pc:sldMkLst>
        <pc:spChg chg="mod">
          <ac:chgData name="Matthew G Jones" userId="a63f4e69-f2c4-40ce-bae2-c7f670970f11" providerId="ADAL" clId="{56987444-B39A-4BFE-ACA8-320F1C2F32ED}" dt="2023-04-25T13:12:29.152" v="4"/>
          <ac:spMkLst>
            <pc:docMk/>
            <pc:sldMk cId="959202122" sldId="260"/>
            <ac:spMk id="2" creationId="{4BD7D404-CDBA-8D17-98A9-9E6C43934B18}"/>
          </ac:spMkLst>
        </pc:spChg>
      </pc:sldChg>
      <pc:sldChg chg="addSp delSp modSp mod setBg setClrOvrMap delDesignElem">
        <pc:chgData name="Matthew G Jones" userId="a63f4e69-f2c4-40ce-bae2-c7f670970f11" providerId="ADAL" clId="{56987444-B39A-4BFE-ACA8-320F1C2F32ED}" dt="2023-04-25T13:13:38.926" v="28" actId="14100"/>
        <pc:sldMkLst>
          <pc:docMk/>
          <pc:sldMk cId="1786784746" sldId="261"/>
        </pc:sldMkLst>
        <pc:spChg chg="add del mod">
          <ac:chgData name="Matthew G Jones" userId="a63f4e69-f2c4-40ce-bae2-c7f670970f11" providerId="ADAL" clId="{56987444-B39A-4BFE-ACA8-320F1C2F32ED}" dt="2023-04-25T13:12:14.479" v="1"/>
          <ac:spMkLst>
            <pc:docMk/>
            <pc:sldMk cId="1786784746" sldId="261"/>
            <ac:spMk id="3" creationId="{DD2577BB-27B1-0AEE-798C-14ECFA26C07D}"/>
          </ac:spMkLst>
        </pc:spChg>
        <pc:spChg chg="add mod">
          <ac:chgData name="Matthew G Jones" userId="a63f4e69-f2c4-40ce-bae2-c7f670970f11" providerId="ADAL" clId="{56987444-B39A-4BFE-ACA8-320F1C2F32ED}" dt="2023-04-25T13:13:38.926" v="28" actId="14100"/>
          <ac:spMkLst>
            <pc:docMk/>
            <pc:sldMk cId="1786784746" sldId="261"/>
            <ac:spMk id="5" creationId="{13D0F780-3845-6967-C075-8DAF1C3447F4}"/>
          </ac:spMkLst>
        </pc:spChg>
        <pc:spChg chg="add del">
          <ac:chgData name="Matthew G Jones" userId="a63f4e69-f2c4-40ce-bae2-c7f670970f11" providerId="ADAL" clId="{56987444-B39A-4BFE-ACA8-320F1C2F32ED}" dt="2023-04-25T13:12:36.595" v="6" actId="26606"/>
          <ac:spMkLst>
            <pc:docMk/>
            <pc:sldMk cId="1786784746" sldId="261"/>
            <ac:spMk id="11" creationId="{4290E407-46D5-417C-950B-FFCE020FBACE}"/>
          </ac:spMkLst>
        </pc:spChg>
        <pc:spChg chg="add del">
          <ac:chgData name="Matthew G Jones" userId="a63f4e69-f2c4-40ce-bae2-c7f670970f11" providerId="ADAL" clId="{56987444-B39A-4BFE-ACA8-320F1C2F32ED}" dt="2023-04-25T13:12:37.953" v="8" actId="26606"/>
          <ac:spMkLst>
            <pc:docMk/>
            <pc:sldMk cId="1786784746" sldId="261"/>
            <ac:spMk id="12" creationId="{FD56A97F-536A-4D70-BE3C-46ED7477A145}"/>
          </ac:spMkLst>
        </pc:spChg>
        <pc:spChg chg="add del">
          <ac:chgData name="Matthew G Jones" userId="a63f4e69-f2c4-40ce-bae2-c7f670970f11" providerId="ADAL" clId="{56987444-B39A-4BFE-ACA8-320F1C2F32ED}" dt="2023-04-25T13:12:37.953" v="8" actId="26606"/>
          <ac:spMkLst>
            <pc:docMk/>
            <pc:sldMk cId="1786784746" sldId="261"/>
            <ac:spMk id="14" creationId="{C8F27DD5-AB09-4348-AEAE-38DD5BF3BA34}"/>
          </ac:spMkLst>
        </pc:spChg>
        <pc:spChg chg="del">
          <ac:chgData name="Matthew G Jones" userId="a63f4e69-f2c4-40ce-bae2-c7f670970f11" providerId="ADAL" clId="{56987444-B39A-4BFE-ACA8-320F1C2F32ED}" dt="2023-04-25T13:12:29.152" v="4"/>
          <ac:spMkLst>
            <pc:docMk/>
            <pc:sldMk cId="1786784746" sldId="261"/>
            <ac:spMk id="17" creationId="{DDDE267B-E820-4910-868D-BA40CFB936D7}"/>
          </ac:spMkLst>
        </pc:spChg>
        <pc:spChg chg="add del">
          <ac:chgData name="Matthew G Jones" userId="a63f4e69-f2c4-40ce-bae2-c7f670970f11" providerId="ADAL" clId="{56987444-B39A-4BFE-ACA8-320F1C2F32ED}" dt="2023-04-25T13:12:37.953" v="8" actId="26606"/>
          <ac:spMkLst>
            <pc:docMk/>
            <pc:sldMk cId="1786784746" sldId="261"/>
            <ac:spMk id="18" creationId="{5D1C0F6D-5AB0-457D-A2E5-4B8E77E3905D}"/>
          </ac:spMkLst>
        </pc:spChg>
        <pc:spChg chg="add del">
          <ac:chgData name="Matthew G Jones" userId="a63f4e69-f2c4-40ce-bae2-c7f670970f11" providerId="ADAL" clId="{56987444-B39A-4BFE-ACA8-320F1C2F32ED}" dt="2023-04-25T13:12:47.244" v="10" actId="26606"/>
          <ac:spMkLst>
            <pc:docMk/>
            <pc:sldMk cId="1786784746" sldId="261"/>
            <ac:spMk id="21" creationId="{3A9C15D4-2EE7-4D05-B87C-91D1F3B9604B}"/>
          </ac:spMkLst>
        </pc:spChg>
        <pc:spChg chg="add del">
          <ac:chgData name="Matthew G Jones" userId="a63f4e69-f2c4-40ce-bae2-c7f670970f11" providerId="ADAL" clId="{56987444-B39A-4BFE-ACA8-320F1C2F32ED}" dt="2023-04-25T13:12:47.244" v="10" actId="26606"/>
          <ac:spMkLst>
            <pc:docMk/>
            <pc:sldMk cId="1786784746" sldId="261"/>
            <ac:spMk id="22" creationId="{4ED7B0FB-9654-4441-9545-02D458B68620}"/>
          </ac:spMkLst>
        </pc:spChg>
        <pc:spChg chg="add del">
          <ac:chgData name="Matthew G Jones" userId="a63f4e69-f2c4-40ce-bae2-c7f670970f11" providerId="ADAL" clId="{56987444-B39A-4BFE-ACA8-320F1C2F32ED}" dt="2023-04-25T13:13:14.380" v="19" actId="26606"/>
          <ac:spMkLst>
            <pc:docMk/>
            <pc:sldMk cId="1786784746" sldId="261"/>
            <ac:spMk id="26" creationId="{4290E407-46D5-417C-950B-FFCE020FBACE}"/>
          </ac:spMkLst>
        </pc:spChg>
        <pc:spChg chg="add del">
          <ac:chgData name="Matthew G Jones" userId="a63f4e69-f2c4-40ce-bae2-c7f670970f11" providerId="ADAL" clId="{56987444-B39A-4BFE-ACA8-320F1C2F32ED}" dt="2023-04-25T13:13:14.309" v="18" actId="26606"/>
          <ac:spMkLst>
            <pc:docMk/>
            <pc:sldMk cId="1786784746" sldId="261"/>
            <ac:spMk id="35" creationId="{A06B5813-8E93-4EEC-B5DD-E9F57F603A5F}"/>
          </ac:spMkLst>
        </pc:spChg>
        <pc:spChg chg="add">
          <ac:chgData name="Matthew G Jones" userId="a63f4e69-f2c4-40ce-bae2-c7f670970f11" providerId="ADAL" clId="{56987444-B39A-4BFE-ACA8-320F1C2F32ED}" dt="2023-04-25T13:13:14.380" v="19" actId="26606"/>
          <ac:spMkLst>
            <pc:docMk/>
            <pc:sldMk cId="1786784746" sldId="261"/>
            <ac:spMk id="39" creationId="{9EBD6E15-E667-419E-A56A-42E98787B514}"/>
          </ac:spMkLst>
        </pc:spChg>
        <pc:spChg chg="add">
          <ac:chgData name="Matthew G Jones" userId="a63f4e69-f2c4-40ce-bae2-c7f670970f11" providerId="ADAL" clId="{56987444-B39A-4BFE-ACA8-320F1C2F32ED}" dt="2023-04-25T13:13:14.380" v="19" actId="26606"/>
          <ac:spMkLst>
            <pc:docMk/>
            <pc:sldMk cId="1786784746" sldId="261"/>
            <ac:spMk id="40" creationId="{963A4123-81D9-498E-AD37-DE8F563D69FB}"/>
          </ac:spMkLst>
        </pc:spChg>
        <pc:picChg chg="del">
          <ac:chgData name="Matthew G Jones" userId="a63f4e69-f2c4-40ce-bae2-c7f670970f11" providerId="ADAL" clId="{56987444-B39A-4BFE-ACA8-320F1C2F32ED}" dt="2023-04-25T13:12:08.154" v="0" actId="478"/>
          <ac:picMkLst>
            <pc:docMk/>
            <pc:sldMk cId="1786784746" sldId="261"/>
            <ac:picMk id="4" creationId="{2ECA69D9-5F5C-3613-D1AF-FAF66CEDBFB3}"/>
          </ac:picMkLst>
        </pc:picChg>
        <pc:picChg chg="add del">
          <ac:chgData name="Matthew G Jones" userId="a63f4e69-f2c4-40ce-bae2-c7f670970f11" providerId="ADAL" clId="{56987444-B39A-4BFE-ACA8-320F1C2F32ED}" dt="2023-04-25T13:12:36.595" v="6" actId="26606"/>
          <ac:picMkLst>
            <pc:docMk/>
            <pc:sldMk cId="1786784746" sldId="261"/>
            <ac:picMk id="7" creationId="{34F52D72-4A6B-892D-9F7F-E29438B469CB}"/>
          </ac:picMkLst>
        </pc:picChg>
        <pc:picChg chg="add del">
          <ac:chgData name="Matthew G Jones" userId="a63f4e69-f2c4-40ce-bae2-c7f670970f11" providerId="ADAL" clId="{56987444-B39A-4BFE-ACA8-320F1C2F32ED}" dt="2023-04-25T13:12:36.595" v="6" actId="26606"/>
          <ac:picMkLst>
            <pc:docMk/>
            <pc:sldMk cId="1786784746" sldId="261"/>
            <ac:picMk id="8" creationId="{B07B28F1-DF3A-40EC-B797-F8D0E88FC96F}"/>
          </ac:picMkLst>
        </pc:picChg>
        <pc:picChg chg="del">
          <ac:chgData name="Matthew G Jones" userId="a63f4e69-f2c4-40ce-bae2-c7f670970f11" providerId="ADAL" clId="{56987444-B39A-4BFE-ACA8-320F1C2F32ED}" dt="2023-04-25T13:12:29.152" v="4"/>
          <ac:picMkLst>
            <pc:docMk/>
            <pc:sldMk cId="1786784746" sldId="261"/>
            <ac:picMk id="9" creationId="{B1981535-B5AA-4E0C-ACE5-925CC19B20FE}"/>
          </ac:picMkLst>
        </pc:picChg>
        <pc:picChg chg="add del">
          <ac:chgData name="Matthew G Jones" userId="a63f4e69-f2c4-40ce-bae2-c7f670970f11" providerId="ADAL" clId="{56987444-B39A-4BFE-ACA8-320F1C2F32ED}" dt="2023-04-25T13:12:36.595" v="6" actId="26606"/>
          <ac:picMkLst>
            <pc:docMk/>
            <pc:sldMk cId="1786784746" sldId="261"/>
            <ac:picMk id="13" creationId="{59757E87-8140-4CB5-A5D5-45526A79879F}"/>
          </ac:picMkLst>
        </pc:picChg>
        <pc:picChg chg="del">
          <ac:chgData name="Matthew G Jones" userId="a63f4e69-f2c4-40ce-bae2-c7f670970f11" providerId="ADAL" clId="{56987444-B39A-4BFE-ACA8-320F1C2F32ED}" dt="2023-04-25T13:12:29.152" v="4"/>
          <ac:picMkLst>
            <pc:docMk/>
            <pc:sldMk cId="1786784746" sldId="261"/>
            <ac:picMk id="15" creationId="{FF3E25D7-C2F8-445D-AA42-C1163028DA68}"/>
          </ac:picMkLst>
        </pc:picChg>
        <pc:picChg chg="del">
          <ac:chgData name="Matthew G Jones" userId="a63f4e69-f2c4-40ce-bae2-c7f670970f11" providerId="ADAL" clId="{56987444-B39A-4BFE-ACA8-320F1C2F32ED}" dt="2023-04-25T13:12:29.152" v="4"/>
          <ac:picMkLst>
            <pc:docMk/>
            <pc:sldMk cId="1786784746" sldId="261"/>
            <ac:picMk id="16" creationId="{BF97D060-AA7E-4411-BA62-28BD1EBD55D6}"/>
          </ac:picMkLst>
        </pc:picChg>
        <pc:picChg chg="add del">
          <ac:chgData name="Matthew G Jones" userId="a63f4e69-f2c4-40ce-bae2-c7f670970f11" providerId="ADAL" clId="{56987444-B39A-4BFE-ACA8-320F1C2F32ED}" dt="2023-04-25T13:12:37.953" v="8" actId="26606"/>
          <ac:picMkLst>
            <pc:docMk/>
            <pc:sldMk cId="1786784746" sldId="261"/>
            <ac:picMk id="19" creationId="{522BA091-022A-4EB4-BBA0-0309BF5F9190}"/>
          </ac:picMkLst>
        </pc:picChg>
        <pc:picChg chg="add del">
          <ac:chgData name="Matthew G Jones" userId="a63f4e69-f2c4-40ce-bae2-c7f670970f11" providerId="ADAL" clId="{56987444-B39A-4BFE-ACA8-320F1C2F32ED}" dt="2023-04-25T13:12:47.244" v="10" actId="26606"/>
          <ac:picMkLst>
            <pc:docMk/>
            <pc:sldMk cId="1786784746" sldId="261"/>
            <ac:picMk id="23" creationId="{7BB94C57-FDF3-45A3-9D1F-904523D795D4}"/>
          </ac:picMkLst>
        </pc:picChg>
        <pc:picChg chg="add del">
          <ac:chgData name="Matthew G Jones" userId="a63f4e69-f2c4-40ce-bae2-c7f670970f11" providerId="ADAL" clId="{56987444-B39A-4BFE-ACA8-320F1C2F32ED}" dt="2023-04-25T13:12:47.244" v="10" actId="26606"/>
          <ac:picMkLst>
            <pc:docMk/>
            <pc:sldMk cId="1786784746" sldId="261"/>
            <ac:picMk id="24" creationId="{6AEBDF1A-221A-4497-BBA9-57A70D161510}"/>
          </ac:picMkLst>
        </pc:picChg>
        <pc:picChg chg="add del">
          <ac:chgData name="Matthew G Jones" userId="a63f4e69-f2c4-40ce-bae2-c7f670970f11" providerId="ADAL" clId="{56987444-B39A-4BFE-ACA8-320F1C2F32ED}" dt="2023-04-25T13:13:14.380" v="19" actId="26606"/>
          <ac:picMkLst>
            <pc:docMk/>
            <pc:sldMk cId="1786784746" sldId="261"/>
            <ac:picMk id="27" creationId="{59757E87-8140-4CB5-A5D5-45526A79879F}"/>
          </ac:picMkLst>
        </pc:picChg>
        <pc:picChg chg="add mod">
          <ac:chgData name="Matthew G Jones" userId="a63f4e69-f2c4-40ce-bae2-c7f670970f11" providerId="ADAL" clId="{56987444-B39A-4BFE-ACA8-320F1C2F32ED}" dt="2023-04-25T13:13:14.380" v="19" actId="26606"/>
          <ac:picMkLst>
            <pc:docMk/>
            <pc:sldMk cId="1786784746" sldId="261"/>
            <ac:picMk id="28" creationId="{34F52D72-4A6B-892D-9F7F-E29438B469CB}"/>
          </ac:picMkLst>
        </pc:picChg>
        <pc:picChg chg="add del">
          <ac:chgData name="Matthew G Jones" userId="a63f4e69-f2c4-40ce-bae2-c7f670970f11" providerId="ADAL" clId="{56987444-B39A-4BFE-ACA8-320F1C2F32ED}" dt="2023-04-25T13:13:14.380" v="19" actId="26606"/>
          <ac:picMkLst>
            <pc:docMk/>
            <pc:sldMk cId="1786784746" sldId="261"/>
            <ac:picMk id="29" creationId="{B07B28F1-DF3A-40EC-B797-F8D0E88FC96F}"/>
          </ac:picMkLst>
        </pc:picChg>
        <pc:picChg chg="add del">
          <ac:chgData name="Matthew G Jones" userId="a63f4e69-f2c4-40ce-bae2-c7f670970f11" providerId="ADAL" clId="{56987444-B39A-4BFE-ACA8-320F1C2F32ED}" dt="2023-04-25T13:13:14.309" v="18" actId="26606"/>
          <ac:picMkLst>
            <pc:docMk/>
            <pc:sldMk cId="1786784746" sldId="261"/>
            <ac:picMk id="37" creationId="{BDB9B4CD-9C12-49E2-BF8A-6063967BDD20}"/>
          </ac:picMkLst>
        </pc:picChg>
        <pc:picChg chg="add">
          <ac:chgData name="Matthew G Jones" userId="a63f4e69-f2c4-40ce-bae2-c7f670970f11" providerId="ADAL" clId="{56987444-B39A-4BFE-ACA8-320F1C2F32ED}" dt="2023-04-25T13:13:14.380" v="19" actId="26606"/>
          <ac:picMkLst>
            <pc:docMk/>
            <pc:sldMk cId="1786784746" sldId="261"/>
            <ac:picMk id="41" creationId="{23E1C26B-0466-465B-B4CA-8242431A40CC}"/>
          </ac:picMkLst>
        </pc:picChg>
        <pc:picChg chg="add">
          <ac:chgData name="Matthew G Jones" userId="a63f4e69-f2c4-40ce-bae2-c7f670970f11" providerId="ADAL" clId="{56987444-B39A-4BFE-ACA8-320F1C2F32ED}" dt="2023-04-25T13:13:14.380" v="19" actId="26606"/>
          <ac:picMkLst>
            <pc:docMk/>
            <pc:sldMk cId="1786784746" sldId="261"/>
            <ac:picMk id="42" creationId="{78445163-E6D8-4CEA-8278-DD62AB8E49E5}"/>
          </ac:picMkLst>
        </pc:picChg>
        <pc:cxnChg chg="add del">
          <ac:chgData name="Matthew G Jones" userId="a63f4e69-f2c4-40ce-bae2-c7f670970f11" providerId="ADAL" clId="{56987444-B39A-4BFE-ACA8-320F1C2F32ED}" dt="2023-04-25T13:12:36.595" v="6" actId="26606"/>
          <ac:cxnSpMkLst>
            <pc:docMk/>
            <pc:sldMk cId="1786784746" sldId="261"/>
            <ac:cxnSpMk id="10" creationId="{064BBE8E-0488-4569-B2DA-2BC2186AC74E}"/>
          </ac:cxnSpMkLst>
        </pc:cxnChg>
        <pc:cxnChg chg="add del">
          <ac:chgData name="Matthew G Jones" userId="a63f4e69-f2c4-40ce-bae2-c7f670970f11" providerId="ADAL" clId="{56987444-B39A-4BFE-ACA8-320F1C2F32ED}" dt="2023-04-25T13:13:14.380" v="19" actId="26606"/>
          <ac:cxnSpMkLst>
            <pc:docMk/>
            <pc:sldMk cId="1786784746" sldId="261"/>
            <ac:cxnSpMk id="30" creationId="{064BBE8E-0488-4569-B2DA-2BC2186AC74E}"/>
          </ac:cxnSpMkLst>
        </pc:cxnChg>
      </pc:sldChg>
      <pc:sldChg chg="addSp delSp modSp mod setBg delDesignElem">
        <pc:chgData name="Matthew G Jones" userId="a63f4e69-f2c4-40ce-bae2-c7f670970f11" providerId="ADAL" clId="{56987444-B39A-4BFE-ACA8-320F1C2F32ED}" dt="2023-04-25T13:21:47.445" v="33" actId="26606"/>
        <pc:sldMkLst>
          <pc:docMk/>
          <pc:sldMk cId="3713411351" sldId="263"/>
        </pc:sldMkLst>
        <pc:spChg chg="mod">
          <ac:chgData name="Matthew G Jones" userId="a63f4e69-f2c4-40ce-bae2-c7f670970f11" providerId="ADAL" clId="{56987444-B39A-4BFE-ACA8-320F1C2F32ED}" dt="2023-04-25T13:21:47.445" v="33" actId="26606"/>
          <ac:spMkLst>
            <pc:docMk/>
            <pc:sldMk cId="3713411351" sldId="263"/>
            <ac:spMk id="2" creationId="{12107251-799C-80DD-AA0C-D30290471276}"/>
          </ac:spMkLst>
        </pc:spChg>
        <pc:spChg chg="del">
          <ac:chgData name="Matthew G Jones" userId="a63f4e69-f2c4-40ce-bae2-c7f670970f11" providerId="ADAL" clId="{56987444-B39A-4BFE-ACA8-320F1C2F32ED}" dt="2023-04-25T13:12:29.152" v="4"/>
          <ac:spMkLst>
            <pc:docMk/>
            <pc:sldMk cId="3713411351" sldId="263"/>
            <ac:spMk id="9" creationId="{5E630259-2E99-42C6-925A-ED71BD9ED2C7}"/>
          </ac:spMkLst>
        </pc:spChg>
        <pc:spChg chg="add del">
          <ac:chgData name="Matthew G Jones" userId="a63f4e69-f2c4-40ce-bae2-c7f670970f11" providerId="ADAL" clId="{56987444-B39A-4BFE-ACA8-320F1C2F32ED}" dt="2023-04-25T13:21:45.203" v="30" actId="26606"/>
          <ac:spMkLst>
            <pc:docMk/>
            <pc:sldMk cId="3713411351" sldId="263"/>
            <ac:spMk id="10" creationId="{BDF02843-45E8-4403-8955-54CA98A197FD}"/>
          </ac:spMkLst>
        </pc:spChg>
        <pc:spChg chg="del">
          <ac:chgData name="Matthew G Jones" userId="a63f4e69-f2c4-40ce-bae2-c7f670970f11" providerId="ADAL" clId="{56987444-B39A-4BFE-ACA8-320F1C2F32ED}" dt="2023-04-25T13:12:29.152" v="4"/>
          <ac:spMkLst>
            <pc:docMk/>
            <pc:sldMk cId="3713411351" sldId="263"/>
            <ac:spMk id="11" creationId="{CD7ECD05-B4E0-4A46-AE36-17B3B1B20892}"/>
          </ac:spMkLst>
        </pc:spChg>
        <pc:spChg chg="add del">
          <ac:chgData name="Matthew G Jones" userId="a63f4e69-f2c4-40ce-bae2-c7f670970f11" providerId="ADAL" clId="{56987444-B39A-4BFE-ACA8-320F1C2F32ED}" dt="2023-04-25T13:21:45.203" v="30" actId="26606"/>
          <ac:spMkLst>
            <pc:docMk/>
            <pc:sldMk cId="3713411351" sldId="263"/>
            <ac:spMk id="12" creationId="{DC349214-DD18-4CC5-BBAC-F9C216BE7C2F}"/>
          </ac:spMkLst>
        </pc:spChg>
        <pc:spChg chg="add del">
          <ac:chgData name="Matthew G Jones" userId="a63f4e69-f2c4-40ce-bae2-c7f670970f11" providerId="ADAL" clId="{56987444-B39A-4BFE-ACA8-320F1C2F32ED}" dt="2023-04-25T13:21:47.374" v="32" actId="26606"/>
          <ac:spMkLst>
            <pc:docMk/>
            <pc:sldMk cId="3713411351" sldId="263"/>
            <ac:spMk id="18" creationId="{689B9839-3173-4501-8933-EB57B30A0B37}"/>
          </ac:spMkLst>
        </pc:spChg>
        <pc:spChg chg="add del">
          <ac:chgData name="Matthew G Jones" userId="a63f4e69-f2c4-40ce-bae2-c7f670970f11" providerId="ADAL" clId="{56987444-B39A-4BFE-ACA8-320F1C2F32ED}" dt="2023-04-25T13:21:47.374" v="32" actId="26606"/>
          <ac:spMkLst>
            <pc:docMk/>
            <pc:sldMk cId="3713411351" sldId="263"/>
            <ac:spMk id="19" creationId="{BA446D5B-A4D5-4D70-B194-8CCD93EDAAA1}"/>
          </ac:spMkLst>
        </pc:spChg>
        <pc:spChg chg="add">
          <ac:chgData name="Matthew G Jones" userId="a63f4e69-f2c4-40ce-bae2-c7f670970f11" providerId="ADAL" clId="{56987444-B39A-4BFE-ACA8-320F1C2F32ED}" dt="2023-04-25T13:21:47.445" v="33" actId="26606"/>
          <ac:spMkLst>
            <pc:docMk/>
            <pc:sldMk cId="3713411351" sldId="263"/>
            <ac:spMk id="22" creationId="{2E7ED63A-A2F9-41CE-B429-C05F91959B8F}"/>
          </ac:spMkLst>
        </pc:spChg>
        <pc:spChg chg="add">
          <ac:chgData name="Matthew G Jones" userId="a63f4e69-f2c4-40ce-bae2-c7f670970f11" providerId="ADAL" clId="{56987444-B39A-4BFE-ACA8-320F1C2F32ED}" dt="2023-04-25T13:21:47.445" v="33" actId="26606"/>
          <ac:spMkLst>
            <pc:docMk/>
            <pc:sldMk cId="3713411351" sldId="263"/>
            <ac:spMk id="23" creationId="{2632B6FA-4204-4541-9754-A64E45E8F714}"/>
          </ac:spMkLst>
        </pc:spChg>
        <pc:graphicFrameChg chg="mod modGraphic">
          <ac:chgData name="Matthew G Jones" userId="a63f4e69-f2c4-40ce-bae2-c7f670970f11" providerId="ADAL" clId="{56987444-B39A-4BFE-ACA8-320F1C2F32ED}" dt="2023-04-25T13:21:47.445" v="33" actId="26606"/>
          <ac:graphicFrameMkLst>
            <pc:docMk/>
            <pc:sldMk cId="3713411351" sldId="263"/>
            <ac:graphicFrameMk id="5" creationId="{B6A3DDE5-B0D3-A934-E8A9-165BB5E8ABA0}"/>
          </ac:graphicFrameMkLst>
        </pc:graphicFrameChg>
        <pc:picChg chg="del">
          <ac:chgData name="Matthew G Jones" userId="a63f4e69-f2c4-40ce-bae2-c7f670970f11" providerId="ADAL" clId="{56987444-B39A-4BFE-ACA8-320F1C2F32ED}" dt="2023-04-25T13:12:29.152" v="4"/>
          <ac:picMkLst>
            <pc:docMk/>
            <pc:sldMk cId="3713411351" sldId="263"/>
            <ac:picMk id="13" creationId="{210643E1-7ABA-4C1E-A734-A26C5D704149}"/>
          </ac:picMkLst>
        </pc:picChg>
        <pc:picChg chg="add del">
          <ac:chgData name="Matthew G Jones" userId="a63f4e69-f2c4-40ce-bae2-c7f670970f11" providerId="ADAL" clId="{56987444-B39A-4BFE-ACA8-320F1C2F32ED}" dt="2023-04-25T13:21:45.203" v="30" actId="26606"/>
          <ac:picMkLst>
            <pc:docMk/>
            <pc:sldMk cId="3713411351" sldId="263"/>
            <ac:picMk id="14" creationId="{E505542F-438B-4C62-B13A-916C7F79EC10}"/>
          </ac:picMkLst>
        </pc:picChg>
        <pc:picChg chg="add del">
          <ac:chgData name="Matthew G Jones" userId="a63f4e69-f2c4-40ce-bae2-c7f670970f11" providerId="ADAL" clId="{56987444-B39A-4BFE-ACA8-320F1C2F32ED}" dt="2023-04-25T13:21:45.203" v="30" actId="26606"/>
          <ac:picMkLst>
            <pc:docMk/>
            <pc:sldMk cId="3713411351" sldId="263"/>
            <ac:picMk id="16" creationId="{154908BF-145E-4BE2-A6F0-0A464560144B}"/>
          </ac:picMkLst>
        </pc:picChg>
        <pc:picChg chg="add del">
          <ac:chgData name="Matthew G Jones" userId="a63f4e69-f2c4-40ce-bae2-c7f670970f11" providerId="ADAL" clId="{56987444-B39A-4BFE-ACA8-320F1C2F32ED}" dt="2023-04-25T13:21:47.374" v="32" actId="26606"/>
          <ac:picMkLst>
            <pc:docMk/>
            <pc:sldMk cId="3713411351" sldId="263"/>
            <ac:picMk id="20" creationId="{385EE4BE-33B0-4247-BCDC-10B348233588}"/>
          </ac:picMkLst>
        </pc:picChg>
        <pc:picChg chg="add">
          <ac:chgData name="Matthew G Jones" userId="a63f4e69-f2c4-40ce-bae2-c7f670970f11" providerId="ADAL" clId="{56987444-B39A-4BFE-ACA8-320F1C2F32ED}" dt="2023-04-25T13:21:47.445" v="33" actId="26606"/>
          <ac:picMkLst>
            <pc:docMk/>
            <pc:sldMk cId="3713411351" sldId="263"/>
            <ac:picMk id="24" creationId="{9DD9AC77-B32E-496E-AE18-CB68CF8E36AB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AF1ACAF-72BF-4E0F-8A3C-E709503F91C6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1AD2A01B-1795-4B59-AB68-AAACA43ED2D4}">
      <dgm:prSet/>
      <dgm:spPr/>
      <dgm:t>
        <a:bodyPr/>
        <a:lstStyle/>
        <a:p>
          <a:pPr>
            <a:defRPr cap="all"/>
          </a:pPr>
          <a:r>
            <a:rPr lang="en-GB" baseline="0"/>
            <a:t>SHOULD WE EMBRACE NEW TECHNOLOGY </a:t>
          </a:r>
          <a:endParaRPr lang="en-US"/>
        </a:p>
      </dgm:t>
    </dgm:pt>
    <dgm:pt modelId="{136D5B52-F024-4BCD-8CD8-2521EC72F641}" type="parTrans" cxnId="{A95067E5-BCB3-4C20-B7D0-CC1A603D4596}">
      <dgm:prSet/>
      <dgm:spPr/>
      <dgm:t>
        <a:bodyPr/>
        <a:lstStyle/>
        <a:p>
          <a:endParaRPr lang="en-US"/>
        </a:p>
      </dgm:t>
    </dgm:pt>
    <dgm:pt modelId="{107929ED-843E-493C-A79C-5481F52F249B}" type="sibTrans" cxnId="{A95067E5-BCB3-4C20-B7D0-CC1A603D4596}">
      <dgm:prSet/>
      <dgm:spPr/>
      <dgm:t>
        <a:bodyPr/>
        <a:lstStyle/>
        <a:p>
          <a:endParaRPr lang="en-US"/>
        </a:p>
      </dgm:t>
    </dgm:pt>
    <dgm:pt modelId="{1D9621C7-A02C-4A0A-825C-C2AD016F8AFC}">
      <dgm:prSet/>
      <dgm:spPr/>
      <dgm:t>
        <a:bodyPr/>
        <a:lstStyle/>
        <a:p>
          <a:pPr>
            <a:defRPr cap="all"/>
          </a:pPr>
          <a:r>
            <a:rPr lang="en-GB" baseline="0"/>
            <a:t>SOFTWARE ?</a:t>
          </a:r>
          <a:endParaRPr lang="en-US"/>
        </a:p>
      </dgm:t>
    </dgm:pt>
    <dgm:pt modelId="{94AA61B2-358B-43AB-8702-4A18E15F676F}" type="parTrans" cxnId="{F4098F11-5D86-4496-8A0D-BABD57D1FCA4}">
      <dgm:prSet/>
      <dgm:spPr/>
      <dgm:t>
        <a:bodyPr/>
        <a:lstStyle/>
        <a:p>
          <a:endParaRPr lang="en-US"/>
        </a:p>
      </dgm:t>
    </dgm:pt>
    <dgm:pt modelId="{3CA59964-5D12-40C6-BE83-D5B640C72EB5}" type="sibTrans" cxnId="{F4098F11-5D86-4496-8A0D-BABD57D1FCA4}">
      <dgm:prSet/>
      <dgm:spPr/>
      <dgm:t>
        <a:bodyPr/>
        <a:lstStyle/>
        <a:p>
          <a:endParaRPr lang="en-US"/>
        </a:p>
      </dgm:t>
    </dgm:pt>
    <dgm:pt modelId="{DE9990FC-98AB-4FAD-86A7-E3D1BA5E1FF2}">
      <dgm:prSet/>
      <dgm:spPr/>
      <dgm:t>
        <a:bodyPr/>
        <a:lstStyle/>
        <a:p>
          <a:pPr>
            <a:defRPr cap="all"/>
          </a:pPr>
          <a:r>
            <a:rPr lang="en-GB" baseline="0"/>
            <a:t>HARDWARE ?</a:t>
          </a:r>
          <a:endParaRPr lang="en-US"/>
        </a:p>
      </dgm:t>
    </dgm:pt>
    <dgm:pt modelId="{430B1987-47B9-407E-9AC2-B6420F1A2048}" type="parTrans" cxnId="{A90C108E-8026-44DF-AB8E-C77D84B608BD}">
      <dgm:prSet/>
      <dgm:spPr/>
      <dgm:t>
        <a:bodyPr/>
        <a:lstStyle/>
        <a:p>
          <a:endParaRPr lang="en-US"/>
        </a:p>
      </dgm:t>
    </dgm:pt>
    <dgm:pt modelId="{8FC18368-82AD-4505-860F-C9622003E14A}" type="sibTrans" cxnId="{A90C108E-8026-44DF-AB8E-C77D84B608BD}">
      <dgm:prSet/>
      <dgm:spPr/>
      <dgm:t>
        <a:bodyPr/>
        <a:lstStyle/>
        <a:p>
          <a:endParaRPr lang="en-US"/>
        </a:p>
      </dgm:t>
    </dgm:pt>
    <dgm:pt modelId="{502C0E6E-5616-44D4-841C-12EF1C6E36AE}">
      <dgm:prSet/>
      <dgm:spPr/>
      <dgm:t>
        <a:bodyPr/>
        <a:lstStyle/>
        <a:p>
          <a:pPr>
            <a:defRPr cap="all"/>
          </a:pPr>
          <a:r>
            <a:rPr lang="en-GB" baseline="0"/>
            <a:t>INCREASED MONITORING ?</a:t>
          </a:r>
          <a:endParaRPr lang="en-US"/>
        </a:p>
      </dgm:t>
    </dgm:pt>
    <dgm:pt modelId="{DD6ED14C-A69C-452F-B82D-8BA3735AC7CF}" type="parTrans" cxnId="{752F3DB2-F603-4453-A3D3-36CF35E06310}">
      <dgm:prSet/>
      <dgm:spPr/>
      <dgm:t>
        <a:bodyPr/>
        <a:lstStyle/>
        <a:p>
          <a:endParaRPr lang="en-US"/>
        </a:p>
      </dgm:t>
    </dgm:pt>
    <dgm:pt modelId="{CE68C09E-8179-444A-B18B-67C707BBF613}" type="sibTrans" cxnId="{752F3DB2-F603-4453-A3D3-36CF35E06310}">
      <dgm:prSet/>
      <dgm:spPr/>
      <dgm:t>
        <a:bodyPr/>
        <a:lstStyle/>
        <a:p>
          <a:endParaRPr lang="en-US"/>
        </a:p>
      </dgm:t>
    </dgm:pt>
    <dgm:pt modelId="{6BABF98D-72B9-4B0A-9040-DF2E047A47BF}" type="pres">
      <dgm:prSet presAssocID="{7AF1ACAF-72BF-4E0F-8A3C-E709503F91C6}" presName="root" presStyleCnt="0">
        <dgm:presLayoutVars>
          <dgm:dir/>
          <dgm:resizeHandles val="exact"/>
        </dgm:presLayoutVars>
      </dgm:prSet>
      <dgm:spPr/>
    </dgm:pt>
    <dgm:pt modelId="{0221CE24-2824-43E0-9C01-44C6B6EBA96C}" type="pres">
      <dgm:prSet presAssocID="{1AD2A01B-1795-4B59-AB68-AAACA43ED2D4}" presName="compNode" presStyleCnt="0"/>
      <dgm:spPr/>
    </dgm:pt>
    <dgm:pt modelId="{F8C54105-2DA0-472E-A4A4-6917D2AF4D77}" type="pres">
      <dgm:prSet presAssocID="{1AD2A01B-1795-4B59-AB68-AAACA43ED2D4}" presName="iconBgRect" presStyleLbl="bgShp" presStyleIdx="0" presStyleCnt="4"/>
      <dgm:spPr/>
    </dgm:pt>
    <dgm:pt modelId="{B0C27470-2D3E-4539-A6C9-7392F839A35F}" type="pres">
      <dgm:prSet presAssocID="{1AD2A01B-1795-4B59-AB68-AAACA43ED2D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D14A733A-D63B-4C03-AE9F-EF317E3B7BC0}" type="pres">
      <dgm:prSet presAssocID="{1AD2A01B-1795-4B59-AB68-AAACA43ED2D4}" presName="spaceRect" presStyleCnt="0"/>
      <dgm:spPr/>
    </dgm:pt>
    <dgm:pt modelId="{7E7BD463-DF7C-4750-84F9-C05B37B68B67}" type="pres">
      <dgm:prSet presAssocID="{1AD2A01B-1795-4B59-AB68-AAACA43ED2D4}" presName="textRect" presStyleLbl="revTx" presStyleIdx="0" presStyleCnt="4">
        <dgm:presLayoutVars>
          <dgm:chMax val="1"/>
          <dgm:chPref val="1"/>
        </dgm:presLayoutVars>
      </dgm:prSet>
      <dgm:spPr/>
    </dgm:pt>
    <dgm:pt modelId="{A5F2E1BD-D532-431D-A2D8-70A5C876BF31}" type="pres">
      <dgm:prSet presAssocID="{107929ED-843E-493C-A79C-5481F52F249B}" presName="sibTrans" presStyleCnt="0"/>
      <dgm:spPr/>
    </dgm:pt>
    <dgm:pt modelId="{25B427CE-62F1-4124-A44A-51D7B72D5BDC}" type="pres">
      <dgm:prSet presAssocID="{1D9621C7-A02C-4A0A-825C-C2AD016F8AFC}" presName="compNode" presStyleCnt="0"/>
      <dgm:spPr/>
    </dgm:pt>
    <dgm:pt modelId="{C0F6F70F-F618-40E9-9CE7-675407AA9F52}" type="pres">
      <dgm:prSet presAssocID="{1D9621C7-A02C-4A0A-825C-C2AD016F8AFC}" presName="iconBgRect" presStyleLbl="bgShp" presStyleIdx="1" presStyleCnt="4"/>
      <dgm:spPr/>
    </dgm:pt>
    <dgm:pt modelId="{425F67D3-1CCB-44DC-9E43-2C22CA7F3ADC}" type="pres">
      <dgm:prSet presAssocID="{1D9621C7-A02C-4A0A-825C-C2AD016F8AF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35EA7B45-299E-4D6D-BF7B-8E712F3422F0}" type="pres">
      <dgm:prSet presAssocID="{1D9621C7-A02C-4A0A-825C-C2AD016F8AFC}" presName="spaceRect" presStyleCnt="0"/>
      <dgm:spPr/>
    </dgm:pt>
    <dgm:pt modelId="{78BA1BF5-F4AD-4A47-A43F-140953FD006F}" type="pres">
      <dgm:prSet presAssocID="{1D9621C7-A02C-4A0A-825C-C2AD016F8AFC}" presName="textRect" presStyleLbl="revTx" presStyleIdx="1" presStyleCnt="4">
        <dgm:presLayoutVars>
          <dgm:chMax val="1"/>
          <dgm:chPref val="1"/>
        </dgm:presLayoutVars>
      </dgm:prSet>
      <dgm:spPr/>
    </dgm:pt>
    <dgm:pt modelId="{C2DDA16E-CD1D-4D5B-B99D-03E8C258AC60}" type="pres">
      <dgm:prSet presAssocID="{3CA59964-5D12-40C6-BE83-D5B640C72EB5}" presName="sibTrans" presStyleCnt="0"/>
      <dgm:spPr/>
    </dgm:pt>
    <dgm:pt modelId="{7DCD16BD-98C3-4338-9D0C-ADC5BF155353}" type="pres">
      <dgm:prSet presAssocID="{DE9990FC-98AB-4FAD-86A7-E3D1BA5E1FF2}" presName="compNode" presStyleCnt="0"/>
      <dgm:spPr/>
    </dgm:pt>
    <dgm:pt modelId="{BCFCD70B-927C-42B9-BE7B-7397B6C2737E}" type="pres">
      <dgm:prSet presAssocID="{DE9990FC-98AB-4FAD-86A7-E3D1BA5E1FF2}" presName="iconBgRect" presStyleLbl="bgShp" presStyleIdx="2" presStyleCnt="4"/>
      <dgm:spPr/>
    </dgm:pt>
    <dgm:pt modelId="{62A13289-E206-490E-BB22-6C623092664D}" type="pres">
      <dgm:prSet presAssocID="{DE9990FC-98AB-4FAD-86A7-E3D1BA5E1FF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DBFD438F-46B3-401A-B4F1-4199CB28B95E}" type="pres">
      <dgm:prSet presAssocID="{DE9990FC-98AB-4FAD-86A7-E3D1BA5E1FF2}" presName="spaceRect" presStyleCnt="0"/>
      <dgm:spPr/>
    </dgm:pt>
    <dgm:pt modelId="{73807B83-5C3E-42E2-B8CA-5D71E6DF19A7}" type="pres">
      <dgm:prSet presAssocID="{DE9990FC-98AB-4FAD-86A7-E3D1BA5E1FF2}" presName="textRect" presStyleLbl="revTx" presStyleIdx="2" presStyleCnt="4">
        <dgm:presLayoutVars>
          <dgm:chMax val="1"/>
          <dgm:chPref val="1"/>
        </dgm:presLayoutVars>
      </dgm:prSet>
      <dgm:spPr/>
    </dgm:pt>
    <dgm:pt modelId="{37AF8A48-B803-4479-BE04-821BD8B50A64}" type="pres">
      <dgm:prSet presAssocID="{8FC18368-82AD-4505-860F-C9622003E14A}" presName="sibTrans" presStyleCnt="0"/>
      <dgm:spPr/>
    </dgm:pt>
    <dgm:pt modelId="{F3480CBF-667C-4CE1-A428-FFBDDD5895DC}" type="pres">
      <dgm:prSet presAssocID="{502C0E6E-5616-44D4-841C-12EF1C6E36AE}" presName="compNode" presStyleCnt="0"/>
      <dgm:spPr/>
    </dgm:pt>
    <dgm:pt modelId="{8BA59EC0-53F1-4C08-AE98-510415CF89FD}" type="pres">
      <dgm:prSet presAssocID="{502C0E6E-5616-44D4-841C-12EF1C6E36AE}" presName="iconBgRect" presStyleLbl="bgShp" presStyleIdx="3" presStyleCnt="4"/>
      <dgm:spPr/>
    </dgm:pt>
    <dgm:pt modelId="{32F061D1-4A46-4D80-8092-51B7C659A8F2}" type="pres">
      <dgm:prSet presAssocID="{502C0E6E-5616-44D4-841C-12EF1C6E36A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B4C44FB0-CC7C-41B4-8417-0232F4DE6059}" type="pres">
      <dgm:prSet presAssocID="{502C0E6E-5616-44D4-841C-12EF1C6E36AE}" presName="spaceRect" presStyleCnt="0"/>
      <dgm:spPr/>
    </dgm:pt>
    <dgm:pt modelId="{759926AB-8869-41BA-B6ED-A4B89C8BDE9C}" type="pres">
      <dgm:prSet presAssocID="{502C0E6E-5616-44D4-841C-12EF1C6E36AE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F4098F11-5D86-4496-8A0D-BABD57D1FCA4}" srcId="{7AF1ACAF-72BF-4E0F-8A3C-E709503F91C6}" destId="{1D9621C7-A02C-4A0A-825C-C2AD016F8AFC}" srcOrd="1" destOrd="0" parTransId="{94AA61B2-358B-43AB-8702-4A18E15F676F}" sibTransId="{3CA59964-5D12-40C6-BE83-D5B640C72EB5}"/>
    <dgm:cxn modelId="{E1D8906D-710B-4930-A3B1-8306625D7936}" type="presOf" srcId="{1D9621C7-A02C-4A0A-825C-C2AD016F8AFC}" destId="{78BA1BF5-F4AD-4A47-A43F-140953FD006F}" srcOrd="0" destOrd="0" presId="urn:microsoft.com/office/officeart/2018/5/layout/IconCircleLabelList"/>
    <dgm:cxn modelId="{73142976-CC8A-4B49-BD7F-D3B4C4C15F5C}" type="presOf" srcId="{DE9990FC-98AB-4FAD-86A7-E3D1BA5E1FF2}" destId="{73807B83-5C3E-42E2-B8CA-5D71E6DF19A7}" srcOrd="0" destOrd="0" presId="urn:microsoft.com/office/officeart/2018/5/layout/IconCircleLabelList"/>
    <dgm:cxn modelId="{A90C108E-8026-44DF-AB8E-C77D84B608BD}" srcId="{7AF1ACAF-72BF-4E0F-8A3C-E709503F91C6}" destId="{DE9990FC-98AB-4FAD-86A7-E3D1BA5E1FF2}" srcOrd="2" destOrd="0" parTransId="{430B1987-47B9-407E-9AC2-B6420F1A2048}" sibTransId="{8FC18368-82AD-4505-860F-C9622003E14A}"/>
    <dgm:cxn modelId="{B56C59A0-34B0-4F43-B21D-9DB4C0F595D7}" type="presOf" srcId="{7AF1ACAF-72BF-4E0F-8A3C-E709503F91C6}" destId="{6BABF98D-72B9-4B0A-9040-DF2E047A47BF}" srcOrd="0" destOrd="0" presId="urn:microsoft.com/office/officeart/2018/5/layout/IconCircleLabelList"/>
    <dgm:cxn modelId="{752F3DB2-F603-4453-A3D3-36CF35E06310}" srcId="{7AF1ACAF-72BF-4E0F-8A3C-E709503F91C6}" destId="{502C0E6E-5616-44D4-841C-12EF1C6E36AE}" srcOrd="3" destOrd="0" parTransId="{DD6ED14C-A69C-452F-B82D-8BA3735AC7CF}" sibTransId="{CE68C09E-8179-444A-B18B-67C707BBF613}"/>
    <dgm:cxn modelId="{2ABF80DE-BB8F-4679-B072-3973611884F4}" type="presOf" srcId="{502C0E6E-5616-44D4-841C-12EF1C6E36AE}" destId="{759926AB-8869-41BA-B6ED-A4B89C8BDE9C}" srcOrd="0" destOrd="0" presId="urn:microsoft.com/office/officeart/2018/5/layout/IconCircleLabelList"/>
    <dgm:cxn modelId="{A95067E5-BCB3-4C20-B7D0-CC1A603D4596}" srcId="{7AF1ACAF-72BF-4E0F-8A3C-E709503F91C6}" destId="{1AD2A01B-1795-4B59-AB68-AAACA43ED2D4}" srcOrd="0" destOrd="0" parTransId="{136D5B52-F024-4BCD-8CD8-2521EC72F641}" sibTransId="{107929ED-843E-493C-A79C-5481F52F249B}"/>
    <dgm:cxn modelId="{4F577CFB-3F87-4A0C-A05A-14713E649D02}" type="presOf" srcId="{1AD2A01B-1795-4B59-AB68-AAACA43ED2D4}" destId="{7E7BD463-DF7C-4750-84F9-C05B37B68B67}" srcOrd="0" destOrd="0" presId="urn:microsoft.com/office/officeart/2018/5/layout/IconCircleLabelList"/>
    <dgm:cxn modelId="{BE932B75-D774-481D-8B25-DDD13880B069}" type="presParOf" srcId="{6BABF98D-72B9-4B0A-9040-DF2E047A47BF}" destId="{0221CE24-2824-43E0-9C01-44C6B6EBA96C}" srcOrd="0" destOrd="0" presId="urn:microsoft.com/office/officeart/2018/5/layout/IconCircleLabelList"/>
    <dgm:cxn modelId="{4652909B-889B-4CA4-8355-A86534E9F050}" type="presParOf" srcId="{0221CE24-2824-43E0-9C01-44C6B6EBA96C}" destId="{F8C54105-2DA0-472E-A4A4-6917D2AF4D77}" srcOrd="0" destOrd="0" presId="urn:microsoft.com/office/officeart/2018/5/layout/IconCircleLabelList"/>
    <dgm:cxn modelId="{85B13221-72AA-401D-AC65-2CB33CBB4166}" type="presParOf" srcId="{0221CE24-2824-43E0-9C01-44C6B6EBA96C}" destId="{B0C27470-2D3E-4539-A6C9-7392F839A35F}" srcOrd="1" destOrd="0" presId="urn:microsoft.com/office/officeart/2018/5/layout/IconCircleLabelList"/>
    <dgm:cxn modelId="{CE5ED110-56F6-4A67-995A-C3D00E45C2B0}" type="presParOf" srcId="{0221CE24-2824-43E0-9C01-44C6B6EBA96C}" destId="{D14A733A-D63B-4C03-AE9F-EF317E3B7BC0}" srcOrd="2" destOrd="0" presId="urn:microsoft.com/office/officeart/2018/5/layout/IconCircleLabelList"/>
    <dgm:cxn modelId="{F4858D58-B555-4B4A-84F2-067A273A8B76}" type="presParOf" srcId="{0221CE24-2824-43E0-9C01-44C6B6EBA96C}" destId="{7E7BD463-DF7C-4750-84F9-C05B37B68B67}" srcOrd="3" destOrd="0" presId="urn:microsoft.com/office/officeart/2018/5/layout/IconCircleLabelList"/>
    <dgm:cxn modelId="{F03821C6-777F-4F06-8A48-8976B05F94B9}" type="presParOf" srcId="{6BABF98D-72B9-4B0A-9040-DF2E047A47BF}" destId="{A5F2E1BD-D532-431D-A2D8-70A5C876BF31}" srcOrd="1" destOrd="0" presId="urn:microsoft.com/office/officeart/2018/5/layout/IconCircleLabelList"/>
    <dgm:cxn modelId="{F702A143-599E-48C4-A322-40935768B533}" type="presParOf" srcId="{6BABF98D-72B9-4B0A-9040-DF2E047A47BF}" destId="{25B427CE-62F1-4124-A44A-51D7B72D5BDC}" srcOrd="2" destOrd="0" presId="urn:microsoft.com/office/officeart/2018/5/layout/IconCircleLabelList"/>
    <dgm:cxn modelId="{19637A20-A35E-49CA-AB6A-8D35699550DD}" type="presParOf" srcId="{25B427CE-62F1-4124-A44A-51D7B72D5BDC}" destId="{C0F6F70F-F618-40E9-9CE7-675407AA9F52}" srcOrd="0" destOrd="0" presId="urn:microsoft.com/office/officeart/2018/5/layout/IconCircleLabelList"/>
    <dgm:cxn modelId="{333AF2CA-D1F6-40DD-ACB7-14FFF81FE080}" type="presParOf" srcId="{25B427CE-62F1-4124-A44A-51D7B72D5BDC}" destId="{425F67D3-1CCB-44DC-9E43-2C22CA7F3ADC}" srcOrd="1" destOrd="0" presId="urn:microsoft.com/office/officeart/2018/5/layout/IconCircleLabelList"/>
    <dgm:cxn modelId="{574DBB12-2B0C-4B89-AF40-93DAD68576DC}" type="presParOf" srcId="{25B427CE-62F1-4124-A44A-51D7B72D5BDC}" destId="{35EA7B45-299E-4D6D-BF7B-8E712F3422F0}" srcOrd="2" destOrd="0" presId="urn:microsoft.com/office/officeart/2018/5/layout/IconCircleLabelList"/>
    <dgm:cxn modelId="{C07627C2-AE39-4151-9163-82755381CA09}" type="presParOf" srcId="{25B427CE-62F1-4124-A44A-51D7B72D5BDC}" destId="{78BA1BF5-F4AD-4A47-A43F-140953FD006F}" srcOrd="3" destOrd="0" presId="urn:microsoft.com/office/officeart/2018/5/layout/IconCircleLabelList"/>
    <dgm:cxn modelId="{9D4089BF-0212-411D-A605-90455EFF6AD1}" type="presParOf" srcId="{6BABF98D-72B9-4B0A-9040-DF2E047A47BF}" destId="{C2DDA16E-CD1D-4D5B-B99D-03E8C258AC60}" srcOrd="3" destOrd="0" presId="urn:microsoft.com/office/officeart/2018/5/layout/IconCircleLabelList"/>
    <dgm:cxn modelId="{77F8CB11-10AA-43FE-96AB-E0435F2FFDDF}" type="presParOf" srcId="{6BABF98D-72B9-4B0A-9040-DF2E047A47BF}" destId="{7DCD16BD-98C3-4338-9D0C-ADC5BF155353}" srcOrd="4" destOrd="0" presId="urn:microsoft.com/office/officeart/2018/5/layout/IconCircleLabelList"/>
    <dgm:cxn modelId="{5CB2769B-4894-4549-8918-9BB2787ED2AE}" type="presParOf" srcId="{7DCD16BD-98C3-4338-9D0C-ADC5BF155353}" destId="{BCFCD70B-927C-42B9-BE7B-7397B6C2737E}" srcOrd="0" destOrd="0" presId="urn:microsoft.com/office/officeart/2018/5/layout/IconCircleLabelList"/>
    <dgm:cxn modelId="{C90C7BE0-60F6-4B74-BF00-D7EE13DA7AA2}" type="presParOf" srcId="{7DCD16BD-98C3-4338-9D0C-ADC5BF155353}" destId="{62A13289-E206-490E-BB22-6C623092664D}" srcOrd="1" destOrd="0" presId="urn:microsoft.com/office/officeart/2018/5/layout/IconCircleLabelList"/>
    <dgm:cxn modelId="{9AE264BA-93D1-43B0-87D0-375313573DEE}" type="presParOf" srcId="{7DCD16BD-98C3-4338-9D0C-ADC5BF155353}" destId="{DBFD438F-46B3-401A-B4F1-4199CB28B95E}" srcOrd="2" destOrd="0" presId="urn:microsoft.com/office/officeart/2018/5/layout/IconCircleLabelList"/>
    <dgm:cxn modelId="{991B7BC3-5A94-4651-B57A-E1ECB9315510}" type="presParOf" srcId="{7DCD16BD-98C3-4338-9D0C-ADC5BF155353}" destId="{73807B83-5C3E-42E2-B8CA-5D71E6DF19A7}" srcOrd="3" destOrd="0" presId="urn:microsoft.com/office/officeart/2018/5/layout/IconCircleLabelList"/>
    <dgm:cxn modelId="{667E46C8-C22B-44CB-900D-6952F5BC6805}" type="presParOf" srcId="{6BABF98D-72B9-4B0A-9040-DF2E047A47BF}" destId="{37AF8A48-B803-4479-BE04-821BD8B50A64}" srcOrd="5" destOrd="0" presId="urn:microsoft.com/office/officeart/2018/5/layout/IconCircleLabelList"/>
    <dgm:cxn modelId="{05147FA7-FD4A-4667-B8FB-A2F95A0B2B26}" type="presParOf" srcId="{6BABF98D-72B9-4B0A-9040-DF2E047A47BF}" destId="{F3480CBF-667C-4CE1-A428-FFBDDD5895DC}" srcOrd="6" destOrd="0" presId="urn:microsoft.com/office/officeart/2018/5/layout/IconCircleLabelList"/>
    <dgm:cxn modelId="{7AC3A1A3-11AF-4EE4-B35A-C4ADFE8A4FD5}" type="presParOf" srcId="{F3480CBF-667C-4CE1-A428-FFBDDD5895DC}" destId="{8BA59EC0-53F1-4C08-AE98-510415CF89FD}" srcOrd="0" destOrd="0" presId="urn:microsoft.com/office/officeart/2018/5/layout/IconCircleLabelList"/>
    <dgm:cxn modelId="{DB128438-A2A5-44F1-BF79-70A461E3CA7B}" type="presParOf" srcId="{F3480CBF-667C-4CE1-A428-FFBDDD5895DC}" destId="{32F061D1-4A46-4D80-8092-51B7C659A8F2}" srcOrd="1" destOrd="0" presId="urn:microsoft.com/office/officeart/2018/5/layout/IconCircleLabelList"/>
    <dgm:cxn modelId="{C8126BD5-6EE4-454E-BFBB-42D8245F3E14}" type="presParOf" srcId="{F3480CBF-667C-4CE1-A428-FFBDDD5895DC}" destId="{B4C44FB0-CC7C-41B4-8417-0232F4DE6059}" srcOrd="2" destOrd="0" presId="urn:microsoft.com/office/officeart/2018/5/layout/IconCircleLabelList"/>
    <dgm:cxn modelId="{45D27A70-7988-411A-830F-794AE05AB619}" type="presParOf" srcId="{F3480CBF-667C-4CE1-A428-FFBDDD5895DC}" destId="{759926AB-8869-41BA-B6ED-A4B89C8BDE9C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398CDF0-5EB9-402D-906B-EFD5A24012FD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7532E90-E15B-4374-81BB-F15BD787AC01}">
      <dgm:prSet/>
      <dgm:spPr/>
      <dgm:t>
        <a:bodyPr/>
        <a:lstStyle/>
        <a:p>
          <a:r>
            <a:rPr lang="en-GB"/>
            <a:t>Improve the building envelope</a:t>
          </a:r>
          <a:endParaRPr lang="en-US"/>
        </a:p>
      </dgm:t>
    </dgm:pt>
    <dgm:pt modelId="{5ADE8ADD-3294-41A9-B192-FEE0DDA7DE69}" type="parTrans" cxnId="{5D329BB7-897C-4BD4-931D-E3D06960A0D0}">
      <dgm:prSet/>
      <dgm:spPr/>
      <dgm:t>
        <a:bodyPr/>
        <a:lstStyle/>
        <a:p>
          <a:endParaRPr lang="en-US"/>
        </a:p>
      </dgm:t>
    </dgm:pt>
    <dgm:pt modelId="{1AE14808-E502-4A9D-B381-23503ABFE9B6}" type="sibTrans" cxnId="{5D329BB7-897C-4BD4-931D-E3D06960A0D0}">
      <dgm:prSet/>
      <dgm:spPr/>
      <dgm:t>
        <a:bodyPr/>
        <a:lstStyle/>
        <a:p>
          <a:endParaRPr lang="en-US"/>
        </a:p>
      </dgm:t>
    </dgm:pt>
    <dgm:pt modelId="{09F78798-8524-455E-A2B6-FD33F21A65A8}">
      <dgm:prSet/>
      <dgm:spPr/>
      <dgm:t>
        <a:bodyPr/>
        <a:lstStyle/>
        <a:p>
          <a:r>
            <a:rPr lang="en-GB"/>
            <a:t>Improve lighting and heating systems</a:t>
          </a:r>
          <a:endParaRPr lang="en-US"/>
        </a:p>
      </dgm:t>
    </dgm:pt>
    <dgm:pt modelId="{5B36C137-9DD2-4982-9103-36A13B532BFB}" type="parTrans" cxnId="{32ABC6B6-E240-4447-BC5E-7C80AE9E0AD4}">
      <dgm:prSet/>
      <dgm:spPr/>
      <dgm:t>
        <a:bodyPr/>
        <a:lstStyle/>
        <a:p>
          <a:endParaRPr lang="en-US"/>
        </a:p>
      </dgm:t>
    </dgm:pt>
    <dgm:pt modelId="{68107373-8AEE-4B0D-AC73-4DBDF3DD1BBB}" type="sibTrans" cxnId="{32ABC6B6-E240-4447-BC5E-7C80AE9E0AD4}">
      <dgm:prSet/>
      <dgm:spPr/>
      <dgm:t>
        <a:bodyPr/>
        <a:lstStyle/>
        <a:p>
          <a:endParaRPr lang="en-US"/>
        </a:p>
      </dgm:t>
    </dgm:pt>
    <dgm:pt modelId="{6E52C30A-1997-4D16-85EE-C33DDDF0E0BA}">
      <dgm:prSet/>
      <dgm:spPr/>
      <dgm:t>
        <a:bodyPr/>
        <a:lstStyle/>
        <a:p>
          <a:r>
            <a:rPr lang="en-GB"/>
            <a:t>Upgrading plant for more energy efficient equipment </a:t>
          </a:r>
          <a:endParaRPr lang="en-US"/>
        </a:p>
      </dgm:t>
    </dgm:pt>
    <dgm:pt modelId="{E1427888-043A-499D-8AB5-5E45422107A3}" type="parTrans" cxnId="{A1F7CE85-A71A-4332-8B1E-BE70C242AB3E}">
      <dgm:prSet/>
      <dgm:spPr/>
      <dgm:t>
        <a:bodyPr/>
        <a:lstStyle/>
        <a:p>
          <a:endParaRPr lang="en-US"/>
        </a:p>
      </dgm:t>
    </dgm:pt>
    <dgm:pt modelId="{F02E77B7-2AC4-47C3-9E02-CA9EE20A4DA5}" type="sibTrans" cxnId="{A1F7CE85-A71A-4332-8B1E-BE70C242AB3E}">
      <dgm:prSet/>
      <dgm:spPr/>
      <dgm:t>
        <a:bodyPr/>
        <a:lstStyle/>
        <a:p>
          <a:endParaRPr lang="en-US"/>
        </a:p>
      </dgm:t>
    </dgm:pt>
    <dgm:pt modelId="{3F85FA25-8E05-4FC5-87BE-60C1F8813EDF}">
      <dgm:prSet/>
      <dgm:spPr/>
      <dgm:t>
        <a:bodyPr/>
        <a:lstStyle/>
        <a:p>
          <a:r>
            <a:rPr lang="en-GB"/>
            <a:t>The introduction of smart building controls </a:t>
          </a:r>
          <a:endParaRPr lang="en-US"/>
        </a:p>
      </dgm:t>
    </dgm:pt>
    <dgm:pt modelId="{46815760-E29A-49C1-90F1-7038D6F6A81C}" type="parTrans" cxnId="{7C635EF0-F793-4D70-9A18-6038EAB0C782}">
      <dgm:prSet/>
      <dgm:spPr/>
      <dgm:t>
        <a:bodyPr/>
        <a:lstStyle/>
        <a:p>
          <a:endParaRPr lang="en-US"/>
        </a:p>
      </dgm:t>
    </dgm:pt>
    <dgm:pt modelId="{1E4C0283-1464-4212-A31B-2ED7AB4E32FE}" type="sibTrans" cxnId="{7C635EF0-F793-4D70-9A18-6038EAB0C782}">
      <dgm:prSet/>
      <dgm:spPr/>
      <dgm:t>
        <a:bodyPr/>
        <a:lstStyle/>
        <a:p>
          <a:endParaRPr lang="en-US"/>
        </a:p>
      </dgm:t>
    </dgm:pt>
    <dgm:pt modelId="{5A37D0BD-DDF1-4C0A-BAC8-46A6DC20178E}">
      <dgm:prSet/>
      <dgm:spPr/>
      <dgm:t>
        <a:bodyPr/>
        <a:lstStyle/>
        <a:p>
          <a:r>
            <a:rPr lang="en-GB"/>
            <a:t>Re-educating occupants </a:t>
          </a:r>
          <a:endParaRPr lang="en-US"/>
        </a:p>
      </dgm:t>
    </dgm:pt>
    <dgm:pt modelId="{F1C6A611-9A02-47C4-A743-D2B47CBEBD77}" type="parTrans" cxnId="{581042FB-7413-4C56-824A-70F767126C26}">
      <dgm:prSet/>
      <dgm:spPr/>
      <dgm:t>
        <a:bodyPr/>
        <a:lstStyle/>
        <a:p>
          <a:endParaRPr lang="en-US"/>
        </a:p>
      </dgm:t>
    </dgm:pt>
    <dgm:pt modelId="{A0FC7B7E-829E-4482-B3D3-5C51DA1B488D}" type="sibTrans" cxnId="{581042FB-7413-4C56-824A-70F767126C26}">
      <dgm:prSet/>
      <dgm:spPr/>
      <dgm:t>
        <a:bodyPr/>
        <a:lstStyle/>
        <a:p>
          <a:endParaRPr lang="en-US"/>
        </a:p>
      </dgm:t>
    </dgm:pt>
    <dgm:pt modelId="{5762CAD9-4E6A-4899-B8BB-2DB9D724189D}">
      <dgm:prSet/>
      <dgm:spPr/>
      <dgm:t>
        <a:bodyPr/>
        <a:lstStyle/>
        <a:p>
          <a:r>
            <a:rPr lang="en-GB"/>
            <a:t>Renewables </a:t>
          </a:r>
          <a:endParaRPr lang="en-US"/>
        </a:p>
      </dgm:t>
    </dgm:pt>
    <dgm:pt modelId="{0C5441AA-3933-47C3-9907-2D325134C037}" type="parTrans" cxnId="{BBF9F000-7B6E-4F14-85A3-3FC44943EA2F}">
      <dgm:prSet/>
      <dgm:spPr/>
      <dgm:t>
        <a:bodyPr/>
        <a:lstStyle/>
        <a:p>
          <a:endParaRPr lang="en-US"/>
        </a:p>
      </dgm:t>
    </dgm:pt>
    <dgm:pt modelId="{8C99B73F-16D4-41EA-90CA-DD12EE7E58B7}" type="sibTrans" cxnId="{BBF9F000-7B6E-4F14-85A3-3FC44943EA2F}">
      <dgm:prSet/>
      <dgm:spPr/>
      <dgm:t>
        <a:bodyPr/>
        <a:lstStyle/>
        <a:p>
          <a:endParaRPr lang="en-US"/>
        </a:p>
      </dgm:t>
    </dgm:pt>
    <dgm:pt modelId="{97E9EE20-5814-40B4-B61F-D2BAB11D9BAA}" type="pres">
      <dgm:prSet presAssocID="{C398CDF0-5EB9-402D-906B-EFD5A24012FD}" presName="diagram" presStyleCnt="0">
        <dgm:presLayoutVars>
          <dgm:dir/>
          <dgm:resizeHandles val="exact"/>
        </dgm:presLayoutVars>
      </dgm:prSet>
      <dgm:spPr/>
    </dgm:pt>
    <dgm:pt modelId="{996C3EFF-E4C8-488D-AC6E-08AA9715EB2C}" type="pres">
      <dgm:prSet presAssocID="{A7532E90-E15B-4374-81BB-F15BD787AC01}" presName="node" presStyleLbl="node1" presStyleIdx="0" presStyleCnt="6">
        <dgm:presLayoutVars>
          <dgm:bulletEnabled val="1"/>
        </dgm:presLayoutVars>
      </dgm:prSet>
      <dgm:spPr/>
    </dgm:pt>
    <dgm:pt modelId="{6A2F4D92-816D-4E18-B06B-E61CE50ED5B4}" type="pres">
      <dgm:prSet presAssocID="{1AE14808-E502-4A9D-B381-23503ABFE9B6}" presName="sibTrans" presStyleCnt="0"/>
      <dgm:spPr/>
    </dgm:pt>
    <dgm:pt modelId="{E26E2D09-1589-43A1-A95A-04D5780340C0}" type="pres">
      <dgm:prSet presAssocID="{09F78798-8524-455E-A2B6-FD33F21A65A8}" presName="node" presStyleLbl="node1" presStyleIdx="1" presStyleCnt="6">
        <dgm:presLayoutVars>
          <dgm:bulletEnabled val="1"/>
        </dgm:presLayoutVars>
      </dgm:prSet>
      <dgm:spPr/>
    </dgm:pt>
    <dgm:pt modelId="{0C891A4D-D3CB-4E7C-A524-DE1C79F875B7}" type="pres">
      <dgm:prSet presAssocID="{68107373-8AEE-4B0D-AC73-4DBDF3DD1BBB}" presName="sibTrans" presStyleCnt="0"/>
      <dgm:spPr/>
    </dgm:pt>
    <dgm:pt modelId="{FA762710-D625-459D-B3A9-6F102E90E4CA}" type="pres">
      <dgm:prSet presAssocID="{6E52C30A-1997-4D16-85EE-C33DDDF0E0BA}" presName="node" presStyleLbl="node1" presStyleIdx="2" presStyleCnt="6">
        <dgm:presLayoutVars>
          <dgm:bulletEnabled val="1"/>
        </dgm:presLayoutVars>
      </dgm:prSet>
      <dgm:spPr/>
    </dgm:pt>
    <dgm:pt modelId="{DB2AC1BC-554F-4BBA-B897-765A17A46519}" type="pres">
      <dgm:prSet presAssocID="{F02E77B7-2AC4-47C3-9E02-CA9EE20A4DA5}" presName="sibTrans" presStyleCnt="0"/>
      <dgm:spPr/>
    </dgm:pt>
    <dgm:pt modelId="{F8249CD4-502B-4BCD-B78C-A0CF00ABFF4F}" type="pres">
      <dgm:prSet presAssocID="{3F85FA25-8E05-4FC5-87BE-60C1F8813EDF}" presName="node" presStyleLbl="node1" presStyleIdx="3" presStyleCnt="6">
        <dgm:presLayoutVars>
          <dgm:bulletEnabled val="1"/>
        </dgm:presLayoutVars>
      </dgm:prSet>
      <dgm:spPr/>
    </dgm:pt>
    <dgm:pt modelId="{7D2F5E7F-9D52-4007-B444-FE79D4BFE95C}" type="pres">
      <dgm:prSet presAssocID="{1E4C0283-1464-4212-A31B-2ED7AB4E32FE}" presName="sibTrans" presStyleCnt="0"/>
      <dgm:spPr/>
    </dgm:pt>
    <dgm:pt modelId="{BB8A8764-2944-4137-9B76-608F9CA79D01}" type="pres">
      <dgm:prSet presAssocID="{5A37D0BD-DDF1-4C0A-BAC8-46A6DC20178E}" presName="node" presStyleLbl="node1" presStyleIdx="4" presStyleCnt="6">
        <dgm:presLayoutVars>
          <dgm:bulletEnabled val="1"/>
        </dgm:presLayoutVars>
      </dgm:prSet>
      <dgm:spPr/>
    </dgm:pt>
    <dgm:pt modelId="{B18348B7-4542-4314-B55A-72D93B2A72E4}" type="pres">
      <dgm:prSet presAssocID="{A0FC7B7E-829E-4482-B3D3-5C51DA1B488D}" presName="sibTrans" presStyleCnt="0"/>
      <dgm:spPr/>
    </dgm:pt>
    <dgm:pt modelId="{92CF1D51-B86E-47F5-A5E0-D580AA973F5D}" type="pres">
      <dgm:prSet presAssocID="{5762CAD9-4E6A-4899-B8BB-2DB9D724189D}" presName="node" presStyleLbl="node1" presStyleIdx="5" presStyleCnt="6">
        <dgm:presLayoutVars>
          <dgm:bulletEnabled val="1"/>
        </dgm:presLayoutVars>
      </dgm:prSet>
      <dgm:spPr/>
    </dgm:pt>
  </dgm:ptLst>
  <dgm:cxnLst>
    <dgm:cxn modelId="{BBF9F000-7B6E-4F14-85A3-3FC44943EA2F}" srcId="{C398CDF0-5EB9-402D-906B-EFD5A24012FD}" destId="{5762CAD9-4E6A-4899-B8BB-2DB9D724189D}" srcOrd="5" destOrd="0" parTransId="{0C5441AA-3933-47C3-9907-2D325134C037}" sibTransId="{8C99B73F-16D4-41EA-90CA-DD12EE7E58B7}"/>
    <dgm:cxn modelId="{7197EB10-343E-4C2C-BCAD-BEB71940F20D}" type="presOf" srcId="{A7532E90-E15B-4374-81BB-F15BD787AC01}" destId="{996C3EFF-E4C8-488D-AC6E-08AA9715EB2C}" srcOrd="0" destOrd="0" presId="urn:microsoft.com/office/officeart/2005/8/layout/default"/>
    <dgm:cxn modelId="{4622FC5C-79F7-4003-AF2D-A860B156C14D}" type="presOf" srcId="{3F85FA25-8E05-4FC5-87BE-60C1F8813EDF}" destId="{F8249CD4-502B-4BCD-B78C-A0CF00ABFF4F}" srcOrd="0" destOrd="0" presId="urn:microsoft.com/office/officeart/2005/8/layout/default"/>
    <dgm:cxn modelId="{6093617B-FAE1-4762-8403-C1D3316C3157}" type="presOf" srcId="{5A37D0BD-DDF1-4C0A-BAC8-46A6DC20178E}" destId="{BB8A8764-2944-4137-9B76-608F9CA79D01}" srcOrd="0" destOrd="0" presId="urn:microsoft.com/office/officeart/2005/8/layout/default"/>
    <dgm:cxn modelId="{53531280-E447-41A6-8EF4-7A88CAAA515F}" type="presOf" srcId="{5762CAD9-4E6A-4899-B8BB-2DB9D724189D}" destId="{92CF1D51-B86E-47F5-A5E0-D580AA973F5D}" srcOrd="0" destOrd="0" presId="urn:microsoft.com/office/officeart/2005/8/layout/default"/>
    <dgm:cxn modelId="{A1F7CE85-A71A-4332-8B1E-BE70C242AB3E}" srcId="{C398CDF0-5EB9-402D-906B-EFD5A24012FD}" destId="{6E52C30A-1997-4D16-85EE-C33DDDF0E0BA}" srcOrd="2" destOrd="0" parTransId="{E1427888-043A-499D-8AB5-5E45422107A3}" sibTransId="{F02E77B7-2AC4-47C3-9E02-CA9EE20A4DA5}"/>
    <dgm:cxn modelId="{84BC849A-0DCE-4C16-AB92-F4AE2AEACABC}" type="presOf" srcId="{09F78798-8524-455E-A2B6-FD33F21A65A8}" destId="{E26E2D09-1589-43A1-A95A-04D5780340C0}" srcOrd="0" destOrd="0" presId="urn:microsoft.com/office/officeart/2005/8/layout/default"/>
    <dgm:cxn modelId="{B48650AA-336E-454F-9080-B2462A0A635C}" type="presOf" srcId="{C398CDF0-5EB9-402D-906B-EFD5A24012FD}" destId="{97E9EE20-5814-40B4-B61F-D2BAB11D9BAA}" srcOrd="0" destOrd="0" presId="urn:microsoft.com/office/officeart/2005/8/layout/default"/>
    <dgm:cxn modelId="{32ABC6B6-E240-4447-BC5E-7C80AE9E0AD4}" srcId="{C398CDF0-5EB9-402D-906B-EFD5A24012FD}" destId="{09F78798-8524-455E-A2B6-FD33F21A65A8}" srcOrd="1" destOrd="0" parTransId="{5B36C137-9DD2-4982-9103-36A13B532BFB}" sibTransId="{68107373-8AEE-4B0D-AC73-4DBDF3DD1BBB}"/>
    <dgm:cxn modelId="{5D329BB7-897C-4BD4-931D-E3D06960A0D0}" srcId="{C398CDF0-5EB9-402D-906B-EFD5A24012FD}" destId="{A7532E90-E15B-4374-81BB-F15BD787AC01}" srcOrd="0" destOrd="0" parTransId="{5ADE8ADD-3294-41A9-B192-FEE0DDA7DE69}" sibTransId="{1AE14808-E502-4A9D-B381-23503ABFE9B6}"/>
    <dgm:cxn modelId="{446DB3D8-20B5-4C1C-9746-EC402ED993F2}" type="presOf" srcId="{6E52C30A-1997-4D16-85EE-C33DDDF0E0BA}" destId="{FA762710-D625-459D-B3A9-6F102E90E4CA}" srcOrd="0" destOrd="0" presId="urn:microsoft.com/office/officeart/2005/8/layout/default"/>
    <dgm:cxn modelId="{7C635EF0-F793-4D70-9A18-6038EAB0C782}" srcId="{C398CDF0-5EB9-402D-906B-EFD5A24012FD}" destId="{3F85FA25-8E05-4FC5-87BE-60C1F8813EDF}" srcOrd="3" destOrd="0" parTransId="{46815760-E29A-49C1-90F1-7038D6F6A81C}" sibTransId="{1E4C0283-1464-4212-A31B-2ED7AB4E32FE}"/>
    <dgm:cxn modelId="{581042FB-7413-4C56-824A-70F767126C26}" srcId="{C398CDF0-5EB9-402D-906B-EFD5A24012FD}" destId="{5A37D0BD-DDF1-4C0A-BAC8-46A6DC20178E}" srcOrd="4" destOrd="0" parTransId="{F1C6A611-9A02-47C4-A743-D2B47CBEBD77}" sibTransId="{A0FC7B7E-829E-4482-B3D3-5C51DA1B488D}"/>
    <dgm:cxn modelId="{FA014A5A-BC7D-4F21-B0D0-0596C417A281}" type="presParOf" srcId="{97E9EE20-5814-40B4-B61F-D2BAB11D9BAA}" destId="{996C3EFF-E4C8-488D-AC6E-08AA9715EB2C}" srcOrd="0" destOrd="0" presId="urn:microsoft.com/office/officeart/2005/8/layout/default"/>
    <dgm:cxn modelId="{B3111082-0FD2-453F-86F4-925A433DD01C}" type="presParOf" srcId="{97E9EE20-5814-40B4-B61F-D2BAB11D9BAA}" destId="{6A2F4D92-816D-4E18-B06B-E61CE50ED5B4}" srcOrd="1" destOrd="0" presId="urn:microsoft.com/office/officeart/2005/8/layout/default"/>
    <dgm:cxn modelId="{231DCD47-BF59-4959-A1FC-2DD0981B81B0}" type="presParOf" srcId="{97E9EE20-5814-40B4-B61F-D2BAB11D9BAA}" destId="{E26E2D09-1589-43A1-A95A-04D5780340C0}" srcOrd="2" destOrd="0" presId="urn:microsoft.com/office/officeart/2005/8/layout/default"/>
    <dgm:cxn modelId="{9765EDBC-1F4A-4C26-8644-B86BEA354EF2}" type="presParOf" srcId="{97E9EE20-5814-40B4-B61F-D2BAB11D9BAA}" destId="{0C891A4D-D3CB-4E7C-A524-DE1C79F875B7}" srcOrd="3" destOrd="0" presId="urn:microsoft.com/office/officeart/2005/8/layout/default"/>
    <dgm:cxn modelId="{28DC0409-BFBD-4508-8340-73DD2ED23D5B}" type="presParOf" srcId="{97E9EE20-5814-40B4-B61F-D2BAB11D9BAA}" destId="{FA762710-D625-459D-B3A9-6F102E90E4CA}" srcOrd="4" destOrd="0" presId="urn:microsoft.com/office/officeart/2005/8/layout/default"/>
    <dgm:cxn modelId="{4CA7FE8C-9998-4E82-B7DE-7796A6021C8A}" type="presParOf" srcId="{97E9EE20-5814-40B4-B61F-D2BAB11D9BAA}" destId="{DB2AC1BC-554F-4BBA-B897-765A17A46519}" srcOrd="5" destOrd="0" presId="urn:microsoft.com/office/officeart/2005/8/layout/default"/>
    <dgm:cxn modelId="{FE755938-F12D-4438-8DFA-0DB00245A8D9}" type="presParOf" srcId="{97E9EE20-5814-40B4-B61F-D2BAB11D9BAA}" destId="{F8249CD4-502B-4BCD-B78C-A0CF00ABFF4F}" srcOrd="6" destOrd="0" presId="urn:microsoft.com/office/officeart/2005/8/layout/default"/>
    <dgm:cxn modelId="{C7F1EED7-D21F-45A5-B0CF-DC92159528EF}" type="presParOf" srcId="{97E9EE20-5814-40B4-B61F-D2BAB11D9BAA}" destId="{7D2F5E7F-9D52-4007-B444-FE79D4BFE95C}" srcOrd="7" destOrd="0" presId="urn:microsoft.com/office/officeart/2005/8/layout/default"/>
    <dgm:cxn modelId="{4C399F99-A574-4C79-82FC-C65C57975005}" type="presParOf" srcId="{97E9EE20-5814-40B4-B61F-D2BAB11D9BAA}" destId="{BB8A8764-2944-4137-9B76-608F9CA79D01}" srcOrd="8" destOrd="0" presId="urn:microsoft.com/office/officeart/2005/8/layout/default"/>
    <dgm:cxn modelId="{E1A4C4D1-A902-49C0-80E8-CD8BC1C6B40F}" type="presParOf" srcId="{97E9EE20-5814-40B4-B61F-D2BAB11D9BAA}" destId="{B18348B7-4542-4314-B55A-72D93B2A72E4}" srcOrd="9" destOrd="0" presId="urn:microsoft.com/office/officeart/2005/8/layout/default"/>
    <dgm:cxn modelId="{66597C91-5735-4397-B342-8346E8A6AAE6}" type="presParOf" srcId="{97E9EE20-5814-40B4-B61F-D2BAB11D9BAA}" destId="{92CF1D51-B86E-47F5-A5E0-D580AA973F5D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4E37F11-C352-4246-B153-A93B62EBAE36}" type="doc">
      <dgm:prSet loTypeId="urn:microsoft.com/office/officeart/2005/8/layout/vProcess5" loCatId="process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8E393D6-28B9-40A2-AF20-2448377669D5}">
      <dgm:prSet/>
      <dgm:spPr/>
      <dgm:t>
        <a:bodyPr/>
        <a:lstStyle/>
        <a:p>
          <a:r>
            <a:rPr lang="en-GB" baseline="0"/>
            <a:t>Funding </a:t>
          </a:r>
          <a:endParaRPr lang="en-US"/>
        </a:p>
      </dgm:t>
    </dgm:pt>
    <dgm:pt modelId="{21F23193-FB82-4692-9034-DBBB6932D05D}" type="parTrans" cxnId="{B71A8CF7-2EBE-4F8C-BA3F-7D90FFD6823C}">
      <dgm:prSet/>
      <dgm:spPr/>
      <dgm:t>
        <a:bodyPr/>
        <a:lstStyle/>
        <a:p>
          <a:endParaRPr lang="en-US"/>
        </a:p>
      </dgm:t>
    </dgm:pt>
    <dgm:pt modelId="{5ED442BD-EEA9-467D-A2B1-829A249D5349}" type="sibTrans" cxnId="{B71A8CF7-2EBE-4F8C-BA3F-7D90FFD6823C}">
      <dgm:prSet/>
      <dgm:spPr/>
      <dgm:t>
        <a:bodyPr/>
        <a:lstStyle/>
        <a:p>
          <a:endParaRPr lang="en-US"/>
        </a:p>
      </dgm:t>
    </dgm:pt>
    <dgm:pt modelId="{1111DEC8-1D34-49FC-8A43-9D0B2E6CF94F}">
      <dgm:prSet/>
      <dgm:spPr/>
      <dgm:t>
        <a:bodyPr/>
        <a:lstStyle/>
        <a:p>
          <a:r>
            <a:rPr lang="en-GB" baseline="0"/>
            <a:t>Investment</a:t>
          </a:r>
          <a:endParaRPr lang="en-US"/>
        </a:p>
      </dgm:t>
    </dgm:pt>
    <dgm:pt modelId="{0DF583FA-19B9-421A-BBD7-7235AAA3517D}" type="parTrans" cxnId="{6B6D6BB7-0813-4AF0-8984-FBACF110FDA2}">
      <dgm:prSet/>
      <dgm:spPr/>
      <dgm:t>
        <a:bodyPr/>
        <a:lstStyle/>
        <a:p>
          <a:endParaRPr lang="en-US"/>
        </a:p>
      </dgm:t>
    </dgm:pt>
    <dgm:pt modelId="{D8D90BF3-581A-4A57-AB48-8189A86BF33D}" type="sibTrans" cxnId="{6B6D6BB7-0813-4AF0-8984-FBACF110FDA2}">
      <dgm:prSet/>
      <dgm:spPr/>
      <dgm:t>
        <a:bodyPr/>
        <a:lstStyle/>
        <a:p>
          <a:endParaRPr lang="en-US"/>
        </a:p>
      </dgm:t>
    </dgm:pt>
    <dgm:pt modelId="{3AA4CEB4-D285-4391-8C7A-B1C45E036CCE}">
      <dgm:prSet/>
      <dgm:spPr/>
      <dgm:t>
        <a:bodyPr/>
        <a:lstStyle/>
        <a:p>
          <a:r>
            <a:rPr lang="en-GB" baseline="0"/>
            <a:t>Re-education</a:t>
          </a:r>
          <a:endParaRPr lang="en-US"/>
        </a:p>
      </dgm:t>
    </dgm:pt>
    <dgm:pt modelId="{9E513E47-9214-4A34-B6F8-78AA41234304}" type="parTrans" cxnId="{FB51D35D-05BC-4357-B032-97764141F4A3}">
      <dgm:prSet/>
      <dgm:spPr/>
      <dgm:t>
        <a:bodyPr/>
        <a:lstStyle/>
        <a:p>
          <a:endParaRPr lang="en-US"/>
        </a:p>
      </dgm:t>
    </dgm:pt>
    <dgm:pt modelId="{C8930E48-70F4-40D6-9CCE-A6FCA8BBA66E}" type="sibTrans" cxnId="{FB51D35D-05BC-4357-B032-97764141F4A3}">
      <dgm:prSet/>
      <dgm:spPr/>
      <dgm:t>
        <a:bodyPr/>
        <a:lstStyle/>
        <a:p>
          <a:endParaRPr lang="en-US"/>
        </a:p>
      </dgm:t>
    </dgm:pt>
    <dgm:pt modelId="{624275C0-E451-4097-9B1E-5BE71897B45E}">
      <dgm:prSet/>
      <dgm:spPr/>
      <dgm:t>
        <a:bodyPr/>
        <a:lstStyle/>
        <a:p>
          <a:r>
            <a:rPr lang="en-GB" baseline="0"/>
            <a:t>Strategies </a:t>
          </a:r>
          <a:endParaRPr lang="en-US"/>
        </a:p>
      </dgm:t>
    </dgm:pt>
    <dgm:pt modelId="{274802FF-CDDF-4CBC-B065-64FBCA3A4BF8}" type="parTrans" cxnId="{A26A92F0-9546-415F-B9B5-B88420425C0B}">
      <dgm:prSet/>
      <dgm:spPr/>
      <dgm:t>
        <a:bodyPr/>
        <a:lstStyle/>
        <a:p>
          <a:endParaRPr lang="en-US"/>
        </a:p>
      </dgm:t>
    </dgm:pt>
    <dgm:pt modelId="{26F6360D-D8A7-4513-B9E7-27BFD41D7220}" type="sibTrans" cxnId="{A26A92F0-9546-415F-B9B5-B88420425C0B}">
      <dgm:prSet/>
      <dgm:spPr/>
      <dgm:t>
        <a:bodyPr/>
        <a:lstStyle/>
        <a:p>
          <a:endParaRPr lang="en-US"/>
        </a:p>
      </dgm:t>
    </dgm:pt>
    <dgm:pt modelId="{F715CE56-0776-4DC2-985B-482BEA00F7AC}" type="pres">
      <dgm:prSet presAssocID="{D4E37F11-C352-4246-B153-A93B62EBAE36}" presName="outerComposite" presStyleCnt="0">
        <dgm:presLayoutVars>
          <dgm:chMax val="5"/>
          <dgm:dir/>
          <dgm:resizeHandles val="exact"/>
        </dgm:presLayoutVars>
      </dgm:prSet>
      <dgm:spPr/>
    </dgm:pt>
    <dgm:pt modelId="{69803354-A792-4EB4-98B9-DB29E3167171}" type="pres">
      <dgm:prSet presAssocID="{D4E37F11-C352-4246-B153-A93B62EBAE36}" presName="dummyMaxCanvas" presStyleCnt="0">
        <dgm:presLayoutVars/>
      </dgm:prSet>
      <dgm:spPr/>
    </dgm:pt>
    <dgm:pt modelId="{03B49B11-193F-4A55-8625-808B89868E89}" type="pres">
      <dgm:prSet presAssocID="{D4E37F11-C352-4246-B153-A93B62EBAE36}" presName="FourNodes_1" presStyleLbl="node1" presStyleIdx="0" presStyleCnt="4">
        <dgm:presLayoutVars>
          <dgm:bulletEnabled val="1"/>
        </dgm:presLayoutVars>
      </dgm:prSet>
      <dgm:spPr/>
    </dgm:pt>
    <dgm:pt modelId="{1C91B2CA-B4DC-44DD-B85A-A6D577B9C6C5}" type="pres">
      <dgm:prSet presAssocID="{D4E37F11-C352-4246-B153-A93B62EBAE36}" presName="FourNodes_2" presStyleLbl="node1" presStyleIdx="1" presStyleCnt="4">
        <dgm:presLayoutVars>
          <dgm:bulletEnabled val="1"/>
        </dgm:presLayoutVars>
      </dgm:prSet>
      <dgm:spPr/>
    </dgm:pt>
    <dgm:pt modelId="{005A09BD-3424-41FE-9A35-7A64BF0535FF}" type="pres">
      <dgm:prSet presAssocID="{D4E37F11-C352-4246-B153-A93B62EBAE36}" presName="FourNodes_3" presStyleLbl="node1" presStyleIdx="2" presStyleCnt="4">
        <dgm:presLayoutVars>
          <dgm:bulletEnabled val="1"/>
        </dgm:presLayoutVars>
      </dgm:prSet>
      <dgm:spPr/>
    </dgm:pt>
    <dgm:pt modelId="{57194D91-FBDB-4470-BDBE-F9C0FB791D49}" type="pres">
      <dgm:prSet presAssocID="{D4E37F11-C352-4246-B153-A93B62EBAE36}" presName="FourNodes_4" presStyleLbl="node1" presStyleIdx="3" presStyleCnt="4">
        <dgm:presLayoutVars>
          <dgm:bulletEnabled val="1"/>
        </dgm:presLayoutVars>
      </dgm:prSet>
      <dgm:spPr/>
    </dgm:pt>
    <dgm:pt modelId="{B8A5884C-7005-4C20-BAE2-84D263723063}" type="pres">
      <dgm:prSet presAssocID="{D4E37F11-C352-4246-B153-A93B62EBAE36}" presName="FourConn_1-2" presStyleLbl="fgAccFollowNode1" presStyleIdx="0" presStyleCnt="3">
        <dgm:presLayoutVars>
          <dgm:bulletEnabled val="1"/>
        </dgm:presLayoutVars>
      </dgm:prSet>
      <dgm:spPr/>
    </dgm:pt>
    <dgm:pt modelId="{175E8DF1-D932-4A99-8C65-537C328A6DF6}" type="pres">
      <dgm:prSet presAssocID="{D4E37F11-C352-4246-B153-A93B62EBAE36}" presName="FourConn_2-3" presStyleLbl="fgAccFollowNode1" presStyleIdx="1" presStyleCnt="3">
        <dgm:presLayoutVars>
          <dgm:bulletEnabled val="1"/>
        </dgm:presLayoutVars>
      </dgm:prSet>
      <dgm:spPr/>
    </dgm:pt>
    <dgm:pt modelId="{0620AF2A-3DCE-4940-A11E-83C8B71D7FE1}" type="pres">
      <dgm:prSet presAssocID="{D4E37F11-C352-4246-B153-A93B62EBAE36}" presName="FourConn_3-4" presStyleLbl="fgAccFollowNode1" presStyleIdx="2" presStyleCnt="3">
        <dgm:presLayoutVars>
          <dgm:bulletEnabled val="1"/>
        </dgm:presLayoutVars>
      </dgm:prSet>
      <dgm:spPr/>
    </dgm:pt>
    <dgm:pt modelId="{B7A8D2DD-27F7-4ABA-ADBE-5704AB51CF86}" type="pres">
      <dgm:prSet presAssocID="{D4E37F11-C352-4246-B153-A93B62EBAE36}" presName="FourNodes_1_text" presStyleLbl="node1" presStyleIdx="3" presStyleCnt="4">
        <dgm:presLayoutVars>
          <dgm:bulletEnabled val="1"/>
        </dgm:presLayoutVars>
      </dgm:prSet>
      <dgm:spPr/>
    </dgm:pt>
    <dgm:pt modelId="{B2D08FE6-5A20-432C-8848-DA0604746517}" type="pres">
      <dgm:prSet presAssocID="{D4E37F11-C352-4246-B153-A93B62EBAE36}" presName="FourNodes_2_text" presStyleLbl="node1" presStyleIdx="3" presStyleCnt="4">
        <dgm:presLayoutVars>
          <dgm:bulletEnabled val="1"/>
        </dgm:presLayoutVars>
      </dgm:prSet>
      <dgm:spPr/>
    </dgm:pt>
    <dgm:pt modelId="{0CC6E330-5EB6-4384-B5F3-3A6EDDC387D4}" type="pres">
      <dgm:prSet presAssocID="{D4E37F11-C352-4246-B153-A93B62EBAE36}" presName="FourNodes_3_text" presStyleLbl="node1" presStyleIdx="3" presStyleCnt="4">
        <dgm:presLayoutVars>
          <dgm:bulletEnabled val="1"/>
        </dgm:presLayoutVars>
      </dgm:prSet>
      <dgm:spPr/>
    </dgm:pt>
    <dgm:pt modelId="{7BE7E1F1-ABE5-4C50-9E8D-AAAB721954A7}" type="pres">
      <dgm:prSet presAssocID="{D4E37F11-C352-4246-B153-A93B62EBAE36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000AFC3B-BDD0-49C3-ACA9-611E6BD8E363}" type="presOf" srcId="{624275C0-E451-4097-9B1E-5BE71897B45E}" destId="{7BE7E1F1-ABE5-4C50-9E8D-AAAB721954A7}" srcOrd="1" destOrd="0" presId="urn:microsoft.com/office/officeart/2005/8/layout/vProcess5"/>
    <dgm:cxn modelId="{0505D03F-E430-44BD-BBE4-149721A05968}" type="presOf" srcId="{3AA4CEB4-D285-4391-8C7A-B1C45E036CCE}" destId="{0CC6E330-5EB6-4384-B5F3-3A6EDDC387D4}" srcOrd="1" destOrd="0" presId="urn:microsoft.com/office/officeart/2005/8/layout/vProcess5"/>
    <dgm:cxn modelId="{FB51D35D-05BC-4357-B032-97764141F4A3}" srcId="{D4E37F11-C352-4246-B153-A93B62EBAE36}" destId="{3AA4CEB4-D285-4391-8C7A-B1C45E036CCE}" srcOrd="2" destOrd="0" parTransId="{9E513E47-9214-4A34-B6F8-78AA41234304}" sibTransId="{C8930E48-70F4-40D6-9CCE-A6FCA8BBA66E}"/>
    <dgm:cxn modelId="{68F46C5E-304B-41CD-A512-176B21B0F69E}" type="presOf" srcId="{3AA4CEB4-D285-4391-8C7A-B1C45E036CCE}" destId="{005A09BD-3424-41FE-9A35-7A64BF0535FF}" srcOrd="0" destOrd="0" presId="urn:microsoft.com/office/officeart/2005/8/layout/vProcess5"/>
    <dgm:cxn modelId="{9B792A66-C4CD-4C35-9E58-C86C82D414CD}" type="presOf" srcId="{1111DEC8-1D34-49FC-8A43-9D0B2E6CF94F}" destId="{B2D08FE6-5A20-432C-8848-DA0604746517}" srcOrd="1" destOrd="0" presId="urn:microsoft.com/office/officeart/2005/8/layout/vProcess5"/>
    <dgm:cxn modelId="{071EDD46-732D-40CE-B70C-4D9699F45BC9}" type="presOf" srcId="{58E393D6-28B9-40A2-AF20-2448377669D5}" destId="{03B49B11-193F-4A55-8625-808B89868E89}" srcOrd="0" destOrd="0" presId="urn:microsoft.com/office/officeart/2005/8/layout/vProcess5"/>
    <dgm:cxn modelId="{AF828C4B-F26E-480D-AA27-6A99EEEA91D2}" type="presOf" srcId="{624275C0-E451-4097-9B1E-5BE71897B45E}" destId="{57194D91-FBDB-4470-BDBE-F9C0FB791D49}" srcOrd="0" destOrd="0" presId="urn:microsoft.com/office/officeart/2005/8/layout/vProcess5"/>
    <dgm:cxn modelId="{905DA058-1FB1-44E9-B350-ED4F428DA1E0}" type="presOf" srcId="{D8D90BF3-581A-4A57-AB48-8189A86BF33D}" destId="{175E8DF1-D932-4A99-8C65-537C328A6DF6}" srcOrd="0" destOrd="0" presId="urn:microsoft.com/office/officeart/2005/8/layout/vProcess5"/>
    <dgm:cxn modelId="{F9EF0B7C-BAC4-46A1-B45A-C7C8149F3834}" type="presOf" srcId="{58E393D6-28B9-40A2-AF20-2448377669D5}" destId="{B7A8D2DD-27F7-4ABA-ADBE-5704AB51CF86}" srcOrd="1" destOrd="0" presId="urn:microsoft.com/office/officeart/2005/8/layout/vProcess5"/>
    <dgm:cxn modelId="{6B6D6BB7-0813-4AF0-8984-FBACF110FDA2}" srcId="{D4E37F11-C352-4246-B153-A93B62EBAE36}" destId="{1111DEC8-1D34-49FC-8A43-9D0B2E6CF94F}" srcOrd="1" destOrd="0" parTransId="{0DF583FA-19B9-421A-BBD7-7235AAA3517D}" sibTransId="{D8D90BF3-581A-4A57-AB48-8189A86BF33D}"/>
    <dgm:cxn modelId="{19AFF1BC-1193-4384-A20C-B11E28187131}" type="presOf" srcId="{5ED442BD-EEA9-467D-A2B1-829A249D5349}" destId="{B8A5884C-7005-4C20-BAE2-84D263723063}" srcOrd="0" destOrd="0" presId="urn:microsoft.com/office/officeart/2005/8/layout/vProcess5"/>
    <dgm:cxn modelId="{BA353DBF-C7B9-46C0-BE42-53A0B74EBE18}" type="presOf" srcId="{1111DEC8-1D34-49FC-8A43-9D0B2E6CF94F}" destId="{1C91B2CA-B4DC-44DD-B85A-A6D577B9C6C5}" srcOrd="0" destOrd="0" presId="urn:microsoft.com/office/officeart/2005/8/layout/vProcess5"/>
    <dgm:cxn modelId="{637874D6-492F-4AE2-8212-11EF4DC73F04}" type="presOf" srcId="{C8930E48-70F4-40D6-9CCE-A6FCA8BBA66E}" destId="{0620AF2A-3DCE-4940-A11E-83C8B71D7FE1}" srcOrd="0" destOrd="0" presId="urn:microsoft.com/office/officeart/2005/8/layout/vProcess5"/>
    <dgm:cxn modelId="{C642E6EA-B5AE-4D23-A120-8406AA3DBFB2}" type="presOf" srcId="{D4E37F11-C352-4246-B153-A93B62EBAE36}" destId="{F715CE56-0776-4DC2-985B-482BEA00F7AC}" srcOrd="0" destOrd="0" presId="urn:microsoft.com/office/officeart/2005/8/layout/vProcess5"/>
    <dgm:cxn modelId="{A26A92F0-9546-415F-B9B5-B88420425C0B}" srcId="{D4E37F11-C352-4246-B153-A93B62EBAE36}" destId="{624275C0-E451-4097-9B1E-5BE71897B45E}" srcOrd="3" destOrd="0" parTransId="{274802FF-CDDF-4CBC-B065-64FBCA3A4BF8}" sibTransId="{26F6360D-D8A7-4513-B9E7-27BFD41D7220}"/>
    <dgm:cxn modelId="{B71A8CF7-2EBE-4F8C-BA3F-7D90FFD6823C}" srcId="{D4E37F11-C352-4246-B153-A93B62EBAE36}" destId="{58E393D6-28B9-40A2-AF20-2448377669D5}" srcOrd="0" destOrd="0" parTransId="{21F23193-FB82-4692-9034-DBBB6932D05D}" sibTransId="{5ED442BD-EEA9-467D-A2B1-829A249D5349}"/>
    <dgm:cxn modelId="{351D2301-FFF0-43A1-9458-0369EDF6BD2C}" type="presParOf" srcId="{F715CE56-0776-4DC2-985B-482BEA00F7AC}" destId="{69803354-A792-4EB4-98B9-DB29E3167171}" srcOrd="0" destOrd="0" presId="urn:microsoft.com/office/officeart/2005/8/layout/vProcess5"/>
    <dgm:cxn modelId="{65A7A358-0462-4F10-A487-4654A246989B}" type="presParOf" srcId="{F715CE56-0776-4DC2-985B-482BEA00F7AC}" destId="{03B49B11-193F-4A55-8625-808B89868E89}" srcOrd="1" destOrd="0" presId="urn:microsoft.com/office/officeart/2005/8/layout/vProcess5"/>
    <dgm:cxn modelId="{89873334-AE71-447B-81C9-121268BBB48A}" type="presParOf" srcId="{F715CE56-0776-4DC2-985B-482BEA00F7AC}" destId="{1C91B2CA-B4DC-44DD-B85A-A6D577B9C6C5}" srcOrd="2" destOrd="0" presId="urn:microsoft.com/office/officeart/2005/8/layout/vProcess5"/>
    <dgm:cxn modelId="{79C47917-2E1D-480E-879F-69E196AD60A3}" type="presParOf" srcId="{F715CE56-0776-4DC2-985B-482BEA00F7AC}" destId="{005A09BD-3424-41FE-9A35-7A64BF0535FF}" srcOrd="3" destOrd="0" presId="urn:microsoft.com/office/officeart/2005/8/layout/vProcess5"/>
    <dgm:cxn modelId="{8B657A22-792E-4110-9F2B-2E99F48BD510}" type="presParOf" srcId="{F715CE56-0776-4DC2-985B-482BEA00F7AC}" destId="{57194D91-FBDB-4470-BDBE-F9C0FB791D49}" srcOrd="4" destOrd="0" presId="urn:microsoft.com/office/officeart/2005/8/layout/vProcess5"/>
    <dgm:cxn modelId="{ED4A5985-3DC1-4FE1-BB23-2B0CA5EAB54B}" type="presParOf" srcId="{F715CE56-0776-4DC2-985B-482BEA00F7AC}" destId="{B8A5884C-7005-4C20-BAE2-84D263723063}" srcOrd="5" destOrd="0" presId="urn:microsoft.com/office/officeart/2005/8/layout/vProcess5"/>
    <dgm:cxn modelId="{7B4EA7A4-2281-4372-A726-30F9E18C2E7C}" type="presParOf" srcId="{F715CE56-0776-4DC2-985B-482BEA00F7AC}" destId="{175E8DF1-D932-4A99-8C65-537C328A6DF6}" srcOrd="6" destOrd="0" presId="urn:microsoft.com/office/officeart/2005/8/layout/vProcess5"/>
    <dgm:cxn modelId="{D798FB6B-3E24-48D6-970F-4273B199E0AF}" type="presParOf" srcId="{F715CE56-0776-4DC2-985B-482BEA00F7AC}" destId="{0620AF2A-3DCE-4940-A11E-83C8B71D7FE1}" srcOrd="7" destOrd="0" presId="urn:microsoft.com/office/officeart/2005/8/layout/vProcess5"/>
    <dgm:cxn modelId="{CCB9AD36-8E12-487B-8F82-8C15ED49DBA5}" type="presParOf" srcId="{F715CE56-0776-4DC2-985B-482BEA00F7AC}" destId="{B7A8D2DD-27F7-4ABA-ADBE-5704AB51CF86}" srcOrd="8" destOrd="0" presId="urn:microsoft.com/office/officeart/2005/8/layout/vProcess5"/>
    <dgm:cxn modelId="{026B300F-E479-47C9-8FC8-7ECADD87618A}" type="presParOf" srcId="{F715CE56-0776-4DC2-985B-482BEA00F7AC}" destId="{B2D08FE6-5A20-432C-8848-DA0604746517}" srcOrd="9" destOrd="0" presId="urn:microsoft.com/office/officeart/2005/8/layout/vProcess5"/>
    <dgm:cxn modelId="{3FF39F32-8E6A-4B9D-B5C5-0695C9739C7F}" type="presParOf" srcId="{F715CE56-0776-4DC2-985B-482BEA00F7AC}" destId="{0CC6E330-5EB6-4384-B5F3-3A6EDDC387D4}" srcOrd="10" destOrd="0" presId="urn:microsoft.com/office/officeart/2005/8/layout/vProcess5"/>
    <dgm:cxn modelId="{C0459948-5EB0-4A74-AC9C-7FDDDC4C2AB8}" type="presParOf" srcId="{F715CE56-0776-4DC2-985B-482BEA00F7AC}" destId="{7BE7E1F1-ABE5-4C50-9E8D-AAAB721954A7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C54105-2DA0-472E-A4A4-6917D2AF4D77}">
      <dsp:nvSpPr>
        <dsp:cNvPr id="0" name=""/>
        <dsp:cNvSpPr/>
      </dsp:nvSpPr>
      <dsp:spPr>
        <a:xfrm>
          <a:off x="906836" y="327493"/>
          <a:ext cx="1261236" cy="126123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C27470-2D3E-4539-A6C9-7392F839A35F}">
      <dsp:nvSpPr>
        <dsp:cNvPr id="0" name=""/>
        <dsp:cNvSpPr/>
      </dsp:nvSpPr>
      <dsp:spPr>
        <a:xfrm>
          <a:off x="1175624" y="596281"/>
          <a:ext cx="723660" cy="72366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7BD463-DF7C-4750-84F9-C05B37B68B67}">
      <dsp:nvSpPr>
        <dsp:cNvPr id="0" name=""/>
        <dsp:cNvSpPr/>
      </dsp:nvSpPr>
      <dsp:spPr>
        <a:xfrm>
          <a:off x="503654" y="1981573"/>
          <a:ext cx="20676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 baseline="0"/>
            <a:t>SHOULD WE EMBRACE NEW TECHNOLOGY </a:t>
          </a:r>
          <a:endParaRPr lang="en-US" sz="1900" kern="1200"/>
        </a:p>
      </dsp:txBody>
      <dsp:txXfrm>
        <a:off x="503654" y="1981573"/>
        <a:ext cx="2067600" cy="720000"/>
      </dsp:txXfrm>
    </dsp:sp>
    <dsp:sp modelId="{C0F6F70F-F618-40E9-9CE7-675407AA9F52}">
      <dsp:nvSpPr>
        <dsp:cNvPr id="0" name=""/>
        <dsp:cNvSpPr/>
      </dsp:nvSpPr>
      <dsp:spPr>
        <a:xfrm>
          <a:off x="3336266" y="327493"/>
          <a:ext cx="1261236" cy="126123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5F67D3-1CCB-44DC-9E43-2C22CA7F3ADC}">
      <dsp:nvSpPr>
        <dsp:cNvPr id="0" name=""/>
        <dsp:cNvSpPr/>
      </dsp:nvSpPr>
      <dsp:spPr>
        <a:xfrm>
          <a:off x="3605054" y="596281"/>
          <a:ext cx="723660" cy="72366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BA1BF5-F4AD-4A47-A43F-140953FD006F}">
      <dsp:nvSpPr>
        <dsp:cNvPr id="0" name=""/>
        <dsp:cNvSpPr/>
      </dsp:nvSpPr>
      <dsp:spPr>
        <a:xfrm>
          <a:off x="2933084" y="1981573"/>
          <a:ext cx="20676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 baseline="0"/>
            <a:t>SOFTWARE ?</a:t>
          </a:r>
          <a:endParaRPr lang="en-US" sz="1900" kern="1200"/>
        </a:p>
      </dsp:txBody>
      <dsp:txXfrm>
        <a:off x="2933084" y="1981573"/>
        <a:ext cx="2067600" cy="720000"/>
      </dsp:txXfrm>
    </dsp:sp>
    <dsp:sp modelId="{BCFCD70B-927C-42B9-BE7B-7397B6C2737E}">
      <dsp:nvSpPr>
        <dsp:cNvPr id="0" name=""/>
        <dsp:cNvSpPr/>
      </dsp:nvSpPr>
      <dsp:spPr>
        <a:xfrm>
          <a:off x="5765696" y="327493"/>
          <a:ext cx="1261236" cy="126123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A13289-E206-490E-BB22-6C623092664D}">
      <dsp:nvSpPr>
        <dsp:cNvPr id="0" name=""/>
        <dsp:cNvSpPr/>
      </dsp:nvSpPr>
      <dsp:spPr>
        <a:xfrm>
          <a:off x="6034484" y="596281"/>
          <a:ext cx="723660" cy="72366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807B83-5C3E-42E2-B8CA-5D71E6DF19A7}">
      <dsp:nvSpPr>
        <dsp:cNvPr id="0" name=""/>
        <dsp:cNvSpPr/>
      </dsp:nvSpPr>
      <dsp:spPr>
        <a:xfrm>
          <a:off x="5362514" y="1981573"/>
          <a:ext cx="20676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 baseline="0"/>
            <a:t>HARDWARE ?</a:t>
          </a:r>
          <a:endParaRPr lang="en-US" sz="1900" kern="1200"/>
        </a:p>
      </dsp:txBody>
      <dsp:txXfrm>
        <a:off x="5362514" y="1981573"/>
        <a:ext cx="2067600" cy="720000"/>
      </dsp:txXfrm>
    </dsp:sp>
    <dsp:sp modelId="{8BA59EC0-53F1-4C08-AE98-510415CF89FD}">
      <dsp:nvSpPr>
        <dsp:cNvPr id="0" name=""/>
        <dsp:cNvSpPr/>
      </dsp:nvSpPr>
      <dsp:spPr>
        <a:xfrm>
          <a:off x="8195127" y="327493"/>
          <a:ext cx="1261236" cy="126123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F061D1-4A46-4D80-8092-51B7C659A8F2}">
      <dsp:nvSpPr>
        <dsp:cNvPr id="0" name=""/>
        <dsp:cNvSpPr/>
      </dsp:nvSpPr>
      <dsp:spPr>
        <a:xfrm>
          <a:off x="8463915" y="596281"/>
          <a:ext cx="723660" cy="72366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9926AB-8869-41BA-B6ED-A4B89C8BDE9C}">
      <dsp:nvSpPr>
        <dsp:cNvPr id="0" name=""/>
        <dsp:cNvSpPr/>
      </dsp:nvSpPr>
      <dsp:spPr>
        <a:xfrm>
          <a:off x="7791945" y="1981573"/>
          <a:ext cx="20676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 baseline="0"/>
            <a:t>INCREASED MONITORING ?</a:t>
          </a:r>
          <a:endParaRPr lang="en-US" sz="1900" kern="1200"/>
        </a:p>
      </dsp:txBody>
      <dsp:txXfrm>
        <a:off x="7791945" y="1981573"/>
        <a:ext cx="20676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6C3EFF-E4C8-488D-AC6E-08AA9715EB2C}">
      <dsp:nvSpPr>
        <dsp:cNvPr id="0" name=""/>
        <dsp:cNvSpPr/>
      </dsp:nvSpPr>
      <dsp:spPr>
        <a:xfrm>
          <a:off x="971608" y="1617"/>
          <a:ext cx="2631440" cy="15788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Improve the building envelope</a:t>
          </a:r>
          <a:endParaRPr lang="en-US" sz="2700" kern="1200"/>
        </a:p>
      </dsp:txBody>
      <dsp:txXfrm>
        <a:off x="971608" y="1617"/>
        <a:ext cx="2631440" cy="1578864"/>
      </dsp:txXfrm>
    </dsp:sp>
    <dsp:sp modelId="{E26E2D09-1589-43A1-A95A-04D5780340C0}">
      <dsp:nvSpPr>
        <dsp:cNvPr id="0" name=""/>
        <dsp:cNvSpPr/>
      </dsp:nvSpPr>
      <dsp:spPr>
        <a:xfrm>
          <a:off x="3866192" y="1617"/>
          <a:ext cx="2631440" cy="15788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Improve lighting and heating systems</a:t>
          </a:r>
          <a:endParaRPr lang="en-US" sz="2700" kern="1200"/>
        </a:p>
      </dsp:txBody>
      <dsp:txXfrm>
        <a:off x="3866192" y="1617"/>
        <a:ext cx="2631440" cy="1578864"/>
      </dsp:txXfrm>
    </dsp:sp>
    <dsp:sp modelId="{FA762710-D625-459D-B3A9-6F102E90E4CA}">
      <dsp:nvSpPr>
        <dsp:cNvPr id="0" name=""/>
        <dsp:cNvSpPr/>
      </dsp:nvSpPr>
      <dsp:spPr>
        <a:xfrm>
          <a:off x="6760777" y="1617"/>
          <a:ext cx="2631440" cy="15788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Upgrading plant for more energy efficient equipment </a:t>
          </a:r>
          <a:endParaRPr lang="en-US" sz="2700" kern="1200"/>
        </a:p>
      </dsp:txBody>
      <dsp:txXfrm>
        <a:off x="6760777" y="1617"/>
        <a:ext cx="2631440" cy="1578864"/>
      </dsp:txXfrm>
    </dsp:sp>
    <dsp:sp modelId="{F8249CD4-502B-4BCD-B78C-A0CF00ABFF4F}">
      <dsp:nvSpPr>
        <dsp:cNvPr id="0" name=""/>
        <dsp:cNvSpPr/>
      </dsp:nvSpPr>
      <dsp:spPr>
        <a:xfrm>
          <a:off x="971608" y="1843625"/>
          <a:ext cx="2631440" cy="15788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The introduction of smart building controls </a:t>
          </a:r>
          <a:endParaRPr lang="en-US" sz="2700" kern="1200"/>
        </a:p>
      </dsp:txBody>
      <dsp:txXfrm>
        <a:off x="971608" y="1843625"/>
        <a:ext cx="2631440" cy="1578864"/>
      </dsp:txXfrm>
    </dsp:sp>
    <dsp:sp modelId="{BB8A8764-2944-4137-9B76-608F9CA79D01}">
      <dsp:nvSpPr>
        <dsp:cNvPr id="0" name=""/>
        <dsp:cNvSpPr/>
      </dsp:nvSpPr>
      <dsp:spPr>
        <a:xfrm>
          <a:off x="3866192" y="1843625"/>
          <a:ext cx="2631440" cy="15788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Re-educating occupants </a:t>
          </a:r>
          <a:endParaRPr lang="en-US" sz="2700" kern="1200"/>
        </a:p>
      </dsp:txBody>
      <dsp:txXfrm>
        <a:off x="3866192" y="1843625"/>
        <a:ext cx="2631440" cy="1578864"/>
      </dsp:txXfrm>
    </dsp:sp>
    <dsp:sp modelId="{92CF1D51-B86E-47F5-A5E0-D580AA973F5D}">
      <dsp:nvSpPr>
        <dsp:cNvPr id="0" name=""/>
        <dsp:cNvSpPr/>
      </dsp:nvSpPr>
      <dsp:spPr>
        <a:xfrm>
          <a:off x="6760777" y="1843625"/>
          <a:ext cx="2631440" cy="15788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Renewables </a:t>
          </a:r>
          <a:endParaRPr lang="en-US" sz="2700" kern="1200"/>
        </a:p>
      </dsp:txBody>
      <dsp:txXfrm>
        <a:off x="6760777" y="1843625"/>
        <a:ext cx="2631440" cy="157886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B49B11-193F-4A55-8625-808B89868E89}">
      <dsp:nvSpPr>
        <dsp:cNvPr id="0" name=""/>
        <dsp:cNvSpPr/>
      </dsp:nvSpPr>
      <dsp:spPr>
        <a:xfrm>
          <a:off x="0" y="0"/>
          <a:ext cx="7694505" cy="65572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baseline="0"/>
            <a:t>Funding </a:t>
          </a:r>
          <a:endParaRPr lang="en-US" sz="3000" kern="1200"/>
        </a:p>
      </dsp:txBody>
      <dsp:txXfrm>
        <a:off x="19206" y="19206"/>
        <a:ext cx="6931516" cy="617314"/>
      </dsp:txXfrm>
    </dsp:sp>
    <dsp:sp modelId="{1C91B2CA-B4DC-44DD-B85A-A6D577B9C6C5}">
      <dsp:nvSpPr>
        <dsp:cNvPr id="0" name=""/>
        <dsp:cNvSpPr/>
      </dsp:nvSpPr>
      <dsp:spPr>
        <a:xfrm>
          <a:off x="644414" y="774948"/>
          <a:ext cx="7694505" cy="65572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786981"/>
                <a:satOff val="-7177"/>
                <a:lumOff val="-1307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786981"/>
                <a:satOff val="-7177"/>
                <a:lumOff val="-1307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786981"/>
                <a:satOff val="-7177"/>
                <a:lumOff val="-1307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baseline="0"/>
            <a:t>Investment</a:t>
          </a:r>
          <a:endParaRPr lang="en-US" sz="3000" kern="1200"/>
        </a:p>
      </dsp:txBody>
      <dsp:txXfrm>
        <a:off x="663620" y="794154"/>
        <a:ext cx="6585456" cy="617314"/>
      </dsp:txXfrm>
    </dsp:sp>
    <dsp:sp modelId="{005A09BD-3424-41FE-9A35-7A64BF0535FF}">
      <dsp:nvSpPr>
        <dsp:cNvPr id="0" name=""/>
        <dsp:cNvSpPr/>
      </dsp:nvSpPr>
      <dsp:spPr>
        <a:xfrm>
          <a:off x="1279211" y="1549897"/>
          <a:ext cx="7694505" cy="65572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1573962"/>
                <a:satOff val="-14354"/>
                <a:lumOff val="-2615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1573962"/>
                <a:satOff val="-14354"/>
                <a:lumOff val="-2615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1573962"/>
                <a:satOff val="-14354"/>
                <a:lumOff val="-2615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baseline="0"/>
            <a:t>Re-education</a:t>
          </a:r>
          <a:endParaRPr lang="en-US" sz="3000" kern="1200"/>
        </a:p>
      </dsp:txBody>
      <dsp:txXfrm>
        <a:off x="1298417" y="1569103"/>
        <a:ext cx="6595074" cy="617314"/>
      </dsp:txXfrm>
    </dsp:sp>
    <dsp:sp modelId="{57194D91-FBDB-4470-BDBE-F9C0FB791D49}">
      <dsp:nvSpPr>
        <dsp:cNvPr id="0" name=""/>
        <dsp:cNvSpPr/>
      </dsp:nvSpPr>
      <dsp:spPr>
        <a:xfrm>
          <a:off x="1923626" y="2324846"/>
          <a:ext cx="7694505" cy="65572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2360944"/>
                <a:satOff val="-21531"/>
                <a:lumOff val="-3922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2360944"/>
                <a:satOff val="-21531"/>
                <a:lumOff val="-3922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2360944"/>
                <a:satOff val="-21531"/>
                <a:lumOff val="-3922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baseline="0"/>
            <a:t>Strategies </a:t>
          </a:r>
          <a:endParaRPr lang="en-US" sz="3000" kern="1200"/>
        </a:p>
      </dsp:txBody>
      <dsp:txXfrm>
        <a:off x="1942832" y="2344052"/>
        <a:ext cx="6585456" cy="617314"/>
      </dsp:txXfrm>
    </dsp:sp>
    <dsp:sp modelId="{B8A5884C-7005-4C20-BAE2-84D263723063}">
      <dsp:nvSpPr>
        <dsp:cNvPr id="0" name=""/>
        <dsp:cNvSpPr/>
      </dsp:nvSpPr>
      <dsp:spPr>
        <a:xfrm>
          <a:off x="7268283" y="502226"/>
          <a:ext cx="426221" cy="42622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7364183" y="502226"/>
        <a:ext cx="234421" cy="320731"/>
      </dsp:txXfrm>
    </dsp:sp>
    <dsp:sp modelId="{175E8DF1-D932-4A99-8C65-537C328A6DF6}">
      <dsp:nvSpPr>
        <dsp:cNvPr id="0" name=""/>
        <dsp:cNvSpPr/>
      </dsp:nvSpPr>
      <dsp:spPr>
        <a:xfrm>
          <a:off x="7912698" y="1277175"/>
          <a:ext cx="426221" cy="42622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536510"/>
            <a:satOff val="-10116"/>
            <a:lumOff val="-823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-1536510"/>
              <a:satOff val="-10116"/>
              <a:lumOff val="-82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8008598" y="1277175"/>
        <a:ext cx="234421" cy="320731"/>
      </dsp:txXfrm>
    </dsp:sp>
    <dsp:sp modelId="{0620AF2A-3DCE-4940-A11E-83C8B71D7FE1}">
      <dsp:nvSpPr>
        <dsp:cNvPr id="0" name=""/>
        <dsp:cNvSpPr/>
      </dsp:nvSpPr>
      <dsp:spPr>
        <a:xfrm>
          <a:off x="8547495" y="2052124"/>
          <a:ext cx="426221" cy="42622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3073021"/>
            <a:satOff val="-20232"/>
            <a:lumOff val="-1646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-3073021"/>
              <a:satOff val="-20232"/>
              <a:lumOff val="-164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8643395" y="2052124"/>
        <a:ext cx="234421" cy="32073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039CF-BC8B-4296-B988-DDB84D26CEBE}" type="datetimeFigureOut">
              <a:rPr lang="en-GB" smtClean="0"/>
              <a:t>25/04/2023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8E9B2-CC1E-43F0-86B6-661B172E4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80088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039CF-BC8B-4296-B988-DDB84D26CEBE}" type="datetimeFigureOut">
              <a:rPr lang="en-GB" smtClean="0"/>
              <a:t>25/04/2023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8E9B2-CC1E-43F0-86B6-661B172E4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66027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039CF-BC8B-4296-B988-DDB84D26CEBE}" type="datetimeFigureOut">
              <a:rPr lang="en-GB" smtClean="0"/>
              <a:t>25/04/2023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8E9B2-CC1E-43F0-86B6-661B172E4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71008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039CF-BC8B-4296-B988-DDB84D26CEBE}" type="datetimeFigureOut">
              <a:rPr lang="en-GB" smtClean="0"/>
              <a:t>25/04/2023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8E9B2-CC1E-43F0-86B6-661B172E4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1965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039CF-BC8B-4296-B988-DDB84D26CEBE}" type="datetimeFigureOut">
              <a:rPr lang="en-GB" smtClean="0"/>
              <a:t>25/04/2023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8E9B2-CC1E-43F0-86B6-661B172E4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1001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039CF-BC8B-4296-B988-DDB84D26CEBE}" type="datetimeFigureOut">
              <a:rPr lang="en-GB" smtClean="0"/>
              <a:t>25/04/2023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8E9B2-CC1E-43F0-86B6-661B172E4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94089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039CF-BC8B-4296-B988-DDB84D26CEBE}" type="datetimeFigureOut">
              <a:rPr lang="en-GB" smtClean="0"/>
              <a:t>25/04/2023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8E9B2-CC1E-43F0-86B6-661B172E4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21296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039CF-BC8B-4296-B988-DDB84D26CEBE}" type="datetimeFigureOut">
              <a:rPr lang="en-GB" smtClean="0"/>
              <a:t>25/04/2023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8E9B2-CC1E-43F0-86B6-661B172E4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79138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039CF-BC8B-4296-B988-DDB84D26CEBE}" type="datetimeFigureOut">
              <a:rPr lang="en-GB" smtClean="0"/>
              <a:t>25/04/2023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8E9B2-CC1E-43F0-86B6-661B172E4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69612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039CF-BC8B-4296-B988-DDB84D26CEBE}" type="datetimeFigureOut">
              <a:rPr lang="en-GB" smtClean="0"/>
              <a:t>25/04/2023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8E9B2-CC1E-43F0-86B6-661B172E4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32004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039CF-BC8B-4296-B988-DDB84D26CEBE}" type="datetimeFigureOut">
              <a:rPr lang="en-GB" smtClean="0"/>
              <a:t>25/04/2023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8E9B2-CC1E-43F0-86B6-661B172E4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9017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039CF-BC8B-4296-B988-DDB84D26CEBE}" type="datetimeFigureOut">
              <a:rPr lang="en-GB" smtClean="0"/>
              <a:t>25/04/2023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8E9B2-CC1E-43F0-86B6-661B172E4ABE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318033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039CF-BC8B-4296-B988-DDB84D26CEBE}" type="datetimeFigureOut">
              <a:rPr lang="en-GB" smtClean="0"/>
              <a:t>25/04/2023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8E9B2-CC1E-43F0-86B6-661B172E4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14418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039CF-BC8B-4296-B988-DDB84D26CEBE}" type="datetimeFigureOut">
              <a:rPr lang="en-GB" smtClean="0"/>
              <a:t>25/04/2023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8E9B2-CC1E-43F0-86B6-661B172E4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9480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039CF-BC8B-4296-B988-DDB84D26CEBE}" type="datetimeFigureOut">
              <a:rPr lang="en-GB" smtClean="0"/>
              <a:t>25/04/2023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8E9B2-CC1E-43F0-86B6-661B172E4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842965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039CF-BC8B-4296-B988-DDB84D26CEBE}" type="datetimeFigureOut">
              <a:rPr lang="en-GB" smtClean="0"/>
              <a:t>25/04/2023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8E9B2-CC1E-43F0-86B6-661B172E4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4252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039CF-BC8B-4296-B988-DDB84D26CEBE}" type="datetimeFigureOut">
              <a:rPr lang="en-GB" smtClean="0"/>
              <a:t>25/04/2023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8E9B2-CC1E-43F0-86B6-661B172E4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3690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F1A039CF-BC8B-4296-B988-DDB84D26CEBE}" type="datetimeFigureOut">
              <a:rPr lang="en-GB" smtClean="0"/>
              <a:t>25/04/2023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D508E9B2-CC1E-43F0-86B6-661B172E4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3963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0" r:id="rId1"/>
    <p:sldLayoutId id="2147483771" r:id="rId2"/>
    <p:sldLayoutId id="2147483772" r:id="rId3"/>
    <p:sldLayoutId id="2147483773" r:id="rId4"/>
    <p:sldLayoutId id="2147483774" r:id="rId5"/>
    <p:sldLayoutId id="2147483775" r:id="rId6"/>
    <p:sldLayoutId id="2147483776" r:id="rId7"/>
    <p:sldLayoutId id="2147483777" r:id="rId8"/>
    <p:sldLayoutId id="2147483778" r:id="rId9"/>
    <p:sldLayoutId id="2147483779" r:id="rId10"/>
    <p:sldLayoutId id="2147483780" r:id="rId11"/>
    <p:sldLayoutId id="2147483781" r:id="rId12"/>
    <p:sldLayoutId id="2147483782" r:id="rId13"/>
    <p:sldLayoutId id="2147483783" r:id="rId14"/>
    <p:sldLayoutId id="2147483784" r:id="rId15"/>
    <p:sldLayoutId id="2147483785" r:id="rId16"/>
    <p:sldLayoutId id="2147483786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8CA5349-FA40-4233-9ADE-5F5E5368BA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40763" y="957486"/>
            <a:ext cx="4446063" cy="4935130"/>
          </a:xfrm>
          <a:prstGeom prst="roundRect">
            <a:avLst>
              <a:gd name="adj" fmla="val 530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40F108B-7D07-4A05-B67B-60CB8E12DF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0120" y="604158"/>
            <a:ext cx="4591594" cy="3485242"/>
          </a:xfrm>
        </p:spPr>
        <p:txBody>
          <a:bodyPr>
            <a:noAutofit/>
          </a:bodyPr>
          <a:lstStyle/>
          <a:p>
            <a:r>
              <a:rPr lang="en-GB" sz="3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Changing strategic priorities for building maintenance and asset management</a:t>
            </a:r>
            <a:endParaRPr lang="en-GB" sz="3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F487BE-A4B1-49DC-A9AF-017187AFC5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0120" y="4165600"/>
            <a:ext cx="4192557" cy="1727016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10000"/>
              </a:lnSpc>
            </a:pPr>
            <a:r>
              <a:rPr lang="en-GB" sz="2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Module Name –</a:t>
            </a:r>
          </a:p>
          <a:p>
            <a:pPr>
              <a:lnSpc>
                <a:spcPct val="11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Building Maintenance and Asset Management</a:t>
            </a:r>
            <a:endParaRPr lang="en-GB" sz="1800" dirty="0">
              <a:solidFill>
                <a:schemeClr val="tx1">
                  <a:lumMod val="50000"/>
                  <a:lumOff val="50000"/>
                </a:schemeClr>
              </a:solidFill>
              <a:latin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2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Name – Matthew Gilmore-Jones </a:t>
            </a:r>
          </a:p>
          <a:p>
            <a:pPr>
              <a:lnSpc>
                <a:spcPct val="110000"/>
              </a:lnSpc>
            </a:pPr>
            <a:r>
              <a:rPr lang="en-GB" sz="2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Student Number - 2118608</a:t>
            </a:r>
          </a:p>
        </p:txBody>
      </p:sp>
    </p:spTree>
    <p:extLst>
      <p:ext uri="{BB962C8B-B14F-4D97-AF65-F5344CB8AC3E}">
        <p14:creationId xmlns:p14="http://schemas.microsoft.com/office/powerpoint/2010/main" val="4477176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moke coming out of power plant">
            <a:extLst>
              <a:ext uri="{FF2B5EF4-FFF2-40B4-BE49-F238E27FC236}">
                <a16:creationId xmlns:a16="http://schemas.microsoft.com/office/drawing/2014/main" id="{ACE1EDCE-C8D1-7B02-6C3E-2808BF1C6E5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204" r="-1" b="-1"/>
          <a:stretch/>
        </p:blipFill>
        <p:spPr>
          <a:xfrm>
            <a:off x="1" y="10"/>
            <a:ext cx="7479157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A631029-93B9-684E-AC64-5690330CC2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6408" y="640831"/>
            <a:ext cx="3352128" cy="1573863"/>
          </a:xfrm>
        </p:spPr>
        <p:txBody>
          <a:bodyPr>
            <a:normAutofit/>
          </a:bodyPr>
          <a:lstStyle/>
          <a:p>
            <a:pPr algn="l"/>
            <a:r>
              <a:rPr lang="en-GB" sz="2500"/>
              <a:t>What Changes have we seen that effect energy efficiency in buildings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741755-3CEB-06F6-76DD-51CC4E1D429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196408" y="2367092"/>
            <a:ext cx="3352128" cy="3881309"/>
          </a:xfrm>
        </p:spPr>
        <p:txBody>
          <a:bodyPr>
            <a:normAutofit/>
          </a:bodyPr>
          <a:lstStyle/>
          <a:p>
            <a:r>
              <a:rPr lang="en-GB" sz="1800" dirty="0"/>
              <a:t>Carbon Zero 2050</a:t>
            </a:r>
          </a:p>
          <a:p>
            <a:r>
              <a:rPr lang="en-GB" sz="1800" dirty="0"/>
              <a:t>EPBD</a:t>
            </a:r>
          </a:p>
          <a:p>
            <a:r>
              <a:rPr lang="en-GB" sz="1800" dirty="0"/>
              <a:t>Building Regulations</a:t>
            </a:r>
          </a:p>
          <a:p>
            <a:r>
              <a:rPr lang="en-GB" sz="1800" dirty="0"/>
              <a:t>COP 26 commitments </a:t>
            </a:r>
          </a:p>
        </p:txBody>
      </p:sp>
    </p:spTree>
    <p:extLst>
      <p:ext uri="{BB962C8B-B14F-4D97-AF65-F5344CB8AC3E}">
        <p14:creationId xmlns:p14="http://schemas.microsoft.com/office/powerpoint/2010/main" val="22056153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023581-9DFF-9B83-82CD-300EC32471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Technical Advancement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B9C683E-5ACB-F669-9DE9-3DB043D3AF91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963946982"/>
              </p:ext>
            </p:extLst>
          </p:nvPr>
        </p:nvGraphicFramePr>
        <p:xfrm>
          <a:off x="914400" y="2532475"/>
          <a:ext cx="10363200" cy="30290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900312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EA7279-277F-5D63-9C22-8C7959ECCD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0382" y="957486"/>
            <a:ext cx="3707844" cy="313191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b="1" dirty="0"/>
              <a:t>Why is ENERGY EFFICENCY IMPORTANT ?</a:t>
            </a:r>
            <a:br>
              <a:rPr lang="en-US" sz="4400" dirty="0"/>
            </a:br>
            <a:endParaRPr lang="en-US" sz="4400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DF74F71-FCF0-8E63-CD8F-CD5C48C96A8C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0120" y="1739499"/>
            <a:ext cx="6002432" cy="3376368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8F40601-864A-2E16-5379-4B133DD9FE55}"/>
              </a:ext>
            </a:extLst>
          </p:cNvPr>
          <p:cNvSpPr txBox="1"/>
          <p:nvPr/>
        </p:nvSpPr>
        <p:spPr>
          <a:xfrm flipH="1">
            <a:off x="7401111" y="5024176"/>
            <a:ext cx="22352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 caneurope.org</a:t>
            </a:r>
          </a:p>
        </p:txBody>
      </p:sp>
    </p:spTree>
    <p:extLst>
      <p:ext uri="{BB962C8B-B14F-4D97-AF65-F5344CB8AC3E}">
        <p14:creationId xmlns:p14="http://schemas.microsoft.com/office/powerpoint/2010/main" val="41129510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D7D404-CDBA-8D17-98A9-9E6C43934B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Energy Efficiency strategies </a:t>
            </a:r>
            <a:endParaRPr lang="en-GB" dirty="0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811E7484-E6A9-19F4-25F0-AECC66F33504}"/>
              </a:ext>
            </a:extLst>
          </p:cNvPr>
          <p:cNvGraphicFramePr>
            <a:graphicFrameLocks noGrp="1"/>
          </p:cNvGraphicFramePr>
          <p:nvPr>
            <p:ph sz="quarter" idx="13"/>
          </p:nvPr>
        </p:nvGraphicFramePr>
        <p:xfrm>
          <a:off x="913775" y="2342599"/>
          <a:ext cx="10363826" cy="34241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592021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Chart, pie chart&#10;&#10;Description automatically generated">
            <a:extLst>
              <a:ext uri="{FF2B5EF4-FFF2-40B4-BE49-F238E27FC236}">
                <a16:creationId xmlns:a16="http://schemas.microsoft.com/office/drawing/2014/main" id="{E5683A53-ED68-65DD-34FE-E890A702BE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3464" y="1576889"/>
            <a:ext cx="3995592" cy="3679274"/>
          </a:xfrm>
          <a:prstGeom prst="roundRect">
            <a:avLst>
              <a:gd name="adj" fmla="val 530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C274AC7-60C8-6022-3CD2-D4C746FE3E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2520" y="618517"/>
            <a:ext cx="5855416" cy="1596177"/>
          </a:xfrm>
        </p:spPr>
        <p:txBody>
          <a:bodyPr>
            <a:normAutofit/>
          </a:bodyPr>
          <a:lstStyle/>
          <a:p>
            <a:r>
              <a:rPr lang="en-GB"/>
              <a:t>Energy efficiency strategies </a:t>
            </a:r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4706818-F7D0-C0B0-F2C7-6D6D08AC217B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3"/>
          <a:stretch>
            <a:fillRect/>
          </a:stretch>
        </p:blipFill>
        <p:spPr>
          <a:xfrm>
            <a:off x="4873451" y="3516923"/>
            <a:ext cx="6675085" cy="859884"/>
          </a:xfrm>
        </p:spPr>
      </p:pic>
    </p:spTree>
    <p:extLst>
      <p:ext uri="{BB962C8B-B14F-4D97-AF65-F5344CB8AC3E}">
        <p14:creationId xmlns:p14="http://schemas.microsoft.com/office/powerpoint/2010/main" val="34550781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9">
            <a:extLst>
              <a:ext uri="{FF2B5EF4-FFF2-40B4-BE49-F238E27FC236}">
                <a16:creationId xmlns:a16="http://schemas.microsoft.com/office/drawing/2014/main" id="{2E7ED63A-A2F9-41CE-B429-C05F91959B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solidFill>
            <a:schemeClr val="bg1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107251-799C-80DD-AA0C-D302904712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6310" y="4956620"/>
            <a:ext cx="10364451" cy="758380"/>
          </a:xfrm>
        </p:spPr>
        <p:txBody>
          <a:bodyPr>
            <a:normAutofit/>
          </a:bodyPr>
          <a:lstStyle/>
          <a:p>
            <a:r>
              <a:rPr lang="en-GB"/>
              <a:t>Business case outline </a:t>
            </a:r>
          </a:p>
        </p:txBody>
      </p:sp>
      <p:sp useBgFill="1">
        <p:nvSpPr>
          <p:cNvPr id="23" name="Rectangle 11">
            <a:extLst>
              <a:ext uri="{FF2B5EF4-FFF2-40B4-BE49-F238E27FC236}">
                <a16:creationId xmlns:a16="http://schemas.microsoft.com/office/drawing/2014/main" id="{2632B6FA-4204-4541-9754-A64E45E8F7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571999"/>
          </a:xfrm>
          <a:prstGeom prst="rect">
            <a:avLst/>
          </a:prstGeom>
          <a:ln w="28575">
            <a:noFill/>
          </a:ln>
          <a:effectLst>
            <a:outerShdw blurRad="50800" dist="38100" dir="5400000" algn="t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4" name="Picture 13">
            <a:extLst>
              <a:ext uri="{FF2B5EF4-FFF2-40B4-BE49-F238E27FC236}">
                <a16:creationId xmlns:a16="http://schemas.microsoft.com/office/drawing/2014/main" id="{9DD9AC77-B32E-496E-AE18-CB68CF8E3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3489"/>
          <a:stretch/>
        </p:blipFill>
        <p:spPr>
          <a:xfrm>
            <a:off x="0" y="-2"/>
            <a:ext cx="12192000" cy="1818169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6A3DDE5-B0D3-A934-E8A9-165BB5E8ABA0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088791806"/>
              </p:ext>
            </p:extLst>
          </p:nvPr>
        </p:nvGraphicFramePr>
        <p:xfrm>
          <a:off x="1286934" y="951345"/>
          <a:ext cx="9618132" cy="29805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134113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4">
            <a:extLst>
              <a:ext uri="{FF2B5EF4-FFF2-40B4-BE49-F238E27FC236}">
                <a16:creationId xmlns:a16="http://schemas.microsoft.com/office/drawing/2014/main" id="{963A4123-81D9-498E-AD37-DE8F563D69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2" name="Picture 2">
            <a:extLst>
              <a:ext uri="{FF2B5EF4-FFF2-40B4-BE49-F238E27FC236}">
                <a16:creationId xmlns:a16="http://schemas.microsoft.com/office/drawing/2014/main" id="{78445163-E6D8-4CEA-8278-DD62AB8E49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9" name="Rounded Rectangle 12">
            <a:extLst>
              <a:ext uri="{FF2B5EF4-FFF2-40B4-BE49-F238E27FC236}">
                <a16:creationId xmlns:a16="http://schemas.microsoft.com/office/drawing/2014/main" id="{9EBD6E15-E667-419E-A56A-42E98787B5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1991" y="887150"/>
            <a:ext cx="4104281" cy="4940394"/>
          </a:xfrm>
          <a:prstGeom prst="roundRect">
            <a:avLst>
              <a:gd name="adj" fmla="val 4448"/>
            </a:avLst>
          </a:prstGeom>
          <a:solidFill>
            <a:srgbClr val="FFFFFF"/>
          </a:solidFill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</a:pPr>
            <a:endParaRPr lang="en-US" sz="3200" cap="all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28" name="Picture 6" descr="Graph on document with pen">
            <a:extLst>
              <a:ext uri="{FF2B5EF4-FFF2-40B4-BE49-F238E27FC236}">
                <a16:creationId xmlns:a16="http://schemas.microsoft.com/office/drawing/2014/main" id="{34F52D72-4A6B-892D-9F7F-E29438B469C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0547" r="16990" b="-2"/>
          <a:stretch/>
        </p:blipFill>
        <p:spPr>
          <a:xfrm>
            <a:off x="7756448" y="1349992"/>
            <a:ext cx="3155366" cy="4014710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23E1C26B-0466-465B-B4CA-8242431A40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13D0F780-3845-6967-C075-8DAF1C3447F4}"/>
              </a:ext>
            </a:extLst>
          </p:cNvPr>
          <p:cNvSpPr>
            <a:spLocks noGrp="1" noChangeArrowheads="1"/>
          </p:cNvSpPr>
          <p:nvPr>
            <p:ph sz="quarter" idx="13"/>
          </p:nvPr>
        </p:nvSpPr>
        <p:spPr bwMode="auto">
          <a:xfrm>
            <a:off x="241160" y="371790"/>
            <a:ext cx="6582889" cy="628022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152352" rIns="91440" bIns="45720" numCol="1" anchorCtr="0" compatLnSpc="1">
            <a:prstTxWarp prst="textNoShape">
              <a:avLst/>
            </a:prstTxWarp>
            <a:normAutofit fontScale="62500" lnSpcReduction="20000"/>
          </a:bodyPr>
          <a:lstStyle/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ea typeface="Times New Roman" panose="02020603050405020304" pitchFamily="18" charset="0"/>
              </a:rPr>
              <a:t>CIBSE, 2009.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Guide H building control </a:t>
            </a:r>
            <a:r>
              <a:rPr kumimoji="0" lang="en-US" altLang="en-US" sz="1800" b="0" i="1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sytems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2009.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[Online] 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Available at: </a:t>
            </a:r>
            <a:r>
              <a:rPr kumimoji="0" lang="en-US" altLang="en-US" sz="1800" b="0" i="0" u="sng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https://www.cibse.org/knowledge-research/knowledge-portal/guide-h-building-control-systems-2009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[Accessed 19 April 2023].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CIBSE, 2010.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Module 22: Lighting control technologies and strategies to cut energy consumption.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[Online] 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Available at: </a:t>
            </a:r>
            <a:r>
              <a:rPr kumimoji="0" lang="en-US" altLang="en-US" sz="1800" b="0" i="0" u="sng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https://www.cibsejournal.com/cpd/modules/2010-11/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[Accessed 19 April 2023].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COP26 Presidency outcomes, 2021.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COP26 Presidency outcomes - The Climate Pact.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[Online] 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Available at: </a:t>
            </a:r>
            <a:r>
              <a:rPr kumimoji="0" lang="en-US" altLang="en-US" sz="1800" b="0" i="0" u="sng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ukcop26.org/wp-content/uploads/2021/11/COP26-Presidency-Outcomes-The-Climate-Pact.pdf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[Accessed 15 March 2022].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European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Commision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2018.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Energy performance of buildings directive.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[Online] 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Available at: </a:t>
            </a:r>
            <a:r>
              <a:rPr kumimoji="0" lang="en-US" altLang="en-US" sz="1800" b="0" i="0" u="sng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https://energy.ec.europa.eu/topics/energy-efficiency/energy-efficient-buildings/energy-performance-buildings-directive_en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[Accessed 20 April 2023].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Gov.uk , 2022.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Guidance the building safety act.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[Online] 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Available at: </a:t>
            </a:r>
            <a:r>
              <a:rPr kumimoji="0" lang="en-US" altLang="en-US" sz="1800" b="0" i="0" u="sng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https://www.gov.uk/guidance/the-building-safety-act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[Accessed 25 April 2023].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Gov.uk, 2023.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Fact sheet.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[Online] 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Available at: </a:t>
            </a:r>
            <a:r>
              <a:rPr kumimoji="0" lang="en-US" altLang="en-US" sz="1800" b="0" i="0" u="sng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https://www.gov.uk/government/publications/fire-safety-england-regulations-2022/fact-sheet-overview#where-these-regulations-apply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[Accessed 25 April 2023].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RICS, 2023.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Minimum Energy Efficiency Standard.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[Online] 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Available at: </a:t>
            </a:r>
            <a:r>
              <a:rPr kumimoji="0" lang="en-US" altLang="en-US" sz="1800" b="0" i="0" u="sng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https://www.ricsfirms.com/glossary/minimum-energy-efficiency-standard/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[Accessed 19 April 2023].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Tianzhen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Hong, D. Y. S. D. C.-f. C., 2017. Ten questions concerning occupant behavior in buildings: The big picture.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Ten questions concerning occupant behavior in buildings: The big picture,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March, Volume 114, pp. 518-530.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UKCOP26, n.d.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UN Climate Change conference 2021.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[Online] 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Available at: </a:t>
            </a:r>
            <a:r>
              <a:rPr kumimoji="0" lang="en-US" altLang="en-US" sz="1800" b="0" i="0" u="sng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https://ukcop26.org/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GB" altLang="en-US" sz="5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6784746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1C647B"/>
      </a:dk2>
      <a:lt2>
        <a:srgbClr val="98B7D3"/>
      </a:lt2>
      <a:accent1>
        <a:srgbClr val="274FA4"/>
      </a:accent1>
      <a:accent2>
        <a:srgbClr val="48A8D0"/>
      </a:accent2>
      <a:accent3>
        <a:srgbClr val="53B18F"/>
      </a:accent3>
      <a:accent4>
        <a:srgbClr val="D78D38"/>
      </a:accent4>
      <a:accent5>
        <a:srgbClr val="BA3F51"/>
      </a:accent5>
      <a:accent6>
        <a:srgbClr val="AE52D9"/>
      </a:accent6>
      <a:hlink>
        <a:srgbClr val="2AA2DA"/>
      </a:hlink>
      <a:folHlink>
        <a:srgbClr val="76A3B8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DEB094D4-7FD8-4F86-93D5-B0F1341EF58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9880</TotalTime>
  <Words>466</Words>
  <Application>Microsoft Office PowerPoint</Application>
  <PresentationFormat>Widescreen</PresentationFormat>
  <Paragraphs>40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 Light</vt:lpstr>
      <vt:lpstr>Times New Roman</vt:lpstr>
      <vt:lpstr>Tw Cen MT</vt:lpstr>
      <vt:lpstr>Droplet</vt:lpstr>
      <vt:lpstr>Changing strategic priorities for building maintenance and asset management</vt:lpstr>
      <vt:lpstr>What Changes have we seen that effect energy efficiency in buildings </vt:lpstr>
      <vt:lpstr>Technical Advancement</vt:lpstr>
      <vt:lpstr>Why is ENERGY EFFICENCY IMPORTANT ? </vt:lpstr>
      <vt:lpstr>Energy Efficiency strategies </vt:lpstr>
      <vt:lpstr>Energy efficiency strategies </vt:lpstr>
      <vt:lpstr>Business case outline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Building Services &amp; Energy Presentation</dc:title>
  <dc:creator>Matthew G Jones</dc:creator>
  <cp:lastModifiedBy>Matthew G Jones</cp:lastModifiedBy>
  <cp:revision>4</cp:revision>
  <dcterms:created xsi:type="dcterms:W3CDTF">2022-05-27T09:46:43Z</dcterms:created>
  <dcterms:modified xsi:type="dcterms:W3CDTF">2023-04-25T13:21:51Z</dcterms:modified>
</cp:coreProperties>
</file>