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318" r:id="rId3"/>
    <p:sldId id="319" r:id="rId4"/>
    <p:sldId id="320" r:id="rId5"/>
    <p:sldId id="321" r:id="rId6"/>
    <p:sldId id="322" r:id="rId7"/>
    <p:sldId id="323" r:id="rId8"/>
    <p:sldId id="32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1" autoAdjust="0"/>
    <p:restoredTop sz="94660"/>
  </p:normalViewPr>
  <p:slideViewPr>
    <p:cSldViewPr snapToGrid="0">
      <p:cViewPr varScale="1">
        <p:scale>
          <a:sx n="56" d="100"/>
          <a:sy n="56" d="100"/>
        </p:scale>
        <p:origin x="39" y="2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33BFE6-9BBD-4D78-808C-28B9D89C9A91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DA8ED8-9C68-469D-A7DF-D68ECE3DD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7115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67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466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75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037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551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273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1824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11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474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6838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718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2771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99556" y="908720"/>
            <a:ext cx="7992888" cy="4824536"/>
          </a:xfrm>
        </p:spPr>
        <p:txBody>
          <a:bodyPr>
            <a:normAutofit/>
          </a:bodyPr>
          <a:lstStyle/>
          <a:p>
            <a:br>
              <a:rPr lang="en-GB" sz="2400" dirty="0">
                <a:solidFill>
                  <a:srgbClr val="FFFF99"/>
                </a:solidFill>
              </a:rPr>
            </a:br>
            <a:r>
              <a:rPr lang="en-GB" sz="2400" dirty="0"/>
              <a:t>BA Leadership and Management Skills for the Workplace</a:t>
            </a:r>
            <a:br>
              <a:rPr lang="en-GB" altLang="en-US" sz="2400" dirty="0">
                <a:solidFill>
                  <a:srgbClr val="FFFF99"/>
                </a:solidFill>
              </a:rPr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1200" b="1" i="0" dirty="0">
                <a:solidFill>
                  <a:srgbClr val="1D2125"/>
                </a:solidFill>
                <a:effectLst/>
                <a:latin typeface="-apple-system"/>
              </a:rPr>
              <a:t>B    </a:t>
            </a:r>
            <a:r>
              <a:rPr lang="en-GB" sz="3200" b="1" dirty="0">
                <a:solidFill>
                  <a:srgbClr val="FFFF99"/>
                </a:solidFill>
              </a:rPr>
              <a:t>Design Thinking and Innovation </a:t>
            </a:r>
            <a:r>
              <a:rPr lang="en-GB" sz="3100" b="1" dirty="0">
                <a:solidFill>
                  <a:srgbClr val="FFFF99"/>
                </a:solidFill>
              </a:rPr>
              <a:t>(BALM 6002)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Session 8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7300" b="1" dirty="0">
                <a:solidFill>
                  <a:srgbClr val="FFFF99"/>
                </a:solidFill>
              </a:rPr>
              <a:t>Introduction</a:t>
            </a:r>
            <a:endParaRPr lang="en-GB" altLang="en-US" dirty="0">
              <a:solidFill>
                <a:srgbClr val="FFFF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7536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6C691-7C44-2632-F7DD-E082473DA3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altLang="en-US" dirty="0"/>
              <a:t>Introduction to innovation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D4413E-478F-A290-3680-DBC23043E1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sv-SE" altLang="en-US" sz="3200" dirty="0"/>
              <a:t>Definitions</a:t>
            </a:r>
          </a:p>
          <a:p>
            <a:r>
              <a:rPr lang="sv-SE" altLang="en-US" sz="3200" dirty="0"/>
              <a:t>Dimensions</a:t>
            </a:r>
          </a:p>
          <a:p>
            <a:r>
              <a:rPr lang="sv-SE" altLang="en-US" sz="3200" dirty="0"/>
              <a:t>Drivers</a:t>
            </a:r>
          </a:p>
          <a:p>
            <a:r>
              <a:rPr lang="sv-SE" altLang="en-US" sz="3200" dirty="0"/>
              <a:t>Developments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37103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2F2F8-DAA4-3CC9-BA62-4CF3045C32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3B462-9822-3587-48A8-1E2C005ACB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607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D61FD-830B-E59E-92F8-F72C56CB61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B4B8EF-9070-1C78-7D49-09A510201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62246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4B6A7-1A9F-A13D-3105-472C057148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81417-088A-8A5E-FE3E-9D03A848DD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6203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BFD9F-6512-600F-8737-D93254CD9F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AE69BD-3515-8041-4C34-80174AAA7E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0575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5C269-D26B-EC21-93B5-E4D7C29B90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BCE3D7-6BD2-CAC0-B817-9E1D9453A6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9637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05A38-A36E-6C1D-5A80-D279F1F01A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F9B8CC-456F-2623-5369-ADC614F94E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06654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1556</TotalTime>
  <Words>33</Words>
  <Application>Microsoft Office PowerPoint</Application>
  <PresentationFormat>Widescreen</PresentationFormat>
  <Paragraphs>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-apple-system</vt:lpstr>
      <vt:lpstr>Arial</vt:lpstr>
      <vt:lpstr>Calibri</vt:lpstr>
      <vt:lpstr>Myriad Pro</vt:lpstr>
      <vt:lpstr>20140311PresentationUWTSDTemplate</vt:lpstr>
      <vt:lpstr> BA Leadership and Management Skills for the Workplace   B    Design Thinking and Innovation (BALM 6002) Session 8 Introduction</vt:lpstr>
      <vt:lpstr>Introduction to innovation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 Developing Emotional Intelligence Skills for the Workplace  (BMSW6106) Session 5 Workshop</dc:title>
  <dc:creator>Tarila Zuofa</dc:creator>
  <cp:lastModifiedBy>Amare Desta</cp:lastModifiedBy>
  <cp:revision>28</cp:revision>
  <dcterms:created xsi:type="dcterms:W3CDTF">2020-06-06T21:34:09Z</dcterms:created>
  <dcterms:modified xsi:type="dcterms:W3CDTF">2024-10-01T08:45:51Z</dcterms:modified>
</cp:coreProperties>
</file>