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6"/>
  </p:notesMasterIdLst>
  <p:handoutMasterIdLst>
    <p:handoutMasterId r:id="rId17"/>
  </p:handoutMasterIdLst>
  <p:sldIdLst>
    <p:sldId id="290" r:id="rId2"/>
    <p:sldId id="275" r:id="rId3"/>
    <p:sldId id="276" r:id="rId4"/>
    <p:sldId id="277" r:id="rId5"/>
    <p:sldId id="281" r:id="rId6"/>
    <p:sldId id="291" r:id="rId7"/>
    <p:sldId id="292" r:id="rId8"/>
    <p:sldId id="293" r:id="rId9"/>
    <p:sldId id="294" r:id="rId10"/>
    <p:sldId id="295" r:id="rId11"/>
    <p:sldId id="296" r:id="rId12"/>
    <p:sldId id="297" r:id="rId13"/>
    <p:sldId id="298" r:id="rId14"/>
    <p:sldId id="299" r:id="rId15"/>
  </p:sldIdLst>
  <p:sldSz cx="9144000" cy="6858000" type="screen4x3"/>
  <p:notesSz cx="6858000" cy="994568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FDB281-0E64-4CB2-81E4-26ED550144DA}" v="6" dt="2022-02-24T10:41:36.6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990"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8CFDB281-0E64-4CB2-81E4-26ED550144DA}"/>
    <pc:docChg chg="custSel modSld">
      <pc:chgData name="Sian Turvey" userId="9a374997-2901-41ac-b51e-a8948a26085a" providerId="ADAL" clId="{8CFDB281-0E64-4CB2-81E4-26ED550144DA}" dt="2022-02-24T10:41:36.660" v="8"/>
      <pc:docMkLst>
        <pc:docMk/>
      </pc:docMkLst>
      <pc:sldChg chg="addSp modSp">
        <pc:chgData name="Sian Turvey" userId="9a374997-2901-41ac-b51e-a8948a26085a" providerId="ADAL" clId="{8CFDB281-0E64-4CB2-81E4-26ED550144DA}" dt="2022-02-24T10:24:55.511" v="2"/>
        <pc:sldMkLst>
          <pc:docMk/>
          <pc:sldMk cId="0" sldId="275"/>
        </pc:sldMkLst>
        <pc:picChg chg="add mod">
          <ac:chgData name="Sian Turvey" userId="9a374997-2901-41ac-b51e-a8948a26085a" providerId="ADAL" clId="{8CFDB281-0E64-4CB2-81E4-26ED550144DA}" dt="2022-02-24T10:24:55.511" v="2"/>
          <ac:picMkLst>
            <pc:docMk/>
            <pc:sldMk cId="0" sldId="275"/>
            <ac:picMk id="3" creationId="{D4C8AD00-6232-434A-A846-2D21151AB52D}"/>
          </ac:picMkLst>
        </pc:picChg>
      </pc:sldChg>
      <pc:sldChg chg="addSp modSp">
        <pc:chgData name="Sian Turvey" userId="9a374997-2901-41ac-b51e-a8948a26085a" providerId="ADAL" clId="{8CFDB281-0E64-4CB2-81E4-26ED550144DA}" dt="2022-02-24T10:24:55.511" v="2"/>
        <pc:sldMkLst>
          <pc:docMk/>
          <pc:sldMk cId="0" sldId="276"/>
        </pc:sldMkLst>
        <pc:picChg chg="add mod">
          <ac:chgData name="Sian Turvey" userId="9a374997-2901-41ac-b51e-a8948a26085a" providerId="ADAL" clId="{8CFDB281-0E64-4CB2-81E4-26ED550144DA}" dt="2022-02-24T10:24:55.511" v="2"/>
          <ac:picMkLst>
            <pc:docMk/>
            <pc:sldMk cId="0" sldId="276"/>
            <ac:picMk id="3" creationId="{664102D0-60BD-4913-B22B-BF0DF1EB5A3E}"/>
          </ac:picMkLst>
        </pc:picChg>
      </pc:sldChg>
      <pc:sldChg chg="addSp delSp modSp modNotesTx">
        <pc:chgData name="Sian Turvey" userId="9a374997-2901-41ac-b51e-a8948a26085a" providerId="ADAL" clId="{8CFDB281-0E64-4CB2-81E4-26ED550144DA}" dt="2022-02-24T10:25:47.420" v="3"/>
        <pc:sldMkLst>
          <pc:docMk/>
          <pc:sldMk cId="0" sldId="277"/>
        </pc:sldMkLst>
        <pc:picChg chg="add del mod">
          <ac:chgData name="Sian Turvey" userId="9a374997-2901-41ac-b51e-a8948a26085a" providerId="ADAL" clId="{8CFDB281-0E64-4CB2-81E4-26ED550144DA}" dt="2022-02-24T10:25:47.420" v="3"/>
          <ac:picMkLst>
            <pc:docMk/>
            <pc:sldMk cId="0" sldId="277"/>
            <ac:picMk id="3" creationId="{274E77F8-34F5-43E0-98F6-D3D0D4EC306E}"/>
          </ac:picMkLst>
        </pc:picChg>
        <pc:picChg chg="add mod">
          <ac:chgData name="Sian Turvey" userId="9a374997-2901-41ac-b51e-a8948a26085a" providerId="ADAL" clId="{8CFDB281-0E64-4CB2-81E4-26ED550144DA}" dt="2022-02-24T10:25:47.420" v="3"/>
          <ac:picMkLst>
            <pc:docMk/>
            <pc:sldMk cId="0" sldId="277"/>
            <ac:picMk id="5" creationId="{500A39DB-784E-4B66-BD22-D2DC4DF0520F}"/>
          </ac:picMkLst>
        </pc:picChg>
      </pc:sldChg>
      <pc:sldChg chg="addSp delSp modSp mod delAnim">
        <pc:chgData name="Sian Turvey" userId="9a374997-2901-41ac-b51e-a8948a26085a" providerId="ADAL" clId="{8CFDB281-0E64-4CB2-81E4-26ED550144DA}" dt="2022-02-24T10:36:32.890" v="6"/>
        <pc:sldMkLst>
          <pc:docMk/>
          <pc:sldMk cId="0" sldId="281"/>
        </pc:sldMkLst>
        <pc:picChg chg="add del mod">
          <ac:chgData name="Sian Turvey" userId="9a374997-2901-41ac-b51e-a8948a26085a" providerId="ADAL" clId="{8CFDB281-0E64-4CB2-81E4-26ED550144DA}" dt="2022-02-24T10:25:47.420" v="3"/>
          <ac:picMkLst>
            <pc:docMk/>
            <pc:sldMk cId="0" sldId="281"/>
            <ac:picMk id="3" creationId="{17A64604-2C3D-42F1-B9D7-5811D7FBF00A}"/>
          </ac:picMkLst>
        </pc:picChg>
        <pc:picChg chg="add del mod">
          <ac:chgData name="Sian Turvey" userId="9a374997-2901-41ac-b51e-a8948a26085a" providerId="ADAL" clId="{8CFDB281-0E64-4CB2-81E4-26ED550144DA}" dt="2022-02-24T10:26:00.112" v="4" actId="478"/>
          <ac:picMkLst>
            <pc:docMk/>
            <pc:sldMk cId="0" sldId="281"/>
            <ac:picMk id="5" creationId="{DB99EAF5-8158-4E80-B1E6-CB3504FBD378}"/>
          </ac:picMkLst>
        </pc:picChg>
        <pc:picChg chg="add mod">
          <ac:chgData name="Sian Turvey" userId="9a374997-2901-41ac-b51e-a8948a26085a" providerId="ADAL" clId="{8CFDB281-0E64-4CB2-81E4-26ED550144DA}" dt="2022-02-24T10:36:32.890" v="6"/>
          <ac:picMkLst>
            <pc:docMk/>
            <pc:sldMk cId="0" sldId="281"/>
            <ac:picMk id="6" creationId="{20FFEE31-C64A-4F74-AF13-DC2B585F7D1F}"/>
          </ac:picMkLst>
        </pc:picChg>
      </pc:sldChg>
      <pc:sldChg chg="addSp modSp">
        <pc:chgData name="Sian Turvey" userId="9a374997-2901-41ac-b51e-a8948a26085a" providerId="ADAL" clId="{8CFDB281-0E64-4CB2-81E4-26ED550144DA}" dt="2022-02-24T10:24:55.511" v="2"/>
        <pc:sldMkLst>
          <pc:docMk/>
          <pc:sldMk cId="2550191980" sldId="290"/>
        </pc:sldMkLst>
        <pc:picChg chg="add mod">
          <ac:chgData name="Sian Turvey" userId="9a374997-2901-41ac-b51e-a8948a26085a" providerId="ADAL" clId="{8CFDB281-0E64-4CB2-81E4-26ED550144DA}" dt="2022-02-24T10:24:55.511" v="2"/>
          <ac:picMkLst>
            <pc:docMk/>
            <pc:sldMk cId="2550191980" sldId="290"/>
            <ac:picMk id="2" creationId="{79B891BD-D4A5-464E-A1D6-F61A6420C337}"/>
          </ac:picMkLst>
        </pc:picChg>
      </pc:sldChg>
      <pc:sldChg chg="addSp delSp modSp mod delAnim">
        <pc:chgData name="Sian Turvey" userId="9a374997-2901-41ac-b51e-a8948a26085a" providerId="ADAL" clId="{8CFDB281-0E64-4CB2-81E4-26ED550144DA}" dt="2022-02-24T10:36:32.890" v="6"/>
        <pc:sldMkLst>
          <pc:docMk/>
          <pc:sldMk cId="3422925365" sldId="291"/>
        </pc:sldMkLst>
        <pc:picChg chg="add del mod">
          <ac:chgData name="Sian Turvey" userId="9a374997-2901-41ac-b51e-a8948a26085a" providerId="ADAL" clId="{8CFDB281-0E64-4CB2-81E4-26ED550144DA}" dt="2022-02-24T10:26:04.068" v="5" actId="478"/>
          <ac:picMkLst>
            <pc:docMk/>
            <pc:sldMk cId="3422925365" sldId="291"/>
            <ac:picMk id="3" creationId="{B0D61911-4408-498F-8D4A-6DBF57CEB355}"/>
          </ac:picMkLst>
        </pc:picChg>
        <pc:picChg chg="add mod">
          <ac:chgData name="Sian Turvey" userId="9a374997-2901-41ac-b51e-a8948a26085a" providerId="ADAL" clId="{8CFDB281-0E64-4CB2-81E4-26ED550144DA}" dt="2022-02-24T10:36:32.890" v="6"/>
          <ac:picMkLst>
            <pc:docMk/>
            <pc:sldMk cId="3422925365" sldId="291"/>
            <ac:picMk id="5" creationId="{9EA21B16-38C2-4DD7-A143-EC6BAD8CC8CA}"/>
          </ac:picMkLst>
        </pc:picChg>
      </pc:sldChg>
      <pc:sldChg chg="addSp modSp">
        <pc:chgData name="Sian Turvey" userId="9a374997-2901-41ac-b51e-a8948a26085a" providerId="ADAL" clId="{8CFDB281-0E64-4CB2-81E4-26ED550144DA}" dt="2022-02-24T10:36:32.890" v="6"/>
        <pc:sldMkLst>
          <pc:docMk/>
          <pc:sldMk cId="348404528" sldId="292"/>
        </pc:sldMkLst>
        <pc:picChg chg="add mod">
          <ac:chgData name="Sian Turvey" userId="9a374997-2901-41ac-b51e-a8948a26085a" providerId="ADAL" clId="{8CFDB281-0E64-4CB2-81E4-26ED550144DA}" dt="2022-02-24T10:36:32.890" v="6"/>
          <ac:picMkLst>
            <pc:docMk/>
            <pc:sldMk cId="348404528" sldId="292"/>
            <ac:picMk id="3" creationId="{FC02A308-96C4-4084-86F9-7E8F9A7C9E53}"/>
          </ac:picMkLst>
        </pc:picChg>
      </pc:sldChg>
      <pc:sldChg chg="addSp modSp">
        <pc:chgData name="Sian Turvey" userId="9a374997-2901-41ac-b51e-a8948a26085a" providerId="ADAL" clId="{8CFDB281-0E64-4CB2-81E4-26ED550144DA}" dt="2022-02-24T10:36:32.890" v="6"/>
        <pc:sldMkLst>
          <pc:docMk/>
          <pc:sldMk cId="144791388" sldId="293"/>
        </pc:sldMkLst>
        <pc:picChg chg="add mod">
          <ac:chgData name="Sian Turvey" userId="9a374997-2901-41ac-b51e-a8948a26085a" providerId="ADAL" clId="{8CFDB281-0E64-4CB2-81E4-26ED550144DA}" dt="2022-02-24T10:36:32.890" v="6"/>
          <ac:picMkLst>
            <pc:docMk/>
            <pc:sldMk cId="144791388" sldId="293"/>
            <ac:picMk id="5" creationId="{5F340C52-0B40-41FF-9DB0-A3933D920FF0}"/>
          </ac:picMkLst>
        </pc:picChg>
      </pc:sldChg>
      <pc:sldChg chg="addSp modSp modNotesTx">
        <pc:chgData name="Sian Turvey" userId="9a374997-2901-41ac-b51e-a8948a26085a" providerId="ADAL" clId="{8CFDB281-0E64-4CB2-81E4-26ED550144DA}" dt="2022-02-24T10:36:32.890" v="6"/>
        <pc:sldMkLst>
          <pc:docMk/>
          <pc:sldMk cId="3791592253" sldId="294"/>
        </pc:sldMkLst>
        <pc:picChg chg="add mod">
          <ac:chgData name="Sian Turvey" userId="9a374997-2901-41ac-b51e-a8948a26085a" providerId="ADAL" clId="{8CFDB281-0E64-4CB2-81E4-26ED550144DA}" dt="2022-02-24T10:36:32.890" v="6"/>
          <ac:picMkLst>
            <pc:docMk/>
            <pc:sldMk cId="3791592253" sldId="294"/>
            <ac:picMk id="5" creationId="{A59EEB01-343D-4628-9CD4-ACFDE0AAC9E0}"/>
          </ac:picMkLst>
        </pc:picChg>
      </pc:sldChg>
      <pc:sldChg chg="addSp modSp">
        <pc:chgData name="Sian Turvey" userId="9a374997-2901-41ac-b51e-a8948a26085a" providerId="ADAL" clId="{8CFDB281-0E64-4CB2-81E4-26ED550144DA}" dt="2022-02-24T10:36:32.890" v="6"/>
        <pc:sldMkLst>
          <pc:docMk/>
          <pc:sldMk cId="3299455933" sldId="295"/>
        </pc:sldMkLst>
        <pc:picChg chg="add mod">
          <ac:chgData name="Sian Turvey" userId="9a374997-2901-41ac-b51e-a8948a26085a" providerId="ADAL" clId="{8CFDB281-0E64-4CB2-81E4-26ED550144DA}" dt="2022-02-24T10:36:32.890" v="6"/>
          <ac:picMkLst>
            <pc:docMk/>
            <pc:sldMk cId="3299455933" sldId="295"/>
            <ac:picMk id="3" creationId="{B3CD3312-377D-48D4-BDFE-EE885C7AD175}"/>
          </ac:picMkLst>
        </pc:picChg>
      </pc:sldChg>
      <pc:sldChg chg="addSp modSp">
        <pc:chgData name="Sian Turvey" userId="9a374997-2901-41ac-b51e-a8948a26085a" providerId="ADAL" clId="{8CFDB281-0E64-4CB2-81E4-26ED550144DA}" dt="2022-02-24T10:36:32.890" v="6"/>
        <pc:sldMkLst>
          <pc:docMk/>
          <pc:sldMk cId="1795728551" sldId="296"/>
        </pc:sldMkLst>
        <pc:picChg chg="add mod">
          <ac:chgData name="Sian Turvey" userId="9a374997-2901-41ac-b51e-a8948a26085a" providerId="ADAL" clId="{8CFDB281-0E64-4CB2-81E4-26ED550144DA}" dt="2022-02-24T10:36:32.890" v="6"/>
          <ac:picMkLst>
            <pc:docMk/>
            <pc:sldMk cId="1795728551" sldId="296"/>
            <ac:picMk id="5" creationId="{ECA1E0AB-B370-4FAF-B9C5-178AE239239C}"/>
          </ac:picMkLst>
        </pc:picChg>
      </pc:sldChg>
      <pc:sldChg chg="addSp delSp modSp modNotesTx">
        <pc:chgData name="Sian Turvey" userId="9a374997-2901-41ac-b51e-a8948a26085a" providerId="ADAL" clId="{8CFDB281-0E64-4CB2-81E4-26ED550144DA}" dt="2022-02-24T10:41:36.660" v="8"/>
        <pc:sldMkLst>
          <pc:docMk/>
          <pc:sldMk cId="2108305628" sldId="297"/>
        </pc:sldMkLst>
        <pc:picChg chg="add del mod">
          <ac:chgData name="Sian Turvey" userId="9a374997-2901-41ac-b51e-a8948a26085a" providerId="ADAL" clId="{8CFDB281-0E64-4CB2-81E4-26ED550144DA}" dt="2022-02-24T10:41:36.660" v="8"/>
          <ac:picMkLst>
            <pc:docMk/>
            <pc:sldMk cId="2108305628" sldId="297"/>
            <ac:picMk id="5" creationId="{EE02D64F-EA30-43C8-9ECD-8697235347D4}"/>
          </ac:picMkLst>
        </pc:picChg>
        <pc:picChg chg="add mod">
          <ac:chgData name="Sian Turvey" userId="9a374997-2901-41ac-b51e-a8948a26085a" providerId="ADAL" clId="{8CFDB281-0E64-4CB2-81E4-26ED550144DA}" dt="2022-02-24T10:41:36.660" v="8"/>
          <ac:picMkLst>
            <pc:docMk/>
            <pc:sldMk cId="2108305628" sldId="297"/>
            <ac:picMk id="6" creationId="{26B50EEB-B609-4775-83E1-C5DF97C97BC2}"/>
          </ac:picMkLst>
        </pc:picChg>
      </pc:sldChg>
      <pc:sldChg chg="addSp modSp">
        <pc:chgData name="Sian Turvey" userId="9a374997-2901-41ac-b51e-a8948a26085a" providerId="ADAL" clId="{8CFDB281-0E64-4CB2-81E4-26ED550144DA}" dt="2022-02-24T10:41:36.660" v="8"/>
        <pc:sldMkLst>
          <pc:docMk/>
          <pc:sldMk cId="500658238" sldId="298"/>
        </pc:sldMkLst>
        <pc:picChg chg="add mod">
          <ac:chgData name="Sian Turvey" userId="9a374997-2901-41ac-b51e-a8948a26085a" providerId="ADAL" clId="{8CFDB281-0E64-4CB2-81E4-26ED550144DA}" dt="2022-02-24T10:41:36.660" v="8"/>
          <ac:picMkLst>
            <pc:docMk/>
            <pc:sldMk cId="500658238" sldId="298"/>
            <ac:picMk id="5" creationId="{741BA235-9698-4641-B639-368F9C85116C}"/>
          </ac:picMkLst>
        </pc:picChg>
      </pc:sldChg>
      <pc:sldChg chg="addSp modSp">
        <pc:chgData name="Sian Turvey" userId="9a374997-2901-41ac-b51e-a8948a26085a" providerId="ADAL" clId="{8CFDB281-0E64-4CB2-81E4-26ED550144DA}" dt="2022-02-24T10:41:36.660" v="8"/>
        <pc:sldMkLst>
          <pc:docMk/>
          <pc:sldMk cId="453439092" sldId="299"/>
        </pc:sldMkLst>
        <pc:picChg chg="add mod">
          <ac:chgData name="Sian Turvey" userId="9a374997-2901-41ac-b51e-a8948a26085a" providerId="ADAL" clId="{8CFDB281-0E64-4CB2-81E4-26ED550144DA}" dt="2022-02-24T10:41:36.660" v="8"/>
          <ac:picMkLst>
            <pc:docMk/>
            <pc:sldMk cId="453439092" sldId="299"/>
            <ac:picMk id="5" creationId="{561A7287-F1B0-4E96-84E6-CF69287F1933}"/>
          </ac:picMkLst>
        </pc:picChg>
      </pc:sldChg>
    </pc:docChg>
  </pc:docChgLst>
  <pc:docChgLst>
    <pc:chgData name="Sian Turvey" userId="9a374997-2901-41ac-b51e-a8948a26085a" providerId="ADAL" clId="{E26EFB73-D1A8-4001-B879-151F9207A064}"/>
    <pc:docChg chg="modSld">
      <pc:chgData name="Sian Turvey" userId="9a374997-2901-41ac-b51e-a8948a26085a" providerId="ADAL" clId="{E26EFB73-D1A8-4001-B879-151F9207A064}" dt="2022-02-17T10:10:17.878" v="146" actId="20577"/>
      <pc:docMkLst>
        <pc:docMk/>
      </pc:docMkLst>
      <pc:sldChg chg="modSp mod">
        <pc:chgData name="Sian Turvey" userId="9a374997-2901-41ac-b51e-a8948a26085a" providerId="ADAL" clId="{E26EFB73-D1A8-4001-B879-151F9207A064}" dt="2022-02-01T22:25:37.235" v="112" actId="14100"/>
        <pc:sldMkLst>
          <pc:docMk/>
          <pc:sldMk cId="0" sldId="281"/>
        </pc:sldMkLst>
        <pc:graphicFrameChg chg="mod modGraphic">
          <ac:chgData name="Sian Turvey" userId="9a374997-2901-41ac-b51e-a8948a26085a" providerId="ADAL" clId="{E26EFB73-D1A8-4001-B879-151F9207A064}" dt="2022-02-01T22:25:37.235" v="112" actId="14100"/>
          <ac:graphicFrameMkLst>
            <pc:docMk/>
            <pc:sldMk cId="0" sldId="281"/>
            <ac:graphicFrameMk id="7" creationId="{00000000-0000-0000-0000-000000000000}"/>
          </ac:graphicFrameMkLst>
        </pc:graphicFrameChg>
      </pc:sldChg>
      <pc:sldChg chg="modSp">
        <pc:chgData name="Sian Turvey" userId="9a374997-2901-41ac-b51e-a8948a26085a" providerId="ADAL" clId="{E26EFB73-D1A8-4001-B879-151F9207A064}" dt="2022-02-17T10:10:17.878" v="146" actId="20577"/>
        <pc:sldMkLst>
          <pc:docMk/>
          <pc:sldMk cId="3422925365" sldId="291"/>
        </pc:sldMkLst>
        <pc:graphicFrameChg chg="mod">
          <ac:chgData name="Sian Turvey" userId="9a374997-2901-41ac-b51e-a8948a26085a" providerId="ADAL" clId="{E26EFB73-D1A8-4001-B879-151F9207A064}" dt="2022-02-17T10:10:17.878" v="146" actId="20577"/>
          <ac:graphicFrameMkLst>
            <pc:docMk/>
            <pc:sldMk cId="3422925365" sldId="291"/>
            <ac:graphicFrameMk id="6" creationId="{90DF8B02-441D-40C3-9219-0FB7E7A9D364}"/>
          </ac:graphicFrameMkLst>
        </pc:graphicFrame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FC182-7857-4356-B704-5210F277C0A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1D514F9-C4B0-4B8D-9507-6743F8F24409}">
      <dgm:prSet/>
      <dgm:spPr/>
      <dgm:t>
        <a:bodyPr/>
        <a:lstStyle/>
        <a:p>
          <a:r>
            <a:rPr lang="en-GB" b="1"/>
            <a:t>Objectives: </a:t>
          </a:r>
          <a:endParaRPr lang="en-US"/>
        </a:p>
      </dgm:t>
    </dgm:pt>
    <dgm:pt modelId="{69F68E97-0B8C-41DA-939E-9067243926D2}" type="parTrans" cxnId="{F414DA93-A73C-46DA-BCE8-4C3C3F2B814D}">
      <dgm:prSet/>
      <dgm:spPr/>
      <dgm:t>
        <a:bodyPr/>
        <a:lstStyle/>
        <a:p>
          <a:endParaRPr lang="en-US"/>
        </a:p>
      </dgm:t>
    </dgm:pt>
    <dgm:pt modelId="{1A191EAE-9376-4774-AD8A-7F8FB86D1366}" type="sibTrans" cxnId="{F414DA93-A73C-46DA-BCE8-4C3C3F2B814D}">
      <dgm:prSet/>
      <dgm:spPr/>
      <dgm:t>
        <a:bodyPr/>
        <a:lstStyle/>
        <a:p>
          <a:endParaRPr lang="en-US"/>
        </a:p>
      </dgm:t>
    </dgm:pt>
    <dgm:pt modelId="{E43B8BFA-BD02-4432-8A49-268EFBF82D9A}">
      <dgm:prSet/>
      <dgm:spPr/>
      <dgm:t>
        <a:bodyPr/>
        <a:lstStyle/>
        <a:p>
          <a:r>
            <a:rPr lang="en-GB"/>
            <a:t>Identify some of the main groups of personnel in the English legal system</a:t>
          </a:r>
          <a:endParaRPr lang="en-US"/>
        </a:p>
      </dgm:t>
    </dgm:pt>
    <dgm:pt modelId="{BDEBEE7D-EBDF-43F1-B044-D3FFF81B9B76}" type="parTrans" cxnId="{B56F9772-D5B2-4EC7-8D52-2F6794BF3C04}">
      <dgm:prSet/>
      <dgm:spPr/>
      <dgm:t>
        <a:bodyPr/>
        <a:lstStyle/>
        <a:p>
          <a:endParaRPr lang="en-US"/>
        </a:p>
      </dgm:t>
    </dgm:pt>
    <dgm:pt modelId="{3447BE32-8075-4FCF-A452-EADD4B7FE841}" type="sibTrans" cxnId="{B56F9772-D5B2-4EC7-8D52-2F6794BF3C04}">
      <dgm:prSet/>
      <dgm:spPr/>
      <dgm:t>
        <a:bodyPr/>
        <a:lstStyle/>
        <a:p>
          <a:endParaRPr lang="en-US"/>
        </a:p>
      </dgm:t>
    </dgm:pt>
    <dgm:pt modelId="{F1689813-290F-46D1-88DB-71D2CF3668F0}">
      <dgm:prSet/>
      <dgm:spPr/>
      <dgm:t>
        <a:bodyPr/>
        <a:lstStyle/>
        <a:p>
          <a:r>
            <a:rPr lang="en-GB"/>
            <a:t>Identify the roles that these personnel perform</a:t>
          </a:r>
          <a:endParaRPr lang="en-US"/>
        </a:p>
      </dgm:t>
    </dgm:pt>
    <dgm:pt modelId="{20F11682-11A1-4524-9FEF-6C572D29821B}" type="parTrans" cxnId="{4F311B7F-DC6E-49E0-B35C-3E9241F90BD9}">
      <dgm:prSet/>
      <dgm:spPr/>
      <dgm:t>
        <a:bodyPr/>
        <a:lstStyle/>
        <a:p>
          <a:endParaRPr lang="en-US"/>
        </a:p>
      </dgm:t>
    </dgm:pt>
    <dgm:pt modelId="{AB7F9C93-0F9E-4A2A-8EF4-4F585DA06E77}" type="sibTrans" cxnId="{4F311B7F-DC6E-49E0-B35C-3E9241F90BD9}">
      <dgm:prSet/>
      <dgm:spPr/>
      <dgm:t>
        <a:bodyPr/>
        <a:lstStyle/>
        <a:p>
          <a:endParaRPr lang="en-US"/>
        </a:p>
      </dgm:t>
    </dgm:pt>
    <dgm:pt modelId="{0E3660C2-AA6C-43A9-969F-83C4EAE2D09D}" type="pres">
      <dgm:prSet presAssocID="{D92FC182-7857-4356-B704-5210F277C0AB}" presName="outerComposite" presStyleCnt="0">
        <dgm:presLayoutVars>
          <dgm:chMax val="5"/>
          <dgm:dir/>
          <dgm:resizeHandles val="exact"/>
        </dgm:presLayoutVars>
      </dgm:prSet>
      <dgm:spPr/>
    </dgm:pt>
    <dgm:pt modelId="{A0F7D325-91BD-46BB-BB6B-E35302BDEFD7}" type="pres">
      <dgm:prSet presAssocID="{D92FC182-7857-4356-B704-5210F277C0AB}" presName="dummyMaxCanvas" presStyleCnt="0">
        <dgm:presLayoutVars/>
      </dgm:prSet>
      <dgm:spPr/>
    </dgm:pt>
    <dgm:pt modelId="{03E2A096-8ADF-4502-AF68-F67F027373BE}" type="pres">
      <dgm:prSet presAssocID="{D92FC182-7857-4356-B704-5210F277C0AB}" presName="ThreeNodes_1" presStyleLbl="node1" presStyleIdx="0" presStyleCnt="3">
        <dgm:presLayoutVars>
          <dgm:bulletEnabled val="1"/>
        </dgm:presLayoutVars>
      </dgm:prSet>
      <dgm:spPr/>
    </dgm:pt>
    <dgm:pt modelId="{550AA1D9-2723-4657-B7BF-AFF1E0918951}" type="pres">
      <dgm:prSet presAssocID="{D92FC182-7857-4356-B704-5210F277C0AB}" presName="ThreeNodes_2" presStyleLbl="node1" presStyleIdx="1" presStyleCnt="3">
        <dgm:presLayoutVars>
          <dgm:bulletEnabled val="1"/>
        </dgm:presLayoutVars>
      </dgm:prSet>
      <dgm:spPr/>
    </dgm:pt>
    <dgm:pt modelId="{17B7DA14-1AE8-49FA-ACC0-866BEF00D86A}" type="pres">
      <dgm:prSet presAssocID="{D92FC182-7857-4356-B704-5210F277C0AB}" presName="ThreeNodes_3" presStyleLbl="node1" presStyleIdx="2" presStyleCnt="3">
        <dgm:presLayoutVars>
          <dgm:bulletEnabled val="1"/>
        </dgm:presLayoutVars>
      </dgm:prSet>
      <dgm:spPr/>
    </dgm:pt>
    <dgm:pt modelId="{2021B530-ECD1-44FF-AA8A-72A353F3C774}" type="pres">
      <dgm:prSet presAssocID="{D92FC182-7857-4356-B704-5210F277C0AB}" presName="ThreeConn_1-2" presStyleLbl="fgAccFollowNode1" presStyleIdx="0" presStyleCnt="2">
        <dgm:presLayoutVars>
          <dgm:bulletEnabled val="1"/>
        </dgm:presLayoutVars>
      </dgm:prSet>
      <dgm:spPr/>
    </dgm:pt>
    <dgm:pt modelId="{B06F9117-A55D-43B9-846B-6C7EA8572F71}" type="pres">
      <dgm:prSet presAssocID="{D92FC182-7857-4356-B704-5210F277C0AB}" presName="ThreeConn_2-3" presStyleLbl="fgAccFollowNode1" presStyleIdx="1" presStyleCnt="2">
        <dgm:presLayoutVars>
          <dgm:bulletEnabled val="1"/>
        </dgm:presLayoutVars>
      </dgm:prSet>
      <dgm:spPr/>
    </dgm:pt>
    <dgm:pt modelId="{5459FE42-DAFF-4CFE-96E5-341F1C24FFFC}" type="pres">
      <dgm:prSet presAssocID="{D92FC182-7857-4356-B704-5210F277C0AB}" presName="ThreeNodes_1_text" presStyleLbl="node1" presStyleIdx="2" presStyleCnt="3">
        <dgm:presLayoutVars>
          <dgm:bulletEnabled val="1"/>
        </dgm:presLayoutVars>
      </dgm:prSet>
      <dgm:spPr/>
    </dgm:pt>
    <dgm:pt modelId="{7DC1501A-EBF5-450B-B7B2-50915C4CFC05}" type="pres">
      <dgm:prSet presAssocID="{D92FC182-7857-4356-B704-5210F277C0AB}" presName="ThreeNodes_2_text" presStyleLbl="node1" presStyleIdx="2" presStyleCnt="3">
        <dgm:presLayoutVars>
          <dgm:bulletEnabled val="1"/>
        </dgm:presLayoutVars>
      </dgm:prSet>
      <dgm:spPr/>
    </dgm:pt>
    <dgm:pt modelId="{A0909DB3-D0A5-4EA3-A01D-144EDC515E9F}" type="pres">
      <dgm:prSet presAssocID="{D92FC182-7857-4356-B704-5210F277C0AB}" presName="ThreeNodes_3_text" presStyleLbl="node1" presStyleIdx="2" presStyleCnt="3">
        <dgm:presLayoutVars>
          <dgm:bulletEnabled val="1"/>
        </dgm:presLayoutVars>
      </dgm:prSet>
      <dgm:spPr/>
    </dgm:pt>
  </dgm:ptLst>
  <dgm:cxnLst>
    <dgm:cxn modelId="{CFB93E06-A83C-4E63-B4A8-DF7D111DF093}" type="presOf" srcId="{D92FC182-7857-4356-B704-5210F277C0AB}" destId="{0E3660C2-AA6C-43A9-969F-83C4EAE2D09D}" srcOrd="0" destOrd="0" presId="urn:microsoft.com/office/officeart/2005/8/layout/vProcess5"/>
    <dgm:cxn modelId="{69F89C19-0B47-48ED-ACBA-8D8BC4F10A78}" type="presOf" srcId="{3447BE32-8075-4FCF-A452-EADD4B7FE841}" destId="{B06F9117-A55D-43B9-846B-6C7EA8572F71}" srcOrd="0" destOrd="0" presId="urn:microsoft.com/office/officeart/2005/8/layout/vProcess5"/>
    <dgm:cxn modelId="{7337A26D-CEE0-4DD9-B412-0FB96FCBB2F0}" type="presOf" srcId="{E43B8BFA-BD02-4432-8A49-268EFBF82D9A}" destId="{7DC1501A-EBF5-450B-B7B2-50915C4CFC05}" srcOrd="1" destOrd="0" presId="urn:microsoft.com/office/officeart/2005/8/layout/vProcess5"/>
    <dgm:cxn modelId="{B56F9772-D5B2-4EC7-8D52-2F6794BF3C04}" srcId="{D92FC182-7857-4356-B704-5210F277C0AB}" destId="{E43B8BFA-BD02-4432-8A49-268EFBF82D9A}" srcOrd="1" destOrd="0" parTransId="{BDEBEE7D-EBDF-43F1-B044-D3FFF81B9B76}" sibTransId="{3447BE32-8075-4FCF-A452-EADD4B7FE841}"/>
    <dgm:cxn modelId="{4F311B7F-DC6E-49E0-B35C-3E9241F90BD9}" srcId="{D92FC182-7857-4356-B704-5210F277C0AB}" destId="{F1689813-290F-46D1-88DB-71D2CF3668F0}" srcOrd="2" destOrd="0" parTransId="{20F11682-11A1-4524-9FEF-6C572D29821B}" sibTransId="{AB7F9C93-0F9E-4A2A-8EF4-4F585DA06E77}"/>
    <dgm:cxn modelId="{616E768A-D35D-4D0D-89E4-720F213BF6C7}" type="presOf" srcId="{1A191EAE-9376-4774-AD8A-7F8FB86D1366}" destId="{2021B530-ECD1-44FF-AA8A-72A353F3C774}" srcOrd="0" destOrd="0" presId="urn:microsoft.com/office/officeart/2005/8/layout/vProcess5"/>
    <dgm:cxn modelId="{2B74C98C-C891-4B60-A665-D85EE6AFFEF0}" type="presOf" srcId="{F1689813-290F-46D1-88DB-71D2CF3668F0}" destId="{17B7DA14-1AE8-49FA-ACC0-866BEF00D86A}" srcOrd="0" destOrd="0" presId="urn:microsoft.com/office/officeart/2005/8/layout/vProcess5"/>
    <dgm:cxn modelId="{03F6B58F-7C5A-4D0D-B532-73435D730A05}" type="presOf" srcId="{F1689813-290F-46D1-88DB-71D2CF3668F0}" destId="{A0909DB3-D0A5-4EA3-A01D-144EDC515E9F}" srcOrd="1" destOrd="0" presId="urn:microsoft.com/office/officeart/2005/8/layout/vProcess5"/>
    <dgm:cxn modelId="{F414DA93-A73C-46DA-BCE8-4C3C3F2B814D}" srcId="{D92FC182-7857-4356-B704-5210F277C0AB}" destId="{61D514F9-C4B0-4B8D-9507-6743F8F24409}" srcOrd="0" destOrd="0" parTransId="{69F68E97-0B8C-41DA-939E-9067243926D2}" sibTransId="{1A191EAE-9376-4774-AD8A-7F8FB86D1366}"/>
    <dgm:cxn modelId="{637FC2AA-9147-4637-BA90-4B57C7C9DDF9}" type="presOf" srcId="{E43B8BFA-BD02-4432-8A49-268EFBF82D9A}" destId="{550AA1D9-2723-4657-B7BF-AFF1E0918951}" srcOrd="0" destOrd="0" presId="urn:microsoft.com/office/officeart/2005/8/layout/vProcess5"/>
    <dgm:cxn modelId="{74A05ACD-F9F2-4BDD-A809-7642F9E22A38}" type="presOf" srcId="{61D514F9-C4B0-4B8D-9507-6743F8F24409}" destId="{03E2A096-8ADF-4502-AF68-F67F027373BE}" srcOrd="0" destOrd="0" presId="urn:microsoft.com/office/officeart/2005/8/layout/vProcess5"/>
    <dgm:cxn modelId="{7AB0CEF3-CDE5-47CF-A684-C8AD003E4936}" type="presOf" srcId="{61D514F9-C4B0-4B8D-9507-6743F8F24409}" destId="{5459FE42-DAFF-4CFE-96E5-341F1C24FFFC}" srcOrd="1" destOrd="0" presId="urn:microsoft.com/office/officeart/2005/8/layout/vProcess5"/>
    <dgm:cxn modelId="{AF4C9401-1CAA-45DD-973A-43D2B87C82A2}" type="presParOf" srcId="{0E3660C2-AA6C-43A9-969F-83C4EAE2D09D}" destId="{A0F7D325-91BD-46BB-BB6B-E35302BDEFD7}" srcOrd="0" destOrd="0" presId="urn:microsoft.com/office/officeart/2005/8/layout/vProcess5"/>
    <dgm:cxn modelId="{96A76E15-A291-4F91-9148-AAB2A91C10E2}" type="presParOf" srcId="{0E3660C2-AA6C-43A9-969F-83C4EAE2D09D}" destId="{03E2A096-8ADF-4502-AF68-F67F027373BE}" srcOrd="1" destOrd="0" presId="urn:microsoft.com/office/officeart/2005/8/layout/vProcess5"/>
    <dgm:cxn modelId="{C020B62A-4CD0-4ACB-8F6D-9023815C6553}" type="presParOf" srcId="{0E3660C2-AA6C-43A9-969F-83C4EAE2D09D}" destId="{550AA1D9-2723-4657-B7BF-AFF1E0918951}" srcOrd="2" destOrd="0" presId="urn:microsoft.com/office/officeart/2005/8/layout/vProcess5"/>
    <dgm:cxn modelId="{5BB39936-DA9C-4581-B6CB-D43A4E9D9764}" type="presParOf" srcId="{0E3660C2-AA6C-43A9-969F-83C4EAE2D09D}" destId="{17B7DA14-1AE8-49FA-ACC0-866BEF00D86A}" srcOrd="3" destOrd="0" presId="urn:microsoft.com/office/officeart/2005/8/layout/vProcess5"/>
    <dgm:cxn modelId="{D166D8F4-F603-4A4D-AD25-A0ABD9C403E9}" type="presParOf" srcId="{0E3660C2-AA6C-43A9-969F-83C4EAE2D09D}" destId="{2021B530-ECD1-44FF-AA8A-72A353F3C774}" srcOrd="4" destOrd="0" presId="urn:microsoft.com/office/officeart/2005/8/layout/vProcess5"/>
    <dgm:cxn modelId="{62331E3A-3103-45CC-89CC-583FF0D43D49}" type="presParOf" srcId="{0E3660C2-AA6C-43A9-969F-83C4EAE2D09D}" destId="{B06F9117-A55D-43B9-846B-6C7EA8572F71}" srcOrd="5" destOrd="0" presId="urn:microsoft.com/office/officeart/2005/8/layout/vProcess5"/>
    <dgm:cxn modelId="{8B789F81-384F-4413-92F5-94A31156765B}" type="presParOf" srcId="{0E3660C2-AA6C-43A9-969F-83C4EAE2D09D}" destId="{5459FE42-DAFF-4CFE-96E5-341F1C24FFFC}" srcOrd="6" destOrd="0" presId="urn:microsoft.com/office/officeart/2005/8/layout/vProcess5"/>
    <dgm:cxn modelId="{8E81E07F-4C3E-478E-8906-67BC12CFAF27}" type="presParOf" srcId="{0E3660C2-AA6C-43A9-969F-83C4EAE2D09D}" destId="{7DC1501A-EBF5-450B-B7B2-50915C4CFC05}" srcOrd="7" destOrd="0" presId="urn:microsoft.com/office/officeart/2005/8/layout/vProcess5"/>
    <dgm:cxn modelId="{C46A4642-1722-457B-81CA-BD1287226D0B}" type="presParOf" srcId="{0E3660C2-AA6C-43A9-969F-83C4EAE2D09D}" destId="{A0909DB3-D0A5-4EA3-A01D-144EDC515E9F}"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705017-2E67-4088-9567-576741C1EFBA}"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5ECB8DA5-D2EB-4E3A-84C5-3C5EDC447661}">
      <dgm:prSet/>
      <dgm:spPr/>
      <dgm:t>
        <a:bodyPr/>
        <a:lstStyle/>
        <a:p>
          <a:r>
            <a:rPr lang="en-GB"/>
            <a:t>Different institutions and personnel undertake a variety of roles that relate to the two main functions of the legal system:</a:t>
          </a:r>
          <a:endParaRPr lang="en-US"/>
        </a:p>
      </dgm:t>
    </dgm:pt>
    <dgm:pt modelId="{9B657090-8B0B-49C8-B797-B81378574FFB}" type="parTrans" cxnId="{4D20A7B7-8D16-490D-82DF-C40F8DFEED03}">
      <dgm:prSet/>
      <dgm:spPr/>
      <dgm:t>
        <a:bodyPr/>
        <a:lstStyle/>
        <a:p>
          <a:endParaRPr lang="en-US"/>
        </a:p>
      </dgm:t>
    </dgm:pt>
    <dgm:pt modelId="{F87544FB-FD0B-4F79-8786-FE107AC6FF48}" type="sibTrans" cxnId="{4D20A7B7-8D16-490D-82DF-C40F8DFEED03}">
      <dgm:prSet/>
      <dgm:spPr/>
      <dgm:t>
        <a:bodyPr/>
        <a:lstStyle/>
        <a:p>
          <a:endParaRPr lang="en-US"/>
        </a:p>
      </dgm:t>
    </dgm:pt>
    <dgm:pt modelId="{8E96F637-9F26-4671-BCEF-39ECB88622A4}">
      <dgm:prSet/>
      <dgm:spPr/>
      <dgm:t>
        <a:bodyPr/>
        <a:lstStyle/>
        <a:p>
          <a:r>
            <a:rPr lang="en-GB"/>
            <a:t>Making  the law</a:t>
          </a:r>
          <a:endParaRPr lang="en-US"/>
        </a:p>
      </dgm:t>
    </dgm:pt>
    <dgm:pt modelId="{7E8D635B-9B8C-4592-A547-DF02DB6B496B}" type="parTrans" cxnId="{583FFC58-5BA7-4ADC-9846-853915B8B103}">
      <dgm:prSet/>
      <dgm:spPr/>
      <dgm:t>
        <a:bodyPr/>
        <a:lstStyle/>
        <a:p>
          <a:endParaRPr lang="en-US"/>
        </a:p>
      </dgm:t>
    </dgm:pt>
    <dgm:pt modelId="{63D27193-92E7-4FCA-83B7-8DBF964D06D7}" type="sibTrans" cxnId="{583FFC58-5BA7-4ADC-9846-853915B8B103}">
      <dgm:prSet/>
      <dgm:spPr/>
      <dgm:t>
        <a:bodyPr/>
        <a:lstStyle/>
        <a:p>
          <a:endParaRPr lang="en-US"/>
        </a:p>
      </dgm:t>
    </dgm:pt>
    <dgm:pt modelId="{9B899ADE-8F24-45F5-9B32-C65AEC3165EA}">
      <dgm:prSet/>
      <dgm:spPr/>
      <dgm:t>
        <a:bodyPr/>
        <a:lstStyle/>
        <a:p>
          <a:r>
            <a:rPr lang="en-GB"/>
            <a:t>Enforcing and applying the law</a:t>
          </a:r>
          <a:endParaRPr lang="en-US"/>
        </a:p>
      </dgm:t>
    </dgm:pt>
    <dgm:pt modelId="{6B98B2DC-5C35-46CA-8614-FA5750E93941}" type="parTrans" cxnId="{FDAAC157-9DCD-4B00-A9B0-924E590D7E28}">
      <dgm:prSet/>
      <dgm:spPr/>
      <dgm:t>
        <a:bodyPr/>
        <a:lstStyle/>
        <a:p>
          <a:endParaRPr lang="en-US"/>
        </a:p>
      </dgm:t>
    </dgm:pt>
    <dgm:pt modelId="{8962B457-69C2-4824-A619-07887CE8B203}" type="sibTrans" cxnId="{FDAAC157-9DCD-4B00-A9B0-924E590D7E28}">
      <dgm:prSet/>
      <dgm:spPr/>
      <dgm:t>
        <a:bodyPr/>
        <a:lstStyle/>
        <a:p>
          <a:endParaRPr lang="en-US"/>
        </a:p>
      </dgm:t>
    </dgm:pt>
    <dgm:pt modelId="{11A450F4-5CFF-49C9-A129-E2F95EBC4580}" type="pres">
      <dgm:prSet presAssocID="{3D705017-2E67-4088-9567-576741C1EFBA}" presName="Name0" presStyleCnt="0">
        <dgm:presLayoutVars>
          <dgm:dir/>
          <dgm:animLvl val="lvl"/>
          <dgm:resizeHandles val="exact"/>
        </dgm:presLayoutVars>
      </dgm:prSet>
      <dgm:spPr/>
    </dgm:pt>
    <dgm:pt modelId="{FBAE0283-0DBB-42F8-963F-55BAF6BDA3FF}" type="pres">
      <dgm:prSet presAssocID="{9B899ADE-8F24-45F5-9B32-C65AEC3165EA}" presName="boxAndChildren" presStyleCnt="0"/>
      <dgm:spPr/>
    </dgm:pt>
    <dgm:pt modelId="{E3FEA2C4-DC19-46C3-9275-EBB98512E303}" type="pres">
      <dgm:prSet presAssocID="{9B899ADE-8F24-45F5-9B32-C65AEC3165EA}" presName="parentTextBox" presStyleLbl="node1" presStyleIdx="0" presStyleCnt="3"/>
      <dgm:spPr/>
    </dgm:pt>
    <dgm:pt modelId="{2E58297B-E547-47A3-8A3A-918775B1E60F}" type="pres">
      <dgm:prSet presAssocID="{63D27193-92E7-4FCA-83B7-8DBF964D06D7}" presName="sp" presStyleCnt="0"/>
      <dgm:spPr/>
    </dgm:pt>
    <dgm:pt modelId="{93CEBB6B-96DA-48EC-A859-3C1A665E6873}" type="pres">
      <dgm:prSet presAssocID="{8E96F637-9F26-4671-BCEF-39ECB88622A4}" presName="arrowAndChildren" presStyleCnt="0"/>
      <dgm:spPr/>
    </dgm:pt>
    <dgm:pt modelId="{7723CEFD-62AF-49E9-A807-A6080A809536}" type="pres">
      <dgm:prSet presAssocID="{8E96F637-9F26-4671-BCEF-39ECB88622A4}" presName="parentTextArrow" presStyleLbl="node1" presStyleIdx="1" presStyleCnt="3"/>
      <dgm:spPr/>
    </dgm:pt>
    <dgm:pt modelId="{F61B90BC-0A11-4343-BBAF-EB987DEE3626}" type="pres">
      <dgm:prSet presAssocID="{F87544FB-FD0B-4F79-8786-FE107AC6FF48}" presName="sp" presStyleCnt="0"/>
      <dgm:spPr/>
    </dgm:pt>
    <dgm:pt modelId="{FBC4CC1C-00DD-4764-B0ED-30BD644B1222}" type="pres">
      <dgm:prSet presAssocID="{5ECB8DA5-D2EB-4E3A-84C5-3C5EDC447661}" presName="arrowAndChildren" presStyleCnt="0"/>
      <dgm:spPr/>
    </dgm:pt>
    <dgm:pt modelId="{1745CC58-EFB4-4092-8BAA-F315B52D9E1F}" type="pres">
      <dgm:prSet presAssocID="{5ECB8DA5-D2EB-4E3A-84C5-3C5EDC447661}" presName="parentTextArrow" presStyleLbl="node1" presStyleIdx="2" presStyleCnt="3"/>
      <dgm:spPr/>
    </dgm:pt>
  </dgm:ptLst>
  <dgm:cxnLst>
    <dgm:cxn modelId="{9DF65303-A60F-434E-A500-A4FBE4290ADA}" type="presOf" srcId="{9B899ADE-8F24-45F5-9B32-C65AEC3165EA}" destId="{E3FEA2C4-DC19-46C3-9275-EBB98512E303}" srcOrd="0" destOrd="0" presId="urn:microsoft.com/office/officeart/2005/8/layout/process4"/>
    <dgm:cxn modelId="{299A366C-F979-4BDA-A44F-9F85804A57FC}" type="presOf" srcId="{3D705017-2E67-4088-9567-576741C1EFBA}" destId="{11A450F4-5CFF-49C9-A129-E2F95EBC4580}" srcOrd="0" destOrd="0" presId="urn:microsoft.com/office/officeart/2005/8/layout/process4"/>
    <dgm:cxn modelId="{FDAAC157-9DCD-4B00-A9B0-924E590D7E28}" srcId="{3D705017-2E67-4088-9567-576741C1EFBA}" destId="{9B899ADE-8F24-45F5-9B32-C65AEC3165EA}" srcOrd="2" destOrd="0" parTransId="{6B98B2DC-5C35-46CA-8614-FA5750E93941}" sibTransId="{8962B457-69C2-4824-A619-07887CE8B203}"/>
    <dgm:cxn modelId="{583FFC58-5BA7-4ADC-9846-853915B8B103}" srcId="{3D705017-2E67-4088-9567-576741C1EFBA}" destId="{8E96F637-9F26-4671-BCEF-39ECB88622A4}" srcOrd="1" destOrd="0" parTransId="{7E8D635B-9B8C-4592-A547-DF02DB6B496B}" sibTransId="{63D27193-92E7-4FCA-83B7-8DBF964D06D7}"/>
    <dgm:cxn modelId="{1C56CEA5-DBC6-4D6D-B8BE-4FEB5A3F2E8B}" type="presOf" srcId="{8E96F637-9F26-4671-BCEF-39ECB88622A4}" destId="{7723CEFD-62AF-49E9-A807-A6080A809536}" srcOrd="0" destOrd="0" presId="urn:microsoft.com/office/officeart/2005/8/layout/process4"/>
    <dgm:cxn modelId="{95E8E8B4-0AC7-44F1-9168-868D82B99BD3}" type="presOf" srcId="{5ECB8DA5-D2EB-4E3A-84C5-3C5EDC447661}" destId="{1745CC58-EFB4-4092-8BAA-F315B52D9E1F}" srcOrd="0" destOrd="0" presId="urn:microsoft.com/office/officeart/2005/8/layout/process4"/>
    <dgm:cxn modelId="{4D20A7B7-8D16-490D-82DF-C40F8DFEED03}" srcId="{3D705017-2E67-4088-9567-576741C1EFBA}" destId="{5ECB8DA5-D2EB-4E3A-84C5-3C5EDC447661}" srcOrd="0" destOrd="0" parTransId="{9B657090-8B0B-49C8-B797-B81378574FFB}" sibTransId="{F87544FB-FD0B-4F79-8786-FE107AC6FF48}"/>
    <dgm:cxn modelId="{CB5C6C2C-4150-43F7-A972-B4CDDD77F730}" type="presParOf" srcId="{11A450F4-5CFF-49C9-A129-E2F95EBC4580}" destId="{FBAE0283-0DBB-42F8-963F-55BAF6BDA3FF}" srcOrd="0" destOrd="0" presId="urn:microsoft.com/office/officeart/2005/8/layout/process4"/>
    <dgm:cxn modelId="{AF125B57-4753-4F5A-8421-44E6939FCE5F}" type="presParOf" srcId="{FBAE0283-0DBB-42F8-963F-55BAF6BDA3FF}" destId="{E3FEA2C4-DC19-46C3-9275-EBB98512E303}" srcOrd="0" destOrd="0" presId="urn:microsoft.com/office/officeart/2005/8/layout/process4"/>
    <dgm:cxn modelId="{FF17F795-74A9-45A9-9EC2-26B0CFC92DD1}" type="presParOf" srcId="{11A450F4-5CFF-49C9-A129-E2F95EBC4580}" destId="{2E58297B-E547-47A3-8A3A-918775B1E60F}" srcOrd="1" destOrd="0" presId="urn:microsoft.com/office/officeart/2005/8/layout/process4"/>
    <dgm:cxn modelId="{C388F91B-0AD7-4ADE-8394-50D877B512B1}" type="presParOf" srcId="{11A450F4-5CFF-49C9-A129-E2F95EBC4580}" destId="{93CEBB6B-96DA-48EC-A859-3C1A665E6873}" srcOrd="2" destOrd="0" presId="urn:microsoft.com/office/officeart/2005/8/layout/process4"/>
    <dgm:cxn modelId="{250644C5-59A3-4CFE-A22B-862BB7EB503F}" type="presParOf" srcId="{93CEBB6B-96DA-48EC-A859-3C1A665E6873}" destId="{7723CEFD-62AF-49E9-A807-A6080A809536}" srcOrd="0" destOrd="0" presId="urn:microsoft.com/office/officeart/2005/8/layout/process4"/>
    <dgm:cxn modelId="{74D943F2-2328-45DA-8B6D-D268216D6B99}" type="presParOf" srcId="{11A450F4-5CFF-49C9-A129-E2F95EBC4580}" destId="{F61B90BC-0A11-4343-BBAF-EB987DEE3626}" srcOrd="3" destOrd="0" presId="urn:microsoft.com/office/officeart/2005/8/layout/process4"/>
    <dgm:cxn modelId="{093E1088-3D49-4AD8-8986-74ABCB813833}" type="presParOf" srcId="{11A450F4-5CFF-49C9-A129-E2F95EBC4580}" destId="{FBC4CC1C-00DD-4764-B0ED-30BD644B1222}" srcOrd="4" destOrd="0" presId="urn:microsoft.com/office/officeart/2005/8/layout/process4"/>
    <dgm:cxn modelId="{E9286D26-6B72-494E-A8D9-1FF331BF99AB}" type="presParOf" srcId="{FBC4CC1C-00DD-4764-B0ED-30BD644B1222}" destId="{1745CC58-EFB4-4092-8BAA-F315B52D9E1F}"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F7915-2AD7-4AD8-9DA3-CFD5F45E09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092691-8742-4328-96E2-7BEA4A7B0978}">
      <dgm:prSet/>
      <dgm:spPr/>
      <dgm:t>
        <a:bodyPr/>
        <a:lstStyle/>
        <a:p>
          <a:r>
            <a:rPr lang="en-GB"/>
            <a:t>Solicitors</a:t>
          </a:r>
          <a:endParaRPr lang="en-US"/>
        </a:p>
      </dgm:t>
    </dgm:pt>
    <dgm:pt modelId="{BA793318-F7F2-4296-8A56-97FA953AB13D}" type="parTrans" cxnId="{A201C780-DCFD-4B9E-9AD3-FDEA22B88BC4}">
      <dgm:prSet/>
      <dgm:spPr/>
      <dgm:t>
        <a:bodyPr/>
        <a:lstStyle/>
        <a:p>
          <a:endParaRPr lang="en-US"/>
        </a:p>
      </dgm:t>
    </dgm:pt>
    <dgm:pt modelId="{9DEF67BC-1B24-4D79-8B0B-36F50C10DB2D}" type="sibTrans" cxnId="{A201C780-DCFD-4B9E-9AD3-FDEA22B88BC4}">
      <dgm:prSet/>
      <dgm:spPr/>
      <dgm:t>
        <a:bodyPr/>
        <a:lstStyle/>
        <a:p>
          <a:endParaRPr lang="en-US"/>
        </a:p>
      </dgm:t>
    </dgm:pt>
    <dgm:pt modelId="{0A338804-C457-4F2E-A03D-45E78ED7B420}">
      <dgm:prSet/>
      <dgm:spPr/>
      <dgm:t>
        <a:bodyPr/>
        <a:lstStyle/>
        <a:p>
          <a:r>
            <a:rPr lang="en-GB"/>
            <a:t>Barristers </a:t>
          </a:r>
          <a:endParaRPr lang="en-US"/>
        </a:p>
      </dgm:t>
    </dgm:pt>
    <dgm:pt modelId="{812B70D0-5533-412E-B028-86978A13C8E9}" type="parTrans" cxnId="{8774A6BC-BD77-4634-A2BF-2857A4B099BF}">
      <dgm:prSet/>
      <dgm:spPr/>
      <dgm:t>
        <a:bodyPr/>
        <a:lstStyle/>
        <a:p>
          <a:endParaRPr lang="en-US"/>
        </a:p>
      </dgm:t>
    </dgm:pt>
    <dgm:pt modelId="{FB1B3CDB-7F61-4269-9665-038001AEBB20}" type="sibTrans" cxnId="{8774A6BC-BD77-4634-A2BF-2857A4B099BF}">
      <dgm:prSet/>
      <dgm:spPr/>
      <dgm:t>
        <a:bodyPr/>
        <a:lstStyle/>
        <a:p>
          <a:endParaRPr lang="en-US"/>
        </a:p>
      </dgm:t>
    </dgm:pt>
    <dgm:pt modelId="{10B1B912-BD61-4E07-B92E-A8C33E332A5E}">
      <dgm:prSet/>
      <dgm:spPr/>
      <dgm:t>
        <a:bodyPr/>
        <a:lstStyle/>
        <a:p>
          <a:r>
            <a:rPr lang="en-GB"/>
            <a:t>The Judiciary</a:t>
          </a:r>
          <a:endParaRPr lang="en-US"/>
        </a:p>
      </dgm:t>
    </dgm:pt>
    <dgm:pt modelId="{CEC46CFE-AA49-4910-BBAF-043F114A9548}" type="parTrans" cxnId="{87753542-26FC-4AC6-8884-0E45DE2A9E9B}">
      <dgm:prSet/>
      <dgm:spPr/>
      <dgm:t>
        <a:bodyPr/>
        <a:lstStyle/>
        <a:p>
          <a:endParaRPr lang="en-US"/>
        </a:p>
      </dgm:t>
    </dgm:pt>
    <dgm:pt modelId="{FFB563CB-13B1-4FCA-8C3B-BF4F1F6C82D4}" type="sibTrans" cxnId="{87753542-26FC-4AC6-8884-0E45DE2A9E9B}">
      <dgm:prSet/>
      <dgm:spPr/>
      <dgm:t>
        <a:bodyPr/>
        <a:lstStyle/>
        <a:p>
          <a:endParaRPr lang="en-US"/>
        </a:p>
      </dgm:t>
    </dgm:pt>
    <dgm:pt modelId="{722925A0-8540-4766-A821-3154E1B32B7B}">
      <dgm:prSet/>
      <dgm:spPr/>
      <dgm:t>
        <a:bodyPr/>
        <a:lstStyle/>
        <a:p>
          <a:r>
            <a:rPr lang="en-GB"/>
            <a:t>Magistrates</a:t>
          </a:r>
          <a:endParaRPr lang="en-US"/>
        </a:p>
      </dgm:t>
    </dgm:pt>
    <dgm:pt modelId="{01FBF7AB-C3E1-44C1-90C3-13CCA36C3172}" type="parTrans" cxnId="{0B4FA50F-243D-457A-A0F4-7884EA8CDB88}">
      <dgm:prSet/>
      <dgm:spPr/>
      <dgm:t>
        <a:bodyPr/>
        <a:lstStyle/>
        <a:p>
          <a:endParaRPr lang="en-US"/>
        </a:p>
      </dgm:t>
    </dgm:pt>
    <dgm:pt modelId="{F7789D93-4166-4FC4-B7DE-86B67EF8DEB1}" type="sibTrans" cxnId="{0B4FA50F-243D-457A-A0F4-7884EA8CDB88}">
      <dgm:prSet/>
      <dgm:spPr/>
      <dgm:t>
        <a:bodyPr/>
        <a:lstStyle/>
        <a:p>
          <a:endParaRPr lang="en-US"/>
        </a:p>
      </dgm:t>
    </dgm:pt>
    <dgm:pt modelId="{11F38874-81DD-4058-93A0-EBD0D793510F}">
      <dgm:prSet/>
      <dgm:spPr/>
      <dgm:t>
        <a:bodyPr/>
        <a:lstStyle/>
        <a:p>
          <a:r>
            <a:rPr lang="en-GB"/>
            <a:t>Juries</a:t>
          </a:r>
          <a:endParaRPr lang="en-US"/>
        </a:p>
      </dgm:t>
    </dgm:pt>
    <dgm:pt modelId="{7E49025C-9334-471D-B646-AC704104DFD1}" type="parTrans" cxnId="{28AF2738-50CC-4AF2-8CFA-B16418AA6B05}">
      <dgm:prSet/>
      <dgm:spPr/>
      <dgm:t>
        <a:bodyPr/>
        <a:lstStyle/>
        <a:p>
          <a:endParaRPr lang="en-US"/>
        </a:p>
      </dgm:t>
    </dgm:pt>
    <dgm:pt modelId="{6F28915A-E8B4-468A-A92F-6591367DD00A}" type="sibTrans" cxnId="{28AF2738-50CC-4AF2-8CFA-B16418AA6B05}">
      <dgm:prSet/>
      <dgm:spPr/>
      <dgm:t>
        <a:bodyPr/>
        <a:lstStyle/>
        <a:p>
          <a:endParaRPr lang="en-US"/>
        </a:p>
      </dgm:t>
    </dgm:pt>
    <dgm:pt modelId="{0B5A1C2D-FBF4-40EA-BCFD-060771B643E1}" type="pres">
      <dgm:prSet presAssocID="{44DF7915-2AD7-4AD8-9DA3-CFD5F45E09AD}" presName="linear" presStyleCnt="0">
        <dgm:presLayoutVars>
          <dgm:animLvl val="lvl"/>
          <dgm:resizeHandles val="exact"/>
        </dgm:presLayoutVars>
      </dgm:prSet>
      <dgm:spPr/>
    </dgm:pt>
    <dgm:pt modelId="{9D2312A5-4425-46D0-9F04-FC73EC75FD42}" type="pres">
      <dgm:prSet presAssocID="{E9092691-8742-4328-96E2-7BEA4A7B0978}" presName="parentText" presStyleLbl="node1" presStyleIdx="0" presStyleCnt="5">
        <dgm:presLayoutVars>
          <dgm:chMax val="0"/>
          <dgm:bulletEnabled val="1"/>
        </dgm:presLayoutVars>
      </dgm:prSet>
      <dgm:spPr/>
    </dgm:pt>
    <dgm:pt modelId="{E2507ED8-064C-4834-BF18-5C3720FD7FD6}" type="pres">
      <dgm:prSet presAssocID="{9DEF67BC-1B24-4D79-8B0B-36F50C10DB2D}" presName="spacer" presStyleCnt="0"/>
      <dgm:spPr/>
    </dgm:pt>
    <dgm:pt modelId="{3BB8AA7C-EFE1-43C4-B359-CCDC0CC374DB}" type="pres">
      <dgm:prSet presAssocID="{0A338804-C457-4F2E-A03D-45E78ED7B420}" presName="parentText" presStyleLbl="node1" presStyleIdx="1" presStyleCnt="5">
        <dgm:presLayoutVars>
          <dgm:chMax val="0"/>
          <dgm:bulletEnabled val="1"/>
        </dgm:presLayoutVars>
      </dgm:prSet>
      <dgm:spPr/>
    </dgm:pt>
    <dgm:pt modelId="{11C55F62-D108-42BF-9E8B-B68DB7FF1BCD}" type="pres">
      <dgm:prSet presAssocID="{FB1B3CDB-7F61-4269-9665-038001AEBB20}" presName="spacer" presStyleCnt="0"/>
      <dgm:spPr/>
    </dgm:pt>
    <dgm:pt modelId="{ED05E0C4-280E-44AE-9EFF-90E444E0A68B}" type="pres">
      <dgm:prSet presAssocID="{10B1B912-BD61-4E07-B92E-A8C33E332A5E}" presName="parentText" presStyleLbl="node1" presStyleIdx="2" presStyleCnt="5">
        <dgm:presLayoutVars>
          <dgm:chMax val="0"/>
          <dgm:bulletEnabled val="1"/>
        </dgm:presLayoutVars>
      </dgm:prSet>
      <dgm:spPr/>
    </dgm:pt>
    <dgm:pt modelId="{45B23F8C-978D-429A-BC9D-9EB675F0C271}" type="pres">
      <dgm:prSet presAssocID="{FFB563CB-13B1-4FCA-8C3B-BF4F1F6C82D4}" presName="spacer" presStyleCnt="0"/>
      <dgm:spPr/>
    </dgm:pt>
    <dgm:pt modelId="{6F29EC74-F8E5-40F6-9CBA-4920A09B18D8}" type="pres">
      <dgm:prSet presAssocID="{722925A0-8540-4766-A821-3154E1B32B7B}" presName="parentText" presStyleLbl="node1" presStyleIdx="3" presStyleCnt="5">
        <dgm:presLayoutVars>
          <dgm:chMax val="0"/>
          <dgm:bulletEnabled val="1"/>
        </dgm:presLayoutVars>
      </dgm:prSet>
      <dgm:spPr/>
    </dgm:pt>
    <dgm:pt modelId="{98FE7100-8C7E-4CC9-9847-93A40F480F2F}" type="pres">
      <dgm:prSet presAssocID="{F7789D93-4166-4FC4-B7DE-86B67EF8DEB1}" presName="spacer" presStyleCnt="0"/>
      <dgm:spPr/>
    </dgm:pt>
    <dgm:pt modelId="{79B3D76C-6F31-4BA3-AF96-0BF5A4BC9C82}" type="pres">
      <dgm:prSet presAssocID="{11F38874-81DD-4058-93A0-EBD0D793510F}" presName="parentText" presStyleLbl="node1" presStyleIdx="4" presStyleCnt="5">
        <dgm:presLayoutVars>
          <dgm:chMax val="0"/>
          <dgm:bulletEnabled val="1"/>
        </dgm:presLayoutVars>
      </dgm:prSet>
      <dgm:spPr/>
    </dgm:pt>
  </dgm:ptLst>
  <dgm:cxnLst>
    <dgm:cxn modelId="{0B4FA50F-243D-457A-A0F4-7884EA8CDB88}" srcId="{44DF7915-2AD7-4AD8-9DA3-CFD5F45E09AD}" destId="{722925A0-8540-4766-A821-3154E1B32B7B}" srcOrd="3" destOrd="0" parTransId="{01FBF7AB-C3E1-44C1-90C3-13CCA36C3172}" sibTransId="{F7789D93-4166-4FC4-B7DE-86B67EF8DEB1}"/>
    <dgm:cxn modelId="{4967EA35-A645-4FB6-A266-DF6D63FE5220}" type="presOf" srcId="{10B1B912-BD61-4E07-B92E-A8C33E332A5E}" destId="{ED05E0C4-280E-44AE-9EFF-90E444E0A68B}" srcOrd="0" destOrd="0" presId="urn:microsoft.com/office/officeart/2005/8/layout/vList2"/>
    <dgm:cxn modelId="{28AF2738-50CC-4AF2-8CFA-B16418AA6B05}" srcId="{44DF7915-2AD7-4AD8-9DA3-CFD5F45E09AD}" destId="{11F38874-81DD-4058-93A0-EBD0D793510F}" srcOrd="4" destOrd="0" parTransId="{7E49025C-9334-471D-B646-AC704104DFD1}" sibTransId="{6F28915A-E8B4-468A-A92F-6591367DD00A}"/>
    <dgm:cxn modelId="{87753542-26FC-4AC6-8884-0E45DE2A9E9B}" srcId="{44DF7915-2AD7-4AD8-9DA3-CFD5F45E09AD}" destId="{10B1B912-BD61-4E07-B92E-A8C33E332A5E}" srcOrd="2" destOrd="0" parTransId="{CEC46CFE-AA49-4910-BBAF-043F114A9548}" sibTransId="{FFB563CB-13B1-4FCA-8C3B-BF4F1F6C82D4}"/>
    <dgm:cxn modelId="{2800AD7B-DB17-404A-AF28-DE3F9B65DB9F}" type="presOf" srcId="{0A338804-C457-4F2E-A03D-45E78ED7B420}" destId="{3BB8AA7C-EFE1-43C4-B359-CCDC0CC374DB}" srcOrd="0" destOrd="0" presId="urn:microsoft.com/office/officeart/2005/8/layout/vList2"/>
    <dgm:cxn modelId="{A201C780-DCFD-4B9E-9AD3-FDEA22B88BC4}" srcId="{44DF7915-2AD7-4AD8-9DA3-CFD5F45E09AD}" destId="{E9092691-8742-4328-96E2-7BEA4A7B0978}" srcOrd="0" destOrd="0" parTransId="{BA793318-F7F2-4296-8A56-97FA953AB13D}" sibTransId="{9DEF67BC-1B24-4D79-8B0B-36F50C10DB2D}"/>
    <dgm:cxn modelId="{BB67D190-73F8-42BB-8904-45DD151E9DFA}" type="presOf" srcId="{11F38874-81DD-4058-93A0-EBD0D793510F}" destId="{79B3D76C-6F31-4BA3-AF96-0BF5A4BC9C82}" srcOrd="0" destOrd="0" presId="urn:microsoft.com/office/officeart/2005/8/layout/vList2"/>
    <dgm:cxn modelId="{8774A6BC-BD77-4634-A2BF-2857A4B099BF}" srcId="{44DF7915-2AD7-4AD8-9DA3-CFD5F45E09AD}" destId="{0A338804-C457-4F2E-A03D-45E78ED7B420}" srcOrd="1" destOrd="0" parTransId="{812B70D0-5533-412E-B028-86978A13C8E9}" sibTransId="{FB1B3CDB-7F61-4269-9665-038001AEBB20}"/>
    <dgm:cxn modelId="{A317B5CB-D0C3-416C-82D8-E00059CACC61}" type="presOf" srcId="{E9092691-8742-4328-96E2-7BEA4A7B0978}" destId="{9D2312A5-4425-46D0-9F04-FC73EC75FD42}" srcOrd="0" destOrd="0" presId="urn:microsoft.com/office/officeart/2005/8/layout/vList2"/>
    <dgm:cxn modelId="{391CAFE0-44BE-458B-ACF7-44552AA73EB1}" type="presOf" srcId="{722925A0-8540-4766-A821-3154E1B32B7B}" destId="{6F29EC74-F8E5-40F6-9CBA-4920A09B18D8}" srcOrd="0" destOrd="0" presId="urn:microsoft.com/office/officeart/2005/8/layout/vList2"/>
    <dgm:cxn modelId="{D40F0AF8-61C5-4370-A9D7-986813FF7E27}" type="presOf" srcId="{44DF7915-2AD7-4AD8-9DA3-CFD5F45E09AD}" destId="{0B5A1C2D-FBF4-40EA-BCFD-060771B643E1}" srcOrd="0" destOrd="0" presId="urn:microsoft.com/office/officeart/2005/8/layout/vList2"/>
    <dgm:cxn modelId="{FFE91BDF-C7AC-4203-BE03-E6DBB6CE59C5}" type="presParOf" srcId="{0B5A1C2D-FBF4-40EA-BCFD-060771B643E1}" destId="{9D2312A5-4425-46D0-9F04-FC73EC75FD42}" srcOrd="0" destOrd="0" presId="urn:microsoft.com/office/officeart/2005/8/layout/vList2"/>
    <dgm:cxn modelId="{67C81232-5213-4BE9-A34F-B3DD328326FD}" type="presParOf" srcId="{0B5A1C2D-FBF4-40EA-BCFD-060771B643E1}" destId="{E2507ED8-064C-4834-BF18-5C3720FD7FD6}" srcOrd="1" destOrd="0" presId="urn:microsoft.com/office/officeart/2005/8/layout/vList2"/>
    <dgm:cxn modelId="{55314852-F4C7-4FC8-A4D2-72672664B995}" type="presParOf" srcId="{0B5A1C2D-FBF4-40EA-BCFD-060771B643E1}" destId="{3BB8AA7C-EFE1-43C4-B359-CCDC0CC374DB}" srcOrd="2" destOrd="0" presId="urn:microsoft.com/office/officeart/2005/8/layout/vList2"/>
    <dgm:cxn modelId="{868540FE-C778-4338-817D-9E16027746A4}" type="presParOf" srcId="{0B5A1C2D-FBF4-40EA-BCFD-060771B643E1}" destId="{11C55F62-D108-42BF-9E8B-B68DB7FF1BCD}" srcOrd="3" destOrd="0" presId="urn:microsoft.com/office/officeart/2005/8/layout/vList2"/>
    <dgm:cxn modelId="{D88568D3-E099-40F7-AAFC-C83CEC261C5A}" type="presParOf" srcId="{0B5A1C2D-FBF4-40EA-BCFD-060771B643E1}" destId="{ED05E0C4-280E-44AE-9EFF-90E444E0A68B}" srcOrd="4" destOrd="0" presId="urn:microsoft.com/office/officeart/2005/8/layout/vList2"/>
    <dgm:cxn modelId="{CB475C95-E6F0-4B76-9E56-9C9D1450F9F1}" type="presParOf" srcId="{0B5A1C2D-FBF4-40EA-BCFD-060771B643E1}" destId="{45B23F8C-978D-429A-BC9D-9EB675F0C271}" srcOrd="5" destOrd="0" presId="urn:microsoft.com/office/officeart/2005/8/layout/vList2"/>
    <dgm:cxn modelId="{9F268AE0-78B1-4FC0-B8C3-EA840F505982}" type="presParOf" srcId="{0B5A1C2D-FBF4-40EA-BCFD-060771B643E1}" destId="{6F29EC74-F8E5-40F6-9CBA-4920A09B18D8}" srcOrd="6" destOrd="0" presId="urn:microsoft.com/office/officeart/2005/8/layout/vList2"/>
    <dgm:cxn modelId="{CB2843B4-D203-43F3-9750-56BF7040A332}" type="presParOf" srcId="{0B5A1C2D-FBF4-40EA-BCFD-060771B643E1}" destId="{98FE7100-8C7E-4CC9-9847-93A40F480F2F}" srcOrd="7" destOrd="0" presId="urn:microsoft.com/office/officeart/2005/8/layout/vList2"/>
    <dgm:cxn modelId="{754B0039-6D2E-4DC9-8E33-0E861466FF77}" type="presParOf" srcId="{0B5A1C2D-FBF4-40EA-BCFD-060771B643E1}" destId="{79B3D76C-6F31-4BA3-AF96-0BF5A4BC9C8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466E6E-7EEE-49D6-84C2-A870516E2C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2A4FD3-E721-4EA6-9452-36E4150CEF73}">
      <dgm:prSet/>
      <dgm:spPr/>
      <dgm:t>
        <a:bodyPr/>
        <a:lstStyle/>
        <a:p>
          <a:r>
            <a:rPr lang="en-US" dirty="0"/>
            <a:t>Traditional route</a:t>
          </a:r>
        </a:p>
      </dgm:t>
    </dgm:pt>
    <dgm:pt modelId="{BBE84947-8E88-4B4E-9AC7-944EEFBF2637}" type="parTrans" cxnId="{2D6377F0-AA69-41EE-90DC-24BF1FC248BD}">
      <dgm:prSet/>
      <dgm:spPr/>
      <dgm:t>
        <a:bodyPr/>
        <a:lstStyle/>
        <a:p>
          <a:endParaRPr lang="en-US"/>
        </a:p>
      </dgm:t>
    </dgm:pt>
    <dgm:pt modelId="{B31618EF-363A-43FF-B52A-C80A4C7A8E13}" type="sibTrans" cxnId="{2D6377F0-AA69-41EE-90DC-24BF1FC248BD}">
      <dgm:prSet/>
      <dgm:spPr/>
      <dgm:t>
        <a:bodyPr/>
        <a:lstStyle/>
        <a:p>
          <a:endParaRPr lang="en-US"/>
        </a:p>
      </dgm:t>
    </dgm:pt>
    <dgm:pt modelId="{F702CFB1-FA9F-496D-8A73-93C2B305606F}">
      <dgm:prSet/>
      <dgm:spPr/>
      <dgm:t>
        <a:bodyPr/>
        <a:lstStyle/>
        <a:p>
          <a:r>
            <a:rPr lang="en-US"/>
            <a:t>Law degree </a:t>
          </a:r>
        </a:p>
      </dgm:t>
    </dgm:pt>
    <dgm:pt modelId="{545059A0-0009-437E-B4C3-23146B022AA5}" type="parTrans" cxnId="{831E2B7C-1097-4FE9-86AD-CECBDC3774E1}">
      <dgm:prSet/>
      <dgm:spPr/>
      <dgm:t>
        <a:bodyPr/>
        <a:lstStyle/>
        <a:p>
          <a:endParaRPr lang="en-US"/>
        </a:p>
      </dgm:t>
    </dgm:pt>
    <dgm:pt modelId="{15A3DC01-5E84-4BF2-910A-1B3E2DBA7CE5}" type="sibTrans" cxnId="{831E2B7C-1097-4FE9-86AD-CECBDC3774E1}">
      <dgm:prSet/>
      <dgm:spPr/>
      <dgm:t>
        <a:bodyPr/>
        <a:lstStyle/>
        <a:p>
          <a:endParaRPr lang="en-US"/>
        </a:p>
      </dgm:t>
    </dgm:pt>
    <dgm:pt modelId="{76CF810F-5632-4272-B8A4-488008B2EF6E}">
      <dgm:prSet/>
      <dgm:spPr/>
      <dgm:t>
        <a:bodyPr/>
        <a:lstStyle/>
        <a:p>
          <a:r>
            <a:rPr lang="en-US" dirty="0"/>
            <a:t>Legal Practice Course</a:t>
          </a:r>
        </a:p>
      </dgm:t>
    </dgm:pt>
    <dgm:pt modelId="{BB48E750-1089-4D2D-AA1A-5CB36E746D3E}" type="parTrans" cxnId="{5EDC134B-1C35-4780-A12A-6DF819EB9AC6}">
      <dgm:prSet/>
      <dgm:spPr/>
      <dgm:t>
        <a:bodyPr/>
        <a:lstStyle/>
        <a:p>
          <a:endParaRPr lang="en-US"/>
        </a:p>
      </dgm:t>
    </dgm:pt>
    <dgm:pt modelId="{5695B619-5AC9-4DBB-BB63-670BF1734E73}" type="sibTrans" cxnId="{5EDC134B-1C35-4780-A12A-6DF819EB9AC6}">
      <dgm:prSet/>
      <dgm:spPr/>
      <dgm:t>
        <a:bodyPr/>
        <a:lstStyle/>
        <a:p>
          <a:endParaRPr lang="en-US"/>
        </a:p>
      </dgm:t>
    </dgm:pt>
    <dgm:pt modelId="{DCCB6129-D009-4297-9393-C37DDAE86FB7}">
      <dgm:prSet/>
      <dgm:spPr/>
      <dgm:t>
        <a:bodyPr/>
        <a:lstStyle/>
        <a:p>
          <a:r>
            <a:rPr lang="en-US" dirty="0"/>
            <a:t>Training contract</a:t>
          </a:r>
        </a:p>
      </dgm:t>
    </dgm:pt>
    <dgm:pt modelId="{A8E6FB25-4F1D-4F2A-B5B4-B93BDE86967A}" type="parTrans" cxnId="{A572D3F5-4AC0-4C86-A37A-8B0F5C3A3FB3}">
      <dgm:prSet/>
      <dgm:spPr/>
      <dgm:t>
        <a:bodyPr/>
        <a:lstStyle/>
        <a:p>
          <a:endParaRPr lang="en-US"/>
        </a:p>
      </dgm:t>
    </dgm:pt>
    <dgm:pt modelId="{30FC3A0A-8A63-4E25-9CC9-43731B07906E}" type="sibTrans" cxnId="{A572D3F5-4AC0-4C86-A37A-8B0F5C3A3FB3}">
      <dgm:prSet/>
      <dgm:spPr/>
      <dgm:t>
        <a:bodyPr/>
        <a:lstStyle/>
        <a:p>
          <a:endParaRPr lang="en-US"/>
        </a:p>
      </dgm:t>
    </dgm:pt>
    <dgm:pt modelId="{846F82ED-7DA5-4FDC-9149-C7526C719475}" type="pres">
      <dgm:prSet presAssocID="{BE466E6E-7EEE-49D6-84C2-A870516E2CCC}" presName="root" presStyleCnt="0">
        <dgm:presLayoutVars>
          <dgm:dir/>
          <dgm:resizeHandles val="exact"/>
        </dgm:presLayoutVars>
      </dgm:prSet>
      <dgm:spPr/>
    </dgm:pt>
    <dgm:pt modelId="{1733952D-E15E-44CF-9909-DC23E6B2EA7B}" type="pres">
      <dgm:prSet presAssocID="{972A4FD3-E721-4EA6-9452-36E4150CEF73}" presName="compNode" presStyleCnt="0"/>
      <dgm:spPr/>
    </dgm:pt>
    <dgm:pt modelId="{CD34E73B-60F3-46A3-8EB4-966DF1814A8E}" type="pres">
      <dgm:prSet presAssocID="{972A4FD3-E721-4EA6-9452-36E4150CEF73}" presName="bgRect" presStyleLbl="bgShp" presStyleIdx="0" presStyleCnt="4" custLinFactNeighborX="-88" custLinFactNeighborY="-3619"/>
      <dgm:spPr/>
    </dgm:pt>
    <dgm:pt modelId="{D38D541E-0FF0-45D6-B6A2-1C1DB64006EB}" type="pres">
      <dgm:prSet presAssocID="{972A4FD3-E721-4EA6-9452-36E4150CEF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C1668B15-0168-46AB-A1AB-D33BF131F86E}" type="pres">
      <dgm:prSet presAssocID="{972A4FD3-E721-4EA6-9452-36E4150CEF73}" presName="spaceRect" presStyleCnt="0"/>
      <dgm:spPr/>
    </dgm:pt>
    <dgm:pt modelId="{6E7E8606-B55C-4BC1-A34D-399A0EAAC0D5}" type="pres">
      <dgm:prSet presAssocID="{972A4FD3-E721-4EA6-9452-36E4150CEF73}" presName="parTx" presStyleLbl="revTx" presStyleIdx="0" presStyleCnt="4">
        <dgm:presLayoutVars>
          <dgm:chMax val="0"/>
          <dgm:chPref val="0"/>
        </dgm:presLayoutVars>
      </dgm:prSet>
      <dgm:spPr/>
    </dgm:pt>
    <dgm:pt modelId="{07E80655-8EB7-490F-9001-D494E2798311}" type="pres">
      <dgm:prSet presAssocID="{B31618EF-363A-43FF-B52A-C80A4C7A8E13}" presName="sibTrans" presStyleCnt="0"/>
      <dgm:spPr/>
    </dgm:pt>
    <dgm:pt modelId="{EA9A216B-FA83-491B-9E98-D78FE4D74D9D}" type="pres">
      <dgm:prSet presAssocID="{F702CFB1-FA9F-496D-8A73-93C2B305606F}" presName="compNode" presStyleCnt="0"/>
      <dgm:spPr/>
    </dgm:pt>
    <dgm:pt modelId="{224075DB-34AB-4567-9B0D-2BC471C9A849}" type="pres">
      <dgm:prSet presAssocID="{F702CFB1-FA9F-496D-8A73-93C2B305606F}" presName="bgRect" presStyleLbl="bgShp" presStyleIdx="1" presStyleCnt="4"/>
      <dgm:spPr/>
    </dgm:pt>
    <dgm:pt modelId="{94300215-959D-4F6F-BF49-3718F87FA963}" type="pres">
      <dgm:prSet presAssocID="{F702CFB1-FA9F-496D-8A73-93C2B30560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F6693C9B-BFBB-4FFF-87E2-DF8F66E426EE}" type="pres">
      <dgm:prSet presAssocID="{F702CFB1-FA9F-496D-8A73-93C2B305606F}" presName="spaceRect" presStyleCnt="0"/>
      <dgm:spPr/>
    </dgm:pt>
    <dgm:pt modelId="{F6B3D29B-FD4F-489E-B7D2-20926B8C8787}" type="pres">
      <dgm:prSet presAssocID="{F702CFB1-FA9F-496D-8A73-93C2B305606F}" presName="parTx" presStyleLbl="revTx" presStyleIdx="1" presStyleCnt="4">
        <dgm:presLayoutVars>
          <dgm:chMax val="0"/>
          <dgm:chPref val="0"/>
        </dgm:presLayoutVars>
      </dgm:prSet>
      <dgm:spPr/>
    </dgm:pt>
    <dgm:pt modelId="{CDACD12C-A1E9-4AD8-865A-43283C17EFF4}" type="pres">
      <dgm:prSet presAssocID="{15A3DC01-5E84-4BF2-910A-1B3E2DBA7CE5}" presName="sibTrans" presStyleCnt="0"/>
      <dgm:spPr/>
    </dgm:pt>
    <dgm:pt modelId="{76440C77-9A1E-4638-8248-FEFD3E9C8864}" type="pres">
      <dgm:prSet presAssocID="{76CF810F-5632-4272-B8A4-488008B2EF6E}" presName="compNode" presStyleCnt="0"/>
      <dgm:spPr/>
    </dgm:pt>
    <dgm:pt modelId="{E1BFD627-7072-4294-A949-50E8959F1DDF}" type="pres">
      <dgm:prSet presAssocID="{76CF810F-5632-4272-B8A4-488008B2EF6E}" presName="bgRect" presStyleLbl="bgShp" presStyleIdx="2" presStyleCnt="4"/>
      <dgm:spPr/>
    </dgm:pt>
    <dgm:pt modelId="{00E8C643-3FA4-4056-82D0-DED2BB2A1D95}" type="pres">
      <dgm:prSet presAssocID="{76CF810F-5632-4272-B8A4-488008B2EF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9623950B-DEDA-4395-B1EA-617B74D51909}" type="pres">
      <dgm:prSet presAssocID="{76CF810F-5632-4272-B8A4-488008B2EF6E}" presName="spaceRect" presStyleCnt="0"/>
      <dgm:spPr/>
    </dgm:pt>
    <dgm:pt modelId="{25609D2E-2C32-4664-8AEF-73D789BE037D}" type="pres">
      <dgm:prSet presAssocID="{76CF810F-5632-4272-B8A4-488008B2EF6E}" presName="parTx" presStyleLbl="revTx" presStyleIdx="2" presStyleCnt="4">
        <dgm:presLayoutVars>
          <dgm:chMax val="0"/>
          <dgm:chPref val="0"/>
        </dgm:presLayoutVars>
      </dgm:prSet>
      <dgm:spPr/>
    </dgm:pt>
    <dgm:pt modelId="{5FE3D038-6861-4673-A8D4-11A37317AA77}" type="pres">
      <dgm:prSet presAssocID="{5695B619-5AC9-4DBB-BB63-670BF1734E73}" presName="sibTrans" presStyleCnt="0"/>
      <dgm:spPr/>
    </dgm:pt>
    <dgm:pt modelId="{9A3B8401-DB30-45DE-803D-ADD0BF3440A8}" type="pres">
      <dgm:prSet presAssocID="{DCCB6129-D009-4297-9393-C37DDAE86FB7}" presName="compNode" presStyleCnt="0"/>
      <dgm:spPr/>
    </dgm:pt>
    <dgm:pt modelId="{4A4B7088-62CC-4A7A-9615-97B02F283A62}" type="pres">
      <dgm:prSet presAssocID="{DCCB6129-D009-4297-9393-C37DDAE86FB7}" presName="bgRect" presStyleLbl="bgShp" presStyleIdx="3" presStyleCnt="4" custLinFactNeighborX="-5202" custLinFactNeighborY="-521"/>
      <dgm:spPr/>
    </dgm:pt>
    <dgm:pt modelId="{ECD694F5-FE32-4405-997A-29640F5ED05F}" type="pres">
      <dgm:prSet presAssocID="{DCCB6129-D009-4297-9393-C37DDAE86F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57A4257-F51D-40EC-8FD0-70AB5C3BB591}" type="pres">
      <dgm:prSet presAssocID="{DCCB6129-D009-4297-9393-C37DDAE86FB7}" presName="spaceRect" presStyleCnt="0"/>
      <dgm:spPr/>
    </dgm:pt>
    <dgm:pt modelId="{D615A9BF-AD99-419A-9CD5-A4613747D252}" type="pres">
      <dgm:prSet presAssocID="{DCCB6129-D009-4297-9393-C37DDAE86FB7}" presName="parTx" presStyleLbl="revTx" presStyleIdx="3" presStyleCnt="4">
        <dgm:presLayoutVars>
          <dgm:chMax val="0"/>
          <dgm:chPref val="0"/>
        </dgm:presLayoutVars>
      </dgm:prSet>
      <dgm:spPr/>
    </dgm:pt>
  </dgm:ptLst>
  <dgm:cxnLst>
    <dgm:cxn modelId="{7D49D114-7CD9-47C8-9B53-97BF0DCCD894}" type="presOf" srcId="{972A4FD3-E721-4EA6-9452-36E4150CEF73}" destId="{6E7E8606-B55C-4BC1-A34D-399A0EAAC0D5}" srcOrd="0" destOrd="0" presId="urn:microsoft.com/office/officeart/2018/2/layout/IconVerticalSolidList"/>
    <dgm:cxn modelId="{5EDC134B-1C35-4780-A12A-6DF819EB9AC6}" srcId="{BE466E6E-7EEE-49D6-84C2-A870516E2CCC}" destId="{76CF810F-5632-4272-B8A4-488008B2EF6E}" srcOrd="2" destOrd="0" parTransId="{BB48E750-1089-4D2D-AA1A-5CB36E746D3E}" sibTransId="{5695B619-5AC9-4DBB-BB63-670BF1734E73}"/>
    <dgm:cxn modelId="{831E2B7C-1097-4FE9-86AD-CECBDC3774E1}" srcId="{BE466E6E-7EEE-49D6-84C2-A870516E2CCC}" destId="{F702CFB1-FA9F-496D-8A73-93C2B305606F}" srcOrd="1" destOrd="0" parTransId="{545059A0-0009-437E-B4C3-23146B022AA5}" sibTransId="{15A3DC01-5E84-4BF2-910A-1B3E2DBA7CE5}"/>
    <dgm:cxn modelId="{34C6E980-8474-4688-8566-688F0149D192}" type="presOf" srcId="{76CF810F-5632-4272-B8A4-488008B2EF6E}" destId="{25609D2E-2C32-4664-8AEF-73D789BE037D}" srcOrd="0" destOrd="0" presId="urn:microsoft.com/office/officeart/2018/2/layout/IconVerticalSolidList"/>
    <dgm:cxn modelId="{7945E9AE-F808-4460-914F-731990082DD8}" type="presOf" srcId="{DCCB6129-D009-4297-9393-C37DDAE86FB7}" destId="{D615A9BF-AD99-419A-9CD5-A4613747D252}" srcOrd="0" destOrd="0" presId="urn:microsoft.com/office/officeart/2018/2/layout/IconVerticalSolidList"/>
    <dgm:cxn modelId="{74B43DD0-D628-4B39-9E24-CF4344ADCB13}" type="presOf" srcId="{F702CFB1-FA9F-496D-8A73-93C2B305606F}" destId="{F6B3D29B-FD4F-489E-B7D2-20926B8C8787}" srcOrd="0" destOrd="0" presId="urn:microsoft.com/office/officeart/2018/2/layout/IconVerticalSolidList"/>
    <dgm:cxn modelId="{2D6377F0-AA69-41EE-90DC-24BF1FC248BD}" srcId="{BE466E6E-7EEE-49D6-84C2-A870516E2CCC}" destId="{972A4FD3-E721-4EA6-9452-36E4150CEF73}" srcOrd="0" destOrd="0" parTransId="{BBE84947-8E88-4B4E-9AC7-944EEFBF2637}" sibTransId="{B31618EF-363A-43FF-B52A-C80A4C7A8E13}"/>
    <dgm:cxn modelId="{A572D3F5-4AC0-4C86-A37A-8B0F5C3A3FB3}" srcId="{BE466E6E-7EEE-49D6-84C2-A870516E2CCC}" destId="{DCCB6129-D009-4297-9393-C37DDAE86FB7}" srcOrd="3" destOrd="0" parTransId="{A8E6FB25-4F1D-4F2A-B5B4-B93BDE86967A}" sibTransId="{30FC3A0A-8A63-4E25-9CC9-43731B07906E}"/>
    <dgm:cxn modelId="{22DFB6F9-DD5C-44FF-9E3A-DA52FADBE2E2}" type="presOf" srcId="{BE466E6E-7EEE-49D6-84C2-A870516E2CCC}" destId="{846F82ED-7DA5-4FDC-9149-C7526C719475}" srcOrd="0" destOrd="0" presId="urn:microsoft.com/office/officeart/2018/2/layout/IconVerticalSolidList"/>
    <dgm:cxn modelId="{96B1CFD2-5D79-41EA-A731-2C0D73193EBD}" type="presParOf" srcId="{846F82ED-7DA5-4FDC-9149-C7526C719475}" destId="{1733952D-E15E-44CF-9909-DC23E6B2EA7B}" srcOrd="0" destOrd="0" presId="urn:microsoft.com/office/officeart/2018/2/layout/IconVerticalSolidList"/>
    <dgm:cxn modelId="{81E364B6-A2D2-4426-BEEF-F93F701BA521}" type="presParOf" srcId="{1733952D-E15E-44CF-9909-DC23E6B2EA7B}" destId="{CD34E73B-60F3-46A3-8EB4-966DF1814A8E}" srcOrd="0" destOrd="0" presId="urn:microsoft.com/office/officeart/2018/2/layout/IconVerticalSolidList"/>
    <dgm:cxn modelId="{3694ADDA-A1EB-4AE6-BCF0-764C6126DEB6}" type="presParOf" srcId="{1733952D-E15E-44CF-9909-DC23E6B2EA7B}" destId="{D38D541E-0FF0-45D6-B6A2-1C1DB64006EB}" srcOrd="1" destOrd="0" presId="urn:microsoft.com/office/officeart/2018/2/layout/IconVerticalSolidList"/>
    <dgm:cxn modelId="{2BBEDE25-4B72-4669-A152-9B89928FB65D}" type="presParOf" srcId="{1733952D-E15E-44CF-9909-DC23E6B2EA7B}" destId="{C1668B15-0168-46AB-A1AB-D33BF131F86E}" srcOrd="2" destOrd="0" presId="urn:microsoft.com/office/officeart/2018/2/layout/IconVerticalSolidList"/>
    <dgm:cxn modelId="{0C993F71-4748-4E51-9C8F-7CA1BF2A903C}" type="presParOf" srcId="{1733952D-E15E-44CF-9909-DC23E6B2EA7B}" destId="{6E7E8606-B55C-4BC1-A34D-399A0EAAC0D5}" srcOrd="3" destOrd="0" presId="urn:microsoft.com/office/officeart/2018/2/layout/IconVerticalSolidList"/>
    <dgm:cxn modelId="{587EE332-8C84-4701-9D7A-E64705A49A26}" type="presParOf" srcId="{846F82ED-7DA5-4FDC-9149-C7526C719475}" destId="{07E80655-8EB7-490F-9001-D494E2798311}" srcOrd="1" destOrd="0" presId="urn:microsoft.com/office/officeart/2018/2/layout/IconVerticalSolidList"/>
    <dgm:cxn modelId="{907A6CE4-0B93-47D1-934F-A67BE94BEA42}" type="presParOf" srcId="{846F82ED-7DA5-4FDC-9149-C7526C719475}" destId="{EA9A216B-FA83-491B-9E98-D78FE4D74D9D}" srcOrd="2" destOrd="0" presId="urn:microsoft.com/office/officeart/2018/2/layout/IconVerticalSolidList"/>
    <dgm:cxn modelId="{A90525EE-5114-4539-B586-860C2F0E845E}" type="presParOf" srcId="{EA9A216B-FA83-491B-9E98-D78FE4D74D9D}" destId="{224075DB-34AB-4567-9B0D-2BC471C9A849}" srcOrd="0" destOrd="0" presId="urn:microsoft.com/office/officeart/2018/2/layout/IconVerticalSolidList"/>
    <dgm:cxn modelId="{2D0FC470-CF3E-461A-AFFF-B2D2A4E0C5AE}" type="presParOf" srcId="{EA9A216B-FA83-491B-9E98-D78FE4D74D9D}" destId="{94300215-959D-4F6F-BF49-3718F87FA963}" srcOrd="1" destOrd="0" presId="urn:microsoft.com/office/officeart/2018/2/layout/IconVerticalSolidList"/>
    <dgm:cxn modelId="{8D858463-D509-4284-AE59-50BFAF3E975D}" type="presParOf" srcId="{EA9A216B-FA83-491B-9E98-D78FE4D74D9D}" destId="{F6693C9B-BFBB-4FFF-87E2-DF8F66E426EE}" srcOrd="2" destOrd="0" presId="urn:microsoft.com/office/officeart/2018/2/layout/IconVerticalSolidList"/>
    <dgm:cxn modelId="{DF00AEF9-AA00-4982-BCD6-B21788E48E22}" type="presParOf" srcId="{EA9A216B-FA83-491B-9E98-D78FE4D74D9D}" destId="{F6B3D29B-FD4F-489E-B7D2-20926B8C8787}" srcOrd="3" destOrd="0" presId="urn:microsoft.com/office/officeart/2018/2/layout/IconVerticalSolidList"/>
    <dgm:cxn modelId="{65DD18D2-C390-4ED5-8666-1AB37ECDA592}" type="presParOf" srcId="{846F82ED-7DA5-4FDC-9149-C7526C719475}" destId="{CDACD12C-A1E9-4AD8-865A-43283C17EFF4}" srcOrd="3" destOrd="0" presId="urn:microsoft.com/office/officeart/2018/2/layout/IconVerticalSolidList"/>
    <dgm:cxn modelId="{EF75C889-D2F7-41E5-98B0-D7B09C903BF1}" type="presParOf" srcId="{846F82ED-7DA5-4FDC-9149-C7526C719475}" destId="{76440C77-9A1E-4638-8248-FEFD3E9C8864}" srcOrd="4" destOrd="0" presId="urn:microsoft.com/office/officeart/2018/2/layout/IconVerticalSolidList"/>
    <dgm:cxn modelId="{C131DB17-C74B-41A8-8164-C9267EDC46B5}" type="presParOf" srcId="{76440C77-9A1E-4638-8248-FEFD3E9C8864}" destId="{E1BFD627-7072-4294-A949-50E8959F1DDF}" srcOrd="0" destOrd="0" presId="urn:microsoft.com/office/officeart/2018/2/layout/IconVerticalSolidList"/>
    <dgm:cxn modelId="{3F845149-D29C-4447-8B04-11FBFFEB3614}" type="presParOf" srcId="{76440C77-9A1E-4638-8248-FEFD3E9C8864}" destId="{00E8C643-3FA4-4056-82D0-DED2BB2A1D95}" srcOrd="1" destOrd="0" presId="urn:microsoft.com/office/officeart/2018/2/layout/IconVerticalSolidList"/>
    <dgm:cxn modelId="{21B48DD6-9AD0-4E5A-B69B-8C01D3DCAAF6}" type="presParOf" srcId="{76440C77-9A1E-4638-8248-FEFD3E9C8864}" destId="{9623950B-DEDA-4395-B1EA-617B74D51909}" srcOrd="2" destOrd="0" presId="urn:microsoft.com/office/officeart/2018/2/layout/IconVerticalSolidList"/>
    <dgm:cxn modelId="{EE9252B9-0003-422A-9DC4-B960654E9E8F}" type="presParOf" srcId="{76440C77-9A1E-4638-8248-FEFD3E9C8864}" destId="{25609D2E-2C32-4664-8AEF-73D789BE037D}" srcOrd="3" destOrd="0" presId="urn:microsoft.com/office/officeart/2018/2/layout/IconVerticalSolidList"/>
    <dgm:cxn modelId="{F17AB295-2395-42DF-9B07-9BA69F327A7D}" type="presParOf" srcId="{846F82ED-7DA5-4FDC-9149-C7526C719475}" destId="{5FE3D038-6861-4673-A8D4-11A37317AA77}" srcOrd="5" destOrd="0" presId="urn:microsoft.com/office/officeart/2018/2/layout/IconVerticalSolidList"/>
    <dgm:cxn modelId="{5AD38554-13D1-4F4C-871F-8D0334EC273B}" type="presParOf" srcId="{846F82ED-7DA5-4FDC-9149-C7526C719475}" destId="{9A3B8401-DB30-45DE-803D-ADD0BF3440A8}" srcOrd="6" destOrd="0" presId="urn:microsoft.com/office/officeart/2018/2/layout/IconVerticalSolidList"/>
    <dgm:cxn modelId="{9BE08ABB-44E3-4C5C-8AC2-400AA877D28D}" type="presParOf" srcId="{9A3B8401-DB30-45DE-803D-ADD0BF3440A8}" destId="{4A4B7088-62CC-4A7A-9615-97B02F283A62}" srcOrd="0" destOrd="0" presId="urn:microsoft.com/office/officeart/2018/2/layout/IconVerticalSolidList"/>
    <dgm:cxn modelId="{106B2CD3-8C46-447B-B189-98054FC1479E}" type="presParOf" srcId="{9A3B8401-DB30-45DE-803D-ADD0BF3440A8}" destId="{ECD694F5-FE32-4405-997A-29640F5ED05F}" srcOrd="1" destOrd="0" presId="urn:microsoft.com/office/officeart/2018/2/layout/IconVerticalSolidList"/>
    <dgm:cxn modelId="{8E4D34A2-57B5-4CF2-A4F4-AE65B393C3E0}" type="presParOf" srcId="{9A3B8401-DB30-45DE-803D-ADD0BF3440A8}" destId="{157A4257-F51D-40EC-8FD0-70AB5C3BB591}" srcOrd="2" destOrd="0" presId="urn:microsoft.com/office/officeart/2018/2/layout/IconVerticalSolidList"/>
    <dgm:cxn modelId="{33F2C0D6-C3E8-48AD-87B8-205FB9CE0395}" type="presParOf" srcId="{9A3B8401-DB30-45DE-803D-ADD0BF3440A8}" destId="{D615A9BF-AD99-419A-9CD5-A4613747D25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1E0707-6108-46F6-9553-D9B614B682E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B8B8D21-B4D6-47C8-B33D-3C670B3D002A}">
      <dgm:prSet/>
      <dgm:spPr/>
      <dgm:t>
        <a:bodyPr/>
        <a:lstStyle/>
        <a:p>
          <a:r>
            <a:rPr lang="en-US"/>
            <a:t>New Route </a:t>
          </a:r>
        </a:p>
      </dgm:t>
    </dgm:pt>
    <dgm:pt modelId="{B6B2C527-D47D-4801-A022-31571F72A30F}" type="parTrans" cxnId="{3FE9D697-3F02-4656-9E85-144F94CDE677}">
      <dgm:prSet/>
      <dgm:spPr/>
      <dgm:t>
        <a:bodyPr/>
        <a:lstStyle/>
        <a:p>
          <a:endParaRPr lang="en-US"/>
        </a:p>
      </dgm:t>
    </dgm:pt>
    <dgm:pt modelId="{421A29F6-7B81-48A6-A43C-9381F57FF7AB}" type="sibTrans" cxnId="{3FE9D697-3F02-4656-9E85-144F94CDE677}">
      <dgm:prSet/>
      <dgm:spPr/>
      <dgm:t>
        <a:bodyPr/>
        <a:lstStyle/>
        <a:p>
          <a:endParaRPr lang="en-US"/>
        </a:p>
      </dgm:t>
    </dgm:pt>
    <dgm:pt modelId="{4FD30B29-3F56-44BF-9EC2-F62892329209}">
      <dgm:prSet/>
      <dgm:spPr/>
      <dgm:t>
        <a:bodyPr/>
        <a:lstStyle/>
        <a:p>
          <a:r>
            <a:rPr lang="en-GB"/>
            <a:t>Solicitors Qualifying Examination (SQE).</a:t>
          </a:r>
          <a:endParaRPr lang="en-US"/>
        </a:p>
      </dgm:t>
    </dgm:pt>
    <dgm:pt modelId="{18B0930A-B96A-4643-A5BB-1DDBFB13C853}" type="parTrans" cxnId="{E0409738-225D-4911-8B09-64ADB7894F4A}">
      <dgm:prSet/>
      <dgm:spPr/>
      <dgm:t>
        <a:bodyPr/>
        <a:lstStyle/>
        <a:p>
          <a:endParaRPr lang="en-US"/>
        </a:p>
      </dgm:t>
    </dgm:pt>
    <dgm:pt modelId="{870BEE57-CF7A-4612-9D60-306C1D7D1E29}" type="sibTrans" cxnId="{E0409738-225D-4911-8B09-64ADB7894F4A}">
      <dgm:prSet/>
      <dgm:spPr/>
      <dgm:t>
        <a:bodyPr/>
        <a:lstStyle/>
        <a:p>
          <a:endParaRPr lang="en-US"/>
        </a:p>
      </dgm:t>
    </dgm:pt>
    <dgm:pt modelId="{800556F2-EF97-4CB4-B516-889CE216408D}">
      <dgm:prSet/>
      <dgm:spPr/>
      <dgm:t>
        <a:bodyPr/>
        <a:lstStyle/>
        <a:p>
          <a:r>
            <a:rPr lang="en-GB"/>
            <a:t>Part 1 Legal knowledge </a:t>
          </a:r>
          <a:endParaRPr lang="en-US"/>
        </a:p>
      </dgm:t>
    </dgm:pt>
    <dgm:pt modelId="{8C310E8C-237E-4FE5-8DC1-B10AF55F5F9F}" type="parTrans" cxnId="{58FEEEF8-D124-41C5-B8D6-4D48A505AA05}">
      <dgm:prSet/>
      <dgm:spPr/>
      <dgm:t>
        <a:bodyPr/>
        <a:lstStyle/>
        <a:p>
          <a:endParaRPr lang="en-US"/>
        </a:p>
      </dgm:t>
    </dgm:pt>
    <dgm:pt modelId="{2FF72CFE-BEE4-4578-AA24-00AF6AAEC7D7}" type="sibTrans" cxnId="{58FEEEF8-D124-41C5-B8D6-4D48A505AA05}">
      <dgm:prSet/>
      <dgm:spPr/>
      <dgm:t>
        <a:bodyPr/>
        <a:lstStyle/>
        <a:p>
          <a:endParaRPr lang="en-US"/>
        </a:p>
      </dgm:t>
    </dgm:pt>
    <dgm:pt modelId="{72C0DB53-123F-43A4-BDC6-397DC8EFBBDA}">
      <dgm:prSet/>
      <dgm:spPr/>
      <dgm:t>
        <a:bodyPr/>
        <a:lstStyle/>
        <a:p>
          <a:r>
            <a:rPr lang="en-GB"/>
            <a:t>Part 2 Professional competence</a:t>
          </a:r>
          <a:endParaRPr lang="en-US"/>
        </a:p>
      </dgm:t>
    </dgm:pt>
    <dgm:pt modelId="{A5EE3A24-826E-4398-91CA-FF8D85D3AB2C}" type="parTrans" cxnId="{E6DAF1A5-5157-4FF0-ACAE-8C8E2D31A105}">
      <dgm:prSet/>
      <dgm:spPr/>
      <dgm:t>
        <a:bodyPr/>
        <a:lstStyle/>
        <a:p>
          <a:endParaRPr lang="en-US"/>
        </a:p>
      </dgm:t>
    </dgm:pt>
    <dgm:pt modelId="{484C40BF-5A82-4E37-B6DE-CAFCAE0A307C}" type="sibTrans" cxnId="{E6DAF1A5-5157-4FF0-ACAE-8C8E2D31A105}">
      <dgm:prSet/>
      <dgm:spPr/>
      <dgm:t>
        <a:bodyPr/>
        <a:lstStyle/>
        <a:p>
          <a:endParaRPr lang="en-US"/>
        </a:p>
      </dgm:t>
    </dgm:pt>
    <dgm:pt modelId="{D2DB0CF5-CCA2-4F9C-8899-7A938F4410A7}" type="pres">
      <dgm:prSet presAssocID="{E91E0707-6108-46F6-9553-D9B614B682E3}" presName="linear" presStyleCnt="0">
        <dgm:presLayoutVars>
          <dgm:animLvl val="lvl"/>
          <dgm:resizeHandles val="exact"/>
        </dgm:presLayoutVars>
      </dgm:prSet>
      <dgm:spPr/>
    </dgm:pt>
    <dgm:pt modelId="{6F16AB91-CB3D-4B13-8412-0627BE0C39C9}" type="pres">
      <dgm:prSet presAssocID="{6B8B8D21-B4D6-47C8-B33D-3C670B3D002A}" presName="parentText" presStyleLbl="node1" presStyleIdx="0" presStyleCnt="4">
        <dgm:presLayoutVars>
          <dgm:chMax val="0"/>
          <dgm:bulletEnabled val="1"/>
        </dgm:presLayoutVars>
      </dgm:prSet>
      <dgm:spPr/>
    </dgm:pt>
    <dgm:pt modelId="{4F196828-B1F4-47E7-A904-C24D554785D3}" type="pres">
      <dgm:prSet presAssocID="{421A29F6-7B81-48A6-A43C-9381F57FF7AB}" presName="spacer" presStyleCnt="0"/>
      <dgm:spPr/>
    </dgm:pt>
    <dgm:pt modelId="{6CAC0D85-DB22-4418-9AD7-D7F87C469D92}" type="pres">
      <dgm:prSet presAssocID="{4FD30B29-3F56-44BF-9EC2-F62892329209}" presName="parentText" presStyleLbl="node1" presStyleIdx="1" presStyleCnt="4">
        <dgm:presLayoutVars>
          <dgm:chMax val="0"/>
          <dgm:bulletEnabled val="1"/>
        </dgm:presLayoutVars>
      </dgm:prSet>
      <dgm:spPr/>
    </dgm:pt>
    <dgm:pt modelId="{78E05BA2-DF3D-426A-A7AC-B4F69BDEC993}" type="pres">
      <dgm:prSet presAssocID="{870BEE57-CF7A-4612-9D60-306C1D7D1E29}" presName="spacer" presStyleCnt="0"/>
      <dgm:spPr/>
    </dgm:pt>
    <dgm:pt modelId="{6248A296-8C9F-4240-B0D2-714CCA25B7ED}" type="pres">
      <dgm:prSet presAssocID="{800556F2-EF97-4CB4-B516-889CE216408D}" presName="parentText" presStyleLbl="node1" presStyleIdx="2" presStyleCnt="4">
        <dgm:presLayoutVars>
          <dgm:chMax val="0"/>
          <dgm:bulletEnabled val="1"/>
        </dgm:presLayoutVars>
      </dgm:prSet>
      <dgm:spPr/>
    </dgm:pt>
    <dgm:pt modelId="{7A80EDD4-ACCB-4092-810C-CB306A68DBDF}" type="pres">
      <dgm:prSet presAssocID="{2FF72CFE-BEE4-4578-AA24-00AF6AAEC7D7}" presName="spacer" presStyleCnt="0"/>
      <dgm:spPr/>
    </dgm:pt>
    <dgm:pt modelId="{FA7841E3-C7B9-40FF-BB71-068E6FC7DF6E}" type="pres">
      <dgm:prSet presAssocID="{72C0DB53-123F-43A4-BDC6-397DC8EFBBDA}" presName="parentText" presStyleLbl="node1" presStyleIdx="3" presStyleCnt="4">
        <dgm:presLayoutVars>
          <dgm:chMax val="0"/>
          <dgm:bulletEnabled val="1"/>
        </dgm:presLayoutVars>
      </dgm:prSet>
      <dgm:spPr/>
    </dgm:pt>
  </dgm:ptLst>
  <dgm:cxnLst>
    <dgm:cxn modelId="{E0409738-225D-4911-8B09-64ADB7894F4A}" srcId="{E91E0707-6108-46F6-9553-D9B614B682E3}" destId="{4FD30B29-3F56-44BF-9EC2-F62892329209}" srcOrd="1" destOrd="0" parTransId="{18B0930A-B96A-4643-A5BB-1DDBFB13C853}" sibTransId="{870BEE57-CF7A-4612-9D60-306C1D7D1E29}"/>
    <dgm:cxn modelId="{A47D3539-C5B5-469C-BACF-BFA215235699}" type="presOf" srcId="{800556F2-EF97-4CB4-B516-889CE216408D}" destId="{6248A296-8C9F-4240-B0D2-714CCA25B7ED}" srcOrd="0" destOrd="0" presId="urn:microsoft.com/office/officeart/2005/8/layout/vList2"/>
    <dgm:cxn modelId="{513E245C-880F-491C-811C-C31AFC015B8B}" type="presOf" srcId="{72C0DB53-123F-43A4-BDC6-397DC8EFBBDA}" destId="{FA7841E3-C7B9-40FF-BB71-068E6FC7DF6E}" srcOrd="0" destOrd="0" presId="urn:microsoft.com/office/officeart/2005/8/layout/vList2"/>
    <dgm:cxn modelId="{D4D56D44-1570-45B1-8F65-72CA9D87D61D}" type="presOf" srcId="{E91E0707-6108-46F6-9553-D9B614B682E3}" destId="{D2DB0CF5-CCA2-4F9C-8899-7A938F4410A7}" srcOrd="0" destOrd="0" presId="urn:microsoft.com/office/officeart/2005/8/layout/vList2"/>
    <dgm:cxn modelId="{81311367-68EA-40F2-8B62-E57F4DFE7896}" type="presOf" srcId="{6B8B8D21-B4D6-47C8-B33D-3C670B3D002A}" destId="{6F16AB91-CB3D-4B13-8412-0627BE0C39C9}" srcOrd="0" destOrd="0" presId="urn:microsoft.com/office/officeart/2005/8/layout/vList2"/>
    <dgm:cxn modelId="{F90C467B-6C09-417F-BEC4-C7F6204FCC44}" type="presOf" srcId="{4FD30B29-3F56-44BF-9EC2-F62892329209}" destId="{6CAC0D85-DB22-4418-9AD7-D7F87C469D92}" srcOrd="0" destOrd="0" presId="urn:microsoft.com/office/officeart/2005/8/layout/vList2"/>
    <dgm:cxn modelId="{3FE9D697-3F02-4656-9E85-144F94CDE677}" srcId="{E91E0707-6108-46F6-9553-D9B614B682E3}" destId="{6B8B8D21-B4D6-47C8-B33D-3C670B3D002A}" srcOrd="0" destOrd="0" parTransId="{B6B2C527-D47D-4801-A022-31571F72A30F}" sibTransId="{421A29F6-7B81-48A6-A43C-9381F57FF7AB}"/>
    <dgm:cxn modelId="{E6DAF1A5-5157-4FF0-ACAE-8C8E2D31A105}" srcId="{E91E0707-6108-46F6-9553-D9B614B682E3}" destId="{72C0DB53-123F-43A4-BDC6-397DC8EFBBDA}" srcOrd="3" destOrd="0" parTransId="{A5EE3A24-826E-4398-91CA-FF8D85D3AB2C}" sibTransId="{484C40BF-5A82-4E37-B6DE-CAFCAE0A307C}"/>
    <dgm:cxn modelId="{58FEEEF8-D124-41C5-B8D6-4D48A505AA05}" srcId="{E91E0707-6108-46F6-9553-D9B614B682E3}" destId="{800556F2-EF97-4CB4-B516-889CE216408D}" srcOrd="2" destOrd="0" parTransId="{8C310E8C-237E-4FE5-8DC1-B10AF55F5F9F}" sibTransId="{2FF72CFE-BEE4-4578-AA24-00AF6AAEC7D7}"/>
    <dgm:cxn modelId="{4209E551-B8EB-4E8F-9493-B51BD15CF747}" type="presParOf" srcId="{D2DB0CF5-CCA2-4F9C-8899-7A938F4410A7}" destId="{6F16AB91-CB3D-4B13-8412-0627BE0C39C9}" srcOrd="0" destOrd="0" presId="urn:microsoft.com/office/officeart/2005/8/layout/vList2"/>
    <dgm:cxn modelId="{8ED41134-4DDB-4DCC-B69C-E97E4A44C12C}" type="presParOf" srcId="{D2DB0CF5-CCA2-4F9C-8899-7A938F4410A7}" destId="{4F196828-B1F4-47E7-A904-C24D554785D3}" srcOrd="1" destOrd="0" presId="urn:microsoft.com/office/officeart/2005/8/layout/vList2"/>
    <dgm:cxn modelId="{6BCC0E6B-9DA0-4128-AADE-6F547B05604B}" type="presParOf" srcId="{D2DB0CF5-CCA2-4F9C-8899-7A938F4410A7}" destId="{6CAC0D85-DB22-4418-9AD7-D7F87C469D92}" srcOrd="2" destOrd="0" presId="urn:microsoft.com/office/officeart/2005/8/layout/vList2"/>
    <dgm:cxn modelId="{EE0DACE9-3053-4B4C-A66F-BC7C8F3DCACE}" type="presParOf" srcId="{D2DB0CF5-CCA2-4F9C-8899-7A938F4410A7}" destId="{78E05BA2-DF3D-426A-A7AC-B4F69BDEC993}" srcOrd="3" destOrd="0" presId="urn:microsoft.com/office/officeart/2005/8/layout/vList2"/>
    <dgm:cxn modelId="{6920CDE1-AD4E-4DB3-B2D3-BC86BCEA58AD}" type="presParOf" srcId="{D2DB0CF5-CCA2-4F9C-8899-7A938F4410A7}" destId="{6248A296-8C9F-4240-B0D2-714CCA25B7ED}" srcOrd="4" destOrd="0" presId="urn:microsoft.com/office/officeart/2005/8/layout/vList2"/>
    <dgm:cxn modelId="{DE860237-E31C-4F07-88E1-A47B5FDD0392}" type="presParOf" srcId="{D2DB0CF5-CCA2-4F9C-8899-7A938F4410A7}" destId="{7A80EDD4-ACCB-4092-810C-CB306A68DBDF}" srcOrd="5" destOrd="0" presId="urn:microsoft.com/office/officeart/2005/8/layout/vList2"/>
    <dgm:cxn modelId="{117DA3F9-59C4-4E32-9891-438332076E0D}" type="presParOf" srcId="{D2DB0CF5-CCA2-4F9C-8899-7A938F4410A7}" destId="{FA7841E3-C7B9-40FF-BB71-068E6FC7DF6E}"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6FCA22-E989-4328-BED7-5F15CD1CAEAF}"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0C92E94-755C-4E2C-8E05-44F87DC807FF}">
      <dgm:prSet/>
      <dgm:spPr/>
      <dgm:t>
        <a:bodyPr/>
        <a:lstStyle/>
        <a:p>
          <a:r>
            <a:rPr lang="en-US"/>
            <a:t>Legal Services Act 2007</a:t>
          </a:r>
        </a:p>
      </dgm:t>
    </dgm:pt>
    <dgm:pt modelId="{14BA01C5-14AA-45BF-BAE8-0651BA8A5798}" type="parTrans" cxnId="{30EB209B-B740-44A5-9ABC-9647CE0E153F}">
      <dgm:prSet/>
      <dgm:spPr/>
      <dgm:t>
        <a:bodyPr/>
        <a:lstStyle/>
        <a:p>
          <a:endParaRPr lang="en-US"/>
        </a:p>
      </dgm:t>
    </dgm:pt>
    <dgm:pt modelId="{BE574EE1-929C-48CC-A04D-0946485D1ABD}" type="sibTrans" cxnId="{30EB209B-B740-44A5-9ABC-9647CE0E153F}">
      <dgm:prSet/>
      <dgm:spPr/>
      <dgm:t>
        <a:bodyPr/>
        <a:lstStyle/>
        <a:p>
          <a:endParaRPr lang="en-US"/>
        </a:p>
      </dgm:t>
    </dgm:pt>
    <dgm:pt modelId="{AF325F2D-0BE9-4126-BE30-B48BF50D26BA}">
      <dgm:prSet/>
      <dgm:spPr/>
      <dgm:t>
        <a:bodyPr/>
        <a:lstStyle/>
        <a:p>
          <a:r>
            <a:rPr lang="en-US"/>
            <a:t>Section 1 defines eight regulatory objectives:</a:t>
          </a:r>
        </a:p>
      </dgm:t>
    </dgm:pt>
    <dgm:pt modelId="{797394BB-15C9-469C-87D6-CF370B28800B}" type="parTrans" cxnId="{54188625-D935-4354-BF8C-8DA1108B4B2B}">
      <dgm:prSet/>
      <dgm:spPr/>
      <dgm:t>
        <a:bodyPr/>
        <a:lstStyle/>
        <a:p>
          <a:endParaRPr lang="en-US"/>
        </a:p>
      </dgm:t>
    </dgm:pt>
    <dgm:pt modelId="{F0FAE9D5-40AA-4AB9-BD3A-1668F4159292}" type="sibTrans" cxnId="{54188625-D935-4354-BF8C-8DA1108B4B2B}">
      <dgm:prSet/>
      <dgm:spPr/>
      <dgm:t>
        <a:bodyPr/>
        <a:lstStyle/>
        <a:p>
          <a:endParaRPr lang="en-US"/>
        </a:p>
      </dgm:t>
    </dgm:pt>
    <dgm:pt modelId="{87D030FC-8C8C-436C-880D-FD30E8B107B3}">
      <dgm:prSet/>
      <dgm:spPr/>
      <dgm:t>
        <a:bodyPr/>
        <a:lstStyle/>
        <a:p>
          <a:r>
            <a:rPr lang="en-US"/>
            <a:t>Protecting and promoting the public interest;</a:t>
          </a:r>
        </a:p>
      </dgm:t>
    </dgm:pt>
    <dgm:pt modelId="{AB64165D-CD5D-41A8-839F-67B369F4EB18}" type="parTrans" cxnId="{0BFC59BA-C92B-46F3-B759-D8CDC53CFABA}">
      <dgm:prSet/>
      <dgm:spPr/>
      <dgm:t>
        <a:bodyPr/>
        <a:lstStyle/>
        <a:p>
          <a:endParaRPr lang="en-US"/>
        </a:p>
      </dgm:t>
    </dgm:pt>
    <dgm:pt modelId="{A98E2342-BD71-4228-A9EF-05B348B0839E}" type="sibTrans" cxnId="{0BFC59BA-C92B-46F3-B759-D8CDC53CFABA}">
      <dgm:prSet/>
      <dgm:spPr/>
      <dgm:t>
        <a:bodyPr/>
        <a:lstStyle/>
        <a:p>
          <a:endParaRPr lang="en-US"/>
        </a:p>
      </dgm:t>
    </dgm:pt>
    <dgm:pt modelId="{D0203822-452A-43EE-81C6-CE0F520554E9}">
      <dgm:prSet/>
      <dgm:spPr/>
      <dgm:t>
        <a:bodyPr/>
        <a:lstStyle/>
        <a:p>
          <a:r>
            <a:rPr lang="en-US"/>
            <a:t>Supporting the constitutional principle of the rule of law;</a:t>
          </a:r>
        </a:p>
      </dgm:t>
    </dgm:pt>
    <dgm:pt modelId="{BF0D5B2E-6B52-4B79-9323-3354FC739630}" type="parTrans" cxnId="{60A61FB9-7740-4315-90FE-1EA2DCEBD515}">
      <dgm:prSet/>
      <dgm:spPr/>
      <dgm:t>
        <a:bodyPr/>
        <a:lstStyle/>
        <a:p>
          <a:endParaRPr lang="en-US"/>
        </a:p>
      </dgm:t>
    </dgm:pt>
    <dgm:pt modelId="{A0AFE40B-BCEB-41DF-89F0-65F8C7CA4460}" type="sibTrans" cxnId="{60A61FB9-7740-4315-90FE-1EA2DCEBD515}">
      <dgm:prSet/>
      <dgm:spPr/>
      <dgm:t>
        <a:bodyPr/>
        <a:lstStyle/>
        <a:p>
          <a:endParaRPr lang="en-US"/>
        </a:p>
      </dgm:t>
    </dgm:pt>
    <dgm:pt modelId="{91127AD5-AE5F-4F8B-909D-B80A4757E529}">
      <dgm:prSet/>
      <dgm:spPr/>
      <dgm:t>
        <a:bodyPr/>
        <a:lstStyle/>
        <a:p>
          <a:r>
            <a:rPr lang="en-US"/>
            <a:t>Improving access to justice;</a:t>
          </a:r>
        </a:p>
      </dgm:t>
    </dgm:pt>
    <dgm:pt modelId="{D20DA6F0-F4C4-4ECF-8175-A4B1CF882883}" type="parTrans" cxnId="{60D466DC-CC4E-4428-BCCC-C5E940A13932}">
      <dgm:prSet/>
      <dgm:spPr/>
      <dgm:t>
        <a:bodyPr/>
        <a:lstStyle/>
        <a:p>
          <a:endParaRPr lang="en-US"/>
        </a:p>
      </dgm:t>
    </dgm:pt>
    <dgm:pt modelId="{A166B5DF-5413-4B51-943B-2917D2B36A96}" type="sibTrans" cxnId="{60D466DC-CC4E-4428-BCCC-C5E940A13932}">
      <dgm:prSet/>
      <dgm:spPr/>
      <dgm:t>
        <a:bodyPr/>
        <a:lstStyle/>
        <a:p>
          <a:endParaRPr lang="en-US"/>
        </a:p>
      </dgm:t>
    </dgm:pt>
    <dgm:pt modelId="{EF0A4210-6C80-46D6-97AB-A6E46533F540}">
      <dgm:prSet/>
      <dgm:spPr/>
      <dgm:t>
        <a:bodyPr/>
        <a:lstStyle/>
        <a:p>
          <a:r>
            <a:rPr lang="en-US"/>
            <a:t>Protecting and promoting the interests of consumers of legal services;</a:t>
          </a:r>
        </a:p>
      </dgm:t>
    </dgm:pt>
    <dgm:pt modelId="{CE3FAB9F-7A0A-413E-B192-1A9F2FDACCBE}" type="parTrans" cxnId="{821BEBF8-D590-44FB-B4C7-1AC3A2A52D32}">
      <dgm:prSet/>
      <dgm:spPr/>
      <dgm:t>
        <a:bodyPr/>
        <a:lstStyle/>
        <a:p>
          <a:endParaRPr lang="en-US"/>
        </a:p>
      </dgm:t>
    </dgm:pt>
    <dgm:pt modelId="{CD4170FE-4B26-41D4-8EDE-867D97A813D6}" type="sibTrans" cxnId="{821BEBF8-D590-44FB-B4C7-1AC3A2A52D32}">
      <dgm:prSet/>
      <dgm:spPr/>
      <dgm:t>
        <a:bodyPr/>
        <a:lstStyle/>
        <a:p>
          <a:endParaRPr lang="en-US"/>
        </a:p>
      </dgm:t>
    </dgm:pt>
    <dgm:pt modelId="{C7EC5C50-1D37-45F2-ADDA-D7C7B3922D30}">
      <dgm:prSet/>
      <dgm:spPr/>
      <dgm:t>
        <a:bodyPr/>
        <a:lstStyle/>
        <a:p>
          <a:r>
            <a:rPr lang="en-US"/>
            <a:t>Promoting competition in the provision of legal services;</a:t>
          </a:r>
        </a:p>
      </dgm:t>
    </dgm:pt>
    <dgm:pt modelId="{63873EEC-9252-4921-B453-048B6D7130F6}" type="parTrans" cxnId="{B45D46CD-9131-4653-85B6-916476A689A7}">
      <dgm:prSet/>
      <dgm:spPr/>
      <dgm:t>
        <a:bodyPr/>
        <a:lstStyle/>
        <a:p>
          <a:endParaRPr lang="en-US"/>
        </a:p>
      </dgm:t>
    </dgm:pt>
    <dgm:pt modelId="{67B92FF8-7904-42FF-8419-707EA4A5FB46}" type="sibTrans" cxnId="{B45D46CD-9131-4653-85B6-916476A689A7}">
      <dgm:prSet/>
      <dgm:spPr/>
      <dgm:t>
        <a:bodyPr/>
        <a:lstStyle/>
        <a:p>
          <a:endParaRPr lang="en-US"/>
        </a:p>
      </dgm:t>
    </dgm:pt>
    <dgm:pt modelId="{075653B5-9136-4AD5-8CE0-3063171BEBB4}">
      <dgm:prSet/>
      <dgm:spPr/>
      <dgm:t>
        <a:bodyPr/>
        <a:lstStyle/>
        <a:p>
          <a:r>
            <a:rPr lang="en-US"/>
            <a:t>Encouraging an independent, strong, diverse and effective legal profession;</a:t>
          </a:r>
        </a:p>
      </dgm:t>
    </dgm:pt>
    <dgm:pt modelId="{6278A34A-E621-4FEE-A1C2-8F1C57325205}" type="parTrans" cxnId="{E24F1E3A-6431-4252-BB0F-7DD07C74FDD7}">
      <dgm:prSet/>
      <dgm:spPr/>
      <dgm:t>
        <a:bodyPr/>
        <a:lstStyle/>
        <a:p>
          <a:endParaRPr lang="en-US"/>
        </a:p>
      </dgm:t>
    </dgm:pt>
    <dgm:pt modelId="{BD027E77-21C4-4A69-A6DF-59D67A1D5004}" type="sibTrans" cxnId="{E24F1E3A-6431-4252-BB0F-7DD07C74FDD7}">
      <dgm:prSet/>
      <dgm:spPr/>
      <dgm:t>
        <a:bodyPr/>
        <a:lstStyle/>
        <a:p>
          <a:endParaRPr lang="en-US"/>
        </a:p>
      </dgm:t>
    </dgm:pt>
    <dgm:pt modelId="{FE8DBBA9-FFF2-47CC-B680-57B0B18B0D65}">
      <dgm:prSet/>
      <dgm:spPr/>
      <dgm:t>
        <a:bodyPr/>
        <a:lstStyle/>
        <a:p>
          <a:r>
            <a:rPr lang="en-US"/>
            <a:t>Increasing public understanding of the citizen's legal rights and duties;</a:t>
          </a:r>
        </a:p>
      </dgm:t>
    </dgm:pt>
    <dgm:pt modelId="{D143B072-5DAA-433D-8A44-C2F414E787BC}" type="parTrans" cxnId="{ED778347-4C47-4F48-BE24-A07F09950649}">
      <dgm:prSet/>
      <dgm:spPr/>
      <dgm:t>
        <a:bodyPr/>
        <a:lstStyle/>
        <a:p>
          <a:endParaRPr lang="en-US"/>
        </a:p>
      </dgm:t>
    </dgm:pt>
    <dgm:pt modelId="{DA9230DD-BA05-4D5F-B753-BFC046F00913}" type="sibTrans" cxnId="{ED778347-4C47-4F48-BE24-A07F09950649}">
      <dgm:prSet/>
      <dgm:spPr/>
      <dgm:t>
        <a:bodyPr/>
        <a:lstStyle/>
        <a:p>
          <a:endParaRPr lang="en-US"/>
        </a:p>
      </dgm:t>
    </dgm:pt>
    <dgm:pt modelId="{7BA71BE5-9E79-449D-B472-94C48CC2474B}">
      <dgm:prSet/>
      <dgm:spPr/>
      <dgm:t>
        <a:bodyPr/>
        <a:lstStyle/>
        <a:p>
          <a:r>
            <a:rPr lang="en-US"/>
            <a:t>Promoting and maintaining adherence to the professional principles;</a:t>
          </a:r>
        </a:p>
      </dgm:t>
    </dgm:pt>
    <dgm:pt modelId="{7EB6AFB2-C873-4F55-B489-E0E0B7F83C13}" type="parTrans" cxnId="{DA848A37-AC4E-4ECF-8B9D-CB99EAB14F9E}">
      <dgm:prSet/>
      <dgm:spPr/>
      <dgm:t>
        <a:bodyPr/>
        <a:lstStyle/>
        <a:p>
          <a:endParaRPr lang="en-US"/>
        </a:p>
      </dgm:t>
    </dgm:pt>
    <dgm:pt modelId="{460B0D7A-7FE7-4275-A2AE-71556BE25F10}" type="sibTrans" cxnId="{DA848A37-AC4E-4ECF-8B9D-CB99EAB14F9E}">
      <dgm:prSet/>
      <dgm:spPr/>
      <dgm:t>
        <a:bodyPr/>
        <a:lstStyle/>
        <a:p>
          <a:endParaRPr lang="en-US"/>
        </a:p>
      </dgm:t>
    </dgm:pt>
    <dgm:pt modelId="{DECC7143-DD03-409A-8BDA-09465FDD6411}" type="pres">
      <dgm:prSet presAssocID="{E56FCA22-E989-4328-BED7-5F15CD1CAEAF}" presName="diagram" presStyleCnt="0">
        <dgm:presLayoutVars>
          <dgm:dir/>
          <dgm:resizeHandles val="exact"/>
        </dgm:presLayoutVars>
      </dgm:prSet>
      <dgm:spPr/>
    </dgm:pt>
    <dgm:pt modelId="{F95FC596-560A-4620-9064-1ECB8110D8AB}" type="pres">
      <dgm:prSet presAssocID="{E0C92E94-755C-4E2C-8E05-44F87DC807FF}" presName="node" presStyleLbl="node1" presStyleIdx="0" presStyleCnt="10">
        <dgm:presLayoutVars>
          <dgm:bulletEnabled val="1"/>
        </dgm:presLayoutVars>
      </dgm:prSet>
      <dgm:spPr/>
    </dgm:pt>
    <dgm:pt modelId="{D9B80D18-8E57-4B1D-82CC-0E7CB12CA8D3}" type="pres">
      <dgm:prSet presAssocID="{BE574EE1-929C-48CC-A04D-0946485D1ABD}" presName="sibTrans" presStyleCnt="0"/>
      <dgm:spPr/>
    </dgm:pt>
    <dgm:pt modelId="{DD24B95D-6FF2-42E5-B061-460876226FE0}" type="pres">
      <dgm:prSet presAssocID="{AF325F2D-0BE9-4126-BE30-B48BF50D26BA}" presName="node" presStyleLbl="node1" presStyleIdx="1" presStyleCnt="10">
        <dgm:presLayoutVars>
          <dgm:bulletEnabled val="1"/>
        </dgm:presLayoutVars>
      </dgm:prSet>
      <dgm:spPr/>
    </dgm:pt>
    <dgm:pt modelId="{9055822C-B9FA-44D0-AEB0-EC1B4F1575F4}" type="pres">
      <dgm:prSet presAssocID="{F0FAE9D5-40AA-4AB9-BD3A-1668F4159292}" presName="sibTrans" presStyleCnt="0"/>
      <dgm:spPr/>
    </dgm:pt>
    <dgm:pt modelId="{6DBCECC1-B99F-4EDF-938A-46D0DDD209C7}" type="pres">
      <dgm:prSet presAssocID="{87D030FC-8C8C-436C-880D-FD30E8B107B3}" presName="node" presStyleLbl="node1" presStyleIdx="2" presStyleCnt="10">
        <dgm:presLayoutVars>
          <dgm:bulletEnabled val="1"/>
        </dgm:presLayoutVars>
      </dgm:prSet>
      <dgm:spPr/>
    </dgm:pt>
    <dgm:pt modelId="{5FBFB6B9-7D7E-4523-8F94-126F77E638DF}" type="pres">
      <dgm:prSet presAssocID="{A98E2342-BD71-4228-A9EF-05B348B0839E}" presName="sibTrans" presStyleCnt="0"/>
      <dgm:spPr/>
    </dgm:pt>
    <dgm:pt modelId="{6C893F4D-D386-4637-AD6C-01D79E8EA673}" type="pres">
      <dgm:prSet presAssocID="{D0203822-452A-43EE-81C6-CE0F520554E9}" presName="node" presStyleLbl="node1" presStyleIdx="3" presStyleCnt="10">
        <dgm:presLayoutVars>
          <dgm:bulletEnabled val="1"/>
        </dgm:presLayoutVars>
      </dgm:prSet>
      <dgm:spPr/>
    </dgm:pt>
    <dgm:pt modelId="{8492A547-2F23-4FD7-9D66-291DEB09E910}" type="pres">
      <dgm:prSet presAssocID="{A0AFE40B-BCEB-41DF-89F0-65F8C7CA4460}" presName="sibTrans" presStyleCnt="0"/>
      <dgm:spPr/>
    </dgm:pt>
    <dgm:pt modelId="{D8569E8C-6CB4-4F73-B3B0-80F95DBC9330}" type="pres">
      <dgm:prSet presAssocID="{91127AD5-AE5F-4F8B-909D-B80A4757E529}" presName="node" presStyleLbl="node1" presStyleIdx="4" presStyleCnt="10">
        <dgm:presLayoutVars>
          <dgm:bulletEnabled val="1"/>
        </dgm:presLayoutVars>
      </dgm:prSet>
      <dgm:spPr/>
    </dgm:pt>
    <dgm:pt modelId="{020B2A7D-BCC7-490D-87ED-F846547DC25B}" type="pres">
      <dgm:prSet presAssocID="{A166B5DF-5413-4B51-943B-2917D2B36A96}" presName="sibTrans" presStyleCnt="0"/>
      <dgm:spPr/>
    </dgm:pt>
    <dgm:pt modelId="{74F97075-DAE2-4A27-8FA6-A831D5F430F2}" type="pres">
      <dgm:prSet presAssocID="{EF0A4210-6C80-46D6-97AB-A6E46533F540}" presName="node" presStyleLbl="node1" presStyleIdx="5" presStyleCnt="10">
        <dgm:presLayoutVars>
          <dgm:bulletEnabled val="1"/>
        </dgm:presLayoutVars>
      </dgm:prSet>
      <dgm:spPr/>
    </dgm:pt>
    <dgm:pt modelId="{17B4A89E-3392-4151-895D-E454D71CC4B6}" type="pres">
      <dgm:prSet presAssocID="{CD4170FE-4B26-41D4-8EDE-867D97A813D6}" presName="sibTrans" presStyleCnt="0"/>
      <dgm:spPr/>
    </dgm:pt>
    <dgm:pt modelId="{A17D0474-36A8-483A-8740-10D9046C8AA7}" type="pres">
      <dgm:prSet presAssocID="{C7EC5C50-1D37-45F2-ADDA-D7C7B3922D30}" presName="node" presStyleLbl="node1" presStyleIdx="6" presStyleCnt="10">
        <dgm:presLayoutVars>
          <dgm:bulletEnabled val="1"/>
        </dgm:presLayoutVars>
      </dgm:prSet>
      <dgm:spPr/>
    </dgm:pt>
    <dgm:pt modelId="{51A9743B-7018-4F4E-9D59-4C00CAAF1E23}" type="pres">
      <dgm:prSet presAssocID="{67B92FF8-7904-42FF-8419-707EA4A5FB46}" presName="sibTrans" presStyleCnt="0"/>
      <dgm:spPr/>
    </dgm:pt>
    <dgm:pt modelId="{5D58AFFE-8BF9-4754-A80F-08DCF517E7F7}" type="pres">
      <dgm:prSet presAssocID="{075653B5-9136-4AD5-8CE0-3063171BEBB4}" presName="node" presStyleLbl="node1" presStyleIdx="7" presStyleCnt="10">
        <dgm:presLayoutVars>
          <dgm:bulletEnabled val="1"/>
        </dgm:presLayoutVars>
      </dgm:prSet>
      <dgm:spPr/>
    </dgm:pt>
    <dgm:pt modelId="{6EC5F3A6-8EDF-4C12-A212-EFDD1C899907}" type="pres">
      <dgm:prSet presAssocID="{BD027E77-21C4-4A69-A6DF-59D67A1D5004}" presName="sibTrans" presStyleCnt="0"/>
      <dgm:spPr/>
    </dgm:pt>
    <dgm:pt modelId="{407222BF-2EC6-41E6-BDEB-A390C22D23E7}" type="pres">
      <dgm:prSet presAssocID="{FE8DBBA9-FFF2-47CC-B680-57B0B18B0D65}" presName="node" presStyleLbl="node1" presStyleIdx="8" presStyleCnt="10">
        <dgm:presLayoutVars>
          <dgm:bulletEnabled val="1"/>
        </dgm:presLayoutVars>
      </dgm:prSet>
      <dgm:spPr/>
    </dgm:pt>
    <dgm:pt modelId="{2A42FAFC-C30C-4EF1-AE2D-C451ED71B69E}" type="pres">
      <dgm:prSet presAssocID="{DA9230DD-BA05-4D5F-B753-BFC046F00913}" presName="sibTrans" presStyleCnt="0"/>
      <dgm:spPr/>
    </dgm:pt>
    <dgm:pt modelId="{ABC21FDC-C2B1-43DF-A3D9-BD7AA6016438}" type="pres">
      <dgm:prSet presAssocID="{7BA71BE5-9E79-449D-B472-94C48CC2474B}" presName="node" presStyleLbl="node1" presStyleIdx="9" presStyleCnt="10">
        <dgm:presLayoutVars>
          <dgm:bulletEnabled val="1"/>
        </dgm:presLayoutVars>
      </dgm:prSet>
      <dgm:spPr/>
    </dgm:pt>
  </dgm:ptLst>
  <dgm:cxnLst>
    <dgm:cxn modelId="{95A2FF01-7911-47C2-B19E-7ECB34E7E59C}" type="presOf" srcId="{AF325F2D-0BE9-4126-BE30-B48BF50D26BA}" destId="{DD24B95D-6FF2-42E5-B061-460876226FE0}" srcOrd="0" destOrd="0" presId="urn:microsoft.com/office/officeart/2005/8/layout/default"/>
    <dgm:cxn modelId="{CD98F210-8B1C-4A28-AA20-A9DCF1B2A15E}" type="presOf" srcId="{7BA71BE5-9E79-449D-B472-94C48CC2474B}" destId="{ABC21FDC-C2B1-43DF-A3D9-BD7AA6016438}" srcOrd="0" destOrd="0" presId="urn:microsoft.com/office/officeart/2005/8/layout/default"/>
    <dgm:cxn modelId="{2DF4FE1A-C13D-43F9-AA31-658030A0B0C0}" type="presOf" srcId="{C7EC5C50-1D37-45F2-ADDA-D7C7B3922D30}" destId="{A17D0474-36A8-483A-8740-10D9046C8AA7}" srcOrd="0" destOrd="0" presId="urn:microsoft.com/office/officeart/2005/8/layout/default"/>
    <dgm:cxn modelId="{54188625-D935-4354-BF8C-8DA1108B4B2B}" srcId="{E56FCA22-E989-4328-BED7-5F15CD1CAEAF}" destId="{AF325F2D-0BE9-4126-BE30-B48BF50D26BA}" srcOrd="1" destOrd="0" parTransId="{797394BB-15C9-469C-87D6-CF370B28800B}" sibTransId="{F0FAE9D5-40AA-4AB9-BD3A-1668F4159292}"/>
    <dgm:cxn modelId="{DA848A37-AC4E-4ECF-8B9D-CB99EAB14F9E}" srcId="{E56FCA22-E989-4328-BED7-5F15CD1CAEAF}" destId="{7BA71BE5-9E79-449D-B472-94C48CC2474B}" srcOrd="9" destOrd="0" parTransId="{7EB6AFB2-C873-4F55-B489-E0E0B7F83C13}" sibTransId="{460B0D7A-7FE7-4275-A2AE-71556BE25F10}"/>
    <dgm:cxn modelId="{E24F1E3A-6431-4252-BB0F-7DD07C74FDD7}" srcId="{E56FCA22-E989-4328-BED7-5F15CD1CAEAF}" destId="{075653B5-9136-4AD5-8CE0-3063171BEBB4}" srcOrd="7" destOrd="0" parTransId="{6278A34A-E621-4FEE-A1C2-8F1C57325205}" sibTransId="{BD027E77-21C4-4A69-A6DF-59D67A1D5004}"/>
    <dgm:cxn modelId="{7608863C-C614-4E61-AE3F-BA2A0159D628}" type="presOf" srcId="{D0203822-452A-43EE-81C6-CE0F520554E9}" destId="{6C893F4D-D386-4637-AD6C-01D79E8EA673}" srcOrd="0" destOrd="0" presId="urn:microsoft.com/office/officeart/2005/8/layout/default"/>
    <dgm:cxn modelId="{2941215F-867F-4608-94F4-C9666CD584A7}" type="presOf" srcId="{87D030FC-8C8C-436C-880D-FD30E8B107B3}" destId="{6DBCECC1-B99F-4EDF-938A-46D0DDD209C7}" srcOrd="0" destOrd="0" presId="urn:microsoft.com/office/officeart/2005/8/layout/default"/>
    <dgm:cxn modelId="{B3318A5F-85A1-4AAE-9D7D-8EE3DAF25478}" type="presOf" srcId="{91127AD5-AE5F-4F8B-909D-B80A4757E529}" destId="{D8569E8C-6CB4-4F73-B3B0-80F95DBC9330}" srcOrd="0" destOrd="0" presId="urn:microsoft.com/office/officeart/2005/8/layout/default"/>
    <dgm:cxn modelId="{35C85842-83A6-4A15-985C-9E4A91D0855B}" type="presOf" srcId="{E56FCA22-E989-4328-BED7-5F15CD1CAEAF}" destId="{DECC7143-DD03-409A-8BDA-09465FDD6411}" srcOrd="0" destOrd="0" presId="urn:microsoft.com/office/officeart/2005/8/layout/default"/>
    <dgm:cxn modelId="{ED778347-4C47-4F48-BE24-A07F09950649}" srcId="{E56FCA22-E989-4328-BED7-5F15CD1CAEAF}" destId="{FE8DBBA9-FFF2-47CC-B680-57B0B18B0D65}" srcOrd="8" destOrd="0" parTransId="{D143B072-5DAA-433D-8A44-C2F414E787BC}" sibTransId="{DA9230DD-BA05-4D5F-B753-BFC046F00913}"/>
    <dgm:cxn modelId="{B931A271-5207-4FF5-A1C4-AE71EF8A1FE9}" type="presOf" srcId="{EF0A4210-6C80-46D6-97AB-A6E46533F540}" destId="{74F97075-DAE2-4A27-8FA6-A831D5F430F2}" srcOrd="0" destOrd="0" presId="urn:microsoft.com/office/officeart/2005/8/layout/default"/>
    <dgm:cxn modelId="{30EB209B-B740-44A5-9ABC-9647CE0E153F}" srcId="{E56FCA22-E989-4328-BED7-5F15CD1CAEAF}" destId="{E0C92E94-755C-4E2C-8E05-44F87DC807FF}" srcOrd="0" destOrd="0" parTransId="{14BA01C5-14AA-45BF-BAE8-0651BA8A5798}" sibTransId="{BE574EE1-929C-48CC-A04D-0946485D1ABD}"/>
    <dgm:cxn modelId="{11429BA2-4FF4-4CCB-9FAB-68F947E269F8}" type="presOf" srcId="{075653B5-9136-4AD5-8CE0-3063171BEBB4}" destId="{5D58AFFE-8BF9-4754-A80F-08DCF517E7F7}" srcOrd="0" destOrd="0" presId="urn:microsoft.com/office/officeart/2005/8/layout/default"/>
    <dgm:cxn modelId="{1211BBB2-374F-4B63-9D87-354300E06C84}" type="presOf" srcId="{E0C92E94-755C-4E2C-8E05-44F87DC807FF}" destId="{F95FC596-560A-4620-9064-1ECB8110D8AB}" srcOrd="0" destOrd="0" presId="urn:microsoft.com/office/officeart/2005/8/layout/default"/>
    <dgm:cxn modelId="{60A61FB9-7740-4315-90FE-1EA2DCEBD515}" srcId="{E56FCA22-E989-4328-BED7-5F15CD1CAEAF}" destId="{D0203822-452A-43EE-81C6-CE0F520554E9}" srcOrd="3" destOrd="0" parTransId="{BF0D5B2E-6B52-4B79-9323-3354FC739630}" sibTransId="{A0AFE40B-BCEB-41DF-89F0-65F8C7CA4460}"/>
    <dgm:cxn modelId="{0BFC59BA-C92B-46F3-B759-D8CDC53CFABA}" srcId="{E56FCA22-E989-4328-BED7-5F15CD1CAEAF}" destId="{87D030FC-8C8C-436C-880D-FD30E8B107B3}" srcOrd="2" destOrd="0" parTransId="{AB64165D-CD5D-41A8-839F-67B369F4EB18}" sibTransId="{A98E2342-BD71-4228-A9EF-05B348B0839E}"/>
    <dgm:cxn modelId="{A9363CC6-59C4-4C1D-AFB7-5D6896F6D03F}" type="presOf" srcId="{FE8DBBA9-FFF2-47CC-B680-57B0B18B0D65}" destId="{407222BF-2EC6-41E6-BDEB-A390C22D23E7}" srcOrd="0" destOrd="0" presId="urn:microsoft.com/office/officeart/2005/8/layout/default"/>
    <dgm:cxn modelId="{B45D46CD-9131-4653-85B6-916476A689A7}" srcId="{E56FCA22-E989-4328-BED7-5F15CD1CAEAF}" destId="{C7EC5C50-1D37-45F2-ADDA-D7C7B3922D30}" srcOrd="6" destOrd="0" parTransId="{63873EEC-9252-4921-B453-048B6D7130F6}" sibTransId="{67B92FF8-7904-42FF-8419-707EA4A5FB46}"/>
    <dgm:cxn modelId="{60D466DC-CC4E-4428-BCCC-C5E940A13932}" srcId="{E56FCA22-E989-4328-BED7-5F15CD1CAEAF}" destId="{91127AD5-AE5F-4F8B-909D-B80A4757E529}" srcOrd="4" destOrd="0" parTransId="{D20DA6F0-F4C4-4ECF-8175-A4B1CF882883}" sibTransId="{A166B5DF-5413-4B51-943B-2917D2B36A96}"/>
    <dgm:cxn modelId="{821BEBF8-D590-44FB-B4C7-1AC3A2A52D32}" srcId="{E56FCA22-E989-4328-BED7-5F15CD1CAEAF}" destId="{EF0A4210-6C80-46D6-97AB-A6E46533F540}" srcOrd="5" destOrd="0" parTransId="{CE3FAB9F-7A0A-413E-B192-1A9F2FDACCBE}" sibTransId="{CD4170FE-4B26-41D4-8EDE-867D97A813D6}"/>
    <dgm:cxn modelId="{34BCF987-7BAA-451B-AD39-BCFB698C86E0}" type="presParOf" srcId="{DECC7143-DD03-409A-8BDA-09465FDD6411}" destId="{F95FC596-560A-4620-9064-1ECB8110D8AB}" srcOrd="0" destOrd="0" presId="urn:microsoft.com/office/officeart/2005/8/layout/default"/>
    <dgm:cxn modelId="{5A404ED0-9878-408B-94FC-55F65C0FC1BA}" type="presParOf" srcId="{DECC7143-DD03-409A-8BDA-09465FDD6411}" destId="{D9B80D18-8E57-4B1D-82CC-0E7CB12CA8D3}" srcOrd="1" destOrd="0" presId="urn:microsoft.com/office/officeart/2005/8/layout/default"/>
    <dgm:cxn modelId="{7B7C6B52-81D7-48BA-8609-BB31C57023D1}" type="presParOf" srcId="{DECC7143-DD03-409A-8BDA-09465FDD6411}" destId="{DD24B95D-6FF2-42E5-B061-460876226FE0}" srcOrd="2" destOrd="0" presId="urn:microsoft.com/office/officeart/2005/8/layout/default"/>
    <dgm:cxn modelId="{55900ED2-D0F8-41C1-BD58-AC062B5B7F1C}" type="presParOf" srcId="{DECC7143-DD03-409A-8BDA-09465FDD6411}" destId="{9055822C-B9FA-44D0-AEB0-EC1B4F1575F4}" srcOrd="3" destOrd="0" presId="urn:microsoft.com/office/officeart/2005/8/layout/default"/>
    <dgm:cxn modelId="{C6DF3968-1973-4604-A76B-7C9DDF59DE0A}" type="presParOf" srcId="{DECC7143-DD03-409A-8BDA-09465FDD6411}" destId="{6DBCECC1-B99F-4EDF-938A-46D0DDD209C7}" srcOrd="4" destOrd="0" presId="urn:microsoft.com/office/officeart/2005/8/layout/default"/>
    <dgm:cxn modelId="{34E9641A-A959-4B8F-A444-CAD2F24E61DE}" type="presParOf" srcId="{DECC7143-DD03-409A-8BDA-09465FDD6411}" destId="{5FBFB6B9-7D7E-4523-8F94-126F77E638DF}" srcOrd="5" destOrd="0" presId="urn:microsoft.com/office/officeart/2005/8/layout/default"/>
    <dgm:cxn modelId="{C4EE83BF-1F2B-470B-A55D-AC7E7BCE5111}" type="presParOf" srcId="{DECC7143-DD03-409A-8BDA-09465FDD6411}" destId="{6C893F4D-D386-4637-AD6C-01D79E8EA673}" srcOrd="6" destOrd="0" presId="urn:microsoft.com/office/officeart/2005/8/layout/default"/>
    <dgm:cxn modelId="{D39A5526-1D23-4FA4-AD3A-635BAD24BABB}" type="presParOf" srcId="{DECC7143-DD03-409A-8BDA-09465FDD6411}" destId="{8492A547-2F23-4FD7-9D66-291DEB09E910}" srcOrd="7" destOrd="0" presId="urn:microsoft.com/office/officeart/2005/8/layout/default"/>
    <dgm:cxn modelId="{D430CA10-FA64-49D7-8EC4-28BED97EA05B}" type="presParOf" srcId="{DECC7143-DD03-409A-8BDA-09465FDD6411}" destId="{D8569E8C-6CB4-4F73-B3B0-80F95DBC9330}" srcOrd="8" destOrd="0" presId="urn:microsoft.com/office/officeart/2005/8/layout/default"/>
    <dgm:cxn modelId="{5B2F137B-B1D2-4B90-AC40-CEBDDCC7E390}" type="presParOf" srcId="{DECC7143-DD03-409A-8BDA-09465FDD6411}" destId="{020B2A7D-BCC7-490D-87ED-F846547DC25B}" srcOrd="9" destOrd="0" presId="urn:microsoft.com/office/officeart/2005/8/layout/default"/>
    <dgm:cxn modelId="{B4A15EE6-C9F6-496E-9A23-322ED07E519B}" type="presParOf" srcId="{DECC7143-DD03-409A-8BDA-09465FDD6411}" destId="{74F97075-DAE2-4A27-8FA6-A831D5F430F2}" srcOrd="10" destOrd="0" presId="urn:microsoft.com/office/officeart/2005/8/layout/default"/>
    <dgm:cxn modelId="{3E3C5C82-0BF3-43F4-87E3-7992A45085B2}" type="presParOf" srcId="{DECC7143-DD03-409A-8BDA-09465FDD6411}" destId="{17B4A89E-3392-4151-895D-E454D71CC4B6}" srcOrd="11" destOrd="0" presId="urn:microsoft.com/office/officeart/2005/8/layout/default"/>
    <dgm:cxn modelId="{DDD3B79C-BCDA-4A22-9ABE-16CC1F36F76A}" type="presParOf" srcId="{DECC7143-DD03-409A-8BDA-09465FDD6411}" destId="{A17D0474-36A8-483A-8740-10D9046C8AA7}" srcOrd="12" destOrd="0" presId="urn:microsoft.com/office/officeart/2005/8/layout/default"/>
    <dgm:cxn modelId="{404A4F12-90AD-497F-91A3-9629B0F9E73C}" type="presParOf" srcId="{DECC7143-DD03-409A-8BDA-09465FDD6411}" destId="{51A9743B-7018-4F4E-9D59-4C00CAAF1E23}" srcOrd="13" destOrd="0" presId="urn:microsoft.com/office/officeart/2005/8/layout/default"/>
    <dgm:cxn modelId="{60D37653-31CF-4D08-8D00-2A986E2F8826}" type="presParOf" srcId="{DECC7143-DD03-409A-8BDA-09465FDD6411}" destId="{5D58AFFE-8BF9-4754-A80F-08DCF517E7F7}" srcOrd="14" destOrd="0" presId="urn:microsoft.com/office/officeart/2005/8/layout/default"/>
    <dgm:cxn modelId="{8403FD83-3024-40CD-BB8F-76C67CCE4417}" type="presParOf" srcId="{DECC7143-DD03-409A-8BDA-09465FDD6411}" destId="{6EC5F3A6-8EDF-4C12-A212-EFDD1C899907}" srcOrd="15" destOrd="0" presId="urn:microsoft.com/office/officeart/2005/8/layout/default"/>
    <dgm:cxn modelId="{31AAA75A-8E38-4E14-9191-1B12EE2BE79C}" type="presParOf" srcId="{DECC7143-DD03-409A-8BDA-09465FDD6411}" destId="{407222BF-2EC6-41E6-BDEB-A390C22D23E7}" srcOrd="16" destOrd="0" presId="urn:microsoft.com/office/officeart/2005/8/layout/default"/>
    <dgm:cxn modelId="{12FB2886-C9F8-498E-9CA1-659D602CCBBB}" type="presParOf" srcId="{DECC7143-DD03-409A-8BDA-09465FDD6411}" destId="{2A42FAFC-C30C-4EF1-AE2D-C451ED71B69E}" srcOrd="17" destOrd="0" presId="urn:microsoft.com/office/officeart/2005/8/layout/default"/>
    <dgm:cxn modelId="{D37C045F-71AD-4BF3-9D7D-7334479CC6C3}" type="presParOf" srcId="{DECC7143-DD03-409A-8BDA-09465FDD6411}" destId="{ABC21FDC-C2B1-43DF-A3D9-BD7AA6016438}"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2A096-8ADF-4502-AF68-F67F027373BE}">
      <dsp:nvSpPr>
        <dsp:cNvPr id="0" name=""/>
        <dsp:cNvSpPr/>
      </dsp:nvSpPr>
      <dsp:spPr>
        <a:xfrm>
          <a:off x="0" y="0"/>
          <a:ext cx="6131560"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Objectives: </a:t>
          </a:r>
          <a:endParaRPr lang="en-US" sz="2400" kern="1200"/>
        </a:p>
      </dsp:txBody>
      <dsp:txXfrm>
        <a:off x="35968" y="35968"/>
        <a:ext cx="4806404" cy="1156108"/>
      </dsp:txXfrm>
    </dsp:sp>
    <dsp:sp modelId="{550AA1D9-2723-4657-B7BF-AFF1E0918951}">
      <dsp:nvSpPr>
        <dsp:cNvPr id="0" name=""/>
        <dsp:cNvSpPr/>
      </dsp:nvSpPr>
      <dsp:spPr>
        <a:xfrm>
          <a:off x="541019" y="1432718"/>
          <a:ext cx="6131560" cy="122804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some of the main groups of personnel in the English legal system</a:t>
          </a:r>
          <a:endParaRPr lang="en-US" sz="2400" kern="1200"/>
        </a:p>
      </dsp:txBody>
      <dsp:txXfrm>
        <a:off x="576987" y="1468686"/>
        <a:ext cx="4720375" cy="1156108"/>
      </dsp:txXfrm>
    </dsp:sp>
    <dsp:sp modelId="{17B7DA14-1AE8-49FA-ACC0-866BEF00D86A}">
      <dsp:nvSpPr>
        <dsp:cNvPr id="0" name=""/>
        <dsp:cNvSpPr/>
      </dsp:nvSpPr>
      <dsp:spPr>
        <a:xfrm>
          <a:off x="1082039" y="2865437"/>
          <a:ext cx="6131560" cy="122804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the roles that these personnel perform</a:t>
          </a:r>
          <a:endParaRPr lang="en-US" sz="2400" kern="1200"/>
        </a:p>
      </dsp:txBody>
      <dsp:txXfrm>
        <a:off x="1118007" y="2901405"/>
        <a:ext cx="4720375" cy="1156108"/>
      </dsp:txXfrm>
    </dsp:sp>
    <dsp:sp modelId="{2021B530-ECD1-44FF-AA8A-72A353F3C774}">
      <dsp:nvSpPr>
        <dsp:cNvPr id="0" name=""/>
        <dsp:cNvSpPr/>
      </dsp:nvSpPr>
      <dsp:spPr>
        <a:xfrm>
          <a:off x="5333331"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12932" y="931267"/>
        <a:ext cx="439026" cy="600667"/>
      </dsp:txXfrm>
    </dsp:sp>
    <dsp:sp modelId="{B06F9117-A55D-43B9-846B-6C7EA8572F71}">
      <dsp:nvSpPr>
        <dsp:cNvPr id="0" name=""/>
        <dsp:cNvSpPr/>
      </dsp:nvSpPr>
      <dsp:spPr>
        <a:xfrm>
          <a:off x="5874351" y="2355798"/>
          <a:ext cx="798228" cy="79822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53952"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EA2C4-DC19-46C3-9275-EBB98512E303}">
      <dsp:nvSpPr>
        <dsp:cNvPr id="0" name=""/>
        <dsp:cNvSpPr/>
      </dsp:nvSpPr>
      <dsp:spPr>
        <a:xfrm>
          <a:off x="0" y="3748394"/>
          <a:ext cx="4971603" cy="123030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Enforcing and applying the law</a:t>
          </a:r>
          <a:endParaRPr lang="en-US" sz="1800" kern="1200"/>
        </a:p>
      </dsp:txBody>
      <dsp:txXfrm>
        <a:off x="0" y="3748394"/>
        <a:ext cx="4971603" cy="1230306"/>
      </dsp:txXfrm>
    </dsp:sp>
    <dsp:sp modelId="{7723CEFD-62AF-49E9-A807-A6080A809536}">
      <dsp:nvSpPr>
        <dsp:cNvPr id="0" name=""/>
        <dsp:cNvSpPr/>
      </dsp:nvSpPr>
      <dsp:spPr>
        <a:xfrm rot="10800000">
          <a:off x="0" y="1874637"/>
          <a:ext cx="4971603" cy="1892211"/>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Making  the law</a:t>
          </a:r>
          <a:endParaRPr lang="en-US" sz="1800" kern="1200"/>
        </a:p>
      </dsp:txBody>
      <dsp:txXfrm rot="10800000">
        <a:off x="0" y="1874637"/>
        <a:ext cx="4971603" cy="1229502"/>
      </dsp:txXfrm>
    </dsp:sp>
    <dsp:sp modelId="{1745CC58-EFB4-4092-8BAA-F315B52D9E1F}">
      <dsp:nvSpPr>
        <dsp:cNvPr id="0" name=""/>
        <dsp:cNvSpPr/>
      </dsp:nvSpPr>
      <dsp:spPr>
        <a:xfrm rot="10800000">
          <a:off x="0" y="880"/>
          <a:ext cx="4971603" cy="1892211"/>
        </a:xfrm>
        <a:prstGeom prst="upArrowCallou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Different institutions and personnel undertake a variety of roles that relate to the two main functions of the legal system:</a:t>
          </a:r>
          <a:endParaRPr lang="en-US" sz="1800" kern="1200"/>
        </a:p>
      </dsp:txBody>
      <dsp:txXfrm rot="10800000">
        <a:off x="0" y="880"/>
        <a:ext cx="4971603" cy="1229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12A5-4425-46D0-9F04-FC73EC75FD42}">
      <dsp:nvSpPr>
        <dsp:cNvPr id="0" name=""/>
        <dsp:cNvSpPr/>
      </dsp:nvSpPr>
      <dsp:spPr>
        <a:xfrm>
          <a:off x="0" y="47910"/>
          <a:ext cx="4971603" cy="889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Solicitors</a:t>
          </a:r>
          <a:endParaRPr lang="en-US" sz="3800" kern="1200"/>
        </a:p>
      </dsp:txBody>
      <dsp:txXfrm>
        <a:off x="43407" y="91317"/>
        <a:ext cx="4884789" cy="802386"/>
      </dsp:txXfrm>
    </dsp:sp>
    <dsp:sp modelId="{3BB8AA7C-EFE1-43C4-B359-CCDC0CC374DB}">
      <dsp:nvSpPr>
        <dsp:cNvPr id="0" name=""/>
        <dsp:cNvSpPr/>
      </dsp:nvSpPr>
      <dsp:spPr>
        <a:xfrm>
          <a:off x="0" y="1046550"/>
          <a:ext cx="4971603" cy="8892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Barristers </a:t>
          </a:r>
          <a:endParaRPr lang="en-US" sz="3800" kern="1200"/>
        </a:p>
      </dsp:txBody>
      <dsp:txXfrm>
        <a:off x="43407" y="1089957"/>
        <a:ext cx="4884789" cy="802386"/>
      </dsp:txXfrm>
    </dsp:sp>
    <dsp:sp modelId="{ED05E0C4-280E-44AE-9EFF-90E444E0A68B}">
      <dsp:nvSpPr>
        <dsp:cNvPr id="0" name=""/>
        <dsp:cNvSpPr/>
      </dsp:nvSpPr>
      <dsp:spPr>
        <a:xfrm>
          <a:off x="0" y="2045190"/>
          <a:ext cx="4971603" cy="8892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Judiciary</a:t>
          </a:r>
          <a:endParaRPr lang="en-US" sz="3800" kern="1200"/>
        </a:p>
      </dsp:txBody>
      <dsp:txXfrm>
        <a:off x="43407" y="2088597"/>
        <a:ext cx="4884789" cy="802386"/>
      </dsp:txXfrm>
    </dsp:sp>
    <dsp:sp modelId="{6F29EC74-F8E5-40F6-9CBA-4920A09B18D8}">
      <dsp:nvSpPr>
        <dsp:cNvPr id="0" name=""/>
        <dsp:cNvSpPr/>
      </dsp:nvSpPr>
      <dsp:spPr>
        <a:xfrm>
          <a:off x="0" y="3043830"/>
          <a:ext cx="4971603" cy="8892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Magistrates</a:t>
          </a:r>
          <a:endParaRPr lang="en-US" sz="3800" kern="1200"/>
        </a:p>
      </dsp:txBody>
      <dsp:txXfrm>
        <a:off x="43407" y="3087237"/>
        <a:ext cx="4884789" cy="802386"/>
      </dsp:txXfrm>
    </dsp:sp>
    <dsp:sp modelId="{79B3D76C-6F31-4BA3-AF96-0BF5A4BC9C82}">
      <dsp:nvSpPr>
        <dsp:cNvPr id="0" name=""/>
        <dsp:cNvSpPr/>
      </dsp:nvSpPr>
      <dsp:spPr>
        <a:xfrm>
          <a:off x="0" y="4042470"/>
          <a:ext cx="4971603" cy="8892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Juries</a:t>
          </a:r>
          <a:endParaRPr lang="en-US" sz="3800" kern="1200"/>
        </a:p>
      </dsp:txBody>
      <dsp:txXfrm>
        <a:off x="43407" y="4085877"/>
        <a:ext cx="4884789" cy="8023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4E73B-60F3-46A3-8EB4-966DF1814A8E}">
      <dsp:nvSpPr>
        <dsp:cNvPr id="0" name=""/>
        <dsp:cNvSpPr/>
      </dsp:nvSpPr>
      <dsp:spPr>
        <a:xfrm>
          <a:off x="0" y="0"/>
          <a:ext cx="4971603"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D541E-0FF0-45D6-B6A2-1C1DB64006EB}">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7E8606-B55C-4BC1-A34D-399A0EAAC0D5}">
      <dsp:nvSpPr>
        <dsp:cNvPr id="0" name=""/>
        <dsp:cNvSpPr/>
      </dsp:nvSpPr>
      <dsp:spPr>
        <a:xfrm>
          <a:off x="1209819" y="2066"/>
          <a:ext cx="3761783"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dirty="0"/>
            <a:t>Traditional route</a:t>
          </a:r>
        </a:p>
      </dsp:txBody>
      <dsp:txXfrm>
        <a:off x="1209819" y="2066"/>
        <a:ext cx="3761783" cy="1047462"/>
      </dsp:txXfrm>
    </dsp:sp>
    <dsp:sp modelId="{224075DB-34AB-4567-9B0D-2BC471C9A849}">
      <dsp:nvSpPr>
        <dsp:cNvPr id="0" name=""/>
        <dsp:cNvSpPr/>
      </dsp:nvSpPr>
      <dsp:spPr>
        <a:xfrm>
          <a:off x="0" y="1311395"/>
          <a:ext cx="4971603"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00215-959D-4F6F-BF49-3718F87FA963}">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B3D29B-FD4F-489E-B7D2-20926B8C8787}">
      <dsp:nvSpPr>
        <dsp:cNvPr id="0" name=""/>
        <dsp:cNvSpPr/>
      </dsp:nvSpPr>
      <dsp:spPr>
        <a:xfrm>
          <a:off x="1209819" y="1311395"/>
          <a:ext cx="3761783"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a:t>Law degree </a:t>
          </a:r>
        </a:p>
      </dsp:txBody>
      <dsp:txXfrm>
        <a:off x="1209819" y="1311395"/>
        <a:ext cx="3761783" cy="1047462"/>
      </dsp:txXfrm>
    </dsp:sp>
    <dsp:sp modelId="{E1BFD627-7072-4294-A949-50E8959F1DDF}">
      <dsp:nvSpPr>
        <dsp:cNvPr id="0" name=""/>
        <dsp:cNvSpPr/>
      </dsp:nvSpPr>
      <dsp:spPr>
        <a:xfrm>
          <a:off x="0" y="2620723"/>
          <a:ext cx="4971603"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8C643-3FA4-4056-82D0-DED2BB2A1D95}">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609D2E-2C32-4664-8AEF-73D789BE037D}">
      <dsp:nvSpPr>
        <dsp:cNvPr id="0" name=""/>
        <dsp:cNvSpPr/>
      </dsp:nvSpPr>
      <dsp:spPr>
        <a:xfrm>
          <a:off x="1209819" y="2620723"/>
          <a:ext cx="3761783"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dirty="0"/>
            <a:t>Legal Practice Course</a:t>
          </a:r>
        </a:p>
      </dsp:txBody>
      <dsp:txXfrm>
        <a:off x="1209819" y="2620723"/>
        <a:ext cx="3761783" cy="1047462"/>
      </dsp:txXfrm>
    </dsp:sp>
    <dsp:sp modelId="{4A4B7088-62CC-4A7A-9615-97B02F283A62}">
      <dsp:nvSpPr>
        <dsp:cNvPr id="0" name=""/>
        <dsp:cNvSpPr/>
      </dsp:nvSpPr>
      <dsp:spPr>
        <a:xfrm>
          <a:off x="0" y="3924594"/>
          <a:ext cx="4971603"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694F5-FE32-4405-997A-29640F5ED05F}">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5A9BF-AD99-419A-9CD5-A4613747D252}">
      <dsp:nvSpPr>
        <dsp:cNvPr id="0" name=""/>
        <dsp:cNvSpPr/>
      </dsp:nvSpPr>
      <dsp:spPr>
        <a:xfrm>
          <a:off x="1209819" y="3930051"/>
          <a:ext cx="3761783"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dirty="0"/>
            <a:t>Training contract</a:t>
          </a:r>
        </a:p>
      </dsp:txBody>
      <dsp:txXfrm>
        <a:off x="1209819" y="3930051"/>
        <a:ext cx="3761783" cy="1047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6AB91-CB3D-4B13-8412-0627BE0C39C9}">
      <dsp:nvSpPr>
        <dsp:cNvPr id="0" name=""/>
        <dsp:cNvSpPr/>
      </dsp:nvSpPr>
      <dsp:spPr>
        <a:xfrm>
          <a:off x="0" y="78690"/>
          <a:ext cx="4971603" cy="11407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New Route </a:t>
          </a:r>
        </a:p>
      </dsp:txBody>
      <dsp:txXfrm>
        <a:off x="55687" y="134377"/>
        <a:ext cx="4860229" cy="1029376"/>
      </dsp:txXfrm>
    </dsp:sp>
    <dsp:sp modelId="{6CAC0D85-DB22-4418-9AD7-D7F87C469D92}">
      <dsp:nvSpPr>
        <dsp:cNvPr id="0" name=""/>
        <dsp:cNvSpPr/>
      </dsp:nvSpPr>
      <dsp:spPr>
        <a:xfrm>
          <a:off x="0" y="1305840"/>
          <a:ext cx="4971603" cy="114075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Solicitors Qualifying Examination (SQE).</a:t>
          </a:r>
          <a:endParaRPr lang="en-US" sz="3000" kern="1200"/>
        </a:p>
      </dsp:txBody>
      <dsp:txXfrm>
        <a:off x="55687" y="1361527"/>
        <a:ext cx="4860229" cy="1029376"/>
      </dsp:txXfrm>
    </dsp:sp>
    <dsp:sp modelId="{6248A296-8C9F-4240-B0D2-714CCA25B7ED}">
      <dsp:nvSpPr>
        <dsp:cNvPr id="0" name=""/>
        <dsp:cNvSpPr/>
      </dsp:nvSpPr>
      <dsp:spPr>
        <a:xfrm>
          <a:off x="0" y="2532990"/>
          <a:ext cx="4971603" cy="114075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Part 1 Legal knowledge </a:t>
          </a:r>
          <a:endParaRPr lang="en-US" sz="3000" kern="1200"/>
        </a:p>
      </dsp:txBody>
      <dsp:txXfrm>
        <a:off x="55687" y="2588677"/>
        <a:ext cx="4860229" cy="1029376"/>
      </dsp:txXfrm>
    </dsp:sp>
    <dsp:sp modelId="{FA7841E3-C7B9-40FF-BB71-068E6FC7DF6E}">
      <dsp:nvSpPr>
        <dsp:cNvPr id="0" name=""/>
        <dsp:cNvSpPr/>
      </dsp:nvSpPr>
      <dsp:spPr>
        <a:xfrm>
          <a:off x="0" y="3760140"/>
          <a:ext cx="4971603" cy="114075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Part 2 Professional competence</a:t>
          </a:r>
          <a:endParaRPr lang="en-US" sz="3000" kern="1200"/>
        </a:p>
      </dsp:txBody>
      <dsp:txXfrm>
        <a:off x="55687" y="3815827"/>
        <a:ext cx="4860229" cy="102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FC596-560A-4620-9064-1ECB8110D8AB}">
      <dsp:nvSpPr>
        <dsp:cNvPr id="0" name=""/>
        <dsp:cNvSpPr/>
      </dsp:nvSpPr>
      <dsp:spPr>
        <a:xfrm>
          <a:off x="0" y="392395"/>
          <a:ext cx="1553625" cy="93217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Legal Services Act 2007</a:t>
          </a:r>
        </a:p>
      </dsp:txBody>
      <dsp:txXfrm>
        <a:off x="0" y="392395"/>
        <a:ext cx="1553625" cy="932175"/>
      </dsp:txXfrm>
    </dsp:sp>
    <dsp:sp modelId="{DD24B95D-6FF2-42E5-B061-460876226FE0}">
      <dsp:nvSpPr>
        <dsp:cNvPr id="0" name=""/>
        <dsp:cNvSpPr/>
      </dsp:nvSpPr>
      <dsp:spPr>
        <a:xfrm>
          <a:off x="1708988" y="392395"/>
          <a:ext cx="1553625" cy="932175"/>
        </a:xfrm>
        <a:prstGeom prst="rect">
          <a:avLst/>
        </a:prstGeom>
        <a:gradFill rotWithShape="0">
          <a:gsLst>
            <a:gs pos="0">
              <a:schemeClr val="accent2">
                <a:hueOff val="-329365"/>
                <a:satOff val="1578"/>
                <a:lumOff val="1460"/>
                <a:alphaOff val="0"/>
                <a:tint val="96000"/>
                <a:lumMod val="100000"/>
              </a:schemeClr>
            </a:gs>
            <a:gs pos="78000">
              <a:schemeClr val="accent2">
                <a:hueOff val="-329365"/>
                <a:satOff val="1578"/>
                <a:lumOff val="14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Section 1 defines eight regulatory objectives:</a:t>
          </a:r>
        </a:p>
      </dsp:txBody>
      <dsp:txXfrm>
        <a:off x="1708988" y="392395"/>
        <a:ext cx="1553625" cy="932175"/>
      </dsp:txXfrm>
    </dsp:sp>
    <dsp:sp modelId="{6DBCECC1-B99F-4EDF-938A-46D0DDD209C7}">
      <dsp:nvSpPr>
        <dsp:cNvPr id="0" name=""/>
        <dsp:cNvSpPr/>
      </dsp:nvSpPr>
      <dsp:spPr>
        <a:xfrm>
          <a:off x="3417977" y="392395"/>
          <a:ext cx="1553625" cy="932175"/>
        </a:xfrm>
        <a:prstGeom prst="rect">
          <a:avLst/>
        </a:prstGeom>
        <a:gradFill rotWithShape="0">
          <a:gsLst>
            <a:gs pos="0">
              <a:schemeClr val="accent2">
                <a:hueOff val="-658730"/>
                <a:satOff val="3156"/>
                <a:lumOff val="2919"/>
                <a:alphaOff val="0"/>
                <a:tint val="96000"/>
                <a:lumMod val="100000"/>
              </a:schemeClr>
            </a:gs>
            <a:gs pos="78000">
              <a:schemeClr val="accent2">
                <a:hueOff val="-658730"/>
                <a:satOff val="3156"/>
                <a:lumOff val="291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Protecting and promoting the public interest;</a:t>
          </a:r>
        </a:p>
      </dsp:txBody>
      <dsp:txXfrm>
        <a:off x="3417977" y="392395"/>
        <a:ext cx="1553625" cy="932175"/>
      </dsp:txXfrm>
    </dsp:sp>
    <dsp:sp modelId="{6C893F4D-D386-4637-AD6C-01D79E8EA673}">
      <dsp:nvSpPr>
        <dsp:cNvPr id="0" name=""/>
        <dsp:cNvSpPr/>
      </dsp:nvSpPr>
      <dsp:spPr>
        <a:xfrm>
          <a:off x="0" y="1479933"/>
          <a:ext cx="1553625" cy="932175"/>
        </a:xfrm>
        <a:prstGeom prst="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Supporting the constitutional principle of the rule of law;</a:t>
          </a:r>
        </a:p>
      </dsp:txBody>
      <dsp:txXfrm>
        <a:off x="0" y="1479933"/>
        <a:ext cx="1553625" cy="932175"/>
      </dsp:txXfrm>
    </dsp:sp>
    <dsp:sp modelId="{D8569E8C-6CB4-4F73-B3B0-80F95DBC9330}">
      <dsp:nvSpPr>
        <dsp:cNvPr id="0" name=""/>
        <dsp:cNvSpPr/>
      </dsp:nvSpPr>
      <dsp:spPr>
        <a:xfrm>
          <a:off x="1708988" y="1479933"/>
          <a:ext cx="1553625" cy="932175"/>
        </a:xfrm>
        <a:prstGeom prst="rect">
          <a:avLst/>
        </a:prstGeom>
        <a:gradFill rotWithShape="0">
          <a:gsLst>
            <a:gs pos="0">
              <a:schemeClr val="accent2">
                <a:hueOff val="-1317460"/>
                <a:satOff val="6311"/>
                <a:lumOff val="5839"/>
                <a:alphaOff val="0"/>
                <a:tint val="96000"/>
                <a:lumMod val="100000"/>
              </a:schemeClr>
            </a:gs>
            <a:gs pos="78000">
              <a:schemeClr val="accent2">
                <a:hueOff val="-1317460"/>
                <a:satOff val="6311"/>
                <a:lumOff val="583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Improving access to justice;</a:t>
          </a:r>
        </a:p>
      </dsp:txBody>
      <dsp:txXfrm>
        <a:off x="1708988" y="1479933"/>
        <a:ext cx="1553625" cy="932175"/>
      </dsp:txXfrm>
    </dsp:sp>
    <dsp:sp modelId="{74F97075-DAE2-4A27-8FA6-A831D5F430F2}">
      <dsp:nvSpPr>
        <dsp:cNvPr id="0" name=""/>
        <dsp:cNvSpPr/>
      </dsp:nvSpPr>
      <dsp:spPr>
        <a:xfrm>
          <a:off x="3417977" y="1479933"/>
          <a:ext cx="1553625" cy="932175"/>
        </a:xfrm>
        <a:prstGeom prst="rect">
          <a:avLst/>
        </a:prstGeom>
        <a:gradFill rotWithShape="0">
          <a:gsLst>
            <a:gs pos="0">
              <a:schemeClr val="accent2">
                <a:hueOff val="-1646826"/>
                <a:satOff val="7889"/>
                <a:lumOff val="7298"/>
                <a:alphaOff val="0"/>
                <a:tint val="96000"/>
                <a:lumMod val="100000"/>
              </a:schemeClr>
            </a:gs>
            <a:gs pos="78000">
              <a:schemeClr val="accent2">
                <a:hueOff val="-1646826"/>
                <a:satOff val="7889"/>
                <a:lumOff val="729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Protecting and promoting the interests of consumers of legal services;</a:t>
          </a:r>
        </a:p>
      </dsp:txBody>
      <dsp:txXfrm>
        <a:off x="3417977" y="1479933"/>
        <a:ext cx="1553625" cy="932175"/>
      </dsp:txXfrm>
    </dsp:sp>
    <dsp:sp modelId="{A17D0474-36A8-483A-8740-10D9046C8AA7}">
      <dsp:nvSpPr>
        <dsp:cNvPr id="0" name=""/>
        <dsp:cNvSpPr/>
      </dsp:nvSpPr>
      <dsp:spPr>
        <a:xfrm>
          <a:off x="0" y="2567471"/>
          <a:ext cx="1553625" cy="932175"/>
        </a:xfrm>
        <a:prstGeom prst="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Promoting competition in the provision of legal services;</a:t>
          </a:r>
        </a:p>
      </dsp:txBody>
      <dsp:txXfrm>
        <a:off x="0" y="2567471"/>
        <a:ext cx="1553625" cy="932175"/>
      </dsp:txXfrm>
    </dsp:sp>
    <dsp:sp modelId="{5D58AFFE-8BF9-4754-A80F-08DCF517E7F7}">
      <dsp:nvSpPr>
        <dsp:cNvPr id="0" name=""/>
        <dsp:cNvSpPr/>
      </dsp:nvSpPr>
      <dsp:spPr>
        <a:xfrm>
          <a:off x="1708988" y="2567471"/>
          <a:ext cx="1553625" cy="932175"/>
        </a:xfrm>
        <a:prstGeom prst="rect">
          <a:avLst/>
        </a:prstGeom>
        <a:gradFill rotWithShape="0">
          <a:gsLst>
            <a:gs pos="0">
              <a:schemeClr val="accent2">
                <a:hueOff val="-2305556"/>
                <a:satOff val="11044"/>
                <a:lumOff val="10218"/>
                <a:alphaOff val="0"/>
                <a:tint val="96000"/>
                <a:lumMod val="100000"/>
              </a:schemeClr>
            </a:gs>
            <a:gs pos="78000">
              <a:schemeClr val="accent2">
                <a:hueOff val="-2305556"/>
                <a:satOff val="11044"/>
                <a:lumOff val="102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Encouraging an independent, strong, diverse and effective legal profession;</a:t>
          </a:r>
        </a:p>
      </dsp:txBody>
      <dsp:txXfrm>
        <a:off x="1708988" y="2567471"/>
        <a:ext cx="1553625" cy="932175"/>
      </dsp:txXfrm>
    </dsp:sp>
    <dsp:sp modelId="{407222BF-2EC6-41E6-BDEB-A390C22D23E7}">
      <dsp:nvSpPr>
        <dsp:cNvPr id="0" name=""/>
        <dsp:cNvSpPr/>
      </dsp:nvSpPr>
      <dsp:spPr>
        <a:xfrm>
          <a:off x="3417977" y="2567471"/>
          <a:ext cx="1553625" cy="932175"/>
        </a:xfrm>
        <a:prstGeom prst="rect">
          <a:avLst/>
        </a:prstGeom>
        <a:gradFill rotWithShape="0">
          <a:gsLst>
            <a:gs pos="0">
              <a:schemeClr val="accent2">
                <a:hueOff val="-2634921"/>
                <a:satOff val="12622"/>
                <a:lumOff val="11677"/>
                <a:alphaOff val="0"/>
                <a:tint val="96000"/>
                <a:lumMod val="100000"/>
              </a:schemeClr>
            </a:gs>
            <a:gs pos="78000">
              <a:schemeClr val="accent2">
                <a:hueOff val="-2634921"/>
                <a:satOff val="12622"/>
                <a:lumOff val="116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Increasing public understanding of the citizen's legal rights and duties;</a:t>
          </a:r>
        </a:p>
      </dsp:txBody>
      <dsp:txXfrm>
        <a:off x="3417977" y="2567471"/>
        <a:ext cx="1553625" cy="932175"/>
      </dsp:txXfrm>
    </dsp:sp>
    <dsp:sp modelId="{ABC21FDC-C2B1-43DF-A3D9-BD7AA6016438}">
      <dsp:nvSpPr>
        <dsp:cNvPr id="0" name=""/>
        <dsp:cNvSpPr/>
      </dsp:nvSpPr>
      <dsp:spPr>
        <a:xfrm>
          <a:off x="1708988" y="3655009"/>
          <a:ext cx="1553625" cy="932175"/>
        </a:xfrm>
        <a:prstGeom prst="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Promoting and maintaining adherence to the professional principles;</a:t>
          </a:r>
        </a:p>
      </dsp:txBody>
      <dsp:txXfrm>
        <a:off x="1708988" y="3655009"/>
        <a:ext cx="1553625" cy="9321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2" y="0"/>
            <a:ext cx="2972290" cy="496161"/>
          </a:xfrm>
          <a:prstGeom prst="rect">
            <a:avLst/>
          </a:prstGeom>
          <a:noFill/>
          <a:ln w="9525">
            <a:noFill/>
            <a:miter lim="800000"/>
            <a:headEnd/>
            <a:tailEnd/>
          </a:ln>
          <a:effectLst/>
        </p:spPr>
        <p:txBody>
          <a:bodyPr vert="horz" wrap="square" lIns="92748" tIns="46374" rIns="92748" bIns="46374" numCol="1" anchor="t" anchorCtr="0" compatLnSpc="1">
            <a:prstTxWarp prst="textNoShape">
              <a:avLst/>
            </a:prstTxWarp>
          </a:bodyPr>
          <a:lstStyle>
            <a:lvl1pPr defTabSz="927402">
              <a:defRPr sz="1200"/>
            </a:lvl1pPr>
          </a:lstStyle>
          <a:p>
            <a:endParaRPr lang="en-GB"/>
          </a:p>
        </p:txBody>
      </p:sp>
      <p:sp>
        <p:nvSpPr>
          <p:cNvPr id="26627" name="Rectangle 3"/>
          <p:cNvSpPr>
            <a:spLocks noGrp="1" noChangeArrowheads="1"/>
          </p:cNvSpPr>
          <p:nvPr>
            <p:ph type="dt" sz="quarter" idx="1"/>
          </p:nvPr>
        </p:nvSpPr>
        <p:spPr bwMode="auto">
          <a:xfrm>
            <a:off x="3885710" y="0"/>
            <a:ext cx="2970656" cy="496161"/>
          </a:xfrm>
          <a:prstGeom prst="rect">
            <a:avLst/>
          </a:prstGeom>
          <a:noFill/>
          <a:ln w="9525">
            <a:noFill/>
            <a:miter lim="800000"/>
            <a:headEnd/>
            <a:tailEnd/>
          </a:ln>
          <a:effectLst/>
        </p:spPr>
        <p:txBody>
          <a:bodyPr vert="horz" wrap="square" lIns="92748" tIns="46374" rIns="92748" bIns="46374" numCol="1" anchor="t" anchorCtr="0" compatLnSpc="1">
            <a:prstTxWarp prst="textNoShape">
              <a:avLst/>
            </a:prstTxWarp>
          </a:bodyPr>
          <a:lstStyle>
            <a:lvl1pPr algn="r" defTabSz="927402">
              <a:defRPr sz="1200"/>
            </a:lvl1pPr>
          </a:lstStyle>
          <a:p>
            <a:endParaRPr lang="en-GB"/>
          </a:p>
        </p:txBody>
      </p:sp>
      <p:sp>
        <p:nvSpPr>
          <p:cNvPr id="26628" name="Rectangle 4"/>
          <p:cNvSpPr>
            <a:spLocks noGrp="1" noChangeArrowheads="1"/>
          </p:cNvSpPr>
          <p:nvPr>
            <p:ph type="ftr" sz="quarter" idx="2"/>
          </p:nvPr>
        </p:nvSpPr>
        <p:spPr bwMode="auto">
          <a:xfrm>
            <a:off x="2" y="9446317"/>
            <a:ext cx="2972290" cy="497766"/>
          </a:xfrm>
          <a:prstGeom prst="rect">
            <a:avLst/>
          </a:prstGeom>
          <a:noFill/>
          <a:ln w="9525">
            <a:noFill/>
            <a:miter lim="800000"/>
            <a:headEnd/>
            <a:tailEnd/>
          </a:ln>
          <a:effectLst/>
        </p:spPr>
        <p:txBody>
          <a:bodyPr vert="horz" wrap="square" lIns="92748" tIns="46374" rIns="92748" bIns="46374" numCol="1" anchor="b" anchorCtr="0" compatLnSpc="1">
            <a:prstTxWarp prst="textNoShape">
              <a:avLst/>
            </a:prstTxWarp>
          </a:bodyPr>
          <a:lstStyle>
            <a:lvl1pPr defTabSz="927402">
              <a:defRPr sz="1200"/>
            </a:lvl1pPr>
          </a:lstStyle>
          <a:p>
            <a:endParaRPr lang="en-GB"/>
          </a:p>
        </p:txBody>
      </p:sp>
      <p:sp>
        <p:nvSpPr>
          <p:cNvPr id="26629" name="Rectangle 5"/>
          <p:cNvSpPr>
            <a:spLocks noGrp="1" noChangeArrowheads="1"/>
          </p:cNvSpPr>
          <p:nvPr>
            <p:ph type="sldNum" sz="quarter" idx="3"/>
          </p:nvPr>
        </p:nvSpPr>
        <p:spPr bwMode="auto">
          <a:xfrm>
            <a:off x="3885710" y="9446317"/>
            <a:ext cx="2970656" cy="497766"/>
          </a:xfrm>
          <a:prstGeom prst="rect">
            <a:avLst/>
          </a:prstGeom>
          <a:noFill/>
          <a:ln w="9525">
            <a:noFill/>
            <a:miter lim="800000"/>
            <a:headEnd/>
            <a:tailEnd/>
          </a:ln>
          <a:effectLst/>
        </p:spPr>
        <p:txBody>
          <a:bodyPr vert="horz" wrap="square" lIns="92748" tIns="46374" rIns="92748" bIns="46374" numCol="1" anchor="b" anchorCtr="0" compatLnSpc="1">
            <a:prstTxWarp prst="textNoShape">
              <a:avLst/>
            </a:prstTxWarp>
          </a:bodyPr>
          <a:lstStyle>
            <a:lvl1pPr algn="r" defTabSz="927402">
              <a:defRPr sz="1200"/>
            </a:lvl1pPr>
          </a:lstStyle>
          <a:p>
            <a:fld id="{08D347CC-62EF-40C8-B469-1C28702CC37E}" type="slidenum">
              <a:rPr lang="en-GB"/>
              <a:pPr/>
              <a:t>‹#›</a:t>
            </a:fld>
            <a:endParaRPr lang="en-GB"/>
          </a:p>
        </p:txBody>
      </p:sp>
    </p:spTree>
    <p:extLst>
      <p:ext uri="{BB962C8B-B14F-4D97-AF65-F5344CB8AC3E}">
        <p14:creationId xmlns:p14="http://schemas.microsoft.com/office/powerpoint/2010/main" val="986596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2" y="0"/>
            <a:ext cx="2972290" cy="496161"/>
          </a:xfrm>
          <a:prstGeom prst="rect">
            <a:avLst/>
          </a:prstGeom>
          <a:noFill/>
          <a:ln w="9525">
            <a:noFill/>
            <a:miter lim="800000"/>
            <a:headEnd/>
            <a:tailEnd/>
          </a:ln>
          <a:effectLst/>
        </p:spPr>
        <p:txBody>
          <a:bodyPr vert="horz" wrap="square" lIns="92748" tIns="46374" rIns="92748" bIns="46374" numCol="1" anchor="t" anchorCtr="0" compatLnSpc="1">
            <a:prstTxWarp prst="textNoShape">
              <a:avLst/>
            </a:prstTxWarp>
          </a:bodyPr>
          <a:lstStyle>
            <a:lvl1pPr defTabSz="927402">
              <a:defRPr sz="1200"/>
            </a:lvl1pPr>
          </a:lstStyle>
          <a:p>
            <a:endParaRPr lang="en-GB"/>
          </a:p>
        </p:txBody>
      </p:sp>
      <p:sp>
        <p:nvSpPr>
          <p:cNvPr id="22531" name="Rectangle 3"/>
          <p:cNvSpPr>
            <a:spLocks noGrp="1" noChangeArrowheads="1"/>
          </p:cNvSpPr>
          <p:nvPr>
            <p:ph type="dt" idx="1"/>
          </p:nvPr>
        </p:nvSpPr>
        <p:spPr bwMode="auto">
          <a:xfrm>
            <a:off x="3885710" y="0"/>
            <a:ext cx="2970656" cy="496161"/>
          </a:xfrm>
          <a:prstGeom prst="rect">
            <a:avLst/>
          </a:prstGeom>
          <a:noFill/>
          <a:ln w="9525">
            <a:noFill/>
            <a:miter lim="800000"/>
            <a:headEnd/>
            <a:tailEnd/>
          </a:ln>
          <a:effectLst/>
        </p:spPr>
        <p:txBody>
          <a:bodyPr vert="horz" wrap="square" lIns="92748" tIns="46374" rIns="92748" bIns="46374" numCol="1" anchor="t" anchorCtr="0" compatLnSpc="1">
            <a:prstTxWarp prst="textNoShape">
              <a:avLst/>
            </a:prstTxWarp>
          </a:bodyPr>
          <a:lstStyle>
            <a:lvl1pPr algn="r" defTabSz="927402">
              <a:defRPr sz="1200"/>
            </a:lvl1pPr>
          </a:lstStyle>
          <a:p>
            <a:endParaRPr lang="en-GB"/>
          </a:p>
        </p:txBody>
      </p:sp>
      <p:sp>
        <p:nvSpPr>
          <p:cNvPr id="22532" name="Rectangle 4"/>
          <p:cNvSpPr>
            <a:spLocks noGrp="1" noRot="1" noChangeAspect="1" noChangeArrowheads="1" noTextEdit="1"/>
          </p:cNvSpPr>
          <p:nvPr>
            <p:ph type="sldImg" idx="2"/>
          </p:nvPr>
        </p:nvSpPr>
        <p:spPr bwMode="auto">
          <a:xfrm>
            <a:off x="942975" y="746125"/>
            <a:ext cx="4973638" cy="3729038"/>
          </a:xfrm>
          <a:prstGeom prst="rect">
            <a:avLst/>
          </a:prstGeom>
          <a:noFill/>
          <a:ln w="9525">
            <a:solidFill>
              <a:srgbClr val="000000"/>
            </a:solidFill>
            <a:miter lim="800000"/>
            <a:headEnd/>
            <a:tailEnd/>
          </a:ln>
          <a:effectLst/>
        </p:spPr>
      </p:sp>
      <p:sp>
        <p:nvSpPr>
          <p:cNvPr id="22533" name="Rectangle 5"/>
          <p:cNvSpPr>
            <a:spLocks noGrp="1" noChangeArrowheads="1"/>
          </p:cNvSpPr>
          <p:nvPr>
            <p:ph type="body" sz="quarter" idx="3"/>
          </p:nvPr>
        </p:nvSpPr>
        <p:spPr bwMode="auto">
          <a:xfrm>
            <a:off x="686291" y="4723961"/>
            <a:ext cx="5485420" cy="4475078"/>
          </a:xfrm>
          <a:prstGeom prst="rect">
            <a:avLst/>
          </a:prstGeom>
          <a:noFill/>
          <a:ln w="9525">
            <a:noFill/>
            <a:miter lim="800000"/>
            <a:headEnd/>
            <a:tailEnd/>
          </a:ln>
          <a:effectLst/>
        </p:spPr>
        <p:txBody>
          <a:bodyPr vert="horz" wrap="square" lIns="92748" tIns="46374" rIns="92748" bIns="46374"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2534" name="Rectangle 6"/>
          <p:cNvSpPr>
            <a:spLocks noGrp="1" noChangeArrowheads="1"/>
          </p:cNvSpPr>
          <p:nvPr>
            <p:ph type="ftr" sz="quarter" idx="4"/>
          </p:nvPr>
        </p:nvSpPr>
        <p:spPr bwMode="auto">
          <a:xfrm>
            <a:off x="2" y="9446317"/>
            <a:ext cx="2972290" cy="497766"/>
          </a:xfrm>
          <a:prstGeom prst="rect">
            <a:avLst/>
          </a:prstGeom>
          <a:noFill/>
          <a:ln w="9525">
            <a:noFill/>
            <a:miter lim="800000"/>
            <a:headEnd/>
            <a:tailEnd/>
          </a:ln>
          <a:effectLst/>
        </p:spPr>
        <p:txBody>
          <a:bodyPr vert="horz" wrap="square" lIns="92748" tIns="46374" rIns="92748" bIns="46374" numCol="1" anchor="b" anchorCtr="0" compatLnSpc="1">
            <a:prstTxWarp prst="textNoShape">
              <a:avLst/>
            </a:prstTxWarp>
          </a:bodyPr>
          <a:lstStyle>
            <a:lvl1pPr defTabSz="927402">
              <a:defRPr sz="1200"/>
            </a:lvl1pPr>
          </a:lstStyle>
          <a:p>
            <a:endParaRPr lang="en-GB"/>
          </a:p>
        </p:txBody>
      </p:sp>
      <p:sp>
        <p:nvSpPr>
          <p:cNvPr id="22535" name="Rectangle 7"/>
          <p:cNvSpPr>
            <a:spLocks noGrp="1" noChangeArrowheads="1"/>
          </p:cNvSpPr>
          <p:nvPr>
            <p:ph type="sldNum" sz="quarter" idx="5"/>
          </p:nvPr>
        </p:nvSpPr>
        <p:spPr bwMode="auto">
          <a:xfrm>
            <a:off x="3885710" y="9446317"/>
            <a:ext cx="2970656" cy="497766"/>
          </a:xfrm>
          <a:prstGeom prst="rect">
            <a:avLst/>
          </a:prstGeom>
          <a:noFill/>
          <a:ln w="9525">
            <a:noFill/>
            <a:miter lim="800000"/>
            <a:headEnd/>
            <a:tailEnd/>
          </a:ln>
          <a:effectLst/>
        </p:spPr>
        <p:txBody>
          <a:bodyPr vert="horz" wrap="square" lIns="92748" tIns="46374" rIns="92748" bIns="46374" numCol="1" anchor="b" anchorCtr="0" compatLnSpc="1">
            <a:prstTxWarp prst="textNoShape">
              <a:avLst/>
            </a:prstTxWarp>
          </a:bodyPr>
          <a:lstStyle>
            <a:lvl1pPr algn="r" defTabSz="927402">
              <a:defRPr sz="1200"/>
            </a:lvl1pPr>
          </a:lstStyle>
          <a:p>
            <a:fld id="{6FE4F11D-595C-4C2C-953B-D71D68DFD989}" type="slidenum">
              <a:rPr lang="en-GB"/>
              <a:pPr/>
              <a:t>‹#›</a:t>
            </a:fld>
            <a:endParaRPr lang="en-GB"/>
          </a:p>
        </p:txBody>
      </p:sp>
    </p:spTree>
    <p:extLst>
      <p:ext uri="{BB962C8B-B14F-4D97-AF65-F5344CB8AC3E}">
        <p14:creationId xmlns:p14="http://schemas.microsoft.com/office/powerpoint/2010/main" val="24384261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0" i="0" dirty="0">
                <a:solidFill>
                  <a:srgbClr val="000000"/>
                </a:solidFill>
                <a:effectLst/>
                <a:latin typeface="Times New Roman" panose="02020603050405020304" pitchFamily="18" charset="0"/>
              </a:rPr>
              <a:t>The legal profession in England and Wales is divided into three main branches: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chartered legal executives;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solicitors;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barristers.</a:t>
            </a:r>
          </a:p>
          <a:p>
            <a:pPr algn="just"/>
            <a:r>
              <a:rPr lang="en-GB" b="0" i="0" dirty="0">
                <a:solidFill>
                  <a:srgbClr val="000000"/>
                </a:solidFill>
                <a:effectLst/>
                <a:latin typeface="Times New Roman" panose="02020603050405020304" pitchFamily="18" charset="0"/>
              </a:rPr>
              <a:t>It is not uncommon for lawyers to be divided into separate categories in other countries, but it is important to realise that the divisions in England and Wales largely reflect historical developments. Although each branch has its own system of regulation and representative body, there are increasing overlaps in the types of legal work which their members carry out.</a:t>
            </a:r>
          </a:p>
        </p:txBody>
      </p:sp>
      <p:sp>
        <p:nvSpPr>
          <p:cNvPr id="4" name="Slide Number Placeholder 3"/>
          <p:cNvSpPr>
            <a:spLocks noGrp="1"/>
          </p:cNvSpPr>
          <p:nvPr>
            <p:ph type="sldNum" sz="quarter" idx="10"/>
          </p:nvPr>
        </p:nvSpPr>
        <p:spPr/>
        <p:txBody>
          <a:bodyPr/>
          <a:lstStyle/>
          <a:p>
            <a:fld id="{6FE4F11D-595C-4C2C-953B-D71D68DFD989}" type="slidenum">
              <a:rPr lang="en-GB" smtClean="0"/>
              <a:pPr/>
              <a:t>4</a:t>
            </a:fld>
            <a:endParaRPr lang="en-GB"/>
          </a:p>
        </p:txBody>
      </p:sp>
    </p:spTree>
    <p:extLst>
      <p:ext uri="{BB962C8B-B14F-4D97-AF65-F5344CB8AC3E}">
        <p14:creationId xmlns:p14="http://schemas.microsoft.com/office/powerpoint/2010/main" val="860411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All solicitors are able to represent their clients in Magistrates’ Courts, the County Court, the Family Court, the Intellectual Property Enterprise Court, tribunals (a more informal type of court) and Coroner’s Courts (which determine the cause of a person’s death).</a:t>
            </a:r>
          </a:p>
          <a:p>
            <a:pPr algn="just"/>
            <a:r>
              <a:rPr lang="en-GB" b="0" i="0" dirty="0">
                <a:solidFill>
                  <a:srgbClr val="000000"/>
                </a:solidFill>
                <a:effectLst/>
                <a:latin typeface="Times New Roman" panose="02020603050405020304" pitchFamily="18" charset="0"/>
              </a:rPr>
              <a:t>Solicitors who specialise in litigation may choose to obtain the </a:t>
            </a:r>
            <a:r>
              <a:rPr lang="en-GB" b="1" i="0" dirty="0">
                <a:solidFill>
                  <a:srgbClr val="000000"/>
                </a:solidFill>
                <a:effectLst/>
                <a:latin typeface="Times New Roman" panose="02020603050405020304" pitchFamily="18" charset="0"/>
              </a:rPr>
              <a:t>Higher Rights of Audience Qualification</a:t>
            </a:r>
            <a:r>
              <a:rPr lang="en-GB" b="0" i="0" dirty="0">
                <a:solidFill>
                  <a:srgbClr val="000000"/>
                </a:solidFill>
                <a:effectLst/>
                <a:latin typeface="Times New Roman" panose="02020603050405020304" pitchFamily="18" charset="0"/>
              </a:rPr>
              <a:t> and become </a:t>
            </a:r>
            <a:r>
              <a:rPr lang="en-GB" b="1" i="0" dirty="0">
                <a:solidFill>
                  <a:srgbClr val="000000"/>
                </a:solidFill>
                <a:effectLst/>
                <a:latin typeface="Times New Roman" panose="02020603050405020304" pitchFamily="18" charset="0"/>
              </a:rPr>
              <a:t>solicitor advocates</a:t>
            </a:r>
            <a:r>
              <a:rPr lang="en-GB" b="0" i="0" dirty="0">
                <a:solidFill>
                  <a:srgbClr val="000000"/>
                </a:solidFill>
                <a:effectLst/>
                <a:latin typeface="Times New Roman" panose="02020603050405020304" pitchFamily="18" charset="0"/>
              </a:rPr>
              <a:t>. Two assessments (one written and one practical) must be completed in either civil or criminal advocacy. The assessments cover evidence, procedure and ethics. Training courses are provided by various institutions.</a:t>
            </a:r>
          </a:p>
          <a:p>
            <a:pPr algn="just"/>
            <a:r>
              <a:rPr lang="en-GB" b="0" i="0" dirty="0">
                <a:solidFill>
                  <a:srgbClr val="000000"/>
                </a:solidFill>
                <a:effectLst/>
                <a:latin typeface="Times New Roman" panose="02020603050405020304" pitchFamily="18" charset="0"/>
              </a:rPr>
              <a:t>Solicitor advocates are able to represent clients in the Crown Court, High Court, Court of Appeal and Supreme Court.</a:t>
            </a:r>
          </a:p>
          <a:p>
            <a:endParaRPr lang="en-GB" dirty="0"/>
          </a:p>
        </p:txBody>
      </p:sp>
      <p:sp>
        <p:nvSpPr>
          <p:cNvPr id="4" name="Slide Number Placeholder 3"/>
          <p:cNvSpPr>
            <a:spLocks noGrp="1"/>
          </p:cNvSpPr>
          <p:nvPr>
            <p:ph type="sldNum" sz="quarter" idx="5"/>
          </p:nvPr>
        </p:nvSpPr>
        <p:spPr/>
        <p:txBody>
          <a:bodyPr/>
          <a:lstStyle/>
          <a:p>
            <a:fld id="{6FE4F11D-595C-4C2C-953B-D71D68DFD989}" type="slidenum">
              <a:rPr lang="en-GB" smtClean="0"/>
              <a:pPr/>
              <a:t>9</a:t>
            </a:fld>
            <a:endParaRPr lang="en-GB"/>
          </a:p>
        </p:txBody>
      </p:sp>
    </p:spTree>
    <p:extLst>
      <p:ext uri="{BB962C8B-B14F-4D97-AF65-F5344CB8AC3E}">
        <p14:creationId xmlns:p14="http://schemas.microsoft.com/office/powerpoint/2010/main" val="3673179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 majority of barristers are self-employed but share offices, known as </a:t>
            </a:r>
            <a:r>
              <a:rPr lang="en-GB" b="1" i="0" dirty="0">
                <a:solidFill>
                  <a:srgbClr val="000000"/>
                </a:solidFill>
                <a:effectLst/>
                <a:latin typeface="Times New Roman" panose="02020603050405020304" pitchFamily="18" charset="0"/>
              </a:rPr>
              <a:t>chambers</a:t>
            </a:r>
            <a:r>
              <a:rPr lang="en-GB" b="0" i="0" dirty="0">
                <a:solidFill>
                  <a:srgbClr val="000000"/>
                </a:solidFill>
                <a:effectLst/>
                <a:latin typeface="Times New Roman" panose="02020603050405020304" pitchFamily="18" charset="0"/>
              </a:rPr>
              <a:t>, in London and other major cities. Office expenses and support services are shared, as are the costs of the </a:t>
            </a:r>
            <a:r>
              <a:rPr lang="en-GB" b="1" i="0" dirty="0">
                <a:solidFill>
                  <a:srgbClr val="000000"/>
                </a:solidFill>
                <a:effectLst/>
                <a:latin typeface="Times New Roman" panose="02020603050405020304" pitchFamily="18" charset="0"/>
              </a:rPr>
              <a:t>barristers’ clerk</a:t>
            </a:r>
            <a:r>
              <a:rPr lang="en-GB" b="0" i="0" dirty="0">
                <a:solidFill>
                  <a:srgbClr val="000000"/>
                </a:solidFill>
                <a:effectLst/>
                <a:latin typeface="Times New Roman" panose="02020603050405020304" pitchFamily="18" charset="0"/>
              </a:rPr>
              <a:t> who is responsible for allocating work and negotiating fees on behalf of the barristers. Their work consists of advocacy – speaking in court in a wig and gown on behalf of their client. In addition, they will carry out legal research on complex points of law and prepare written </a:t>
            </a:r>
            <a:r>
              <a:rPr lang="en-GB" b="1" i="0" dirty="0">
                <a:solidFill>
                  <a:srgbClr val="000000"/>
                </a:solidFill>
                <a:effectLst/>
                <a:latin typeface="Times New Roman" panose="02020603050405020304" pitchFamily="18" charset="0"/>
              </a:rPr>
              <a:t>opinions</a:t>
            </a:r>
            <a:r>
              <a:rPr lang="en-GB" b="0" i="0" dirty="0">
                <a:solidFill>
                  <a:srgbClr val="000000"/>
                </a:solidFill>
                <a:effectLst/>
                <a:latin typeface="Times New Roman" panose="02020603050405020304" pitchFamily="18" charset="0"/>
              </a:rPr>
              <a:t>, applying their research to the circumstances of their clients. Sometimes barristers will advise the clients in person – </a:t>
            </a:r>
            <a:r>
              <a:rPr lang="en-GB" b="1" i="0" dirty="0">
                <a:solidFill>
                  <a:srgbClr val="000000"/>
                </a:solidFill>
                <a:effectLst/>
                <a:latin typeface="Times New Roman" panose="02020603050405020304" pitchFamily="18" charset="0"/>
              </a:rPr>
              <a:t>in conference</a:t>
            </a:r>
            <a:r>
              <a:rPr lang="en-GB" b="0" i="0" dirty="0">
                <a:solidFill>
                  <a:srgbClr val="000000"/>
                </a:solidFill>
                <a:effectLst/>
                <a:latin typeface="Times New Roman" panose="02020603050405020304" pitchFamily="18" charset="0"/>
              </a:rPr>
              <a:t>. Barristers will usually specialise in one or more areas of law.</a:t>
            </a:r>
          </a:p>
          <a:p>
            <a:pPr algn="just"/>
            <a:r>
              <a:rPr lang="en-GB" b="0" i="0" dirty="0">
                <a:solidFill>
                  <a:srgbClr val="000000"/>
                </a:solidFill>
                <a:effectLst/>
                <a:latin typeface="Times New Roman" panose="02020603050405020304" pitchFamily="18" charset="0"/>
              </a:rPr>
              <a:t>Barristers working in chambers have traditionally received work in the form of </a:t>
            </a:r>
            <a:r>
              <a:rPr lang="en-GB" b="1" i="0" dirty="0">
                <a:solidFill>
                  <a:srgbClr val="000000"/>
                </a:solidFill>
                <a:effectLst/>
                <a:latin typeface="Times New Roman" panose="02020603050405020304" pitchFamily="18" charset="0"/>
              </a:rPr>
              <a:t>instructions</a:t>
            </a:r>
            <a:r>
              <a:rPr lang="en-GB" b="0" i="0" dirty="0">
                <a:solidFill>
                  <a:srgbClr val="000000"/>
                </a:solidFill>
                <a:effectLst/>
                <a:latin typeface="Times New Roman" panose="02020603050405020304" pitchFamily="18" charset="0"/>
              </a:rPr>
              <a:t> from law firms. Individuals and organisations are now also able to instruct barristers directly (not via a law firm) under a </a:t>
            </a:r>
            <a:r>
              <a:rPr lang="en-GB" b="1" i="0" dirty="0">
                <a:solidFill>
                  <a:srgbClr val="000000"/>
                </a:solidFill>
                <a:effectLst/>
                <a:latin typeface="Times New Roman" panose="02020603050405020304" pitchFamily="18" charset="0"/>
              </a:rPr>
              <a:t>public access</a:t>
            </a:r>
            <a:r>
              <a:rPr lang="en-GB" b="0" i="0" dirty="0">
                <a:solidFill>
                  <a:srgbClr val="000000"/>
                </a:solidFill>
                <a:effectLst/>
                <a:latin typeface="Times New Roman" panose="02020603050405020304" pitchFamily="18" charset="0"/>
              </a:rPr>
              <a:t> scheme. Only barristers who have completed a training course and met other Bar Council requirements can accept instructions under this scheme.</a:t>
            </a:r>
          </a:p>
          <a:p>
            <a:pPr algn="just"/>
            <a:r>
              <a:rPr lang="en-GB" b="0" i="0" dirty="0">
                <a:solidFill>
                  <a:srgbClr val="000000"/>
                </a:solidFill>
                <a:effectLst/>
                <a:latin typeface="Times New Roman" panose="02020603050405020304" pitchFamily="18" charset="0"/>
              </a:rPr>
              <a:t>Barristers are also employed by the Crown Prosecution Service, local government and industry and commerce. They are able to work with other lawyers and non-legal professionals in organisations established under the </a:t>
            </a:r>
            <a:r>
              <a:rPr lang="en-GB" b="1" i="0" dirty="0">
                <a:solidFill>
                  <a:srgbClr val="000000"/>
                </a:solidFill>
                <a:effectLst/>
                <a:latin typeface="Times New Roman" panose="02020603050405020304" pitchFamily="18" charset="0"/>
              </a:rPr>
              <a:t>Legal Services Act 2007</a:t>
            </a:r>
            <a:r>
              <a:rPr lang="en-GB" b="0" i="0" dirty="0">
                <a:solidFill>
                  <a:srgbClr val="000000"/>
                </a:solidFill>
                <a:effectLst/>
                <a:latin typeface="Times New Roman" panose="02020603050405020304" pitchFamily="18" charset="0"/>
              </a:rPr>
              <a:t> known as </a:t>
            </a:r>
            <a:r>
              <a:rPr lang="en-GB" b="1" i="0" dirty="0">
                <a:solidFill>
                  <a:srgbClr val="000000"/>
                </a:solidFill>
                <a:effectLst/>
                <a:latin typeface="Times New Roman" panose="02020603050405020304" pitchFamily="18" charset="0"/>
              </a:rPr>
              <a:t>legal disciplinary practices</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alternative business structures</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Experienced barristers are able to apply for appointment as </a:t>
            </a:r>
            <a:r>
              <a:rPr lang="en-GB" b="1" i="0" dirty="0">
                <a:solidFill>
                  <a:srgbClr val="000000"/>
                </a:solidFill>
                <a:effectLst/>
                <a:latin typeface="Times New Roman" panose="02020603050405020304" pitchFamily="18" charset="0"/>
              </a:rPr>
              <a:t>Queen’s Counsel</a:t>
            </a:r>
            <a:r>
              <a:rPr lang="en-GB" b="0" i="0" dirty="0">
                <a:solidFill>
                  <a:srgbClr val="000000"/>
                </a:solidFill>
                <a:effectLst/>
                <a:latin typeface="Times New Roman" panose="02020603050405020304" pitchFamily="18" charset="0"/>
              </a:rPr>
              <a:t> (QC). They are also referred to as “silks” because they wear silk gowns. (Barristers who are not QCs may be referred to in court as “juniors” – even though they may be very experienced.)</a:t>
            </a:r>
          </a:p>
          <a:p>
            <a:endParaRPr lang="en-GB" dirty="0"/>
          </a:p>
        </p:txBody>
      </p:sp>
      <p:sp>
        <p:nvSpPr>
          <p:cNvPr id="4" name="Slide Number Placeholder 3"/>
          <p:cNvSpPr>
            <a:spLocks noGrp="1"/>
          </p:cNvSpPr>
          <p:nvPr>
            <p:ph type="sldNum" sz="quarter" idx="5"/>
          </p:nvPr>
        </p:nvSpPr>
        <p:spPr/>
        <p:txBody>
          <a:bodyPr/>
          <a:lstStyle/>
          <a:p>
            <a:fld id="{6FE4F11D-595C-4C2C-953B-D71D68DFD989}" type="slidenum">
              <a:rPr lang="en-GB" smtClean="0"/>
              <a:pPr/>
              <a:t>12</a:t>
            </a:fld>
            <a:endParaRPr lang="en-GB"/>
          </a:p>
        </p:txBody>
      </p:sp>
    </p:spTree>
    <p:extLst>
      <p:ext uri="{BB962C8B-B14F-4D97-AF65-F5344CB8AC3E}">
        <p14:creationId xmlns:p14="http://schemas.microsoft.com/office/powerpoint/2010/main" val="2304805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8C80A-B3BD-42CD-8CFF-64D757F478FA}" type="slidenum">
              <a:rPr lang="en-GB" smtClean="0"/>
              <a:pPr/>
              <a:t>‹#›</a:t>
            </a:fld>
            <a:endParaRPr lang="en-GB"/>
          </a:p>
        </p:txBody>
      </p:sp>
    </p:spTree>
    <p:extLst>
      <p:ext uri="{BB962C8B-B14F-4D97-AF65-F5344CB8AC3E}">
        <p14:creationId xmlns:p14="http://schemas.microsoft.com/office/powerpoint/2010/main" val="3795398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CF9EE9-D81C-4F79-B564-34001B3D727E}" type="slidenum">
              <a:rPr lang="en-GB" smtClean="0"/>
              <a:pPr/>
              <a:t>‹#›</a:t>
            </a:fld>
            <a:endParaRPr lang="en-GB"/>
          </a:p>
        </p:txBody>
      </p:sp>
    </p:spTree>
    <p:extLst>
      <p:ext uri="{BB962C8B-B14F-4D97-AF65-F5344CB8AC3E}">
        <p14:creationId xmlns:p14="http://schemas.microsoft.com/office/powerpoint/2010/main" val="36016502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87EF99-9571-4C2D-B3F3-FF2CD5F8CBBA}" type="slidenum">
              <a:rPr lang="en-GB" smtClean="0"/>
              <a:pPr/>
              <a:t>‹#›</a:t>
            </a:fld>
            <a:endParaRPr lang="en-GB"/>
          </a:p>
        </p:txBody>
      </p:sp>
    </p:spTree>
    <p:extLst>
      <p:ext uri="{BB962C8B-B14F-4D97-AF65-F5344CB8AC3E}">
        <p14:creationId xmlns:p14="http://schemas.microsoft.com/office/powerpoint/2010/main" val="3360796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B784B0-A408-4A33-9317-1B82D0C19BDC}" type="slidenum">
              <a:rPr lang="en-GB" smtClean="0"/>
              <a:pPr/>
              <a:t>‹#›</a:t>
            </a:fld>
            <a:endParaRPr lang="en-GB"/>
          </a:p>
        </p:txBody>
      </p:sp>
    </p:spTree>
    <p:extLst>
      <p:ext uri="{BB962C8B-B14F-4D97-AF65-F5344CB8AC3E}">
        <p14:creationId xmlns:p14="http://schemas.microsoft.com/office/powerpoint/2010/main" val="4239000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9338C-9B8F-4234-B1FA-5D5887CCFCC4}" type="slidenum">
              <a:rPr lang="en-GB" smtClean="0"/>
              <a:pPr/>
              <a:t>‹#›</a:t>
            </a:fld>
            <a:endParaRPr lang="en-GB"/>
          </a:p>
        </p:txBody>
      </p:sp>
    </p:spTree>
    <p:extLst>
      <p:ext uri="{BB962C8B-B14F-4D97-AF65-F5344CB8AC3E}">
        <p14:creationId xmlns:p14="http://schemas.microsoft.com/office/powerpoint/2010/main" val="965216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82F98F-156B-45FF-BCF5-717624D7B3C1}" type="slidenum">
              <a:rPr lang="en-GB" smtClean="0"/>
              <a:pPr/>
              <a:t>‹#›</a:t>
            </a:fld>
            <a:endParaRPr lang="en-GB"/>
          </a:p>
        </p:txBody>
      </p:sp>
    </p:spTree>
    <p:extLst>
      <p:ext uri="{BB962C8B-B14F-4D97-AF65-F5344CB8AC3E}">
        <p14:creationId xmlns:p14="http://schemas.microsoft.com/office/powerpoint/2010/main" val="2193000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56E9F9-A818-4F8E-A44E-40766FBB8572}" type="slidenum">
              <a:rPr lang="en-GB" smtClean="0"/>
              <a:pPr/>
              <a:t>‹#›</a:t>
            </a:fld>
            <a:endParaRPr lang="en-GB"/>
          </a:p>
        </p:txBody>
      </p:sp>
    </p:spTree>
    <p:extLst>
      <p:ext uri="{BB962C8B-B14F-4D97-AF65-F5344CB8AC3E}">
        <p14:creationId xmlns:p14="http://schemas.microsoft.com/office/powerpoint/2010/main" val="724363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2ED73-9608-46BE-BF10-6DB395C097A2}" type="slidenum">
              <a:rPr lang="en-GB" smtClean="0"/>
              <a:pPr/>
              <a:t>‹#›</a:t>
            </a:fld>
            <a:endParaRPr lang="en-GB"/>
          </a:p>
        </p:txBody>
      </p:sp>
    </p:spTree>
    <p:extLst>
      <p:ext uri="{BB962C8B-B14F-4D97-AF65-F5344CB8AC3E}">
        <p14:creationId xmlns:p14="http://schemas.microsoft.com/office/powerpoint/2010/main" val="20981532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D526B5-0A96-4925-B8E0-1E7D0EE5932B}" type="slidenum">
              <a:rPr lang="en-GB" smtClean="0"/>
              <a:pPr/>
              <a:t>‹#›</a:t>
            </a:fld>
            <a:endParaRPr lang="en-GB"/>
          </a:p>
        </p:txBody>
      </p:sp>
    </p:spTree>
    <p:extLst>
      <p:ext uri="{BB962C8B-B14F-4D97-AF65-F5344CB8AC3E}">
        <p14:creationId xmlns:p14="http://schemas.microsoft.com/office/powerpoint/2010/main" val="3722605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1057222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9171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2501965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98862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244F-72A8-4811-B4FE-346189922786}" type="slidenum">
              <a:rPr lang="en-GB" smtClean="0"/>
              <a:pPr/>
              <a:t>‹#›</a:t>
            </a:fld>
            <a:endParaRPr lang="en-GB"/>
          </a:p>
        </p:txBody>
      </p:sp>
    </p:spTree>
    <p:extLst>
      <p:ext uri="{BB962C8B-B14F-4D97-AF65-F5344CB8AC3E}">
        <p14:creationId xmlns:p14="http://schemas.microsoft.com/office/powerpoint/2010/main" val="2040892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98C0A-2063-4FCC-9EC0-A9E7B0B64A9D}" type="slidenum">
              <a:rPr lang="en-GB" smtClean="0"/>
              <a:pPr/>
              <a:t>‹#›</a:t>
            </a:fld>
            <a:endParaRPr lang="en-GB"/>
          </a:p>
        </p:txBody>
      </p:sp>
    </p:spTree>
    <p:extLst>
      <p:ext uri="{BB962C8B-B14F-4D97-AF65-F5344CB8AC3E}">
        <p14:creationId xmlns:p14="http://schemas.microsoft.com/office/powerpoint/2010/main" val="41556083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97A90D-86CD-43EC-AF4B-B45DE8D514C5}" type="slidenum">
              <a:rPr lang="en-GB" smtClean="0"/>
              <a:pPr/>
              <a:t>‹#›</a:t>
            </a:fld>
            <a:endParaRPr lang="en-GB"/>
          </a:p>
        </p:txBody>
      </p:sp>
    </p:spTree>
    <p:extLst>
      <p:ext uri="{BB962C8B-B14F-4D97-AF65-F5344CB8AC3E}">
        <p14:creationId xmlns:p14="http://schemas.microsoft.com/office/powerpoint/2010/main" val="2136018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098D244F-72A8-4811-B4FE-346189922786}" type="slidenum">
              <a:rPr lang="en-GB" smtClean="0"/>
              <a:pPr/>
              <a:t>‹#›</a:t>
            </a:fld>
            <a:endParaRPr lang="en-GB"/>
          </a:p>
        </p:txBody>
      </p:sp>
    </p:spTree>
    <p:extLst>
      <p:ext uri="{BB962C8B-B14F-4D97-AF65-F5344CB8AC3E}">
        <p14:creationId xmlns:p14="http://schemas.microsoft.com/office/powerpoint/2010/main" val="160769198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mc:AlternateContent xmlns:mc="http://schemas.openxmlformats.org/markup-compatibility/2006" xmlns:p14="http://schemas.microsoft.com/office/powerpoint/2010/main">
    <mc:Choice Requires="p14">
      <p:transition p14:dur="10"/>
    </mc:Choice>
    <mc:Fallback xmlns="">
      <p:transition/>
    </mc:Fallback>
  </mc:AlternateConten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F1DA33F-4335-4D03-9348-776BC15A5DD6}"/>
              </a:ext>
            </a:extLst>
          </p:cNvPr>
          <p:cNvPicPr>
            <a:picLocks noChangeAspect="1"/>
          </p:cNvPicPr>
          <p:nvPr/>
        </p:nvPicPr>
        <p:blipFill rotWithShape="1">
          <a:blip r:embed="rId5">
            <a:duotone>
              <a:prstClr val="black"/>
              <a:prstClr val="white"/>
            </a:duotone>
          </a:blip>
          <a:srcRect l="25729" r="22694" b="-2"/>
          <a:stretch/>
        </p:blipFill>
        <p:spPr>
          <a:xfrm>
            <a:off x="3842657" y="-1"/>
            <a:ext cx="529896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5" name="Title 4">
            <a:extLst>
              <a:ext uri="{FF2B5EF4-FFF2-40B4-BE49-F238E27FC236}">
                <a16:creationId xmlns:a16="http://schemas.microsoft.com/office/drawing/2014/main" id="{B6F80879-DB5D-41CD-A84F-D4B17C7A6ED3}"/>
              </a:ext>
            </a:extLst>
          </p:cNvPr>
          <p:cNvSpPr>
            <a:spLocks noGrp="1"/>
          </p:cNvSpPr>
          <p:nvPr>
            <p:ph type="ctrTitle"/>
          </p:nvPr>
        </p:nvSpPr>
        <p:spPr>
          <a:xfrm>
            <a:off x="501649" y="1678666"/>
            <a:ext cx="3842636" cy="2369093"/>
          </a:xfrm>
        </p:spPr>
        <p:txBody>
          <a:bodyPr>
            <a:normAutofit/>
          </a:bodyPr>
          <a:lstStyle/>
          <a:p>
            <a:r>
              <a:rPr lang="en-US" sz="4200"/>
              <a:t>Legal process</a:t>
            </a:r>
            <a:endParaRPr lang="en-GB" sz="4200"/>
          </a:p>
        </p:txBody>
      </p:sp>
      <p:sp>
        <p:nvSpPr>
          <p:cNvPr id="6" name="Subtitle 5">
            <a:extLst>
              <a:ext uri="{FF2B5EF4-FFF2-40B4-BE49-F238E27FC236}">
                <a16:creationId xmlns:a16="http://schemas.microsoft.com/office/drawing/2014/main" id="{25FB876B-B087-4351-A179-853219DACF05}"/>
              </a:ext>
            </a:extLst>
          </p:cNvPr>
          <p:cNvSpPr>
            <a:spLocks noGrp="1"/>
          </p:cNvSpPr>
          <p:nvPr>
            <p:ph type="subTitle" idx="1"/>
          </p:nvPr>
        </p:nvSpPr>
        <p:spPr>
          <a:xfrm>
            <a:off x="508001" y="4050831"/>
            <a:ext cx="3834913" cy="1096901"/>
          </a:xfrm>
        </p:spPr>
        <p:txBody>
          <a:bodyPr>
            <a:normAutofit/>
          </a:bodyPr>
          <a:lstStyle/>
          <a:p>
            <a:r>
              <a:rPr lang="en-US" sz="1400" b="1" dirty="0">
                <a:solidFill>
                  <a:schemeClr val="tx1"/>
                </a:solidFill>
              </a:rPr>
              <a:t>Personnel of the Legal </a:t>
            </a:r>
            <a:r>
              <a:rPr lang="en-US" sz="1400" b="1">
                <a:solidFill>
                  <a:schemeClr val="tx1"/>
                </a:solidFill>
              </a:rPr>
              <a:t>system 1</a:t>
            </a:r>
            <a:endParaRPr lang="en-GB" sz="1400" b="1" dirty="0">
              <a:solidFill>
                <a:schemeClr val="tx1"/>
              </a:solidFill>
            </a:endParaRPr>
          </a:p>
        </p:txBody>
      </p:sp>
      <p:cxnSp>
        <p:nvCxnSpPr>
          <p:cNvPr id="12" name="Straight Connector 1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DC18B826-3BDE-448B-B705-025D7742E8DC}"/>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1</a:t>
            </a:fld>
            <a:endParaRPr lang="en-GB">
              <a:solidFill>
                <a:srgbClr val="FFFFFF"/>
              </a:solidFill>
            </a:endParaRPr>
          </a:p>
        </p:txBody>
      </p:sp>
      <p:sp>
        <p:nvSpPr>
          <p:cNvPr id="2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 name="Audio 1">
            <a:hlinkClick r:id="" action="ppaction://media"/>
            <a:extLst>
              <a:ext uri="{FF2B5EF4-FFF2-40B4-BE49-F238E27FC236}">
                <a16:creationId xmlns:a16="http://schemas.microsoft.com/office/drawing/2014/main" id="{79B891BD-D4A5-464E-A1D6-F61A6420C33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2550191980"/>
      </p:ext>
    </p:extLst>
  </p:cSld>
  <p:clrMapOvr>
    <a:masterClrMapping/>
  </p:clrMapOvr>
  <mc:AlternateContent xmlns:mc="http://schemas.openxmlformats.org/markup-compatibility/2006">
    <mc:Choice xmlns:p14="http://schemas.microsoft.com/office/powerpoint/2010/main" Requires="p14">
      <p:transition p14:dur="10" advTm="12061"/>
    </mc:Choice>
    <mc:Fallback>
      <p:transition advTm="12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rPr lang="en-GB"/>
              <a:t>Personnel of the Legal System</a:t>
            </a:r>
          </a:p>
        </p:txBody>
      </p:sp>
      <p:sp>
        <p:nvSpPr>
          <p:cNvPr id="30" name="Isosceles Triangle 2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420899" y="6182876"/>
            <a:ext cx="512504" cy="365125"/>
          </a:xfrm>
        </p:spPr>
        <p:txBody>
          <a:bodyPr>
            <a:normAutofit/>
          </a:bodyPr>
          <a:lstStyle/>
          <a:p>
            <a:pPr>
              <a:spcAft>
                <a:spcPts val="600"/>
              </a:spcAft>
            </a:pPr>
            <a:fld id="{4ACF9EE9-D81C-4F79-B564-34001B3D727E}" type="slidenum">
              <a:rPr lang="en-GB"/>
              <a:pPr>
                <a:spcAft>
                  <a:spcPts val="600"/>
                </a:spcAft>
              </a:pPr>
              <a:t>2</a:t>
            </a:fld>
            <a:endParaRPr lang="en-GB"/>
          </a:p>
        </p:txBody>
      </p:sp>
      <p:sp>
        <p:nvSpPr>
          <p:cNvPr id="32" name="Isosceles Triangle 3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02B1E5E8-0BC2-4260-9F9F-03F6A5665B36}"/>
              </a:ext>
            </a:extLst>
          </p:cNvPr>
          <p:cNvGraphicFramePr>
            <a:graphicFrameLocks noGrp="1"/>
          </p:cNvGraphicFramePr>
          <p:nvPr>
            <p:ph idx="1"/>
            <p:extLst>
              <p:ext uri="{D42A27DB-BD31-4B8C-83A1-F6EECF244321}">
                <p14:modId xmlns:p14="http://schemas.microsoft.com/office/powerpoint/2010/main" val="4002869119"/>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D4C8AD00-6232-434A-A846-2D21151AB52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23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Tm="15335"/>
    </mc:Choice>
    <mc:Fallback>
      <p:transition advTm="15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9360" y="1382486"/>
            <a:ext cx="2660686" cy="4093028"/>
          </a:xfrm>
        </p:spPr>
        <p:txBody>
          <a:bodyPr anchor="ctr">
            <a:normAutofit/>
          </a:bodyPr>
          <a:lstStyle/>
          <a:p>
            <a:r>
              <a:rPr lang="en-GB" sz="3800"/>
              <a:t>Personnel of the Legal System</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3</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8379275B-6930-40A0-9CD6-980D2EC5B54C}"/>
              </a:ext>
            </a:extLst>
          </p:cNvPr>
          <p:cNvGraphicFramePr>
            <a:graphicFrameLocks noGrp="1"/>
          </p:cNvGraphicFramePr>
          <p:nvPr>
            <p:ph idx="1"/>
            <p:extLst>
              <p:ext uri="{D42A27DB-BD31-4B8C-83A1-F6EECF244321}">
                <p14:modId xmlns:p14="http://schemas.microsoft.com/office/powerpoint/2010/main" val="1226917430"/>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664102D0-60BD-4913-B22B-BF0DF1EB5A3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23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Tm="18748"/>
    </mc:Choice>
    <mc:Fallback>
      <p:transition advTm="18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9360" y="1382486"/>
            <a:ext cx="2660686" cy="4093028"/>
          </a:xfrm>
        </p:spPr>
        <p:txBody>
          <a:bodyPr anchor="ctr">
            <a:normAutofit/>
          </a:bodyPr>
          <a:lstStyle/>
          <a:p>
            <a:r>
              <a:rPr lang="en-GB" sz="3800"/>
              <a:t>Personnel of the Legal System</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4</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56789AD6-F104-48E0-8D79-5898140BB03E}"/>
              </a:ext>
            </a:extLst>
          </p:cNvPr>
          <p:cNvGraphicFramePr>
            <a:graphicFrameLocks noGrp="1"/>
          </p:cNvGraphicFramePr>
          <p:nvPr>
            <p:ph idx="1"/>
            <p:extLst>
              <p:ext uri="{D42A27DB-BD31-4B8C-83A1-F6EECF244321}">
                <p14:modId xmlns:p14="http://schemas.microsoft.com/office/powerpoint/2010/main" val="1675132215"/>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500A39DB-784E-4B66-BD22-D2DC4DF0520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623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Tm="37324"/>
    </mc:Choice>
    <mc:Fallback>
      <p:transition advTm="37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850833" cy="659160"/>
          </a:xfrm>
        </p:spPr>
        <p:txBody>
          <a:bodyPr/>
          <a:lstStyle/>
          <a:p>
            <a:r>
              <a:rPr lang="en-GB" dirty="0"/>
              <a:t>Legal Professional </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922938669"/>
              </p:ext>
            </p:extLst>
          </p:nvPr>
        </p:nvGraphicFramePr>
        <p:xfrm>
          <a:off x="395536" y="1268760"/>
          <a:ext cx="8280917" cy="5907181"/>
        </p:xfrm>
        <a:graphic>
          <a:graphicData uri="http://schemas.openxmlformats.org/drawingml/2006/table">
            <a:tbl>
              <a:tblPr firstRow="1" bandRow="1">
                <a:tableStyleId>{5C22544A-7EE6-4342-B048-85BDC9FD1C3A}</a:tableStyleId>
              </a:tblPr>
              <a:tblGrid>
                <a:gridCol w="2758963">
                  <a:extLst>
                    <a:ext uri="{9D8B030D-6E8A-4147-A177-3AD203B41FA5}">
                      <a16:colId xmlns:a16="http://schemas.microsoft.com/office/drawing/2014/main" val="20000"/>
                    </a:ext>
                  </a:extLst>
                </a:gridCol>
                <a:gridCol w="2760977">
                  <a:extLst>
                    <a:ext uri="{9D8B030D-6E8A-4147-A177-3AD203B41FA5}">
                      <a16:colId xmlns:a16="http://schemas.microsoft.com/office/drawing/2014/main" val="20001"/>
                    </a:ext>
                  </a:extLst>
                </a:gridCol>
                <a:gridCol w="2760977">
                  <a:extLst>
                    <a:ext uri="{9D8B030D-6E8A-4147-A177-3AD203B41FA5}">
                      <a16:colId xmlns:a16="http://schemas.microsoft.com/office/drawing/2014/main" val="20002"/>
                    </a:ext>
                  </a:extLst>
                </a:gridCol>
              </a:tblGrid>
              <a:tr h="592174">
                <a:tc>
                  <a:txBody>
                    <a:bodyPr/>
                    <a:lstStyle/>
                    <a:p>
                      <a:r>
                        <a:rPr lang="en-GB" dirty="0"/>
                        <a:t>Profession</a:t>
                      </a:r>
                    </a:p>
                  </a:txBody>
                  <a:tcPr/>
                </a:tc>
                <a:tc>
                  <a:txBody>
                    <a:bodyPr/>
                    <a:lstStyle/>
                    <a:p>
                      <a:r>
                        <a:rPr lang="en-GB"/>
                        <a:t>Representative </a:t>
                      </a:r>
                      <a:r>
                        <a:rPr lang="en-GB" dirty="0"/>
                        <a:t>Body</a:t>
                      </a:r>
                    </a:p>
                  </a:txBody>
                  <a:tcPr/>
                </a:tc>
                <a:tc>
                  <a:txBody>
                    <a:bodyPr/>
                    <a:lstStyle/>
                    <a:p>
                      <a:r>
                        <a:rPr lang="en-GB" dirty="0"/>
                        <a:t>Regulatory Body </a:t>
                      </a:r>
                    </a:p>
                  </a:txBody>
                  <a:tcPr/>
                </a:tc>
                <a:extLst>
                  <a:ext uri="{0D108BD9-81ED-4DB2-BD59-A6C34878D82A}">
                    <a16:rowId xmlns:a16="http://schemas.microsoft.com/office/drawing/2014/main" val="10000"/>
                  </a:ext>
                </a:extLst>
              </a:tr>
              <a:tr h="664376">
                <a:tc>
                  <a:txBody>
                    <a:bodyPr/>
                    <a:lstStyle/>
                    <a:p>
                      <a:r>
                        <a:rPr lang="en-GB" dirty="0"/>
                        <a:t>Solicitors</a:t>
                      </a:r>
                      <a:r>
                        <a:rPr lang="en-GB" baseline="0" dirty="0"/>
                        <a:t> </a:t>
                      </a:r>
                      <a:endParaRPr lang="en-GB" dirty="0"/>
                    </a:p>
                  </a:txBody>
                  <a:tcPr/>
                </a:tc>
                <a:tc>
                  <a:txBody>
                    <a:bodyPr/>
                    <a:lstStyle/>
                    <a:p>
                      <a:r>
                        <a:rPr lang="en-GB" dirty="0"/>
                        <a:t>Law Society</a:t>
                      </a:r>
                    </a:p>
                  </a:txBody>
                  <a:tcPr/>
                </a:tc>
                <a:tc>
                  <a:txBody>
                    <a:bodyPr/>
                    <a:lstStyle/>
                    <a:p>
                      <a:r>
                        <a:rPr lang="en-GB" dirty="0"/>
                        <a:t>Solicitors Regulation authority (SRA) </a:t>
                      </a:r>
                    </a:p>
                  </a:txBody>
                  <a:tcPr/>
                </a:tc>
                <a:extLst>
                  <a:ext uri="{0D108BD9-81ED-4DB2-BD59-A6C34878D82A}">
                    <a16:rowId xmlns:a16="http://schemas.microsoft.com/office/drawing/2014/main" val="10001"/>
                  </a:ext>
                </a:extLst>
              </a:tr>
              <a:tr h="664376">
                <a:tc>
                  <a:txBody>
                    <a:bodyPr/>
                    <a:lstStyle/>
                    <a:p>
                      <a:r>
                        <a:rPr lang="en-GB" dirty="0"/>
                        <a:t>Barristers </a:t>
                      </a:r>
                    </a:p>
                  </a:txBody>
                  <a:tcPr/>
                </a:tc>
                <a:tc>
                  <a:txBody>
                    <a:bodyPr/>
                    <a:lstStyle/>
                    <a:p>
                      <a:r>
                        <a:rPr lang="en-GB" dirty="0"/>
                        <a:t>Bar council </a:t>
                      </a:r>
                    </a:p>
                  </a:txBody>
                  <a:tcPr/>
                </a:tc>
                <a:tc>
                  <a:txBody>
                    <a:bodyPr/>
                    <a:lstStyle/>
                    <a:p>
                      <a:r>
                        <a:rPr lang="en-GB" dirty="0"/>
                        <a:t>Bar standards Board (BSB)</a:t>
                      </a:r>
                    </a:p>
                  </a:txBody>
                  <a:tcPr/>
                </a:tc>
                <a:extLst>
                  <a:ext uri="{0D108BD9-81ED-4DB2-BD59-A6C34878D82A}">
                    <a16:rowId xmlns:a16="http://schemas.microsoft.com/office/drawing/2014/main" val="10002"/>
                  </a:ext>
                </a:extLst>
              </a:tr>
              <a:tr h="1233841">
                <a:tc>
                  <a:txBody>
                    <a:bodyPr/>
                    <a:lstStyle/>
                    <a:p>
                      <a:r>
                        <a:rPr lang="en-GB" dirty="0"/>
                        <a:t>Chartered Legal Executive Lawyers</a:t>
                      </a:r>
                    </a:p>
                    <a:p>
                      <a:r>
                        <a:rPr lang="en-GB" dirty="0"/>
                        <a:t>CILEX Advocates</a:t>
                      </a:r>
                    </a:p>
                    <a:p>
                      <a:r>
                        <a:rPr lang="en-GB" dirty="0"/>
                        <a:t>CILEX Practitioners</a:t>
                      </a:r>
                    </a:p>
                  </a:txBody>
                  <a:tcPr/>
                </a:tc>
                <a:tc>
                  <a:txBody>
                    <a:bodyPr/>
                    <a:lstStyle/>
                    <a:p>
                      <a:r>
                        <a:rPr lang="en-GB" dirty="0"/>
                        <a:t>Chartered Institute of Legal Executives (CILEx)</a:t>
                      </a:r>
                    </a:p>
                  </a:txBody>
                  <a:tcPr/>
                </a:tc>
                <a:tc>
                  <a:txBody>
                    <a:bodyPr/>
                    <a:lstStyle/>
                    <a:p>
                      <a:r>
                        <a:rPr lang="en-GB" dirty="0"/>
                        <a:t>CILEX Regulation</a:t>
                      </a:r>
                    </a:p>
                  </a:txBody>
                  <a:tcPr/>
                </a:tc>
                <a:extLst>
                  <a:ext uri="{0D108BD9-81ED-4DB2-BD59-A6C34878D82A}">
                    <a16:rowId xmlns:a16="http://schemas.microsoft.com/office/drawing/2014/main" val="10003"/>
                  </a:ext>
                </a:extLst>
              </a:tr>
              <a:tr h="379643">
                <a:tc>
                  <a:txBody>
                    <a:bodyPr/>
                    <a:lstStyle/>
                    <a:p>
                      <a:r>
                        <a:rPr lang="en-GB" dirty="0"/>
                        <a:t>Licensed Conveyancers</a:t>
                      </a:r>
                    </a:p>
                  </a:txBody>
                  <a:tcPr/>
                </a:tc>
                <a:tc gridSpan="2">
                  <a:txBody>
                    <a:bodyPr/>
                    <a:lstStyle/>
                    <a:p>
                      <a:r>
                        <a:rPr lang="en-GB" dirty="0"/>
                        <a:t>Council of Licensed Conveyancers </a:t>
                      </a:r>
                    </a:p>
                  </a:txBody>
                  <a:tcPr/>
                </a:tc>
                <a:tc hMerge="1">
                  <a:txBody>
                    <a:bodyPr/>
                    <a:lstStyle/>
                    <a:p>
                      <a:endParaRPr lang="en-GB" dirty="0"/>
                    </a:p>
                  </a:txBody>
                  <a:tcPr/>
                </a:tc>
                <a:extLst>
                  <a:ext uri="{0D108BD9-81ED-4DB2-BD59-A6C34878D82A}">
                    <a16:rowId xmlns:a16="http://schemas.microsoft.com/office/drawing/2014/main" val="10004"/>
                  </a:ext>
                </a:extLst>
              </a:tr>
              <a:tr h="664376">
                <a:tc>
                  <a:txBody>
                    <a:bodyPr/>
                    <a:lstStyle/>
                    <a:p>
                      <a:r>
                        <a:rPr lang="en-GB" dirty="0"/>
                        <a:t>Patent attorneys</a:t>
                      </a:r>
                    </a:p>
                  </a:txBody>
                  <a:tcPr/>
                </a:tc>
                <a:tc>
                  <a:txBody>
                    <a:bodyPr/>
                    <a:lstStyle/>
                    <a:p>
                      <a:r>
                        <a:rPr lang="en-GB" dirty="0"/>
                        <a:t>Chartered Institute of Patent Attorneys (CIPA)</a:t>
                      </a:r>
                    </a:p>
                  </a:txBody>
                  <a:tcPr/>
                </a:tc>
                <a:tc rowSpan="2">
                  <a:txBody>
                    <a:bodyPr/>
                    <a:lstStyle/>
                    <a:p>
                      <a:r>
                        <a:rPr lang="en-GB"/>
                        <a:t>Intellectual </a:t>
                      </a:r>
                      <a:r>
                        <a:rPr lang="en-GB" dirty="0"/>
                        <a:t>Property Regulations Board (</a:t>
                      </a:r>
                      <a:r>
                        <a:rPr lang="en-GB" dirty="0" err="1"/>
                        <a:t>IPReg</a:t>
                      </a:r>
                      <a:r>
                        <a:rPr lang="en-GB" dirty="0"/>
                        <a:t>)</a:t>
                      </a:r>
                    </a:p>
                  </a:txBody>
                  <a:tcPr/>
                </a:tc>
                <a:extLst>
                  <a:ext uri="{0D108BD9-81ED-4DB2-BD59-A6C34878D82A}">
                    <a16:rowId xmlns:a16="http://schemas.microsoft.com/office/drawing/2014/main" val="10005"/>
                  </a:ext>
                </a:extLst>
              </a:tr>
              <a:tr h="664376">
                <a:tc>
                  <a:txBody>
                    <a:bodyPr/>
                    <a:lstStyle/>
                    <a:p>
                      <a:r>
                        <a:rPr lang="en-GB" dirty="0"/>
                        <a:t>Trade Mark attorneys</a:t>
                      </a:r>
                    </a:p>
                  </a:txBody>
                  <a:tcPr/>
                </a:tc>
                <a:tc>
                  <a:txBody>
                    <a:bodyPr/>
                    <a:lstStyle/>
                    <a:p>
                      <a:r>
                        <a:rPr lang="en-GB" dirty="0"/>
                        <a:t>Institute of Trade Mark attorneys (ITMA)</a:t>
                      </a:r>
                    </a:p>
                  </a:txBody>
                  <a:tcPr/>
                </a:tc>
                <a:tc vMerge="1">
                  <a:txBody>
                    <a:bodyPr/>
                    <a:lstStyle/>
                    <a:p>
                      <a:endParaRPr lang="en-GB" dirty="0"/>
                    </a:p>
                  </a:txBody>
                  <a:tcPr/>
                </a:tc>
                <a:extLst>
                  <a:ext uri="{0D108BD9-81ED-4DB2-BD59-A6C34878D82A}">
                    <a16:rowId xmlns:a16="http://schemas.microsoft.com/office/drawing/2014/main" val="10006"/>
                  </a:ext>
                </a:extLst>
              </a:tr>
              <a:tr h="664376">
                <a:tc>
                  <a:txBody>
                    <a:bodyPr/>
                    <a:lstStyle/>
                    <a:p>
                      <a:r>
                        <a:rPr lang="en-GB" dirty="0"/>
                        <a:t>Law costs and Draftsmen</a:t>
                      </a:r>
                    </a:p>
                  </a:txBody>
                  <a:tcPr/>
                </a:tc>
                <a:tc>
                  <a:txBody>
                    <a:bodyPr/>
                    <a:lstStyle/>
                    <a:p>
                      <a:r>
                        <a:rPr lang="en-GB" dirty="0"/>
                        <a:t>Association</a:t>
                      </a:r>
                      <a:r>
                        <a:rPr lang="en-GB" baseline="0" dirty="0"/>
                        <a:t> of Cost Lawyers</a:t>
                      </a:r>
                      <a:endParaRPr lang="en-GB" dirty="0"/>
                    </a:p>
                  </a:txBody>
                  <a:tcPr/>
                </a:tc>
                <a:tc>
                  <a:txBody>
                    <a:bodyPr/>
                    <a:lstStyle/>
                    <a:p>
                      <a:r>
                        <a:rPr lang="en-GB" dirty="0"/>
                        <a:t>Cost Lawyers Standards Board </a:t>
                      </a:r>
                    </a:p>
                  </a:txBody>
                  <a:tcPr/>
                </a:tc>
                <a:extLst>
                  <a:ext uri="{0D108BD9-81ED-4DB2-BD59-A6C34878D82A}">
                    <a16:rowId xmlns:a16="http://schemas.microsoft.com/office/drawing/2014/main" val="10007"/>
                  </a:ext>
                </a:extLst>
              </a:tr>
              <a:tr h="379643">
                <a:tc>
                  <a:txBody>
                    <a:bodyPr/>
                    <a:lstStyle/>
                    <a:p>
                      <a:r>
                        <a:rPr lang="en-GB" dirty="0"/>
                        <a:t>Notaries </a:t>
                      </a:r>
                    </a:p>
                  </a:txBody>
                  <a:tcPr/>
                </a:tc>
                <a:tc gridSpan="2">
                  <a:txBody>
                    <a:bodyPr/>
                    <a:lstStyle/>
                    <a:p>
                      <a:r>
                        <a:rPr lang="en-GB" dirty="0"/>
                        <a:t>Master of the Faculties </a:t>
                      </a:r>
                    </a:p>
                  </a:txBody>
                  <a:tcPr/>
                </a:tc>
                <a:tc hMerge="1">
                  <a:txBody>
                    <a:bodyPr/>
                    <a:lstStyle/>
                    <a:p>
                      <a:endParaRPr lang="en-GB" dirty="0"/>
                    </a:p>
                  </a:txBody>
                  <a:tcPr/>
                </a:tc>
                <a:extLst>
                  <a:ext uri="{0D108BD9-81ED-4DB2-BD59-A6C34878D82A}">
                    <a16:rowId xmlns:a16="http://schemas.microsoft.com/office/drawing/2014/main" val="10008"/>
                  </a:ext>
                </a:extLst>
              </a:tr>
            </a:tbl>
          </a:graphicData>
        </a:graphic>
      </p:graphicFrame>
      <p:sp>
        <p:nvSpPr>
          <p:cNvPr id="4" name="Slide Number Placeholder 3"/>
          <p:cNvSpPr>
            <a:spLocks noGrp="1"/>
          </p:cNvSpPr>
          <p:nvPr>
            <p:ph type="sldNum" sz="quarter" idx="12"/>
          </p:nvPr>
        </p:nvSpPr>
        <p:spPr/>
        <p:txBody>
          <a:bodyPr/>
          <a:lstStyle/>
          <a:p>
            <a:fld id="{4ACF9EE9-D81C-4F79-B564-34001B3D727E}" type="slidenum">
              <a:rPr lang="en-GB" smtClean="0"/>
              <a:pPr/>
              <a:t>5</a:t>
            </a:fld>
            <a:endParaRPr lang="en-GB"/>
          </a:p>
        </p:txBody>
      </p:sp>
      <p:pic>
        <p:nvPicPr>
          <p:cNvPr id="6" name="Audio 5">
            <a:hlinkClick r:id="" action="ppaction://media"/>
            <a:extLst>
              <a:ext uri="{FF2B5EF4-FFF2-40B4-BE49-F238E27FC236}">
                <a16:creationId xmlns:a16="http://schemas.microsoft.com/office/drawing/2014/main" id="{20FFEE31-C64A-4F74-AF13-DC2B585F7D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23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advTm="60335"/>
    </mc:Choice>
    <mc:Fallback>
      <p:transition advTm="60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4FAB9-50E4-4C4C-B660-8DC363C7CC02}"/>
              </a:ext>
            </a:extLst>
          </p:cNvPr>
          <p:cNvSpPr>
            <a:spLocks noGrp="1"/>
          </p:cNvSpPr>
          <p:nvPr>
            <p:ph type="title"/>
          </p:nvPr>
        </p:nvSpPr>
        <p:spPr>
          <a:xfrm>
            <a:off x="489360" y="1382486"/>
            <a:ext cx="2660686" cy="4093028"/>
          </a:xfrm>
        </p:spPr>
        <p:txBody>
          <a:bodyPr anchor="ctr">
            <a:normAutofit/>
          </a:bodyPr>
          <a:lstStyle/>
          <a:p>
            <a:r>
              <a:rPr lang="en-US" sz="3800"/>
              <a:t>Solicitors</a:t>
            </a:r>
            <a:endParaRPr lang="en-GB" sz="3800"/>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49DB021-2886-4B3F-8A01-8A3A962EB14B}"/>
              </a:ext>
            </a:extLst>
          </p:cNvPr>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6</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90DF8B02-441D-40C3-9219-0FB7E7A9D364}"/>
              </a:ext>
            </a:extLst>
          </p:cNvPr>
          <p:cNvGraphicFramePr>
            <a:graphicFrameLocks noGrp="1"/>
          </p:cNvGraphicFramePr>
          <p:nvPr>
            <p:ph idx="1"/>
            <p:extLst>
              <p:ext uri="{D42A27DB-BD31-4B8C-83A1-F6EECF244321}">
                <p14:modId xmlns:p14="http://schemas.microsoft.com/office/powerpoint/2010/main" val="1330352166"/>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hlinkClick r:id="" action="ppaction://media"/>
            <a:extLst>
              <a:ext uri="{FF2B5EF4-FFF2-40B4-BE49-F238E27FC236}">
                <a16:creationId xmlns:a16="http://schemas.microsoft.com/office/drawing/2014/main" id="{9EA21B16-38C2-4DD7-A143-EC6BAD8CC8C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422925365"/>
      </p:ext>
    </p:extLst>
  </p:cSld>
  <p:clrMapOvr>
    <a:masterClrMapping/>
  </p:clrMapOvr>
  <mc:AlternateContent xmlns:mc="http://schemas.openxmlformats.org/markup-compatibility/2006">
    <mc:Choice xmlns:p14="http://schemas.microsoft.com/office/powerpoint/2010/main" Requires="p14">
      <p:transition p14:dur="10" advTm="79028"/>
    </mc:Choice>
    <mc:Fallback>
      <p:transition advTm="79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EC62B-3F11-48EB-87B1-5038DD7D45CD}"/>
              </a:ext>
            </a:extLst>
          </p:cNvPr>
          <p:cNvSpPr>
            <a:spLocks noGrp="1"/>
          </p:cNvSpPr>
          <p:nvPr>
            <p:ph type="title"/>
          </p:nvPr>
        </p:nvSpPr>
        <p:spPr>
          <a:xfrm>
            <a:off x="489360" y="1382486"/>
            <a:ext cx="2660686" cy="4093028"/>
          </a:xfrm>
        </p:spPr>
        <p:txBody>
          <a:bodyPr anchor="ctr">
            <a:normAutofit/>
          </a:bodyPr>
          <a:lstStyle/>
          <a:p>
            <a:r>
              <a:rPr lang="en-US" sz="3800"/>
              <a:t>Solicitors </a:t>
            </a:r>
            <a:endParaRPr lang="en-GB" sz="3800"/>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B8ADA3C-4846-4625-9310-E8BEA378F4D0}"/>
              </a:ext>
            </a:extLst>
          </p:cNvPr>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a:solidFill>
                  <a:srgbClr val="FFFFFF"/>
                </a:solidFill>
              </a:rPr>
              <a:pPr>
                <a:spcAft>
                  <a:spcPts val="600"/>
                </a:spcAft>
              </a:pPr>
              <a:t>7</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286739E3-D243-4449-8A0A-F50AA198196A}"/>
              </a:ext>
            </a:extLst>
          </p:cNvPr>
          <p:cNvGraphicFramePr>
            <a:graphicFrameLocks noGrp="1"/>
          </p:cNvGraphicFramePr>
          <p:nvPr>
            <p:ph idx="1"/>
            <p:extLst>
              <p:ext uri="{D42A27DB-BD31-4B8C-83A1-F6EECF244321}">
                <p14:modId xmlns:p14="http://schemas.microsoft.com/office/powerpoint/2010/main" val="3785473381"/>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FC02A308-96C4-4084-86F9-7E8F9A7C9E5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48404528"/>
      </p:ext>
    </p:extLst>
  </p:cSld>
  <p:clrMapOvr>
    <a:masterClrMapping/>
  </p:clrMapOvr>
  <mc:AlternateContent xmlns:mc="http://schemas.openxmlformats.org/markup-compatibility/2006">
    <mc:Choice xmlns:p14="http://schemas.microsoft.com/office/powerpoint/2010/main" Requires="p14">
      <p:transition p14:dur="10" advTm="67510"/>
    </mc:Choice>
    <mc:Fallback>
      <p:transition advTm="6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2C71-212E-431D-8498-F07A232DC6D6}"/>
              </a:ext>
            </a:extLst>
          </p:cNvPr>
          <p:cNvSpPr>
            <a:spLocks noGrp="1"/>
          </p:cNvSpPr>
          <p:nvPr>
            <p:ph type="title"/>
          </p:nvPr>
        </p:nvSpPr>
        <p:spPr>
          <a:xfrm>
            <a:off x="1219198" y="47705"/>
            <a:ext cx="1974155" cy="424717"/>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8AE08535-A068-41AF-ADE2-59EA47282A7A}"/>
              </a:ext>
            </a:extLst>
          </p:cNvPr>
          <p:cNvSpPr>
            <a:spLocks noGrp="1"/>
          </p:cNvSpPr>
          <p:nvPr>
            <p:ph idx="1"/>
          </p:nvPr>
        </p:nvSpPr>
        <p:spPr>
          <a:xfrm>
            <a:off x="609600" y="1328810"/>
            <a:ext cx="6347714" cy="3880773"/>
          </a:xfrm>
        </p:spPr>
        <p:txBody>
          <a:bodyPr>
            <a:noAutofit/>
          </a:bodyPr>
          <a:lstStyle/>
          <a:p>
            <a:r>
              <a:rPr lang="en-US" sz="1100" dirty="0"/>
              <a:t>When admitted to the roll of solicitors you become a Law Society member.</a:t>
            </a:r>
          </a:p>
          <a:p>
            <a:r>
              <a:rPr lang="en-US" sz="1100" dirty="0"/>
              <a:t>in the 12 months to 31 July 2019, the number of solicitors with practicing certificates (PC holders) reached 146,953 – the highest recorded so far</a:t>
            </a:r>
          </a:p>
          <a:p>
            <a:r>
              <a:rPr lang="en-US" sz="1100" dirty="0"/>
              <a:t>there were 195,821 individuals on the Roll of solicitors in total, with year on year growth slowing to 3.7%</a:t>
            </a:r>
          </a:p>
          <a:p>
            <a:r>
              <a:rPr lang="en-US" sz="1100" dirty="0"/>
              <a:t>women PC holders outnumbered men by over 4,500, a gap that has grown over the past two years</a:t>
            </a:r>
          </a:p>
          <a:p>
            <a:r>
              <a:rPr lang="en-US" sz="1100" dirty="0"/>
              <a:t>black, Asian and minority ethnic (BAME) groups reached 17.5% as a share of all PC holders, based on those with known ethnicity, growing steadily</a:t>
            </a:r>
          </a:p>
          <a:p>
            <a:r>
              <a:rPr lang="en-US" sz="1100" dirty="0"/>
              <a:t>the number of private practitioners increased by 1,200, a 1.3% growth from last year</a:t>
            </a:r>
          </a:p>
          <a:p>
            <a:r>
              <a:rPr lang="en-US" sz="1100" dirty="0"/>
              <a:t>students graduating with degrees in law from universities in England and Wales continued to rise in 2019 to 16,499 and 72.8% graduated with a first or upper second degree</a:t>
            </a:r>
          </a:p>
          <a:p>
            <a:r>
              <a:rPr lang="en-US" sz="1100" dirty="0"/>
              <a:t>trainee registrations rose by nearly 10% in the year to July 2019, with almost 90% in private practice firms</a:t>
            </a:r>
          </a:p>
          <a:p>
            <a:r>
              <a:rPr lang="en-US" sz="1100" dirty="0"/>
              <a:t>women made up close to two thirds of new trainees</a:t>
            </a:r>
          </a:p>
          <a:p>
            <a:r>
              <a:rPr lang="en-US" sz="1100" dirty="0"/>
              <a:t>30% of all traineeships were in the City of London</a:t>
            </a:r>
          </a:p>
          <a:p>
            <a:r>
              <a:rPr lang="en-US" sz="1100" dirty="0"/>
              <a:t>the number of Roll admissions showed steady growth for the fifth year running – with nearly 7,000 admissions to the Roll, the 12 months to July 2019 saw a 3% increase from the year before</a:t>
            </a:r>
            <a:endParaRPr lang="en-GB" sz="1100" dirty="0"/>
          </a:p>
        </p:txBody>
      </p:sp>
      <p:sp>
        <p:nvSpPr>
          <p:cNvPr id="4" name="Slide Number Placeholder 3">
            <a:extLst>
              <a:ext uri="{FF2B5EF4-FFF2-40B4-BE49-F238E27FC236}">
                <a16:creationId xmlns:a16="http://schemas.microsoft.com/office/drawing/2014/main" id="{D0C9F852-8B72-48C1-BCC7-DABE329B08AC}"/>
              </a:ext>
            </a:extLst>
          </p:cNvPr>
          <p:cNvSpPr>
            <a:spLocks noGrp="1"/>
          </p:cNvSpPr>
          <p:nvPr>
            <p:ph type="sldNum" sz="quarter" idx="12"/>
          </p:nvPr>
        </p:nvSpPr>
        <p:spPr/>
        <p:txBody>
          <a:bodyPr/>
          <a:lstStyle/>
          <a:p>
            <a:fld id="{4ACF9EE9-D81C-4F79-B564-34001B3D727E}" type="slidenum">
              <a:rPr lang="en-GB" smtClean="0"/>
              <a:pPr/>
              <a:t>8</a:t>
            </a:fld>
            <a:endParaRPr lang="en-GB"/>
          </a:p>
        </p:txBody>
      </p:sp>
      <p:pic>
        <p:nvPicPr>
          <p:cNvPr id="1028" name="Picture 4" descr="See the source image">
            <a:extLst>
              <a:ext uri="{FF2B5EF4-FFF2-40B4-BE49-F238E27FC236}">
                <a16:creationId xmlns:a16="http://schemas.microsoft.com/office/drawing/2014/main" id="{DDC1B0CF-FE05-4F32-8D9E-978E9192F63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599" y="47705"/>
            <a:ext cx="2940346" cy="129763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F340C52-0B40-41FF-9DB0-A3933D920F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44791388"/>
      </p:ext>
    </p:extLst>
  </p:cSld>
  <p:clrMapOvr>
    <a:masterClrMapping/>
  </p:clrMapOvr>
  <mc:AlternateContent xmlns:mc="http://schemas.openxmlformats.org/markup-compatibility/2006">
    <mc:Choice xmlns:p14="http://schemas.microsoft.com/office/powerpoint/2010/main" Requires="p14">
      <p:transition p14:dur="10" advTm="61032"/>
    </mc:Choice>
    <mc:Fallback>
      <p:transition advTm="61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AC98D6-AD70-44A4-B01F-0914BC38DDED}"/>
              </a:ext>
            </a:extLst>
          </p:cNvPr>
          <p:cNvSpPr>
            <a:spLocks noGrp="1"/>
          </p:cNvSpPr>
          <p:nvPr>
            <p:ph idx="1"/>
          </p:nvPr>
        </p:nvSpPr>
        <p:spPr>
          <a:xfrm>
            <a:off x="508000" y="1253067"/>
            <a:ext cx="4616450" cy="4351866"/>
          </a:xfrm>
        </p:spPr>
        <p:txBody>
          <a:bodyPr anchor="ctr">
            <a:normAutofit/>
          </a:bodyPr>
          <a:lstStyle/>
          <a:p>
            <a:r>
              <a:rPr lang="en-US" dirty="0"/>
              <a:t>Courts and Legal Services Act 1990</a:t>
            </a:r>
          </a:p>
          <a:p>
            <a:r>
              <a:rPr lang="en-US" dirty="0"/>
              <a:t>Lost their monopoly on all legal services</a:t>
            </a:r>
          </a:p>
          <a:p>
            <a:r>
              <a:rPr lang="en-US" dirty="0"/>
              <a:t>Conveyancing changes to the law through the Administration of Justice Act 1985 and S37 of the CLSA 1990 meant non- solicitors could become Licensed Conveyancers. </a:t>
            </a:r>
          </a:p>
          <a:p>
            <a:r>
              <a:rPr lang="en-US" dirty="0"/>
              <a:t>Rights of Audience s27 of the CLSA 1990 established a new system of rights of audience so solicitors can qualify for higher rights of audience in the higher courts. </a:t>
            </a:r>
            <a:endParaRPr lang="en-GB" dirty="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70AD8CF2-7D87-42F5-AB2E-E6E679A88C16}"/>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9</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C26622-C777-44B6-BAE9-AAB239637A92}"/>
              </a:ext>
            </a:extLst>
          </p:cNvPr>
          <p:cNvSpPr>
            <a:spLocks noGrp="1"/>
          </p:cNvSpPr>
          <p:nvPr>
            <p:ph type="title"/>
          </p:nvPr>
        </p:nvSpPr>
        <p:spPr>
          <a:xfrm>
            <a:off x="5872243" y="1253067"/>
            <a:ext cx="2528807" cy="4351866"/>
          </a:xfrm>
        </p:spPr>
        <p:txBody>
          <a:bodyPr anchor="ctr">
            <a:normAutofit/>
          </a:bodyPr>
          <a:lstStyle/>
          <a:p>
            <a:r>
              <a:rPr lang="en-US">
                <a:solidFill>
                  <a:schemeClr val="bg1"/>
                </a:solidFill>
              </a:rPr>
              <a:t>Reform</a:t>
            </a:r>
            <a:endParaRPr lang="en-GB">
              <a:solidFill>
                <a:schemeClr val="bg1"/>
              </a:solidFill>
            </a:endParaRPr>
          </a:p>
        </p:txBody>
      </p:sp>
      <p:pic>
        <p:nvPicPr>
          <p:cNvPr id="5" name="Audio 4">
            <a:hlinkClick r:id="" action="ppaction://media"/>
            <a:extLst>
              <a:ext uri="{FF2B5EF4-FFF2-40B4-BE49-F238E27FC236}">
                <a16:creationId xmlns:a16="http://schemas.microsoft.com/office/drawing/2014/main" id="{A59EEB01-343D-4628-9CD4-ACFDE0AAC9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791592253"/>
      </p:ext>
    </p:extLst>
  </p:cSld>
  <p:clrMapOvr>
    <a:masterClrMapping/>
  </p:clrMapOvr>
  <mc:AlternateContent xmlns:mc="http://schemas.openxmlformats.org/markup-compatibility/2006">
    <mc:Choice xmlns:p14="http://schemas.microsoft.com/office/powerpoint/2010/main" Requires="p14">
      <p:transition p14:dur="10" advTm="115460"/>
    </mc:Choice>
    <mc:Fallback>
      <p:transition advTm="115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4E018-57B9-4842-BA48-5C5A76995EB6}"/>
              </a:ext>
            </a:extLst>
          </p:cNvPr>
          <p:cNvSpPr>
            <a:spLocks noGrp="1"/>
          </p:cNvSpPr>
          <p:nvPr>
            <p:ph type="title"/>
          </p:nvPr>
        </p:nvSpPr>
        <p:spPr>
          <a:xfrm>
            <a:off x="489360" y="1382486"/>
            <a:ext cx="2660686" cy="4093028"/>
          </a:xfrm>
        </p:spPr>
        <p:txBody>
          <a:bodyPr anchor="ctr">
            <a:normAutofit/>
          </a:bodyPr>
          <a:lstStyle/>
          <a:p>
            <a:r>
              <a:rPr lang="en-US" sz="3800" dirty="0"/>
              <a:t>Alternative Business Structures (ABS)</a:t>
            </a:r>
            <a:endParaRPr lang="en-GB" sz="3800" dirty="0"/>
          </a:p>
        </p:txBody>
      </p:sp>
      <p:grpSp>
        <p:nvGrpSpPr>
          <p:cNvPr id="30" name="Group 2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31" name="Straight Connector 3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5" name="Rectangle 4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DE98A88-1499-42B1-8CEF-AF94A0F2BBE4}"/>
              </a:ext>
            </a:extLst>
          </p:cNvPr>
          <p:cNvSpPr>
            <a:spLocks noGrp="1"/>
          </p:cNvSpPr>
          <p:nvPr>
            <p:ph type="sldNum" sz="quarter" idx="12"/>
          </p:nvPr>
        </p:nvSpPr>
        <p:spPr>
          <a:xfrm>
            <a:off x="7896817" y="6041362"/>
            <a:ext cx="512504" cy="365125"/>
          </a:xfrm>
        </p:spPr>
        <p:txBody>
          <a:bodyPr>
            <a:normAutofit/>
          </a:bodyPr>
          <a:lstStyle/>
          <a:p>
            <a:pPr>
              <a:spcAft>
                <a:spcPts val="600"/>
              </a:spcAft>
            </a:pPr>
            <a:fld id="{4ACF9EE9-D81C-4F79-B564-34001B3D727E}" type="slidenum">
              <a:rPr lang="en-GB" smtClean="0">
                <a:solidFill>
                  <a:srgbClr val="FFFFFF"/>
                </a:solidFill>
              </a:rPr>
              <a:pPr>
                <a:spcAft>
                  <a:spcPts val="600"/>
                </a:spcAft>
              </a:pPr>
              <a:t>10</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A18C4AF2-7F38-4BF1-A332-C5DD123D32BA}"/>
              </a:ext>
            </a:extLst>
          </p:cNvPr>
          <p:cNvGraphicFramePr>
            <a:graphicFrameLocks noGrp="1"/>
          </p:cNvGraphicFramePr>
          <p:nvPr>
            <p:ph idx="1"/>
            <p:extLst>
              <p:ext uri="{D42A27DB-BD31-4B8C-83A1-F6EECF244321}">
                <p14:modId xmlns:p14="http://schemas.microsoft.com/office/powerpoint/2010/main" val="296760532"/>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B3CD3312-377D-48D4-BDFE-EE885C7AD17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299455933"/>
      </p:ext>
    </p:extLst>
  </p:cSld>
  <p:clrMapOvr>
    <a:masterClrMapping/>
  </p:clrMapOvr>
  <mc:AlternateContent xmlns:mc="http://schemas.openxmlformats.org/markup-compatibility/2006">
    <mc:Choice xmlns:p14="http://schemas.microsoft.com/office/powerpoint/2010/main" Requires="p14">
      <p:transition p14:dur="10" advTm="102968"/>
    </mc:Choice>
    <mc:Fallback>
      <p:transition advTm="102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BD86D2-A639-48C5-99B6-C7C09D13E9FE}"/>
              </a:ext>
            </a:extLst>
          </p:cNvPr>
          <p:cNvSpPr>
            <a:spLocks noGrp="1"/>
          </p:cNvSpPr>
          <p:nvPr>
            <p:ph idx="1"/>
          </p:nvPr>
        </p:nvSpPr>
        <p:spPr>
          <a:xfrm>
            <a:off x="508000" y="1253067"/>
            <a:ext cx="4616450" cy="4351866"/>
          </a:xfrm>
        </p:spPr>
        <p:txBody>
          <a:bodyPr anchor="ctr">
            <a:normAutofit/>
          </a:bodyPr>
          <a:lstStyle/>
          <a:p>
            <a:r>
              <a:rPr lang="en-US" dirty="0"/>
              <a:t>Three major changes to the legal system</a:t>
            </a:r>
          </a:p>
          <a:p>
            <a:r>
              <a:rPr lang="en-US" dirty="0"/>
              <a:t>The Legal Services Board</a:t>
            </a:r>
          </a:p>
          <a:p>
            <a:r>
              <a:rPr lang="en-US" dirty="0"/>
              <a:t>The Office for Legal Complaints (OLC)</a:t>
            </a:r>
          </a:p>
          <a:p>
            <a:r>
              <a:rPr lang="en-US" dirty="0"/>
              <a:t>New business model for commercial entities offering legal services.</a:t>
            </a:r>
          </a:p>
          <a:p>
            <a:endParaRPr lang="en-US" dirty="0"/>
          </a:p>
          <a:p>
            <a:endParaRPr lang="en-GB" dirty="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185435B0-7300-476C-8477-B2EFE4FF2CAA}"/>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11</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0FCDC5-D2B2-416E-8A98-5D95B3D5721D}"/>
              </a:ext>
            </a:extLst>
          </p:cNvPr>
          <p:cNvSpPr>
            <a:spLocks noGrp="1"/>
          </p:cNvSpPr>
          <p:nvPr>
            <p:ph type="title"/>
          </p:nvPr>
        </p:nvSpPr>
        <p:spPr>
          <a:xfrm>
            <a:off x="5872243" y="1253067"/>
            <a:ext cx="2528807" cy="4351866"/>
          </a:xfrm>
        </p:spPr>
        <p:txBody>
          <a:bodyPr anchor="ctr">
            <a:normAutofit/>
          </a:bodyPr>
          <a:lstStyle/>
          <a:p>
            <a:r>
              <a:rPr lang="en-GB">
                <a:solidFill>
                  <a:schemeClr val="bg1"/>
                </a:solidFill>
              </a:rPr>
              <a:t>Alternative Business Structures (ABS)</a:t>
            </a:r>
          </a:p>
        </p:txBody>
      </p:sp>
      <p:pic>
        <p:nvPicPr>
          <p:cNvPr id="5" name="Audio 4">
            <a:hlinkClick r:id="" action="ppaction://media"/>
            <a:extLst>
              <a:ext uri="{FF2B5EF4-FFF2-40B4-BE49-F238E27FC236}">
                <a16:creationId xmlns:a16="http://schemas.microsoft.com/office/drawing/2014/main" id="{ECA1E0AB-B370-4FAF-B9C5-178AE23923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795728551"/>
      </p:ext>
    </p:extLst>
  </p:cSld>
  <p:clrMapOvr>
    <a:masterClrMapping/>
  </p:clrMapOvr>
  <mc:AlternateContent xmlns:mc="http://schemas.openxmlformats.org/markup-compatibility/2006">
    <mc:Choice xmlns:p14="http://schemas.microsoft.com/office/powerpoint/2010/main" Requires="p14">
      <p:transition p14:dur="10" advTm="29940"/>
    </mc:Choice>
    <mc:Fallback>
      <p:transition advTm="29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8A8AF6A-EEEE-4B71-AEE4-9DADFAAE5F13}"/>
              </a:ext>
            </a:extLst>
          </p:cNvPr>
          <p:cNvSpPr>
            <a:spLocks noGrp="1"/>
          </p:cNvSpPr>
          <p:nvPr>
            <p:ph type="title"/>
          </p:nvPr>
        </p:nvSpPr>
        <p:spPr>
          <a:xfrm>
            <a:off x="482600" y="816638"/>
            <a:ext cx="2525519" cy="5224724"/>
          </a:xfrm>
        </p:spPr>
        <p:txBody>
          <a:bodyPr anchor="ctr">
            <a:normAutofit/>
          </a:bodyPr>
          <a:lstStyle/>
          <a:p>
            <a:r>
              <a:rPr lang="en-US" dirty="0"/>
              <a:t>Barristers </a:t>
            </a:r>
            <a:endParaRPr lang="en-GB" dirty="0"/>
          </a:p>
        </p:txBody>
      </p:sp>
      <p:sp>
        <p:nvSpPr>
          <p:cNvPr id="4" name="Slide Number Placeholder 3">
            <a:extLst>
              <a:ext uri="{FF2B5EF4-FFF2-40B4-BE49-F238E27FC236}">
                <a16:creationId xmlns:a16="http://schemas.microsoft.com/office/drawing/2014/main" id="{9B4D4FCF-C69E-464E-B128-863937B40C9D}"/>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12</a:t>
            </a:fld>
            <a:endParaRPr lang="en-GB"/>
          </a:p>
        </p:txBody>
      </p:sp>
      <p:sp>
        <p:nvSpPr>
          <p:cNvPr id="3" name="Content Placeholder 2">
            <a:extLst>
              <a:ext uri="{FF2B5EF4-FFF2-40B4-BE49-F238E27FC236}">
                <a16:creationId xmlns:a16="http://schemas.microsoft.com/office/drawing/2014/main" id="{B2A82898-B592-4B15-B6C4-B4121BBD7D7B}"/>
              </a:ext>
            </a:extLst>
          </p:cNvPr>
          <p:cNvSpPr>
            <a:spLocks noGrp="1"/>
          </p:cNvSpPr>
          <p:nvPr>
            <p:ph idx="1"/>
          </p:nvPr>
        </p:nvSpPr>
        <p:spPr>
          <a:xfrm>
            <a:off x="3490721" y="816638"/>
            <a:ext cx="3464779" cy="5224724"/>
          </a:xfrm>
        </p:spPr>
        <p:txBody>
          <a:bodyPr anchor="ctr">
            <a:normAutofit/>
          </a:bodyPr>
          <a:lstStyle/>
          <a:p>
            <a:r>
              <a:rPr lang="en-US" dirty="0"/>
              <a:t>Training route</a:t>
            </a:r>
          </a:p>
          <a:p>
            <a:r>
              <a:rPr lang="en-US" dirty="0"/>
              <a:t>Law Degree/ GDL</a:t>
            </a:r>
          </a:p>
          <a:p>
            <a:r>
              <a:rPr lang="en-US" dirty="0"/>
              <a:t>Become a member of one of the Inns of court</a:t>
            </a:r>
          </a:p>
          <a:p>
            <a:r>
              <a:rPr lang="en-US" dirty="0"/>
              <a:t>Bar Professional Training Course (BPTC)</a:t>
            </a:r>
          </a:p>
          <a:p>
            <a:r>
              <a:rPr lang="en-US" dirty="0"/>
              <a:t>Call to the Bar and Pupillage</a:t>
            </a:r>
          </a:p>
          <a:p>
            <a:r>
              <a:rPr lang="en-US" dirty="0"/>
              <a:t>Normally instructed by a solicitor.</a:t>
            </a:r>
          </a:p>
          <a:p>
            <a:r>
              <a:rPr lang="en-US" dirty="0"/>
              <a:t>The cab-rank rule </a:t>
            </a:r>
            <a:endParaRPr lang="en-GB" dirty="0"/>
          </a:p>
        </p:txBody>
      </p:sp>
      <p:pic>
        <p:nvPicPr>
          <p:cNvPr id="6" name="Audio 5">
            <a:hlinkClick r:id="" action="ppaction://media"/>
            <a:extLst>
              <a:ext uri="{FF2B5EF4-FFF2-40B4-BE49-F238E27FC236}">
                <a16:creationId xmlns:a16="http://schemas.microsoft.com/office/drawing/2014/main" id="{26B50EEB-B609-4775-83E1-C5DF97C97B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108305628"/>
      </p:ext>
    </p:extLst>
  </p:cSld>
  <p:clrMapOvr>
    <a:masterClrMapping/>
  </p:clrMapOvr>
  <mc:AlternateContent xmlns:mc="http://schemas.openxmlformats.org/markup-compatibility/2006">
    <mc:Choice xmlns:p14="http://schemas.microsoft.com/office/powerpoint/2010/main" Requires="p14">
      <p:transition p14:dur="10" advTm="126698"/>
    </mc:Choice>
    <mc:Fallback>
      <p:transition advTm="126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0A90F6-604C-4913-9367-45B83B0FB7C5}"/>
              </a:ext>
            </a:extLst>
          </p:cNvPr>
          <p:cNvSpPr>
            <a:spLocks noGrp="1"/>
          </p:cNvSpPr>
          <p:nvPr>
            <p:ph idx="1"/>
          </p:nvPr>
        </p:nvSpPr>
        <p:spPr>
          <a:xfrm>
            <a:off x="508000" y="1253067"/>
            <a:ext cx="4616450" cy="4351866"/>
          </a:xfrm>
        </p:spPr>
        <p:txBody>
          <a:bodyPr anchor="ctr">
            <a:normAutofit/>
          </a:bodyPr>
          <a:lstStyle/>
          <a:p>
            <a:r>
              <a:rPr lang="en-US" dirty="0"/>
              <a:t>In 2019 there were 16982 practicing barristers </a:t>
            </a:r>
          </a:p>
          <a:p>
            <a:r>
              <a:rPr lang="en-US" dirty="0"/>
              <a:t>6389 (38%) were female </a:t>
            </a:r>
          </a:p>
          <a:p>
            <a:r>
              <a:rPr lang="en-GB" dirty="0"/>
              <a:t>2289 (13%) were  BAME</a:t>
            </a:r>
          </a:p>
          <a:p>
            <a:r>
              <a:rPr lang="en-GB" dirty="0"/>
              <a:t>13434 (79%) were self employed</a:t>
            </a:r>
          </a:p>
          <a:p>
            <a:r>
              <a:rPr lang="en-GB" dirty="0"/>
              <a:t>Highest position is a QC (Queens Council known as ‘taking the silk’) </a:t>
            </a:r>
          </a:p>
          <a:p>
            <a:endParaRPr lang="en-GB" dirty="0"/>
          </a:p>
          <a:p>
            <a:r>
              <a:rPr lang="en-GB" dirty="0"/>
              <a:t>A good read: Under the Wig by William Clegg. </a:t>
            </a:r>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CC19480A-9054-4A80-80A5-B62054A6E559}"/>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13</a:t>
            </a:fld>
            <a:endParaRPr lang="en-GB"/>
          </a:p>
        </p:txBody>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00D96C2-100D-40D9-B30B-0548BD5EA842}"/>
              </a:ext>
            </a:extLst>
          </p:cNvPr>
          <p:cNvSpPr>
            <a:spLocks noGrp="1"/>
          </p:cNvSpPr>
          <p:nvPr>
            <p:ph type="title"/>
          </p:nvPr>
        </p:nvSpPr>
        <p:spPr>
          <a:xfrm>
            <a:off x="5872243" y="1253067"/>
            <a:ext cx="2528807" cy="4351866"/>
          </a:xfrm>
        </p:spPr>
        <p:txBody>
          <a:bodyPr anchor="ctr">
            <a:normAutofit/>
          </a:bodyPr>
          <a:lstStyle/>
          <a:p>
            <a:r>
              <a:rPr lang="en-GB">
                <a:solidFill>
                  <a:schemeClr val="bg1"/>
                </a:solidFill>
              </a:rPr>
              <a:t>Barristers </a:t>
            </a:r>
          </a:p>
        </p:txBody>
      </p:sp>
      <p:pic>
        <p:nvPicPr>
          <p:cNvPr id="5" name="Audio 4">
            <a:hlinkClick r:id="" action="ppaction://media"/>
            <a:extLst>
              <a:ext uri="{FF2B5EF4-FFF2-40B4-BE49-F238E27FC236}">
                <a16:creationId xmlns:a16="http://schemas.microsoft.com/office/drawing/2014/main" id="{741BA235-9698-4641-B639-368F9C8511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500658238"/>
      </p:ext>
    </p:extLst>
  </p:cSld>
  <p:clrMapOvr>
    <a:masterClrMapping/>
  </p:clrMapOvr>
  <mc:AlternateContent xmlns:mc="http://schemas.openxmlformats.org/markup-compatibility/2006">
    <mc:Choice xmlns:p14="http://schemas.microsoft.com/office/powerpoint/2010/main" Requires="p14">
      <p:transition p14:dur="10" advTm="26271"/>
    </mc:Choice>
    <mc:Fallback>
      <p:transition advTm="26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DAF47-234A-4F31-B0EA-677EFBCFCB69}"/>
              </a:ext>
            </a:extLst>
          </p:cNvPr>
          <p:cNvSpPr>
            <a:spLocks noGrp="1"/>
          </p:cNvSpPr>
          <p:nvPr>
            <p:ph type="title"/>
          </p:nvPr>
        </p:nvSpPr>
        <p:spPr>
          <a:xfrm>
            <a:off x="782962" y="1179151"/>
            <a:ext cx="2475485" cy="4463889"/>
          </a:xfrm>
        </p:spPr>
        <p:txBody>
          <a:bodyPr anchor="ctr">
            <a:normAutofit/>
          </a:bodyPr>
          <a:lstStyle/>
          <a:p>
            <a:r>
              <a:rPr lang="en-US" dirty="0"/>
              <a:t>Fusion</a:t>
            </a:r>
            <a:endParaRPr lang="en-GB" dirty="0"/>
          </a:p>
        </p:txBody>
      </p:sp>
      <p:sp>
        <p:nvSpPr>
          <p:cNvPr id="11" name="Isosceles Triangle 1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35CC0D-5664-4998-A749-59C1582B216A}"/>
              </a:ext>
            </a:extLst>
          </p:cNvPr>
          <p:cNvSpPr>
            <a:spLocks noGrp="1"/>
          </p:cNvSpPr>
          <p:nvPr>
            <p:ph idx="1"/>
          </p:nvPr>
        </p:nvSpPr>
        <p:spPr>
          <a:xfrm>
            <a:off x="3734188" y="1109145"/>
            <a:ext cx="4755762" cy="4603900"/>
          </a:xfrm>
        </p:spPr>
        <p:txBody>
          <a:bodyPr anchor="ctr">
            <a:normAutofit/>
          </a:bodyPr>
          <a:lstStyle/>
          <a:p>
            <a:r>
              <a:rPr lang="en-US" dirty="0"/>
              <a:t>What does the future look like?</a:t>
            </a:r>
          </a:p>
          <a:p>
            <a:r>
              <a:rPr lang="en-US" dirty="0"/>
              <a:t>If solicitors have higher audience rights and barristers can be take instructions from clients, is there a need for  a two-tier system?</a:t>
            </a:r>
          </a:p>
          <a:p>
            <a:endParaRPr lang="en-US" dirty="0"/>
          </a:p>
        </p:txBody>
      </p:sp>
      <p:sp>
        <p:nvSpPr>
          <p:cNvPr id="15" name="Isosceles Triangle 1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4D4EECE3-ED05-494E-B9A9-F5B78B67A95D}"/>
              </a:ext>
            </a:extLst>
          </p:cNvPr>
          <p:cNvSpPr>
            <a:spLocks noGrp="1"/>
          </p:cNvSpPr>
          <p:nvPr>
            <p:ph type="sldNum" sz="quarter" idx="12"/>
          </p:nvPr>
        </p:nvSpPr>
        <p:spPr>
          <a:xfrm>
            <a:off x="6442997" y="6041362"/>
            <a:ext cx="512504" cy="365125"/>
          </a:xfrm>
        </p:spPr>
        <p:txBody>
          <a:bodyPr>
            <a:normAutofit/>
          </a:bodyPr>
          <a:lstStyle/>
          <a:p>
            <a:pPr>
              <a:spcAft>
                <a:spcPts val="600"/>
              </a:spcAft>
            </a:pPr>
            <a:fld id="{4ACF9EE9-D81C-4F79-B564-34001B3D727E}" type="slidenum">
              <a:rPr lang="en-GB" smtClean="0"/>
              <a:pPr>
                <a:spcAft>
                  <a:spcPts val="600"/>
                </a:spcAft>
              </a:pPr>
              <a:t>14</a:t>
            </a:fld>
            <a:endParaRPr lang="en-GB"/>
          </a:p>
        </p:txBody>
      </p:sp>
      <p:pic>
        <p:nvPicPr>
          <p:cNvPr id="5" name="Audio 4">
            <a:hlinkClick r:id="" action="ppaction://media"/>
            <a:extLst>
              <a:ext uri="{FF2B5EF4-FFF2-40B4-BE49-F238E27FC236}">
                <a16:creationId xmlns:a16="http://schemas.microsoft.com/office/drawing/2014/main" id="{561A7287-F1B0-4E96-84E6-CF69287F19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453439092"/>
      </p:ext>
    </p:extLst>
  </p:cSld>
  <p:clrMapOvr>
    <a:masterClrMapping/>
  </p:clrMapOvr>
  <mc:AlternateContent xmlns:mc="http://schemas.openxmlformats.org/markup-compatibility/2006">
    <mc:Choice xmlns:p14="http://schemas.microsoft.com/office/powerpoint/2010/main" Requires="p14">
      <p:transition p14:dur="10" advTm="101714"/>
    </mc:Choice>
    <mc:Fallback>
      <p:transition advTm="101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6"/>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1278</Words>
  <Application>Microsoft Office PowerPoint</Application>
  <PresentationFormat>On-screen Show (4:3)</PresentationFormat>
  <Paragraphs>133</Paragraphs>
  <Slides>14</Slides>
  <Notes>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Trebuchet MS</vt:lpstr>
      <vt:lpstr>Wingdings 3</vt:lpstr>
      <vt:lpstr>Facet</vt:lpstr>
      <vt:lpstr>Legal process</vt:lpstr>
      <vt:lpstr>Personnel of the Legal System</vt:lpstr>
      <vt:lpstr>Personnel of the Legal System</vt:lpstr>
      <vt:lpstr>Personnel of the Legal System</vt:lpstr>
      <vt:lpstr>Legal Professional </vt:lpstr>
      <vt:lpstr>Solicitors</vt:lpstr>
      <vt:lpstr>Solicitors </vt:lpstr>
      <vt:lpstr>PowerPoint Presentation</vt:lpstr>
      <vt:lpstr>Reform</vt:lpstr>
      <vt:lpstr>Alternative Business Structures (ABS)</vt:lpstr>
      <vt:lpstr>Alternative Business Structures (ABS)</vt:lpstr>
      <vt:lpstr>Barristers </vt:lpstr>
      <vt:lpstr>Barristers </vt:lpstr>
      <vt:lpstr>Fusion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3</cp:revision>
  <cp:lastPrinted>2020-10-29T15:45:59Z</cp:lastPrinted>
  <dcterms:created xsi:type="dcterms:W3CDTF">2020-10-27T10:06:30Z</dcterms:created>
  <dcterms:modified xsi:type="dcterms:W3CDTF">2022-02-24T10:41:44Z</dcterms:modified>
</cp:coreProperties>
</file>