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2.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38"/>
  </p:notesMasterIdLst>
  <p:sldIdLst>
    <p:sldId id="257" r:id="rId6"/>
    <p:sldId id="329" r:id="rId7"/>
    <p:sldId id="341" r:id="rId8"/>
    <p:sldId id="379" r:id="rId9"/>
    <p:sldId id="384" r:id="rId10"/>
    <p:sldId id="637" r:id="rId11"/>
    <p:sldId id="433" r:id="rId12"/>
    <p:sldId id="430" r:id="rId13"/>
    <p:sldId id="432" r:id="rId14"/>
    <p:sldId id="431" r:id="rId15"/>
    <p:sldId id="434" r:id="rId16"/>
    <p:sldId id="453" r:id="rId17"/>
    <p:sldId id="452" r:id="rId18"/>
    <p:sldId id="641" r:id="rId19"/>
    <p:sldId id="460" r:id="rId20"/>
    <p:sldId id="651" r:id="rId21"/>
    <p:sldId id="418" r:id="rId22"/>
    <p:sldId id="638" r:id="rId23"/>
    <p:sldId id="269" r:id="rId24"/>
    <p:sldId id="271" r:id="rId25"/>
    <p:sldId id="646" r:id="rId26"/>
    <p:sldId id="264" r:id="rId27"/>
    <p:sldId id="410" r:id="rId28"/>
    <p:sldId id="448" r:id="rId29"/>
    <p:sldId id="447" r:id="rId30"/>
    <p:sldId id="450" r:id="rId31"/>
    <p:sldId id="634" r:id="rId32"/>
    <p:sldId id="633" r:id="rId33"/>
    <p:sldId id="649" r:id="rId34"/>
    <p:sldId id="652" r:id="rId35"/>
    <p:sldId id="648" r:id="rId36"/>
    <p:sldId id="650" r:id="rId37"/>
  </p:sldIdLst>
  <p:sldSz cx="12192000" cy="6858000"/>
  <p:notesSz cx="12192000" cy="6858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C752"/>
    <a:srgbClr val="252F53"/>
    <a:srgbClr val="04040B"/>
    <a:srgbClr val="12A3C9"/>
    <a:srgbClr val="FFFFFF"/>
    <a:srgbClr val="F7F7F7"/>
    <a:srgbClr val="FCFCFD"/>
    <a:srgbClr val="66C0DD"/>
    <a:srgbClr val="1815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4AA18-1E73-4AFC-834F-10A28107960D}" v="99" dt="2025-11-18T12:13:25.30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7" autoAdjust="0"/>
    <p:restoredTop sz="96283" autoAdjust="0"/>
  </p:normalViewPr>
  <p:slideViewPr>
    <p:cSldViewPr>
      <p:cViewPr varScale="1">
        <p:scale>
          <a:sx n="104" d="100"/>
          <a:sy n="104" d="100"/>
        </p:scale>
        <p:origin x="1818" y="102"/>
      </p:cViewPr>
      <p:guideLst>
        <p:guide orient="horz" pos="2880"/>
        <p:guide pos="2160"/>
      </p:guideLst>
    </p:cSldViewPr>
  </p:slideViewPr>
  <p:outlineViewPr>
    <p:cViewPr>
      <p:scale>
        <a:sx n="33" d="100"/>
        <a:sy n="33" d="100"/>
      </p:scale>
      <p:origin x="0" y="-2748"/>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111" d="100"/>
          <a:sy n="111" d="100"/>
        </p:scale>
        <p:origin x="3312" y="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gs" Target="tags/tag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 userId="0d4f435ca43b6f78" providerId="LiveId" clId="{C68494ED-65D9-4032-9D9A-FBA08D7A9C23}"/>
    <pc:docChg chg="custSel addSld delSld modSld">
      <pc:chgData name="Philip" userId="0d4f435ca43b6f78" providerId="LiveId" clId="{C68494ED-65D9-4032-9D9A-FBA08D7A9C23}" dt="2022-05-11T10:30:19.887" v="514" actId="20577"/>
      <pc:docMkLst>
        <pc:docMk/>
      </pc:docMkLst>
      <pc:sldChg chg="modSp mod">
        <pc:chgData name="Philip" userId="0d4f435ca43b6f78" providerId="LiveId" clId="{C68494ED-65D9-4032-9D9A-FBA08D7A9C23}" dt="2022-05-11T10:14:58.155" v="26" actId="20577"/>
        <pc:sldMkLst>
          <pc:docMk/>
          <pc:sldMk cId="0" sldId="257"/>
        </pc:sldMkLst>
      </pc:sldChg>
      <pc:sldChg chg="modSp add mod">
        <pc:chgData name="Philip" userId="0d4f435ca43b6f78" providerId="LiveId" clId="{C68494ED-65D9-4032-9D9A-FBA08D7A9C23}" dt="2022-05-11T10:15:16.980" v="45" actId="6549"/>
        <pc:sldMkLst>
          <pc:docMk/>
          <pc:sldMk cId="0" sldId="283"/>
        </pc:sldMkLst>
      </pc:sldChg>
      <pc:sldChg chg="add">
        <pc:chgData name="Philip" userId="0d4f435ca43b6f78" providerId="LiveId" clId="{C68494ED-65D9-4032-9D9A-FBA08D7A9C23}" dt="2022-05-11T10:14:29.225" v="1"/>
        <pc:sldMkLst>
          <pc:docMk/>
          <pc:sldMk cId="0" sldId="306"/>
        </pc:sldMkLst>
      </pc:sldChg>
      <pc:sldChg chg="modSp add mod modAnim">
        <pc:chgData name="Philip" userId="0d4f435ca43b6f78" providerId="LiveId" clId="{C68494ED-65D9-4032-9D9A-FBA08D7A9C23}" dt="2022-05-11T10:26:11.706" v="403" actId="20577"/>
        <pc:sldMkLst>
          <pc:docMk/>
          <pc:sldMk cId="0" sldId="307"/>
        </pc:sldMkLst>
      </pc:sldChg>
      <pc:sldChg chg="add">
        <pc:chgData name="Philip" userId="0d4f435ca43b6f78" providerId="LiveId" clId="{C68494ED-65D9-4032-9D9A-FBA08D7A9C23}" dt="2022-05-11T10:14:29.225" v="1"/>
        <pc:sldMkLst>
          <pc:docMk/>
          <pc:sldMk cId="0" sldId="308"/>
        </pc:sldMkLst>
      </pc:sldChg>
      <pc:sldChg chg="add">
        <pc:chgData name="Philip" userId="0d4f435ca43b6f78" providerId="LiveId" clId="{C68494ED-65D9-4032-9D9A-FBA08D7A9C23}" dt="2022-05-11T10:14:29.225" v="1"/>
        <pc:sldMkLst>
          <pc:docMk/>
          <pc:sldMk cId="0" sldId="309"/>
        </pc:sldMkLst>
      </pc:sldChg>
      <pc:sldChg chg="add">
        <pc:chgData name="Philip" userId="0d4f435ca43b6f78" providerId="LiveId" clId="{C68494ED-65D9-4032-9D9A-FBA08D7A9C23}" dt="2022-05-11T10:14:29.225" v="1"/>
        <pc:sldMkLst>
          <pc:docMk/>
          <pc:sldMk cId="0" sldId="310"/>
        </pc:sldMkLst>
      </pc:sldChg>
      <pc:sldChg chg="add">
        <pc:chgData name="Philip" userId="0d4f435ca43b6f78" providerId="LiveId" clId="{C68494ED-65D9-4032-9D9A-FBA08D7A9C23}" dt="2022-05-11T10:14:29.225" v="1"/>
        <pc:sldMkLst>
          <pc:docMk/>
          <pc:sldMk cId="0" sldId="311"/>
        </pc:sldMkLst>
      </pc:sldChg>
      <pc:sldChg chg="modSp add modAnim">
        <pc:chgData name="Philip" userId="0d4f435ca43b6f78" providerId="LiveId" clId="{C68494ED-65D9-4032-9D9A-FBA08D7A9C23}" dt="2022-05-11T10:30:19.887" v="514" actId="20577"/>
        <pc:sldMkLst>
          <pc:docMk/>
          <pc:sldMk cId="0" sldId="312"/>
        </pc:sldMkLst>
      </pc:sldChg>
      <pc:sldChg chg="add">
        <pc:chgData name="Philip" userId="0d4f435ca43b6f78" providerId="LiveId" clId="{C68494ED-65D9-4032-9D9A-FBA08D7A9C23}" dt="2022-05-11T10:14:29.225" v="1"/>
        <pc:sldMkLst>
          <pc:docMk/>
          <pc:sldMk cId="0" sldId="313"/>
        </pc:sldMkLst>
      </pc:sldChg>
      <pc:sldChg chg="add">
        <pc:chgData name="Philip" userId="0d4f435ca43b6f78" providerId="LiveId" clId="{C68494ED-65D9-4032-9D9A-FBA08D7A9C23}" dt="2022-05-11T10:14:29.225" v="1"/>
        <pc:sldMkLst>
          <pc:docMk/>
          <pc:sldMk cId="0" sldId="314"/>
        </pc:sldMkLst>
      </pc:sldChg>
      <pc:sldChg chg="add">
        <pc:chgData name="Philip" userId="0d4f435ca43b6f78" providerId="LiveId" clId="{C68494ED-65D9-4032-9D9A-FBA08D7A9C23}" dt="2022-05-11T10:14:29.225" v="1"/>
        <pc:sldMkLst>
          <pc:docMk/>
          <pc:sldMk cId="0" sldId="315"/>
        </pc:sldMkLst>
      </pc:sldChg>
      <pc:sldChg chg="add">
        <pc:chgData name="Philip" userId="0d4f435ca43b6f78" providerId="LiveId" clId="{C68494ED-65D9-4032-9D9A-FBA08D7A9C23}" dt="2022-05-11T10:14:29.225" v="1"/>
        <pc:sldMkLst>
          <pc:docMk/>
          <pc:sldMk cId="0" sldId="317"/>
        </pc:sldMkLst>
      </pc:sldChg>
      <pc:sldChg chg="add">
        <pc:chgData name="Philip" userId="0d4f435ca43b6f78" providerId="LiveId" clId="{C68494ED-65D9-4032-9D9A-FBA08D7A9C23}" dt="2022-05-11T10:14:29.225" v="1"/>
        <pc:sldMkLst>
          <pc:docMk/>
          <pc:sldMk cId="0" sldId="318"/>
        </pc:sldMkLst>
      </pc:sldChg>
      <pc:sldChg chg="add">
        <pc:chgData name="Philip" userId="0d4f435ca43b6f78" providerId="LiveId" clId="{C68494ED-65D9-4032-9D9A-FBA08D7A9C23}" dt="2022-05-11T10:14:29.225" v="1"/>
        <pc:sldMkLst>
          <pc:docMk/>
          <pc:sldMk cId="0" sldId="319"/>
        </pc:sldMkLst>
      </pc:sldChg>
      <pc:sldChg chg="add">
        <pc:chgData name="Philip" userId="0d4f435ca43b6f78" providerId="LiveId" clId="{C68494ED-65D9-4032-9D9A-FBA08D7A9C23}" dt="2022-05-11T10:14:29.225" v="1"/>
        <pc:sldMkLst>
          <pc:docMk/>
          <pc:sldMk cId="0" sldId="324"/>
        </pc:sldMkLst>
      </pc:sldChg>
      <pc:sldChg chg="add">
        <pc:chgData name="Philip" userId="0d4f435ca43b6f78" providerId="LiveId" clId="{C68494ED-65D9-4032-9D9A-FBA08D7A9C23}" dt="2022-05-11T10:14:29.225" v="1"/>
        <pc:sldMkLst>
          <pc:docMk/>
          <pc:sldMk cId="3023750033" sldId="329"/>
        </pc:sldMkLst>
      </pc:sldChg>
      <pc:sldChg chg="add">
        <pc:chgData name="Philip" userId="0d4f435ca43b6f78" providerId="LiveId" clId="{C68494ED-65D9-4032-9D9A-FBA08D7A9C23}" dt="2022-05-11T10:14:29.225" v="1"/>
        <pc:sldMkLst>
          <pc:docMk/>
          <pc:sldMk cId="2681099816" sldId="332"/>
        </pc:sldMkLst>
      </pc:sldChg>
      <pc:sldChg chg="del">
        <pc:chgData name="Philip" userId="0d4f435ca43b6f78" providerId="LiveId" clId="{C68494ED-65D9-4032-9D9A-FBA08D7A9C23}" dt="2022-05-11T10:14:37.421" v="2" actId="2696"/>
        <pc:sldMkLst>
          <pc:docMk/>
          <pc:sldMk cId="23739126" sldId="348"/>
        </pc:sldMkLst>
      </pc:sldChg>
      <pc:sldChg chg="del">
        <pc:chgData name="Philip" userId="0d4f435ca43b6f78" providerId="LiveId" clId="{C68494ED-65D9-4032-9D9A-FBA08D7A9C23}" dt="2022-05-11T10:14:24.524" v="0" actId="47"/>
        <pc:sldMkLst>
          <pc:docMk/>
          <pc:sldMk cId="1614452486" sldId="376"/>
        </pc:sldMkLst>
      </pc:sldChg>
      <pc:sldChg chg="del">
        <pc:chgData name="Philip" userId="0d4f435ca43b6f78" providerId="LiveId" clId="{C68494ED-65D9-4032-9D9A-FBA08D7A9C23}" dt="2022-05-11T10:14:24.524" v="0" actId="47"/>
        <pc:sldMkLst>
          <pc:docMk/>
          <pc:sldMk cId="3595172158" sldId="378"/>
        </pc:sldMkLst>
      </pc:sldChg>
      <pc:sldChg chg="del">
        <pc:chgData name="Philip" userId="0d4f435ca43b6f78" providerId="LiveId" clId="{C68494ED-65D9-4032-9D9A-FBA08D7A9C23}" dt="2022-05-11T10:14:24.524" v="0" actId="47"/>
        <pc:sldMkLst>
          <pc:docMk/>
          <pc:sldMk cId="3509587908" sldId="389"/>
        </pc:sldMkLst>
      </pc:sldChg>
      <pc:sldChg chg="del">
        <pc:chgData name="Philip" userId="0d4f435ca43b6f78" providerId="LiveId" clId="{C68494ED-65D9-4032-9D9A-FBA08D7A9C23}" dt="2022-05-11T10:14:24.524" v="0" actId="47"/>
        <pc:sldMkLst>
          <pc:docMk/>
          <pc:sldMk cId="143552423" sldId="390"/>
        </pc:sldMkLst>
      </pc:sldChg>
      <pc:sldChg chg="del">
        <pc:chgData name="Philip" userId="0d4f435ca43b6f78" providerId="LiveId" clId="{C68494ED-65D9-4032-9D9A-FBA08D7A9C23}" dt="2022-05-11T10:14:24.524" v="0" actId="47"/>
        <pc:sldMkLst>
          <pc:docMk/>
          <pc:sldMk cId="1786467821" sldId="391"/>
        </pc:sldMkLst>
      </pc:sldChg>
      <pc:sldChg chg="del">
        <pc:chgData name="Philip" userId="0d4f435ca43b6f78" providerId="LiveId" clId="{C68494ED-65D9-4032-9D9A-FBA08D7A9C23}" dt="2022-05-11T10:14:24.524" v="0" actId="47"/>
        <pc:sldMkLst>
          <pc:docMk/>
          <pc:sldMk cId="23399814" sldId="393"/>
        </pc:sldMkLst>
      </pc:sldChg>
      <pc:sldChg chg="del">
        <pc:chgData name="Philip" userId="0d4f435ca43b6f78" providerId="LiveId" clId="{C68494ED-65D9-4032-9D9A-FBA08D7A9C23}" dt="2022-05-11T10:14:24.524" v="0" actId="47"/>
        <pc:sldMkLst>
          <pc:docMk/>
          <pc:sldMk cId="3509122106" sldId="394"/>
        </pc:sldMkLst>
      </pc:sldChg>
      <pc:sldChg chg="del">
        <pc:chgData name="Philip" userId="0d4f435ca43b6f78" providerId="LiveId" clId="{C68494ED-65D9-4032-9D9A-FBA08D7A9C23}" dt="2022-05-11T10:14:24.524" v="0" actId="47"/>
        <pc:sldMkLst>
          <pc:docMk/>
          <pc:sldMk cId="675696282" sldId="395"/>
        </pc:sldMkLst>
      </pc:sldChg>
      <pc:sldChg chg="del">
        <pc:chgData name="Philip" userId="0d4f435ca43b6f78" providerId="LiveId" clId="{C68494ED-65D9-4032-9D9A-FBA08D7A9C23}" dt="2022-05-11T10:14:24.524" v="0" actId="47"/>
        <pc:sldMkLst>
          <pc:docMk/>
          <pc:sldMk cId="1109214209" sldId="396"/>
        </pc:sldMkLst>
      </pc:sldChg>
      <pc:sldChg chg="del">
        <pc:chgData name="Philip" userId="0d4f435ca43b6f78" providerId="LiveId" clId="{C68494ED-65D9-4032-9D9A-FBA08D7A9C23}" dt="2022-05-11T10:14:24.524" v="0" actId="47"/>
        <pc:sldMkLst>
          <pc:docMk/>
          <pc:sldMk cId="2196521770" sldId="397"/>
        </pc:sldMkLst>
      </pc:sldChg>
      <pc:sldChg chg="del">
        <pc:chgData name="Philip" userId="0d4f435ca43b6f78" providerId="LiveId" clId="{C68494ED-65D9-4032-9D9A-FBA08D7A9C23}" dt="2022-05-11T10:14:24.524" v="0" actId="47"/>
        <pc:sldMkLst>
          <pc:docMk/>
          <pc:sldMk cId="905946044" sldId="398"/>
        </pc:sldMkLst>
      </pc:sldChg>
      <pc:sldChg chg="del">
        <pc:chgData name="Philip" userId="0d4f435ca43b6f78" providerId="LiveId" clId="{C68494ED-65D9-4032-9D9A-FBA08D7A9C23}" dt="2022-05-11T10:14:24.524" v="0" actId="47"/>
        <pc:sldMkLst>
          <pc:docMk/>
          <pc:sldMk cId="2303814734" sldId="399"/>
        </pc:sldMkLst>
      </pc:sldChg>
      <pc:sldChg chg="del">
        <pc:chgData name="Philip" userId="0d4f435ca43b6f78" providerId="LiveId" clId="{C68494ED-65D9-4032-9D9A-FBA08D7A9C23}" dt="2022-05-11T10:14:24.524" v="0" actId="47"/>
        <pc:sldMkLst>
          <pc:docMk/>
          <pc:sldMk cId="2485641430" sldId="400"/>
        </pc:sldMkLst>
      </pc:sldChg>
      <pc:sldChg chg="del">
        <pc:chgData name="Philip" userId="0d4f435ca43b6f78" providerId="LiveId" clId="{C68494ED-65D9-4032-9D9A-FBA08D7A9C23}" dt="2022-05-11T10:14:24.524" v="0" actId="47"/>
        <pc:sldMkLst>
          <pc:docMk/>
          <pc:sldMk cId="2421332968" sldId="401"/>
        </pc:sldMkLst>
      </pc:sldChg>
      <pc:sldChg chg="del">
        <pc:chgData name="Philip" userId="0d4f435ca43b6f78" providerId="LiveId" clId="{C68494ED-65D9-4032-9D9A-FBA08D7A9C23}" dt="2022-05-11T10:14:24.524" v="0" actId="47"/>
        <pc:sldMkLst>
          <pc:docMk/>
          <pc:sldMk cId="1278498717" sldId="402"/>
        </pc:sldMkLst>
      </pc:sldChg>
      <pc:sldChg chg="del">
        <pc:chgData name="Philip" userId="0d4f435ca43b6f78" providerId="LiveId" clId="{C68494ED-65D9-4032-9D9A-FBA08D7A9C23}" dt="2022-05-11T10:14:24.524" v="0" actId="47"/>
        <pc:sldMkLst>
          <pc:docMk/>
          <pc:sldMk cId="2123850732" sldId="403"/>
        </pc:sldMkLst>
      </pc:sldChg>
      <pc:sldChg chg="del">
        <pc:chgData name="Philip" userId="0d4f435ca43b6f78" providerId="LiveId" clId="{C68494ED-65D9-4032-9D9A-FBA08D7A9C23}" dt="2022-05-11T10:14:24.524" v="0" actId="47"/>
        <pc:sldMkLst>
          <pc:docMk/>
          <pc:sldMk cId="3626034354" sldId="404"/>
        </pc:sldMkLst>
      </pc:sldChg>
      <pc:sldChg chg="del">
        <pc:chgData name="Philip" userId="0d4f435ca43b6f78" providerId="LiveId" clId="{C68494ED-65D9-4032-9D9A-FBA08D7A9C23}" dt="2022-05-11T10:14:24.524" v="0" actId="47"/>
        <pc:sldMkLst>
          <pc:docMk/>
          <pc:sldMk cId="456590523" sldId="405"/>
        </pc:sldMkLst>
      </pc:sldChg>
      <pc:sldChg chg="del">
        <pc:chgData name="Philip" userId="0d4f435ca43b6f78" providerId="LiveId" clId="{C68494ED-65D9-4032-9D9A-FBA08D7A9C23}" dt="2022-05-11T10:14:24.524" v="0" actId="47"/>
        <pc:sldMkLst>
          <pc:docMk/>
          <pc:sldMk cId="3947454752" sldId="406"/>
        </pc:sldMkLst>
      </pc:sldChg>
      <pc:sldChg chg="del">
        <pc:chgData name="Philip" userId="0d4f435ca43b6f78" providerId="LiveId" clId="{C68494ED-65D9-4032-9D9A-FBA08D7A9C23}" dt="2022-05-11T10:14:24.524" v="0" actId="47"/>
        <pc:sldMkLst>
          <pc:docMk/>
          <pc:sldMk cId="3538997273" sldId="407"/>
        </pc:sldMkLst>
      </pc:sldChg>
      <pc:sldChg chg="del">
        <pc:chgData name="Philip" userId="0d4f435ca43b6f78" providerId="LiveId" clId="{C68494ED-65D9-4032-9D9A-FBA08D7A9C23}" dt="2022-05-11T10:14:24.524" v="0" actId="47"/>
        <pc:sldMkLst>
          <pc:docMk/>
          <pc:sldMk cId="3364995605" sldId="408"/>
        </pc:sldMkLst>
      </pc:sldChg>
      <pc:sldChg chg="del">
        <pc:chgData name="Philip" userId="0d4f435ca43b6f78" providerId="LiveId" clId="{C68494ED-65D9-4032-9D9A-FBA08D7A9C23}" dt="2022-05-11T10:14:24.524" v="0" actId="47"/>
        <pc:sldMkLst>
          <pc:docMk/>
          <pc:sldMk cId="3977031416" sldId="409"/>
        </pc:sldMkLst>
      </pc:sldChg>
      <pc:sldChg chg="del">
        <pc:chgData name="Philip" userId="0d4f435ca43b6f78" providerId="LiveId" clId="{C68494ED-65D9-4032-9D9A-FBA08D7A9C23}" dt="2022-05-11T10:14:24.524" v="0" actId="47"/>
        <pc:sldMkLst>
          <pc:docMk/>
          <pc:sldMk cId="457840800" sldId="410"/>
        </pc:sldMkLst>
      </pc:sldChg>
      <pc:sldChg chg="del">
        <pc:chgData name="Philip" userId="0d4f435ca43b6f78" providerId="LiveId" clId="{C68494ED-65D9-4032-9D9A-FBA08D7A9C23}" dt="2022-05-11T10:14:24.524" v="0" actId="47"/>
        <pc:sldMkLst>
          <pc:docMk/>
          <pc:sldMk cId="859395379" sldId="411"/>
        </pc:sldMkLst>
      </pc:sldChg>
      <pc:sldChg chg="del">
        <pc:chgData name="Philip" userId="0d4f435ca43b6f78" providerId="LiveId" clId="{C68494ED-65D9-4032-9D9A-FBA08D7A9C23}" dt="2022-05-11T10:14:24.524" v="0" actId="47"/>
        <pc:sldMkLst>
          <pc:docMk/>
          <pc:sldMk cId="1616188546" sldId="412"/>
        </pc:sldMkLst>
      </pc:sldChg>
      <pc:sldChg chg="del">
        <pc:chgData name="Philip" userId="0d4f435ca43b6f78" providerId="LiveId" clId="{C68494ED-65D9-4032-9D9A-FBA08D7A9C23}" dt="2022-05-11T10:14:24.524" v="0" actId="47"/>
        <pc:sldMkLst>
          <pc:docMk/>
          <pc:sldMk cId="1031039583" sldId="413"/>
        </pc:sldMkLst>
      </pc:sldChg>
      <pc:sldChg chg="del">
        <pc:chgData name="Philip" userId="0d4f435ca43b6f78" providerId="LiveId" clId="{C68494ED-65D9-4032-9D9A-FBA08D7A9C23}" dt="2022-05-11T10:14:24.524" v="0" actId="47"/>
        <pc:sldMkLst>
          <pc:docMk/>
          <pc:sldMk cId="600130342" sldId="414"/>
        </pc:sldMkLst>
      </pc:sldChg>
      <pc:sldChg chg="del">
        <pc:chgData name="Philip" userId="0d4f435ca43b6f78" providerId="LiveId" clId="{C68494ED-65D9-4032-9D9A-FBA08D7A9C23}" dt="2022-05-11T10:14:24.524" v="0" actId="47"/>
        <pc:sldMkLst>
          <pc:docMk/>
          <pc:sldMk cId="1799625719" sldId="415"/>
        </pc:sldMkLst>
      </pc:sldChg>
    </pc:docChg>
  </pc:docChgLst>
  <pc:docChgLst>
    <pc:chgData name="Philip Scott" userId="0d4f435ca43b6f78" providerId="LiveId" clId="{C50175B6-AC2F-44D3-AD99-F079AA735257}"/>
    <pc:docChg chg="undo custSel delSld modSld sldOrd replTag delTag">
      <pc:chgData name="Philip Scott" userId="0d4f435ca43b6f78" providerId="LiveId" clId="{C50175B6-AC2F-44D3-AD99-F079AA735257}" dt="2021-10-18T12:42:18.776" v="767"/>
      <pc:docMkLst>
        <pc:docMk/>
      </pc:docMkLst>
      <pc:sldChg chg="del">
        <pc:chgData name="Philip Scott" userId="0d4f435ca43b6f78" providerId="LiveId" clId="{C50175B6-AC2F-44D3-AD99-F079AA735257}" dt="2021-10-18T11:35:39.408" v="0" actId="47"/>
        <pc:sldMkLst>
          <pc:docMk/>
          <pc:sldMk cId="0" sldId="313"/>
        </pc:sldMkLst>
      </pc:sldChg>
      <pc:sldChg chg="del">
        <pc:chgData name="Philip Scott" userId="0d4f435ca43b6f78" providerId="LiveId" clId="{C50175B6-AC2F-44D3-AD99-F079AA735257}" dt="2021-10-18T11:35:39.408" v="0" actId="47"/>
        <pc:sldMkLst>
          <pc:docMk/>
          <pc:sldMk cId="3660331" sldId="329"/>
        </pc:sldMkLst>
      </pc:sldChg>
      <pc:sldChg chg="modSp mod ord modShow">
        <pc:chgData name="Philip Scott" userId="0d4f435ca43b6f78" providerId="LiveId" clId="{C50175B6-AC2F-44D3-AD99-F079AA735257}" dt="2021-10-18T12:39:14.329" v="568" actId="5793"/>
        <pc:sldMkLst>
          <pc:docMk/>
          <pc:sldMk cId="1048175364" sldId="338"/>
        </pc:sldMkLst>
      </pc:sldChg>
      <pc:sldChg chg="del">
        <pc:chgData name="Philip Scott" userId="0d4f435ca43b6f78" providerId="LiveId" clId="{C50175B6-AC2F-44D3-AD99-F079AA735257}" dt="2021-10-18T11:35:39.408" v="0" actId="47"/>
        <pc:sldMkLst>
          <pc:docMk/>
          <pc:sldMk cId="3252947868" sldId="338"/>
        </pc:sldMkLst>
      </pc:sldChg>
      <pc:sldChg chg="del">
        <pc:chgData name="Philip Scott" userId="0d4f435ca43b6f78" providerId="LiveId" clId="{C50175B6-AC2F-44D3-AD99-F079AA735257}" dt="2021-10-18T11:35:39.408" v="0" actId="47"/>
        <pc:sldMkLst>
          <pc:docMk/>
          <pc:sldMk cId="2308655782" sldId="339"/>
        </pc:sldMkLst>
      </pc:sldChg>
      <pc:sldChg chg="delSp modSp mod delAnim">
        <pc:chgData name="Philip Scott" userId="0d4f435ca43b6f78" providerId="LiveId" clId="{C50175B6-AC2F-44D3-AD99-F079AA735257}" dt="2021-10-18T12:24:04.529" v="67" actId="1076"/>
        <pc:sldMkLst>
          <pc:docMk/>
          <pc:sldMk cId="68242321" sldId="350"/>
        </pc:sldMkLst>
      </pc:sldChg>
      <pc:sldChg chg="addSp delSp modSp mod modAnim">
        <pc:chgData name="Philip Scott" userId="0d4f435ca43b6f78" providerId="LiveId" clId="{C50175B6-AC2F-44D3-AD99-F079AA735257}" dt="2021-10-18T12:23:01.385" v="50"/>
        <pc:sldMkLst>
          <pc:docMk/>
          <pc:sldMk cId="4259597196" sldId="351"/>
        </pc:sldMkLst>
      </pc:sldChg>
      <pc:sldChg chg="modSp mod">
        <pc:chgData name="Philip Scott" userId="0d4f435ca43b6f78" providerId="LiveId" clId="{C50175B6-AC2F-44D3-AD99-F079AA735257}" dt="2021-10-18T11:37:32.302" v="18" actId="14100"/>
        <pc:sldMkLst>
          <pc:docMk/>
          <pc:sldMk cId="0" sldId="360"/>
        </pc:sldMkLst>
      </pc:sldChg>
      <pc:sldChg chg="modSp">
        <pc:chgData name="Philip Scott" userId="0d4f435ca43b6f78" providerId="LiveId" clId="{C50175B6-AC2F-44D3-AD99-F079AA735257}" dt="2021-10-18T12:32:01.271" v="124" actId="108"/>
        <pc:sldMkLst>
          <pc:docMk/>
          <pc:sldMk cId="0" sldId="365"/>
        </pc:sldMkLst>
      </pc:sldChg>
      <pc:sldChg chg="modSp mod">
        <pc:chgData name="Philip Scott" userId="0d4f435ca43b6f78" providerId="LiveId" clId="{C50175B6-AC2F-44D3-AD99-F079AA735257}" dt="2021-10-18T12:41:59.873" v="764" actId="20577"/>
        <pc:sldMkLst>
          <pc:docMk/>
          <pc:sldMk cId="2739227979" sldId="366"/>
        </pc:sldMkLst>
      </pc:sldChg>
      <pc:sldChg chg="addSp delSp modSp mod">
        <pc:chgData name="Philip Scott" userId="0d4f435ca43b6f78" providerId="LiveId" clId="{C50175B6-AC2F-44D3-AD99-F079AA735257}" dt="2021-10-18T12:35:54.155" v="356" actId="20577"/>
        <pc:sldMkLst>
          <pc:docMk/>
          <pc:sldMk cId="4070250276" sldId="367"/>
        </pc:sldMkLst>
      </pc:sldChg>
      <pc:sldChg chg="modSp mod">
        <pc:chgData name="Philip Scott" userId="0d4f435ca43b6f78" providerId="LiveId" clId="{C50175B6-AC2F-44D3-AD99-F079AA735257}" dt="2021-10-18T12:38:00.383" v="559" actId="1076"/>
        <pc:sldMkLst>
          <pc:docMk/>
          <pc:sldMk cId="2395241374" sldId="368"/>
        </pc:sldMkLst>
      </pc:sldChg>
    </pc:docChg>
  </pc:docChgLst>
  <pc:docChgLst>
    <pc:chgData name="Philip" userId="0d4f435ca43b6f78" providerId="LiveId" clId="{1303CE0E-1CE2-4915-8C2F-1CAEB6CA1F44}"/>
    <pc:docChg chg="custSel modSld">
      <pc:chgData name="Philip" userId="0d4f435ca43b6f78" providerId="LiveId" clId="{1303CE0E-1CE2-4915-8C2F-1CAEB6CA1F44}" dt="2022-01-26T17:45:36.232" v="597" actId="20577"/>
      <pc:docMkLst>
        <pc:docMk/>
      </pc:docMkLst>
      <pc:sldChg chg="modSp">
        <pc:chgData name="Philip" userId="0d4f435ca43b6f78" providerId="LiveId" clId="{1303CE0E-1CE2-4915-8C2F-1CAEB6CA1F44}" dt="2022-01-26T17:40:53.502" v="117" actId="20577"/>
        <pc:sldMkLst>
          <pc:docMk/>
          <pc:sldMk cId="3538997273" sldId="407"/>
        </pc:sldMkLst>
      </pc:sldChg>
      <pc:sldChg chg="modSp mod modAnim">
        <pc:chgData name="Philip" userId="0d4f435ca43b6f78" providerId="LiveId" clId="{1303CE0E-1CE2-4915-8C2F-1CAEB6CA1F44}" dt="2022-01-26T17:40:45.633" v="114" actId="20577"/>
        <pc:sldMkLst>
          <pc:docMk/>
          <pc:sldMk cId="3364995605" sldId="408"/>
        </pc:sldMkLst>
      </pc:sldChg>
      <pc:sldChg chg="modSp mod modAnim">
        <pc:chgData name="Philip" userId="0d4f435ca43b6f78" providerId="LiveId" clId="{1303CE0E-1CE2-4915-8C2F-1CAEB6CA1F44}" dt="2022-01-26T17:44:29.883" v="547" actId="20577"/>
        <pc:sldMkLst>
          <pc:docMk/>
          <pc:sldMk cId="3977031416" sldId="409"/>
        </pc:sldMkLst>
      </pc:sldChg>
      <pc:sldChg chg="modSp mod modAnim">
        <pc:chgData name="Philip" userId="0d4f435ca43b6f78" providerId="LiveId" clId="{1303CE0E-1CE2-4915-8C2F-1CAEB6CA1F44}" dt="2022-01-26T17:45:36.232" v="597" actId="20577"/>
        <pc:sldMkLst>
          <pc:docMk/>
          <pc:sldMk cId="457840800" sldId="410"/>
        </pc:sldMkLst>
      </pc:sldChg>
    </pc:docChg>
  </pc:docChgLst>
  <pc:docChgLst>
    <pc:chgData name="Philip" userId="0d4f435ca43b6f78" providerId="LiveId" clId="{2AD9CBCC-4A96-4C1A-AE94-4C1F338D3B78}"/>
    <pc:docChg chg="undo custSel addSld delSld modSld">
      <pc:chgData name="Philip" userId="0d4f435ca43b6f78" providerId="LiveId" clId="{2AD9CBCC-4A96-4C1A-AE94-4C1F338D3B78}" dt="2022-11-03T14:09:56.173" v="2882"/>
      <pc:docMkLst>
        <pc:docMk/>
      </pc:docMkLst>
      <pc:sldChg chg="modSp mod">
        <pc:chgData name="Philip" userId="0d4f435ca43b6f78" providerId="LiveId" clId="{2AD9CBCC-4A96-4C1A-AE94-4C1F338D3B78}" dt="2022-11-01T14:30:22.600" v="58" actId="255"/>
        <pc:sldMkLst>
          <pc:docMk/>
          <pc:sldMk cId="0" sldId="257"/>
        </pc:sldMkLst>
      </pc:sldChg>
      <pc:sldChg chg="del">
        <pc:chgData name="Philip" userId="0d4f435ca43b6f78" providerId="LiveId" clId="{2AD9CBCC-4A96-4C1A-AE94-4C1F338D3B78}" dt="2022-11-01T14:57:37.288" v="523" actId="47"/>
        <pc:sldMkLst>
          <pc:docMk/>
          <pc:sldMk cId="0" sldId="283"/>
        </pc:sldMkLst>
      </pc:sldChg>
      <pc:sldChg chg="del">
        <pc:chgData name="Philip" userId="0d4f435ca43b6f78" providerId="LiveId" clId="{2AD9CBCC-4A96-4C1A-AE94-4C1F338D3B78}" dt="2022-11-01T14:57:37.288" v="523" actId="47"/>
        <pc:sldMkLst>
          <pc:docMk/>
          <pc:sldMk cId="0" sldId="306"/>
        </pc:sldMkLst>
      </pc:sldChg>
      <pc:sldChg chg="del">
        <pc:chgData name="Philip" userId="0d4f435ca43b6f78" providerId="LiveId" clId="{2AD9CBCC-4A96-4C1A-AE94-4C1F338D3B78}" dt="2022-11-01T14:57:37.288" v="523" actId="47"/>
        <pc:sldMkLst>
          <pc:docMk/>
          <pc:sldMk cId="0" sldId="307"/>
        </pc:sldMkLst>
      </pc:sldChg>
      <pc:sldChg chg="del">
        <pc:chgData name="Philip" userId="0d4f435ca43b6f78" providerId="LiveId" clId="{2AD9CBCC-4A96-4C1A-AE94-4C1F338D3B78}" dt="2022-11-01T14:57:37.288" v="523" actId="47"/>
        <pc:sldMkLst>
          <pc:docMk/>
          <pc:sldMk cId="0" sldId="308"/>
        </pc:sldMkLst>
      </pc:sldChg>
      <pc:sldChg chg="del">
        <pc:chgData name="Philip" userId="0d4f435ca43b6f78" providerId="LiveId" clId="{2AD9CBCC-4A96-4C1A-AE94-4C1F338D3B78}" dt="2022-11-01T14:57:37.288" v="523" actId="47"/>
        <pc:sldMkLst>
          <pc:docMk/>
          <pc:sldMk cId="0" sldId="309"/>
        </pc:sldMkLst>
      </pc:sldChg>
      <pc:sldChg chg="del">
        <pc:chgData name="Philip" userId="0d4f435ca43b6f78" providerId="LiveId" clId="{2AD9CBCC-4A96-4C1A-AE94-4C1F338D3B78}" dt="2022-11-01T14:57:37.288" v="523" actId="47"/>
        <pc:sldMkLst>
          <pc:docMk/>
          <pc:sldMk cId="0" sldId="310"/>
        </pc:sldMkLst>
      </pc:sldChg>
      <pc:sldChg chg="del">
        <pc:chgData name="Philip" userId="0d4f435ca43b6f78" providerId="LiveId" clId="{2AD9CBCC-4A96-4C1A-AE94-4C1F338D3B78}" dt="2022-11-01T14:57:37.288" v="523" actId="47"/>
        <pc:sldMkLst>
          <pc:docMk/>
          <pc:sldMk cId="0" sldId="311"/>
        </pc:sldMkLst>
      </pc:sldChg>
      <pc:sldChg chg="del">
        <pc:chgData name="Philip" userId="0d4f435ca43b6f78" providerId="LiveId" clId="{2AD9CBCC-4A96-4C1A-AE94-4C1F338D3B78}" dt="2022-11-01T14:57:37.288" v="523" actId="47"/>
        <pc:sldMkLst>
          <pc:docMk/>
          <pc:sldMk cId="0" sldId="312"/>
        </pc:sldMkLst>
      </pc:sldChg>
      <pc:sldChg chg="del">
        <pc:chgData name="Philip" userId="0d4f435ca43b6f78" providerId="LiveId" clId="{2AD9CBCC-4A96-4C1A-AE94-4C1F338D3B78}" dt="2022-11-01T14:57:37.288" v="523" actId="47"/>
        <pc:sldMkLst>
          <pc:docMk/>
          <pc:sldMk cId="0" sldId="313"/>
        </pc:sldMkLst>
      </pc:sldChg>
      <pc:sldChg chg="del">
        <pc:chgData name="Philip" userId="0d4f435ca43b6f78" providerId="LiveId" clId="{2AD9CBCC-4A96-4C1A-AE94-4C1F338D3B78}" dt="2022-11-01T14:57:37.288" v="523" actId="47"/>
        <pc:sldMkLst>
          <pc:docMk/>
          <pc:sldMk cId="0" sldId="314"/>
        </pc:sldMkLst>
      </pc:sldChg>
      <pc:sldChg chg="del">
        <pc:chgData name="Philip" userId="0d4f435ca43b6f78" providerId="LiveId" clId="{2AD9CBCC-4A96-4C1A-AE94-4C1F338D3B78}" dt="2022-11-01T14:57:37.288" v="523" actId="47"/>
        <pc:sldMkLst>
          <pc:docMk/>
          <pc:sldMk cId="0" sldId="315"/>
        </pc:sldMkLst>
      </pc:sldChg>
      <pc:sldChg chg="del">
        <pc:chgData name="Philip" userId="0d4f435ca43b6f78" providerId="LiveId" clId="{2AD9CBCC-4A96-4C1A-AE94-4C1F338D3B78}" dt="2022-11-01T14:57:37.288" v="523" actId="47"/>
        <pc:sldMkLst>
          <pc:docMk/>
          <pc:sldMk cId="0" sldId="317"/>
        </pc:sldMkLst>
      </pc:sldChg>
      <pc:sldChg chg="del">
        <pc:chgData name="Philip" userId="0d4f435ca43b6f78" providerId="LiveId" clId="{2AD9CBCC-4A96-4C1A-AE94-4C1F338D3B78}" dt="2022-11-01T14:57:37.288" v="523" actId="47"/>
        <pc:sldMkLst>
          <pc:docMk/>
          <pc:sldMk cId="0" sldId="318"/>
        </pc:sldMkLst>
      </pc:sldChg>
      <pc:sldChg chg="del">
        <pc:chgData name="Philip" userId="0d4f435ca43b6f78" providerId="LiveId" clId="{2AD9CBCC-4A96-4C1A-AE94-4C1F338D3B78}" dt="2022-11-01T14:57:37.288" v="523" actId="47"/>
        <pc:sldMkLst>
          <pc:docMk/>
          <pc:sldMk cId="0" sldId="319"/>
        </pc:sldMkLst>
      </pc:sldChg>
      <pc:sldChg chg="del">
        <pc:chgData name="Philip" userId="0d4f435ca43b6f78" providerId="LiveId" clId="{2AD9CBCC-4A96-4C1A-AE94-4C1F338D3B78}" dt="2022-11-01T14:57:37.288" v="523" actId="47"/>
        <pc:sldMkLst>
          <pc:docMk/>
          <pc:sldMk cId="0" sldId="324"/>
        </pc:sldMkLst>
      </pc:sldChg>
      <pc:sldChg chg="modSp mod">
        <pc:chgData name="Philip" userId="0d4f435ca43b6f78" providerId="LiveId" clId="{2AD9CBCC-4A96-4C1A-AE94-4C1F338D3B78}" dt="2022-11-01T17:16:00.445" v="2769" actId="20577"/>
        <pc:sldMkLst>
          <pc:docMk/>
          <pc:sldMk cId="3023750033" sldId="329"/>
        </pc:sldMkLst>
      </pc:sldChg>
      <pc:sldChg chg="del">
        <pc:chgData name="Philip" userId="0d4f435ca43b6f78" providerId="LiveId" clId="{2AD9CBCC-4A96-4C1A-AE94-4C1F338D3B78}" dt="2022-11-01T14:57:37.288" v="523" actId="47"/>
        <pc:sldMkLst>
          <pc:docMk/>
          <pc:sldMk cId="2681099816" sldId="332"/>
        </pc:sldMkLst>
      </pc:sldChg>
      <pc:sldChg chg="addSp delSp modSp mod modAnim">
        <pc:chgData name="Philip" userId="0d4f435ca43b6f78" providerId="LiveId" clId="{2AD9CBCC-4A96-4C1A-AE94-4C1F338D3B78}" dt="2022-11-03T14:08:49.802" v="2878"/>
        <pc:sldMkLst>
          <pc:docMk/>
          <pc:sldMk cId="3019352828" sldId="333"/>
        </pc:sldMkLst>
      </pc:sldChg>
      <pc:sldChg chg="modSp mod">
        <pc:chgData name="Philip" userId="0d4f435ca43b6f78" providerId="LiveId" clId="{2AD9CBCC-4A96-4C1A-AE94-4C1F338D3B78}" dt="2022-11-01T17:16:06.375" v="2773" actId="20577"/>
        <pc:sldMkLst>
          <pc:docMk/>
          <pc:sldMk cId="1503360578" sldId="334"/>
        </pc:sldMkLst>
      </pc:sldChg>
      <pc:sldChg chg="addSp delSp modSp add mod">
        <pc:chgData name="Philip" userId="0d4f435ca43b6f78" providerId="LiveId" clId="{2AD9CBCC-4A96-4C1A-AE94-4C1F338D3B78}" dt="2022-11-01T17:16:09.081" v="2775" actId="20577"/>
        <pc:sldMkLst>
          <pc:docMk/>
          <pc:sldMk cId="995881750" sldId="335"/>
        </pc:sldMkLst>
      </pc:sldChg>
      <pc:sldChg chg="modSp mod modAnim">
        <pc:chgData name="Philip" userId="0d4f435ca43b6f78" providerId="LiveId" clId="{2AD9CBCC-4A96-4C1A-AE94-4C1F338D3B78}" dt="2022-11-03T14:09:37.964" v="2880"/>
        <pc:sldMkLst>
          <pc:docMk/>
          <pc:sldMk cId="153288808" sldId="339"/>
        </pc:sldMkLst>
      </pc:sldChg>
      <pc:sldChg chg="modSp mod modAnim">
        <pc:chgData name="Philip" userId="0d4f435ca43b6f78" providerId="LiveId" clId="{2AD9CBCC-4A96-4C1A-AE94-4C1F338D3B78}" dt="2022-11-03T14:09:56.173" v="2882"/>
        <pc:sldMkLst>
          <pc:docMk/>
          <pc:sldMk cId="3165797946" sldId="340"/>
        </pc:sldMkLst>
      </pc:sldChg>
    </pc:docChg>
  </pc:docChgLst>
  <pc:docChgLst>
    <pc:chgData name="Philip Scott" userId="0d4f435ca43b6f78" providerId="LiveId" clId="{5F60E87C-5061-40D9-9359-C447AAA5E3E0}"/>
    <pc:docChg chg="undo custSel delSld modSld replTag delTag">
      <pc:chgData name="Philip Scott" userId="0d4f435ca43b6f78" providerId="LiveId" clId="{5F60E87C-5061-40D9-9359-C447AAA5E3E0}" dt="2021-10-28T14:09:06.551" v="3755"/>
      <pc:docMkLst>
        <pc:docMk/>
      </pc:docMkLst>
      <pc:sldChg chg="modSp mod">
        <pc:chgData name="Philip Scott" userId="0d4f435ca43b6f78" providerId="LiveId" clId="{5F60E87C-5061-40D9-9359-C447AAA5E3E0}" dt="2021-10-25T08:40:34.244" v="26" actId="20577"/>
        <pc:sldMkLst>
          <pc:docMk/>
          <pc:sldMk cId="0" sldId="257"/>
        </pc:sldMkLst>
      </pc:sldChg>
      <pc:sldChg chg="modSp mod">
        <pc:chgData name="Philip Scott" userId="0d4f435ca43b6f78" providerId="LiveId" clId="{5F60E87C-5061-40D9-9359-C447AAA5E3E0}" dt="2021-10-25T09:17:39.895" v="908" actId="6549"/>
        <pc:sldMkLst>
          <pc:docMk/>
          <pc:sldMk cId="0" sldId="280"/>
        </pc:sldMkLst>
      </pc:sldChg>
      <pc:sldChg chg="del">
        <pc:chgData name="Philip Scott" userId="0d4f435ca43b6f78" providerId="LiveId" clId="{5F60E87C-5061-40D9-9359-C447AAA5E3E0}" dt="2021-10-25T11:42:15.102" v="2242" actId="47"/>
        <pc:sldMkLst>
          <pc:docMk/>
          <pc:sldMk cId="0" sldId="298"/>
        </pc:sldMkLst>
      </pc:sldChg>
      <pc:sldChg chg="del">
        <pc:chgData name="Philip Scott" userId="0d4f435ca43b6f78" providerId="LiveId" clId="{5F60E87C-5061-40D9-9359-C447AAA5E3E0}" dt="2021-10-25T11:42:15.102" v="2242" actId="47"/>
        <pc:sldMkLst>
          <pc:docMk/>
          <pc:sldMk cId="0" sldId="309"/>
        </pc:sldMkLst>
      </pc:sldChg>
      <pc:sldChg chg="del">
        <pc:chgData name="Philip Scott" userId="0d4f435ca43b6f78" providerId="LiveId" clId="{5F60E87C-5061-40D9-9359-C447AAA5E3E0}" dt="2021-10-25T11:42:19.216" v="2243" actId="47"/>
        <pc:sldMkLst>
          <pc:docMk/>
          <pc:sldMk cId="4065797247" sldId="317"/>
        </pc:sldMkLst>
      </pc:sldChg>
      <pc:sldChg chg="del">
        <pc:chgData name="Philip Scott" userId="0d4f435ca43b6f78" providerId="LiveId" clId="{5F60E87C-5061-40D9-9359-C447AAA5E3E0}" dt="2021-10-25T11:42:23.647" v="2244" actId="47"/>
        <pc:sldMkLst>
          <pc:docMk/>
          <pc:sldMk cId="0" sldId="319"/>
        </pc:sldMkLst>
      </pc:sldChg>
      <pc:sldChg chg="del">
        <pc:chgData name="Philip Scott" userId="0d4f435ca43b6f78" providerId="LiveId" clId="{5F60E87C-5061-40D9-9359-C447AAA5E3E0}" dt="2021-10-25T11:42:27.491" v="2245" actId="47"/>
        <pc:sldMkLst>
          <pc:docMk/>
          <pc:sldMk cId="0" sldId="326"/>
        </pc:sldMkLst>
      </pc:sldChg>
      <pc:sldChg chg="del">
        <pc:chgData name="Philip Scott" userId="0d4f435ca43b6f78" providerId="LiveId" clId="{5F60E87C-5061-40D9-9359-C447AAA5E3E0}" dt="2021-10-25T11:42:15.102" v="2242" actId="47"/>
        <pc:sldMkLst>
          <pc:docMk/>
          <pc:sldMk cId="990599560" sldId="336"/>
        </pc:sldMkLst>
      </pc:sldChg>
      <pc:sldChg chg="del">
        <pc:chgData name="Philip Scott" userId="0d4f435ca43b6f78" providerId="LiveId" clId="{5F60E87C-5061-40D9-9359-C447AAA5E3E0}" dt="2021-10-25T11:42:27.491" v="2245" actId="47"/>
        <pc:sldMkLst>
          <pc:docMk/>
          <pc:sldMk cId="1048175364" sldId="338"/>
        </pc:sldMkLst>
      </pc:sldChg>
      <pc:sldChg chg="del">
        <pc:chgData name="Philip Scott" userId="0d4f435ca43b6f78" providerId="LiveId" clId="{5F60E87C-5061-40D9-9359-C447AAA5E3E0}" dt="2021-10-25T11:42:15.102" v="2242" actId="47"/>
        <pc:sldMkLst>
          <pc:docMk/>
          <pc:sldMk cId="3165797946" sldId="340"/>
        </pc:sldMkLst>
      </pc:sldChg>
      <pc:sldChg chg="modSp mod">
        <pc:chgData name="Philip Scott" userId="0d4f435ca43b6f78" providerId="LiveId" clId="{5F60E87C-5061-40D9-9359-C447AAA5E3E0}" dt="2021-10-25T11:43:04.113" v="2268" actId="20577"/>
        <pc:sldMkLst>
          <pc:docMk/>
          <pc:sldMk cId="23739126" sldId="348"/>
        </pc:sldMkLst>
      </pc:sldChg>
      <pc:sldChg chg="del">
        <pc:chgData name="Philip Scott" userId="0d4f435ca43b6f78" providerId="LiveId" clId="{5F60E87C-5061-40D9-9359-C447AAA5E3E0}" dt="2021-10-25T08:40:42.046" v="27" actId="2696"/>
        <pc:sldMkLst>
          <pc:docMk/>
          <pc:sldMk cId="3123641820" sldId="349"/>
        </pc:sldMkLst>
      </pc:sldChg>
      <pc:sldChg chg="del">
        <pc:chgData name="Philip Scott" userId="0d4f435ca43b6f78" providerId="LiveId" clId="{5F60E87C-5061-40D9-9359-C447AAA5E3E0}" dt="2021-10-25T08:40:48.775" v="28" actId="47"/>
        <pc:sldMkLst>
          <pc:docMk/>
          <pc:sldMk cId="68242321" sldId="350"/>
        </pc:sldMkLst>
      </pc:sldChg>
      <pc:sldChg chg="del">
        <pc:chgData name="Philip Scott" userId="0d4f435ca43b6f78" providerId="LiveId" clId="{5F60E87C-5061-40D9-9359-C447AAA5E3E0}" dt="2021-10-25T08:40:48.775" v="28" actId="47"/>
        <pc:sldMkLst>
          <pc:docMk/>
          <pc:sldMk cId="4259597196" sldId="351"/>
        </pc:sldMkLst>
      </pc:sldChg>
      <pc:sldChg chg="del">
        <pc:chgData name="Philip Scott" userId="0d4f435ca43b6f78" providerId="LiveId" clId="{5F60E87C-5061-40D9-9359-C447AAA5E3E0}" dt="2021-10-25T11:42:23.647" v="2244" actId="47"/>
        <pc:sldMkLst>
          <pc:docMk/>
          <pc:sldMk cId="0" sldId="352"/>
        </pc:sldMkLst>
      </pc:sldChg>
      <pc:sldChg chg="modSp mod modAnim">
        <pc:chgData name="Philip Scott" userId="0d4f435ca43b6f78" providerId="LiveId" clId="{5F60E87C-5061-40D9-9359-C447AAA5E3E0}" dt="2021-10-25T08:45:48.153" v="642" actId="20577"/>
        <pc:sldMkLst>
          <pc:docMk/>
          <pc:sldMk cId="2802083250" sldId="353"/>
        </pc:sldMkLst>
      </pc:sldChg>
      <pc:sldChg chg="del">
        <pc:chgData name="Philip Scott" userId="0d4f435ca43b6f78" providerId="LiveId" clId="{5F60E87C-5061-40D9-9359-C447AAA5E3E0}" dt="2021-10-25T11:42:15.102" v="2242" actId="47"/>
        <pc:sldMkLst>
          <pc:docMk/>
          <pc:sldMk cId="1465488843" sldId="354"/>
        </pc:sldMkLst>
      </pc:sldChg>
      <pc:sldChg chg="del">
        <pc:chgData name="Philip Scott" userId="0d4f435ca43b6f78" providerId="LiveId" clId="{5F60E87C-5061-40D9-9359-C447AAA5E3E0}" dt="2021-10-25T11:42:15.102" v="2242" actId="47"/>
        <pc:sldMkLst>
          <pc:docMk/>
          <pc:sldMk cId="919160131" sldId="355"/>
        </pc:sldMkLst>
      </pc:sldChg>
      <pc:sldChg chg="del">
        <pc:chgData name="Philip Scott" userId="0d4f435ca43b6f78" providerId="LiveId" clId="{5F60E87C-5061-40D9-9359-C447AAA5E3E0}" dt="2021-10-25T11:42:15.102" v="2242" actId="47"/>
        <pc:sldMkLst>
          <pc:docMk/>
          <pc:sldMk cId="4289257561" sldId="356"/>
        </pc:sldMkLst>
      </pc:sldChg>
      <pc:sldChg chg="del">
        <pc:chgData name="Philip Scott" userId="0d4f435ca43b6f78" providerId="LiveId" clId="{5F60E87C-5061-40D9-9359-C447AAA5E3E0}" dt="2021-10-25T11:42:19.216" v="2243" actId="47"/>
        <pc:sldMkLst>
          <pc:docMk/>
          <pc:sldMk cId="468527106" sldId="357"/>
        </pc:sldMkLst>
      </pc:sldChg>
      <pc:sldChg chg="del">
        <pc:chgData name="Philip Scott" userId="0d4f435ca43b6f78" providerId="LiveId" clId="{5F60E87C-5061-40D9-9359-C447AAA5E3E0}" dt="2021-10-25T11:42:19.216" v="2243" actId="47"/>
        <pc:sldMkLst>
          <pc:docMk/>
          <pc:sldMk cId="460301069" sldId="358"/>
        </pc:sldMkLst>
      </pc:sldChg>
      <pc:sldChg chg="del">
        <pc:chgData name="Philip Scott" userId="0d4f435ca43b6f78" providerId="LiveId" clId="{5F60E87C-5061-40D9-9359-C447AAA5E3E0}" dt="2021-10-25T11:42:23.647" v="2244" actId="47"/>
        <pc:sldMkLst>
          <pc:docMk/>
          <pc:sldMk cId="0" sldId="359"/>
        </pc:sldMkLst>
      </pc:sldChg>
      <pc:sldChg chg="del">
        <pc:chgData name="Philip Scott" userId="0d4f435ca43b6f78" providerId="LiveId" clId="{5F60E87C-5061-40D9-9359-C447AAA5E3E0}" dt="2021-10-25T11:42:23.647" v="2244" actId="47"/>
        <pc:sldMkLst>
          <pc:docMk/>
          <pc:sldMk cId="0" sldId="360"/>
        </pc:sldMkLst>
      </pc:sldChg>
      <pc:sldChg chg="del">
        <pc:chgData name="Philip Scott" userId="0d4f435ca43b6f78" providerId="LiveId" clId="{5F60E87C-5061-40D9-9359-C447AAA5E3E0}" dt="2021-10-25T11:42:19.216" v="2243" actId="47"/>
        <pc:sldMkLst>
          <pc:docMk/>
          <pc:sldMk cId="3588155477" sldId="361"/>
        </pc:sldMkLst>
      </pc:sldChg>
      <pc:sldChg chg="del">
        <pc:chgData name="Philip Scott" userId="0d4f435ca43b6f78" providerId="LiveId" clId="{5F60E87C-5061-40D9-9359-C447AAA5E3E0}" dt="2021-10-25T11:42:19.216" v="2243" actId="47"/>
        <pc:sldMkLst>
          <pc:docMk/>
          <pc:sldMk cId="1143297172" sldId="362"/>
        </pc:sldMkLst>
      </pc:sldChg>
      <pc:sldChg chg="del">
        <pc:chgData name="Philip Scott" userId="0d4f435ca43b6f78" providerId="LiveId" clId="{5F60E87C-5061-40D9-9359-C447AAA5E3E0}" dt="2021-10-25T11:42:19.216" v="2243" actId="47"/>
        <pc:sldMkLst>
          <pc:docMk/>
          <pc:sldMk cId="1628795723" sldId="363"/>
        </pc:sldMkLst>
      </pc:sldChg>
      <pc:sldChg chg="del">
        <pc:chgData name="Philip Scott" userId="0d4f435ca43b6f78" providerId="LiveId" clId="{5F60E87C-5061-40D9-9359-C447AAA5E3E0}" dt="2021-10-25T11:42:19.216" v="2243" actId="47"/>
        <pc:sldMkLst>
          <pc:docMk/>
          <pc:sldMk cId="0" sldId="364"/>
        </pc:sldMkLst>
      </pc:sldChg>
      <pc:sldChg chg="del">
        <pc:chgData name="Philip Scott" userId="0d4f435ca43b6f78" providerId="LiveId" clId="{5F60E87C-5061-40D9-9359-C447AAA5E3E0}" dt="2021-10-25T11:42:23.647" v="2244" actId="47"/>
        <pc:sldMkLst>
          <pc:docMk/>
          <pc:sldMk cId="0" sldId="365"/>
        </pc:sldMkLst>
      </pc:sldChg>
      <pc:sldChg chg="del">
        <pc:chgData name="Philip Scott" userId="0d4f435ca43b6f78" providerId="LiveId" clId="{5F60E87C-5061-40D9-9359-C447AAA5E3E0}" dt="2021-10-25T11:42:23.647" v="2244" actId="47"/>
        <pc:sldMkLst>
          <pc:docMk/>
          <pc:sldMk cId="2739227979" sldId="366"/>
        </pc:sldMkLst>
      </pc:sldChg>
      <pc:sldChg chg="del">
        <pc:chgData name="Philip Scott" userId="0d4f435ca43b6f78" providerId="LiveId" clId="{5F60E87C-5061-40D9-9359-C447AAA5E3E0}" dt="2021-10-25T11:42:27.491" v="2245" actId="47"/>
        <pc:sldMkLst>
          <pc:docMk/>
          <pc:sldMk cId="4070250276" sldId="367"/>
        </pc:sldMkLst>
      </pc:sldChg>
      <pc:sldChg chg="del">
        <pc:chgData name="Philip Scott" userId="0d4f435ca43b6f78" providerId="LiveId" clId="{5F60E87C-5061-40D9-9359-C447AAA5E3E0}" dt="2021-10-25T11:42:27.491" v="2245" actId="47"/>
        <pc:sldMkLst>
          <pc:docMk/>
          <pc:sldMk cId="2395241374" sldId="368"/>
        </pc:sldMkLst>
      </pc:sldChg>
      <pc:sldChg chg="del">
        <pc:chgData name="Philip Scott" userId="0d4f435ca43b6f78" providerId="LiveId" clId="{5F60E87C-5061-40D9-9359-C447AAA5E3E0}" dt="2021-10-25T11:42:23.647" v="2244" actId="47"/>
        <pc:sldMkLst>
          <pc:docMk/>
          <pc:sldMk cId="1021025253" sldId="369"/>
        </pc:sldMkLst>
      </pc:sldChg>
      <pc:sldChg chg="del">
        <pc:chgData name="Philip Scott" userId="0d4f435ca43b6f78" providerId="LiveId" clId="{5F60E87C-5061-40D9-9359-C447AAA5E3E0}" dt="2021-10-25T11:42:27.491" v="2245" actId="47"/>
        <pc:sldMkLst>
          <pc:docMk/>
          <pc:sldMk cId="2197207638" sldId="370"/>
        </pc:sldMkLst>
      </pc:sldChg>
      <pc:sldChg chg="addSp delSp modSp mod">
        <pc:chgData name="Philip Scott" userId="0d4f435ca43b6f78" providerId="LiveId" clId="{5F60E87C-5061-40D9-9359-C447AAA5E3E0}" dt="2021-10-25T09:25:29.730" v="1070"/>
        <pc:sldMkLst>
          <pc:docMk/>
          <pc:sldMk cId="2676200747" sldId="371"/>
        </pc:sldMkLst>
      </pc:sldChg>
      <pc:sldChg chg="modSp mod">
        <pc:chgData name="Philip Scott" userId="0d4f435ca43b6f78" providerId="LiveId" clId="{5F60E87C-5061-40D9-9359-C447AAA5E3E0}" dt="2021-10-25T09:46:03.281" v="1102" actId="6549"/>
        <pc:sldMkLst>
          <pc:docMk/>
          <pc:sldMk cId="3703459237" sldId="372"/>
        </pc:sldMkLst>
      </pc:sldChg>
      <pc:sldChg chg="modSp mod">
        <pc:chgData name="Philip Scott" userId="0d4f435ca43b6f78" providerId="LiveId" clId="{5F60E87C-5061-40D9-9359-C447AAA5E3E0}" dt="2021-10-25T09:51:50.475" v="1140" actId="20577"/>
        <pc:sldMkLst>
          <pc:docMk/>
          <pc:sldMk cId="4033927701" sldId="373"/>
        </pc:sldMkLst>
      </pc:sldChg>
      <pc:sldChg chg="addSp modSp mod">
        <pc:chgData name="Philip Scott" userId="0d4f435ca43b6f78" providerId="LiveId" clId="{5F60E87C-5061-40D9-9359-C447AAA5E3E0}" dt="2021-10-25T09:59:21.398" v="1212" actId="164"/>
        <pc:sldMkLst>
          <pc:docMk/>
          <pc:sldMk cId="2427728465" sldId="374"/>
        </pc:sldMkLst>
      </pc:sldChg>
      <pc:sldChg chg="addSp delSp modSp mod modAnim">
        <pc:chgData name="Philip Scott" userId="0d4f435ca43b6f78" providerId="LiveId" clId="{5F60E87C-5061-40D9-9359-C447AAA5E3E0}" dt="2021-10-25T11:29:52.735" v="1386"/>
        <pc:sldMkLst>
          <pc:docMk/>
          <pc:sldMk cId="984907396" sldId="375"/>
        </pc:sldMkLst>
      </pc:sldChg>
      <pc:sldChg chg="modSp mod">
        <pc:chgData name="Philip Scott" userId="0d4f435ca43b6f78" providerId="LiveId" clId="{5F60E87C-5061-40D9-9359-C447AAA5E3E0}" dt="2021-10-25T11:40:16.723" v="2160" actId="20577"/>
        <pc:sldMkLst>
          <pc:docMk/>
          <pc:sldMk cId="1614452486" sldId="376"/>
        </pc:sldMkLst>
      </pc:sldChg>
      <pc:sldChg chg="addSp delSp modSp mod">
        <pc:chgData name="Philip Scott" userId="0d4f435ca43b6f78" providerId="LiveId" clId="{5F60E87C-5061-40D9-9359-C447AAA5E3E0}" dt="2021-10-25T11:41:38.751" v="2238" actId="1076"/>
        <pc:sldMkLst>
          <pc:docMk/>
          <pc:sldMk cId="2836420954" sldId="377"/>
        </pc:sldMkLst>
      </pc:sldChg>
      <pc:sldChg chg="modSp mod">
        <pc:chgData name="Philip Scott" userId="0d4f435ca43b6f78" providerId="LiveId" clId="{5F60E87C-5061-40D9-9359-C447AAA5E3E0}" dt="2021-10-25T11:45:26.073" v="2540" actId="20577"/>
        <pc:sldMkLst>
          <pc:docMk/>
          <pc:sldMk cId="3595172158" sldId="378"/>
        </pc:sldMkLst>
      </pc:sldChg>
      <pc:sldChg chg="modSp mod">
        <pc:chgData name="Philip Scott" userId="0d4f435ca43b6f78" providerId="LiveId" clId="{5F60E87C-5061-40D9-9359-C447AAA5E3E0}" dt="2021-10-25T11:51:00.058" v="2866" actId="20577"/>
        <pc:sldMkLst>
          <pc:docMk/>
          <pc:sldMk cId="437329902" sldId="379"/>
        </pc:sldMkLst>
      </pc:sldChg>
      <pc:sldChg chg="modSp mod">
        <pc:chgData name="Philip Scott" userId="0d4f435ca43b6f78" providerId="LiveId" clId="{5F60E87C-5061-40D9-9359-C447AAA5E3E0}" dt="2021-10-25T11:56:50.502" v="3098" actId="20577"/>
        <pc:sldMkLst>
          <pc:docMk/>
          <pc:sldMk cId="2891183449" sldId="380"/>
        </pc:sldMkLst>
      </pc:sldChg>
      <pc:sldChg chg="modSp mod">
        <pc:chgData name="Philip Scott" userId="0d4f435ca43b6f78" providerId="LiveId" clId="{5F60E87C-5061-40D9-9359-C447AAA5E3E0}" dt="2021-10-28T12:49:39.254" v="3609" actId="6549"/>
        <pc:sldMkLst>
          <pc:docMk/>
          <pc:sldMk cId="1974599869" sldId="381"/>
        </pc:sldMkLst>
      </pc:sldChg>
      <pc:sldChg chg="addSp delSp modSp mod">
        <pc:chgData name="Philip Scott" userId="0d4f435ca43b6f78" providerId="LiveId" clId="{5F60E87C-5061-40D9-9359-C447AAA5E3E0}" dt="2021-10-28T13:18:30.672" v="3636" actId="478"/>
        <pc:sldMkLst>
          <pc:docMk/>
          <pc:sldMk cId="836935865" sldId="382"/>
        </pc:sldMkLst>
      </pc:sldChg>
      <pc:sldChg chg="addSp delSp modSp mod">
        <pc:chgData name="Philip Scott" userId="0d4f435ca43b6f78" providerId="LiveId" clId="{5F60E87C-5061-40D9-9359-C447AAA5E3E0}" dt="2021-10-28T14:09:01.034" v="3752" actId="1076"/>
        <pc:sldMkLst>
          <pc:docMk/>
          <pc:sldMk cId="308744922" sldId="383"/>
        </pc:sldMkLst>
      </pc:sldChg>
    </pc:docChg>
  </pc:docChgLst>
  <pc:docChgLst>
    <pc:chgData name="Philip" userId="0d4f435ca43b6f78" providerId="LiveId" clId="{1C621113-F7C0-4331-BA0D-E9DA01D265BF}"/>
    <pc:docChg chg="undo custSel modSld sldOrd">
      <pc:chgData name="Philip" userId="0d4f435ca43b6f78" providerId="LiveId" clId="{1C621113-F7C0-4331-BA0D-E9DA01D265BF}" dt="2022-01-27T11:10:53.051" v="1642" actId="21"/>
      <pc:docMkLst>
        <pc:docMk/>
      </pc:docMkLst>
      <pc:sldChg chg="modSp mod">
        <pc:chgData name="Philip" userId="0d4f435ca43b6f78" providerId="LiveId" clId="{1C621113-F7C0-4331-BA0D-E9DA01D265BF}" dt="2022-01-27T11:04:13.819" v="1575" actId="20577"/>
        <pc:sldMkLst>
          <pc:docMk/>
          <pc:sldMk cId="23739126" sldId="348"/>
        </pc:sldMkLst>
      </pc:sldChg>
      <pc:sldChg chg="modSp mod">
        <pc:chgData name="Philip" userId="0d4f435ca43b6f78" providerId="LiveId" clId="{1C621113-F7C0-4331-BA0D-E9DA01D265BF}" dt="2022-01-27T11:05:47.237" v="1615" actId="20577"/>
        <pc:sldMkLst>
          <pc:docMk/>
          <pc:sldMk cId="1614452486" sldId="376"/>
        </pc:sldMkLst>
      </pc:sldChg>
      <pc:sldChg chg="modSp mod">
        <pc:chgData name="Philip" userId="0d4f435ca43b6f78" providerId="LiveId" clId="{1C621113-F7C0-4331-BA0D-E9DA01D265BF}" dt="2022-01-27T11:04:24.545" v="1579" actId="20577"/>
        <pc:sldMkLst>
          <pc:docMk/>
          <pc:sldMk cId="3595172158" sldId="378"/>
        </pc:sldMkLst>
      </pc:sldChg>
      <pc:sldChg chg="modSp mod">
        <pc:chgData name="Philip" userId="0d4f435ca43b6f78" providerId="LiveId" clId="{1C621113-F7C0-4331-BA0D-E9DA01D265BF}" dt="2022-01-27T11:05:13.085" v="1599" actId="20577"/>
        <pc:sldMkLst>
          <pc:docMk/>
          <pc:sldMk cId="3509587908" sldId="389"/>
        </pc:sldMkLst>
      </pc:sldChg>
      <pc:sldChg chg="modSp mod ord">
        <pc:chgData name="Philip" userId="0d4f435ca43b6f78" providerId="LiveId" clId="{1C621113-F7C0-4331-BA0D-E9DA01D265BF}" dt="2022-01-27T11:04:42.665" v="1587" actId="20577"/>
        <pc:sldMkLst>
          <pc:docMk/>
          <pc:sldMk cId="143552423" sldId="390"/>
        </pc:sldMkLst>
      </pc:sldChg>
      <pc:sldChg chg="modSp mod modAnim">
        <pc:chgData name="Philip" userId="0d4f435ca43b6f78" providerId="LiveId" clId="{1C621113-F7C0-4331-BA0D-E9DA01D265BF}" dt="2022-01-27T11:06:08.302" v="1625" actId="20577"/>
        <pc:sldMkLst>
          <pc:docMk/>
          <pc:sldMk cId="1786467821" sldId="391"/>
        </pc:sldMkLst>
      </pc:sldChg>
      <pc:sldChg chg="modSp mod">
        <pc:chgData name="Philip" userId="0d4f435ca43b6f78" providerId="LiveId" clId="{1C621113-F7C0-4331-BA0D-E9DA01D265BF}" dt="2022-01-27T11:05:08.706" v="1597" actId="20577"/>
        <pc:sldMkLst>
          <pc:docMk/>
          <pc:sldMk cId="23399814" sldId="393"/>
        </pc:sldMkLst>
      </pc:sldChg>
      <pc:sldChg chg="modSp mod">
        <pc:chgData name="Philip" userId="0d4f435ca43b6f78" providerId="LiveId" clId="{1C621113-F7C0-4331-BA0D-E9DA01D265BF}" dt="2022-01-27T11:04:20.489" v="1577" actId="20577"/>
        <pc:sldMkLst>
          <pc:docMk/>
          <pc:sldMk cId="3509122106" sldId="394"/>
        </pc:sldMkLst>
      </pc:sldChg>
      <pc:sldChg chg="modSp mod">
        <pc:chgData name="Philip" userId="0d4f435ca43b6f78" providerId="LiveId" clId="{1C621113-F7C0-4331-BA0D-E9DA01D265BF}" dt="2022-01-27T11:04:33.196" v="1583" actId="20577"/>
        <pc:sldMkLst>
          <pc:docMk/>
          <pc:sldMk cId="675696282" sldId="395"/>
        </pc:sldMkLst>
      </pc:sldChg>
      <pc:sldChg chg="addSp modSp mod ord">
        <pc:chgData name="Philip" userId="0d4f435ca43b6f78" providerId="LiveId" clId="{1C621113-F7C0-4331-BA0D-E9DA01D265BF}" dt="2022-01-27T11:05:26.292" v="1605" actId="20577"/>
        <pc:sldMkLst>
          <pc:docMk/>
          <pc:sldMk cId="1109214209" sldId="396"/>
        </pc:sldMkLst>
      </pc:sldChg>
      <pc:sldChg chg="modSp mod">
        <pc:chgData name="Philip" userId="0d4f435ca43b6f78" providerId="LiveId" clId="{1C621113-F7C0-4331-BA0D-E9DA01D265BF}" dt="2022-01-27T11:05:43.745" v="1613" actId="20577"/>
        <pc:sldMkLst>
          <pc:docMk/>
          <pc:sldMk cId="2196521770" sldId="397"/>
        </pc:sldMkLst>
      </pc:sldChg>
      <pc:sldChg chg="modSp mod">
        <pc:chgData name="Philip" userId="0d4f435ca43b6f78" providerId="LiveId" clId="{1C621113-F7C0-4331-BA0D-E9DA01D265BF}" dt="2022-01-27T11:05:51.268" v="1617" actId="20577"/>
        <pc:sldMkLst>
          <pc:docMk/>
          <pc:sldMk cId="905946044" sldId="398"/>
        </pc:sldMkLst>
      </pc:sldChg>
      <pc:sldChg chg="modSp mod">
        <pc:chgData name="Philip" userId="0d4f435ca43b6f78" providerId="LiveId" clId="{1C621113-F7C0-4331-BA0D-E9DA01D265BF}" dt="2022-01-27T11:05:55.400" v="1619" actId="20577"/>
        <pc:sldMkLst>
          <pc:docMk/>
          <pc:sldMk cId="2303814734" sldId="399"/>
        </pc:sldMkLst>
      </pc:sldChg>
      <pc:sldChg chg="modSp mod ord">
        <pc:chgData name="Philip" userId="0d4f435ca43b6f78" providerId="LiveId" clId="{1C621113-F7C0-4331-BA0D-E9DA01D265BF}" dt="2022-01-27T11:04:52.237" v="1591" actId="20577"/>
        <pc:sldMkLst>
          <pc:docMk/>
          <pc:sldMk cId="2485641430" sldId="400"/>
        </pc:sldMkLst>
      </pc:sldChg>
      <pc:sldChg chg="addSp delSp modSp mod">
        <pc:chgData name="Philip" userId="0d4f435ca43b6f78" providerId="LiveId" clId="{1C621113-F7C0-4331-BA0D-E9DA01D265BF}" dt="2022-01-27T11:05:04.326" v="1595" actId="20577"/>
        <pc:sldMkLst>
          <pc:docMk/>
          <pc:sldMk cId="2421332968" sldId="401"/>
        </pc:sldMkLst>
      </pc:sldChg>
      <pc:sldChg chg="modSp mod">
        <pc:chgData name="Philip" userId="0d4f435ca43b6f78" providerId="LiveId" clId="{1C621113-F7C0-4331-BA0D-E9DA01D265BF}" dt="2022-01-27T11:04:28.200" v="1581" actId="20577"/>
        <pc:sldMkLst>
          <pc:docMk/>
          <pc:sldMk cId="1278498717" sldId="402"/>
        </pc:sldMkLst>
      </pc:sldChg>
      <pc:sldChg chg="addSp delSp modSp mod">
        <pc:chgData name="Philip" userId="0d4f435ca43b6f78" providerId="LiveId" clId="{1C621113-F7C0-4331-BA0D-E9DA01D265BF}" dt="2022-01-27T11:06:16.738" v="1629" actId="20577"/>
        <pc:sldMkLst>
          <pc:docMk/>
          <pc:sldMk cId="2123850732" sldId="403"/>
        </pc:sldMkLst>
      </pc:sldChg>
      <pc:sldChg chg="modSp mod">
        <pc:chgData name="Philip" userId="0d4f435ca43b6f78" providerId="LiveId" clId="{1C621113-F7C0-4331-BA0D-E9DA01D265BF}" dt="2022-01-27T11:06:25.348" v="1633" actId="20577"/>
        <pc:sldMkLst>
          <pc:docMk/>
          <pc:sldMk cId="3626034354" sldId="404"/>
        </pc:sldMkLst>
      </pc:sldChg>
      <pc:sldChg chg="modSp mod">
        <pc:chgData name="Philip" userId="0d4f435ca43b6f78" providerId="LiveId" clId="{1C621113-F7C0-4331-BA0D-E9DA01D265BF}" dt="2022-01-27T11:04:38.849" v="1585" actId="20577"/>
        <pc:sldMkLst>
          <pc:docMk/>
          <pc:sldMk cId="456590523" sldId="405"/>
        </pc:sldMkLst>
      </pc:sldChg>
      <pc:sldChg chg="modSp mod modAnim">
        <pc:chgData name="Philip" userId="0d4f435ca43b6f78" providerId="LiveId" clId="{1C621113-F7C0-4331-BA0D-E9DA01D265BF}" dt="2022-01-27T11:05:21.250" v="1603" actId="20577"/>
        <pc:sldMkLst>
          <pc:docMk/>
          <pc:sldMk cId="3947454752" sldId="406"/>
        </pc:sldMkLst>
      </pc:sldChg>
      <pc:sldChg chg="modSp mod ord modAnim">
        <pc:chgData name="Philip" userId="0d4f435ca43b6f78" providerId="LiveId" clId="{1C621113-F7C0-4331-BA0D-E9DA01D265BF}" dt="2022-01-27T11:04:48.345" v="1589" actId="20577"/>
        <pc:sldMkLst>
          <pc:docMk/>
          <pc:sldMk cId="3538997273" sldId="407"/>
        </pc:sldMkLst>
      </pc:sldChg>
      <pc:sldChg chg="modSp mod ord">
        <pc:chgData name="Philip" userId="0d4f435ca43b6f78" providerId="LiveId" clId="{1C621113-F7C0-4331-BA0D-E9DA01D265BF}" dt="2022-01-27T11:05:00.408" v="1593" actId="20577"/>
        <pc:sldMkLst>
          <pc:docMk/>
          <pc:sldMk cId="3364995605" sldId="408"/>
        </pc:sldMkLst>
      </pc:sldChg>
      <pc:sldChg chg="modSp mod">
        <pc:chgData name="Philip" userId="0d4f435ca43b6f78" providerId="LiveId" clId="{1C621113-F7C0-4331-BA0D-E9DA01D265BF}" dt="2022-01-27T11:05:59.668" v="1621" actId="20577"/>
        <pc:sldMkLst>
          <pc:docMk/>
          <pc:sldMk cId="3977031416" sldId="409"/>
        </pc:sldMkLst>
      </pc:sldChg>
      <pc:sldChg chg="modSp mod ord modAnim">
        <pc:chgData name="Philip" userId="0d4f435ca43b6f78" providerId="LiveId" clId="{1C621113-F7C0-4331-BA0D-E9DA01D265BF}" dt="2022-01-27T11:05:29.531" v="1607" actId="20577"/>
        <pc:sldMkLst>
          <pc:docMk/>
          <pc:sldMk cId="457840800" sldId="410"/>
        </pc:sldMkLst>
      </pc:sldChg>
      <pc:sldChg chg="addSp delSp modSp mod">
        <pc:chgData name="Philip" userId="0d4f435ca43b6f78" providerId="LiveId" clId="{1C621113-F7C0-4331-BA0D-E9DA01D265BF}" dt="2022-01-27T11:05:34.290" v="1609" actId="20577"/>
        <pc:sldMkLst>
          <pc:docMk/>
          <pc:sldMk cId="859395379" sldId="411"/>
        </pc:sldMkLst>
      </pc:sldChg>
      <pc:sldChg chg="addSp delSp modSp mod">
        <pc:chgData name="Philip" userId="0d4f435ca43b6f78" providerId="LiveId" clId="{1C621113-F7C0-4331-BA0D-E9DA01D265BF}" dt="2022-01-27T11:05:16.992" v="1601" actId="20577"/>
        <pc:sldMkLst>
          <pc:docMk/>
          <pc:sldMk cId="1616188546" sldId="412"/>
        </pc:sldMkLst>
      </pc:sldChg>
      <pc:sldChg chg="addSp delSp modSp mod">
        <pc:chgData name="Philip" userId="0d4f435ca43b6f78" providerId="LiveId" clId="{1C621113-F7C0-4331-BA0D-E9DA01D265BF}" dt="2022-01-27T11:05:40.404" v="1611" actId="20577"/>
        <pc:sldMkLst>
          <pc:docMk/>
          <pc:sldMk cId="1031039583" sldId="413"/>
        </pc:sldMkLst>
      </pc:sldChg>
      <pc:sldChg chg="addSp delSp modSp mod">
        <pc:chgData name="Philip" userId="0d4f435ca43b6f78" providerId="LiveId" clId="{1C621113-F7C0-4331-BA0D-E9DA01D265BF}" dt="2022-01-27T11:10:53.051" v="1642" actId="21"/>
        <pc:sldMkLst>
          <pc:docMk/>
          <pc:sldMk cId="600130342" sldId="414"/>
        </pc:sldMkLst>
      </pc:sldChg>
      <pc:sldChg chg="addSp delSp modSp mod">
        <pc:chgData name="Philip" userId="0d4f435ca43b6f78" providerId="LiveId" clId="{1C621113-F7C0-4331-BA0D-E9DA01D265BF}" dt="2022-01-27T11:06:21.894" v="1631" actId="20577"/>
        <pc:sldMkLst>
          <pc:docMk/>
          <pc:sldMk cId="1799625719" sldId="415"/>
        </pc:sldMkLst>
      </pc:sldChg>
    </pc:docChg>
  </pc:docChgLst>
  <pc:docChgLst>
    <pc:chgData name="Philip" userId="0d4f435ca43b6f78" providerId="LiveId" clId="{0EE9A867-32A9-47D1-B910-4FD43A01EB2B}"/>
    <pc:docChg chg="custSel addSld delSld modSld sldOrd">
      <pc:chgData name="Philip" userId="0d4f435ca43b6f78" providerId="LiveId" clId="{0EE9A867-32A9-47D1-B910-4FD43A01EB2B}" dt="2023-01-17T12:21:42.108" v="2949" actId="14100"/>
      <pc:docMkLst>
        <pc:docMk/>
      </pc:docMkLst>
      <pc:sldChg chg="del">
        <pc:chgData name="Philip" userId="0d4f435ca43b6f78" providerId="LiveId" clId="{0EE9A867-32A9-47D1-B910-4FD43A01EB2B}" dt="2023-01-17T09:41:58.437" v="89" actId="47"/>
        <pc:sldMkLst>
          <pc:docMk/>
          <pc:sldMk cId="0" sldId="256"/>
        </pc:sldMkLst>
      </pc:sldChg>
      <pc:sldChg chg="modSp mod">
        <pc:chgData name="Philip" userId="0d4f435ca43b6f78" providerId="LiveId" clId="{0EE9A867-32A9-47D1-B910-4FD43A01EB2B}" dt="2023-01-17T11:43:50.836" v="2158" actId="20577"/>
        <pc:sldMkLst>
          <pc:docMk/>
          <pc:sldMk cId="0" sldId="257"/>
        </pc:sldMkLst>
      </pc:sldChg>
      <pc:sldChg chg="add">
        <pc:chgData name="Philip" userId="0d4f435ca43b6f78" providerId="LiveId" clId="{0EE9A867-32A9-47D1-B910-4FD43A01EB2B}" dt="2023-01-17T09:46:14.862" v="111"/>
        <pc:sldMkLst>
          <pc:docMk/>
          <pc:sldMk cId="2486116457" sldId="258"/>
        </pc:sldMkLst>
      </pc:sldChg>
      <pc:sldChg chg="add">
        <pc:chgData name="Philip" userId="0d4f435ca43b6f78" providerId="LiveId" clId="{0EE9A867-32A9-47D1-B910-4FD43A01EB2B}" dt="2023-01-17T10:39:07.389" v="1064"/>
        <pc:sldMkLst>
          <pc:docMk/>
          <pc:sldMk cId="2546484597" sldId="264"/>
        </pc:sldMkLst>
      </pc:sldChg>
      <pc:sldChg chg="add del">
        <pc:chgData name="Philip" userId="0d4f435ca43b6f78" providerId="LiveId" clId="{0EE9A867-32A9-47D1-B910-4FD43A01EB2B}" dt="2023-01-17T10:38:57.911" v="1063" actId="2696"/>
        <pc:sldMkLst>
          <pc:docMk/>
          <pc:sldMk cId="3304737925" sldId="264"/>
        </pc:sldMkLst>
      </pc:sldChg>
      <pc:sldChg chg="del">
        <pc:chgData name="Philip" userId="0d4f435ca43b6f78" providerId="LiveId" clId="{0EE9A867-32A9-47D1-B910-4FD43A01EB2B}" dt="2023-01-17T10:38:57.911" v="1063" actId="2696"/>
        <pc:sldMkLst>
          <pc:docMk/>
          <pc:sldMk cId="1272779803" sldId="269"/>
        </pc:sldMkLst>
      </pc:sldChg>
      <pc:sldChg chg="modSp add mod">
        <pc:chgData name="Philip" userId="0d4f435ca43b6f78" providerId="LiveId" clId="{0EE9A867-32A9-47D1-B910-4FD43A01EB2B}" dt="2023-01-17T11:00:24.574" v="1565" actId="5793"/>
        <pc:sldMkLst>
          <pc:docMk/>
          <pc:sldMk cId="3237983201" sldId="269"/>
        </pc:sldMkLst>
      </pc:sldChg>
      <pc:sldChg chg="modSp add mod">
        <pc:chgData name="Philip" userId="0d4f435ca43b6f78" providerId="LiveId" clId="{0EE9A867-32A9-47D1-B910-4FD43A01EB2B}" dt="2023-01-17T11:00:47.173" v="1607" actId="5793"/>
        <pc:sldMkLst>
          <pc:docMk/>
          <pc:sldMk cId="636434998" sldId="271"/>
        </pc:sldMkLst>
      </pc:sldChg>
      <pc:sldChg chg="del">
        <pc:chgData name="Philip" userId="0d4f435ca43b6f78" providerId="LiveId" clId="{0EE9A867-32A9-47D1-B910-4FD43A01EB2B}" dt="2023-01-17T10:38:57.911" v="1063" actId="2696"/>
        <pc:sldMkLst>
          <pc:docMk/>
          <pc:sldMk cId="2824328319" sldId="271"/>
        </pc:sldMkLst>
      </pc:sldChg>
      <pc:sldChg chg="modSp add mod ord">
        <pc:chgData name="Philip" userId="0d4f435ca43b6f78" providerId="LiveId" clId="{0EE9A867-32A9-47D1-B910-4FD43A01EB2B}" dt="2023-01-17T12:14:08.277" v="2817" actId="20577"/>
        <pc:sldMkLst>
          <pc:docMk/>
          <pc:sldMk cId="3023750033" sldId="329"/>
        </pc:sldMkLst>
      </pc:sldChg>
      <pc:sldChg chg="del">
        <pc:chgData name="Philip" userId="0d4f435ca43b6f78" providerId="LiveId" clId="{0EE9A867-32A9-47D1-B910-4FD43A01EB2B}" dt="2023-01-17T09:41:58.437" v="89" actId="47"/>
        <pc:sldMkLst>
          <pc:docMk/>
          <pc:sldMk cId="3019352828" sldId="333"/>
        </pc:sldMkLst>
      </pc:sldChg>
      <pc:sldChg chg="del">
        <pc:chgData name="Philip" userId="0d4f435ca43b6f78" providerId="LiveId" clId="{0EE9A867-32A9-47D1-B910-4FD43A01EB2B}" dt="2023-01-17T09:41:58.437" v="89" actId="47"/>
        <pc:sldMkLst>
          <pc:docMk/>
          <pc:sldMk cId="1503360578" sldId="334"/>
        </pc:sldMkLst>
      </pc:sldChg>
      <pc:sldChg chg="del">
        <pc:chgData name="Philip" userId="0d4f435ca43b6f78" providerId="LiveId" clId="{0EE9A867-32A9-47D1-B910-4FD43A01EB2B}" dt="2023-01-17T09:41:58.437" v="89" actId="47"/>
        <pc:sldMkLst>
          <pc:docMk/>
          <pc:sldMk cId="995881750" sldId="335"/>
        </pc:sldMkLst>
      </pc:sldChg>
      <pc:sldChg chg="del">
        <pc:chgData name="Philip" userId="0d4f435ca43b6f78" providerId="LiveId" clId="{0EE9A867-32A9-47D1-B910-4FD43A01EB2B}" dt="2023-01-17T09:41:58.437" v="89" actId="47"/>
        <pc:sldMkLst>
          <pc:docMk/>
          <pc:sldMk cId="0" sldId="336"/>
        </pc:sldMkLst>
      </pc:sldChg>
      <pc:sldChg chg="del">
        <pc:chgData name="Philip" userId="0d4f435ca43b6f78" providerId="LiveId" clId="{0EE9A867-32A9-47D1-B910-4FD43A01EB2B}" dt="2023-01-17T09:41:58.437" v="89" actId="47"/>
        <pc:sldMkLst>
          <pc:docMk/>
          <pc:sldMk cId="0" sldId="337"/>
        </pc:sldMkLst>
      </pc:sldChg>
      <pc:sldChg chg="del">
        <pc:chgData name="Philip" userId="0d4f435ca43b6f78" providerId="LiveId" clId="{0EE9A867-32A9-47D1-B910-4FD43A01EB2B}" dt="2023-01-17T09:41:58.437" v="89" actId="47"/>
        <pc:sldMkLst>
          <pc:docMk/>
          <pc:sldMk cId="0" sldId="338"/>
        </pc:sldMkLst>
      </pc:sldChg>
      <pc:sldChg chg="del">
        <pc:chgData name="Philip" userId="0d4f435ca43b6f78" providerId="LiveId" clId="{0EE9A867-32A9-47D1-B910-4FD43A01EB2B}" dt="2023-01-17T09:43:58.214" v="92" actId="47"/>
        <pc:sldMkLst>
          <pc:docMk/>
          <pc:sldMk cId="153288808" sldId="339"/>
        </pc:sldMkLst>
      </pc:sldChg>
      <pc:sldChg chg="modSp mod ord modAnim">
        <pc:chgData name="Philip" userId="0d4f435ca43b6f78" providerId="LiveId" clId="{0EE9A867-32A9-47D1-B910-4FD43A01EB2B}" dt="2023-01-17T12:14:32.901" v="2822" actId="20577"/>
        <pc:sldMkLst>
          <pc:docMk/>
          <pc:sldMk cId="3165797946" sldId="340"/>
        </pc:sldMkLst>
      </pc:sldChg>
      <pc:sldChg chg="modSp add mod">
        <pc:chgData name="Philip" userId="0d4f435ca43b6f78" providerId="LiveId" clId="{0EE9A867-32A9-47D1-B910-4FD43A01EB2B}" dt="2023-01-17T10:40:22.036" v="1090" actId="27636"/>
        <pc:sldMkLst>
          <pc:docMk/>
          <pc:sldMk cId="144322386" sldId="341"/>
        </pc:sldMkLst>
      </pc:sldChg>
      <pc:sldChg chg="modSp mod">
        <pc:chgData name="Philip" userId="0d4f435ca43b6f78" providerId="LiveId" clId="{0EE9A867-32A9-47D1-B910-4FD43A01EB2B}" dt="2023-01-17T12:21:42.108" v="2949" actId="14100"/>
        <pc:sldMkLst>
          <pc:docMk/>
          <pc:sldMk cId="1143297172" sldId="362"/>
        </pc:sldMkLst>
      </pc:sldChg>
      <pc:sldChg chg="modSp add del mod">
        <pc:chgData name="Philip" userId="0d4f435ca43b6f78" providerId="LiveId" clId="{0EE9A867-32A9-47D1-B910-4FD43A01EB2B}" dt="2023-01-17T10:39:57.487" v="1075" actId="47"/>
        <pc:sldMkLst>
          <pc:docMk/>
          <pc:sldMk cId="403065440" sldId="363"/>
        </pc:sldMkLst>
      </pc:sldChg>
      <pc:sldChg chg="modSp add mod">
        <pc:chgData name="Philip" userId="0d4f435ca43b6f78" providerId="LiveId" clId="{0EE9A867-32A9-47D1-B910-4FD43A01EB2B}" dt="2023-01-17T09:59:17.833" v="874" actId="1076"/>
        <pc:sldMkLst>
          <pc:docMk/>
          <pc:sldMk cId="978616837" sldId="379"/>
        </pc:sldMkLst>
      </pc:sldChg>
      <pc:sldChg chg="modSp add mod">
        <pc:chgData name="Philip" userId="0d4f435ca43b6f78" providerId="LiveId" clId="{0EE9A867-32A9-47D1-B910-4FD43A01EB2B}" dt="2023-01-17T11:57:28.384" v="2294" actId="5793"/>
        <pc:sldMkLst>
          <pc:docMk/>
          <pc:sldMk cId="2776467093" sldId="382"/>
        </pc:sldMkLst>
      </pc:sldChg>
      <pc:sldChg chg="modSp add">
        <pc:chgData name="Philip" userId="0d4f435ca43b6f78" providerId="LiveId" clId="{0EE9A867-32A9-47D1-B910-4FD43A01EB2B}" dt="2023-01-17T11:45:18.006" v="2159" actId="1076"/>
        <pc:sldMkLst>
          <pc:docMk/>
          <pc:sldMk cId="3256986294" sldId="384"/>
        </pc:sldMkLst>
      </pc:sldChg>
      <pc:sldChg chg="add ord">
        <pc:chgData name="Philip" userId="0d4f435ca43b6f78" providerId="LiveId" clId="{0EE9A867-32A9-47D1-B910-4FD43A01EB2B}" dt="2023-01-17T11:43:07.383" v="2150"/>
        <pc:sldMkLst>
          <pc:docMk/>
          <pc:sldMk cId="106453625" sldId="386"/>
        </pc:sldMkLst>
      </pc:sldChg>
      <pc:sldChg chg="add ord">
        <pc:chgData name="Philip" userId="0d4f435ca43b6f78" providerId="LiveId" clId="{0EE9A867-32A9-47D1-B910-4FD43A01EB2B}" dt="2023-01-17T11:11:58.569" v="1810"/>
        <pc:sldMkLst>
          <pc:docMk/>
          <pc:sldMk cId="1812346208" sldId="410"/>
        </pc:sldMkLst>
      </pc:sldChg>
      <pc:sldChg chg="modSp add mod ord">
        <pc:chgData name="Philip" userId="0d4f435ca43b6f78" providerId="LiveId" clId="{0EE9A867-32A9-47D1-B910-4FD43A01EB2B}" dt="2023-01-17T12:15:08.325" v="2826" actId="1076"/>
        <pc:sldMkLst>
          <pc:docMk/>
          <pc:sldMk cId="392331153" sldId="412"/>
        </pc:sldMkLst>
      </pc:sldChg>
      <pc:sldChg chg="modSp add mod ord">
        <pc:chgData name="Philip" userId="0d4f435ca43b6f78" providerId="LiveId" clId="{0EE9A867-32A9-47D1-B910-4FD43A01EB2B}" dt="2023-01-17T11:58:33.148" v="2301" actId="1035"/>
        <pc:sldMkLst>
          <pc:docMk/>
          <pc:sldMk cId="2562658310" sldId="416"/>
        </pc:sldMkLst>
      </pc:sldChg>
      <pc:sldChg chg="modSp add mod">
        <pc:chgData name="Philip" userId="0d4f435ca43b6f78" providerId="LiveId" clId="{0EE9A867-32A9-47D1-B910-4FD43A01EB2B}" dt="2023-01-17T12:17:05.941" v="2858" actId="113"/>
        <pc:sldMkLst>
          <pc:docMk/>
          <pc:sldMk cId="3564079044" sldId="418"/>
        </pc:sldMkLst>
      </pc:sldChg>
      <pc:sldChg chg="modSp add mod">
        <pc:chgData name="Philip" userId="0d4f435ca43b6f78" providerId="LiveId" clId="{0EE9A867-32A9-47D1-B910-4FD43A01EB2B}" dt="2023-01-17T11:56:40.860" v="2273" actId="1035"/>
        <pc:sldMkLst>
          <pc:docMk/>
          <pc:sldMk cId="2809193272" sldId="421"/>
        </pc:sldMkLst>
      </pc:sldChg>
      <pc:sldChg chg="add">
        <pc:chgData name="Philip" userId="0d4f435ca43b6f78" providerId="LiveId" clId="{0EE9A867-32A9-47D1-B910-4FD43A01EB2B}" dt="2023-01-17T09:46:14.862" v="111"/>
        <pc:sldMkLst>
          <pc:docMk/>
          <pc:sldMk cId="3767637406" sldId="422"/>
        </pc:sldMkLst>
      </pc:sldChg>
      <pc:sldChg chg="modSp add mod">
        <pc:chgData name="Philip" userId="0d4f435ca43b6f78" providerId="LiveId" clId="{0EE9A867-32A9-47D1-B910-4FD43A01EB2B}" dt="2023-01-17T10:42:23.181" v="1110" actId="1035"/>
        <pc:sldMkLst>
          <pc:docMk/>
          <pc:sldMk cId="3184281040" sldId="430"/>
        </pc:sldMkLst>
      </pc:sldChg>
      <pc:sldChg chg="add">
        <pc:chgData name="Philip" userId="0d4f435ca43b6f78" providerId="LiveId" clId="{0EE9A867-32A9-47D1-B910-4FD43A01EB2B}" dt="2023-01-17T09:43:55.455" v="91"/>
        <pc:sldMkLst>
          <pc:docMk/>
          <pc:sldMk cId="793607047" sldId="431"/>
        </pc:sldMkLst>
      </pc:sldChg>
      <pc:sldChg chg="modSp add">
        <pc:chgData name="Philip" userId="0d4f435ca43b6f78" providerId="LiveId" clId="{0EE9A867-32A9-47D1-B910-4FD43A01EB2B}" dt="2023-01-17T11:47:14.893" v="2179" actId="20577"/>
        <pc:sldMkLst>
          <pc:docMk/>
          <pc:sldMk cId="2809056918" sldId="432"/>
        </pc:sldMkLst>
      </pc:sldChg>
      <pc:sldChg chg="modSp add mod">
        <pc:chgData name="Philip" userId="0d4f435ca43b6f78" providerId="LiveId" clId="{0EE9A867-32A9-47D1-B910-4FD43A01EB2B}" dt="2023-01-17T11:46:10.933" v="2163" actId="113"/>
        <pc:sldMkLst>
          <pc:docMk/>
          <pc:sldMk cId="442927160" sldId="433"/>
        </pc:sldMkLst>
      </pc:sldChg>
      <pc:sldChg chg="add">
        <pc:chgData name="Philip" userId="0d4f435ca43b6f78" providerId="LiveId" clId="{0EE9A867-32A9-47D1-B910-4FD43A01EB2B}" dt="2023-01-17T09:43:55.455" v="91"/>
        <pc:sldMkLst>
          <pc:docMk/>
          <pc:sldMk cId="3216159775" sldId="434"/>
        </pc:sldMkLst>
      </pc:sldChg>
      <pc:sldChg chg="modSp add mod">
        <pc:chgData name="Philip" userId="0d4f435ca43b6f78" providerId="LiveId" clId="{0EE9A867-32A9-47D1-B910-4FD43A01EB2B}" dt="2023-01-17T11:56:10.846" v="2266" actId="20577"/>
        <pc:sldMkLst>
          <pc:docMk/>
          <pc:sldMk cId="1618090024" sldId="439"/>
        </pc:sldMkLst>
      </pc:sldChg>
      <pc:sldChg chg="add ord">
        <pc:chgData name="Philip" userId="0d4f435ca43b6f78" providerId="LiveId" clId="{0EE9A867-32A9-47D1-B910-4FD43A01EB2B}" dt="2023-01-17T11:30:23.643" v="2021"/>
        <pc:sldMkLst>
          <pc:docMk/>
          <pc:sldMk cId="4196556169" sldId="440"/>
        </pc:sldMkLst>
      </pc:sldChg>
      <pc:sldChg chg="modSp add mod">
        <pc:chgData name="Philip" userId="0d4f435ca43b6f78" providerId="LiveId" clId="{0EE9A867-32A9-47D1-B910-4FD43A01EB2B}" dt="2023-01-17T11:56:21.125" v="2270" actId="20577"/>
        <pc:sldMkLst>
          <pc:docMk/>
          <pc:sldMk cId="2568220599" sldId="441"/>
        </pc:sldMkLst>
      </pc:sldChg>
      <pc:sldChg chg="add ord">
        <pc:chgData name="Philip" userId="0d4f435ca43b6f78" providerId="LiveId" clId="{0EE9A867-32A9-47D1-B910-4FD43A01EB2B}" dt="2023-01-17T11:30:28.220" v="2023"/>
        <pc:sldMkLst>
          <pc:docMk/>
          <pc:sldMk cId="1998296113" sldId="443"/>
        </pc:sldMkLst>
      </pc:sldChg>
      <pc:sldChg chg="add del">
        <pc:chgData name="Philip" userId="0d4f435ca43b6f78" providerId="LiveId" clId="{0EE9A867-32A9-47D1-B910-4FD43A01EB2B}" dt="2023-01-17T11:30:41.685" v="2024" actId="2696"/>
        <pc:sldMkLst>
          <pc:docMk/>
          <pc:sldMk cId="2060778128" sldId="444"/>
        </pc:sldMkLst>
      </pc:sldChg>
      <pc:sldChg chg="add">
        <pc:chgData name="Philip" userId="0d4f435ca43b6f78" providerId="LiveId" clId="{0EE9A867-32A9-47D1-B910-4FD43A01EB2B}" dt="2023-01-17T09:51:08.231" v="256"/>
        <pc:sldMkLst>
          <pc:docMk/>
          <pc:sldMk cId="1968419038" sldId="445"/>
        </pc:sldMkLst>
      </pc:sldChg>
      <pc:sldChg chg="modSp add mod">
        <pc:chgData name="Philip" userId="0d4f435ca43b6f78" providerId="LiveId" clId="{0EE9A867-32A9-47D1-B910-4FD43A01EB2B}" dt="2023-01-17T11:59:10.386" v="2325" actId="1076"/>
        <pc:sldMkLst>
          <pc:docMk/>
          <pc:sldMk cId="903823544" sldId="446"/>
        </pc:sldMkLst>
      </pc:sldChg>
      <pc:sldChg chg="modSp add mod ord">
        <pc:chgData name="Philip" userId="0d4f435ca43b6f78" providerId="LiveId" clId="{0EE9A867-32A9-47D1-B910-4FD43A01EB2B}" dt="2023-01-17T11:55:24.332" v="2260" actId="1038"/>
        <pc:sldMkLst>
          <pc:docMk/>
          <pc:sldMk cId="3081169144" sldId="447"/>
        </pc:sldMkLst>
      </pc:sldChg>
      <pc:sldChg chg="modSp add mod ord">
        <pc:chgData name="Philip" userId="0d4f435ca43b6f78" providerId="LiveId" clId="{0EE9A867-32A9-47D1-B910-4FD43A01EB2B}" dt="2023-01-17T12:14:26.221" v="2820" actId="1076"/>
        <pc:sldMkLst>
          <pc:docMk/>
          <pc:sldMk cId="3654857671" sldId="448"/>
        </pc:sldMkLst>
      </pc:sldChg>
      <pc:sldChg chg="modSp add mod">
        <pc:chgData name="Philip" userId="0d4f435ca43b6f78" providerId="LiveId" clId="{0EE9A867-32A9-47D1-B910-4FD43A01EB2B}" dt="2023-01-17T12:00:46.685" v="2336" actId="113"/>
        <pc:sldMkLst>
          <pc:docMk/>
          <pc:sldMk cId="769783824" sldId="449"/>
        </pc:sldMkLst>
      </pc:sldChg>
      <pc:sldChg chg="add ord">
        <pc:chgData name="Philip" userId="0d4f435ca43b6f78" providerId="LiveId" clId="{0EE9A867-32A9-47D1-B910-4FD43A01EB2B}" dt="2023-01-17T11:11:58.569" v="1810"/>
        <pc:sldMkLst>
          <pc:docMk/>
          <pc:sldMk cId="2074204573" sldId="450"/>
        </pc:sldMkLst>
      </pc:sldChg>
      <pc:sldChg chg="add">
        <pc:chgData name="Philip" userId="0d4f435ca43b6f78" providerId="LiveId" clId="{0EE9A867-32A9-47D1-B910-4FD43A01EB2B}" dt="2023-01-17T09:51:08.231" v="256"/>
        <pc:sldMkLst>
          <pc:docMk/>
          <pc:sldMk cId="1711695" sldId="451"/>
        </pc:sldMkLst>
      </pc:sldChg>
      <pc:sldChg chg="modSp add mod modAnim">
        <pc:chgData name="Philip" userId="0d4f435ca43b6f78" providerId="LiveId" clId="{0EE9A867-32A9-47D1-B910-4FD43A01EB2B}" dt="2023-01-17T11:54:29.802" v="2236"/>
        <pc:sldMkLst>
          <pc:docMk/>
          <pc:sldMk cId="2408360615" sldId="452"/>
        </pc:sldMkLst>
      </pc:sldChg>
      <pc:sldChg chg="modSp add mod">
        <pc:chgData name="Philip" userId="0d4f435ca43b6f78" providerId="LiveId" clId="{0EE9A867-32A9-47D1-B910-4FD43A01EB2B}" dt="2023-01-17T12:16:44.042" v="2853" actId="1076"/>
        <pc:sldMkLst>
          <pc:docMk/>
          <pc:sldMk cId="3591533624" sldId="453"/>
        </pc:sldMkLst>
      </pc:sldChg>
      <pc:sldChg chg="add modAnim">
        <pc:chgData name="Philip" userId="0d4f435ca43b6f78" providerId="LiveId" clId="{0EE9A867-32A9-47D1-B910-4FD43A01EB2B}" dt="2023-01-17T12:18:17.962" v="2862"/>
        <pc:sldMkLst>
          <pc:docMk/>
          <pc:sldMk cId="3135737993" sldId="454"/>
        </pc:sldMkLst>
      </pc:sldChg>
      <pc:sldChg chg="modSp add mod">
        <pc:chgData name="Philip" userId="0d4f435ca43b6f78" providerId="LiveId" clId="{0EE9A867-32A9-47D1-B910-4FD43A01EB2B}" dt="2023-01-17T12:14:55.338" v="2825" actId="1076"/>
        <pc:sldMkLst>
          <pc:docMk/>
          <pc:sldMk cId="3828315057" sldId="455"/>
        </pc:sldMkLst>
      </pc:sldChg>
      <pc:sldChg chg="modSp add mod">
        <pc:chgData name="Philip" userId="0d4f435ca43b6f78" providerId="LiveId" clId="{0EE9A867-32A9-47D1-B910-4FD43A01EB2B}" dt="2023-01-17T12:00:32.209" v="2335" actId="255"/>
        <pc:sldMkLst>
          <pc:docMk/>
          <pc:sldMk cId="2040230603" sldId="456"/>
        </pc:sldMkLst>
      </pc:sldChg>
      <pc:sldChg chg="modSp add del mod">
        <pc:chgData name="Philip" userId="0d4f435ca43b6f78" providerId="LiveId" clId="{0EE9A867-32A9-47D1-B910-4FD43A01EB2B}" dt="2023-01-17T11:42:38.591" v="2144" actId="47"/>
        <pc:sldMkLst>
          <pc:docMk/>
          <pc:sldMk cId="4238945617" sldId="457"/>
        </pc:sldMkLst>
      </pc:sldChg>
      <pc:sldChg chg="modSp add mod">
        <pc:chgData name="Philip" userId="0d4f435ca43b6f78" providerId="LiveId" clId="{0EE9A867-32A9-47D1-B910-4FD43A01EB2B}" dt="2023-01-17T12:01:06.124" v="2341" actId="1035"/>
        <pc:sldMkLst>
          <pc:docMk/>
          <pc:sldMk cId="1793532122" sldId="458"/>
        </pc:sldMkLst>
      </pc:sldChg>
      <pc:sldChg chg="add del">
        <pc:chgData name="Philip" userId="0d4f435ca43b6f78" providerId="LiveId" clId="{0EE9A867-32A9-47D1-B910-4FD43A01EB2B}" dt="2023-01-17T11:41:37.166" v="2118" actId="47"/>
        <pc:sldMkLst>
          <pc:docMk/>
          <pc:sldMk cId="560026159" sldId="459"/>
        </pc:sldMkLst>
      </pc:sldChg>
      <pc:sldChg chg="addSp delSp modSp new mod">
        <pc:chgData name="Philip" userId="0d4f435ca43b6f78" providerId="LiveId" clId="{0EE9A867-32A9-47D1-B910-4FD43A01EB2B}" dt="2023-01-17T10:27:53.833" v="924" actId="1076"/>
        <pc:sldMkLst>
          <pc:docMk/>
          <pc:sldMk cId="1205998095" sldId="460"/>
        </pc:sldMkLst>
      </pc:sldChg>
      <pc:sldChg chg="modSp add mod">
        <pc:chgData name="Philip" userId="0d4f435ca43b6f78" providerId="LiveId" clId="{0EE9A867-32A9-47D1-B910-4FD43A01EB2B}" dt="2023-01-17T11:37:16.276" v="2093" actId="20577"/>
        <pc:sldMkLst>
          <pc:docMk/>
          <pc:sldMk cId="2965942679" sldId="601"/>
        </pc:sldMkLst>
      </pc:sldChg>
      <pc:sldChg chg="modSp add mod ord">
        <pc:chgData name="Philip" userId="0d4f435ca43b6f78" providerId="LiveId" clId="{0EE9A867-32A9-47D1-B910-4FD43A01EB2B}" dt="2023-01-17T11:41:34.692" v="2117"/>
        <pc:sldMkLst>
          <pc:docMk/>
          <pc:sldMk cId="2734444551" sldId="602"/>
        </pc:sldMkLst>
      </pc:sldChg>
      <pc:sldChg chg="modSp add mod ord">
        <pc:chgData name="Philip" userId="0d4f435ca43b6f78" providerId="LiveId" clId="{0EE9A867-32A9-47D1-B910-4FD43A01EB2B}" dt="2023-01-17T11:41:34.692" v="2117"/>
        <pc:sldMkLst>
          <pc:docMk/>
          <pc:sldMk cId="94354119" sldId="604"/>
        </pc:sldMkLst>
      </pc:sldChg>
      <pc:sldChg chg="modSp add mod ord">
        <pc:chgData name="Philip" userId="0d4f435ca43b6f78" providerId="LiveId" clId="{0EE9A867-32A9-47D1-B910-4FD43A01EB2B}" dt="2023-01-17T12:03:29.821" v="2381" actId="20577"/>
        <pc:sldMkLst>
          <pc:docMk/>
          <pc:sldMk cId="1062140063" sldId="605"/>
        </pc:sldMkLst>
      </pc:sldChg>
      <pc:sldChg chg="add ord">
        <pc:chgData name="Philip" userId="0d4f435ca43b6f78" providerId="LiveId" clId="{0EE9A867-32A9-47D1-B910-4FD43A01EB2B}" dt="2023-01-17T11:41:45.613" v="2120"/>
        <pc:sldMkLst>
          <pc:docMk/>
          <pc:sldMk cId="4232790956" sldId="606"/>
        </pc:sldMkLst>
      </pc:sldChg>
      <pc:sldChg chg="modSp add mod">
        <pc:chgData name="Philip" userId="0d4f435ca43b6f78" providerId="LiveId" clId="{0EE9A867-32A9-47D1-B910-4FD43A01EB2B}" dt="2023-01-17T12:02:59.458" v="2355" actId="20577"/>
        <pc:sldMkLst>
          <pc:docMk/>
          <pc:sldMk cId="897636052" sldId="631"/>
        </pc:sldMkLst>
      </pc:sldChg>
      <pc:sldChg chg="add del">
        <pc:chgData name="Philip" userId="0d4f435ca43b6f78" providerId="LiveId" clId="{0EE9A867-32A9-47D1-B910-4FD43A01EB2B}" dt="2023-01-17T10:37:12.887" v="974" actId="2696"/>
        <pc:sldMkLst>
          <pc:docMk/>
          <pc:sldMk cId="657923257" sldId="633"/>
        </pc:sldMkLst>
      </pc:sldChg>
      <pc:sldChg chg="add">
        <pc:chgData name="Philip" userId="0d4f435ca43b6f78" providerId="LiveId" clId="{0EE9A867-32A9-47D1-B910-4FD43A01EB2B}" dt="2023-01-17T10:37:22.594" v="975"/>
        <pc:sldMkLst>
          <pc:docMk/>
          <pc:sldMk cId="3346486609" sldId="633"/>
        </pc:sldMkLst>
      </pc:sldChg>
      <pc:sldChg chg="addSp modSp add mod">
        <pc:chgData name="Philip" userId="0d4f435ca43b6f78" providerId="LiveId" clId="{0EE9A867-32A9-47D1-B910-4FD43A01EB2B}" dt="2023-01-17T10:41:50.857" v="1104" actId="1076"/>
        <pc:sldMkLst>
          <pc:docMk/>
          <pc:sldMk cId="997647771" sldId="634"/>
        </pc:sldMkLst>
      </pc:sldChg>
      <pc:sldChg chg="addSp delSp modSp add del mod">
        <pc:chgData name="Philip" userId="0d4f435ca43b6f78" providerId="LiveId" clId="{0EE9A867-32A9-47D1-B910-4FD43A01EB2B}" dt="2023-01-17T10:37:12.887" v="974" actId="2696"/>
        <pc:sldMkLst>
          <pc:docMk/>
          <pc:sldMk cId="2374842542" sldId="634"/>
        </pc:sldMkLst>
      </pc:sldChg>
      <pc:sldChg chg="addSp delSp modSp del mod">
        <pc:chgData name="Philip" userId="0d4f435ca43b6f78" providerId="LiveId" clId="{0EE9A867-32A9-47D1-B910-4FD43A01EB2B}" dt="2023-01-17T10:37:12.887" v="974" actId="2696"/>
        <pc:sldMkLst>
          <pc:docMk/>
          <pc:sldMk cId="2363255368" sldId="635"/>
        </pc:sldMkLst>
      </pc:sldChg>
      <pc:sldChg chg="modSp add mod">
        <pc:chgData name="Philip" userId="0d4f435ca43b6f78" providerId="LiveId" clId="{0EE9A867-32A9-47D1-B910-4FD43A01EB2B}" dt="2023-01-17T10:40:33.110" v="1092" actId="14100"/>
        <pc:sldMkLst>
          <pc:docMk/>
          <pc:sldMk cId="4188631309" sldId="635"/>
        </pc:sldMkLst>
      </pc:sldChg>
      <pc:sldChg chg="modSp add mod">
        <pc:chgData name="Philip" userId="0d4f435ca43b6f78" providerId="LiveId" clId="{0EE9A867-32A9-47D1-B910-4FD43A01EB2B}" dt="2023-01-17T12:14:11.956" v="2819" actId="20577"/>
        <pc:sldMkLst>
          <pc:docMk/>
          <pc:sldMk cId="3392795013" sldId="636"/>
        </pc:sldMkLst>
      </pc:sldChg>
      <pc:sldChg chg="addSp modSp add mod modAnim">
        <pc:chgData name="Philip" userId="0d4f435ca43b6f78" providerId="LiveId" clId="{0EE9A867-32A9-47D1-B910-4FD43A01EB2B}" dt="2023-01-17T11:45:33.711" v="2160"/>
        <pc:sldMkLst>
          <pc:docMk/>
          <pc:sldMk cId="31861729" sldId="637"/>
        </pc:sldMkLst>
      </pc:sldChg>
      <pc:sldChg chg="modSp add mod">
        <pc:chgData name="Philip" userId="0d4f435ca43b6f78" providerId="LiveId" clId="{0EE9A867-32A9-47D1-B910-4FD43A01EB2B}" dt="2023-01-17T10:57:57.531" v="1514" actId="20577"/>
        <pc:sldMkLst>
          <pc:docMk/>
          <pc:sldMk cId="2779681552" sldId="638"/>
        </pc:sldMkLst>
      </pc:sldChg>
      <pc:sldChg chg="modSp add mod">
        <pc:chgData name="Philip" userId="0d4f435ca43b6f78" providerId="LiveId" clId="{0EE9A867-32A9-47D1-B910-4FD43A01EB2B}" dt="2023-01-17T12:14:39.716" v="2824" actId="20577"/>
        <pc:sldMkLst>
          <pc:docMk/>
          <pc:sldMk cId="675119418" sldId="639"/>
        </pc:sldMkLst>
      </pc:sldChg>
      <pc:sldChg chg="modSp add mod">
        <pc:chgData name="Philip" userId="0d4f435ca43b6f78" providerId="LiveId" clId="{0EE9A867-32A9-47D1-B910-4FD43A01EB2B}" dt="2023-01-17T11:36:15.702" v="2054" actId="14100"/>
        <pc:sldMkLst>
          <pc:docMk/>
          <pc:sldMk cId="1759430987" sldId="640"/>
        </pc:sldMkLst>
      </pc:sldChg>
      <pc:sldChg chg="addSp delSp modSp mod">
        <pc:chgData name="Philip" userId="0d4f435ca43b6f78" providerId="LiveId" clId="{0EE9A867-32A9-47D1-B910-4FD43A01EB2B}" dt="2023-01-17T11:54:00.295" v="2234" actId="1076"/>
        <pc:sldMkLst>
          <pc:docMk/>
          <pc:sldMk cId="3508757788" sldId="641"/>
        </pc:sldMkLst>
      </pc:sldChg>
      <pc:sldChg chg="modSp add mod">
        <pc:chgData name="Philip" userId="0d4f435ca43b6f78" providerId="LiveId" clId="{0EE9A867-32A9-47D1-B910-4FD43A01EB2B}" dt="2023-01-17T12:13:51.853" v="2815" actId="20577"/>
        <pc:sldMkLst>
          <pc:docMk/>
          <pc:sldMk cId="3119392395" sldId="642"/>
        </pc:sldMkLst>
      </pc:sldChg>
      <pc:sldChg chg="add">
        <pc:chgData name="Philip" userId="0d4f435ca43b6f78" providerId="LiveId" clId="{0EE9A867-32A9-47D1-B910-4FD43A01EB2B}" dt="2023-01-17T12:02:26.292" v="2343"/>
        <pc:sldMkLst>
          <pc:docMk/>
          <pc:sldMk cId="1305471283" sldId="643"/>
        </pc:sldMkLst>
      </pc:sldChg>
      <pc:sldChg chg="modSp del mod">
        <pc:chgData name="Philip" userId="0d4f435ca43b6f78" providerId="LiveId" clId="{0EE9A867-32A9-47D1-B910-4FD43A01EB2B}" dt="2023-01-17T12:19:40.090" v="2863" actId="47"/>
        <pc:sldMkLst>
          <pc:docMk/>
          <pc:sldMk cId="512465104" sldId="644"/>
        </pc:sldMkLst>
      </pc:sldChg>
      <pc:sldChg chg="modSp add mod">
        <pc:chgData name="Philip" userId="0d4f435ca43b6f78" providerId="LiveId" clId="{0EE9A867-32A9-47D1-B910-4FD43A01EB2B}" dt="2023-01-17T12:15:37.309" v="2848" actId="20577"/>
        <pc:sldMkLst>
          <pc:docMk/>
          <pc:sldMk cId="3525277033" sldId="645"/>
        </pc:sldMkLst>
      </pc:sldChg>
      <pc:sldChg chg="modSp del mod modAnim">
        <pc:chgData name="Philip" userId="0d4f435ca43b6f78" providerId="LiveId" clId="{0EE9A867-32A9-47D1-B910-4FD43A01EB2B}" dt="2023-01-17T12:12:41.594" v="2764" actId="47"/>
        <pc:sldMkLst>
          <pc:docMk/>
          <pc:sldMk cId="1563412035" sldId="646"/>
        </pc:sldMkLst>
      </pc:sldChg>
      <pc:sldChg chg="modSp mod">
        <pc:chgData name="Philip" userId="0d4f435ca43b6f78" providerId="LiveId" clId="{0EE9A867-32A9-47D1-B910-4FD43A01EB2B}" dt="2023-01-17T12:20:17.621" v="2874" actId="20577"/>
        <pc:sldMkLst>
          <pc:docMk/>
          <pc:sldMk cId="2654923227" sldId="646"/>
        </pc:sldMkLst>
      </pc:sldChg>
    </pc:docChg>
  </pc:docChgLst>
  <pc:docChgLst>
    <pc:chgData name="Philip" userId="0d4f435ca43b6f78" providerId="LiveId" clId="{84F9381F-7EFB-4151-BEF5-EA1CFEBB0861}"/>
    <pc:docChg chg="undo custSel addSld delSld modSld sldOrd replTag delTag">
      <pc:chgData name="Philip" userId="0d4f435ca43b6f78" providerId="LiveId" clId="{84F9381F-7EFB-4151-BEF5-EA1CFEBB0861}" dt="2022-01-05T17:59:15.152" v="2289"/>
      <pc:docMkLst>
        <pc:docMk/>
      </pc:docMkLst>
      <pc:sldChg chg="modSp mod">
        <pc:chgData name="Philip" userId="0d4f435ca43b6f78" providerId="LiveId" clId="{84F9381F-7EFB-4151-BEF5-EA1CFEBB0861}" dt="2022-01-05T17:59:12.383" v="2286" actId="14100"/>
        <pc:sldMkLst>
          <pc:docMk/>
          <pc:sldMk cId="0" sldId="257"/>
        </pc:sldMkLst>
      </pc:sldChg>
      <pc:sldChg chg="del">
        <pc:chgData name="Philip" userId="0d4f435ca43b6f78" providerId="LiveId" clId="{84F9381F-7EFB-4151-BEF5-EA1CFEBB0861}" dt="2022-01-04T17:23:16.335" v="215" actId="47"/>
        <pc:sldMkLst>
          <pc:docMk/>
          <pc:sldMk cId="0" sldId="280"/>
        </pc:sldMkLst>
      </pc:sldChg>
      <pc:sldChg chg="modSp mod">
        <pc:chgData name="Philip" userId="0d4f435ca43b6f78" providerId="LiveId" clId="{84F9381F-7EFB-4151-BEF5-EA1CFEBB0861}" dt="2022-01-05T17:33:49.675" v="1755" actId="20577"/>
        <pc:sldMkLst>
          <pc:docMk/>
          <pc:sldMk cId="23739126" sldId="348"/>
        </pc:sldMkLst>
      </pc:sldChg>
      <pc:sldChg chg="del">
        <pc:chgData name="Philip" userId="0d4f435ca43b6f78" providerId="LiveId" clId="{84F9381F-7EFB-4151-BEF5-EA1CFEBB0861}" dt="2022-01-04T17:23:16.335" v="215" actId="47"/>
        <pc:sldMkLst>
          <pc:docMk/>
          <pc:sldMk cId="2802083250" sldId="353"/>
        </pc:sldMkLst>
      </pc:sldChg>
      <pc:sldChg chg="del">
        <pc:chgData name="Philip" userId="0d4f435ca43b6f78" providerId="LiveId" clId="{84F9381F-7EFB-4151-BEF5-EA1CFEBB0861}" dt="2022-01-04T17:23:16.335" v="215" actId="47"/>
        <pc:sldMkLst>
          <pc:docMk/>
          <pc:sldMk cId="2676200747" sldId="371"/>
        </pc:sldMkLst>
      </pc:sldChg>
      <pc:sldChg chg="del">
        <pc:chgData name="Philip" userId="0d4f435ca43b6f78" providerId="LiveId" clId="{84F9381F-7EFB-4151-BEF5-EA1CFEBB0861}" dt="2022-01-04T17:23:16.335" v="215" actId="47"/>
        <pc:sldMkLst>
          <pc:docMk/>
          <pc:sldMk cId="3703459237" sldId="372"/>
        </pc:sldMkLst>
      </pc:sldChg>
      <pc:sldChg chg="del">
        <pc:chgData name="Philip" userId="0d4f435ca43b6f78" providerId="LiveId" clId="{84F9381F-7EFB-4151-BEF5-EA1CFEBB0861}" dt="2022-01-04T17:23:16.335" v="215" actId="47"/>
        <pc:sldMkLst>
          <pc:docMk/>
          <pc:sldMk cId="4033927701" sldId="373"/>
        </pc:sldMkLst>
      </pc:sldChg>
      <pc:sldChg chg="del">
        <pc:chgData name="Philip" userId="0d4f435ca43b6f78" providerId="LiveId" clId="{84F9381F-7EFB-4151-BEF5-EA1CFEBB0861}" dt="2022-01-04T17:23:16.335" v="215" actId="47"/>
        <pc:sldMkLst>
          <pc:docMk/>
          <pc:sldMk cId="2427728465" sldId="374"/>
        </pc:sldMkLst>
      </pc:sldChg>
      <pc:sldChg chg="del">
        <pc:chgData name="Philip" userId="0d4f435ca43b6f78" providerId="LiveId" clId="{84F9381F-7EFB-4151-BEF5-EA1CFEBB0861}" dt="2022-01-04T17:23:16.335" v="215" actId="47"/>
        <pc:sldMkLst>
          <pc:docMk/>
          <pc:sldMk cId="984907396" sldId="375"/>
        </pc:sldMkLst>
      </pc:sldChg>
      <pc:sldChg chg="addSp delSp modSp mod">
        <pc:chgData name="Philip" userId="0d4f435ca43b6f78" providerId="LiveId" clId="{84F9381F-7EFB-4151-BEF5-EA1CFEBB0861}" dt="2022-01-05T17:34:22.528" v="1764" actId="1076"/>
        <pc:sldMkLst>
          <pc:docMk/>
          <pc:sldMk cId="1614452486" sldId="376"/>
        </pc:sldMkLst>
      </pc:sldChg>
      <pc:sldChg chg="del">
        <pc:chgData name="Philip" userId="0d4f435ca43b6f78" providerId="LiveId" clId="{84F9381F-7EFB-4151-BEF5-EA1CFEBB0861}" dt="2022-01-04T17:23:16.335" v="215" actId="47"/>
        <pc:sldMkLst>
          <pc:docMk/>
          <pc:sldMk cId="2836420954" sldId="377"/>
        </pc:sldMkLst>
      </pc:sldChg>
      <pc:sldChg chg="modSp mod">
        <pc:chgData name="Philip" userId="0d4f435ca43b6f78" providerId="LiveId" clId="{84F9381F-7EFB-4151-BEF5-EA1CFEBB0861}" dt="2022-01-05T17:14:32.747" v="989" actId="313"/>
        <pc:sldMkLst>
          <pc:docMk/>
          <pc:sldMk cId="3595172158" sldId="378"/>
        </pc:sldMkLst>
      </pc:sldChg>
      <pc:sldChg chg="del">
        <pc:chgData name="Philip" userId="0d4f435ca43b6f78" providerId="LiveId" clId="{84F9381F-7EFB-4151-BEF5-EA1CFEBB0861}" dt="2022-01-04T17:23:24.669" v="216" actId="47"/>
        <pc:sldMkLst>
          <pc:docMk/>
          <pc:sldMk cId="437329902" sldId="379"/>
        </pc:sldMkLst>
      </pc:sldChg>
      <pc:sldChg chg="del">
        <pc:chgData name="Philip" userId="0d4f435ca43b6f78" providerId="LiveId" clId="{84F9381F-7EFB-4151-BEF5-EA1CFEBB0861}" dt="2022-01-04T17:23:24.669" v="216" actId="47"/>
        <pc:sldMkLst>
          <pc:docMk/>
          <pc:sldMk cId="2891183449" sldId="380"/>
        </pc:sldMkLst>
      </pc:sldChg>
      <pc:sldChg chg="del">
        <pc:chgData name="Philip" userId="0d4f435ca43b6f78" providerId="LiveId" clId="{84F9381F-7EFB-4151-BEF5-EA1CFEBB0861}" dt="2022-01-04T17:23:24.669" v="216" actId="47"/>
        <pc:sldMkLst>
          <pc:docMk/>
          <pc:sldMk cId="1974599869" sldId="381"/>
        </pc:sldMkLst>
      </pc:sldChg>
      <pc:sldChg chg="del">
        <pc:chgData name="Philip" userId="0d4f435ca43b6f78" providerId="LiveId" clId="{84F9381F-7EFB-4151-BEF5-EA1CFEBB0861}" dt="2022-01-05T17:57:42.033" v="2262" actId="2696"/>
        <pc:sldMkLst>
          <pc:docMk/>
          <pc:sldMk cId="836935865" sldId="382"/>
        </pc:sldMkLst>
      </pc:sldChg>
      <pc:sldChg chg="del">
        <pc:chgData name="Philip" userId="0d4f435ca43b6f78" providerId="LiveId" clId="{84F9381F-7EFB-4151-BEF5-EA1CFEBB0861}" dt="2022-01-04T17:23:26.630" v="217" actId="47"/>
        <pc:sldMkLst>
          <pc:docMk/>
          <pc:sldMk cId="308744922" sldId="383"/>
        </pc:sldMkLst>
      </pc:sldChg>
      <pc:sldChg chg="modSp mod ord">
        <pc:chgData name="Philip" userId="0d4f435ca43b6f78" providerId="LiveId" clId="{84F9381F-7EFB-4151-BEF5-EA1CFEBB0861}" dt="2022-01-05T17:40:20.244" v="1821" actId="20577"/>
        <pc:sldMkLst>
          <pc:docMk/>
          <pc:sldMk cId="1260338564" sldId="383"/>
        </pc:sldMkLst>
      </pc:sldChg>
      <pc:sldChg chg="modSp del mod">
        <pc:chgData name="Philip" userId="0d4f435ca43b6f78" providerId="LiveId" clId="{84F9381F-7EFB-4151-BEF5-EA1CFEBB0861}" dt="2022-01-05T17:37:36.605" v="1802" actId="2696"/>
        <pc:sldMkLst>
          <pc:docMk/>
          <pc:sldMk cId="2555107472" sldId="384"/>
        </pc:sldMkLst>
      </pc:sldChg>
      <pc:sldChg chg="modSp del mod">
        <pc:chgData name="Philip" userId="0d4f435ca43b6f78" providerId="LiveId" clId="{84F9381F-7EFB-4151-BEF5-EA1CFEBB0861}" dt="2022-01-05T17:37:46.204" v="1803" actId="2696"/>
        <pc:sldMkLst>
          <pc:docMk/>
          <pc:sldMk cId="325186201" sldId="385"/>
        </pc:sldMkLst>
      </pc:sldChg>
      <pc:sldChg chg="addSp delSp modSp mod">
        <pc:chgData name="Philip" userId="0d4f435ca43b6f78" providerId="LiveId" clId="{84F9381F-7EFB-4151-BEF5-EA1CFEBB0861}" dt="2022-01-05T14:28:56.256" v="931" actId="1076"/>
        <pc:sldMkLst>
          <pc:docMk/>
          <pc:sldMk cId="1420526230" sldId="386"/>
        </pc:sldMkLst>
      </pc:sldChg>
      <pc:sldChg chg="addSp delSp modSp mod">
        <pc:chgData name="Philip" userId="0d4f435ca43b6f78" providerId="LiveId" clId="{84F9381F-7EFB-4151-BEF5-EA1CFEBB0861}" dt="2022-01-05T14:30:35.266" v="962" actId="478"/>
        <pc:sldMkLst>
          <pc:docMk/>
          <pc:sldMk cId="1438410347" sldId="387"/>
        </pc:sldMkLst>
      </pc:sldChg>
      <pc:sldChg chg="addSp delSp modSp mod">
        <pc:chgData name="Philip" userId="0d4f435ca43b6f78" providerId="LiveId" clId="{84F9381F-7EFB-4151-BEF5-EA1CFEBB0861}" dt="2022-01-05T17:37:20.677" v="1791" actId="20577"/>
        <pc:sldMkLst>
          <pc:docMk/>
          <pc:sldMk cId="2661034414" sldId="388"/>
        </pc:sldMkLst>
      </pc:sldChg>
      <pc:sldChg chg="addSp delSp modSp mod">
        <pc:chgData name="Philip" userId="0d4f435ca43b6f78" providerId="LiveId" clId="{84F9381F-7EFB-4151-BEF5-EA1CFEBB0861}" dt="2022-01-05T17:21:37.332" v="1048" actId="14100"/>
        <pc:sldMkLst>
          <pc:docMk/>
          <pc:sldMk cId="3509587908" sldId="389"/>
        </pc:sldMkLst>
      </pc:sldChg>
      <pc:sldChg chg="addSp delSp modSp mod">
        <pc:chgData name="Philip" userId="0d4f435ca43b6f78" providerId="LiveId" clId="{84F9381F-7EFB-4151-BEF5-EA1CFEBB0861}" dt="2022-01-05T17:31:47.909" v="1543" actId="20577"/>
        <pc:sldMkLst>
          <pc:docMk/>
          <pc:sldMk cId="143552423" sldId="390"/>
        </pc:sldMkLst>
      </pc:sldChg>
      <pc:sldChg chg="modSp mod">
        <pc:chgData name="Philip" userId="0d4f435ca43b6f78" providerId="LiveId" clId="{84F9381F-7EFB-4151-BEF5-EA1CFEBB0861}" dt="2022-01-05T17:57:00.816" v="2257" actId="20577"/>
        <pc:sldMkLst>
          <pc:docMk/>
          <pc:sldMk cId="1786467821" sldId="391"/>
        </pc:sldMkLst>
      </pc:sldChg>
      <pc:sldChg chg="add">
        <pc:chgData name="Philip" userId="0d4f435ca43b6f78" providerId="LiveId" clId="{84F9381F-7EFB-4151-BEF5-EA1CFEBB0861}" dt="2022-01-05T17:57:36.571" v="2261"/>
        <pc:sldMkLst>
          <pc:docMk/>
          <pc:sldMk cId="224780652" sldId="392"/>
        </pc:sldMkLst>
      </pc:sldChg>
    </pc:docChg>
  </pc:docChgLst>
  <pc:docChgLst>
    <pc:chgData name="Philip Scott" userId="2ad6a2ee-f0c0-4099-9814-cfd2abf73848" providerId="ADAL" clId="{961BB3C0-5980-4A4E-9730-8A220AB0CF7D}"/>
    <pc:docChg chg="undo custSel addSld delSld modSld">
      <pc:chgData name="Philip Scott" userId="2ad6a2ee-f0c0-4099-9814-cfd2abf73848" providerId="ADAL" clId="{961BB3C0-5980-4A4E-9730-8A220AB0CF7D}" dt="2025-11-18T12:13:25.304" v="615"/>
      <pc:docMkLst>
        <pc:docMk/>
      </pc:docMkLst>
      <pc:sldChg chg="modSp mod">
        <pc:chgData name="Philip Scott" userId="2ad6a2ee-f0c0-4099-9814-cfd2abf73848" providerId="ADAL" clId="{961BB3C0-5980-4A4E-9730-8A220AB0CF7D}" dt="2025-11-18T09:30:08.758" v="66" actId="207"/>
        <pc:sldMkLst>
          <pc:docMk/>
          <pc:sldMk cId="0" sldId="257"/>
        </pc:sldMkLst>
        <pc:spChg chg="mod">
          <ac:chgData name="Philip Scott" userId="2ad6a2ee-f0c0-4099-9814-cfd2abf73848" providerId="ADAL" clId="{961BB3C0-5980-4A4E-9730-8A220AB0CF7D}" dt="2025-11-18T09:30:08.758" v="66" actId="207"/>
          <ac:spMkLst>
            <pc:docMk/>
            <pc:sldMk cId="0" sldId="257"/>
            <ac:spMk id="13" creationId="{30D63588-E878-4FB7-9EF3-335C6E12A9AA}"/>
          </ac:spMkLst>
        </pc:spChg>
      </pc:sldChg>
      <pc:sldChg chg="addSp delSp modSp mod">
        <pc:chgData name="Philip Scott" userId="2ad6a2ee-f0c0-4099-9814-cfd2abf73848" providerId="ADAL" clId="{961BB3C0-5980-4A4E-9730-8A220AB0CF7D}" dt="2025-11-18T11:51:03.114" v="287" actId="1076"/>
        <pc:sldMkLst>
          <pc:docMk/>
          <pc:sldMk cId="2546484597" sldId="264"/>
        </pc:sldMkLst>
        <pc:spChg chg="del">
          <ac:chgData name="Philip Scott" userId="2ad6a2ee-f0c0-4099-9814-cfd2abf73848" providerId="ADAL" clId="{961BB3C0-5980-4A4E-9730-8A220AB0CF7D}" dt="2025-11-18T11:50:49.466" v="284" actId="478"/>
          <ac:spMkLst>
            <pc:docMk/>
            <pc:sldMk cId="2546484597" sldId="264"/>
            <ac:spMk id="2" creationId="{00000000-0000-0000-0000-000000000000}"/>
          </ac:spMkLst>
        </pc:spChg>
        <pc:spChg chg="add del mod">
          <ac:chgData name="Philip Scott" userId="2ad6a2ee-f0c0-4099-9814-cfd2abf73848" providerId="ADAL" clId="{961BB3C0-5980-4A4E-9730-8A220AB0CF7D}" dt="2025-11-18T11:50:55.024" v="285" actId="478"/>
          <ac:spMkLst>
            <pc:docMk/>
            <pc:sldMk cId="2546484597" sldId="264"/>
            <ac:spMk id="4" creationId="{D68048F3-BAE4-D477-2419-C714BFC16766}"/>
          </ac:spMkLst>
        </pc:spChg>
        <pc:spChg chg="mod">
          <ac:chgData name="Philip Scott" userId="2ad6a2ee-f0c0-4099-9814-cfd2abf73848" providerId="ADAL" clId="{961BB3C0-5980-4A4E-9730-8A220AB0CF7D}" dt="2025-11-18T11:51:00.861" v="286" actId="1076"/>
          <ac:spMkLst>
            <pc:docMk/>
            <pc:sldMk cId="2546484597" sldId="264"/>
            <ac:spMk id="7" creationId="{AC014B24-2DBB-4E51-81AD-BC9B0A9F396E}"/>
          </ac:spMkLst>
        </pc:spChg>
        <pc:picChg chg="mod">
          <ac:chgData name="Philip Scott" userId="2ad6a2ee-f0c0-4099-9814-cfd2abf73848" providerId="ADAL" clId="{961BB3C0-5980-4A4E-9730-8A220AB0CF7D}" dt="2025-11-18T11:51:03.114" v="287" actId="1076"/>
          <ac:picMkLst>
            <pc:docMk/>
            <pc:sldMk cId="2546484597" sldId="264"/>
            <ac:picMk id="1026" creationId="{9E06B415-1E05-8A40-A61C-D13C9FAF8DD4}"/>
          </ac:picMkLst>
        </pc:picChg>
      </pc:sldChg>
      <pc:sldChg chg="modSp mod">
        <pc:chgData name="Philip Scott" userId="2ad6a2ee-f0c0-4099-9814-cfd2abf73848" providerId="ADAL" clId="{961BB3C0-5980-4A4E-9730-8A220AB0CF7D}" dt="2025-11-18T12:00:36.567" v="533"/>
        <pc:sldMkLst>
          <pc:docMk/>
          <pc:sldMk cId="3023750033" sldId="329"/>
        </pc:sldMkLst>
        <pc:spChg chg="mod">
          <ac:chgData name="Philip Scott" userId="2ad6a2ee-f0c0-4099-9814-cfd2abf73848" providerId="ADAL" clId="{961BB3C0-5980-4A4E-9730-8A220AB0CF7D}" dt="2025-11-18T11:59:39.507" v="424" actId="207"/>
          <ac:spMkLst>
            <pc:docMk/>
            <pc:sldMk cId="3023750033" sldId="329"/>
            <ac:spMk id="2" creationId="{00000000-0000-0000-0000-000000000000}"/>
          </ac:spMkLst>
        </pc:spChg>
        <pc:spChg chg="mod">
          <ac:chgData name="Philip Scott" userId="2ad6a2ee-f0c0-4099-9814-cfd2abf73848" providerId="ADAL" clId="{961BB3C0-5980-4A4E-9730-8A220AB0CF7D}" dt="2025-11-18T12:00:36.567" v="533"/>
          <ac:spMkLst>
            <pc:docMk/>
            <pc:sldMk cId="3023750033" sldId="329"/>
            <ac:spMk id="3" creationId="{00000000-0000-0000-0000-000000000000}"/>
          </ac:spMkLst>
        </pc:spChg>
      </pc:sldChg>
      <pc:sldChg chg="delSp mod delAnim">
        <pc:chgData name="Philip Scott" userId="2ad6a2ee-f0c0-4099-9814-cfd2abf73848" providerId="ADAL" clId="{961BB3C0-5980-4A4E-9730-8A220AB0CF7D}" dt="2025-11-18T11:44:51.424" v="229" actId="478"/>
        <pc:sldMkLst>
          <pc:docMk/>
          <pc:sldMk cId="3256986294" sldId="384"/>
        </pc:sldMkLst>
        <pc:spChg chg="del">
          <ac:chgData name="Philip Scott" userId="2ad6a2ee-f0c0-4099-9814-cfd2abf73848" providerId="ADAL" clId="{961BB3C0-5980-4A4E-9730-8A220AB0CF7D}" dt="2025-11-18T11:44:51.424" v="229" actId="478"/>
          <ac:spMkLst>
            <pc:docMk/>
            <pc:sldMk cId="3256986294" sldId="384"/>
            <ac:spMk id="3" creationId="{09490B33-FBF1-42E2-96A1-97A06DA28CAA}"/>
          </ac:spMkLst>
        </pc:spChg>
      </pc:sldChg>
      <pc:sldChg chg="modSp mod">
        <pc:chgData name="Philip Scott" userId="2ad6a2ee-f0c0-4099-9814-cfd2abf73848" providerId="ADAL" clId="{961BB3C0-5980-4A4E-9730-8A220AB0CF7D}" dt="2025-11-18T11:51:19.831" v="288" actId="6549"/>
        <pc:sldMkLst>
          <pc:docMk/>
          <pc:sldMk cId="1812346208" sldId="410"/>
        </pc:sldMkLst>
        <pc:spChg chg="mod">
          <ac:chgData name="Philip Scott" userId="2ad6a2ee-f0c0-4099-9814-cfd2abf73848" providerId="ADAL" clId="{961BB3C0-5980-4A4E-9730-8A220AB0CF7D}" dt="2025-11-18T11:51:19.831" v="288" actId="6549"/>
          <ac:spMkLst>
            <pc:docMk/>
            <pc:sldMk cId="1812346208" sldId="410"/>
            <ac:spMk id="2" creationId="{00000000-0000-0000-0000-000000000000}"/>
          </ac:spMkLst>
        </pc:spChg>
      </pc:sldChg>
      <pc:sldChg chg="modSp mod">
        <pc:chgData name="Philip Scott" userId="2ad6a2ee-f0c0-4099-9814-cfd2abf73848" providerId="ADAL" clId="{961BB3C0-5980-4A4E-9730-8A220AB0CF7D}" dt="2025-11-18T12:11:54.602" v="613" actId="1076"/>
        <pc:sldMkLst>
          <pc:docMk/>
          <pc:sldMk cId="3564079044" sldId="418"/>
        </pc:sldMkLst>
        <pc:spChg chg="mod">
          <ac:chgData name="Philip Scott" userId="2ad6a2ee-f0c0-4099-9814-cfd2abf73848" providerId="ADAL" clId="{961BB3C0-5980-4A4E-9730-8A220AB0CF7D}" dt="2025-11-18T12:11:47.268" v="612" actId="20577"/>
          <ac:spMkLst>
            <pc:docMk/>
            <pc:sldMk cId="3564079044" sldId="418"/>
            <ac:spMk id="2" creationId="{00000000-0000-0000-0000-000000000000}"/>
          </ac:spMkLst>
        </pc:spChg>
        <pc:spChg chg="mod">
          <ac:chgData name="Philip Scott" userId="2ad6a2ee-f0c0-4099-9814-cfd2abf73848" providerId="ADAL" clId="{961BB3C0-5980-4A4E-9730-8A220AB0CF7D}" dt="2025-11-18T12:11:54.602" v="613" actId="1076"/>
          <ac:spMkLst>
            <pc:docMk/>
            <pc:sldMk cId="3564079044" sldId="418"/>
            <ac:spMk id="3" creationId="{401F6F05-6049-4D5F-BA40-EB350B3042A5}"/>
          </ac:spMkLst>
        </pc:spChg>
      </pc:sldChg>
      <pc:sldChg chg="modSp mod">
        <pc:chgData name="Philip Scott" userId="2ad6a2ee-f0c0-4099-9814-cfd2abf73848" providerId="ADAL" clId="{961BB3C0-5980-4A4E-9730-8A220AB0CF7D}" dt="2025-11-18T12:05:07.443" v="565" actId="207"/>
        <pc:sldMkLst>
          <pc:docMk/>
          <pc:sldMk cId="3184281040" sldId="430"/>
        </pc:sldMkLst>
        <pc:spChg chg="mod">
          <ac:chgData name="Philip Scott" userId="2ad6a2ee-f0c0-4099-9814-cfd2abf73848" providerId="ADAL" clId="{961BB3C0-5980-4A4E-9730-8A220AB0CF7D}" dt="2025-11-18T11:48:11.349" v="238" actId="6549"/>
          <ac:spMkLst>
            <pc:docMk/>
            <pc:sldMk cId="3184281040" sldId="430"/>
            <ac:spMk id="2" creationId="{00000000-0000-0000-0000-000000000000}"/>
          </ac:spMkLst>
        </pc:spChg>
        <pc:spChg chg="mod">
          <ac:chgData name="Philip Scott" userId="2ad6a2ee-f0c0-4099-9814-cfd2abf73848" providerId="ADAL" clId="{961BB3C0-5980-4A4E-9730-8A220AB0CF7D}" dt="2025-11-18T12:05:07.443" v="565" actId="207"/>
          <ac:spMkLst>
            <pc:docMk/>
            <pc:sldMk cId="3184281040" sldId="430"/>
            <ac:spMk id="4" creationId="{688986BC-F60F-45AE-B88A-58E590075B29}"/>
          </ac:spMkLst>
        </pc:spChg>
      </pc:sldChg>
      <pc:sldChg chg="modSp mod">
        <pc:chgData name="Philip Scott" userId="2ad6a2ee-f0c0-4099-9814-cfd2abf73848" providerId="ADAL" clId="{961BB3C0-5980-4A4E-9730-8A220AB0CF7D}" dt="2025-11-18T12:06:13.984" v="568" actId="6549"/>
        <pc:sldMkLst>
          <pc:docMk/>
          <pc:sldMk cId="793607047" sldId="431"/>
        </pc:sldMkLst>
        <pc:spChg chg="mod">
          <ac:chgData name="Philip Scott" userId="2ad6a2ee-f0c0-4099-9814-cfd2abf73848" providerId="ADAL" clId="{961BB3C0-5980-4A4E-9730-8A220AB0CF7D}" dt="2025-11-18T11:49:44.867" v="283" actId="20577"/>
          <ac:spMkLst>
            <pc:docMk/>
            <pc:sldMk cId="793607047" sldId="431"/>
            <ac:spMk id="2" creationId="{00000000-0000-0000-0000-000000000000}"/>
          </ac:spMkLst>
        </pc:spChg>
        <pc:spChg chg="mod">
          <ac:chgData name="Philip Scott" userId="2ad6a2ee-f0c0-4099-9814-cfd2abf73848" providerId="ADAL" clId="{961BB3C0-5980-4A4E-9730-8A220AB0CF7D}" dt="2025-11-18T12:06:13.984" v="568" actId="6549"/>
          <ac:spMkLst>
            <pc:docMk/>
            <pc:sldMk cId="793607047" sldId="431"/>
            <ac:spMk id="5" creationId="{21CC89B8-05E9-4EC2-A4CB-E8CEEB9CBB71}"/>
          </ac:spMkLst>
        </pc:spChg>
      </pc:sldChg>
      <pc:sldChg chg="modSp modAnim">
        <pc:chgData name="Philip Scott" userId="2ad6a2ee-f0c0-4099-9814-cfd2abf73848" providerId="ADAL" clId="{961BB3C0-5980-4A4E-9730-8A220AB0CF7D}" dt="2025-11-18T12:05:41.839" v="567" actId="207"/>
        <pc:sldMkLst>
          <pc:docMk/>
          <pc:sldMk cId="2809056918" sldId="432"/>
        </pc:sldMkLst>
        <pc:spChg chg="mod">
          <ac:chgData name="Philip Scott" userId="2ad6a2ee-f0c0-4099-9814-cfd2abf73848" providerId="ADAL" clId="{961BB3C0-5980-4A4E-9730-8A220AB0CF7D}" dt="2025-11-18T12:05:41.839" v="567" actId="207"/>
          <ac:spMkLst>
            <pc:docMk/>
            <pc:sldMk cId="2809056918" sldId="432"/>
            <ac:spMk id="7" creationId="{19AA9F3A-BCA3-4FA7-A01F-80562A00CF36}"/>
          </ac:spMkLst>
        </pc:spChg>
      </pc:sldChg>
      <pc:sldChg chg="modSp mod">
        <pc:chgData name="Philip Scott" userId="2ad6a2ee-f0c0-4099-9814-cfd2abf73848" providerId="ADAL" clId="{961BB3C0-5980-4A4E-9730-8A220AB0CF7D}" dt="2025-11-18T11:46:27.803" v="237" actId="20577"/>
        <pc:sldMkLst>
          <pc:docMk/>
          <pc:sldMk cId="442927160" sldId="433"/>
        </pc:sldMkLst>
        <pc:spChg chg="mod">
          <ac:chgData name="Philip Scott" userId="2ad6a2ee-f0c0-4099-9814-cfd2abf73848" providerId="ADAL" clId="{961BB3C0-5980-4A4E-9730-8A220AB0CF7D}" dt="2025-11-18T11:45:02.376" v="230" actId="6549"/>
          <ac:spMkLst>
            <pc:docMk/>
            <pc:sldMk cId="442927160" sldId="433"/>
            <ac:spMk id="2" creationId="{00000000-0000-0000-0000-000000000000}"/>
          </ac:spMkLst>
        </pc:spChg>
        <pc:spChg chg="mod">
          <ac:chgData name="Philip Scott" userId="2ad6a2ee-f0c0-4099-9814-cfd2abf73848" providerId="ADAL" clId="{961BB3C0-5980-4A4E-9730-8A220AB0CF7D}" dt="2025-11-18T11:46:27.803" v="237" actId="20577"/>
          <ac:spMkLst>
            <pc:docMk/>
            <pc:sldMk cId="442927160" sldId="433"/>
            <ac:spMk id="7" creationId="{19AA9F3A-BCA3-4FA7-A01F-80562A00CF36}"/>
          </ac:spMkLst>
        </pc:spChg>
      </pc:sldChg>
      <pc:sldChg chg="modSp mod">
        <pc:chgData name="Philip Scott" userId="2ad6a2ee-f0c0-4099-9814-cfd2abf73848" providerId="ADAL" clId="{961BB3C0-5980-4A4E-9730-8A220AB0CF7D}" dt="2025-11-18T12:08:54.115" v="584" actId="1076"/>
        <pc:sldMkLst>
          <pc:docMk/>
          <pc:sldMk cId="3216159775" sldId="434"/>
        </pc:sldMkLst>
        <pc:spChg chg="mod">
          <ac:chgData name="Philip Scott" userId="2ad6a2ee-f0c0-4099-9814-cfd2abf73848" providerId="ADAL" clId="{961BB3C0-5980-4A4E-9730-8A220AB0CF7D}" dt="2025-11-18T12:07:33.885" v="575" actId="1076"/>
          <ac:spMkLst>
            <pc:docMk/>
            <pc:sldMk cId="3216159775" sldId="434"/>
            <ac:spMk id="8" creationId="{CA416827-8F2E-43DC-9118-8D722CDD58BA}"/>
          </ac:spMkLst>
        </pc:spChg>
        <pc:spChg chg="mod">
          <ac:chgData name="Philip Scott" userId="2ad6a2ee-f0c0-4099-9814-cfd2abf73848" providerId="ADAL" clId="{961BB3C0-5980-4A4E-9730-8A220AB0CF7D}" dt="2025-11-18T12:08:38.328" v="583" actId="14100"/>
          <ac:spMkLst>
            <pc:docMk/>
            <pc:sldMk cId="3216159775" sldId="434"/>
            <ac:spMk id="9" creationId="{392C3A1B-DE83-4E90-8BCA-25C42C28BAB8}"/>
          </ac:spMkLst>
        </pc:spChg>
        <pc:spChg chg="mod">
          <ac:chgData name="Philip Scott" userId="2ad6a2ee-f0c0-4099-9814-cfd2abf73848" providerId="ADAL" clId="{961BB3C0-5980-4A4E-9730-8A220AB0CF7D}" dt="2025-11-18T12:08:54.115" v="584" actId="1076"/>
          <ac:spMkLst>
            <pc:docMk/>
            <pc:sldMk cId="3216159775" sldId="434"/>
            <ac:spMk id="10" creationId="{B1B8321B-FE57-44D0-9D78-3D0EE2DF2EA2}"/>
          </ac:spMkLst>
        </pc:spChg>
        <pc:spChg chg="mod">
          <ac:chgData name="Philip Scott" userId="2ad6a2ee-f0c0-4099-9814-cfd2abf73848" providerId="ADAL" clId="{961BB3C0-5980-4A4E-9730-8A220AB0CF7D}" dt="2025-11-18T12:08:31.585" v="582" actId="14100"/>
          <ac:spMkLst>
            <pc:docMk/>
            <pc:sldMk cId="3216159775" sldId="434"/>
            <ac:spMk id="19" creationId="{61DD0ED9-20F1-4080-ADA3-D66B711F79AE}"/>
          </ac:spMkLst>
        </pc:spChg>
        <pc:grpChg chg="mod">
          <ac:chgData name="Philip Scott" userId="2ad6a2ee-f0c0-4099-9814-cfd2abf73848" providerId="ADAL" clId="{961BB3C0-5980-4A4E-9730-8A220AB0CF7D}" dt="2025-11-18T12:08:05.016" v="581" actId="1076"/>
          <ac:grpSpMkLst>
            <pc:docMk/>
            <pc:sldMk cId="3216159775" sldId="434"/>
            <ac:grpSpMk id="12" creationId="{D7688A8C-CFC9-447D-B185-C097EC95DAD3}"/>
          </ac:grpSpMkLst>
        </pc:grpChg>
        <pc:grpChg chg="mod">
          <ac:chgData name="Philip Scott" userId="2ad6a2ee-f0c0-4099-9814-cfd2abf73848" providerId="ADAL" clId="{961BB3C0-5980-4A4E-9730-8A220AB0CF7D}" dt="2025-11-18T12:07:44.104" v="576" actId="1076"/>
          <ac:grpSpMkLst>
            <pc:docMk/>
            <pc:sldMk cId="3216159775" sldId="434"/>
            <ac:grpSpMk id="18" creationId="{4A1FCA35-2879-4BC9-9528-C9689648EA25}"/>
          </ac:grpSpMkLst>
        </pc:grpChg>
        <pc:picChg chg="mod">
          <ac:chgData name="Philip Scott" userId="2ad6a2ee-f0c0-4099-9814-cfd2abf73848" providerId="ADAL" clId="{961BB3C0-5980-4A4E-9730-8A220AB0CF7D}" dt="2025-11-18T12:07:03.823" v="570" actId="1076"/>
          <ac:picMkLst>
            <pc:docMk/>
            <pc:sldMk cId="3216159775" sldId="434"/>
            <ac:picMk id="7" creationId="{B9981FD6-09CD-4439-A277-2DD9F6E343F0}"/>
          </ac:picMkLst>
        </pc:picChg>
      </pc:sldChg>
      <pc:sldChg chg="modSp mod">
        <pc:chgData name="Philip Scott" userId="2ad6a2ee-f0c0-4099-9814-cfd2abf73848" providerId="ADAL" clId="{961BB3C0-5980-4A4E-9730-8A220AB0CF7D}" dt="2025-11-18T11:51:46.468" v="292" actId="207"/>
        <pc:sldMkLst>
          <pc:docMk/>
          <pc:sldMk cId="3081169144" sldId="447"/>
        </pc:sldMkLst>
        <pc:spChg chg="mod">
          <ac:chgData name="Philip Scott" userId="2ad6a2ee-f0c0-4099-9814-cfd2abf73848" providerId="ADAL" clId="{961BB3C0-5980-4A4E-9730-8A220AB0CF7D}" dt="2025-11-18T11:51:46.468" v="292" actId="207"/>
          <ac:spMkLst>
            <pc:docMk/>
            <pc:sldMk cId="3081169144" sldId="447"/>
            <ac:spMk id="2" creationId="{00000000-0000-0000-0000-000000000000}"/>
          </ac:spMkLst>
        </pc:spChg>
      </pc:sldChg>
      <pc:sldChg chg="modSp mod">
        <pc:chgData name="Philip Scott" userId="2ad6a2ee-f0c0-4099-9814-cfd2abf73848" providerId="ADAL" clId="{961BB3C0-5980-4A4E-9730-8A220AB0CF7D}" dt="2025-11-18T11:52:06.112" v="298" actId="20577"/>
        <pc:sldMkLst>
          <pc:docMk/>
          <pc:sldMk cId="2074204573" sldId="450"/>
        </pc:sldMkLst>
        <pc:spChg chg="mod">
          <ac:chgData name="Philip Scott" userId="2ad6a2ee-f0c0-4099-9814-cfd2abf73848" providerId="ADAL" clId="{961BB3C0-5980-4A4E-9730-8A220AB0CF7D}" dt="2025-11-18T11:52:06.112" v="298" actId="20577"/>
          <ac:spMkLst>
            <pc:docMk/>
            <pc:sldMk cId="2074204573" sldId="450"/>
            <ac:spMk id="2" creationId="{00000000-0000-0000-0000-000000000000}"/>
          </ac:spMkLst>
        </pc:spChg>
      </pc:sldChg>
      <pc:sldChg chg="addSp delSp modSp mod modAnim">
        <pc:chgData name="Philip Scott" userId="2ad6a2ee-f0c0-4099-9814-cfd2abf73848" providerId="ADAL" clId="{961BB3C0-5980-4A4E-9730-8A220AB0CF7D}" dt="2025-11-18T12:10:17.354" v="588"/>
        <pc:sldMkLst>
          <pc:docMk/>
          <pc:sldMk cId="1205998095" sldId="460"/>
        </pc:sldMkLst>
        <pc:spChg chg="mod">
          <ac:chgData name="Philip Scott" userId="2ad6a2ee-f0c0-4099-9814-cfd2abf73848" providerId="ADAL" clId="{961BB3C0-5980-4A4E-9730-8A220AB0CF7D}" dt="2025-11-18T11:44:02.563" v="211" actId="20577"/>
          <ac:spMkLst>
            <pc:docMk/>
            <pc:sldMk cId="1205998095" sldId="460"/>
            <ac:spMk id="2" creationId="{C6D3EAED-78C7-9631-333A-45648CEA4ECF}"/>
          </ac:spMkLst>
        </pc:spChg>
        <pc:spChg chg="add del">
          <ac:chgData name="Philip Scott" userId="2ad6a2ee-f0c0-4099-9814-cfd2abf73848" providerId="ADAL" clId="{961BB3C0-5980-4A4E-9730-8A220AB0CF7D}" dt="2025-11-18T10:48:32.907" v="68" actId="478"/>
          <ac:spMkLst>
            <pc:docMk/>
            <pc:sldMk cId="1205998095" sldId="460"/>
            <ac:spMk id="4" creationId="{ACCB2969-9F66-B52F-8ADF-58D71733ADBA}"/>
          </ac:spMkLst>
        </pc:spChg>
        <pc:picChg chg="add mod">
          <ac:chgData name="Philip Scott" userId="2ad6a2ee-f0c0-4099-9814-cfd2abf73848" providerId="ADAL" clId="{961BB3C0-5980-4A4E-9730-8A220AB0CF7D}" dt="2025-11-18T12:01:07.299" v="536" actId="1076"/>
          <ac:picMkLst>
            <pc:docMk/>
            <pc:sldMk cId="1205998095" sldId="460"/>
            <ac:picMk id="5" creationId="{25ED89DC-EA92-DD4E-8312-41FCB907289C}"/>
          </ac:picMkLst>
        </pc:picChg>
        <pc:picChg chg="mod">
          <ac:chgData name="Philip Scott" userId="2ad6a2ee-f0c0-4099-9814-cfd2abf73848" providerId="ADAL" clId="{961BB3C0-5980-4A4E-9730-8A220AB0CF7D}" dt="2025-11-18T10:49:29.407" v="74" actId="1076"/>
          <ac:picMkLst>
            <pc:docMk/>
            <pc:sldMk cId="1205998095" sldId="460"/>
            <ac:picMk id="6" creationId="{3C0C8705-8422-F742-55DA-4DB78FD9075A}"/>
          </ac:picMkLst>
        </pc:picChg>
        <pc:picChg chg="add del mod">
          <ac:chgData name="Philip Scott" userId="2ad6a2ee-f0c0-4099-9814-cfd2abf73848" providerId="ADAL" clId="{961BB3C0-5980-4A4E-9730-8A220AB0CF7D}" dt="2025-11-18T12:01:26.430" v="538" actId="478"/>
          <ac:picMkLst>
            <pc:docMk/>
            <pc:sldMk cId="1205998095" sldId="460"/>
            <ac:picMk id="7" creationId="{DC1A29DF-4D83-3940-0127-478C1FF6C00F}"/>
          </ac:picMkLst>
        </pc:picChg>
        <pc:picChg chg="del">
          <ac:chgData name="Philip Scott" userId="2ad6a2ee-f0c0-4099-9814-cfd2abf73848" providerId="ADAL" clId="{961BB3C0-5980-4A4E-9730-8A220AB0CF7D}" dt="2025-11-18T09:24:08.650" v="38" actId="478"/>
          <ac:picMkLst>
            <pc:docMk/>
            <pc:sldMk cId="1205998095" sldId="460"/>
            <ac:picMk id="8" creationId="{7004C484-9867-0E17-4243-602FD550EEB0}"/>
          </ac:picMkLst>
        </pc:picChg>
        <pc:picChg chg="add mod">
          <ac:chgData name="Philip Scott" userId="2ad6a2ee-f0c0-4099-9814-cfd2abf73848" providerId="ADAL" clId="{961BB3C0-5980-4A4E-9730-8A220AB0CF7D}" dt="2025-11-18T12:10:14.411" v="587" actId="1076"/>
          <ac:picMkLst>
            <pc:docMk/>
            <pc:sldMk cId="1205998095" sldId="460"/>
            <ac:picMk id="9" creationId="{116995FA-07CE-9A13-8B68-4E065A0B3EF7}"/>
          </ac:picMkLst>
        </pc:picChg>
      </pc:sldChg>
      <pc:sldChg chg="modSp mod">
        <pc:chgData name="Philip Scott" userId="2ad6a2ee-f0c0-4099-9814-cfd2abf73848" providerId="ADAL" clId="{961BB3C0-5980-4A4E-9730-8A220AB0CF7D}" dt="2025-11-18T11:59:22.435" v="423" actId="20577"/>
        <pc:sldMkLst>
          <pc:docMk/>
          <pc:sldMk cId="3368449541" sldId="633"/>
        </pc:sldMkLst>
        <pc:spChg chg="mod">
          <ac:chgData name="Philip Scott" userId="2ad6a2ee-f0c0-4099-9814-cfd2abf73848" providerId="ADAL" clId="{961BB3C0-5980-4A4E-9730-8A220AB0CF7D}" dt="2025-11-18T11:59:22.435" v="423" actId="20577"/>
          <ac:spMkLst>
            <pc:docMk/>
            <pc:sldMk cId="3368449541" sldId="633"/>
            <ac:spMk id="2" creationId="{0DE1AC67-1F81-A12C-C726-E08A15ACC1AB}"/>
          </ac:spMkLst>
        </pc:spChg>
      </pc:sldChg>
      <pc:sldChg chg="modSp mod">
        <pc:chgData name="Philip Scott" userId="2ad6a2ee-f0c0-4099-9814-cfd2abf73848" providerId="ADAL" clId="{961BB3C0-5980-4A4E-9730-8A220AB0CF7D}" dt="2025-11-18T11:53:33.658" v="324" actId="14100"/>
        <pc:sldMkLst>
          <pc:docMk/>
          <pc:sldMk cId="405867496" sldId="634"/>
        </pc:sldMkLst>
        <pc:spChg chg="mod">
          <ac:chgData name="Philip Scott" userId="2ad6a2ee-f0c0-4099-9814-cfd2abf73848" providerId="ADAL" clId="{961BB3C0-5980-4A4E-9730-8A220AB0CF7D}" dt="2025-11-18T11:53:21.170" v="321" actId="20577"/>
          <ac:spMkLst>
            <pc:docMk/>
            <pc:sldMk cId="405867496" sldId="634"/>
            <ac:spMk id="2" creationId="{0DE1AC67-1F81-A12C-C726-E08A15ACC1AB}"/>
          </ac:spMkLst>
        </pc:spChg>
        <pc:picChg chg="mod">
          <ac:chgData name="Philip Scott" userId="2ad6a2ee-f0c0-4099-9814-cfd2abf73848" providerId="ADAL" clId="{961BB3C0-5980-4A4E-9730-8A220AB0CF7D}" dt="2025-11-18T11:53:33.658" v="324" actId="14100"/>
          <ac:picMkLst>
            <pc:docMk/>
            <pc:sldMk cId="405867496" sldId="634"/>
            <ac:picMk id="4" creationId="{19E47427-9A5E-9953-406E-B524B19BCEDB}"/>
          </ac:picMkLst>
        </pc:picChg>
        <pc:picChg chg="mod">
          <ac:chgData name="Philip Scott" userId="2ad6a2ee-f0c0-4099-9814-cfd2abf73848" providerId="ADAL" clId="{961BB3C0-5980-4A4E-9730-8A220AB0CF7D}" dt="2025-11-18T11:53:18.142" v="314" actId="1076"/>
          <ac:picMkLst>
            <pc:docMk/>
            <pc:sldMk cId="405867496" sldId="634"/>
            <ac:picMk id="5" creationId="{FF582AA3-163C-6B67-A47B-BC0C5D7BC1B8}"/>
          </ac:picMkLst>
        </pc:picChg>
      </pc:sldChg>
      <pc:sldChg chg="modSp del mod">
        <pc:chgData name="Philip Scott" userId="2ad6a2ee-f0c0-4099-9814-cfd2abf73848" providerId="ADAL" clId="{961BB3C0-5980-4A4E-9730-8A220AB0CF7D}" dt="2025-11-18T12:13:05.367" v="614" actId="47"/>
        <pc:sldMkLst>
          <pc:docMk/>
          <pc:sldMk cId="1146476787" sldId="647"/>
        </pc:sldMkLst>
        <pc:spChg chg="mod">
          <ac:chgData name="Philip Scott" userId="2ad6a2ee-f0c0-4099-9814-cfd2abf73848" providerId="ADAL" clId="{961BB3C0-5980-4A4E-9730-8A220AB0CF7D}" dt="2025-11-18T11:55:54.529" v="409" actId="207"/>
          <ac:spMkLst>
            <pc:docMk/>
            <pc:sldMk cId="1146476787" sldId="647"/>
            <ac:spMk id="2" creationId="{00000000-0000-0000-0000-000000000000}"/>
          </ac:spMkLst>
        </pc:spChg>
      </pc:sldChg>
      <pc:sldChg chg="modSp mod">
        <pc:chgData name="Philip Scott" userId="2ad6a2ee-f0c0-4099-9814-cfd2abf73848" providerId="ADAL" clId="{961BB3C0-5980-4A4E-9730-8A220AB0CF7D}" dt="2025-11-18T11:56:00.997" v="410" actId="207"/>
        <pc:sldMkLst>
          <pc:docMk/>
          <pc:sldMk cId="1620858175" sldId="648"/>
        </pc:sldMkLst>
        <pc:spChg chg="mod">
          <ac:chgData name="Philip Scott" userId="2ad6a2ee-f0c0-4099-9814-cfd2abf73848" providerId="ADAL" clId="{961BB3C0-5980-4A4E-9730-8A220AB0CF7D}" dt="2025-11-18T11:56:00.997" v="410" actId="207"/>
          <ac:spMkLst>
            <pc:docMk/>
            <pc:sldMk cId="1620858175" sldId="648"/>
            <ac:spMk id="2" creationId="{A8CD5F3D-3DAA-759A-0A25-A3F84A98F90B}"/>
          </ac:spMkLst>
        </pc:spChg>
      </pc:sldChg>
      <pc:sldChg chg="modSp mod">
        <pc:chgData name="Philip Scott" userId="2ad6a2ee-f0c0-4099-9814-cfd2abf73848" providerId="ADAL" clId="{961BB3C0-5980-4A4E-9730-8A220AB0CF7D}" dt="2025-11-18T11:55:37.051" v="408" actId="108"/>
        <pc:sldMkLst>
          <pc:docMk/>
          <pc:sldMk cId="2189622741" sldId="649"/>
        </pc:sldMkLst>
        <pc:spChg chg="mod">
          <ac:chgData name="Philip Scott" userId="2ad6a2ee-f0c0-4099-9814-cfd2abf73848" providerId="ADAL" clId="{961BB3C0-5980-4A4E-9730-8A220AB0CF7D}" dt="2025-11-18T11:54:27.960" v="365" actId="14100"/>
          <ac:spMkLst>
            <pc:docMk/>
            <pc:sldMk cId="2189622741" sldId="649"/>
            <ac:spMk id="5" creationId="{2B8AD83D-2925-7A2B-9F39-426BFC349EBC}"/>
          </ac:spMkLst>
        </pc:spChg>
        <pc:spChg chg="mod">
          <ac:chgData name="Philip Scott" userId="2ad6a2ee-f0c0-4099-9814-cfd2abf73848" providerId="ADAL" clId="{961BB3C0-5980-4A4E-9730-8A220AB0CF7D}" dt="2025-11-18T11:55:37.051" v="408" actId="108"/>
          <ac:spMkLst>
            <pc:docMk/>
            <pc:sldMk cId="2189622741" sldId="649"/>
            <ac:spMk id="7" creationId="{EC495EBA-9CFE-CDE9-0CC3-F640ACD91663}"/>
          </ac:spMkLst>
        </pc:spChg>
      </pc:sldChg>
      <pc:sldChg chg="modSp mod">
        <pc:chgData name="Philip Scott" userId="2ad6a2ee-f0c0-4099-9814-cfd2abf73848" providerId="ADAL" clId="{961BB3C0-5980-4A4E-9730-8A220AB0CF7D}" dt="2025-11-18T11:56:18.564" v="415" actId="20577"/>
        <pc:sldMkLst>
          <pc:docMk/>
          <pc:sldMk cId="3412046681" sldId="650"/>
        </pc:sldMkLst>
        <pc:spChg chg="mod">
          <ac:chgData name="Philip Scott" userId="2ad6a2ee-f0c0-4099-9814-cfd2abf73848" providerId="ADAL" clId="{961BB3C0-5980-4A4E-9730-8A220AB0CF7D}" dt="2025-11-18T11:56:12.159" v="412" actId="207"/>
          <ac:spMkLst>
            <pc:docMk/>
            <pc:sldMk cId="3412046681" sldId="650"/>
            <ac:spMk id="2" creationId="{CC501EC1-6A3D-4BF3-8135-82CC4751EBA0}"/>
          </ac:spMkLst>
        </pc:spChg>
        <pc:spChg chg="mod">
          <ac:chgData name="Philip Scott" userId="2ad6a2ee-f0c0-4099-9814-cfd2abf73848" providerId="ADAL" clId="{961BB3C0-5980-4A4E-9730-8A220AB0CF7D}" dt="2025-11-18T11:56:18.564" v="415" actId="20577"/>
          <ac:spMkLst>
            <pc:docMk/>
            <pc:sldMk cId="3412046681" sldId="650"/>
            <ac:spMk id="7" creationId="{F6DC1F46-32B4-762A-4FAF-42603DA01430}"/>
          </ac:spMkLst>
        </pc:spChg>
      </pc:sldChg>
      <pc:sldChg chg="addSp delSp modSp add mod modAnim modNotesTx">
        <pc:chgData name="Philip Scott" userId="2ad6a2ee-f0c0-4099-9814-cfd2abf73848" providerId="ADAL" clId="{961BB3C0-5980-4A4E-9730-8A220AB0CF7D}" dt="2025-11-18T12:04:00.274" v="564"/>
        <pc:sldMkLst>
          <pc:docMk/>
          <pc:sldMk cId="3100913641" sldId="651"/>
        </pc:sldMkLst>
        <pc:spChg chg="mod">
          <ac:chgData name="Philip Scott" userId="2ad6a2ee-f0c0-4099-9814-cfd2abf73848" providerId="ADAL" clId="{961BB3C0-5980-4A4E-9730-8A220AB0CF7D}" dt="2025-11-18T12:02:01.155" v="550" actId="255"/>
          <ac:spMkLst>
            <pc:docMk/>
            <pc:sldMk cId="3100913641" sldId="651"/>
            <ac:spMk id="2" creationId="{6321AE20-288E-0D78-26A7-84FEA316D530}"/>
          </ac:spMkLst>
        </pc:spChg>
        <pc:spChg chg="add del mod">
          <ac:chgData name="Philip Scott" userId="2ad6a2ee-f0c0-4099-9814-cfd2abf73848" providerId="ADAL" clId="{961BB3C0-5980-4A4E-9730-8A220AB0CF7D}" dt="2025-11-18T11:37:37.031" v="152" actId="478"/>
          <ac:spMkLst>
            <pc:docMk/>
            <pc:sldMk cId="3100913641" sldId="651"/>
            <ac:spMk id="7" creationId="{C30C929E-8C44-3734-6785-86F3417DBBAE}"/>
          </ac:spMkLst>
        </pc:spChg>
        <pc:spChg chg="add del mod">
          <ac:chgData name="Philip Scott" userId="2ad6a2ee-f0c0-4099-9814-cfd2abf73848" providerId="ADAL" clId="{961BB3C0-5980-4A4E-9730-8A220AB0CF7D}" dt="2025-11-18T11:37:26.435" v="149" actId="478"/>
          <ac:spMkLst>
            <pc:docMk/>
            <pc:sldMk cId="3100913641" sldId="651"/>
            <ac:spMk id="9" creationId="{20F3FF80-97BE-B069-E321-A5C703382751}"/>
          </ac:spMkLst>
        </pc:spChg>
        <pc:spChg chg="add mod topLvl">
          <ac:chgData name="Philip Scott" userId="2ad6a2ee-f0c0-4099-9814-cfd2abf73848" providerId="ADAL" clId="{961BB3C0-5980-4A4E-9730-8A220AB0CF7D}" dt="2025-11-18T12:03:42.315" v="563" actId="692"/>
          <ac:spMkLst>
            <pc:docMk/>
            <pc:sldMk cId="3100913641" sldId="651"/>
            <ac:spMk id="13" creationId="{2452640A-8AB3-439A-E491-FF8B67BB0D58}"/>
          </ac:spMkLst>
        </pc:spChg>
        <pc:spChg chg="add mod">
          <ac:chgData name="Philip Scott" userId="2ad6a2ee-f0c0-4099-9814-cfd2abf73848" providerId="ADAL" clId="{961BB3C0-5980-4A4E-9730-8A220AB0CF7D}" dt="2025-11-18T11:39:05.927" v="168" actId="1076"/>
          <ac:spMkLst>
            <pc:docMk/>
            <pc:sldMk cId="3100913641" sldId="651"/>
            <ac:spMk id="15" creationId="{E47736BF-8535-3D01-F881-9967A1B1400C}"/>
          </ac:spMkLst>
        </pc:spChg>
        <pc:spChg chg="add mod">
          <ac:chgData name="Philip Scott" userId="2ad6a2ee-f0c0-4099-9814-cfd2abf73848" providerId="ADAL" clId="{961BB3C0-5980-4A4E-9730-8A220AB0CF7D}" dt="2025-11-18T11:41:32.256" v="199" actId="164"/>
          <ac:spMkLst>
            <pc:docMk/>
            <pc:sldMk cId="3100913641" sldId="651"/>
            <ac:spMk id="17" creationId="{E938EAD9-4479-C67F-3426-20A5EB446A67}"/>
          </ac:spMkLst>
        </pc:spChg>
        <pc:grpChg chg="add mod">
          <ac:chgData name="Philip Scott" userId="2ad6a2ee-f0c0-4099-9814-cfd2abf73848" providerId="ADAL" clId="{961BB3C0-5980-4A4E-9730-8A220AB0CF7D}" dt="2025-11-18T11:41:32.256" v="199" actId="164"/>
          <ac:grpSpMkLst>
            <pc:docMk/>
            <pc:sldMk cId="3100913641" sldId="651"/>
            <ac:grpSpMk id="20" creationId="{9D363CC9-683F-4F86-9E09-76AA6A73C0B7}"/>
          </ac:grpSpMkLst>
        </pc:grpChg>
        <pc:grpChg chg="add del mod">
          <ac:chgData name="Philip Scott" userId="2ad6a2ee-f0c0-4099-9814-cfd2abf73848" providerId="ADAL" clId="{961BB3C0-5980-4A4E-9730-8A220AB0CF7D}" dt="2025-11-18T12:02:28.456" v="554" actId="165"/>
          <ac:grpSpMkLst>
            <pc:docMk/>
            <pc:sldMk cId="3100913641" sldId="651"/>
            <ac:grpSpMk id="21" creationId="{96BD615F-7CCA-BA2C-C7BF-178CE8ECDBC4}"/>
          </ac:grpSpMkLst>
        </pc:grpChg>
        <pc:grpChg chg="add mod">
          <ac:chgData name="Philip Scott" userId="2ad6a2ee-f0c0-4099-9814-cfd2abf73848" providerId="ADAL" clId="{961BB3C0-5980-4A4E-9730-8A220AB0CF7D}" dt="2025-11-18T12:03:08.046" v="560" actId="14100"/>
          <ac:grpSpMkLst>
            <pc:docMk/>
            <pc:sldMk cId="3100913641" sldId="651"/>
            <ac:grpSpMk id="22" creationId="{2BD03141-92BF-C738-CBAD-C5CA889A4223}"/>
          </ac:grpSpMkLst>
        </pc:grpChg>
        <pc:picChg chg="add mod">
          <ac:chgData name="Philip Scott" userId="2ad6a2ee-f0c0-4099-9814-cfd2abf73848" providerId="ADAL" clId="{961BB3C0-5980-4A4E-9730-8A220AB0CF7D}" dt="2025-11-18T12:03:26.554" v="561" actId="14100"/>
          <ac:picMkLst>
            <pc:docMk/>
            <pc:sldMk cId="3100913641" sldId="651"/>
            <ac:picMk id="4" creationId="{BDCEE98E-E806-3906-E4E5-6E2D9FE149D1}"/>
          </ac:picMkLst>
        </pc:picChg>
        <pc:picChg chg="del">
          <ac:chgData name="Philip Scott" userId="2ad6a2ee-f0c0-4099-9814-cfd2abf73848" providerId="ADAL" clId="{961BB3C0-5980-4A4E-9730-8A220AB0CF7D}" dt="2025-11-18T09:24:21.449" v="41" actId="478"/>
          <ac:picMkLst>
            <pc:docMk/>
            <pc:sldMk cId="3100913641" sldId="651"/>
            <ac:picMk id="6" creationId="{8203D047-1F1D-3F67-F534-AC7A43B94786}"/>
          </ac:picMkLst>
        </pc:picChg>
        <pc:picChg chg="del mod">
          <ac:chgData name="Philip Scott" userId="2ad6a2ee-f0c0-4099-9814-cfd2abf73848" providerId="ADAL" clId="{961BB3C0-5980-4A4E-9730-8A220AB0CF7D}" dt="2025-11-18T10:49:51.168" v="83" actId="478"/>
          <ac:picMkLst>
            <pc:docMk/>
            <pc:sldMk cId="3100913641" sldId="651"/>
            <ac:picMk id="8" creationId="{BAD9A047-9200-D017-DF9B-F339C34C72E9}"/>
          </ac:picMkLst>
        </pc:picChg>
        <pc:picChg chg="add mod topLvl">
          <ac:chgData name="Philip Scott" userId="2ad6a2ee-f0c0-4099-9814-cfd2abf73848" providerId="ADAL" clId="{961BB3C0-5980-4A4E-9730-8A220AB0CF7D}" dt="2025-11-18T12:03:42.315" v="563" actId="692"/>
          <ac:picMkLst>
            <pc:docMk/>
            <pc:sldMk cId="3100913641" sldId="651"/>
            <ac:picMk id="11" creationId="{07F61615-C96C-95F2-79F3-BE0E7FA7CCE1}"/>
          </ac:picMkLst>
        </pc:picChg>
        <pc:picChg chg="add mod">
          <ac:chgData name="Philip Scott" userId="2ad6a2ee-f0c0-4099-9814-cfd2abf73848" providerId="ADAL" clId="{961BB3C0-5980-4A4E-9730-8A220AB0CF7D}" dt="2025-11-18T11:41:32.256" v="199" actId="164"/>
          <ac:picMkLst>
            <pc:docMk/>
            <pc:sldMk cId="3100913641" sldId="651"/>
            <ac:picMk id="19" creationId="{8958C77E-735D-D62F-29B9-B2337B1E677D}"/>
          </ac:picMkLst>
        </pc:picChg>
        <pc:picChg chg="add del">
          <ac:chgData name="Philip Scott" userId="2ad6a2ee-f0c0-4099-9814-cfd2abf73848" providerId="ADAL" clId="{961BB3C0-5980-4A4E-9730-8A220AB0CF7D}" dt="2025-11-18T10:50:44.162" v="85" actId="478"/>
          <ac:picMkLst>
            <pc:docMk/>
            <pc:sldMk cId="3100913641" sldId="651"/>
            <ac:picMk id="1026" creationId="{F57E6AC1-8060-30F5-98A3-DA193C47EE0E}"/>
          </ac:picMkLst>
        </pc:picChg>
      </pc:sldChg>
      <pc:sldChg chg="add">
        <pc:chgData name="Philip Scott" userId="2ad6a2ee-f0c0-4099-9814-cfd2abf73848" providerId="ADAL" clId="{961BB3C0-5980-4A4E-9730-8A220AB0CF7D}" dt="2025-11-18T12:13:25.304" v="615"/>
        <pc:sldMkLst>
          <pc:docMk/>
          <pc:sldMk cId="3241567452" sldId="652"/>
        </pc:sldMkLst>
      </pc:sldChg>
    </pc:docChg>
  </pc:docChgLst>
  <pc:docChgLst>
    <pc:chgData name="Philip Scott" userId="0d4f435ca43b6f78" providerId="LiveId" clId="{8B971BE4-34F3-481E-A038-27985EDE8A01}"/>
    <pc:docChg chg="undo custSel modSld replTag delTag">
      <pc:chgData name="Philip Scott" userId="0d4f435ca43b6f78" providerId="LiveId" clId="{8B971BE4-34F3-481E-A038-27985EDE8A01}" dt="2021-10-19T15:53:47.653" v="272"/>
      <pc:docMkLst>
        <pc:docMk/>
      </pc:docMkLst>
      <pc:sldChg chg="modSp mod">
        <pc:chgData name="Philip Scott" userId="0d4f435ca43b6f78" providerId="LiveId" clId="{8B971BE4-34F3-481E-A038-27985EDE8A01}" dt="2021-10-19T15:34:22.110" v="9" actId="20577"/>
        <pc:sldMkLst>
          <pc:docMk/>
          <pc:sldMk cId="0" sldId="280"/>
        </pc:sldMkLst>
      </pc:sldChg>
      <pc:sldChg chg="modSp mod">
        <pc:chgData name="Philip Scott" userId="0d4f435ca43b6f78" providerId="LiveId" clId="{8B971BE4-34F3-481E-A038-27985EDE8A01}" dt="2021-10-19T15:34:32.323" v="17" actId="20577"/>
        <pc:sldMkLst>
          <pc:docMk/>
          <pc:sldMk cId="0" sldId="298"/>
        </pc:sldMkLst>
      </pc:sldChg>
      <pc:sldChg chg="modSp mod">
        <pc:chgData name="Philip Scott" userId="0d4f435ca43b6f78" providerId="LiveId" clId="{8B971BE4-34F3-481E-A038-27985EDE8A01}" dt="2021-10-19T15:34:29.863" v="15" actId="20577"/>
        <pc:sldMkLst>
          <pc:docMk/>
          <pc:sldMk cId="0" sldId="309"/>
        </pc:sldMkLst>
      </pc:sldChg>
      <pc:sldChg chg="modSp mod">
        <pc:chgData name="Philip Scott" userId="0d4f435ca43b6f78" providerId="LiveId" clId="{8B971BE4-34F3-481E-A038-27985EDE8A01}" dt="2021-10-19T15:34:55.908" v="39" actId="20577"/>
        <pc:sldMkLst>
          <pc:docMk/>
          <pc:sldMk cId="4065797247" sldId="317"/>
        </pc:sldMkLst>
      </pc:sldChg>
      <pc:sldChg chg="modSp mod">
        <pc:chgData name="Philip Scott" userId="0d4f435ca43b6f78" providerId="LiveId" clId="{8B971BE4-34F3-481E-A038-27985EDE8A01}" dt="2021-10-19T15:35:10.824" v="51" actId="20577"/>
        <pc:sldMkLst>
          <pc:docMk/>
          <pc:sldMk cId="0" sldId="319"/>
        </pc:sldMkLst>
      </pc:sldChg>
      <pc:sldChg chg="modSp mod">
        <pc:chgData name="Philip Scott" userId="0d4f435ca43b6f78" providerId="LiveId" clId="{8B971BE4-34F3-481E-A038-27985EDE8A01}" dt="2021-10-19T15:35:14.713" v="55" actId="20577"/>
        <pc:sldMkLst>
          <pc:docMk/>
          <pc:sldMk cId="0" sldId="326"/>
        </pc:sldMkLst>
      </pc:sldChg>
      <pc:sldChg chg="modSp mod">
        <pc:chgData name="Philip Scott" userId="0d4f435ca43b6f78" providerId="LiveId" clId="{8B971BE4-34F3-481E-A038-27985EDE8A01}" dt="2021-10-19T15:34:34.106" v="19" actId="20577"/>
        <pc:sldMkLst>
          <pc:docMk/>
          <pc:sldMk cId="990599560" sldId="336"/>
        </pc:sldMkLst>
      </pc:sldChg>
      <pc:sldChg chg="addSp modSp mod modAnim">
        <pc:chgData name="Philip Scott" userId="0d4f435ca43b6f78" providerId="LiveId" clId="{8B971BE4-34F3-481E-A038-27985EDE8A01}" dt="2021-10-19T15:53:44.141" v="269"/>
        <pc:sldMkLst>
          <pc:docMk/>
          <pc:sldMk cId="1048175364" sldId="338"/>
        </pc:sldMkLst>
      </pc:sldChg>
      <pc:sldChg chg="modSp mod">
        <pc:chgData name="Philip Scott" userId="0d4f435ca43b6f78" providerId="LiveId" clId="{8B971BE4-34F3-481E-A038-27985EDE8A01}" dt="2021-10-19T15:34:27.195" v="13" actId="20577"/>
        <pc:sldMkLst>
          <pc:docMk/>
          <pc:sldMk cId="3165797946" sldId="340"/>
        </pc:sldMkLst>
      </pc:sldChg>
      <pc:sldChg chg="modSp mod">
        <pc:chgData name="Philip Scott" userId="0d4f435ca43b6f78" providerId="LiveId" clId="{8B971BE4-34F3-481E-A038-27985EDE8A01}" dt="2021-10-19T15:42:55.997" v="237" actId="20577"/>
        <pc:sldMkLst>
          <pc:docMk/>
          <pc:sldMk cId="23739126" sldId="348"/>
        </pc:sldMkLst>
      </pc:sldChg>
      <pc:sldChg chg="modSp mod">
        <pc:chgData name="Philip Scott" userId="0d4f435ca43b6f78" providerId="LiveId" clId="{8B971BE4-34F3-481E-A038-27985EDE8A01}" dt="2021-10-19T15:34:13.841" v="1" actId="20577"/>
        <pc:sldMkLst>
          <pc:docMk/>
          <pc:sldMk cId="3123641820" sldId="349"/>
        </pc:sldMkLst>
      </pc:sldChg>
      <pc:sldChg chg="modSp mod">
        <pc:chgData name="Philip Scott" userId="0d4f435ca43b6f78" providerId="LiveId" clId="{8B971BE4-34F3-481E-A038-27985EDE8A01}" dt="2021-10-19T15:34:15.864" v="3" actId="20577"/>
        <pc:sldMkLst>
          <pc:docMk/>
          <pc:sldMk cId="68242321" sldId="350"/>
        </pc:sldMkLst>
      </pc:sldChg>
      <pc:sldChg chg="modSp mod">
        <pc:chgData name="Philip Scott" userId="0d4f435ca43b6f78" providerId="LiveId" clId="{8B971BE4-34F3-481E-A038-27985EDE8A01}" dt="2021-10-19T15:34:17.985" v="5" actId="20577"/>
        <pc:sldMkLst>
          <pc:docMk/>
          <pc:sldMk cId="4259597196" sldId="351"/>
        </pc:sldMkLst>
      </pc:sldChg>
      <pc:sldChg chg="modSp mod">
        <pc:chgData name="Philip Scott" userId="0d4f435ca43b6f78" providerId="LiveId" clId="{8B971BE4-34F3-481E-A038-27985EDE8A01}" dt="2021-10-19T15:35:01.742" v="43" actId="20577"/>
        <pc:sldMkLst>
          <pc:docMk/>
          <pc:sldMk cId="0" sldId="352"/>
        </pc:sldMkLst>
      </pc:sldChg>
      <pc:sldChg chg="modSp mod modAnim">
        <pc:chgData name="Philip Scott" userId="0d4f435ca43b6f78" providerId="LiveId" clId="{8B971BE4-34F3-481E-A038-27985EDE8A01}" dt="2021-10-19T15:41:54.128" v="231"/>
        <pc:sldMkLst>
          <pc:docMk/>
          <pc:sldMk cId="2802083250" sldId="353"/>
        </pc:sldMkLst>
      </pc:sldChg>
      <pc:sldChg chg="modSp mod">
        <pc:chgData name="Philip Scott" userId="0d4f435ca43b6f78" providerId="LiveId" clId="{8B971BE4-34F3-481E-A038-27985EDE8A01}" dt="2021-10-19T15:34:37.139" v="21" actId="20577"/>
        <pc:sldMkLst>
          <pc:docMk/>
          <pc:sldMk cId="1465488843" sldId="354"/>
        </pc:sldMkLst>
      </pc:sldChg>
      <pc:sldChg chg="modSp mod">
        <pc:chgData name="Philip Scott" userId="0d4f435ca43b6f78" providerId="LiveId" clId="{8B971BE4-34F3-481E-A038-27985EDE8A01}" dt="2021-10-19T15:34:39.246" v="23" actId="20577"/>
        <pc:sldMkLst>
          <pc:docMk/>
          <pc:sldMk cId="919160131" sldId="355"/>
        </pc:sldMkLst>
      </pc:sldChg>
      <pc:sldChg chg="modSp mod modAnim">
        <pc:chgData name="Philip Scott" userId="0d4f435ca43b6f78" providerId="LiveId" clId="{8B971BE4-34F3-481E-A038-27985EDE8A01}" dt="2021-10-19T15:45:06.211" v="241"/>
        <pc:sldMkLst>
          <pc:docMk/>
          <pc:sldMk cId="4289257561" sldId="356"/>
        </pc:sldMkLst>
      </pc:sldChg>
      <pc:sldChg chg="modSp mod">
        <pc:chgData name="Philip Scott" userId="0d4f435ca43b6f78" providerId="LiveId" clId="{8B971BE4-34F3-481E-A038-27985EDE8A01}" dt="2021-10-19T15:34:43.674" v="27" actId="20577"/>
        <pc:sldMkLst>
          <pc:docMk/>
          <pc:sldMk cId="468527106" sldId="357"/>
        </pc:sldMkLst>
      </pc:sldChg>
      <pc:sldChg chg="modSp mod">
        <pc:chgData name="Philip Scott" userId="0d4f435ca43b6f78" providerId="LiveId" clId="{8B971BE4-34F3-481E-A038-27985EDE8A01}" dt="2021-10-19T15:34:45.549" v="29" actId="20577"/>
        <pc:sldMkLst>
          <pc:docMk/>
          <pc:sldMk cId="460301069" sldId="358"/>
        </pc:sldMkLst>
      </pc:sldChg>
      <pc:sldChg chg="modSp mod">
        <pc:chgData name="Philip Scott" userId="0d4f435ca43b6f78" providerId="LiveId" clId="{8B971BE4-34F3-481E-A038-27985EDE8A01}" dt="2021-10-19T15:47:32.003" v="246" actId="14100"/>
        <pc:sldMkLst>
          <pc:docMk/>
          <pc:sldMk cId="0" sldId="359"/>
        </pc:sldMkLst>
      </pc:sldChg>
      <pc:sldChg chg="modSp mod">
        <pc:chgData name="Philip Scott" userId="0d4f435ca43b6f78" providerId="LiveId" clId="{8B971BE4-34F3-481E-A038-27985EDE8A01}" dt="2021-10-19T15:35:06.643" v="47" actId="20577"/>
        <pc:sldMkLst>
          <pc:docMk/>
          <pc:sldMk cId="0" sldId="360"/>
        </pc:sldMkLst>
      </pc:sldChg>
      <pc:sldChg chg="modSp mod">
        <pc:chgData name="Philip Scott" userId="0d4f435ca43b6f78" providerId="LiveId" clId="{8B971BE4-34F3-481E-A038-27985EDE8A01}" dt="2021-10-19T15:34:47.300" v="31" actId="20577"/>
        <pc:sldMkLst>
          <pc:docMk/>
          <pc:sldMk cId="3588155477" sldId="361"/>
        </pc:sldMkLst>
      </pc:sldChg>
      <pc:sldChg chg="modSp mod">
        <pc:chgData name="Philip Scott" userId="0d4f435ca43b6f78" providerId="LiveId" clId="{8B971BE4-34F3-481E-A038-27985EDE8A01}" dt="2021-10-19T15:34:49.021" v="33" actId="20577"/>
        <pc:sldMkLst>
          <pc:docMk/>
          <pc:sldMk cId="1143297172" sldId="362"/>
        </pc:sldMkLst>
      </pc:sldChg>
      <pc:sldChg chg="modSp mod">
        <pc:chgData name="Philip Scott" userId="0d4f435ca43b6f78" providerId="LiveId" clId="{8B971BE4-34F3-481E-A038-27985EDE8A01}" dt="2021-10-19T15:34:52.111" v="37" actId="20577"/>
        <pc:sldMkLst>
          <pc:docMk/>
          <pc:sldMk cId="1628795723" sldId="363"/>
        </pc:sldMkLst>
      </pc:sldChg>
      <pc:sldChg chg="modSp mod">
        <pc:chgData name="Philip Scott" userId="0d4f435ca43b6f78" providerId="LiveId" clId="{8B971BE4-34F3-481E-A038-27985EDE8A01}" dt="2021-10-19T15:34:50.678" v="35" actId="20577"/>
        <pc:sldMkLst>
          <pc:docMk/>
          <pc:sldMk cId="0" sldId="364"/>
        </pc:sldMkLst>
      </pc:sldChg>
      <pc:sldChg chg="modSp mod">
        <pc:chgData name="Philip Scott" userId="0d4f435ca43b6f78" providerId="LiveId" clId="{8B971BE4-34F3-481E-A038-27985EDE8A01}" dt="2021-10-19T15:34:59.435" v="41" actId="20577"/>
        <pc:sldMkLst>
          <pc:docMk/>
          <pc:sldMk cId="0" sldId="365"/>
        </pc:sldMkLst>
      </pc:sldChg>
      <pc:sldChg chg="modSp mod">
        <pc:chgData name="Philip Scott" userId="0d4f435ca43b6f78" providerId="LiveId" clId="{8B971BE4-34F3-481E-A038-27985EDE8A01}" dt="2021-10-19T15:48:19.796" v="253" actId="20577"/>
        <pc:sldMkLst>
          <pc:docMk/>
          <pc:sldMk cId="2739227979" sldId="366"/>
        </pc:sldMkLst>
      </pc:sldChg>
      <pc:sldChg chg="modSp mod">
        <pc:chgData name="Philip Scott" userId="0d4f435ca43b6f78" providerId="LiveId" clId="{8B971BE4-34F3-481E-A038-27985EDE8A01}" dt="2021-10-19T15:35:22.437" v="61" actId="20577"/>
        <pc:sldMkLst>
          <pc:docMk/>
          <pc:sldMk cId="4070250276" sldId="367"/>
        </pc:sldMkLst>
      </pc:sldChg>
      <pc:sldChg chg="modSp mod">
        <pc:chgData name="Philip Scott" userId="0d4f435ca43b6f78" providerId="LiveId" clId="{8B971BE4-34F3-481E-A038-27985EDE8A01}" dt="2021-10-19T15:35:25.014" v="63" actId="20577"/>
        <pc:sldMkLst>
          <pc:docMk/>
          <pc:sldMk cId="2395241374" sldId="368"/>
        </pc:sldMkLst>
      </pc:sldChg>
      <pc:sldChg chg="modSp mod">
        <pc:chgData name="Philip Scott" userId="0d4f435ca43b6f78" providerId="LiveId" clId="{8B971BE4-34F3-481E-A038-27985EDE8A01}" dt="2021-10-19T15:35:12.993" v="53" actId="20577"/>
        <pc:sldMkLst>
          <pc:docMk/>
          <pc:sldMk cId="1021025253" sldId="369"/>
        </pc:sldMkLst>
      </pc:sldChg>
      <pc:sldChg chg="modSp mod">
        <pc:chgData name="Philip Scott" userId="0d4f435ca43b6f78" providerId="LiveId" clId="{8B971BE4-34F3-481E-A038-27985EDE8A01}" dt="2021-10-19T15:35:16.942" v="57" actId="20577"/>
        <pc:sldMkLst>
          <pc:docMk/>
          <pc:sldMk cId="2197207638" sldId="370"/>
        </pc:sldMkLst>
      </pc:sldChg>
    </pc:docChg>
  </pc:docChgLst>
  <pc:docChgLst>
    <pc:chgData name="Philip Scott" userId="2ad6a2ee-f0c0-4099-9814-cfd2abf73848" providerId="ADAL" clId="{E7DBD2F4-A5A0-4D93-BE3A-BD392D9E1EF5}"/>
    <pc:docChg chg="undo custSel addSld delSld modSld sldOrd">
      <pc:chgData name="Philip Scott" userId="2ad6a2ee-f0c0-4099-9814-cfd2abf73848" providerId="ADAL" clId="{E7DBD2F4-A5A0-4D93-BE3A-BD392D9E1EF5}" dt="2023-11-28T14:10:16.657" v="698" actId="478"/>
      <pc:docMkLst>
        <pc:docMk/>
      </pc:docMkLst>
      <pc:sldChg chg="addSp delSp modSp mod">
        <pc:chgData name="Philip Scott" userId="2ad6a2ee-f0c0-4099-9814-cfd2abf73848" providerId="ADAL" clId="{E7DBD2F4-A5A0-4D93-BE3A-BD392D9E1EF5}" dt="2023-11-28T13:52:50.999" v="697" actId="14100"/>
        <pc:sldMkLst>
          <pc:docMk/>
          <pc:sldMk cId="0" sldId="257"/>
        </pc:sldMkLst>
      </pc:sldChg>
      <pc:sldChg chg="del">
        <pc:chgData name="Philip Scott" userId="2ad6a2ee-f0c0-4099-9814-cfd2abf73848" providerId="ADAL" clId="{E7DBD2F4-A5A0-4D93-BE3A-BD392D9E1EF5}" dt="2023-11-23T14:59:03.341" v="23" actId="47"/>
        <pc:sldMkLst>
          <pc:docMk/>
          <pc:sldMk cId="2486116457" sldId="258"/>
        </pc:sldMkLst>
      </pc:sldChg>
      <pc:sldChg chg="ord">
        <pc:chgData name="Philip Scott" userId="2ad6a2ee-f0c0-4099-9814-cfd2abf73848" providerId="ADAL" clId="{E7DBD2F4-A5A0-4D93-BE3A-BD392D9E1EF5}" dt="2023-11-23T15:07:53.755" v="84"/>
        <pc:sldMkLst>
          <pc:docMk/>
          <pc:sldMk cId="2546484597" sldId="264"/>
        </pc:sldMkLst>
      </pc:sldChg>
      <pc:sldChg chg="modSp mod">
        <pc:chgData name="Philip Scott" userId="2ad6a2ee-f0c0-4099-9814-cfd2abf73848" providerId="ADAL" clId="{E7DBD2F4-A5A0-4D93-BE3A-BD392D9E1EF5}" dt="2023-11-23T15:17:08.673" v="379" actId="1035"/>
        <pc:sldMkLst>
          <pc:docMk/>
          <pc:sldMk cId="3237983201" sldId="269"/>
        </pc:sldMkLst>
      </pc:sldChg>
      <pc:sldChg chg="delSp modSp mod">
        <pc:chgData name="Philip Scott" userId="2ad6a2ee-f0c0-4099-9814-cfd2abf73848" providerId="ADAL" clId="{E7DBD2F4-A5A0-4D93-BE3A-BD392D9E1EF5}" dt="2023-11-23T15:18:57.493" v="446" actId="20577"/>
        <pc:sldMkLst>
          <pc:docMk/>
          <pc:sldMk cId="3023750033" sldId="329"/>
        </pc:sldMkLst>
      </pc:sldChg>
      <pc:sldChg chg="delSp modSp mod">
        <pc:chgData name="Philip Scott" userId="2ad6a2ee-f0c0-4099-9814-cfd2abf73848" providerId="ADAL" clId="{E7DBD2F4-A5A0-4D93-BE3A-BD392D9E1EF5}" dt="2023-11-28T14:10:16.657" v="698" actId="478"/>
        <pc:sldMkLst>
          <pc:docMk/>
          <pc:sldMk cId="3165797946" sldId="340"/>
        </pc:sldMkLst>
      </pc:sldChg>
      <pc:sldChg chg="modSp mod">
        <pc:chgData name="Philip Scott" userId="2ad6a2ee-f0c0-4099-9814-cfd2abf73848" providerId="ADAL" clId="{E7DBD2F4-A5A0-4D93-BE3A-BD392D9E1EF5}" dt="2023-11-23T15:15:07.460" v="290" actId="20577"/>
        <pc:sldMkLst>
          <pc:docMk/>
          <pc:sldMk cId="144322386" sldId="341"/>
        </pc:sldMkLst>
      </pc:sldChg>
      <pc:sldChg chg="del">
        <pc:chgData name="Philip Scott" userId="2ad6a2ee-f0c0-4099-9814-cfd2abf73848" providerId="ADAL" clId="{E7DBD2F4-A5A0-4D93-BE3A-BD392D9E1EF5}" dt="2023-11-23T14:59:03.341" v="23" actId="47"/>
        <pc:sldMkLst>
          <pc:docMk/>
          <pc:sldMk cId="1143297172" sldId="362"/>
        </pc:sldMkLst>
      </pc:sldChg>
      <pc:sldChg chg="del">
        <pc:chgData name="Philip Scott" userId="2ad6a2ee-f0c0-4099-9814-cfd2abf73848" providerId="ADAL" clId="{E7DBD2F4-A5A0-4D93-BE3A-BD392D9E1EF5}" dt="2023-11-23T14:59:03.341" v="23" actId="47"/>
        <pc:sldMkLst>
          <pc:docMk/>
          <pc:sldMk cId="2776467093" sldId="382"/>
        </pc:sldMkLst>
      </pc:sldChg>
      <pc:sldChg chg="ord">
        <pc:chgData name="Philip Scott" userId="2ad6a2ee-f0c0-4099-9814-cfd2abf73848" providerId="ADAL" clId="{E7DBD2F4-A5A0-4D93-BE3A-BD392D9E1EF5}" dt="2023-11-23T14:59:45.449" v="27"/>
        <pc:sldMkLst>
          <pc:docMk/>
          <pc:sldMk cId="3256986294" sldId="384"/>
        </pc:sldMkLst>
      </pc:sldChg>
      <pc:sldChg chg="del">
        <pc:chgData name="Philip Scott" userId="2ad6a2ee-f0c0-4099-9814-cfd2abf73848" providerId="ADAL" clId="{E7DBD2F4-A5A0-4D93-BE3A-BD392D9E1EF5}" dt="2023-11-23T14:59:03.341" v="23" actId="47"/>
        <pc:sldMkLst>
          <pc:docMk/>
          <pc:sldMk cId="106453625" sldId="386"/>
        </pc:sldMkLst>
      </pc:sldChg>
      <pc:sldChg chg="modSp mod">
        <pc:chgData name="Philip Scott" userId="2ad6a2ee-f0c0-4099-9814-cfd2abf73848" providerId="ADAL" clId="{E7DBD2F4-A5A0-4D93-BE3A-BD392D9E1EF5}" dt="2023-11-28T13:39:18.967" v="670" actId="14100"/>
        <pc:sldMkLst>
          <pc:docMk/>
          <pc:sldMk cId="1812346208" sldId="410"/>
        </pc:sldMkLst>
      </pc:sldChg>
      <pc:sldChg chg="del">
        <pc:chgData name="Philip Scott" userId="2ad6a2ee-f0c0-4099-9814-cfd2abf73848" providerId="ADAL" clId="{E7DBD2F4-A5A0-4D93-BE3A-BD392D9E1EF5}" dt="2023-11-23T14:59:03.341" v="23" actId="47"/>
        <pc:sldMkLst>
          <pc:docMk/>
          <pc:sldMk cId="392331153" sldId="412"/>
        </pc:sldMkLst>
      </pc:sldChg>
      <pc:sldChg chg="del">
        <pc:chgData name="Philip Scott" userId="2ad6a2ee-f0c0-4099-9814-cfd2abf73848" providerId="ADAL" clId="{E7DBD2F4-A5A0-4D93-BE3A-BD392D9E1EF5}" dt="2023-11-23T14:59:03.341" v="23" actId="47"/>
        <pc:sldMkLst>
          <pc:docMk/>
          <pc:sldMk cId="2562658310" sldId="416"/>
        </pc:sldMkLst>
      </pc:sldChg>
      <pc:sldChg chg="del">
        <pc:chgData name="Philip Scott" userId="2ad6a2ee-f0c0-4099-9814-cfd2abf73848" providerId="ADAL" clId="{E7DBD2F4-A5A0-4D93-BE3A-BD392D9E1EF5}" dt="2023-11-23T14:59:03.341" v="23" actId="47"/>
        <pc:sldMkLst>
          <pc:docMk/>
          <pc:sldMk cId="2809193272" sldId="421"/>
        </pc:sldMkLst>
      </pc:sldChg>
      <pc:sldChg chg="del">
        <pc:chgData name="Philip Scott" userId="2ad6a2ee-f0c0-4099-9814-cfd2abf73848" providerId="ADAL" clId="{E7DBD2F4-A5A0-4D93-BE3A-BD392D9E1EF5}" dt="2023-11-23T14:59:03.341" v="23" actId="47"/>
        <pc:sldMkLst>
          <pc:docMk/>
          <pc:sldMk cId="3767637406" sldId="422"/>
        </pc:sldMkLst>
      </pc:sldChg>
      <pc:sldChg chg="modSp modAnim">
        <pc:chgData name="Philip Scott" userId="2ad6a2ee-f0c0-4099-9814-cfd2abf73848" providerId="ADAL" clId="{E7DBD2F4-A5A0-4D93-BE3A-BD392D9E1EF5}" dt="2023-11-28T13:31:21.028" v="523" actId="20577"/>
        <pc:sldMkLst>
          <pc:docMk/>
          <pc:sldMk cId="442927160" sldId="433"/>
        </pc:sldMkLst>
      </pc:sldChg>
      <pc:sldChg chg="del">
        <pc:chgData name="Philip Scott" userId="2ad6a2ee-f0c0-4099-9814-cfd2abf73848" providerId="ADAL" clId="{E7DBD2F4-A5A0-4D93-BE3A-BD392D9E1EF5}" dt="2023-11-23T14:59:03.341" v="23" actId="47"/>
        <pc:sldMkLst>
          <pc:docMk/>
          <pc:sldMk cId="1618090024" sldId="439"/>
        </pc:sldMkLst>
      </pc:sldChg>
      <pc:sldChg chg="del">
        <pc:chgData name="Philip Scott" userId="2ad6a2ee-f0c0-4099-9814-cfd2abf73848" providerId="ADAL" clId="{E7DBD2F4-A5A0-4D93-BE3A-BD392D9E1EF5}" dt="2023-11-23T14:59:03.341" v="23" actId="47"/>
        <pc:sldMkLst>
          <pc:docMk/>
          <pc:sldMk cId="4196556169" sldId="440"/>
        </pc:sldMkLst>
      </pc:sldChg>
      <pc:sldChg chg="del">
        <pc:chgData name="Philip Scott" userId="2ad6a2ee-f0c0-4099-9814-cfd2abf73848" providerId="ADAL" clId="{E7DBD2F4-A5A0-4D93-BE3A-BD392D9E1EF5}" dt="2023-11-23T14:59:03.341" v="23" actId="47"/>
        <pc:sldMkLst>
          <pc:docMk/>
          <pc:sldMk cId="2568220599" sldId="441"/>
        </pc:sldMkLst>
      </pc:sldChg>
      <pc:sldChg chg="del">
        <pc:chgData name="Philip Scott" userId="2ad6a2ee-f0c0-4099-9814-cfd2abf73848" providerId="ADAL" clId="{E7DBD2F4-A5A0-4D93-BE3A-BD392D9E1EF5}" dt="2023-11-23T14:59:03.341" v="23" actId="47"/>
        <pc:sldMkLst>
          <pc:docMk/>
          <pc:sldMk cId="1998296113" sldId="443"/>
        </pc:sldMkLst>
      </pc:sldChg>
      <pc:sldChg chg="del">
        <pc:chgData name="Philip Scott" userId="2ad6a2ee-f0c0-4099-9814-cfd2abf73848" providerId="ADAL" clId="{E7DBD2F4-A5A0-4D93-BE3A-BD392D9E1EF5}" dt="2023-11-23T14:59:03.341" v="23" actId="47"/>
        <pc:sldMkLst>
          <pc:docMk/>
          <pc:sldMk cId="1968419038" sldId="445"/>
        </pc:sldMkLst>
      </pc:sldChg>
      <pc:sldChg chg="del">
        <pc:chgData name="Philip Scott" userId="2ad6a2ee-f0c0-4099-9814-cfd2abf73848" providerId="ADAL" clId="{E7DBD2F4-A5A0-4D93-BE3A-BD392D9E1EF5}" dt="2023-11-23T14:59:03.341" v="23" actId="47"/>
        <pc:sldMkLst>
          <pc:docMk/>
          <pc:sldMk cId="903823544" sldId="446"/>
        </pc:sldMkLst>
      </pc:sldChg>
      <pc:sldChg chg="del">
        <pc:chgData name="Philip Scott" userId="2ad6a2ee-f0c0-4099-9814-cfd2abf73848" providerId="ADAL" clId="{E7DBD2F4-A5A0-4D93-BE3A-BD392D9E1EF5}" dt="2023-11-23T14:59:03.341" v="23" actId="47"/>
        <pc:sldMkLst>
          <pc:docMk/>
          <pc:sldMk cId="769783824" sldId="449"/>
        </pc:sldMkLst>
      </pc:sldChg>
      <pc:sldChg chg="del">
        <pc:chgData name="Philip Scott" userId="2ad6a2ee-f0c0-4099-9814-cfd2abf73848" providerId="ADAL" clId="{E7DBD2F4-A5A0-4D93-BE3A-BD392D9E1EF5}" dt="2023-11-23T14:59:08.748" v="24" actId="47"/>
        <pc:sldMkLst>
          <pc:docMk/>
          <pc:sldMk cId="1711695" sldId="451"/>
        </pc:sldMkLst>
      </pc:sldChg>
      <pc:sldChg chg="ord">
        <pc:chgData name="Philip Scott" userId="2ad6a2ee-f0c0-4099-9814-cfd2abf73848" providerId="ADAL" clId="{E7DBD2F4-A5A0-4D93-BE3A-BD392D9E1EF5}" dt="2023-11-28T13:32:03.584" v="525"/>
        <pc:sldMkLst>
          <pc:docMk/>
          <pc:sldMk cId="3591533624" sldId="453"/>
        </pc:sldMkLst>
      </pc:sldChg>
      <pc:sldChg chg="del">
        <pc:chgData name="Philip Scott" userId="2ad6a2ee-f0c0-4099-9814-cfd2abf73848" providerId="ADAL" clId="{E7DBD2F4-A5A0-4D93-BE3A-BD392D9E1EF5}" dt="2023-11-23T14:59:03.341" v="23" actId="47"/>
        <pc:sldMkLst>
          <pc:docMk/>
          <pc:sldMk cId="3135737993" sldId="454"/>
        </pc:sldMkLst>
      </pc:sldChg>
      <pc:sldChg chg="del">
        <pc:chgData name="Philip Scott" userId="2ad6a2ee-f0c0-4099-9814-cfd2abf73848" providerId="ADAL" clId="{E7DBD2F4-A5A0-4D93-BE3A-BD392D9E1EF5}" dt="2023-11-23T14:59:03.341" v="23" actId="47"/>
        <pc:sldMkLst>
          <pc:docMk/>
          <pc:sldMk cId="3828315057" sldId="455"/>
        </pc:sldMkLst>
      </pc:sldChg>
      <pc:sldChg chg="del">
        <pc:chgData name="Philip Scott" userId="2ad6a2ee-f0c0-4099-9814-cfd2abf73848" providerId="ADAL" clId="{E7DBD2F4-A5A0-4D93-BE3A-BD392D9E1EF5}" dt="2023-11-23T14:59:03.341" v="23" actId="47"/>
        <pc:sldMkLst>
          <pc:docMk/>
          <pc:sldMk cId="2040230603" sldId="456"/>
        </pc:sldMkLst>
      </pc:sldChg>
      <pc:sldChg chg="del">
        <pc:chgData name="Philip Scott" userId="2ad6a2ee-f0c0-4099-9814-cfd2abf73848" providerId="ADAL" clId="{E7DBD2F4-A5A0-4D93-BE3A-BD392D9E1EF5}" dt="2023-11-23T14:59:08.748" v="24" actId="47"/>
        <pc:sldMkLst>
          <pc:docMk/>
          <pc:sldMk cId="1793532122" sldId="458"/>
        </pc:sldMkLst>
      </pc:sldChg>
      <pc:sldChg chg="del">
        <pc:chgData name="Philip Scott" userId="2ad6a2ee-f0c0-4099-9814-cfd2abf73848" providerId="ADAL" clId="{E7DBD2F4-A5A0-4D93-BE3A-BD392D9E1EF5}" dt="2023-11-23T14:59:03.341" v="23" actId="47"/>
        <pc:sldMkLst>
          <pc:docMk/>
          <pc:sldMk cId="2965942679" sldId="601"/>
        </pc:sldMkLst>
      </pc:sldChg>
      <pc:sldChg chg="del">
        <pc:chgData name="Philip Scott" userId="2ad6a2ee-f0c0-4099-9814-cfd2abf73848" providerId="ADAL" clId="{E7DBD2F4-A5A0-4D93-BE3A-BD392D9E1EF5}" dt="2023-11-23T14:59:08.748" v="24" actId="47"/>
        <pc:sldMkLst>
          <pc:docMk/>
          <pc:sldMk cId="2734444551" sldId="602"/>
        </pc:sldMkLst>
      </pc:sldChg>
      <pc:sldChg chg="del">
        <pc:chgData name="Philip Scott" userId="2ad6a2ee-f0c0-4099-9814-cfd2abf73848" providerId="ADAL" clId="{E7DBD2F4-A5A0-4D93-BE3A-BD392D9E1EF5}" dt="2023-11-23T14:59:08.748" v="24" actId="47"/>
        <pc:sldMkLst>
          <pc:docMk/>
          <pc:sldMk cId="94354119" sldId="604"/>
        </pc:sldMkLst>
      </pc:sldChg>
      <pc:sldChg chg="del">
        <pc:chgData name="Philip Scott" userId="2ad6a2ee-f0c0-4099-9814-cfd2abf73848" providerId="ADAL" clId="{E7DBD2F4-A5A0-4D93-BE3A-BD392D9E1EF5}" dt="2023-11-23T14:59:08.748" v="24" actId="47"/>
        <pc:sldMkLst>
          <pc:docMk/>
          <pc:sldMk cId="1062140063" sldId="605"/>
        </pc:sldMkLst>
      </pc:sldChg>
      <pc:sldChg chg="del">
        <pc:chgData name="Philip Scott" userId="2ad6a2ee-f0c0-4099-9814-cfd2abf73848" providerId="ADAL" clId="{E7DBD2F4-A5A0-4D93-BE3A-BD392D9E1EF5}" dt="2023-11-23T14:59:08.748" v="24" actId="47"/>
        <pc:sldMkLst>
          <pc:docMk/>
          <pc:sldMk cId="4232790956" sldId="606"/>
        </pc:sldMkLst>
      </pc:sldChg>
      <pc:sldChg chg="del">
        <pc:chgData name="Philip Scott" userId="2ad6a2ee-f0c0-4099-9814-cfd2abf73848" providerId="ADAL" clId="{E7DBD2F4-A5A0-4D93-BE3A-BD392D9E1EF5}" dt="2023-11-23T14:59:08.748" v="24" actId="47"/>
        <pc:sldMkLst>
          <pc:docMk/>
          <pc:sldMk cId="897636052" sldId="631"/>
        </pc:sldMkLst>
      </pc:sldChg>
      <pc:sldChg chg="del">
        <pc:chgData name="Philip Scott" userId="2ad6a2ee-f0c0-4099-9814-cfd2abf73848" providerId="ADAL" clId="{E7DBD2F4-A5A0-4D93-BE3A-BD392D9E1EF5}" dt="2023-11-23T15:00:03.931" v="28" actId="2696"/>
        <pc:sldMkLst>
          <pc:docMk/>
          <pc:sldMk cId="3346486609" sldId="633"/>
        </pc:sldMkLst>
      </pc:sldChg>
      <pc:sldChg chg="addSp modSp add mod modShow">
        <pc:chgData name="Philip Scott" userId="2ad6a2ee-f0c0-4099-9814-cfd2abf73848" providerId="ADAL" clId="{E7DBD2F4-A5A0-4D93-BE3A-BD392D9E1EF5}" dt="2023-11-28T13:38:39.860" v="652" actId="122"/>
        <pc:sldMkLst>
          <pc:docMk/>
          <pc:sldMk cId="3368449541" sldId="633"/>
        </pc:sldMkLst>
      </pc:sldChg>
      <pc:sldChg chg="add mod modShow">
        <pc:chgData name="Philip Scott" userId="2ad6a2ee-f0c0-4099-9814-cfd2abf73848" providerId="ADAL" clId="{E7DBD2F4-A5A0-4D93-BE3A-BD392D9E1EF5}" dt="2023-11-28T13:35:31.686" v="585" actId="729"/>
        <pc:sldMkLst>
          <pc:docMk/>
          <pc:sldMk cId="405867496" sldId="634"/>
        </pc:sldMkLst>
      </pc:sldChg>
      <pc:sldChg chg="del">
        <pc:chgData name="Philip Scott" userId="2ad6a2ee-f0c0-4099-9814-cfd2abf73848" providerId="ADAL" clId="{E7DBD2F4-A5A0-4D93-BE3A-BD392D9E1EF5}" dt="2023-11-23T15:00:03.931" v="28" actId="2696"/>
        <pc:sldMkLst>
          <pc:docMk/>
          <pc:sldMk cId="997647771" sldId="634"/>
        </pc:sldMkLst>
      </pc:sldChg>
      <pc:sldChg chg="add del mod modShow">
        <pc:chgData name="Philip Scott" userId="2ad6a2ee-f0c0-4099-9814-cfd2abf73848" providerId="ADAL" clId="{E7DBD2F4-A5A0-4D93-BE3A-BD392D9E1EF5}" dt="2023-11-28T13:35:22.648" v="584" actId="2696"/>
        <pc:sldMkLst>
          <pc:docMk/>
          <pc:sldMk cId="3603162768" sldId="635"/>
        </pc:sldMkLst>
      </pc:sldChg>
      <pc:sldChg chg="del">
        <pc:chgData name="Philip Scott" userId="2ad6a2ee-f0c0-4099-9814-cfd2abf73848" providerId="ADAL" clId="{E7DBD2F4-A5A0-4D93-BE3A-BD392D9E1EF5}" dt="2023-11-23T15:00:03.931" v="28" actId="2696"/>
        <pc:sldMkLst>
          <pc:docMk/>
          <pc:sldMk cId="4188631309" sldId="635"/>
        </pc:sldMkLst>
      </pc:sldChg>
      <pc:sldChg chg="del">
        <pc:chgData name="Philip Scott" userId="2ad6a2ee-f0c0-4099-9814-cfd2abf73848" providerId="ADAL" clId="{E7DBD2F4-A5A0-4D93-BE3A-BD392D9E1EF5}" dt="2023-11-23T14:58:01.417" v="21" actId="2696"/>
        <pc:sldMkLst>
          <pc:docMk/>
          <pc:sldMk cId="3392795013" sldId="636"/>
        </pc:sldMkLst>
      </pc:sldChg>
      <pc:sldChg chg="addSp delSp modSp mod">
        <pc:chgData name="Philip Scott" userId="2ad6a2ee-f0c0-4099-9814-cfd2abf73848" providerId="ADAL" clId="{E7DBD2F4-A5A0-4D93-BE3A-BD392D9E1EF5}" dt="2023-11-28T13:32:59.730" v="534" actId="20577"/>
        <pc:sldMkLst>
          <pc:docMk/>
          <pc:sldMk cId="2779681552" sldId="638"/>
        </pc:sldMkLst>
      </pc:sldChg>
      <pc:sldChg chg="del">
        <pc:chgData name="Philip Scott" userId="2ad6a2ee-f0c0-4099-9814-cfd2abf73848" providerId="ADAL" clId="{E7DBD2F4-A5A0-4D93-BE3A-BD392D9E1EF5}" dt="2023-11-23T14:59:03.341" v="23" actId="47"/>
        <pc:sldMkLst>
          <pc:docMk/>
          <pc:sldMk cId="675119418" sldId="639"/>
        </pc:sldMkLst>
      </pc:sldChg>
      <pc:sldChg chg="del">
        <pc:chgData name="Philip Scott" userId="2ad6a2ee-f0c0-4099-9814-cfd2abf73848" providerId="ADAL" clId="{E7DBD2F4-A5A0-4D93-BE3A-BD392D9E1EF5}" dt="2023-11-23T14:59:03.341" v="23" actId="47"/>
        <pc:sldMkLst>
          <pc:docMk/>
          <pc:sldMk cId="1759430987" sldId="640"/>
        </pc:sldMkLst>
      </pc:sldChg>
      <pc:sldChg chg="del">
        <pc:chgData name="Philip Scott" userId="2ad6a2ee-f0c0-4099-9814-cfd2abf73848" providerId="ADAL" clId="{E7DBD2F4-A5A0-4D93-BE3A-BD392D9E1EF5}" dt="2023-11-23T14:59:19.658" v="25" actId="47"/>
        <pc:sldMkLst>
          <pc:docMk/>
          <pc:sldMk cId="3119392395" sldId="642"/>
        </pc:sldMkLst>
      </pc:sldChg>
      <pc:sldChg chg="del">
        <pc:chgData name="Philip Scott" userId="2ad6a2ee-f0c0-4099-9814-cfd2abf73848" providerId="ADAL" clId="{E7DBD2F4-A5A0-4D93-BE3A-BD392D9E1EF5}" dt="2023-11-23T14:59:08.748" v="24" actId="47"/>
        <pc:sldMkLst>
          <pc:docMk/>
          <pc:sldMk cId="1305471283" sldId="643"/>
        </pc:sldMkLst>
      </pc:sldChg>
      <pc:sldChg chg="del">
        <pc:chgData name="Philip Scott" userId="2ad6a2ee-f0c0-4099-9814-cfd2abf73848" providerId="ADAL" clId="{E7DBD2F4-A5A0-4D93-BE3A-BD392D9E1EF5}" dt="2023-11-23T15:08:33.148" v="85" actId="2696"/>
        <pc:sldMkLst>
          <pc:docMk/>
          <pc:sldMk cId="3525277033" sldId="645"/>
        </pc:sldMkLst>
      </pc:sldChg>
      <pc:sldChg chg="addSp delSp modSp mod">
        <pc:chgData name="Philip Scott" userId="2ad6a2ee-f0c0-4099-9814-cfd2abf73848" providerId="ADAL" clId="{E7DBD2F4-A5A0-4D93-BE3A-BD392D9E1EF5}" dt="2023-11-28T13:34:18.891" v="583" actId="14100"/>
        <pc:sldMkLst>
          <pc:docMk/>
          <pc:sldMk cId="2128801286" sldId="646"/>
        </pc:sldMkLst>
      </pc:sldChg>
      <pc:sldChg chg="del">
        <pc:chgData name="Philip Scott" userId="2ad6a2ee-f0c0-4099-9814-cfd2abf73848" providerId="ADAL" clId="{E7DBD2F4-A5A0-4D93-BE3A-BD392D9E1EF5}" dt="2023-11-23T14:59:19.658" v="25" actId="47"/>
        <pc:sldMkLst>
          <pc:docMk/>
          <pc:sldMk cId="2654923227" sldId="646"/>
        </pc:sldMkLst>
      </pc:sldChg>
      <pc:sldChg chg="modSp new mod ord">
        <pc:chgData name="Philip Scott" userId="2ad6a2ee-f0c0-4099-9814-cfd2abf73848" providerId="ADAL" clId="{E7DBD2F4-A5A0-4D93-BE3A-BD392D9E1EF5}" dt="2023-11-28T13:50:27.515" v="691" actId="27636"/>
        <pc:sldMkLst>
          <pc:docMk/>
          <pc:sldMk cId="1620858175" sldId="648"/>
        </pc:sldMkLst>
      </pc:sldChg>
    </pc:docChg>
  </pc:docChgLst>
  <pc:docChgLst>
    <pc:chgData name="Philip" userId="0d4f435ca43b6f78" providerId="LiveId" clId="{B658AF46-FF76-4A71-AA12-8062329F5095}"/>
    <pc:docChg chg="undo custSel addSld delSld modSld sldOrd">
      <pc:chgData name="Philip" userId="0d4f435ca43b6f78" providerId="LiveId" clId="{B658AF46-FF76-4A71-AA12-8062329F5095}" dt="2022-01-26T16:49:35.046" v="3661" actId="20577"/>
      <pc:docMkLst>
        <pc:docMk/>
      </pc:docMkLst>
      <pc:sldChg chg="modSp mod">
        <pc:chgData name="Philip" userId="0d4f435ca43b6f78" providerId="LiveId" clId="{B658AF46-FF76-4A71-AA12-8062329F5095}" dt="2022-01-26T10:56:42.234" v="1106" actId="14100"/>
        <pc:sldMkLst>
          <pc:docMk/>
          <pc:sldMk cId="0" sldId="257"/>
        </pc:sldMkLst>
      </pc:sldChg>
      <pc:sldChg chg="modSp mod">
        <pc:chgData name="Philip" userId="0d4f435ca43b6f78" providerId="LiveId" clId="{B658AF46-FF76-4A71-AA12-8062329F5095}" dt="2022-01-26T13:47:26.737" v="1923" actId="20577"/>
        <pc:sldMkLst>
          <pc:docMk/>
          <pc:sldMk cId="23739126" sldId="348"/>
        </pc:sldMkLst>
      </pc:sldChg>
      <pc:sldChg chg="addSp delSp modSp mod ord">
        <pc:chgData name="Philip" userId="0d4f435ca43b6f78" providerId="LiveId" clId="{B658AF46-FF76-4A71-AA12-8062329F5095}" dt="2022-01-26T13:39:39.392" v="1828"/>
        <pc:sldMkLst>
          <pc:docMk/>
          <pc:sldMk cId="1614452486" sldId="376"/>
        </pc:sldMkLst>
      </pc:sldChg>
      <pc:sldChg chg="modSp mod ord modAnim">
        <pc:chgData name="Philip" userId="0d4f435ca43b6f78" providerId="LiveId" clId="{B658AF46-FF76-4A71-AA12-8062329F5095}" dt="2022-01-26T13:27:21.813" v="1713"/>
        <pc:sldMkLst>
          <pc:docMk/>
          <pc:sldMk cId="3595172158" sldId="378"/>
        </pc:sldMkLst>
      </pc:sldChg>
      <pc:sldChg chg="del">
        <pc:chgData name="Philip" userId="0d4f435ca43b6f78" providerId="LiveId" clId="{B658AF46-FF76-4A71-AA12-8062329F5095}" dt="2022-01-26T14:57:46.865" v="2397" actId="2696"/>
        <pc:sldMkLst>
          <pc:docMk/>
          <pc:sldMk cId="1260338564" sldId="383"/>
        </pc:sldMkLst>
      </pc:sldChg>
      <pc:sldChg chg="del">
        <pc:chgData name="Philip" userId="0d4f435ca43b6f78" providerId="LiveId" clId="{B658AF46-FF76-4A71-AA12-8062329F5095}" dt="2022-01-26T10:51:24.156" v="783" actId="2696"/>
        <pc:sldMkLst>
          <pc:docMk/>
          <pc:sldMk cId="1420526230" sldId="386"/>
        </pc:sldMkLst>
      </pc:sldChg>
      <pc:sldChg chg="del">
        <pc:chgData name="Philip" userId="0d4f435ca43b6f78" providerId="LiveId" clId="{B658AF46-FF76-4A71-AA12-8062329F5095}" dt="2022-01-26T10:51:20.649" v="782" actId="2696"/>
        <pc:sldMkLst>
          <pc:docMk/>
          <pc:sldMk cId="1438410347" sldId="387"/>
        </pc:sldMkLst>
      </pc:sldChg>
      <pc:sldChg chg="del">
        <pc:chgData name="Philip" userId="0d4f435ca43b6f78" providerId="LiveId" clId="{B658AF46-FF76-4A71-AA12-8062329F5095}" dt="2022-01-26T11:40:52.254" v="1555" actId="2696"/>
        <pc:sldMkLst>
          <pc:docMk/>
          <pc:sldMk cId="2661034414" sldId="388"/>
        </pc:sldMkLst>
      </pc:sldChg>
      <pc:sldChg chg="addSp delSp modSp mod ord">
        <pc:chgData name="Philip" userId="0d4f435ca43b6f78" providerId="LiveId" clId="{B658AF46-FF76-4A71-AA12-8062329F5095}" dt="2022-01-26T15:56:39.734" v="2520" actId="1076"/>
        <pc:sldMkLst>
          <pc:docMk/>
          <pc:sldMk cId="3509587908" sldId="389"/>
        </pc:sldMkLst>
      </pc:sldChg>
      <pc:sldChg chg="addSp delSp modSp mod ord">
        <pc:chgData name="Philip" userId="0d4f435ca43b6f78" providerId="LiveId" clId="{B658AF46-FF76-4A71-AA12-8062329F5095}" dt="2022-01-26T15:55:13.757" v="2517" actId="1076"/>
        <pc:sldMkLst>
          <pc:docMk/>
          <pc:sldMk cId="143552423" sldId="390"/>
        </pc:sldMkLst>
      </pc:sldChg>
      <pc:sldChg chg="modSp mod">
        <pc:chgData name="Philip" userId="0d4f435ca43b6f78" providerId="LiveId" clId="{B658AF46-FF76-4A71-AA12-8062329F5095}" dt="2022-01-26T14:58:03.518" v="2440" actId="20577"/>
        <pc:sldMkLst>
          <pc:docMk/>
          <pc:sldMk cId="1786467821" sldId="391"/>
        </pc:sldMkLst>
      </pc:sldChg>
      <pc:sldChg chg="del">
        <pc:chgData name="Philip" userId="0d4f435ca43b6f78" providerId="LiveId" clId="{B658AF46-FF76-4A71-AA12-8062329F5095}" dt="2022-01-26T14:58:41.185" v="2493" actId="47"/>
        <pc:sldMkLst>
          <pc:docMk/>
          <pc:sldMk cId="224780652" sldId="392"/>
        </pc:sldMkLst>
      </pc:sldChg>
      <pc:sldChg chg="addSp modSp mod ord">
        <pc:chgData name="Philip" userId="0d4f435ca43b6f78" providerId="LiveId" clId="{B658AF46-FF76-4A71-AA12-8062329F5095}" dt="2022-01-26T14:56:50.654" v="2390"/>
        <pc:sldMkLst>
          <pc:docMk/>
          <pc:sldMk cId="23399814" sldId="393"/>
        </pc:sldMkLst>
      </pc:sldChg>
      <pc:sldChg chg="addSp modSp mod modAnim">
        <pc:chgData name="Philip" userId="0d4f435ca43b6f78" providerId="LiveId" clId="{B658AF46-FF76-4A71-AA12-8062329F5095}" dt="2022-01-26T13:31:23.945" v="1793"/>
        <pc:sldMkLst>
          <pc:docMk/>
          <pc:sldMk cId="3509122106" sldId="394"/>
        </pc:sldMkLst>
      </pc:sldChg>
      <pc:sldChg chg="addSp delSp modSp mod ord">
        <pc:chgData name="Philip" userId="0d4f435ca43b6f78" providerId="LiveId" clId="{B658AF46-FF76-4A71-AA12-8062329F5095}" dt="2022-01-26T14:54:11.543" v="2189" actId="20577"/>
        <pc:sldMkLst>
          <pc:docMk/>
          <pc:sldMk cId="675696282" sldId="395"/>
        </pc:sldMkLst>
      </pc:sldChg>
      <pc:sldChg chg="addSp delSp modSp mod">
        <pc:chgData name="Philip" userId="0d4f435ca43b6f78" providerId="LiveId" clId="{B658AF46-FF76-4A71-AA12-8062329F5095}" dt="2022-01-26T13:42:18.810" v="1864" actId="14100"/>
        <pc:sldMkLst>
          <pc:docMk/>
          <pc:sldMk cId="1109214209" sldId="396"/>
        </pc:sldMkLst>
      </pc:sldChg>
      <pc:sldChg chg="addSp delSp modSp mod ord">
        <pc:chgData name="Philip" userId="0d4f435ca43b6f78" providerId="LiveId" clId="{B658AF46-FF76-4A71-AA12-8062329F5095}" dt="2022-01-26T13:39:43.872" v="1830"/>
        <pc:sldMkLst>
          <pc:docMk/>
          <pc:sldMk cId="2196521770" sldId="397"/>
        </pc:sldMkLst>
      </pc:sldChg>
      <pc:sldChg chg="addSp delSp modSp mod ord">
        <pc:chgData name="Philip" userId="0d4f435ca43b6f78" providerId="LiveId" clId="{B658AF46-FF76-4A71-AA12-8062329F5095}" dt="2022-01-26T13:39:05.059" v="1826" actId="20577"/>
        <pc:sldMkLst>
          <pc:docMk/>
          <pc:sldMk cId="905946044" sldId="398"/>
        </pc:sldMkLst>
      </pc:sldChg>
      <pc:sldChg chg="addSp delSp modSp mod">
        <pc:chgData name="Philip" userId="0d4f435ca43b6f78" providerId="LiveId" clId="{B658AF46-FF76-4A71-AA12-8062329F5095}" dt="2022-01-26T13:38:18.944" v="1822" actId="1076"/>
        <pc:sldMkLst>
          <pc:docMk/>
          <pc:sldMk cId="2303814734" sldId="399"/>
        </pc:sldMkLst>
      </pc:sldChg>
      <pc:sldChg chg="addSp delSp modSp mod ord">
        <pc:chgData name="Philip" userId="0d4f435ca43b6f78" providerId="LiveId" clId="{B658AF46-FF76-4A71-AA12-8062329F5095}" dt="2022-01-26T14:57:16.889" v="2396"/>
        <pc:sldMkLst>
          <pc:docMk/>
          <pc:sldMk cId="2485641430" sldId="400"/>
        </pc:sldMkLst>
      </pc:sldChg>
      <pc:sldChg chg="addSp delSp modSp mod ord">
        <pc:chgData name="Philip" userId="0d4f435ca43b6f78" providerId="LiveId" clId="{B658AF46-FF76-4A71-AA12-8062329F5095}" dt="2022-01-26T14:54:36.843" v="2199"/>
        <pc:sldMkLst>
          <pc:docMk/>
          <pc:sldMk cId="2421332968" sldId="401"/>
        </pc:sldMkLst>
      </pc:sldChg>
      <pc:sldChg chg="modSp add mod ord modAnim">
        <pc:chgData name="Philip" userId="0d4f435ca43b6f78" providerId="LiveId" clId="{B658AF46-FF76-4A71-AA12-8062329F5095}" dt="2022-01-26T14:56:14.551" v="2388" actId="20577"/>
        <pc:sldMkLst>
          <pc:docMk/>
          <pc:sldMk cId="1278498717" sldId="402"/>
        </pc:sldMkLst>
      </pc:sldChg>
      <pc:sldChg chg="modSp mod">
        <pc:chgData name="Philip" userId="0d4f435ca43b6f78" providerId="LiveId" clId="{B658AF46-FF76-4A71-AA12-8062329F5095}" dt="2022-01-26T14:58:27.622" v="2491" actId="20577"/>
        <pc:sldMkLst>
          <pc:docMk/>
          <pc:sldMk cId="2123850732" sldId="403"/>
        </pc:sldMkLst>
      </pc:sldChg>
      <pc:sldChg chg="add">
        <pc:chgData name="Philip" userId="0d4f435ca43b6f78" providerId="LiveId" clId="{B658AF46-FF76-4A71-AA12-8062329F5095}" dt="2022-01-26T14:58:39.390" v="2492"/>
        <pc:sldMkLst>
          <pc:docMk/>
          <pc:sldMk cId="3626034354" sldId="404"/>
        </pc:sldMkLst>
      </pc:sldChg>
      <pc:sldChg chg="modSp mod modAnim">
        <pc:chgData name="Philip" userId="0d4f435ca43b6f78" providerId="LiveId" clId="{B658AF46-FF76-4A71-AA12-8062329F5095}" dt="2022-01-26T15:59:40.986" v="2928" actId="20577"/>
        <pc:sldMkLst>
          <pc:docMk/>
          <pc:sldMk cId="456590523" sldId="405"/>
        </pc:sldMkLst>
      </pc:sldChg>
      <pc:sldChg chg="modSp mod modAnim">
        <pc:chgData name="Philip" userId="0d4f435ca43b6f78" providerId="LiveId" clId="{B658AF46-FF76-4A71-AA12-8062329F5095}" dt="2022-01-26T16:49:09.939" v="3589" actId="20577"/>
        <pc:sldMkLst>
          <pc:docMk/>
          <pc:sldMk cId="3947454752" sldId="406"/>
        </pc:sldMkLst>
      </pc:sldChg>
      <pc:sldChg chg="modSp mod modAnim">
        <pc:chgData name="Philip" userId="0d4f435ca43b6f78" providerId="LiveId" clId="{B658AF46-FF76-4A71-AA12-8062329F5095}" dt="2022-01-26T16:49:35.046" v="3661" actId="20577"/>
        <pc:sldMkLst>
          <pc:docMk/>
          <pc:sldMk cId="3538997273" sldId="407"/>
        </pc:sldMkLst>
      </pc:sldChg>
    </pc:docChg>
  </pc:docChgLst>
  <pc:docChgLst>
    <pc:chgData name="Philip Scott" userId="0d4f435ca43b6f78" providerId="LiveId" clId="{628B9492-FE19-46C6-B590-FBB2407D1FDD}"/>
    <pc:docChg chg="custSel modSld sldOrd replTag delTag">
      <pc:chgData name="Philip Scott" userId="0d4f435ca43b6f78" providerId="LiveId" clId="{628B9492-FE19-46C6-B590-FBB2407D1FDD}" dt="2021-10-19T09:38:24.618" v="1146"/>
      <pc:docMkLst>
        <pc:docMk/>
      </pc:docMkLst>
      <pc:sldChg chg="modSp">
        <pc:chgData name="Philip Scott" userId="0d4f435ca43b6f78" providerId="LiveId" clId="{628B9492-FE19-46C6-B590-FBB2407D1FDD}" dt="2021-10-18T14:58:34.265" v="0" actId="14100"/>
        <pc:sldMkLst>
          <pc:docMk/>
          <pc:sldMk cId="0" sldId="257"/>
        </pc:sldMkLst>
      </pc:sldChg>
      <pc:sldChg chg="modSp mod">
        <pc:chgData name="Philip Scott" userId="0d4f435ca43b6f78" providerId="LiveId" clId="{628B9492-FE19-46C6-B590-FBB2407D1FDD}" dt="2021-10-18T15:45:33.694" v="603" actId="20577"/>
        <pc:sldMkLst>
          <pc:docMk/>
          <pc:sldMk cId="0" sldId="280"/>
        </pc:sldMkLst>
      </pc:sldChg>
      <pc:sldChg chg="modSp mod">
        <pc:chgData name="Philip Scott" userId="0d4f435ca43b6f78" providerId="LiveId" clId="{628B9492-FE19-46C6-B590-FBB2407D1FDD}" dt="2021-10-18T15:45:42.853" v="611" actId="20577"/>
        <pc:sldMkLst>
          <pc:docMk/>
          <pc:sldMk cId="0" sldId="298"/>
        </pc:sldMkLst>
      </pc:sldChg>
      <pc:sldChg chg="modSp mod">
        <pc:chgData name="Philip Scott" userId="0d4f435ca43b6f78" providerId="LiveId" clId="{628B9492-FE19-46C6-B590-FBB2407D1FDD}" dt="2021-10-18T15:45:40.531" v="609" actId="20577"/>
        <pc:sldMkLst>
          <pc:docMk/>
          <pc:sldMk cId="0" sldId="309"/>
        </pc:sldMkLst>
      </pc:sldChg>
      <pc:sldChg chg="modSp mod">
        <pc:chgData name="Philip Scott" userId="0d4f435ca43b6f78" providerId="LiveId" clId="{628B9492-FE19-46C6-B590-FBB2407D1FDD}" dt="2021-10-18T15:46:22.633" v="636" actId="255"/>
        <pc:sldMkLst>
          <pc:docMk/>
          <pc:sldMk cId="4065797247" sldId="317"/>
        </pc:sldMkLst>
      </pc:sldChg>
      <pc:sldChg chg="modSp mod">
        <pc:chgData name="Philip Scott" userId="0d4f435ca43b6f78" providerId="LiveId" clId="{628B9492-FE19-46C6-B590-FBB2407D1FDD}" dt="2021-10-18T15:46:40.932" v="648" actId="20577"/>
        <pc:sldMkLst>
          <pc:docMk/>
          <pc:sldMk cId="0" sldId="319"/>
        </pc:sldMkLst>
      </pc:sldChg>
      <pc:sldChg chg="addSp modSp mod ord">
        <pc:chgData name="Philip Scott" userId="0d4f435ca43b6f78" providerId="LiveId" clId="{628B9492-FE19-46C6-B590-FBB2407D1FDD}" dt="2021-10-18T15:46:45.524" v="652" actId="20577"/>
        <pc:sldMkLst>
          <pc:docMk/>
          <pc:sldMk cId="0" sldId="326"/>
        </pc:sldMkLst>
      </pc:sldChg>
      <pc:sldChg chg="modSp mod">
        <pc:chgData name="Philip Scott" userId="0d4f435ca43b6f78" providerId="LiveId" clId="{628B9492-FE19-46C6-B590-FBB2407D1FDD}" dt="2021-10-18T15:45:45.197" v="613" actId="20577"/>
        <pc:sldMkLst>
          <pc:docMk/>
          <pc:sldMk cId="990599560" sldId="336"/>
        </pc:sldMkLst>
      </pc:sldChg>
      <pc:sldChg chg="modSp mod">
        <pc:chgData name="Philip Scott" userId="0d4f435ca43b6f78" providerId="LiveId" clId="{628B9492-FE19-46C6-B590-FBB2407D1FDD}" dt="2021-10-18T15:48:54.572" v="663" actId="255"/>
        <pc:sldMkLst>
          <pc:docMk/>
          <pc:sldMk cId="1048175364" sldId="338"/>
        </pc:sldMkLst>
      </pc:sldChg>
      <pc:sldChg chg="modSp mod">
        <pc:chgData name="Philip Scott" userId="0d4f435ca43b6f78" providerId="LiveId" clId="{628B9492-FE19-46C6-B590-FBB2407D1FDD}" dt="2021-10-18T15:45:37.761" v="607" actId="20577"/>
        <pc:sldMkLst>
          <pc:docMk/>
          <pc:sldMk cId="3165797946" sldId="340"/>
        </pc:sldMkLst>
      </pc:sldChg>
      <pc:sldChg chg="modSp mod">
        <pc:chgData name="Philip Scott" userId="0d4f435ca43b6f78" providerId="LiveId" clId="{628B9492-FE19-46C6-B590-FBB2407D1FDD}" dt="2021-10-18T15:45:31.633" v="601" actId="20577"/>
        <pc:sldMkLst>
          <pc:docMk/>
          <pc:sldMk cId="23739126" sldId="348"/>
        </pc:sldMkLst>
      </pc:sldChg>
      <pc:sldChg chg="addSp modSp mod">
        <pc:chgData name="Philip Scott" userId="0d4f435ca43b6f78" providerId="LiveId" clId="{628B9492-FE19-46C6-B590-FBB2407D1FDD}" dt="2021-10-19T08:32:32.712" v="695" actId="1076"/>
        <pc:sldMkLst>
          <pc:docMk/>
          <pc:sldMk cId="3123641820" sldId="349"/>
        </pc:sldMkLst>
      </pc:sldChg>
      <pc:sldChg chg="modSp mod">
        <pc:chgData name="Philip Scott" userId="0d4f435ca43b6f78" providerId="LiveId" clId="{628B9492-FE19-46C6-B590-FBB2407D1FDD}" dt="2021-10-18T15:45:26.762" v="597" actId="20577"/>
        <pc:sldMkLst>
          <pc:docMk/>
          <pc:sldMk cId="68242321" sldId="350"/>
        </pc:sldMkLst>
      </pc:sldChg>
      <pc:sldChg chg="modSp mod">
        <pc:chgData name="Philip Scott" userId="0d4f435ca43b6f78" providerId="LiveId" clId="{628B9492-FE19-46C6-B590-FBB2407D1FDD}" dt="2021-10-18T15:45:29.480" v="599" actId="20577"/>
        <pc:sldMkLst>
          <pc:docMk/>
          <pc:sldMk cId="4259597196" sldId="351"/>
        </pc:sldMkLst>
      </pc:sldChg>
      <pc:sldChg chg="modSp mod">
        <pc:chgData name="Philip Scott" userId="0d4f435ca43b6f78" providerId="LiveId" clId="{628B9492-FE19-46C6-B590-FBB2407D1FDD}" dt="2021-10-18T15:46:31.104" v="640" actId="20577"/>
        <pc:sldMkLst>
          <pc:docMk/>
          <pc:sldMk cId="0" sldId="352"/>
        </pc:sldMkLst>
      </pc:sldChg>
      <pc:sldChg chg="modSp mod">
        <pc:chgData name="Philip Scott" userId="0d4f435ca43b6f78" providerId="LiveId" clId="{628B9492-FE19-46C6-B590-FBB2407D1FDD}" dt="2021-10-18T15:45:35.752" v="605" actId="20577"/>
        <pc:sldMkLst>
          <pc:docMk/>
          <pc:sldMk cId="2802083250" sldId="353"/>
        </pc:sldMkLst>
      </pc:sldChg>
      <pc:sldChg chg="modSp mod">
        <pc:chgData name="Philip Scott" userId="0d4f435ca43b6f78" providerId="LiveId" clId="{628B9492-FE19-46C6-B590-FBB2407D1FDD}" dt="2021-10-18T15:45:47.261" v="615" actId="20577"/>
        <pc:sldMkLst>
          <pc:docMk/>
          <pc:sldMk cId="1465488843" sldId="354"/>
        </pc:sldMkLst>
      </pc:sldChg>
      <pc:sldChg chg="modSp mod">
        <pc:chgData name="Philip Scott" userId="0d4f435ca43b6f78" providerId="LiveId" clId="{628B9492-FE19-46C6-B590-FBB2407D1FDD}" dt="2021-10-18T15:45:49.198" v="617" actId="20577"/>
        <pc:sldMkLst>
          <pc:docMk/>
          <pc:sldMk cId="919160131" sldId="355"/>
        </pc:sldMkLst>
      </pc:sldChg>
      <pc:sldChg chg="modSp mod">
        <pc:chgData name="Philip Scott" userId="0d4f435ca43b6f78" providerId="LiveId" clId="{628B9492-FE19-46C6-B590-FBB2407D1FDD}" dt="2021-10-18T15:45:51.114" v="619" actId="20577"/>
        <pc:sldMkLst>
          <pc:docMk/>
          <pc:sldMk cId="4289257561" sldId="356"/>
        </pc:sldMkLst>
      </pc:sldChg>
      <pc:sldChg chg="modSp mod">
        <pc:chgData name="Philip Scott" userId="0d4f435ca43b6f78" providerId="LiveId" clId="{628B9492-FE19-46C6-B590-FBB2407D1FDD}" dt="2021-10-18T15:45:53.087" v="621" actId="20577"/>
        <pc:sldMkLst>
          <pc:docMk/>
          <pc:sldMk cId="468527106" sldId="357"/>
        </pc:sldMkLst>
      </pc:sldChg>
      <pc:sldChg chg="modSp mod">
        <pc:chgData name="Philip Scott" userId="0d4f435ca43b6f78" providerId="LiveId" clId="{628B9492-FE19-46C6-B590-FBB2407D1FDD}" dt="2021-10-18T15:45:55.140" v="623" actId="20577"/>
        <pc:sldMkLst>
          <pc:docMk/>
          <pc:sldMk cId="460301069" sldId="358"/>
        </pc:sldMkLst>
      </pc:sldChg>
      <pc:sldChg chg="modSp mod">
        <pc:chgData name="Philip Scott" userId="0d4f435ca43b6f78" providerId="LiveId" clId="{628B9492-FE19-46C6-B590-FBB2407D1FDD}" dt="2021-10-18T15:46:34.244" v="642" actId="20577"/>
        <pc:sldMkLst>
          <pc:docMk/>
          <pc:sldMk cId="0" sldId="359"/>
        </pc:sldMkLst>
      </pc:sldChg>
      <pc:sldChg chg="modSp mod">
        <pc:chgData name="Philip Scott" userId="0d4f435ca43b6f78" providerId="LiveId" clId="{628B9492-FE19-46C6-B590-FBB2407D1FDD}" dt="2021-10-18T15:46:37.050" v="644" actId="20577"/>
        <pc:sldMkLst>
          <pc:docMk/>
          <pc:sldMk cId="0" sldId="360"/>
        </pc:sldMkLst>
      </pc:sldChg>
      <pc:sldChg chg="modSp mod">
        <pc:chgData name="Philip Scott" userId="0d4f435ca43b6f78" providerId="LiveId" clId="{628B9492-FE19-46C6-B590-FBB2407D1FDD}" dt="2021-10-18T15:45:57.027" v="625" actId="20577"/>
        <pc:sldMkLst>
          <pc:docMk/>
          <pc:sldMk cId="3588155477" sldId="361"/>
        </pc:sldMkLst>
      </pc:sldChg>
      <pc:sldChg chg="modSp mod">
        <pc:chgData name="Philip Scott" userId="0d4f435ca43b6f78" providerId="LiveId" clId="{628B9492-FE19-46C6-B590-FBB2407D1FDD}" dt="2021-10-18T15:45:58.809" v="627" actId="20577"/>
        <pc:sldMkLst>
          <pc:docMk/>
          <pc:sldMk cId="1143297172" sldId="362"/>
        </pc:sldMkLst>
      </pc:sldChg>
      <pc:sldChg chg="modSp mod">
        <pc:chgData name="Philip Scott" userId="0d4f435ca43b6f78" providerId="LiveId" clId="{628B9492-FE19-46C6-B590-FBB2407D1FDD}" dt="2021-10-18T15:46:02.475" v="631" actId="20577"/>
        <pc:sldMkLst>
          <pc:docMk/>
          <pc:sldMk cId="1628795723" sldId="363"/>
        </pc:sldMkLst>
      </pc:sldChg>
      <pc:sldChg chg="modSp mod">
        <pc:chgData name="Philip Scott" userId="0d4f435ca43b6f78" providerId="LiveId" clId="{628B9492-FE19-46C6-B590-FBB2407D1FDD}" dt="2021-10-18T15:46:00.567" v="629" actId="20577"/>
        <pc:sldMkLst>
          <pc:docMk/>
          <pc:sldMk cId="0" sldId="364"/>
        </pc:sldMkLst>
      </pc:sldChg>
      <pc:sldChg chg="modSp mod">
        <pc:chgData name="Philip Scott" userId="0d4f435ca43b6f78" providerId="LiveId" clId="{628B9492-FE19-46C6-B590-FBB2407D1FDD}" dt="2021-10-18T15:46:26.944" v="638" actId="20577"/>
        <pc:sldMkLst>
          <pc:docMk/>
          <pc:sldMk cId="0" sldId="365"/>
        </pc:sldMkLst>
      </pc:sldChg>
      <pc:sldChg chg="modSp mod">
        <pc:chgData name="Philip Scott" userId="0d4f435ca43b6f78" providerId="LiveId" clId="{628B9492-FE19-46C6-B590-FBB2407D1FDD}" dt="2021-10-19T08:50:23.030" v="712" actId="20577"/>
        <pc:sldMkLst>
          <pc:docMk/>
          <pc:sldMk cId="2739227979" sldId="366"/>
        </pc:sldMkLst>
      </pc:sldChg>
      <pc:sldChg chg="modSp mod">
        <pc:chgData name="Philip Scott" userId="0d4f435ca43b6f78" providerId="LiveId" clId="{628B9492-FE19-46C6-B590-FBB2407D1FDD}" dt="2021-10-18T15:49:01.957" v="664" actId="255"/>
        <pc:sldMkLst>
          <pc:docMk/>
          <pc:sldMk cId="4070250276" sldId="367"/>
        </pc:sldMkLst>
      </pc:sldChg>
      <pc:sldChg chg="modSp mod">
        <pc:chgData name="Philip Scott" userId="0d4f435ca43b6f78" providerId="LiveId" clId="{628B9492-FE19-46C6-B590-FBB2407D1FDD}" dt="2021-10-18T15:49:10.183" v="665" actId="255"/>
        <pc:sldMkLst>
          <pc:docMk/>
          <pc:sldMk cId="2395241374" sldId="368"/>
        </pc:sldMkLst>
      </pc:sldChg>
      <pc:sldChg chg="addSp delSp modSp mod">
        <pc:chgData name="Philip Scott" userId="0d4f435ca43b6f78" providerId="LiveId" clId="{628B9492-FE19-46C6-B590-FBB2407D1FDD}" dt="2021-10-18T15:46:43.551" v="650" actId="20577"/>
        <pc:sldMkLst>
          <pc:docMk/>
          <pc:sldMk cId="1021025253" sldId="369"/>
        </pc:sldMkLst>
      </pc:sldChg>
      <pc:sldChg chg="addSp delSp modSp mod">
        <pc:chgData name="Philip Scott" userId="0d4f435ca43b6f78" providerId="LiveId" clId="{628B9492-FE19-46C6-B590-FBB2407D1FDD}" dt="2021-10-19T09:38:08.438" v="1143" actId="14100"/>
        <pc:sldMkLst>
          <pc:docMk/>
          <pc:sldMk cId="2197207638" sldId="3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9300FDB0-9883-4DFA-AB99-38306EB70B7C}" type="datetimeFigureOut">
              <a:rPr lang="en-GB" smtClean="0"/>
              <a:t>18/11/2025</a:t>
            </a:fld>
            <a:endParaRPr lang="en-GB" dirty="0"/>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D39AB517-E579-4FED-A96A-720A96BF819A}" type="slidenum">
              <a:rPr lang="en-GB" smtClean="0"/>
              <a:t>‹#›</a:t>
            </a:fld>
            <a:endParaRPr lang="en-GB" dirty="0"/>
          </a:p>
        </p:txBody>
      </p:sp>
    </p:spTree>
    <p:extLst>
      <p:ext uri="{BB962C8B-B14F-4D97-AF65-F5344CB8AC3E}">
        <p14:creationId xmlns:p14="http://schemas.microsoft.com/office/powerpoint/2010/main" val="1755684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9AB517-E579-4FED-A96A-720A96BF819A}" type="slidenum">
              <a:rPr lang="en-GB" smtClean="0"/>
              <a:t>1</a:t>
            </a:fld>
            <a:endParaRPr lang="en-GB" dirty="0"/>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b="1" dirty="0">
                <a:solidFill>
                  <a:srgbClr val="0E0E0E"/>
                </a:solidFill>
                <a:effectLst/>
                <a:latin typeface=".AppleSystemUIFont"/>
              </a:rPr>
              <a:t>Data:</a:t>
            </a:r>
            <a:r>
              <a:rPr lang="en-GB" dirty="0">
                <a:solidFill>
                  <a:srgbClr val="0E0E0E"/>
                </a:solidFill>
                <a:effectLst/>
                <a:latin typeface=".AppleSystemUIFont"/>
              </a:rPr>
              <a:t> “98.6”</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Information:</a:t>
            </a:r>
            <a:r>
              <a:rPr lang="en-GB" dirty="0">
                <a:solidFill>
                  <a:srgbClr val="0E0E0E"/>
                </a:solidFill>
                <a:effectLst/>
                <a:latin typeface=".AppleSystemUIFont"/>
              </a:rPr>
              <a:t> “The patient’s body temperature is 98.6°F.”</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Knowledge:</a:t>
            </a:r>
            <a:r>
              <a:rPr lang="en-GB" dirty="0">
                <a:solidFill>
                  <a:srgbClr val="0E0E0E"/>
                </a:solidFill>
                <a:effectLst/>
                <a:latin typeface=".AppleSystemUIFont"/>
              </a:rPr>
              <a:t> “A normal body temperature suggests the patient is not febrile, but further symptoms must be checked to rule out other conditions.”</a:t>
            </a:r>
          </a:p>
          <a:p>
            <a:pPr>
              <a:spcBef>
                <a:spcPts val="900"/>
              </a:spcBef>
            </a:pPr>
            <a:endParaRPr lang="en-GB" dirty="0">
              <a:solidFill>
                <a:srgbClr val="0E0E0E"/>
              </a:solidFill>
              <a:effectLst/>
              <a:latin typeface=".AppleSystemUIFont"/>
            </a:endParaRPr>
          </a:p>
          <a:p>
            <a:pPr>
              <a:spcBef>
                <a:spcPts val="900"/>
              </a:spcBef>
            </a:pPr>
            <a:r>
              <a:rPr lang="en-GB" dirty="0">
                <a:solidFill>
                  <a:srgbClr val="0E0E0E"/>
                </a:solidFill>
                <a:effectLst/>
                <a:latin typeface=".AppleSystemUIFont"/>
              </a:rPr>
              <a:t>====</a:t>
            </a:r>
          </a:p>
          <a:p>
            <a:pPr>
              <a:spcBef>
                <a:spcPts val="900"/>
              </a:spcBef>
            </a:pPr>
            <a:endParaRPr lang="en-GB" b="1" dirty="0">
              <a:solidFill>
                <a:srgbClr val="0E0E0E"/>
              </a:solidFill>
              <a:effectLst/>
              <a:latin typeface=".AppleSystemUIFont"/>
            </a:endParaRPr>
          </a:p>
          <a:p>
            <a:pPr>
              <a:spcBef>
                <a:spcPts val="900"/>
              </a:spcBef>
            </a:pPr>
            <a:r>
              <a:rPr lang="en-GB" b="1" dirty="0">
                <a:solidFill>
                  <a:srgbClr val="0E0E0E"/>
                </a:solidFill>
                <a:effectLst/>
                <a:latin typeface=".AppleSystemUIFont"/>
              </a:rPr>
              <a:t>Explicit Knowledge:</a:t>
            </a:r>
            <a:r>
              <a:rPr lang="en-GB" dirty="0">
                <a:solidFill>
                  <a:srgbClr val="0E0E0E"/>
                </a:solidFill>
                <a:effectLst/>
                <a:latin typeface=".AppleSystemUIFont"/>
              </a:rPr>
              <a:t> “High blood pressure is defined as systolic ≥140 mmHg or diastolic ≥90 mmHg.”</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Computable Knowledge:</a:t>
            </a:r>
            <a:r>
              <a:rPr lang="en-GB" dirty="0">
                <a:solidFill>
                  <a:srgbClr val="0E0E0E"/>
                </a:solidFill>
                <a:effectLst/>
                <a:latin typeface=".AppleSystemUIFont"/>
              </a:rPr>
              <a:t> This definition is written in a rule-based algorithm that automatically flags patients with these readings in their health records.</a:t>
            </a:r>
          </a:p>
          <a:p>
            <a:pPr>
              <a:spcBef>
                <a:spcPts val="900"/>
              </a:spcBef>
            </a:pPr>
            <a:endParaRPr lang="en-GB" dirty="0">
              <a:solidFill>
                <a:srgbClr val="0E0E0E"/>
              </a:solidFill>
              <a:effectLst/>
              <a:latin typeface=".AppleSystemUIFont"/>
            </a:endParaRPr>
          </a:p>
          <a:p>
            <a:pPr>
              <a:spcBef>
                <a:spcPts val="900"/>
              </a:spcBef>
            </a:pPr>
            <a:r>
              <a:rPr lang="en-GB" dirty="0">
                <a:solidFill>
                  <a:srgbClr val="0E0E0E"/>
                </a:solidFill>
                <a:effectLst/>
                <a:latin typeface=".AppleSystemUIFont"/>
              </a:rPr>
              <a:t>====</a:t>
            </a:r>
          </a:p>
          <a:p>
            <a:pPr>
              <a:spcBef>
                <a:spcPts val="900"/>
              </a:spcBef>
            </a:pPr>
            <a:endParaRPr lang="en-GB" dirty="0">
              <a:solidFill>
                <a:srgbClr val="0E0E0E"/>
              </a:solidFill>
              <a:effectLst/>
              <a:latin typeface=".AppleSystemUIFont"/>
            </a:endParaRPr>
          </a:p>
          <a:p>
            <a:r>
              <a:rPr lang="en-GB" b="1" dirty="0">
                <a:solidFill>
                  <a:srgbClr val="0E0E0E"/>
                </a:solidFill>
                <a:effectLst/>
                <a:latin typeface=".AppleSystemUIFont"/>
              </a:rPr>
              <a:t>Clinical Decision Support:</a:t>
            </a:r>
            <a:r>
              <a:rPr lang="en-GB" dirty="0">
                <a:solidFill>
                  <a:srgbClr val="0E0E0E"/>
                </a:solidFill>
                <a:effectLst/>
                <a:latin typeface=".AppleSystemUIFont"/>
              </a:rPr>
              <a:t> A system alerts a doctor prescribing a medication that the patient is allergic to.</a:t>
            </a:r>
          </a:p>
          <a:p>
            <a:pPr>
              <a:spcBef>
                <a:spcPts val="900"/>
              </a:spcBef>
            </a:pPr>
            <a:r>
              <a:rPr lang="en-GB" b="1" dirty="0">
                <a:solidFill>
                  <a:srgbClr val="0E0E0E"/>
                </a:solidFill>
                <a:effectLst/>
                <a:latin typeface=".AppleSystemUIFont"/>
              </a:rPr>
              <a:t>Non-Clinical Decision Support:</a:t>
            </a:r>
            <a:r>
              <a:rPr lang="en-GB" dirty="0">
                <a:solidFill>
                  <a:srgbClr val="0E0E0E"/>
                </a:solidFill>
                <a:effectLst/>
                <a:latin typeface=".AppleSystemUIFont"/>
              </a:rPr>
              <a:t> A navigation app suggests an alternate route to avoid heavy traffic based on live data.</a:t>
            </a:r>
            <a:br>
              <a:rPr lang="en-GB" dirty="0">
                <a:solidFill>
                  <a:srgbClr val="0E0E0E"/>
                </a:solidFill>
                <a:effectLst/>
                <a:latin typeface=".AppleSystemUIFont"/>
              </a:rPr>
            </a:br>
            <a:endParaRPr lang="en-GB" dirty="0">
              <a:solidFill>
                <a:srgbClr val="0E0E0E"/>
              </a:solidFill>
              <a:effectLst/>
              <a:latin typeface=".AppleSystemUIFont"/>
            </a:endParaRPr>
          </a:p>
          <a:p>
            <a:r>
              <a:rPr lang="en-GB" b="1" dirty="0">
                <a:solidFill>
                  <a:srgbClr val="0E0E0E"/>
                </a:solidFill>
                <a:effectLst/>
                <a:latin typeface=".AppleSystemUIFont"/>
              </a:rPr>
              <a:t>Justification:</a:t>
            </a:r>
            <a:r>
              <a:rPr lang="en-GB" dirty="0">
                <a:solidFill>
                  <a:srgbClr val="0E0E0E"/>
                </a:solidFill>
                <a:effectLst/>
                <a:latin typeface=".AppleSystemUIFont"/>
              </a:rPr>
              <a:t> Both examples reduce risks (medical harm or travel delays), improve efficiency, and enable better outcomes.</a:t>
            </a:r>
          </a:p>
          <a:p>
            <a:endParaRPr lang="en-GB" b="1" dirty="0">
              <a:solidFill>
                <a:srgbClr val="0E0E0E"/>
              </a:solidFill>
              <a:effectLst/>
              <a:latin typeface=".AppleSystemUIFont"/>
            </a:endParaRPr>
          </a:p>
          <a:p>
            <a:r>
              <a:rPr lang="en-GB" b="1" dirty="0">
                <a:solidFill>
                  <a:srgbClr val="0E0E0E"/>
                </a:solidFill>
                <a:effectLst/>
                <a:latin typeface=".AppleSystemUIFont"/>
              </a:rPr>
              <a:t>====</a:t>
            </a:r>
          </a:p>
          <a:p>
            <a:endParaRPr lang="en-GB" b="1" dirty="0">
              <a:solidFill>
                <a:srgbClr val="0E0E0E"/>
              </a:solidFill>
              <a:effectLst/>
              <a:latin typeface=".AppleSystemUIFont"/>
            </a:endParaRPr>
          </a:p>
          <a:p>
            <a:r>
              <a:rPr lang="en-GB" b="1" dirty="0">
                <a:solidFill>
                  <a:srgbClr val="0E0E0E"/>
                </a:solidFill>
                <a:effectLst/>
                <a:latin typeface=".AppleSystemUIFont"/>
              </a:rPr>
              <a:t>Raw Data:</a:t>
            </a:r>
            <a:r>
              <a:rPr lang="en-GB" dirty="0">
                <a:solidFill>
                  <a:srgbClr val="0E0E0E"/>
                </a:solidFill>
                <a:effectLst/>
                <a:latin typeface=".AppleSystemUIFont"/>
              </a:rPr>
              <a:t> Facts like lab results or sensor readings.</a:t>
            </a:r>
          </a:p>
          <a:p>
            <a:pPr>
              <a:spcBef>
                <a:spcPts val="900"/>
              </a:spcBef>
            </a:pPr>
            <a:r>
              <a:rPr lang="en-GB" dirty="0">
                <a:solidFill>
                  <a:srgbClr val="0E0E0E"/>
                </a:solidFill>
                <a:effectLst/>
                <a:latin typeface=".AppleSystemUIFont"/>
              </a:rPr>
              <a:t>• Example: “Blood glucose = 180 mg/dL.”</a:t>
            </a:r>
          </a:p>
          <a:p>
            <a:pPr>
              <a:spcBef>
                <a:spcPts val="900"/>
              </a:spcBef>
            </a:pPr>
            <a:r>
              <a:rPr lang="en-GB" dirty="0">
                <a:solidFill>
                  <a:srgbClr val="0E0E0E"/>
                </a:solidFill>
                <a:effectLst/>
                <a:latin typeface=".AppleSystemUIFont"/>
              </a:rPr>
              <a:t>2. </a:t>
            </a:r>
            <a:r>
              <a:rPr lang="en-GB" b="1" dirty="0">
                <a:solidFill>
                  <a:srgbClr val="0E0E0E"/>
                </a:solidFill>
                <a:effectLst/>
                <a:latin typeface=".AppleSystemUIFont"/>
              </a:rPr>
              <a:t>Processed Data (Information):</a:t>
            </a:r>
            <a:r>
              <a:rPr lang="en-GB" dirty="0">
                <a:solidFill>
                  <a:srgbClr val="0E0E0E"/>
                </a:solidFill>
                <a:effectLst/>
                <a:latin typeface=".AppleSystemUIFont"/>
              </a:rPr>
              <a:t> Adds meaning to raw data.</a:t>
            </a:r>
          </a:p>
          <a:p>
            <a:pPr>
              <a:spcBef>
                <a:spcPts val="900"/>
              </a:spcBef>
            </a:pPr>
            <a:r>
              <a:rPr lang="en-GB" dirty="0">
                <a:solidFill>
                  <a:srgbClr val="0E0E0E"/>
                </a:solidFill>
                <a:effectLst/>
                <a:latin typeface=".AppleSystemUIFont"/>
              </a:rPr>
              <a:t>• Example: “Blood glucose above 126 mg/dL indicates </a:t>
            </a:r>
            <a:r>
              <a:rPr lang="en-GB" dirty="0" err="1">
                <a:solidFill>
                  <a:srgbClr val="0E0E0E"/>
                </a:solidFill>
                <a:effectLst/>
                <a:latin typeface=".AppleSystemUIFont"/>
              </a:rPr>
              <a:t>hyperglycemia</a:t>
            </a:r>
            <a:r>
              <a:rPr lang="en-GB" dirty="0">
                <a:solidFill>
                  <a:srgbClr val="0E0E0E"/>
                </a:solidFill>
                <a:effectLst/>
                <a:latin typeface=".AppleSystemUIFont"/>
              </a:rPr>
              <a:t>.”</a:t>
            </a:r>
          </a:p>
          <a:p>
            <a:pPr>
              <a:spcBef>
                <a:spcPts val="900"/>
              </a:spcBef>
            </a:pPr>
            <a:r>
              <a:rPr lang="en-GB" dirty="0">
                <a:solidFill>
                  <a:srgbClr val="0E0E0E"/>
                </a:solidFill>
                <a:effectLst/>
                <a:latin typeface=".AppleSystemUIFont"/>
              </a:rPr>
              <a:t>3. </a:t>
            </a:r>
            <a:r>
              <a:rPr lang="en-GB" b="1" dirty="0">
                <a:solidFill>
                  <a:srgbClr val="0E0E0E"/>
                </a:solidFill>
                <a:effectLst/>
                <a:latin typeface=".AppleSystemUIFont"/>
              </a:rPr>
              <a:t>Actionable Knowledge:</a:t>
            </a:r>
            <a:r>
              <a:rPr lang="en-GB" dirty="0">
                <a:solidFill>
                  <a:srgbClr val="0E0E0E"/>
                </a:solidFill>
                <a:effectLst/>
                <a:latin typeface=".AppleSystemUIFont"/>
              </a:rPr>
              <a:t> Combines processed data with context for decision-making.</a:t>
            </a:r>
          </a:p>
          <a:p>
            <a:pPr>
              <a:spcBef>
                <a:spcPts val="900"/>
              </a:spcBef>
            </a:pPr>
            <a:r>
              <a:rPr lang="en-GB" dirty="0">
                <a:solidFill>
                  <a:srgbClr val="0E0E0E"/>
                </a:solidFill>
                <a:effectLst/>
                <a:latin typeface=".AppleSystemUIFont"/>
              </a:rPr>
              <a:t>• Example: “Recommend insulin adjustment for </a:t>
            </a:r>
            <a:r>
              <a:rPr lang="en-GB" dirty="0" err="1">
                <a:solidFill>
                  <a:srgbClr val="0E0E0E"/>
                </a:solidFill>
                <a:effectLst/>
                <a:latin typeface=".AppleSystemUIFont"/>
              </a:rPr>
              <a:t>hyperglycemia</a:t>
            </a:r>
            <a:r>
              <a:rPr lang="en-GB" dirty="0">
                <a:solidFill>
                  <a:srgbClr val="0E0E0E"/>
                </a:solidFill>
                <a:effectLst/>
                <a:latin typeface=".AppleSystemUIFont"/>
              </a:rPr>
              <a:t> in a patient with diabetes.”</a:t>
            </a:r>
          </a:p>
          <a:p>
            <a:pPr>
              <a:spcBef>
                <a:spcPts val="900"/>
              </a:spcBef>
            </a:pPr>
            <a:r>
              <a:rPr lang="en-GB" dirty="0">
                <a:solidFill>
                  <a:srgbClr val="0E0E0E"/>
                </a:solidFill>
                <a:effectLst/>
                <a:latin typeface=".AppleSystemUIFont"/>
              </a:rPr>
              <a:t>4. </a:t>
            </a:r>
            <a:r>
              <a:rPr lang="en-GB" b="1" dirty="0">
                <a:solidFill>
                  <a:srgbClr val="0E0E0E"/>
                </a:solidFill>
                <a:effectLst/>
                <a:latin typeface=".AppleSystemUIFont"/>
              </a:rPr>
              <a:t>Executable Knowledge:</a:t>
            </a:r>
            <a:r>
              <a:rPr lang="en-GB" dirty="0">
                <a:solidFill>
                  <a:srgbClr val="0E0E0E"/>
                </a:solidFill>
                <a:effectLst/>
                <a:latin typeface=".AppleSystemUIFont"/>
              </a:rPr>
              <a:t> Fully encoded into a system to trigger specific actions.</a:t>
            </a:r>
          </a:p>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2</a:t>
            </a:fld>
            <a:endParaRPr lang="en-US"/>
          </a:p>
        </p:txBody>
      </p:sp>
    </p:spTree>
    <p:extLst>
      <p:ext uri="{BB962C8B-B14F-4D97-AF65-F5344CB8AC3E}">
        <p14:creationId xmlns:p14="http://schemas.microsoft.com/office/powerpoint/2010/main" val="121581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Data:</a:t>
            </a:r>
            <a:r>
              <a:rPr lang="en-GB" dirty="0">
                <a:solidFill>
                  <a:srgbClr val="0E0E0E"/>
                </a:solidFill>
                <a:effectLst/>
                <a:latin typeface=".AppleSystemUIFont"/>
              </a:rPr>
              <a:t> “120, 80”</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Information:</a:t>
            </a:r>
            <a:r>
              <a:rPr lang="en-GB" dirty="0">
                <a:solidFill>
                  <a:srgbClr val="0E0E0E"/>
                </a:solidFill>
                <a:effectLst/>
                <a:latin typeface=".AppleSystemUIFont"/>
              </a:rPr>
              <a:t> “Blood pressure is 120/80 mmHg.”</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Knowledge:</a:t>
            </a:r>
            <a:r>
              <a:rPr lang="en-GB" dirty="0">
                <a:solidFill>
                  <a:srgbClr val="0E0E0E"/>
                </a:solidFill>
                <a:effectLst/>
                <a:latin typeface=".AppleSystemUIFont"/>
              </a:rPr>
              <a:t> “Normal blood pressure is typically around 120/80 mmHg across healthy adults.”</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Explicit Knowledge:</a:t>
            </a:r>
            <a:r>
              <a:rPr lang="en-GB" dirty="0">
                <a:solidFill>
                  <a:srgbClr val="0E0E0E"/>
                </a:solidFill>
                <a:effectLst/>
                <a:latin typeface=".AppleSystemUIFont"/>
              </a:rPr>
              <a:t> “Hypertension is diagnosed if blood pressure is ≥140/90 mmHg.”</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Computable Knowledge:</a:t>
            </a:r>
            <a:r>
              <a:rPr lang="en-GB" dirty="0">
                <a:solidFill>
                  <a:srgbClr val="0E0E0E"/>
                </a:solidFill>
                <a:effectLst/>
                <a:latin typeface=".AppleSystemUIFont"/>
              </a:rPr>
              <a:t> A program flags patients as hypertensive if their blood pressure is ≥140/90 mmHg.</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3</a:t>
            </a:fld>
            <a:endParaRPr lang="en-GB" dirty="0"/>
          </a:p>
        </p:txBody>
      </p:sp>
    </p:spTree>
    <p:extLst>
      <p:ext uri="{BB962C8B-B14F-4D97-AF65-F5344CB8AC3E}">
        <p14:creationId xmlns:p14="http://schemas.microsoft.com/office/powerpoint/2010/main" val="3397348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AB517-E579-4FED-A96A-720A96BF819A}" type="slidenum">
              <a:rPr lang="en-GB" smtClean="0"/>
              <a:t>4</a:t>
            </a:fld>
            <a:endParaRPr lang="en-GB" dirty="0"/>
          </a:p>
        </p:txBody>
      </p:sp>
    </p:spTree>
    <p:extLst>
      <p:ext uri="{BB962C8B-B14F-4D97-AF65-F5344CB8AC3E}">
        <p14:creationId xmlns:p14="http://schemas.microsoft.com/office/powerpoint/2010/main" val="1971580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900"/>
              </a:spcBef>
            </a:pPr>
            <a:r>
              <a:rPr lang="en-GB" dirty="0">
                <a:solidFill>
                  <a:srgbClr val="0E0E0E"/>
                </a:solidFill>
                <a:effectLst/>
                <a:latin typeface=".AppleSystemUIFont"/>
              </a:rPr>
              <a:t>Three concentric circles – inner computable knowledge, outside that = explicit knowledge, outside that  = knowledge – how do I explain this by asking what Is knowledge</a:t>
            </a:r>
          </a:p>
          <a:p>
            <a:pPr>
              <a:spcBef>
                <a:spcPts val="900"/>
              </a:spcBef>
            </a:pPr>
            <a:endParaRPr lang="en-GB" dirty="0">
              <a:solidFill>
                <a:srgbClr val="0E0E0E"/>
              </a:solidFill>
              <a:effectLst/>
              <a:latin typeface=".AppleSystemUIFont"/>
            </a:endParaRPr>
          </a:p>
          <a:p>
            <a:pPr>
              <a:spcBef>
                <a:spcPts val="900"/>
              </a:spcBef>
            </a:pPr>
            <a:r>
              <a:rPr lang="en-GB" dirty="0">
                <a:solidFill>
                  <a:srgbClr val="0E0E0E"/>
                </a:solidFill>
                <a:effectLst/>
                <a:latin typeface=".AppleSystemUIFont"/>
              </a:rPr>
              <a:t>• Knowledge starts broad and abstract.</a:t>
            </a:r>
          </a:p>
          <a:p>
            <a:pPr>
              <a:spcBef>
                <a:spcPts val="900"/>
              </a:spcBef>
            </a:pPr>
            <a:r>
              <a:rPr lang="en-GB" dirty="0">
                <a:solidFill>
                  <a:srgbClr val="0E0E0E"/>
                </a:solidFill>
                <a:effectLst/>
                <a:latin typeface=".AppleSystemUIFont"/>
              </a:rPr>
              <a:t>• Explicit knowledge refines it into specific, shareable formats.</a:t>
            </a:r>
          </a:p>
          <a:p>
            <a:pPr>
              <a:spcBef>
                <a:spcPts val="900"/>
              </a:spcBef>
            </a:pPr>
            <a:r>
              <a:rPr lang="en-GB" dirty="0">
                <a:solidFill>
                  <a:srgbClr val="0E0E0E"/>
                </a:solidFill>
                <a:effectLst/>
                <a:latin typeface=".AppleSystemUIFont"/>
              </a:rPr>
              <a:t>• Computable knowledge takes it further, making it actionable by computers.</a:t>
            </a:r>
          </a:p>
          <a:p>
            <a:pPr>
              <a:spcBef>
                <a:spcPts val="900"/>
              </a:spcBef>
            </a:pPr>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5</a:t>
            </a:fld>
            <a:endParaRPr lang="en-GB" dirty="0"/>
          </a:p>
        </p:txBody>
      </p:sp>
    </p:spTree>
    <p:extLst>
      <p:ext uri="{BB962C8B-B14F-4D97-AF65-F5344CB8AC3E}">
        <p14:creationId xmlns:p14="http://schemas.microsoft.com/office/powerpoint/2010/main" val="643645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0E0E0E"/>
                </a:solidFill>
                <a:effectLst/>
                <a:latin typeface=".AppleSystemUIFont"/>
              </a:rPr>
              <a:t>Epistemology</a:t>
            </a:r>
            <a:r>
              <a:rPr lang="en-GB" dirty="0">
                <a:solidFill>
                  <a:srgbClr val="0E0E0E"/>
                </a:solidFill>
                <a:effectLst/>
                <a:latin typeface=".AppleSystemUIFont"/>
              </a:rPr>
              <a:t> is the theory of knowledge—what it is, how we acquire it, and how we justify believing something as true.</a:t>
            </a:r>
          </a:p>
          <a:p>
            <a:br>
              <a:rPr lang="en-GB" dirty="0">
                <a:solidFill>
                  <a:srgbClr val="0E0E0E"/>
                </a:solidFill>
                <a:effectLst/>
                <a:latin typeface=".AppleSystemUIFont"/>
              </a:rPr>
            </a:br>
            <a:endParaRPr lang="en-GB" dirty="0">
              <a:solidFill>
                <a:srgbClr val="0E0E0E"/>
              </a:solidFill>
              <a:effectLst/>
              <a:latin typeface=".AppleSystemUIFont"/>
            </a:endParaRPr>
          </a:p>
          <a:p>
            <a:r>
              <a:rPr lang="en-GB" b="1" dirty="0">
                <a:solidFill>
                  <a:srgbClr val="0E0E0E"/>
                </a:solidFill>
                <a:effectLst/>
                <a:latin typeface=".AppleSystemUIFont"/>
              </a:rPr>
              <a:t>Example:</a:t>
            </a:r>
            <a:endParaRPr lang="en-GB" dirty="0">
              <a:solidFill>
                <a:srgbClr val="0E0E0E"/>
              </a:solidFill>
              <a:effectLst/>
              <a:latin typeface=".AppleSystemUIFont"/>
            </a:endParaRPr>
          </a:p>
          <a:p>
            <a:r>
              <a:rPr lang="en-GB" dirty="0">
                <a:solidFill>
                  <a:srgbClr val="0E0E0E"/>
                </a:solidFill>
                <a:effectLst/>
                <a:latin typeface=".AppleSystemUIFont"/>
              </a:rPr>
              <a:t>You see wet streets outside and conclude it rained. Epistemology asks:</a:t>
            </a:r>
          </a:p>
          <a:p>
            <a:pPr>
              <a:spcBef>
                <a:spcPts val="900"/>
              </a:spcBef>
            </a:pPr>
            <a:r>
              <a:rPr lang="en-GB" dirty="0">
                <a:solidFill>
                  <a:srgbClr val="0E0E0E"/>
                </a:solidFill>
                <a:effectLst/>
                <a:latin typeface=".AppleSystemUIFont"/>
              </a:rPr>
              <a:t>1. </a:t>
            </a:r>
            <a:r>
              <a:rPr lang="en-GB" i="1" dirty="0">
                <a:solidFill>
                  <a:srgbClr val="0E0E0E"/>
                </a:solidFill>
                <a:effectLst/>
                <a:latin typeface=".AppleSystemUIFont"/>
              </a:rPr>
              <a:t>What is this knowledge?</a:t>
            </a:r>
            <a:r>
              <a:rPr lang="en-GB" dirty="0">
                <a:solidFill>
                  <a:srgbClr val="0E0E0E"/>
                </a:solidFill>
                <a:effectLst/>
                <a:latin typeface=".AppleSystemUIFont"/>
              </a:rPr>
              <a:t> </a:t>
            </a:r>
            <a:r>
              <a:rPr lang="en-GB">
                <a:solidFill>
                  <a:srgbClr val="0E0E0E"/>
                </a:solidFill>
                <a:effectLst/>
                <a:latin typeface=".AppleSystemUIFont"/>
              </a:rPr>
              <a:t>(how do </a:t>
            </a:r>
            <a:r>
              <a:rPr lang="en-GB" dirty="0">
                <a:solidFill>
                  <a:srgbClr val="0E0E0E"/>
                </a:solidFill>
                <a:effectLst/>
                <a:latin typeface=".AppleSystemUIFont"/>
              </a:rPr>
              <a:t>you truly “know” it rained?)</a:t>
            </a:r>
          </a:p>
          <a:p>
            <a:pPr>
              <a:spcBef>
                <a:spcPts val="900"/>
              </a:spcBef>
            </a:pPr>
            <a:r>
              <a:rPr lang="en-GB" dirty="0">
                <a:solidFill>
                  <a:srgbClr val="0E0E0E"/>
                </a:solidFill>
                <a:effectLst/>
                <a:latin typeface=".AppleSystemUIFont"/>
              </a:rPr>
              <a:t>2. </a:t>
            </a:r>
            <a:r>
              <a:rPr lang="en-GB" i="1" dirty="0">
                <a:solidFill>
                  <a:srgbClr val="0E0E0E"/>
                </a:solidFill>
                <a:effectLst/>
                <a:latin typeface=".AppleSystemUIFont"/>
              </a:rPr>
              <a:t>How did you acquire it?</a:t>
            </a:r>
            <a:r>
              <a:rPr lang="en-GB" dirty="0">
                <a:solidFill>
                  <a:srgbClr val="0E0E0E"/>
                </a:solidFill>
                <a:effectLst/>
                <a:latin typeface=".AppleSystemUIFont"/>
              </a:rPr>
              <a:t> (Through observation and reasoning.)</a:t>
            </a:r>
          </a:p>
          <a:p>
            <a:pPr>
              <a:spcBef>
                <a:spcPts val="900"/>
              </a:spcBef>
            </a:pPr>
            <a:r>
              <a:rPr lang="en-GB" dirty="0">
                <a:solidFill>
                  <a:srgbClr val="0E0E0E"/>
                </a:solidFill>
                <a:effectLst/>
                <a:latin typeface=".AppleSystemUIFont"/>
              </a:rPr>
              <a:t>3. </a:t>
            </a:r>
            <a:r>
              <a:rPr lang="en-GB" i="1" dirty="0">
                <a:solidFill>
                  <a:srgbClr val="0E0E0E"/>
                </a:solidFill>
                <a:effectLst/>
                <a:latin typeface=".AppleSystemUIFont"/>
              </a:rPr>
              <a:t>How is it justified?</a:t>
            </a:r>
            <a:r>
              <a:rPr lang="en-GB" dirty="0">
                <a:solidFill>
                  <a:srgbClr val="0E0E0E"/>
                </a:solidFill>
                <a:effectLst/>
                <a:latin typeface=".AppleSystemUIFont"/>
              </a:rPr>
              <a:t> (Wet streets suggest rain, but there could be other reasons, like a sprinkler.)</a:t>
            </a:r>
          </a:p>
          <a:p>
            <a:br>
              <a:rPr lang="en-GB" dirty="0">
                <a:solidFill>
                  <a:srgbClr val="0E0E0E"/>
                </a:solidFill>
                <a:effectLst/>
                <a:latin typeface=".AppleSystemUIFont"/>
              </a:rPr>
            </a:br>
            <a:endParaRPr lang="en-GB" dirty="0">
              <a:solidFill>
                <a:srgbClr val="0E0E0E"/>
              </a:solidFill>
              <a:effectLst/>
              <a:latin typeface=".AppleSystemUIFont"/>
            </a:endParaRPr>
          </a:p>
          <a:p>
            <a:r>
              <a:rPr lang="en-GB" dirty="0">
                <a:solidFill>
                  <a:srgbClr val="0E0E0E"/>
                </a:solidFill>
                <a:effectLst/>
                <a:latin typeface=".AppleSystemUIFont"/>
              </a:rPr>
              <a:t>Epistemology examines these questions to understand how we define and validate knowledge.</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6</a:t>
            </a:fld>
            <a:endParaRPr lang="en-GB" dirty="0"/>
          </a:p>
        </p:txBody>
      </p:sp>
    </p:spTree>
    <p:extLst>
      <p:ext uri="{BB962C8B-B14F-4D97-AF65-F5344CB8AC3E}">
        <p14:creationId xmlns:p14="http://schemas.microsoft.com/office/powerpoint/2010/main" val="54453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7</a:t>
            </a:fld>
            <a:endParaRPr lang="en-GB" dirty="0"/>
          </a:p>
        </p:txBody>
      </p:sp>
    </p:spTree>
    <p:extLst>
      <p:ext uri="{BB962C8B-B14F-4D97-AF65-F5344CB8AC3E}">
        <p14:creationId xmlns:p14="http://schemas.microsoft.com/office/powerpoint/2010/main" val="3607530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AB517-E579-4FED-A96A-720A96BF819A}" type="slidenum">
              <a:rPr lang="en-GB" smtClean="0"/>
              <a:t>8</a:t>
            </a:fld>
            <a:endParaRPr lang="en-GB" dirty="0"/>
          </a:p>
        </p:txBody>
      </p:sp>
    </p:spTree>
    <p:extLst>
      <p:ext uri="{BB962C8B-B14F-4D97-AF65-F5344CB8AC3E}">
        <p14:creationId xmlns:p14="http://schemas.microsoft.com/office/powerpoint/2010/main" val="1176492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AB517-E579-4FED-A96A-720A96BF819A}" type="slidenum">
              <a:rPr lang="en-GB" smtClean="0"/>
              <a:t>9</a:t>
            </a:fld>
            <a:endParaRPr lang="en-GB" dirty="0"/>
          </a:p>
        </p:txBody>
      </p:sp>
    </p:spTree>
    <p:extLst>
      <p:ext uri="{BB962C8B-B14F-4D97-AF65-F5344CB8AC3E}">
        <p14:creationId xmlns:p14="http://schemas.microsoft.com/office/powerpoint/2010/main" val="4278815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Kant argues that knowledge arises from the interplay of sense data (intuition) and organizing principles (concepts)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E0E0E"/>
              </a:solidFill>
              <a:effectLst/>
              <a:latin typeface=".AppleSystemUIFon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concepts without sensory input are meaningless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E0E0E"/>
              </a:solidFill>
              <a:effectLst/>
              <a:latin typeface=".AppleSystemUIFon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sensory experiences without conceptual understanding are unintelligible.</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10</a:t>
            </a:fld>
            <a:endParaRPr lang="en-GB" dirty="0"/>
          </a:p>
        </p:txBody>
      </p:sp>
    </p:spTree>
    <p:extLst>
      <p:ext uri="{BB962C8B-B14F-4D97-AF65-F5344CB8AC3E}">
        <p14:creationId xmlns:p14="http://schemas.microsoft.com/office/powerpoint/2010/main" val="2003476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On the topic of Knowledge being sense data and abstract concepts can you explain this joke: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Patient says: “what do you think doctor?”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Doctor thinks: “</a:t>
            </a:r>
            <a:r>
              <a:rPr lang="en-GB" dirty="0"/>
              <a:t>Ah yes, a classic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Doctor says: You need to take a course of leeches</a:t>
            </a:r>
          </a:p>
          <a:p>
            <a:r>
              <a:rPr lang="en-US" dirty="0"/>
              <a:t>Doctor thinks: “</a:t>
            </a:r>
            <a:r>
              <a:rPr lang="en-GB" dirty="0"/>
              <a:t>Urine smell, check Star sign, check Humours, check”</a:t>
            </a:r>
          </a:p>
          <a:p>
            <a:r>
              <a:rPr lang="en-GB" dirty="0"/>
              <a:t>Patient thinks: He needs to read the NICE guideline on leech stewardship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This joke humorously highlights the evolution of knowledge in medicine from pre-scientific practices based on intuition (like </a:t>
            </a:r>
            <a:r>
              <a:rPr lang="en-GB" dirty="0" err="1">
                <a:solidFill>
                  <a:srgbClr val="0E0E0E"/>
                </a:solidFill>
                <a:effectLst/>
                <a:latin typeface=".AppleSystemUIFont"/>
              </a:rPr>
              <a:t>humors</a:t>
            </a:r>
            <a:r>
              <a:rPr lang="en-GB" dirty="0">
                <a:solidFill>
                  <a:srgbClr val="0E0E0E"/>
                </a:solidFill>
                <a:effectLst/>
                <a:latin typeface=".AppleSystemUIFont"/>
              </a:rPr>
              <a:t>, astrology, and sensory impressions) to evidence-based guidelines (like NICE). The patient critiques the doctor’s outdated reliance on “intuition” and traditional concepts, while ironically showing the patient’s own modern, concept-driven understanding of healthcare protocols. It contrasts old methods where “sense data” like smell or signs were paired with obsolete concepts, with today’s more abstract but systematic evidence-based medicine.</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11</a:t>
            </a:fld>
            <a:endParaRPr lang="en-GB" dirty="0"/>
          </a:p>
        </p:txBody>
      </p:sp>
    </p:spTree>
    <p:extLst>
      <p:ext uri="{BB962C8B-B14F-4D97-AF65-F5344CB8AC3E}">
        <p14:creationId xmlns:p14="http://schemas.microsoft.com/office/powerpoint/2010/main" val="4043638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knowing organization – how organisations use information to construct meaning create knowledge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Organizations strategically use information to understand changes, foster innovation, and guide decisions, with these processes forming interconnected parts of a broader framework. By integrating sensemaking, knowledge creation, and decision-making, organizations can effectively interpret their environment, generate actionable insights, and make well-informed choices.</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12</a:t>
            </a:fld>
            <a:endParaRPr lang="en-GB" dirty="0"/>
          </a:p>
        </p:txBody>
      </p:sp>
    </p:spTree>
    <p:extLst>
      <p:ext uri="{BB962C8B-B14F-4D97-AF65-F5344CB8AC3E}">
        <p14:creationId xmlns:p14="http://schemas.microsoft.com/office/powerpoint/2010/main" val="4203440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E0E0E"/>
                </a:solidFill>
                <a:effectLst/>
                <a:latin typeface=".AppleSystemUIFont"/>
              </a:rPr>
              <a:t>This refers to Karl Popper’s philosophy, where </a:t>
            </a:r>
            <a:r>
              <a:rPr lang="en-GB" b="1" dirty="0">
                <a:solidFill>
                  <a:srgbClr val="0E0E0E"/>
                </a:solidFill>
                <a:effectLst/>
                <a:latin typeface=".AppleSystemUIFont"/>
              </a:rPr>
              <a:t>World 1</a:t>
            </a:r>
            <a:r>
              <a:rPr lang="en-GB" dirty="0">
                <a:solidFill>
                  <a:srgbClr val="0E0E0E"/>
                </a:solidFill>
                <a:effectLst/>
                <a:latin typeface=".AppleSystemUIFont"/>
              </a:rPr>
              <a:t> is the physical world, </a:t>
            </a:r>
            <a:r>
              <a:rPr lang="en-GB" b="1" dirty="0">
                <a:solidFill>
                  <a:srgbClr val="0E0E0E"/>
                </a:solidFill>
                <a:effectLst/>
                <a:latin typeface=".AppleSystemUIFont"/>
              </a:rPr>
              <a:t>World 2</a:t>
            </a:r>
            <a:r>
              <a:rPr lang="en-GB" dirty="0">
                <a:solidFill>
                  <a:srgbClr val="0E0E0E"/>
                </a:solidFill>
                <a:effectLst/>
                <a:latin typeface=".AppleSystemUIFont"/>
              </a:rPr>
              <a:t> is the subjective world of individual experiences, and </a:t>
            </a:r>
            <a:r>
              <a:rPr lang="en-GB" b="1" dirty="0">
                <a:solidFill>
                  <a:srgbClr val="0E0E0E"/>
                </a:solidFill>
                <a:effectLst/>
                <a:latin typeface=".AppleSystemUIFont"/>
              </a:rPr>
              <a:t>World 3</a:t>
            </a:r>
            <a:r>
              <a:rPr lang="en-GB" dirty="0">
                <a:solidFill>
                  <a:srgbClr val="0E0E0E"/>
                </a:solidFill>
                <a:effectLst/>
                <a:latin typeface=".AppleSystemUIFont"/>
              </a:rPr>
              <a:t> is the objective world of knowledge, such as scientific theories and cultural artifacts. The idea is that by contributing to World 3 through critical inquiry and falsifiable scientific statements, humanity collectively advances knowledge and escapes ignorance.</a:t>
            </a:r>
          </a:p>
        </p:txBody>
      </p:sp>
      <p:sp>
        <p:nvSpPr>
          <p:cNvPr id="4" name="Slide Number Placeholder 3"/>
          <p:cNvSpPr>
            <a:spLocks noGrp="1"/>
          </p:cNvSpPr>
          <p:nvPr>
            <p:ph type="sldNum" sz="quarter" idx="5"/>
          </p:nvPr>
        </p:nvSpPr>
        <p:spPr/>
        <p:txBody>
          <a:bodyPr/>
          <a:lstStyle/>
          <a:p>
            <a:fld id="{D39AB517-E579-4FED-A96A-720A96BF819A}" type="slidenum">
              <a:rPr lang="en-GB" smtClean="0"/>
              <a:t>13</a:t>
            </a:fld>
            <a:endParaRPr lang="en-GB" dirty="0"/>
          </a:p>
        </p:txBody>
      </p:sp>
    </p:spTree>
    <p:extLst>
      <p:ext uri="{BB962C8B-B14F-4D97-AF65-F5344CB8AC3E}">
        <p14:creationId xmlns:p14="http://schemas.microsoft.com/office/powerpoint/2010/main" val="2868421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Books in a library, digital libraries, online databases, research journals, wikis, social media platforms, websites, podcasts, webinars, online courses, video-sharing platforms, cloud-based document repositories, discussion forums, virtual reality environments, artificial intelligence knowledge graphs, collaborative coding platforms, mobile applications, government data portals, corporate intranets, crowdsourced knowledge platforms, MOOCs (Massive Open Online Courses), knowledge management systems, community archives, e-books, audiobooks, institutional repositories, open-access repositories, news aggregators, blockchain-based knowledge systems, and simulation models.</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14</a:t>
            </a:fld>
            <a:endParaRPr lang="en-GB" dirty="0"/>
          </a:p>
        </p:txBody>
      </p:sp>
    </p:spTree>
    <p:extLst>
      <p:ext uri="{BB962C8B-B14F-4D97-AF65-F5344CB8AC3E}">
        <p14:creationId xmlns:p14="http://schemas.microsoft.com/office/powerpoint/2010/main" val="866661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E0E0E"/>
                </a:solidFill>
                <a:effectLst/>
                <a:latin typeface=".AppleSystemUIFont"/>
              </a:rPr>
              <a:t>Introduces the concept of a structured framework that defines and categorizes entities, relationships, and rules in a way that is machine-readable and usable for computation. It explores how ontologies help clarify and standardize the meaning of terms and concepts to enable automated reasoning and interoperability in fields like AI and data integration.</a:t>
            </a:r>
          </a:p>
        </p:txBody>
      </p:sp>
      <p:sp>
        <p:nvSpPr>
          <p:cNvPr id="4" name="Slide Number Placeholder 3"/>
          <p:cNvSpPr>
            <a:spLocks noGrp="1"/>
          </p:cNvSpPr>
          <p:nvPr>
            <p:ph type="sldNum" sz="quarter" idx="5"/>
          </p:nvPr>
        </p:nvSpPr>
        <p:spPr/>
        <p:txBody>
          <a:bodyPr/>
          <a:lstStyle/>
          <a:p>
            <a:fld id="{D39AB517-E579-4FED-A96A-720A96BF819A}" type="slidenum">
              <a:rPr lang="en-GB" smtClean="0"/>
              <a:t>15</a:t>
            </a:fld>
            <a:endParaRPr lang="en-GB" dirty="0"/>
          </a:p>
        </p:txBody>
      </p:sp>
    </p:spTree>
    <p:extLst>
      <p:ext uri="{BB962C8B-B14F-4D97-AF65-F5344CB8AC3E}">
        <p14:creationId xmlns:p14="http://schemas.microsoft.com/office/powerpoint/2010/main" val="2778917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84E81-49E4-FC3C-E8B0-9D78C4118A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E3D63F-EEC6-8159-E777-12BC9D8699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4AE6DE-3A47-CBC8-93E6-14B126E764B7}"/>
              </a:ext>
            </a:extLst>
          </p:cNvPr>
          <p:cNvSpPr>
            <a:spLocks noGrp="1"/>
          </p:cNvSpPr>
          <p:nvPr>
            <p:ph type="body" idx="1"/>
          </p:nvPr>
        </p:nvSpPr>
        <p:spPr/>
        <p:txBody>
          <a:bodyPr/>
          <a:lstStyle/>
          <a:p>
            <a:endParaRPr lang="en-GB" dirty="0">
              <a:solidFill>
                <a:srgbClr val="0E0E0E"/>
              </a:solidFill>
              <a:effectLst/>
              <a:latin typeface=".AppleSystemUIFont"/>
            </a:endParaRPr>
          </a:p>
        </p:txBody>
      </p:sp>
      <p:sp>
        <p:nvSpPr>
          <p:cNvPr id="4" name="Slide Number Placeholder 3">
            <a:extLst>
              <a:ext uri="{FF2B5EF4-FFF2-40B4-BE49-F238E27FC236}">
                <a16:creationId xmlns:a16="http://schemas.microsoft.com/office/drawing/2014/main" id="{09A74D48-65BD-242B-D7E4-1D9A98D98D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AB517-E579-4FED-A96A-720A96BF81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5797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00000"/>
              </a:solidFill>
              <a:effectLst/>
              <a:latin typeface="Helvetica Neue" panose="02000503000000020004" pitchFamily="2" charset="0"/>
            </a:endParaRPr>
          </a:p>
        </p:txBody>
      </p:sp>
      <p:sp>
        <p:nvSpPr>
          <p:cNvPr id="4" name="Slide Number Placeholder 3"/>
          <p:cNvSpPr>
            <a:spLocks noGrp="1"/>
          </p:cNvSpPr>
          <p:nvPr>
            <p:ph type="sldNum" sz="quarter" idx="5"/>
          </p:nvPr>
        </p:nvSpPr>
        <p:spPr/>
        <p:txBody>
          <a:bodyPr/>
          <a:lstStyle/>
          <a:p>
            <a:fld id="{D39AB517-E579-4FED-A96A-720A96BF819A}" type="slidenum">
              <a:rPr lang="en-GB" smtClean="0"/>
              <a:t>17</a:t>
            </a:fld>
            <a:endParaRPr lang="en-GB" dirty="0"/>
          </a:p>
        </p:txBody>
      </p:sp>
    </p:spTree>
    <p:extLst>
      <p:ext uri="{BB962C8B-B14F-4D97-AF65-F5344CB8AC3E}">
        <p14:creationId xmlns:p14="http://schemas.microsoft.com/office/powerpoint/2010/main" val="7982903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E0E0E"/>
                </a:solidFill>
                <a:effectLst/>
                <a:latin typeface=".AppleSystemUIFont"/>
              </a:rPr>
              <a:t>The hierarchy of evidence and computable ontologies underpin decision support by providing a foundation for informed, evidence-based decisions. Higher-quality evidence from systematic reviews or meta-analyses can guide clinical decision support systems, while computable ontologies enable structured knowledge representation and reasoning, ensuring decisions are based on standardized, reliable, and interpretable data.</a:t>
            </a:r>
          </a:p>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18</a:t>
            </a:fld>
            <a:endParaRPr lang="en-US"/>
          </a:p>
        </p:txBody>
      </p:sp>
    </p:spTree>
    <p:extLst>
      <p:ext uri="{BB962C8B-B14F-4D97-AF65-F5344CB8AC3E}">
        <p14:creationId xmlns:p14="http://schemas.microsoft.com/office/powerpoint/2010/main" val="2732655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E0E0E"/>
                </a:solidFill>
                <a:effectLst/>
                <a:latin typeface=".AppleSystemUIFont"/>
              </a:rPr>
              <a:t>Clinical tasks such as drug dosing, treatment decisions, diagnosis, screening, test ordering, and chronic disease management all require decision support to ensure accurate, evidence-based, and patient-specific actions that optimize outcomes and minimize risks.</a:t>
            </a:r>
          </a:p>
        </p:txBody>
      </p:sp>
      <p:sp>
        <p:nvSpPr>
          <p:cNvPr id="4" name="Slide Number Placeholder 3"/>
          <p:cNvSpPr>
            <a:spLocks noGrp="1"/>
          </p:cNvSpPr>
          <p:nvPr>
            <p:ph type="sldNum" sz="quarter" idx="5"/>
          </p:nvPr>
        </p:nvSpPr>
        <p:spPr/>
        <p:txBody>
          <a:bodyPr/>
          <a:lstStyle/>
          <a:p>
            <a:fld id="{D39AB517-E579-4FED-A96A-720A96BF819A}" type="slidenum">
              <a:rPr lang="en-GB" smtClean="0"/>
              <a:t>19</a:t>
            </a:fld>
            <a:endParaRPr lang="en-GB" dirty="0"/>
          </a:p>
        </p:txBody>
      </p:sp>
    </p:spTree>
    <p:extLst>
      <p:ext uri="{BB962C8B-B14F-4D97-AF65-F5344CB8AC3E}">
        <p14:creationId xmlns:p14="http://schemas.microsoft.com/office/powerpoint/2010/main" val="13063489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The need for next-generation decision support is driven by a confluence of factors: technological advancements, a changing workforce, concerns over diagnostic errors, evolving patient expectations, the limited impact of existing decision support systems, the rise in multi-morbidity, the increasing volume of diagnostic data, and challenges with guideline adherence.</a:t>
            </a:r>
          </a:p>
        </p:txBody>
      </p:sp>
      <p:sp>
        <p:nvSpPr>
          <p:cNvPr id="4" name="Slide Number Placeholder 3"/>
          <p:cNvSpPr>
            <a:spLocks noGrp="1"/>
          </p:cNvSpPr>
          <p:nvPr>
            <p:ph type="sldNum" sz="quarter" idx="5"/>
          </p:nvPr>
        </p:nvSpPr>
        <p:spPr/>
        <p:txBody>
          <a:bodyPr/>
          <a:lstStyle/>
          <a:p>
            <a:fld id="{D39AB517-E579-4FED-A96A-720A96BF819A}" type="slidenum">
              <a:rPr lang="en-GB" smtClean="0"/>
              <a:t>20</a:t>
            </a:fld>
            <a:endParaRPr lang="en-GB" dirty="0"/>
          </a:p>
        </p:txBody>
      </p:sp>
    </p:spTree>
    <p:extLst>
      <p:ext uri="{BB962C8B-B14F-4D97-AF65-F5344CB8AC3E}">
        <p14:creationId xmlns:p14="http://schemas.microsoft.com/office/powerpoint/2010/main" val="3473558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The exponential rise in "facts per decision" likely reflects increased data availability, higher decision complexity, and a growing emphasis on evidence-based practices. The numbers of facts exceeds human cognitive capacity.</a:t>
            </a:r>
          </a:p>
        </p:txBody>
      </p:sp>
      <p:sp>
        <p:nvSpPr>
          <p:cNvPr id="4" name="Slide Number Placeholder 3"/>
          <p:cNvSpPr>
            <a:spLocks noGrp="1"/>
          </p:cNvSpPr>
          <p:nvPr>
            <p:ph type="sldNum" sz="quarter" idx="5"/>
          </p:nvPr>
        </p:nvSpPr>
        <p:spPr/>
        <p:txBody>
          <a:bodyPr/>
          <a:lstStyle/>
          <a:p>
            <a:fld id="{D39AB517-E579-4FED-A96A-720A96BF819A}" type="slidenum">
              <a:rPr lang="en-GB" smtClean="0"/>
              <a:t>21</a:t>
            </a:fld>
            <a:endParaRPr lang="en-GB" dirty="0"/>
          </a:p>
        </p:txBody>
      </p:sp>
    </p:spTree>
    <p:extLst>
      <p:ext uri="{BB962C8B-B14F-4D97-AF65-F5344CB8AC3E}">
        <p14:creationId xmlns:p14="http://schemas.microsoft.com/office/powerpoint/2010/main" val="698713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 complexity and volume of a "complicated patient's" medical data exceeds human capacity for complete absorption and analysis.</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22</a:t>
            </a:fld>
            <a:endParaRPr lang="en-GB" dirty="0"/>
          </a:p>
        </p:txBody>
      </p:sp>
    </p:spTree>
    <p:extLst>
      <p:ext uri="{BB962C8B-B14F-4D97-AF65-F5344CB8AC3E}">
        <p14:creationId xmlns:p14="http://schemas.microsoft.com/office/powerpoint/2010/main" val="221290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describes different ways that medical knowledge can be represented in a computer-readable format to support healthcare decisions.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Event-Condition-Action rules:</a:t>
            </a:r>
            <a:r>
              <a:rPr lang="en-GB" dirty="0"/>
              <a:t> These are essentially "if-then" rules. For example, "IF a patient's blood pressure is above a certain level, THEN alert the doctor.”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Order sets:</a:t>
            </a:r>
            <a:r>
              <a:rPr lang="en-GB" dirty="0"/>
              <a:t> These are pre-defined groups of orders that can be quickly and easily entered for common situations (e.g., admitting a patient with pneumonia).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Document templates:</a:t>
            </a:r>
            <a:r>
              <a:rPr lang="en-GB" dirty="0"/>
              <a:t> These help ensure consistent and complete documentation by providing pre-formatted templates for things like discharge summaries or progress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value set? i</a:t>
            </a:r>
            <a:r>
              <a:rPr lang="en-GB" dirty="0"/>
              <a:t>n the context of healthcare IT, a value set is a defined list of valid codes or terms used for a specific data element in a medical record. Think of it like a controlled vocabulary.</a:t>
            </a:r>
          </a:p>
          <a:p>
            <a:endParaRPr lang="en-GB" dirty="0"/>
          </a:p>
          <a:p>
            <a:r>
              <a:rPr lang="en-GB" dirty="0" err="1"/>
              <a:t>Infobuttons</a:t>
            </a:r>
            <a:r>
              <a:rPr lang="en-GB" dirty="0"/>
              <a:t> are essentially context-sensitive links embedded within electronic health records (EHRs). They appear as small icons next to specific pieces of information, like a medication name or lab result. When clicked, they provide clinicians with immediate access to relevant knowledge resources, such as:</a:t>
            </a:r>
          </a:p>
          <a:p>
            <a:pPr>
              <a:buFont typeface="Arial" panose="020B0604020202020204" pitchFamily="34" charset="0"/>
              <a:buChar char="•"/>
            </a:pPr>
            <a:r>
              <a:rPr lang="en-GB" dirty="0"/>
              <a:t>Drug information (dosing, side effects, interactions)</a:t>
            </a:r>
          </a:p>
          <a:p>
            <a:pPr>
              <a:buFont typeface="Arial" panose="020B0604020202020204" pitchFamily="34" charset="0"/>
              <a:buChar char="•"/>
            </a:pPr>
            <a:r>
              <a:rPr lang="en-GB" dirty="0"/>
              <a:t>Clinical guidelines</a:t>
            </a:r>
          </a:p>
          <a:p>
            <a:pPr>
              <a:buFont typeface="Arial" panose="020B0604020202020204" pitchFamily="34" charset="0"/>
              <a:buChar char="•"/>
            </a:pPr>
            <a:r>
              <a:rPr lang="en-GB" dirty="0"/>
              <a:t>Research articles</a:t>
            </a:r>
          </a:p>
          <a:p>
            <a:pPr>
              <a:buFont typeface="Arial" panose="020B0604020202020204" pitchFamily="34" charset="0"/>
              <a:buChar char="•"/>
            </a:pPr>
            <a:r>
              <a:rPr lang="en-GB" dirty="0"/>
              <a:t>Patient education materials</a:t>
            </a:r>
          </a:p>
          <a:p>
            <a:pPr>
              <a:buFont typeface="Arial" panose="020B0604020202020204" pitchFamily="34" charset="0"/>
              <a:buChar char="•"/>
            </a:pPr>
            <a:endParaRPr lang="en-GB" dirty="0"/>
          </a:p>
          <a:p>
            <a:r>
              <a:rPr lang="en-GB" dirty="0"/>
              <a:t>Prognostic support uses data and algorithms to predict the likely course of a disease or condition. This helps clinicians: </a:t>
            </a:r>
            <a:r>
              <a:rPr lang="en-GB" b="1" dirty="0"/>
              <a:t>Anticipate future needs Personalize treatment Improve communication:</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23</a:t>
            </a:fld>
            <a:endParaRPr lang="en-GB" dirty="0"/>
          </a:p>
        </p:txBody>
      </p:sp>
    </p:spTree>
    <p:extLst>
      <p:ext uri="{BB962C8B-B14F-4D97-AF65-F5344CB8AC3E}">
        <p14:creationId xmlns:p14="http://schemas.microsoft.com/office/powerpoint/2010/main" val="13983444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spectrum or hierarchy, with "narrative" data (like stories or qualitative interviews) at one end, moving towards more structured forms like "semi-structured" (e.g., survey responses with open-ended questions) and "structured" data (e.g., databases with defined fields), and finally ending with "executable" data (like computer code or scripts) which can be actively processed. This progression likely illustrates the increasing level of organization and machine-readability of the data.</a:t>
            </a:r>
          </a:p>
        </p:txBody>
      </p:sp>
      <p:sp>
        <p:nvSpPr>
          <p:cNvPr id="4" name="Slide Number Placeholder 3"/>
          <p:cNvSpPr>
            <a:spLocks noGrp="1"/>
          </p:cNvSpPr>
          <p:nvPr>
            <p:ph type="sldNum" sz="quarter" idx="5"/>
          </p:nvPr>
        </p:nvSpPr>
        <p:spPr/>
        <p:txBody>
          <a:bodyPr/>
          <a:lstStyle/>
          <a:p>
            <a:fld id="{D39AB517-E579-4FED-A96A-720A96BF819A}" type="slidenum">
              <a:rPr lang="en-GB" smtClean="0"/>
              <a:t>24</a:t>
            </a:fld>
            <a:endParaRPr lang="en-GB" dirty="0"/>
          </a:p>
        </p:txBody>
      </p:sp>
    </p:spTree>
    <p:extLst>
      <p:ext uri="{BB962C8B-B14F-4D97-AF65-F5344CB8AC3E}">
        <p14:creationId xmlns:p14="http://schemas.microsoft.com/office/powerpoint/2010/main" val="24807694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effectLst/>
              </a:rPr>
              <a:t>The </a:t>
            </a:r>
            <a:r>
              <a:rPr lang="en-GB" dirty="0" err="1">
                <a:effectLst/>
              </a:rPr>
              <a:t>Boxwala</a:t>
            </a:r>
            <a:r>
              <a:rPr lang="en-GB" dirty="0">
                <a:effectLst/>
              </a:rPr>
              <a:t> knowledge typology describes four levels of increasing structure for representing knowledge:</a:t>
            </a:r>
          </a:p>
          <a:p>
            <a:pPr rtl="0">
              <a:buFont typeface="+mj-lt"/>
              <a:buAutoNum type="arabicPeriod"/>
            </a:pPr>
            <a:r>
              <a:rPr lang="en-GB" b="1" dirty="0">
                <a:effectLst/>
              </a:rPr>
              <a:t>Narrative:</a:t>
            </a:r>
            <a:r>
              <a:rPr lang="en-GB" dirty="0">
                <a:effectLst/>
              </a:rPr>
              <a:t> Unstructured text, like a clinical note or guideline (imagine a messy handwritten note).</a:t>
            </a:r>
          </a:p>
          <a:p>
            <a:pPr rtl="0">
              <a:buFont typeface="+mj-lt"/>
              <a:buAutoNum type="arabicPeriod"/>
            </a:pPr>
            <a:r>
              <a:rPr lang="en-GB" b="1" dirty="0">
                <a:effectLst/>
              </a:rPr>
              <a:t>Tagged Fragment:</a:t>
            </a:r>
            <a:r>
              <a:rPr lang="en-GB" dirty="0">
                <a:effectLst/>
              </a:rPr>
              <a:t> Sections of text are marked with semantic tags, like "diagnosis" or "treatment" (imagine highlighting parts of the note with different </a:t>
            </a:r>
            <a:r>
              <a:rPr lang="en-GB" dirty="0" err="1">
                <a:effectLst/>
              </a:rPr>
              <a:t>colors</a:t>
            </a:r>
            <a:r>
              <a:rPr lang="en-GB" dirty="0">
                <a:effectLst/>
              </a:rPr>
              <a:t>).</a:t>
            </a:r>
          </a:p>
          <a:p>
            <a:pPr rtl="0">
              <a:buFont typeface="+mj-lt"/>
              <a:buAutoNum type="arabicPeriod"/>
            </a:pPr>
            <a:r>
              <a:rPr lang="en-GB" b="1" dirty="0">
                <a:effectLst/>
              </a:rPr>
              <a:t>Semi-structured:</a:t>
            </a:r>
            <a:r>
              <a:rPr lang="en-GB" dirty="0">
                <a:effectLst/>
              </a:rPr>
              <a:t> Key information is extracted and organized into fields, but relationships may not be explicit (imagine a table with columns for "patient," "symptoms," and "prescribed medication").</a:t>
            </a:r>
          </a:p>
          <a:p>
            <a:pPr rtl="0">
              <a:buFont typeface="+mj-lt"/>
              <a:buAutoNum type="arabicPeriod"/>
            </a:pPr>
            <a:r>
              <a:rPr lang="en-GB" b="1" dirty="0">
                <a:effectLst/>
              </a:rPr>
              <a:t>Structured:</a:t>
            </a:r>
            <a:r>
              <a:rPr lang="en-GB" dirty="0">
                <a:effectLst/>
              </a:rPr>
              <a:t> Formal representation with defined relationships between concepts, suitable for machine processing (imagine a flowchart or decision tree with clear logic and connections).</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25</a:t>
            </a:fld>
            <a:endParaRPr lang="en-GB" dirty="0"/>
          </a:p>
        </p:txBody>
      </p:sp>
    </p:spTree>
    <p:extLst>
      <p:ext uri="{BB962C8B-B14F-4D97-AF65-F5344CB8AC3E}">
        <p14:creationId xmlns:p14="http://schemas.microsoft.com/office/powerpoint/2010/main" val="9253745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while the levels progress from narrative to executable, there's no distinct level representing knowledge that is </a:t>
            </a:r>
            <a:r>
              <a:rPr lang="en-GB" b="1" dirty="0"/>
              <a:t>both computable AND easily understood by humans.</a:t>
            </a:r>
            <a:endParaRPr lang="en-GB" dirty="0"/>
          </a:p>
          <a:p>
            <a:r>
              <a:rPr lang="en-GB" dirty="0"/>
              <a:t>Levels 3 and 4 focus on machine-readable formats (CQL and code) but lack a level for knowledge representation that bridges the gap between human understanding and computational use, such as a formal ontology or knowledge graph</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26</a:t>
            </a:fld>
            <a:endParaRPr lang="en-GB" dirty="0"/>
          </a:p>
        </p:txBody>
      </p:sp>
    </p:spTree>
    <p:extLst>
      <p:ext uri="{BB962C8B-B14F-4D97-AF65-F5344CB8AC3E}">
        <p14:creationId xmlns:p14="http://schemas.microsoft.com/office/powerpoint/2010/main" val="16916189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this image illustrates different levels of information </a:t>
            </a:r>
            <a:r>
              <a:rPr lang="en-GB" dirty="0" err="1"/>
              <a:t>modeling</a:t>
            </a:r>
            <a:r>
              <a:rPr lang="en-GB" dirty="0"/>
              <a:t> in healthcare, moving from basic concepts to complex applications. Here's a simplified explanation:</a:t>
            </a:r>
          </a:p>
          <a:p>
            <a:r>
              <a:rPr lang="en-GB" b="1" dirty="0"/>
              <a:t>Left Side: Information Model Patterns</a:t>
            </a:r>
            <a:endParaRPr lang="en-GB" dirty="0"/>
          </a:p>
          <a:p>
            <a:r>
              <a:rPr lang="en-GB" dirty="0"/>
              <a:t>This side outlines five levels of information organization, each building upon the previous one:</a:t>
            </a:r>
          </a:p>
          <a:p>
            <a:pPr>
              <a:buFont typeface="Arial" panose="020B0604020202020204" pitchFamily="34" charset="0"/>
              <a:buChar char="•"/>
            </a:pPr>
            <a:r>
              <a:rPr lang="en-GB" b="1" dirty="0"/>
              <a:t>Level 1: Foundation:</a:t>
            </a:r>
            <a:r>
              <a:rPr lang="en-GB" dirty="0"/>
              <a:t> The very basics, like data types, terminology, and standards. Think of this as the groundwork for everything else.</a:t>
            </a:r>
          </a:p>
          <a:p>
            <a:pPr>
              <a:buFont typeface="Arial" panose="020B0604020202020204" pitchFamily="34" charset="0"/>
              <a:buChar char="•"/>
            </a:pPr>
            <a:r>
              <a:rPr lang="en-GB" b="1" dirty="0"/>
              <a:t>Level 2: Implementer Support:</a:t>
            </a:r>
            <a:r>
              <a:rPr lang="en-GB" dirty="0"/>
              <a:t> Tools and resources that help put the foundation into practice. This includes things like security measures, conformance checks, and ways to exchange information.</a:t>
            </a:r>
          </a:p>
          <a:p>
            <a:pPr>
              <a:buFont typeface="Arial" panose="020B0604020202020204" pitchFamily="34" charset="0"/>
              <a:buChar char="•"/>
            </a:pPr>
            <a:r>
              <a:rPr lang="en-GB" b="1" dirty="0"/>
              <a:t>Level 3: Linking to real-world concepts:</a:t>
            </a:r>
            <a:r>
              <a:rPr lang="en-GB" dirty="0"/>
              <a:t> This is where we connect the information model to actual healthcare concepts, like patients, medications, and healthcare services.</a:t>
            </a:r>
          </a:p>
          <a:p>
            <a:pPr>
              <a:buFont typeface="Arial" panose="020B0604020202020204" pitchFamily="34" charset="0"/>
              <a:buChar char="•"/>
            </a:pPr>
            <a:r>
              <a:rPr lang="en-GB" b="1" dirty="0"/>
              <a:t>Level 4: Record-keeping and data exchange:</a:t>
            </a:r>
            <a:r>
              <a:rPr lang="en-GB" dirty="0"/>
              <a:t> This level focuses on how information is used in practical healthcare processes, like clinical care, diagnostics, medication management, and financial aspects.</a:t>
            </a:r>
          </a:p>
          <a:p>
            <a:pPr>
              <a:buFont typeface="Arial" panose="020B0604020202020204" pitchFamily="34" charset="0"/>
              <a:buChar char="•"/>
            </a:pPr>
            <a:r>
              <a:rPr lang="en-GB" b="1" dirty="0"/>
              <a:t>Level 5: Reasoning about healthcare:</a:t>
            </a:r>
            <a:r>
              <a:rPr lang="en-GB" dirty="0"/>
              <a:t> The highest level involves using information to make decisions and improve healthcare processes. This includes things like clinical reasoning, medication definitions, and guidelines.</a:t>
            </a:r>
          </a:p>
          <a:p>
            <a:r>
              <a:rPr lang="en-GB" b="1" dirty="0"/>
              <a:t>Right Side: </a:t>
            </a:r>
            <a:r>
              <a:rPr lang="en-GB" b="1" dirty="0" err="1"/>
              <a:t>MedicationStatement</a:t>
            </a:r>
            <a:r>
              <a:rPr lang="en-GB" b="1" dirty="0"/>
              <a:t> (</a:t>
            </a:r>
            <a:r>
              <a:rPr lang="en-GB" b="1" dirty="0" err="1"/>
              <a:t>DomainResource</a:t>
            </a:r>
            <a:r>
              <a:rPr lang="en-GB" b="1" dirty="0"/>
              <a:t>)</a:t>
            </a:r>
            <a:endParaRPr lang="en-GB" dirty="0"/>
          </a:p>
          <a:p>
            <a:r>
              <a:rPr lang="en-GB" dirty="0"/>
              <a:t>This side provides a specific example of how these levels apply to a real-world healthcare concept: a medication statement. It shows how a medication statement is structured within this information model, including details like:</a:t>
            </a:r>
          </a:p>
          <a:p>
            <a:pPr>
              <a:buFont typeface="Arial" panose="020B0604020202020204" pitchFamily="34" charset="0"/>
              <a:buChar char="•"/>
            </a:pPr>
            <a:r>
              <a:rPr lang="en-GB" b="1" dirty="0"/>
              <a:t>Identifiers:</a:t>
            </a:r>
            <a:r>
              <a:rPr lang="en-GB" dirty="0"/>
              <a:t> Unique codes for the medication statement.</a:t>
            </a:r>
          </a:p>
          <a:p>
            <a:pPr>
              <a:buFont typeface="Arial" panose="020B0604020202020204" pitchFamily="34" charset="0"/>
              <a:buChar char="•"/>
            </a:pPr>
            <a:r>
              <a:rPr lang="en-GB" b="1" dirty="0"/>
              <a:t>Status:</a:t>
            </a:r>
            <a:r>
              <a:rPr lang="en-GB" dirty="0"/>
              <a:t> Whether the medication is active, completed, etc.</a:t>
            </a:r>
          </a:p>
          <a:p>
            <a:pPr>
              <a:buFont typeface="Arial" panose="020B0604020202020204" pitchFamily="34" charset="0"/>
              <a:buChar char="•"/>
            </a:pPr>
            <a:r>
              <a:rPr lang="en-GB" b="1" dirty="0"/>
              <a:t>Category:</a:t>
            </a:r>
            <a:r>
              <a:rPr lang="en-GB" dirty="0"/>
              <a:t> The type of medication usage (e.g., inpatient, outpatient).</a:t>
            </a:r>
          </a:p>
          <a:p>
            <a:pPr>
              <a:buFont typeface="Arial" panose="020B0604020202020204" pitchFamily="34" charset="0"/>
              <a:buChar char="•"/>
            </a:pPr>
            <a:r>
              <a:rPr lang="en-GB" b="1" dirty="0"/>
              <a:t>Medication:</a:t>
            </a:r>
            <a:r>
              <a:rPr lang="en-GB" dirty="0"/>
              <a:t> Details about the medication itself.</a:t>
            </a:r>
          </a:p>
          <a:p>
            <a:pPr>
              <a:buFont typeface="Arial" panose="020B0604020202020204" pitchFamily="34" charset="0"/>
              <a:buChar char="•"/>
            </a:pPr>
            <a:r>
              <a:rPr lang="en-GB" b="1" dirty="0"/>
              <a:t>Subject:</a:t>
            </a:r>
            <a:r>
              <a:rPr lang="en-GB" dirty="0"/>
              <a:t> The patient taking the medication.</a:t>
            </a:r>
          </a:p>
          <a:p>
            <a:pPr>
              <a:buFont typeface="Arial" panose="020B0604020202020204" pitchFamily="34" charset="0"/>
              <a:buChar char="•"/>
            </a:pPr>
            <a:r>
              <a:rPr lang="en-GB" b="1" dirty="0"/>
              <a:t>Dosage:</a:t>
            </a:r>
            <a:r>
              <a:rPr lang="en-GB" dirty="0"/>
              <a:t> Information about how the medication is taken.</a:t>
            </a:r>
          </a:p>
          <a:p>
            <a:r>
              <a:rPr lang="en-GB" b="1" dirty="0"/>
              <a:t>Connecting the Two Sides</a:t>
            </a:r>
            <a:endParaRPr lang="en-GB" dirty="0"/>
          </a:p>
          <a:p>
            <a:r>
              <a:rPr lang="en-GB" dirty="0"/>
              <a:t>The diagram aims to show how the general information model on the left is used to structure specific healthcare information, like the medication statement on the right. It's a way of organizing and standardizing healthcare data to make it more usable and interoperable.</a:t>
            </a:r>
          </a:p>
          <a:p>
            <a:r>
              <a:rPr lang="en-GB" b="1" dirty="0"/>
              <a:t>In Summary</a:t>
            </a:r>
            <a:endParaRPr lang="en-GB" dirty="0"/>
          </a:p>
          <a:p>
            <a:r>
              <a:rPr lang="en-GB" dirty="0"/>
              <a:t>The image presents a framework for understanding how healthcare information can be organized and used. It starts with basic principles and builds up to complex applications, using a medication statement as a concrete example.</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27</a:t>
            </a:fld>
            <a:endParaRPr lang="en-GB" dirty="0"/>
          </a:p>
        </p:txBody>
      </p:sp>
    </p:spTree>
    <p:extLst>
      <p:ext uri="{BB962C8B-B14F-4D97-AF65-F5344CB8AC3E}">
        <p14:creationId xmlns:p14="http://schemas.microsoft.com/office/powerpoint/2010/main" val="9705522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depicts different types of "knowledge-intensive tasks" and categorizes them based on whether they involve </a:t>
            </a:r>
            <a:r>
              <a:rPr lang="en-GB" b="1" dirty="0"/>
              <a:t>analytic</a:t>
            </a:r>
            <a:r>
              <a:rPr lang="en-GB" dirty="0"/>
              <a:t> or </a:t>
            </a:r>
            <a:r>
              <a:rPr lang="en-GB" b="1" dirty="0"/>
              <a:t>synthetic</a:t>
            </a:r>
            <a:r>
              <a:rPr lang="en-GB" dirty="0"/>
              <a:t> thinking. Let's break it down:</a:t>
            </a:r>
          </a:p>
          <a:p>
            <a:pPr>
              <a:buFont typeface="Arial" panose="020B0604020202020204" pitchFamily="34" charset="0"/>
              <a:buChar char="•"/>
            </a:pPr>
            <a:r>
              <a:rPr lang="en-GB" b="1" dirty="0"/>
              <a:t>Knowledge-Intensive Task:</a:t>
            </a:r>
            <a:r>
              <a:rPr lang="en-GB" dirty="0"/>
              <a:t> This sits at the top, indicating that the diagram focuses on tasks that require a significant amount of knowledge to complete.</a:t>
            </a:r>
          </a:p>
          <a:p>
            <a:pPr>
              <a:buFont typeface="Arial" panose="020B0604020202020204" pitchFamily="34" charset="0"/>
              <a:buChar char="•"/>
            </a:pPr>
            <a:r>
              <a:rPr lang="en-GB" b="1" dirty="0"/>
              <a:t>Analytic Task:</a:t>
            </a:r>
            <a:r>
              <a:rPr lang="en-GB" dirty="0"/>
              <a:t> These tasks involve breaking down complex information into smaller parts to understand it. Think of activities like diagnosis, assessment, and monitoring where you </a:t>
            </a:r>
            <a:r>
              <a:rPr lang="en-GB" dirty="0" err="1"/>
              <a:t>analyze</a:t>
            </a:r>
            <a:r>
              <a:rPr lang="en-GB" dirty="0"/>
              <a:t> existing data to draw conclusions.</a:t>
            </a:r>
          </a:p>
          <a:p>
            <a:pPr>
              <a:buFont typeface="Arial" panose="020B0604020202020204" pitchFamily="34" charset="0"/>
              <a:buChar char="•"/>
            </a:pPr>
            <a:r>
              <a:rPr lang="en-GB" b="1" dirty="0"/>
              <a:t>Synthetic Task:</a:t>
            </a:r>
            <a:r>
              <a:rPr lang="en-GB" dirty="0"/>
              <a:t> These tasks involve combining different pieces of information to create something new. This includes activities like design, planning, and scheduling where you synthesize knowledge to develop solutions or strategies.</a:t>
            </a:r>
          </a:p>
          <a:p>
            <a:r>
              <a:rPr lang="en-GB" b="1" dirty="0"/>
              <a:t>Examples within each category:</a:t>
            </a:r>
            <a:endParaRPr lang="en-GB" dirty="0"/>
          </a:p>
          <a:p>
            <a:pPr>
              <a:buFont typeface="Arial" panose="020B0604020202020204" pitchFamily="34" charset="0"/>
              <a:buChar char="•"/>
            </a:pPr>
            <a:r>
              <a:rPr lang="en-GB" b="1" dirty="0"/>
              <a:t>Analytic:</a:t>
            </a:r>
            <a:endParaRPr lang="en-GB" dirty="0"/>
          </a:p>
          <a:p>
            <a:pPr marL="742950" lvl="1" indent="-285750">
              <a:buFont typeface="Arial" panose="020B0604020202020204" pitchFamily="34" charset="0"/>
              <a:buChar char="•"/>
            </a:pPr>
            <a:r>
              <a:rPr lang="en-GB" b="1" dirty="0"/>
              <a:t>Classification:</a:t>
            </a:r>
            <a:r>
              <a:rPr lang="en-GB" dirty="0"/>
              <a:t> Organizing information into categories (e.g., classifying diseases based on symptoms)</a:t>
            </a:r>
          </a:p>
          <a:p>
            <a:pPr marL="742950" lvl="1" indent="-285750">
              <a:buFont typeface="Arial" panose="020B0604020202020204" pitchFamily="34" charset="0"/>
              <a:buChar char="•"/>
            </a:pPr>
            <a:r>
              <a:rPr lang="en-GB" b="1" dirty="0"/>
              <a:t>Diagnosis:</a:t>
            </a:r>
            <a:r>
              <a:rPr lang="en-GB" dirty="0"/>
              <a:t> Identifying the cause of a problem (e.g., diagnosing a patient's illness)</a:t>
            </a:r>
          </a:p>
          <a:p>
            <a:pPr marL="742950" lvl="1" indent="-285750">
              <a:buFont typeface="Arial" panose="020B0604020202020204" pitchFamily="34" charset="0"/>
              <a:buChar char="•"/>
            </a:pPr>
            <a:r>
              <a:rPr lang="en-GB" b="1" dirty="0"/>
              <a:t>Prediction:</a:t>
            </a:r>
            <a:r>
              <a:rPr lang="en-GB" dirty="0"/>
              <a:t> Forecasting future outcomes based on current data (e.g., predicting patient response to treatment)</a:t>
            </a:r>
          </a:p>
          <a:p>
            <a:pPr marL="742950" lvl="1" indent="-285750">
              <a:buFont typeface="Arial" panose="020B0604020202020204" pitchFamily="34" charset="0"/>
              <a:buChar char="•"/>
            </a:pPr>
            <a:r>
              <a:rPr lang="en-GB" b="1" dirty="0"/>
              <a:t>Assessment:</a:t>
            </a:r>
            <a:r>
              <a:rPr lang="en-GB" dirty="0"/>
              <a:t> Evaluating the state of something (e.g., assessing a patient's health)</a:t>
            </a:r>
          </a:p>
          <a:p>
            <a:pPr marL="742950" lvl="1" indent="-285750">
              <a:buFont typeface="Arial" panose="020B0604020202020204" pitchFamily="34" charset="0"/>
              <a:buChar char="•"/>
            </a:pPr>
            <a:r>
              <a:rPr lang="en-GB" b="1" dirty="0"/>
              <a:t>Monitoring:</a:t>
            </a:r>
            <a:r>
              <a:rPr lang="en-GB" dirty="0"/>
              <a:t> Tracking changes over time (e.g., monitoring a patient's vital signs)</a:t>
            </a:r>
          </a:p>
          <a:p>
            <a:pPr>
              <a:buFont typeface="Arial" panose="020B0604020202020204" pitchFamily="34" charset="0"/>
              <a:buChar char="•"/>
            </a:pPr>
            <a:r>
              <a:rPr lang="en-GB" b="1" dirty="0"/>
              <a:t>Synthetic:</a:t>
            </a:r>
            <a:endParaRPr lang="en-GB" dirty="0"/>
          </a:p>
          <a:p>
            <a:pPr marL="742950" lvl="1" indent="-285750">
              <a:buFont typeface="Arial" panose="020B0604020202020204" pitchFamily="34" charset="0"/>
              <a:buChar char="•"/>
            </a:pPr>
            <a:r>
              <a:rPr lang="en-GB" b="1" dirty="0"/>
              <a:t>Design:</a:t>
            </a:r>
            <a:r>
              <a:rPr lang="en-GB" dirty="0"/>
              <a:t> Creating new solutions or artifacts (e.g., designing a treatment plan)</a:t>
            </a:r>
          </a:p>
          <a:p>
            <a:pPr marL="742950" lvl="1" indent="-285750">
              <a:buFont typeface="Arial" panose="020B0604020202020204" pitchFamily="34" charset="0"/>
              <a:buChar char="•"/>
            </a:pPr>
            <a:r>
              <a:rPr lang="en-GB" b="1" dirty="0"/>
              <a:t>Planning:</a:t>
            </a:r>
            <a:r>
              <a:rPr lang="en-GB" dirty="0"/>
              <a:t> Developing a course of action (e.g., planning a surgery)</a:t>
            </a:r>
          </a:p>
          <a:p>
            <a:pPr marL="742950" lvl="1" indent="-285750">
              <a:buFont typeface="Arial" panose="020B0604020202020204" pitchFamily="34" charset="0"/>
              <a:buChar char="•"/>
            </a:pPr>
            <a:r>
              <a:rPr lang="en-GB" b="1" dirty="0"/>
              <a:t>Assignment:</a:t>
            </a:r>
            <a:r>
              <a:rPr lang="en-GB" dirty="0"/>
              <a:t> Allocating resources or tasks (e.g., assigning nurses to patients)</a:t>
            </a:r>
          </a:p>
          <a:p>
            <a:pPr marL="742950" lvl="1" indent="-285750">
              <a:buFont typeface="Arial" panose="020B0604020202020204" pitchFamily="34" charset="0"/>
              <a:buChar char="•"/>
            </a:pPr>
            <a:r>
              <a:rPr lang="en-GB" b="1" dirty="0" err="1"/>
              <a:t>Modeling</a:t>
            </a:r>
            <a:r>
              <a:rPr lang="en-GB" b="1" dirty="0"/>
              <a:t>:</a:t>
            </a:r>
            <a:r>
              <a:rPr lang="en-GB" dirty="0"/>
              <a:t> Creating a simplified representation of a complex system (e.g., </a:t>
            </a:r>
            <a:r>
              <a:rPr lang="en-GB" dirty="0" err="1"/>
              <a:t>modeling</a:t>
            </a:r>
            <a:r>
              <a:rPr lang="en-GB" dirty="0"/>
              <a:t> disease progression)</a:t>
            </a:r>
          </a:p>
          <a:p>
            <a:pPr marL="742950" lvl="1" indent="-285750">
              <a:buFont typeface="Arial" panose="020B0604020202020204" pitchFamily="34" charset="0"/>
              <a:buChar char="•"/>
            </a:pPr>
            <a:r>
              <a:rPr lang="en-GB" b="1" dirty="0"/>
              <a:t>Scheduling:</a:t>
            </a:r>
            <a:r>
              <a:rPr lang="en-GB" dirty="0"/>
              <a:t> Organizing activities in time (e.g., scheduling appointments)</a:t>
            </a:r>
          </a:p>
          <a:p>
            <a:pPr marL="742950" lvl="1" indent="-285750">
              <a:buFont typeface="Arial" panose="020B0604020202020204" pitchFamily="34" charset="0"/>
              <a:buChar char="•"/>
            </a:pPr>
            <a:r>
              <a:rPr lang="en-GB" b="1" dirty="0"/>
              <a:t>Configuration Design:</a:t>
            </a:r>
            <a:r>
              <a:rPr lang="en-GB" dirty="0"/>
              <a:t> Defining the arrangement or settings of something (e.g., configuring medical equipment)</a:t>
            </a:r>
          </a:p>
          <a:p>
            <a:r>
              <a:rPr lang="en-GB" b="1" dirty="0"/>
              <a:t>Answering the Question:</a:t>
            </a:r>
            <a:endParaRPr lang="en-GB" dirty="0"/>
          </a:p>
          <a:p>
            <a:r>
              <a:rPr lang="en-GB" dirty="0"/>
              <a:t>The diagram itself is quite general and could apply to various domains. </a:t>
            </a:r>
            <a:r>
              <a:rPr lang="en-GB" b="1" dirty="0"/>
              <a:t>It's not specifically about healthcare OR car maintenance.</a:t>
            </a:r>
            <a:r>
              <a:rPr lang="en-GB" dirty="0"/>
              <a:t> The tasks listed could be relevant in both fields.</a:t>
            </a:r>
          </a:p>
          <a:p>
            <a:r>
              <a:rPr lang="en-GB" dirty="0"/>
              <a:t>For example, "diagnosis" could refer to diagnosing a patient's illness in healthcare or diagnosing a car engine problem in car maintenance. Similarly, "design" could refer to designing a treatment plan or designing a new car part.</a:t>
            </a:r>
          </a:p>
          <a:p>
            <a:r>
              <a:rPr lang="en-GB" dirty="0"/>
              <a:t>The diagram highlights the different types of thinking involved in knowledge-intensive tasks, regardless of the specific domain.</a:t>
            </a:r>
          </a:p>
          <a:p>
            <a:endParaRPr lang="en-US" dirty="0"/>
          </a:p>
        </p:txBody>
      </p:sp>
      <p:sp>
        <p:nvSpPr>
          <p:cNvPr id="4" name="Slide Number Placeholder 3"/>
          <p:cNvSpPr>
            <a:spLocks noGrp="1"/>
          </p:cNvSpPr>
          <p:nvPr>
            <p:ph type="sldNum" sz="quarter" idx="5"/>
          </p:nvPr>
        </p:nvSpPr>
        <p:spPr/>
        <p:txBody>
          <a:bodyPr/>
          <a:lstStyle/>
          <a:p>
            <a:fld id="{D39AB517-E579-4FED-A96A-720A96BF819A}" type="slidenum">
              <a:rPr lang="en-GB" smtClean="0"/>
              <a:t>28</a:t>
            </a:fld>
            <a:endParaRPr lang="en-GB" dirty="0"/>
          </a:p>
        </p:txBody>
      </p:sp>
    </p:spTree>
    <p:extLst>
      <p:ext uri="{BB962C8B-B14F-4D97-AF65-F5344CB8AC3E}">
        <p14:creationId xmlns:p14="http://schemas.microsoft.com/office/powerpoint/2010/main" val="40251197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54A4-18BF-88A1-E32B-CF9D15E7E8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E6F19F-28B0-0727-E3EE-5A0E523E26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A7CB7B-298D-75C4-1734-61574769C4CD}"/>
              </a:ext>
            </a:extLst>
          </p:cNvPr>
          <p:cNvSpPr>
            <a:spLocks noGrp="1"/>
          </p:cNvSpPr>
          <p:nvPr>
            <p:ph type="body" idx="1"/>
          </p:nvPr>
        </p:nvSpPr>
        <p:spPr/>
        <p:txBody>
          <a:bodyPr>
            <a:normAutofit fontScale="25000" lnSpcReduction="20000"/>
          </a:bodyPr>
          <a:lstStyle/>
          <a:p>
            <a:r>
              <a:rPr lang="en-GB" b="1" dirty="0">
                <a:solidFill>
                  <a:srgbClr val="0E0E0E"/>
                </a:solidFill>
                <a:effectLst/>
                <a:latin typeface=".AppleSystemUIFont"/>
              </a:rPr>
              <a:t>Data:</a:t>
            </a:r>
            <a:r>
              <a:rPr lang="en-GB" dirty="0">
                <a:solidFill>
                  <a:srgbClr val="0E0E0E"/>
                </a:solidFill>
                <a:effectLst/>
                <a:latin typeface=".AppleSystemUIFont"/>
              </a:rPr>
              <a:t> “98.6”</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Information:</a:t>
            </a:r>
            <a:r>
              <a:rPr lang="en-GB" dirty="0">
                <a:solidFill>
                  <a:srgbClr val="0E0E0E"/>
                </a:solidFill>
                <a:effectLst/>
                <a:latin typeface=".AppleSystemUIFont"/>
              </a:rPr>
              <a:t> “The patient’s body temperature is 98.6°F.”</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Knowledge:</a:t>
            </a:r>
            <a:r>
              <a:rPr lang="en-GB" dirty="0">
                <a:solidFill>
                  <a:srgbClr val="0E0E0E"/>
                </a:solidFill>
                <a:effectLst/>
                <a:latin typeface=".AppleSystemUIFont"/>
              </a:rPr>
              <a:t> “A normal body temperature suggests the patient is not febrile, but further symptoms must be checked to rule out other conditions.”</a:t>
            </a:r>
          </a:p>
          <a:p>
            <a:pPr>
              <a:spcBef>
                <a:spcPts val="900"/>
              </a:spcBef>
            </a:pPr>
            <a:endParaRPr lang="en-GB" dirty="0">
              <a:solidFill>
                <a:srgbClr val="0E0E0E"/>
              </a:solidFill>
              <a:effectLst/>
              <a:latin typeface=".AppleSystemUIFont"/>
            </a:endParaRPr>
          </a:p>
          <a:p>
            <a:pPr>
              <a:spcBef>
                <a:spcPts val="900"/>
              </a:spcBef>
            </a:pPr>
            <a:r>
              <a:rPr lang="en-GB" dirty="0">
                <a:solidFill>
                  <a:srgbClr val="0E0E0E"/>
                </a:solidFill>
                <a:effectLst/>
                <a:latin typeface=".AppleSystemUIFont"/>
              </a:rPr>
              <a:t>====</a:t>
            </a:r>
          </a:p>
          <a:p>
            <a:pPr>
              <a:spcBef>
                <a:spcPts val="900"/>
              </a:spcBef>
            </a:pPr>
            <a:endParaRPr lang="en-GB" b="1" dirty="0">
              <a:solidFill>
                <a:srgbClr val="0E0E0E"/>
              </a:solidFill>
              <a:effectLst/>
              <a:latin typeface=".AppleSystemUIFont"/>
            </a:endParaRPr>
          </a:p>
          <a:p>
            <a:pPr>
              <a:spcBef>
                <a:spcPts val="900"/>
              </a:spcBef>
            </a:pPr>
            <a:r>
              <a:rPr lang="en-GB" b="1" dirty="0">
                <a:solidFill>
                  <a:srgbClr val="0E0E0E"/>
                </a:solidFill>
                <a:effectLst/>
                <a:latin typeface=".AppleSystemUIFont"/>
              </a:rPr>
              <a:t>Explicit Knowledge:</a:t>
            </a:r>
            <a:r>
              <a:rPr lang="en-GB" dirty="0">
                <a:solidFill>
                  <a:srgbClr val="0E0E0E"/>
                </a:solidFill>
                <a:effectLst/>
                <a:latin typeface=".AppleSystemUIFont"/>
              </a:rPr>
              <a:t> “High blood pressure is defined as systolic ≥140 mmHg or diastolic ≥90 mmHg.”</a:t>
            </a:r>
          </a:p>
          <a:p>
            <a:pPr>
              <a:spcBef>
                <a:spcPts val="900"/>
              </a:spcBef>
            </a:pPr>
            <a:r>
              <a:rPr lang="en-GB" dirty="0">
                <a:solidFill>
                  <a:srgbClr val="0E0E0E"/>
                </a:solidFill>
                <a:effectLst/>
                <a:latin typeface=".AppleSystemUIFont"/>
              </a:rPr>
              <a:t>• </a:t>
            </a:r>
            <a:r>
              <a:rPr lang="en-GB" b="1" dirty="0">
                <a:solidFill>
                  <a:srgbClr val="0E0E0E"/>
                </a:solidFill>
                <a:effectLst/>
                <a:latin typeface=".AppleSystemUIFont"/>
              </a:rPr>
              <a:t>Computable Knowledge:</a:t>
            </a:r>
            <a:r>
              <a:rPr lang="en-GB" dirty="0">
                <a:solidFill>
                  <a:srgbClr val="0E0E0E"/>
                </a:solidFill>
                <a:effectLst/>
                <a:latin typeface=".AppleSystemUIFont"/>
              </a:rPr>
              <a:t> This definition is written in a rule-based algorithm that automatically flags patients with these readings in their health records.</a:t>
            </a:r>
          </a:p>
          <a:p>
            <a:pPr>
              <a:spcBef>
                <a:spcPts val="900"/>
              </a:spcBef>
            </a:pPr>
            <a:endParaRPr lang="en-GB" dirty="0">
              <a:solidFill>
                <a:srgbClr val="0E0E0E"/>
              </a:solidFill>
              <a:effectLst/>
              <a:latin typeface=".AppleSystemUIFont"/>
            </a:endParaRPr>
          </a:p>
          <a:p>
            <a:pPr>
              <a:spcBef>
                <a:spcPts val="900"/>
              </a:spcBef>
            </a:pPr>
            <a:r>
              <a:rPr lang="en-GB" dirty="0">
                <a:solidFill>
                  <a:srgbClr val="0E0E0E"/>
                </a:solidFill>
                <a:effectLst/>
                <a:latin typeface=".AppleSystemUIFont"/>
              </a:rPr>
              <a:t>====</a:t>
            </a:r>
          </a:p>
          <a:p>
            <a:pPr>
              <a:spcBef>
                <a:spcPts val="900"/>
              </a:spcBef>
            </a:pPr>
            <a:endParaRPr lang="en-GB" dirty="0">
              <a:solidFill>
                <a:srgbClr val="0E0E0E"/>
              </a:solidFill>
              <a:effectLst/>
              <a:latin typeface=".AppleSystemUIFont"/>
            </a:endParaRPr>
          </a:p>
          <a:p>
            <a:r>
              <a:rPr lang="en-GB" b="1" dirty="0">
                <a:solidFill>
                  <a:srgbClr val="0E0E0E"/>
                </a:solidFill>
                <a:effectLst/>
                <a:latin typeface=".AppleSystemUIFont"/>
              </a:rPr>
              <a:t>Clinical Decision Support:</a:t>
            </a:r>
            <a:r>
              <a:rPr lang="en-GB" dirty="0">
                <a:solidFill>
                  <a:srgbClr val="0E0E0E"/>
                </a:solidFill>
                <a:effectLst/>
                <a:latin typeface=".AppleSystemUIFont"/>
              </a:rPr>
              <a:t> A system alerts a doctor prescribing a medication that the patient is allergic to.</a:t>
            </a:r>
          </a:p>
          <a:p>
            <a:pPr>
              <a:spcBef>
                <a:spcPts val="900"/>
              </a:spcBef>
            </a:pPr>
            <a:r>
              <a:rPr lang="en-GB" b="1" dirty="0">
                <a:solidFill>
                  <a:srgbClr val="0E0E0E"/>
                </a:solidFill>
                <a:effectLst/>
                <a:latin typeface=".AppleSystemUIFont"/>
              </a:rPr>
              <a:t>Non-Clinical Decision Support:</a:t>
            </a:r>
            <a:r>
              <a:rPr lang="en-GB" dirty="0">
                <a:solidFill>
                  <a:srgbClr val="0E0E0E"/>
                </a:solidFill>
                <a:effectLst/>
                <a:latin typeface=".AppleSystemUIFont"/>
              </a:rPr>
              <a:t> A navigation app suggests an alternate route to avoid heavy traffic based on live data.</a:t>
            </a:r>
            <a:br>
              <a:rPr lang="en-GB" dirty="0">
                <a:solidFill>
                  <a:srgbClr val="0E0E0E"/>
                </a:solidFill>
                <a:effectLst/>
                <a:latin typeface=".AppleSystemUIFont"/>
              </a:rPr>
            </a:br>
            <a:endParaRPr lang="en-GB" dirty="0">
              <a:solidFill>
                <a:srgbClr val="0E0E0E"/>
              </a:solidFill>
              <a:effectLst/>
              <a:latin typeface=".AppleSystemUIFont"/>
            </a:endParaRPr>
          </a:p>
          <a:p>
            <a:r>
              <a:rPr lang="en-GB" b="1" dirty="0">
                <a:solidFill>
                  <a:srgbClr val="0E0E0E"/>
                </a:solidFill>
                <a:effectLst/>
                <a:latin typeface=".AppleSystemUIFont"/>
              </a:rPr>
              <a:t>Justification:</a:t>
            </a:r>
            <a:r>
              <a:rPr lang="en-GB" dirty="0">
                <a:solidFill>
                  <a:srgbClr val="0E0E0E"/>
                </a:solidFill>
                <a:effectLst/>
                <a:latin typeface=".AppleSystemUIFont"/>
              </a:rPr>
              <a:t> Both examples reduce risks (medical harm or travel delays), improve efficiency, and enable better outcomes.</a:t>
            </a:r>
          </a:p>
          <a:p>
            <a:endParaRPr lang="en-GB" b="1" dirty="0">
              <a:solidFill>
                <a:srgbClr val="0E0E0E"/>
              </a:solidFill>
              <a:effectLst/>
              <a:latin typeface=".AppleSystemUIFont"/>
            </a:endParaRPr>
          </a:p>
          <a:p>
            <a:r>
              <a:rPr lang="en-GB" b="1" dirty="0">
                <a:solidFill>
                  <a:srgbClr val="0E0E0E"/>
                </a:solidFill>
                <a:effectLst/>
                <a:latin typeface=".AppleSystemUIFont"/>
              </a:rPr>
              <a:t>====</a:t>
            </a:r>
          </a:p>
          <a:p>
            <a:endParaRPr lang="en-GB" b="1" dirty="0">
              <a:solidFill>
                <a:srgbClr val="0E0E0E"/>
              </a:solidFill>
              <a:effectLst/>
              <a:latin typeface=".AppleSystemUIFont"/>
            </a:endParaRPr>
          </a:p>
          <a:p>
            <a:r>
              <a:rPr lang="en-GB" b="1" dirty="0">
                <a:solidFill>
                  <a:srgbClr val="0E0E0E"/>
                </a:solidFill>
                <a:effectLst/>
                <a:latin typeface=".AppleSystemUIFont"/>
              </a:rPr>
              <a:t>Raw Data:</a:t>
            </a:r>
            <a:r>
              <a:rPr lang="en-GB" dirty="0">
                <a:solidFill>
                  <a:srgbClr val="0E0E0E"/>
                </a:solidFill>
                <a:effectLst/>
                <a:latin typeface=".AppleSystemUIFont"/>
              </a:rPr>
              <a:t> Facts like lab results or sensor readings.</a:t>
            </a:r>
          </a:p>
          <a:p>
            <a:pPr>
              <a:spcBef>
                <a:spcPts val="900"/>
              </a:spcBef>
            </a:pPr>
            <a:r>
              <a:rPr lang="en-GB" dirty="0">
                <a:solidFill>
                  <a:srgbClr val="0E0E0E"/>
                </a:solidFill>
                <a:effectLst/>
                <a:latin typeface=".AppleSystemUIFont"/>
              </a:rPr>
              <a:t>• Example: “Blood glucose = 180 mg/dL.”</a:t>
            </a:r>
          </a:p>
          <a:p>
            <a:pPr>
              <a:spcBef>
                <a:spcPts val="900"/>
              </a:spcBef>
            </a:pPr>
            <a:r>
              <a:rPr lang="en-GB" dirty="0">
                <a:solidFill>
                  <a:srgbClr val="0E0E0E"/>
                </a:solidFill>
                <a:effectLst/>
                <a:latin typeface=".AppleSystemUIFont"/>
              </a:rPr>
              <a:t>2. </a:t>
            </a:r>
            <a:r>
              <a:rPr lang="en-GB" b="1" dirty="0">
                <a:solidFill>
                  <a:srgbClr val="0E0E0E"/>
                </a:solidFill>
                <a:effectLst/>
                <a:latin typeface=".AppleSystemUIFont"/>
              </a:rPr>
              <a:t>Processed Data (Information):</a:t>
            </a:r>
            <a:r>
              <a:rPr lang="en-GB" dirty="0">
                <a:solidFill>
                  <a:srgbClr val="0E0E0E"/>
                </a:solidFill>
                <a:effectLst/>
                <a:latin typeface=".AppleSystemUIFont"/>
              </a:rPr>
              <a:t> Adds meaning to raw data.</a:t>
            </a:r>
          </a:p>
          <a:p>
            <a:pPr>
              <a:spcBef>
                <a:spcPts val="900"/>
              </a:spcBef>
            </a:pPr>
            <a:r>
              <a:rPr lang="en-GB" dirty="0">
                <a:solidFill>
                  <a:srgbClr val="0E0E0E"/>
                </a:solidFill>
                <a:effectLst/>
                <a:latin typeface=".AppleSystemUIFont"/>
              </a:rPr>
              <a:t>• Example: “Blood glucose above 126 mg/dL indicates </a:t>
            </a:r>
            <a:r>
              <a:rPr lang="en-GB" dirty="0" err="1">
                <a:solidFill>
                  <a:srgbClr val="0E0E0E"/>
                </a:solidFill>
                <a:effectLst/>
                <a:latin typeface=".AppleSystemUIFont"/>
              </a:rPr>
              <a:t>hyperglycemia</a:t>
            </a:r>
            <a:r>
              <a:rPr lang="en-GB" dirty="0">
                <a:solidFill>
                  <a:srgbClr val="0E0E0E"/>
                </a:solidFill>
                <a:effectLst/>
                <a:latin typeface=".AppleSystemUIFont"/>
              </a:rPr>
              <a:t>.”</a:t>
            </a:r>
          </a:p>
          <a:p>
            <a:pPr>
              <a:spcBef>
                <a:spcPts val="900"/>
              </a:spcBef>
            </a:pPr>
            <a:r>
              <a:rPr lang="en-GB" dirty="0">
                <a:solidFill>
                  <a:srgbClr val="0E0E0E"/>
                </a:solidFill>
                <a:effectLst/>
                <a:latin typeface=".AppleSystemUIFont"/>
              </a:rPr>
              <a:t>3. </a:t>
            </a:r>
            <a:r>
              <a:rPr lang="en-GB" b="1" dirty="0">
                <a:solidFill>
                  <a:srgbClr val="0E0E0E"/>
                </a:solidFill>
                <a:effectLst/>
                <a:latin typeface=".AppleSystemUIFont"/>
              </a:rPr>
              <a:t>Actionable Knowledge:</a:t>
            </a:r>
            <a:r>
              <a:rPr lang="en-GB" dirty="0">
                <a:solidFill>
                  <a:srgbClr val="0E0E0E"/>
                </a:solidFill>
                <a:effectLst/>
                <a:latin typeface=".AppleSystemUIFont"/>
              </a:rPr>
              <a:t> Combines processed data with context for decision-making.</a:t>
            </a:r>
          </a:p>
          <a:p>
            <a:pPr>
              <a:spcBef>
                <a:spcPts val="900"/>
              </a:spcBef>
            </a:pPr>
            <a:r>
              <a:rPr lang="en-GB" dirty="0">
                <a:solidFill>
                  <a:srgbClr val="0E0E0E"/>
                </a:solidFill>
                <a:effectLst/>
                <a:latin typeface=".AppleSystemUIFont"/>
              </a:rPr>
              <a:t>• Example: “Recommend insulin adjustment for </a:t>
            </a:r>
            <a:r>
              <a:rPr lang="en-GB" dirty="0" err="1">
                <a:solidFill>
                  <a:srgbClr val="0E0E0E"/>
                </a:solidFill>
                <a:effectLst/>
                <a:latin typeface=".AppleSystemUIFont"/>
              </a:rPr>
              <a:t>hyperglycemia</a:t>
            </a:r>
            <a:r>
              <a:rPr lang="en-GB" dirty="0">
                <a:solidFill>
                  <a:srgbClr val="0E0E0E"/>
                </a:solidFill>
                <a:effectLst/>
                <a:latin typeface=".AppleSystemUIFont"/>
              </a:rPr>
              <a:t> in a patient with diabetes.”</a:t>
            </a:r>
          </a:p>
          <a:p>
            <a:pPr>
              <a:spcBef>
                <a:spcPts val="900"/>
              </a:spcBef>
            </a:pPr>
            <a:r>
              <a:rPr lang="en-GB" dirty="0">
                <a:solidFill>
                  <a:srgbClr val="0E0E0E"/>
                </a:solidFill>
                <a:effectLst/>
                <a:latin typeface=".AppleSystemUIFont"/>
              </a:rPr>
              <a:t>4. </a:t>
            </a:r>
            <a:r>
              <a:rPr lang="en-GB" b="1" dirty="0">
                <a:solidFill>
                  <a:srgbClr val="0E0E0E"/>
                </a:solidFill>
                <a:effectLst/>
                <a:latin typeface=".AppleSystemUIFont"/>
              </a:rPr>
              <a:t>Executable Knowledge:</a:t>
            </a:r>
            <a:r>
              <a:rPr lang="en-GB" dirty="0">
                <a:solidFill>
                  <a:srgbClr val="0E0E0E"/>
                </a:solidFill>
                <a:effectLst/>
                <a:latin typeface=".AppleSystemUIFont"/>
              </a:rPr>
              <a:t> Fully encoded into a system to trigger specific actions.</a:t>
            </a:r>
          </a:p>
          <a:p>
            <a:endParaRPr lang="en-US" dirty="0"/>
          </a:p>
        </p:txBody>
      </p:sp>
      <p:sp>
        <p:nvSpPr>
          <p:cNvPr id="4" name="Slide Number Placeholder 3">
            <a:extLst>
              <a:ext uri="{FF2B5EF4-FFF2-40B4-BE49-F238E27FC236}">
                <a16:creationId xmlns:a16="http://schemas.microsoft.com/office/drawing/2014/main" id="{E052DC31-677B-5338-3E5B-977FCEBD02F1}"/>
              </a:ext>
            </a:extLst>
          </p:cNvPr>
          <p:cNvSpPr>
            <a:spLocks noGrp="1"/>
          </p:cNvSpPr>
          <p:nvPr>
            <p:ph type="sldNum" sz="quarter" idx="10"/>
          </p:nvPr>
        </p:nvSpPr>
        <p:spPr/>
        <p:txBody>
          <a:bodyPr/>
          <a:lstStyle/>
          <a:p>
            <a:fld id="{A5D78FC6-CE17-4259-A63C-DDFC12E048FC}" type="slidenum">
              <a:rPr lang="en-US" smtClean="0"/>
              <a:pPr/>
              <a:t>30</a:t>
            </a:fld>
            <a:endParaRPr lang="en-US"/>
          </a:p>
        </p:txBody>
      </p:sp>
    </p:spTree>
    <p:extLst>
      <p:ext uri="{BB962C8B-B14F-4D97-AF65-F5344CB8AC3E}">
        <p14:creationId xmlns:p14="http://schemas.microsoft.com/office/powerpoint/2010/main" val="9278775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39AB517-E579-4FED-A96A-720A96BF819A}" type="slidenum">
              <a:rPr lang="en-GB" smtClean="0"/>
              <a:t>31</a:t>
            </a:fld>
            <a:endParaRPr lang="en-GB" dirty="0"/>
          </a:p>
        </p:txBody>
      </p:sp>
    </p:spTree>
    <p:extLst>
      <p:ext uri="{BB962C8B-B14F-4D97-AF65-F5344CB8AC3E}">
        <p14:creationId xmlns:p14="http://schemas.microsoft.com/office/powerpoint/2010/main" val="10748748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B42C8-02B0-E1EB-7F13-9D27F295D1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64394C-073B-B7DE-BD4B-1826DDC6EC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87C716-4D04-D0F5-CF42-634ECF316004}"/>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B5B0B760-6BFB-C47D-7860-440051E14959}"/>
              </a:ext>
            </a:extLst>
          </p:cNvPr>
          <p:cNvSpPr>
            <a:spLocks noGrp="1"/>
          </p:cNvSpPr>
          <p:nvPr>
            <p:ph type="sldNum" sz="quarter" idx="10"/>
          </p:nvPr>
        </p:nvSpPr>
        <p:spPr/>
        <p:txBody>
          <a:bodyPr/>
          <a:lstStyle/>
          <a:p>
            <a:fld id="{A5D78FC6-CE17-4259-A63C-DDFC12E048FC}" type="slidenum">
              <a:rPr lang="en-US" smtClean="0"/>
              <a:pPr/>
              <a:t>32</a:t>
            </a:fld>
            <a:endParaRPr lang="en-US"/>
          </a:p>
        </p:txBody>
      </p:sp>
    </p:spTree>
    <p:extLst>
      <p:ext uri="{BB962C8B-B14F-4D97-AF65-F5344CB8AC3E}">
        <p14:creationId xmlns:p14="http://schemas.microsoft.com/office/powerpoint/2010/main" val="1420600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1F57F1C-7BDF-4236-B6A4-3C314EF04971}" type="datetime1">
              <a:rPr lang="en-US" smtClean="0"/>
              <a:t>11/18/2025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3" y="4224338"/>
            <a:ext cx="51435" cy="36830"/>
          </a:xfrm>
          <a:custGeom>
            <a:avLst/>
            <a:gdLst/>
            <a:ahLst/>
            <a:cxnLst/>
            <a:rect l="l" t="t" r="r" b="b"/>
            <a:pathLst>
              <a:path w="51435" h="36829">
                <a:moveTo>
                  <a:pt x="28203" y="0"/>
                </a:moveTo>
                <a:lnTo>
                  <a:pt x="0" y="21008"/>
                </a:lnTo>
                <a:lnTo>
                  <a:pt x="5080" y="27841"/>
                </a:lnTo>
                <a:lnTo>
                  <a:pt x="10402" y="32097"/>
                </a:lnTo>
                <a:lnTo>
                  <a:pt x="16991" y="35005"/>
                </a:lnTo>
                <a:lnTo>
                  <a:pt x="24405" y="36429"/>
                </a:lnTo>
                <a:lnTo>
                  <a:pt x="32207" y="36235"/>
                </a:lnTo>
                <a:lnTo>
                  <a:pt x="51320" y="11521"/>
                </a:lnTo>
                <a:lnTo>
                  <a:pt x="45351"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49" y="3438231"/>
            <a:ext cx="50165" cy="37465"/>
          </a:xfrm>
          <a:custGeom>
            <a:avLst/>
            <a:gdLst/>
            <a:ahLst/>
            <a:cxnLst/>
            <a:rect l="l" t="t" r="r" b="b"/>
            <a:pathLst>
              <a:path w="50165" h="37464">
                <a:moveTo>
                  <a:pt x="21031" y="0"/>
                </a:moveTo>
                <a:lnTo>
                  <a:pt x="11667" y="2559"/>
                </a:lnTo>
                <a:lnTo>
                  <a:pt x="4382" y="7630"/>
                </a:lnTo>
                <a:lnTo>
                  <a:pt x="404" y="14157"/>
                </a:lnTo>
                <a:lnTo>
                  <a:pt x="0" y="21319"/>
                </a:lnTo>
                <a:lnTo>
                  <a:pt x="3437" y="28289"/>
                </a:lnTo>
                <a:lnTo>
                  <a:pt x="7768" y="33522"/>
                </a:lnTo>
                <a:lnTo>
                  <a:pt x="15261" y="36849"/>
                </a:lnTo>
                <a:lnTo>
                  <a:pt x="23503" y="37179"/>
                </a:lnTo>
                <a:lnTo>
                  <a:pt x="33369" y="36094"/>
                </a:lnTo>
                <a:lnTo>
                  <a:pt x="41617" y="32399"/>
                </a:lnTo>
                <a:lnTo>
                  <a:pt x="47403" y="26669"/>
                </a:lnTo>
                <a:lnTo>
                  <a:pt x="49881" y="19476"/>
                </a:lnTo>
                <a:lnTo>
                  <a:pt x="50148" y="15691"/>
                </a:lnTo>
                <a:lnTo>
                  <a:pt x="48865" y="11932"/>
                </a:lnTo>
                <a:lnTo>
                  <a:pt x="46211" y="8706"/>
                </a:lnTo>
                <a:lnTo>
                  <a:pt x="39412" y="3272"/>
                </a:lnTo>
                <a:lnTo>
                  <a:pt x="30649" y="303"/>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8" y="3430748"/>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72"/>
                </a:lnTo>
                <a:lnTo>
                  <a:pt x="17627" y="35739"/>
                </a:lnTo>
                <a:lnTo>
                  <a:pt x="25542" y="37004"/>
                </a:lnTo>
                <a:lnTo>
                  <a:pt x="33781" y="36417"/>
                </a:lnTo>
                <a:lnTo>
                  <a:pt x="43776" y="33851"/>
                </a:lnTo>
                <a:lnTo>
                  <a:pt x="51079" y="27412"/>
                </a:lnTo>
                <a:lnTo>
                  <a:pt x="52734" y="20085"/>
                </a:lnTo>
                <a:lnTo>
                  <a:pt x="51384" y="20085"/>
                </a:lnTo>
                <a:lnTo>
                  <a:pt x="52031" y="13989"/>
                </a:lnTo>
                <a:lnTo>
                  <a:pt x="48628" y="8032"/>
                </a:lnTo>
                <a:lnTo>
                  <a:pt x="42278" y="4146"/>
                </a:lnTo>
                <a:lnTo>
                  <a:pt x="33473" y="670"/>
                </a:lnTo>
                <a:lnTo>
                  <a:pt x="23895" y="0"/>
                </a:lnTo>
                <a:close/>
              </a:path>
              <a:path w="53340" h="37464">
                <a:moveTo>
                  <a:pt x="52831" y="19653"/>
                </a:moveTo>
                <a:lnTo>
                  <a:pt x="51384" y="20085"/>
                </a:lnTo>
                <a:lnTo>
                  <a:pt x="52734"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8" y="3414236"/>
            <a:ext cx="52705" cy="36830"/>
          </a:xfrm>
          <a:custGeom>
            <a:avLst/>
            <a:gdLst/>
            <a:ahLst/>
            <a:cxnLst/>
            <a:rect l="l" t="t" r="r" b="b"/>
            <a:pathLst>
              <a:path w="52704" h="36829">
                <a:moveTo>
                  <a:pt x="24069" y="0"/>
                </a:moveTo>
                <a:lnTo>
                  <a:pt x="14799" y="1916"/>
                </a:lnTo>
                <a:lnTo>
                  <a:pt x="6959" y="6494"/>
                </a:lnTo>
                <a:lnTo>
                  <a:pt x="787" y="12780"/>
                </a:lnTo>
                <a:lnTo>
                  <a:pt x="0" y="21150"/>
                </a:lnTo>
                <a:lnTo>
                  <a:pt x="4940" y="28008"/>
                </a:lnTo>
                <a:lnTo>
                  <a:pt x="10734" y="32318"/>
                </a:lnTo>
                <a:lnTo>
                  <a:pt x="17775" y="35199"/>
                </a:lnTo>
                <a:lnTo>
                  <a:pt x="25608" y="36523"/>
                </a:lnTo>
                <a:lnTo>
                  <a:pt x="33782" y="36161"/>
                </a:lnTo>
                <a:lnTo>
                  <a:pt x="43942" y="33850"/>
                </a:lnTo>
                <a:lnTo>
                  <a:pt x="51295" y="27258"/>
                </a:lnTo>
                <a:lnTo>
                  <a:pt x="52471" y="19829"/>
                </a:lnTo>
                <a:lnTo>
                  <a:pt x="51104" y="19829"/>
                </a:lnTo>
                <a:lnTo>
                  <a:pt x="51612" y="13949"/>
                </a:lnTo>
                <a:lnTo>
                  <a:pt x="48361" y="8247"/>
                </a:lnTo>
                <a:lnTo>
                  <a:pt x="42341" y="4411"/>
                </a:lnTo>
                <a:lnTo>
                  <a:pt x="33630" y="809"/>
                </a:lnTo>
                <a:lnTo>
                  <a:pt x="24069" y="0"/>
                </a:lnTo>
                <a:close/>
              </a:path>
              <a:path w="52704" h="36829">
                <a:moveTo>
                  <a:pt x="52539" y="19397"/>
                </a:moveTo>
                <a:lnTo>
                  <a:pt x="51104" y="19829"/>
                </a:lnTo>
                <a:lnTo>
                  <a:pt x="52471" y="19829"/>
                </a:lnTo>
                <a:lnTo>
                  <a:pt x="52539" y="1939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75"/>
            <a:ext cx="50165" cy="38100"/>
          </a:xfrm>
          <a:custGeom>
            <a:avLst/>
            <a:gdLst/>
            <a:ahLst/>
            <a:cxnLst/>
            <a:rect l="l" t="t" r="r" b="b"/>
            <a:pathLst>
              <a:path w="50165" h="38100">
                <a:moveTo>
                  <a:pt x="26963" y="0"/>
                </a:moveTo>
                <a:lnTo>
                  <a:pt x="0" y="22242"/>
                </a:lnTo>
                <a:lnTo>
                  <a:pt x="3303" y="29336"/>
                </a:lnTo>
                <a:lnTo>
                  <a:pt x="8832" y="33427"/>
                </a:lnTo>
                <a:lnTo>
                  <a:pt x="15501" y="36229"/>
                </a:lnTo>
                <a:lnTo>
                  <a:pt x="22923" y="37627"/>
                </a:lnTo>
                <a:lnTo>
                  <a:pt x="30709" y="37503"/>
                </a:lnTo>
                <a:lnTo>
                  <a:pt x="40945" y="35204"/>
                </a:lnTo>
                <a:lnTo>
                  <a:pt x="48400" y="28638"/>
                </a:lnTo>
                <a:lnTo>
                  <a:pt x="49759" y="20739"/>
                </a:lnTo>
                <a:lnTo>
                  <a:pt x="49556" y="12839"/>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6" y="3086787"/>
            <a:ext cx="50800" cy="37465"/>
          </a:xfrm>
          <a:custGeom>
            <a:avLst/>
            <a:gdLst/>
            <a:ahLst/>
            <a:cxnLst/>
            <a:rect l="l" t="t" r="r" b="b"/>
            <a:pathLst>
              <a:path w="50800" h="37464">
                <a:moveTo>
                  <a:pt x="21072" y="0"/>
                </a:moveTo>
                <a:lnTo>
                  <a:pt x="11708" y="2552"/>
                </a:lnTo>
                <a:lnTo>
                  <a:pt x="4406" y="7608"/>
                </a:lnTo>
                <a:lnTo>
                  <a:pt x="415" y="14131"/>
                </a:lnTo>
                <a:lnTo>
                  <a:pt x="0" y="21297"/>
                </a:lnTo>
                <a:lnTo>
                  <a:pt x="3428" y="28282"/>
                </a:lnTo>
                <a:lnTo>
                  <a:pt x="7708" y="33463"/>
                </a:lnTo>
                <a:lnTo>
                  <a:pt x="15099" y="36791"/>
                </a:lnTo>
                <a:lnTo>
                  <a:pt x="23252" y="37172"/>
                </a:lnTo>
                <a:lnTo>
                  <a:pt x="33127" y="36161"/>
                </a:lnTo>
                <a:lnTo>
                  <a:pt x="41431" y="32532"/>
                </a:lnTo>
                <a:lnTo>
                  <a:pt x="47304"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4" y="3060602"/>
            <a:ext cx="50800" cy="38735"/>
          </a:xfrm>
          <a:custGeom>
            <a:avLst/>
            <a:gdLst/>
            <a:ahLst/>
            <a:cxnLst/>
            <a:rect l="l" t="t" r="r" b="b"/>
            <a:pathLst>
              <a:path w="50800" h="38735">
                <a:moveTo>
                  <a:pt x="26584" y="0"/>
                </a:moveTo>
                <a:lnTo>
                  <a:pt x="0" y="22708"/>
                </a:lnTo>
                <a:lnTo>
                  <a:pt x="3648" y="29527"/>
                </a:lnTo>
                <a:lnTo>
                  <a:pt x="7915" y="34721"/>
                </a:lnTo>
                <a:lnTo>
                  <a:pt x="15307" y="38036"/>
                </a:lnTo>
                <a:lnTo>
                  <a:pt x="23460" y="38417"/>
                </a:lnTo>
                <a:lnTo>
                  <a:pt x="33334" y="37408"/>
                </a:lnTo>
                <a:lnTo>
                  <a:pt x="41638" y="33783"/>
                </a:lnTo>
                <a:lnTo>
                  <a:pt x="47511" y="28103"/>
                </a:lnTo>
                <a:lnTo>
                  <a:pt x="50092" y="20929"/>
                </a:lnTo>
                <a:lnTo>
                  <a:pt x="50219" y="12954"/>
                </a:lnTo>
                <a:lnTo>
                  <a:pt x="43983" y="5702"/>
                </a:lnTo>
                <a:lnTo>
                  <a:pt x="34217" y="2438"/>
                </a:lnTo>
                <a:lnTo>
                  <a:pt x="26584"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5" y="3043627"/>
            <a:ext cx="50165" cy="37465"/>
          </a:xfrm>
          <a:custGeom>
            <a:avLst/>
            <a:gdLst/>
            <a:ahLst/>
            <a:cxnLst/>
            <a:rect l="l" t="t" r="r" b="b"/>
            <a:pathLst>
              <a:path w="50165" h="37464">
                <a:moveTo>
                  <a:pt x="28502" y="0"/>
                </a:moveTo>
                <a:lnTo>
                  <a:pt x="18541" y="402"/>
                </a:lnTo>
                <a:lnTo>
                  <a:pt x="9582" y="3644"/>
                </a:lnTo>
                <a:lnTo>
                  <a:pt x="3208" y="9013"/>
                </a:lnTo>
                <a:lnTo>
                  <a:pt x="0" y="15795"/>
                </a:lnTo>
                <a:lnTo>
                  <a:pt x="533" y="23186"/>
                </a:lnTo>
                <a:lnTo>
                  <a:pt x="4888" y="29868"/>
                </a:lnTo>
                <a:lnTo>
                  <a:pt x="12094" y="34618"/>
                </a:lnTo>
                <a:lnTo>
                  <a:pt x="21166" y="37007"/>
                </a:lnTo>
                <a:lnTo>
                  <a:pt x="31114" y="36610"/>
                </a:lnTo>
                <a:lnTo>
                  <a:pt x="41274" y="34286"/>
                </a:lnTo>
                <a:lnTo>
                  <a:pt x="48628" y="27707"/>
                </a:lnTo>
                <a:lnTo>
                  <a:pt x="49872" y="19846"/>
                </a:lnTo>
                <a:lnTo>
                  <a:pt x="50063" y="17827"/>
                </a:lnTo>
                <a:lnTo>
                  <a:pt x="49801" y="15772"/>
                </a:lnTo>
                <a:lnTo>
                  <a:pt x="49123" y="13826"/>
                </a:lnTo>
                <a:lnTo>
                  <a:pt x="44777" y="7142"/>
                </a:lnTo>
                <a:lnTo>
                  <a:pt x="37575" y="2390"/>
                </a:lnTo>
                <a:lnTo>
                  <a:pt x="28502"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5" y="2037768"/>
            <a:ext cx="51435" cy="38735"/>
          </a:xfrm>
          <a:custGeom>
            <a:avLst/>
            <a:gdLst/>
            <a:ahLst/>
            <a:cxnLst/>
            <a:rect l="l" t="t" r="r" b="b"/>
            <a:pathLst>
              <a:path w="51435" h="38735">
                <a:moveTo>
                  <a:pt x="26658" y="0"/>
                </a:moveTo>
                <a:lnTo>
                  <a:pt x="0" y="22560"/>
                </a:lnTo>
                <a:lnTo>
                  <a:pt x="3519" y="29514"/>
                </a:lnTo>
                <a:lnTo>
                  <a:pt x="9165" y="34030"/>
                </a:lnTo>
                <a:lnTo>
                  <a:pt x="16217" y="36998"/>
                </a:lnTo>
                <a:lnTo>
                  <a:pt x="24134" y="38265"/>
                </a:lnTo>
                <a:lnTo>
                  <a:pt x="32373" y="37680"/>
                </a:lnTo>
                <a:lnTo>
                  <a:pt x="42355" y="35115"/>
                </a:lnTo>
                <a:lnTo>
                  <a:pt x="49658" y="28676"/>
                </a:lnTo>
                <a:lnTo>
                  <a:pt x="51410" y="20916"/>
                </a:lnTo>
                <a:lnTo>
                  <a:pt x="49910" y="14997"/>
                </a:lnTo>
                <a:lnTo>
                  <a:pt x="46346" y="9715"/>
                </a:lnTo>
                <a:lnTo>
                  <a:pt x="40988"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3977F9C-1B7A-4253-8774-B5A48A52146F}" type="datetime1">
              <a:rPr lang="en-US" smtClean="0"/>
              <a:t>11/18/2025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9C538427-8C55-4974-9A4A-993D8E8E3B09}" type="datetime1">
              <a:rPr lang="en-US" smtClean="0"/>
              <a:t>11/18/2025</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7" y="4224340"/>
            <a:ext cx="51435" cy="36830"/>
          </a:xfrm>
          <a:custGeom>
            <a:avLst/>
            <a:gdLst/>
            <a:ahLst/>
            <a:cxnLst/>
            <a:rect l="l" t="t" r="r" b="b"/>
            <a:pathLst>
              <a:path w="51435" h="36829">
                <a:moveTo>
                  <a:pt x="28203" y="0"/>
                </a:moveTo>
                <a:lnTo>
                  <a:pt x="0" y="21008"/>
                </a:lnTo>
                <a:lnTo>
                  <a:pt x="5080" y="27841"/>
                </a:lnTo>
                <a:lnTo>
                  <a:pt x="10402" y="32097"/>
                </a:lnTo>
                <a:lnTo>
                  <a:pt x="16991" y="35003"/>
                </a:lnTo>
                <a:lnTo>
                  <a:pt x="24405" y="36424"/>
                </a:lnTo>
                <a:lnTo>
                  <a:pt x="32207" y="36223"/>
                </a:lnTo>
                <a:lnTo>
                  <a:pt x="51320" y="11521"/>
                </a:lnTo>
                <a:lnTo>
                  <a:pt x="45339"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3" y="3438233"/>
            <a:ext cx="50165" cy="37465"/>
          </a:xfrm>
          <a:custGeom>
            <a:avLst/>
            <a:gdLst/>
            <a:ahLst/>
            <a:cxnLst/>
            <a:rect l="l" t="t" r="r" b="b"/>
            <a:pathLst>
              <a:path w="50165" h="37464">
                <a:moveTo>
                  <a:pt x="21031" y="0"/>
                </a:moveTo>
                <a:lnTo>
                  <a:pt x="11667" y="2559"/>
                </a:lnTo>
                <a:lnTo>
                  <a:pt x="4382" y="7624"/>
                </a:lnTo>
                <a:lnTo>
                  <a:pt x="404" y="14153"/>
                </a:lnTo>
                <a:lnTo>
                  <a:pt x="0" y="21317"/>
                </a:lnTo>
                <a:lnTo>
                  <a:pt x="3437" y="28290"/>
                </a:lnTo>
                <a:lnTo>
                  <a:pt x="7755" y="33522"/>
                </a:lnTo>
                <a:lnTo>
                  <a:pt x="15248" y="36849"/>
                </a:lnTo>
                <a:lnTo>
                  <a:pt x="23503" y="37180"/>
                </a:lnTo>
                <a:lnTo>
                  <a:pt x="33363" y="36094"/>
                </a:lnTo>
                <a:lnTo>
                  <a:pt x="41612" y="32400"/>
                </a:lnTo>
                <a:lnTo>
                  <a:pt x="47401" y="26669"/>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599" y="3430751"/>
            <a:ext cx="53340" cy="37465"/>
          </a:xfrm>
          <a:custGeom>
            <a:avLst/>
            <a:gdLst/>
            <a:ahLst/>
            <a:cxnLst/>
            <a:rect l="l" t="t" r="r" b="b"/>
            <a:pathLst>
              <a:path w="53340" h="37464">
                <a:moveTo>
                  <a:pt x="23902" y="0"/>
                </a:moveTo>
                <a:lnTo>
                  <a:pt x="14685" y="2053"/>
                </a:lnTo>
                <a:lnTo>
                  <a:pt x="6972" y="6750"/>
                </a:lnTo>
                <a:lnTo>
                  <a:pt x="787" y="13036"/>
                </a:lnTo>
                <a:lnTo>
                  <a:pt x="0" y="21393"/>
                </a:lnTo>
                <a:lnTo>
                  <a:pt x="4940" y="28251"/>
                </a:lnTo>
                <a:lnTo>
                  <a:pt x="10586" y="32766"/>
                </a:lnTo>
                <a:lnTo>
                  <a:pt x="17638" y="35734"/>
                </a:lnTo>
                <a:lnTo>
                  <a:pt x="25555" y="37002"/>
                </a:lnTo>
                <a:lnTo>
                  <a:pt x="33794" y="36417"/>
                </a:lnTo>
                <a:lnTo>
                  <a:pt x="43789" y="33851"/>
                </a:lnTo>
                <a:lnTo>
                  <a:pt x="51092" y="27412"/>
                </a:lnTo>
                <a:lnTo>
                  <a:pt x="52735" y="20085"/>
                </a:lnTo>
                <a:lnTo>
                  <a:pt x="51396" y="20085"/>
                </a:lnTo>
                <a:lnTo>
                  <a:pt x="52044" y="13989"/>
                </a:lnTo>
                <a:lnTo>
                  <a:pt x="48640" y="8032"/>
                </a:lnTo>
                <a:lnTo>
                  <a:pt x="42290" y="4146"/>
                </a:lnTo>
                <a:lnTo>
                  <a:pt x="33484" y="670"/>
                </a:lnTo>
                <a:lnTo>
                  <a:pt x="23902" y="0"/>
                </a:lnTo>
                <a:close/>
              </a:path>
              <a:path w="53340" h="37464">
                <a:moveTo>
                  <a:pt x="52831" y="19653"/>
                </a:moveTo>
                <a:lnTo>
                  <a:pt x="51396" y="20085"/>
                </a:lnTo>
                <a:lnTo>
                  <a:pt x="52735"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4001" y="3414234"/>
            <a:ext cx="52705" cy="36830"/>
          </a:xfrm>
          <a:custGeom>
            <a:avLst/>
            <a:gdLst/>
            <a:ahLst/>
            <a:cxnLst/>
            <a:rect l="l" t="t" r="r" b="b"/>
            <a:pathLst>
              <a:path w="52704" h="36829">
                <a:moveTo>
                  <a:pt x="24069" y="0"/>
                </a:moveTo>
                <a:lnTo>
                  <a:pt x="14799" y="1919"/>
                </a:lnTo>
                <a:lnTo>
                  <a:pt x="6959" y="6499"/>
                </a:lnTo>
                <a:lnTo>
                  <a:pt x="787" y="12785"/>
                </a:lnTo>
                <a:lnTo>
                  <a:pt x="0" y="21142"/>
                </a:lnTo>
                <a:lnTo>
                  <a:pt x="4940" y="28000"/>
                </a:lnTo>
                <a:lnTo>
                  <a:pt x="10729" y="32317"/>
                </a:lnTo>
                <a:lnTo>
                  <a:pt x="17770" y="35202"/>
                </a:lnTo>
                <a:lnTo>
                  <a:pt x="25607" y="36528"/>
                </a:lnTo>
                <a:lnTo>
                  <a:pt x="33782" y="36166"/>
                </a:lnTo>
                <a:lnTo>
                  <a:pt x="43942" y="33842"/>
                </a:lnTo>
                <a:lnTo>
                  <a:pt x="51295" y="27263"/>
                </a:lnTo>
                <a:lnTo>
                  <a:pt x="52471" y="19834"/>
                </a:lnTo>
                <a:lnTo>
                  <a:pt x="51104" y="19834"/>
                </a:lnTo>
                <a:lnTo>
                  <a:pt x="51600" y="13954"/>
                </a:lnTo>
                <a:lnTo>
                  <a:pt x="48361" y="8239"/>
                </a:lnTo>
                <a:lnTo>
                  <a:pt x="42341" y="4416"/>
                </a:lnTo>
                <a:lnTo>
                  <a:pt x="33630" y="809"/>
                </a:lnTo>
                <a:lnTo>
                  <a:pt x="24069" y="0"/>
                </a:lnTo>
                <a:close/>
              </a:path>
              <a:path w="52704" h="36829">
                <a:moveTo>
                  <a:pt x="52539" y="19402"/>
                </a:moveTo>
                <a:lnTo>
                  <a:pt x="51104" y="19834"/>
                </a:lnTo>
                <a:lnTo>
                  <a:pt x="52471" y="19834"/>
                </a:lnTo>
                <a:lnTo>
                  <a:pt x="52539" y="19402"/>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4" y="3386665"/>
            <a:ext cx="50165" cy="38100"/>
          </a:xfrm>
          <a:custGeom>
            <a:avLst/>
            <a:gdLst/>
            <a:ahLst/>
            <a:cxnLst/>
            <a:rect l="l" t="t" r="r" b="b"/>
            <a:pathLst>
              <a:path w="50165" h="38100">
                <a:moveTo>
                  <a:pt x="26968" y="0"/>
                </a:moveTo>
                <a:lnTo>
                  <a:pt x="0" y="22249"/>
                </a:lnTo>
                <a:lnTo>
                  <a:pt x="3308" y="29349"/>
                </a:lnTo>
                <a:lnTo>
                  <a:pt x="8837" y="33440"/>
                </a:lnTo>
                <a:lnTo>
                  <a:pt x="15506" y="36242"/>
                </a:lnTo>
                <a:lnTo>
                  <a:pt x="22928" y="37640"/>
                </a:lnTo>
                <a:lnTo>
                  <a:pt x="30715" y="37515"/>
                </a:lnTo>
                <a:lnTo>
                  <a:pt x="40951" y="35217"/>
                </a:lnTo>
                <a:lnTo>
                  <a:pt x="48406" y="28638"/>
                </a:lnTo>
                <a:lnTo>
                  <a:pt x="49752" y="20751"/>
                </a:lnTo>
                <a:lnTo>
                  <a:pt x="49561" y="12852"/>
                </a:lnTo>
                <a:lnTo>
                  <a:pt x="43592" y="5676"/>
                </a:lnTo>
                <a:lnTo>
                  <a:pt x="34169" y="2044"/>
                </a:lnTo>
                <a:lnTo>
                  <a:pt x="26968"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9" y="3086790"/>
            <a:ext cx="50800" cy="37465"/>
          </a:xfrm>
          <a:custGeom>
            <a:avLst/>
            <a:gdLst/>
            <a:ahLst/>
            <a:cxnLst/>
            <a:rect l="l" t="t" r="r" b="b"/>
            <a:pathLst>
              <a:path w="50800" h="37464">
                <a:moveTo>
                  <a:pt x="21072" y="0"/>
                </a:moveTo>
                <a:lnTo>
                  <a:pt x="11708" y="2552"/>
                </a:lnTo>
                <a:lnTo>
                  <a:pt x="4406" y="7608"/>
                </a:lnTo>
                <a:lnTo>
                  <a:pt x="415" y="14129"/>
                </a:lnTo>
                <a:lnTo>
                  <a:pt x="0" y="21291"/>
                </a:lnTo>
                <a:lnTo>
                  <a:pt x="3428" y="28269"/>
                </a:lnTo>
                <a:lnTo>
                  <a:pt x="7708" y="33463"/>
                </a:lnTo>
                <a:lnTo>
                  <a:pt x="15099" y="36778"/>
                </a:lnTo>
                <a:lnTo>
                  <a:pt x="23240" y="37159"/>
                </a:lnTo>
                <a:lnTo>
                  <a:pt x="33120" y="36155"/>
                </a:lnTo>
                <a:lnTo>
                  <a:pt x="41425" y="32530"/>
                </a:lnTo>
                <a:lnTo>
                  <a:pt x="47298"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2" y="3060603"/>
            <a:ext cx="50800" cy="38735"/>
          </a:xfrm>
          <a:custGeom>
            <a:avLst/>
            <a:gdLst/>
            <a:ahLst/>
            <a:cxnLst/>
            <a:rect l="l" t="t" r="r" b="b"/>
            <a:pathLst>
              <a:path w="50800" h="38735">
                <a:moveTo>
                  <a:pt x="26590" y="0"/>
                </a:moveTo>
                <a:lnTo>
                  <a:pt x="0" y="22703"/>
                </a:lnTo>
                <a:lnTo>
                  <a:pt x="3641" y="29527"/>
                </a:lnTo>
                <a:lnTo>
                  <a:pt x="7921" y="34709"/>
                </a:lnTo>
                <a:lnTo>
                  <a:pt x="15312" y="38036"/>
                </a:lnTo>
                <a:lnTo>
                  <a:pt x="23465" y="38417"/>
                </a:lnTo>
                <a:lnTo>
                  <a:pt x="33338" y="37408"/>
                </a:lnTo>
                <a:lnTo>
                  <a:pt x="41639" y="33783"/>
                </a:lnTo>
                <a:lnTo>
                  <a:pt x="47511" y="28103"/>
                </a:lnTo>
                <a:lnTo>
                  <a:pt x="50097" y="20929"/>
                </a:lnTo>
                <a:lnTo>
                  <a:pt x="50224" y="12954"/>
                </a:lnTo>
                <a:lnTo>
                  <a:pt x="43989" y="5689"/>
                </a:lnTo>
                <a:lnTo>
                  <a:pt x="34222" y="2438"/>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2" y="3043629"/>
            <a:ext cx="50165" cy="37465"/>
          </a:xfrm>
          <a:custGeom>
            <a:avLst/>
            <a:gdLst/>
            <a:ahLst/>
            <a:cxnLst/>
            <a:rect l="l" t="t" r="r" b="b"/>
            <a:pathLst>
              <a:path w="50165" h="37464">
                <a:moveTo>
                  <a:pt x="28501" y="0"/>
                </a:moveTo>
                <a:lnTo>
                  <a:pt x="18547" y="403"/>
                </a:lnTo>
                <a:lnTo>
                  <a:pt x="9587" y="3645"/>
                </a:lnTo>
                <a:lnTo>
                  <a:pt x="3211" y="9013"/>
                </a:lnTo>
                <a:lnTo>
                  <a:pt x="0" y="15795"/>
                </a:lnTo>
                <a:lnTo>
                  <a:pt x="525" y="23186"/>
                </a:lnTo>
                <a:lnTo>
                  <a:pt x="4886" y="29868"/>
                </a:lnTo>
                <a:lnTo>
                  <a:pt x="12093" y="34618"/>
                </a:lnTo>
                <a:lnTo>
                  <a:pt x="21165" y="37008"/>
                </a:lnTo>
                <a:lnTo>
                  <a:pt x="31120" y="36610"/>
                </a:lnTo>
                <a:lnTo>
                  <a:pt x="41267" y="34286"/>
                </a:lnTo>
                <a:lnTo>
                  <a:pt x="48620" y="27708"/>
                </a:lnTo>
                <a:lnTo>
                  <a:pt x="49878" y="19846"/>
                </a:lnTo>
                <a:lnTo>
                  <a:pt x="50068" y="17827"/>
                </a:lnTo>
                <a:lnTo>
                  <a:pt x="49806" y="15772"/>
                </a:lnTo>
                <a:lnTo>
                  <a:pt x="49128" y="13814"/>
                </a:lnTo>
                <a:lnTo>
                  <a:pt x="44775" y="7137"/>
                </a:lnTo>
                <a:lnTo>
                  <a:pt x="37571" y="2388"/>
                </a:lnTo>
                <a:lnTo>
                  <a:pt x="28501"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7" y="2037770"/>
            <a:ext cx="51435" cy="38735"/>
          </a:xfrm>
          <a:custGeom>
            <a:avLst/>
            <a:gdLst/>
            <a:ahLst/>
            <a:cxnLst/>
            <a:rect l="l" t="t" r="r" b="b"/>
            <a:pathLst>
              <a:path w="51435" h="38735">
                <a:moveTo>
                  <a:pt x="26658" y="0"/>
                </a:moveTo>
                <a:lnTo>
                  <a:pt x="0" y="22559"/>
                </a:lnTo>
                <a:lnTo>
                  <a:pt x="3519" y="29514"/>
                </a:lnTo>
                <a:lnTo>
                  <a:pt x="9163" y="34030"/>
                </a:lnTo>
                <a:lnTo>
                  <a:pt x="16212" y="36998"/>
                </a:lnTo>
                <a:lnTo>
                  <a:pt x="24129" y="38265"/>
                </a:lnTo>
                <a:lnTo>
                  <a:pt x="32373" y="37680"/>
                </a:lnTo>
                <a:lnTo>
                  <a:pt x="42355" y="35115"/>
                </a:lnTo>
                <a:lnTo>
                  <a:pt x="49658" y="28676"/>
                </a:lnTo>
                <a:lnTo>
                  <a:pt x="51410" y="20916"/>
                </a:lnTo>
                <a:lnTo>
                  <a:pt x="49904" y="14997"/>
                </a:lnTo>
                <a:lnTo>
                  <a:pt x="46342" y="9715"/>
                </a:lnTo>
                <a:lnTo>
                  <a:pt x="40986"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5" name="bk object 25"/>
          <p:cNvSpPr/>
          <p:nvPr/>
        </p:nvSpPr>
        <p:spPr>
          <a:xfrm>
            <a:off x="767311" y="2100003"/>
            <a:ext cx="11424802" cy="2481602"/>
          </a:xfrm>
          <a:prstGeom prst="rect">
            <a:avLst/>
          </a:prstGeom>
          <a:blipFill>
            <a:blip r:embed="rId2" cstate="print"/>
            <a:stretch>
              <a:fillRect/>
            </a:stretch>
          </a:blipFill>
        </p:spPr>
        <p:txBody>
          <a:bodyPr wrap="square" lIns="0" tIns="0" rIns="0" bIns="0" rtlCol="0"/>
          <a:lstStyle/>
          <a:p>
            <a:endParaRPr dirty="0"/>
          </a:p>
        </p:txBody>
      </p:sp>
      <p:sp>
        <p:nvSpPr>
          <p:cNvPr id="26" name="bk object 26"/>
          <p:cNvSpPr/>
          <p:nvPr/>
        </p:nvSpPr>
        <p:spPr>
          <a:xfrm>
            <a:off x="8236821" y="1939016"/>
            <a:ext cx="50800" cy="37465"/>
          </a:xfrm>
          <a:custGeom>
            <a:avLst/>
            <a:gdLst/>
            <a:ahLst/>
            <a:cxnLst/>
            <a:rect l="l" t="t" r="r" b="b"/>
            <a:pathLst>
              <a:path w="50800" h="37464">
                <a:moveTo>
                  <a:pt x="27053" y="0"/>
                </a:moveTo>
                <a:lnTo>
                  <a:pt x="0" y="17271"/>
                </a:lnTo>
                <a:lnTo>
                  <a:pt x="1343" y="24625"/>
                </a:lnTo>
                <a:lnTo>
                  <a:pt x="6202" y="30811"/>
                </a:lnTo>
                <a:lnTo>
                  <a:pt x="13821" y="35189"/>
                </a:lnTo>
                <a:lnTo>
                  <a:pt x="23444" y="37121"/>
                </a:lnTo>
                <a:lnTo>
                  <a:pt x="33325" y="36119"/>
                </a:lnTo>
                <a:lnTo>
                  <a:pt x="41633" y="32498"/>
                </a:lnTo>
                <a:lnTo>
                  <a:pt x="47507" y="26820"/>
                </a:lnTo>
                <a:lnTo>
                  <a:pt x="50088" y="19646"/>
                </a:lnTo>
                <a:lnTo>
                  <a:pt x="50469" y="11747"/>
                </a:lnTo>
                <a:lnTo>
                  <a:pt x="44449" y="4457"/>
                </a:lnTo>
                <a:lnTo>
                  <a:pt x="34797" y="1155"/>
                </a:lnTo>
                <a:lnTo>
                  <a:pt x="27053" y="0"/>
                </a:lnTo>
                <a:close/>
              </a:path>
            </a:pathLst>
          </a:custGeom>
          <a:solidFill>
            <a:srgbClr val="4AB5A2">
              <a:alpha val="3999"/>
            </a:srgbClr>
          </a:solidFill>
        </p:spPr>
        <p:txBody>
          <a:bodyPr wrap="square" lIns="0" tIns="0" rIns="0" bIns="0" rtlCol="0"/>
          <a:lstStyle/>
          <a:p>
            <a:endParaRPr dirty="0"/>
          </a:p>
        </p:txBody>
      </p:sp>
      <p:sp>
        <p:nvSpPr>
          <p:cNvPr id="27" name="bk object 27"/>
          <p:cNvSpPr/>
          <p:nvPr/>
        </p:nvSpPr>
        <p:spPr>
          <a:xfrm>
            <a:off x="2904839" y="4679149"/>
            <a:ext cx="52069" cy="36830"/>
          </a:xfrm>
          <a:custGeom>
            <a:avLst/>
            <a:gdLst/>
            <a:ahLst/>
            <a:cxnLst/>
            <a:rect l="l" t="t" r="r" b="b"/>
            <a:pathLst>
              <a:path w="52069" h="36829">
                <a:moveTo>
                  <a:pt x="24210" y="0"/>
                </a:moveTo>
                <a:lnTo>
                  <a:pt x="14938" y="1919"/>
                </a:lnTo>
                <a:lnTo>
                  <a:pt x="7099" y="6499"/>
                </a:lnTo>
                <a:lnTo>
                  <a:pt x="787" y="12747"/>
                </a:lnTo>
                <a:lnTo>
                  <a:pt x="0" y="21167"/>
                </a:lnTo>
                <a:lnTo>
                  <a:pt x="5079" y="28000"/>
                </a:lnTo>
                <a:lnTo>
                  <a:pt x="10399" y="32246"/>
                </a:lnTo>
                <a:lnTo>
                  <a:pt x="17000" y="35117"/>
                </a:lnTo>
                <a:lnTo>
                  <a:pt x="24423" y="36471"/>
                </a:lnTo>
                <a:lnTo>
                  <a:pt x="32207" y="36166"/>
                </a:lnTo>
                <a:lnTo>
                  <a:pt x="42430" y="33867"/>
                </a:lnTo>
                <a:lnTo>
                  <a:pt x="49885" y="27301"/>
                </a:lnTo>
                <a:lnTo>
                  <a:pt x="51170" y="19834"/>
                </a:lnTo>
                <a:lnTo>
                  <a:pt x="51281" y="19402"/>
                </a:lnTo>
                <a:lnTo>
                  <a:pt x="51752" y="13954"/>
                </a:lnTo>
                <a:lnTo>
                  <a:pt x="48501" y="8239"/>
                </a:lnTo>
                <a:lnTo>
                  <a:pt x="42494" y="4416"/>
                </a:lnTo>
                <a:lnTo>
                  <a:pt x="33775" y="809"/>
                </a:lnTo>
                <a:lnTo>
                  <a:pt x="24210" y="0"/>
                </a:lnTo>
                <a:close/>
              </a:path>
              <a:path w="52069" h="36829">
                <a:moveTo>
                  <a:pt x="51281" y="19402"/>
                </a:moveTo>
                <a:lnTo>
                  <a:pt x="51244" y="19834"/>
                </a:lnTo>
                <a:lnTo>
                  <a:pt x="51281" y="19402"/>
                </a:lnTo>
                <a:close/>
              </a:path>
            </a:pathLst>
          </a:custGeom>
          <a:solidFill>
            <a:srgbClr val="4AB5A2">
              <a:alpha val="6399"/>
            </a:srgbClr>
          </a:solidFill>
        </p:spPr>
        <p:txBody>
          <a:bodyPr wrap="square" lIns="0" tIns="0" rIns="0" bIns="0" rtlCol="0"/>
          <a:lstStyle/>
          <a:p>
            <a:endParaRPr dirty="0"/>
          </a:p>
        </p:txBody>
      </p:sp>
      <p:sp>
        <p:nvSpPr>
          <p:cNvPr id="28" name="bk object 28"/>
          <p:cNvSpPr/>
          <p:nvPr/>
        </p:nvSpPr>
        <p:spPr>
          <a:xfrm>
            <a:off x="4190729" y="4659792"/>
            <a:ext cx="50800" cy="37465"/>
          </a:xfrm>
          <a:custGeom>
            <a:avLst/>
            <a:gdLst/>
            <a:ahLst/>
            <a:cxnLst/>
            <a:rect l="l" t="t" r="r" b="b"/>
            <a:pathLst>
              <a:path w="50800" h="37464">
                <a:moveTo>
                  <a:pt x="27055" y="0"/>
                </a:moveTo>
                <a:lnTo>
                  <a:pt x="0" y="17259"/>
                </a:lnTo>
                <a:lnTo>
                  <a:pt x="1343" y="24618"/>
                </a:lnTo>
                <a:lnTo>
                  <a:pt x="6203" y="30803"/>
                </a:lnTo>
                <a:lnTo>
                  <a:pt x="13826" y="35179"/>
                </a:lnTo>
                <a:lnTo>
                  <a:pt x="23456" y="37109"/>
                </a:lnTo>
                <a:lnTo>
                  <a:pt x="33331" y="36107"/>
                </a:lnTo>
                <a:lnTo>
                  <a:pt x="41636" y="32486"/>
                </a:lnTo>
                <a:lnTo>
                  <a:pt x="47513" y="26807"/>
                </a:lnTo>
                <a:lnTo>
                  <a:pt x="50101" y="19634"/>
                </a:lnTo>
                <a:lnTo>
                  <a:pt x="50444" y="11696"/>
                </a:lnTo>
                <a:lnTo>
                  <a:pt x="44449" y="4343"/>
                </a:lnTo>
                <a:lnTo>
                  <a:pt x="34810" y="926"/>
                </a:lnTo>
                <a:lnTo>
                  <a:pt x="27055" y="0"/>
                </a:lnTo>
                <a:close/>
              </a:path>
            </a:pathLst>
          </a:custGeom>
          <a:solidFill>
            <a:srgbClr val="4AB5A2">
              <a:alpha val="5400"/>
            </a:srgbClr>
          </a:solidFill>
        </p:spPr>
        <p:txBody>
          <a:bodyPr wrap="square" lIns="0" tIns="0" rIns="0" bIns="0" rtlCol="0"/>
          <a:lstStyle/>
          <a:p>
            <a:endParaRPr dirty="0"/>
          </a:p>
        </p:txBody>
      </p:sp>
      <p:sp>
        <p:nvSpPr>
          <p:cNvPr id="29" name="bk object 29"/>
          <p:cNvSpPr/>
          <p:nvPr/>
        </p:nvSpPr>
        <p:spPr>
          <a:xfrm>
            <a:off x="6710814" y="1956323"/>
            <a:ext cx="50165" cy="38100"/>
          </a:xfrm>
          <a:custGeom>
            <a:avLst/>
            <a:gdLst/>
            <a:ahLst/>
            <a:cxnLst/>
            <a:rect l="l" t="t" r="r" b="b"/>
            <a:pathLst>
              <a:path w="50165" h="38100">
                <a:moveTo>
                  <a:pt x="23790" y="0"/>
                </a:moveTo>
                <a:lnTo>
                  <a:pt x="18621" y="977"/>
                </a:lnTo>
                <a:lnTo>
                  <a:pt x="9641" y="4201"/>
                </a:lnTo>
                <a:lnTo>
                  <a:pt x="3240" y="9555"/>
                </a:lnTo>
                <a:lnTo>
                  <a:pt x="0" y="16306"/>
                </a:lnTo>
                <a:lnTo>
                  <a:pt x="499" y="23723"/>
                </a:lnTo>
                <a:lnTo>
                  <a:pt x="4833" y="30413"/>
                </a:lnTo>
                <a:lnTo>
                  <a:pt x="12021" y="35183"/>
                </a:lnTo>
                <a:lnTo>
                  <a:pt x="21080" y="37598"/>
                </a:lnTo>
                <a:lnTo>
                  <a:pt x="31029" y="37223"/>
                </a:lnTo>
                <a:lnTo>
                  <a:pt x="41177" y="34899"/>
                </a:lnTo>
                <a:lnTo>
                  <a:pt x="48530" y="28320"/>
                </a:lnTo>
                <a:lnTo>
                  <a:pt x="49787" y="20459"/>
                </a:lnTo>
                <a:lnTo>
                  <a:pt x="50067" y="12458"/>
                </a:lnTo>
                <a:lnTo>
                  <a:pt x="43945" y="5105"/>
                </a:lnTo>
                <a:lnTo>
                  <a:pt x="34192" y="1752"/>
                </a:lnTo>
                <a:lnTo>
                  <a:pt x="29251" y="266"/>
                </a:lnTo>
                <a:lnTo>
                  <a:pt x="23790" y="0"/>
                </a:lnTo>
                <a:close/>
              </a:path>
            </a:pathLst>
          </a:custGeom>
          <a:solidFill>
            <a:srgbClr val="F4D24E">
              <a:alpha val="8999"/>
            </a:srgbClr>
          </a:solidFill>
        </p:spPr>
        <p:txBody>
          <a:bodyPr wrap="square" lIns="0" tIns="0" rIns="0" bIns="0" rtlCol="0"/>
          <a:lstStyle/>
          <a:p>
            <a:endParaRPr dirty="0"/>
          </a:p>
        </p:txBody>
      </p:sp>
      <p:sp>
        <p:nvSpPr>
          <p:cNvPr id="30" name="bk object 30"/>
          <p:cNvSpPr/>
          <p:nvPr/>
        </p:nvSpPr>
        <p:spPr>
          <a:xfrm>
            <a:off x="8845601" y="4881850"/>
            <a:ext cx="50800" cy="37465"/>
          </a:xfrm>
          <a:custGeom>
            <a:avLst/>
            <a:gdLst/>
            <a:ahLst/>
            <a:cxnLst/>
            <a:rect l="l" t="t" r="r" b="b"/>
            <a:pathLst>
              <a:path w="50800" h="37464">
                <a:moveTo>
                  <a:pt x="27053" y="0"/>
                </a:moveTo>
                <a:lnTo>
                  <a:pt x="0" y="17266"/>
                </a:lnTo>
                <a:lnTo>
                  <a:pt x="1343" y="24625"/>
                </a:lnTo>
                <a:lnTo>
                  <a:pt x="6202" y="30810"/>
                </a:lnTo>
                <a:lnTo>
                  <a:pt x="13821" y="35186"/>
                </a:lnTo>
                <a:lnTo>
                  <a:pt x="23444" y="37116"/>
                </a:lnTo>
                <a:lnTo>
                  <a:pt x="33324" y="36114"/>
                </a:lnTo>
                <a:lnTo>
                  <a:pt x="41629" y="32493"/>
                </a:lnTo>
                <a:lnTo>
                  <a:pt x="47502" y="26815"/>
                </a:lnTo>
                <a:lnTo>
                  <a:pt x="50088" y="19641"/>
                </a:lnTo>
                <a:lnTo>
                  <a:pt x="50469" y="11741"/>
                </a:lnTo>
                <a:lnTo>
                  <a:pt x="44449" y="4451"/>
                </a:lnTo>
                <a:lnTo>
                  <a:pt x="34797" y="1149"/>
                </a:lnTo>
                <a:lnTo>
                  <a:pt x="27053" y="0"/>
                </a:lnTo>
                <a:close/>
              </a:path>
            </a:pathLst>
          </a:custGeom>
          <a:solidFill>
            <a:srgbClr val="F4D24E">
              <a:alpha val="3498"/>
            </a:srgbClr>
          </a:solidFill>
        </p:spPr>
        <p:txBody>
          <a:bodyPr wrap="square" lIns="0" tIns="0" rIns="0" bIns="0" rtlCol="0"/>
          <a:lstStyle/>
          <a:p>
            <a:endParaRPr dirty="0"/>
          </a:p>
        </p:txBody>
      </p:sp>
      <p:sp>
        <p:nvSpPr>
          <p:cNvPr id="31" name="bk object 31"/>
          <p:cNvSpPr/>
          <p:nvPr/>
        </p:nvSpPr>
        <p:spPr>
          <a:xfrm>
            <a:off x="761997" y="0"/>
            <a:ext cx="0" cy="6858000"/>
          </a:xfrm>
          <a:custGeom>
            <a:avLst/>
            <a:gdLst/>
            <a:ahLst/>
            <a:cxnLst/>
            <a:rect l="l" t="t" r="r" b="b"/>
            <a:pathLst>
              <a:path h="6858000">
                <a:moveTo>
                  <a:pt x="0" y="0"/>
                </a:moveTo>
                <a:lnTo>
                  <a:pt x="0" y="6857997"/>
                </a:lnTo>
              </a:path>
            </a:pathLst>
          </a:custGeom>
          <a:ln w="12700">
            <a:solidFill>
              <a:srgbClr val="F0F1F1"/>
            </a:solidFill>
          </a:ln>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C2F34D6C-E98F-459B-A130-296815ABCDFF}" type="datetime1">
              <a:rPr lang="en-US" smtClean="0"/>
              <a:t>11/18/2025</a:t>
            </a:fld>
            <a:endParaRPr lang="en-US" dirty="0"/>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3" name="Holder 3"/>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18A8CB71-B88D-4AEC-96BC-5092276AC387}" type="datetime1">
              <a:rPr lang="en-US" smtClean="0"/>
              <a:t>11/18/2025</a:t>
            </a:fld>
            <a:endParaRPr lang="en-US" dirty="0"/>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8894-21D9-4083-A8D9-99F79ECE725D}"/>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D94319-AA68-47BE-B07F-3BD48A1E137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AA0147-6662-4CC3-95AA-71743B0DB8BD}"/>
              </a:ext>
            </a:extLst>
          </p:cNvPr>
          <p:cNvSpPr>
            <a:spLocks noGrp="1"/>
          </p:cNvSpPr>
          <p:nvPr>
            <p:ph type="dt" sz="half" idx="10"/>
          </p:nvPr>
        </p:nvSpPr>
        <p:spPr/>
        <p:txBody>
          <a:bodyPr/>
          <a:lstStyle/>
          <a:p>
            <a:pPr algn="ctr"/>
            <a:endParaRPr lang="en-US" sz="2000" dirty="0">
              <a:solidFill>
                <a:srgbClr val="FFFFFF"/>
              </a:solidFill>
            </a:endParaRPr>
          </a:p>
        </p:txBody>
      </p:sp>
      <p:sp>
        <p:nvSpPr>
          <p:cNvPr id="5" name="Footer Placeholder 4">
            <a:extLst>
              <a:ext uri="{FF2B5EF4-FFF2-40B4-BE49-F238E27FC236}">
                <a16:creationId xmlns:a16="http://schemas.microsoft.com/office/drawing/2014/main" id="{D3E26238-ACBC-4E06-BD09-27C4BC19CB82}"/>
              </a:ext>
            </a:extLst>
          </p:cNvPr>
          <p:cNvSpPr>
            <a:spLocks noGrp="1"/>
          </p:cNvSpPr>
          <p:nvPr>
            <p:ph type="ftr" sz="quarter" idx="11"/>
          </p:nvPr>
        </p:nvSpPr>
        <p:spPr/>
        <p:txBody>
          <a:bodyPr/>
          <a:lstStyle/>
          <a:p>
            <a:pPr algn="r"/>
            <a:r>
              <a:rPr lang="en-GB" dirty="0">
                <a:solidFill>
                  <a:schemeClr val="tx2"/>
                </a:solidFill>
              </a:rPr>
              <a:t>31 August 2009                             Slide ‹#› of 25</a:t>
            </a:r>
            <a:endParaRPr lang="en-US" dirty="0">
              <a:solidFill>
                <a:schemeClr val="tx2"/>
              </a:solidFill>
            </a:endParaRPr>
          </a:p>
        </p:txBody>
      </p:sp>
      <p:sp>
        <p:nvSpPr>
          <p:cNvPr id="6" name="Slide Number Placeholder 5">
            <a:extLst>
              <a:ext uri="{FF2B5EF4-FFF2-40B4-BE49-F238E27FC236}">
                <a16:creationId xmlns:a16="http://schemas.microsoft.com/office/drawing/2014/main" id="{E40F22D6-A6CE-41C0-AF1C-82BAB5A9F722}"/>
              </a:ext>
            </a:extLst>
          </p:cNvPr>
          <p:cNvSpPr>
            <a:spLocks noGrp="1"/>
          </p:cNvSpPr>
          <p:nvPr>
            <p:ph type="sldNum" sz="quarter" idx="12"/>
          </p:nvPr>
        </p:nvSpPr>
        <p:spPr/>
        <p:txBody>
          <a:bodyPr/>
          <a:lstStyle/>
          <a:p>
            <a:fld id="{72AC53DF-4216-466D-99A7-94400E6C2A25}" type="slidenum">
              <a:rPr lang="en-US" smtClean="0"/>
              <a:pPr/>
              <a:t>‹#›</a:t>
            </a:fld>
            <a:endParaRPr lang="en-US" dirty="0">
              <a:solidFill>
                <a:schemeClr val="tx2"/>
              </a:solidFill>
            </a:endParaRPr>
          </a:p>
        </p:txBody>
      </p:sp>
    </p:spTree>
    <p:extLst>
      <p:ext uri="{BB962C8B-B14F-4D97-AF65-F5344CB8AC3E}">
        <p14:creationId xmlns:p14="http://schemas.microsoft.com/office/powerpoint/2010/main" val="2987688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62-E155-497D-B9E0-B82DF5A33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265C9-4AF3-44DC-BBC5-0E54A25AC2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EF12-1F27-4B9C-AF75-7608C1F1BBE2}"/>
              </a:ext>
            </a:extLst>
          </p:cNvPr>
          <p:cNvSpPr>
            <a:spLocks noGrp="1"/>
          </p:cNvSpPr>
          <p:nvPr>
            <p:ph type="dt" sz="half" idx="10"/>
          </p:nvPr>
        </p:nvSpPr>
        <p:spPr/>
        <p:txBody>
          <a:bodyPr/>
          <a:lstStyle/>
          <a:p>
            <a:fld id="{DDBCD651-A783-433F-8529-3A919CC195B2}" type="datetimeFigureOut">
              <a:rPr lang="en-GB" smtClean="0"/>
              <a:t>18/11/2025</a:t>
            </a:fld>
            <a:endParaRPr lang="en-GB"/>
          </a:p>
        </p:txBody>
      </p:sp>
      <p:sp>
        <p:nvSpPr>
          <p:cNvPr id="5" name="Footer Placeholder 4">
            <a:extLst>
              <a:ext uri="{FF2B5EF4-FFF2-40B4-BE49-F238E27FC236}">
                <a16:creationId xmlns:a16="http://schemas.microsoft.com/office/drawing/2014/main" id="{4C6FA7F4-E94A-48D3-B58C-25C2009B2ECE}"/>
              </a:ext>
            </a:extLst>
          </p:cNvPr>
          <p:cNvSpPr>
            <a:spLocks noGrp="1"/>
          </p:cNvSpPr>
          <p:nvPr>
            <p:ph type="ftr" sz="quarter" idx="11"/>
          </p:nvPr>
        </p:nvSpPr>
        <p:spPr>
          <a:xfrm>
            <a:off x="3554819" y="6211550"/>
            <a:ext cx="4114800" cy="365125"/>
          </a:xfrm>
        </p:spPr>
        <p:txBody>
          <a:bodyPr/>
          <a:lstStyle>
            <a:lvl1pPr>
              <a:defRPr sz="1100"/>
            </a:lvl1pPr>
          </a:lstStyle>
          <a:p>
            <a:r>
              <a:rPr lang="en-US"/>
              <a:t>Slide </a:t>
            </a:r>
            <a:fld id="{297731B2-A926-49A7-905A-A1F207D5F530}" type="slidenum">
              <a:rPr lang="en-US" smtClean="0"/>
              <a:pPr/>
              <a:t>‹#›</a:t>
            </a:fld>
            <a:r>
              <a:rPr lang="en-US"/>
              <a:t> of xxx</a:t>
            </a:r>
            <a:endParaRPr lang="en-US" dirty="0"/>
          </a:p>
        </p:txBody>
      </p:sp>
      <p:sp>
        <p:nvSpPr>
          <p:cNvPr id="6" name="Slide Number Placeholder 5">
            <a:extLst>
              <a:ext uri="{FF2B5EF4-FFF2-40B4-BE49-F238E27FC236}">
                <a16:creationId xmlns:a16="http://schemas.microsoft.com/office/drawing/2014/main" id="{5E69686C-1358-4DA7-A01B-AD7A2449B60D}"/>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pic>
        <p:nvPicPr>
          <p:cNvPr id="8" name="Picture 7" descr="image001">
            <a:extLst>
              <a:ext uri="{FF2B5EF4-FFF2-40B4-BE49-F238E27FC236}">
                <a16:creationId xmlns:a16="http://schemas.microsoft.com/office/drawing/2014/main" id="{EB6C3998-DBEF-4CD8-ADEC-311D2BF79A8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434497" y="6066749"/>
            <a:ext cx="3944112" cy="65472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48119EB-5A1B-4A49-AE82-BAC343A7988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8200" y="6004363"/>
            <a:ext cx="2024551" cy="779500"/>
          </a:xfrm>
          <a:prstGeom prst="rect">
            <a:avLst/>
          </a:prstGeom>
        </p:spPr>
      </p:pic>
    </p:spTree>
    <p:extLst>
      <p:ext uri="{BB962C8B-B14F-4D97-AF65-F5344CB8AC3E}">
        <p14:creationId xmlns:p14="http://schemas.microsoft.com/office/powerpoint/2010/main" val="21730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0EC7-0400-499B-AAF7-FCE27C6C94C2}"/>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0BDE9-D78B-4342-AF2F-FB6C6C02EDE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081A7F-356C-43F4-8C36-A3AC573791C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DBC422B-E5B8-406A-8019-E1C37BB5BF8D}"/>
              </a:ext>
            </a:extLst>
          </p:cNvPr>
          <p:cNvSpPr>
            <a:spLocks noGrp="1"/>
          </p:cNvSpPr>
          <p:nvPr>
            <p:ph type="ftr" sz="quarter" idx="11"/>
          </p:nvPr>
        </p:nvSpPr>
        <p:spPr/>
        <p:txBody>
          <a:bodyPr/>
          <a:lstStyle/>
          <a:p>
            <a:r>
              <a:rPr lang="en-GB" dirty="0"/>
              <a:t>31 August 2009                             Slide ‹#› of 25</a:t>
            </a:r>
            <a:endParaRPr lang="en-US" dirty="0"/>
          </a:p>
        </p:txBody>
      </p:sp>
      <p:sp>
        <p:nvSpPr>
          <p:cNvPr id="6" name="Slide Number Placeholder 5">
            <a:extLst>
              <a:ext uri="{FF2B5EF4-FFF2-40B4-BE49-F238E27FC236}">
                <a16:creationId xmlns:a16="http://schemas.microsoft.com/office/drawing/2014/main" id="{DF962F50-C470-41DA-8F93-6761DCEA077A}"/>
              </a:ext>
            </a:extLst>
          </p:cNvPr>
          <p:cNvSpPr>
            <a:spLocks noGrp="1"/>
          </p:cNvSpPr>
          <p:nvPr>
            <p:ph type="sldNum" sz="quarter" idx="12"/>
          </p:nvPr>
        </p:nvSpPr>
        <p:spPr/>
        <p:txBody>
          <a:bodyPr/>
          <a:lstStyle/>
          <a:p>
            <a:pPr algn="ctr"/>
            <a:fld id="{1AD93096-5B34-4342-9326-69289CEAE4C2}" type="slidenum">
              <a:rPr lang="en-US" smtClean="0"/>
              <a:pPr algn="ctr"/>
              <a:t>‹#›</a:t>
            </a:fld>
            <a:endParaRPr lang="en-US" sz="2400" dirty="0">
              <a:solidFill>
                <a:srgbClr val="FFFFFF"/>
              </a:solidFill>
            </a:endParaRPr>
          </a:p>
        </p:txBody>
      </p:sp>
    </p:spTree>
    <p:extLst>
      <p:ext uri="{BB962C8B-B14F-4D97-AF65-F5344CB8AC3E}">
        <p14:creationId xmlns:p14="http://schemas.microsoft.com/office/powerpoint/2010/main" val="326084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4B29-CB84-4849-9F34-97B666CAB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5B9A3-AA6A-430F-9EF5-3F351F7BA89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40AAD-56FF-4B56-8D8C-8DF82422E10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33403A-162F-4663-8FC7-7F02793F4B1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2C64A84-9686-4C55-87ED-E7E58CA6443F}"/>
              </a:ext>
            </a:extLst>
          </p:cNvPr>
          <p:cNvSpPr>
            <a:spLocks noGrp="1"/>
          </p:cNvSpPr>
          <p:nvPr>
            <p:ph type="ftr" sz="quarter" idx="11"/>
          </p:nvPr>
        </p:nvSpPr>
        <p:spPr/>
        <p:txBody>
          <a:bodyPr/>
          <a:lstStyle/>
          <a:p>
            <a:r>
              <a:rPr lang="en-GB"/>
              <a:t>31 August 2009                             Slide ‹#› of 23</a:t>
            </a:r>
            <a:endParaRPr lang="en-US"/>
          </a:p>
        </p:txBody>
      </p:sp>
      <p:sp>
        <p:nvSpPr>
          <p:cNvPr id="7" name="Slide Number Placeholder 6">
            <a:extLst>
              <a:ext uri="{FF2B5EF4-FFF2-40B4-BE49-F238E27FC236}">
                <a16:creationId xmlns:a16="http://schemas.microsoft.com/office/drawing/2014/main" id="{170D1B56-DF2D-43C7-A425-7035F8E9B4D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158484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BAC1-D9E9-471D-9121-A8CB4C9CB525}"/>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635A8-04E7-49EC-949C-2235A38240DB}"/>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B1AB1C29-EA93-402A-99B2-87A2BB700839}"/>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62EFC2-B2BD-4E32-B218-9440F175ABD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E063995-06F5-41CE-8B88-F23608E8A719}"/>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99A3E-873D-4618-83E4-249A710A73C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2363028-458A-4118-8F0A-00076F4351CE}"/>
              </a:ext>
            </a:extLst>
          </p:cNvPr>
          <p:cNvSpPr>
            <a:spLocks noGrp="1"/>
          </p:cNvSpPr>
          <p:nvPr>
            <p:ph type="ftr" sz="quarter" idx="11"/>
          </p:nvPr>
        </p:nvSpPr>
        <p:spPr/>
        <p:txBody>
          <a:bodyPr/>
          <a:lstStyle/>
          <a:p>
            <a:r>
              <a:rPr lang="en-GB"/>
              <a:t>31 August 2009                             Slide ‹#› of 23</a:t>
            </a:r>
            <a:endParaRPr lang="en-US"/>
          </a:p>
        </p:txBody>
      </p:sp>
      <p:sp>
        <p:nvSpPr>
          <p:cNvPr id="9" name="Slide Number Placeholder 8">
            <a:extLst>
              <a:ext uri="{FF2B5EF4-FFF2-40B4-BE49-F238E27FC236}">
                <a16:creationId xmlns:a16="http://schemas.microsoft.com/office/drawing/2014/main" id="{5E1CACEA-F22A-43F2-B37F-990FE7B2F8B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299413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2884-5980-4026-9E66-9C3EC1866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8566CF-45FF-4E20-9682-35941ED1C55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9912810-8F67-42A9-804B-325DA2E390C4}"/>
              </a:ext>
            </a:extLst>
          </p:cNvPr>
          <p:cNvSpPr>
            <a:spLocks noGrp="1"/>
          </p:cNvSpPr>
          <p:nvPr>
            <p:ph type="ftr" sz="quarter" idx="11"/>
          </p:nvPr>
        </p:nvSpPr>
        <p:spPr/>
        <p:txBody>
          <a:bodyPr/>
          <a:lstStyle/>
          <a:p>
            <a:r>
              <a:rPr lang="en-GB"/>
              <a:t>31 August 2009                             Slide ‹#› of 23</a:t>
            </a:r>
            <a:endParaRPr lang="en-US"/>
          </a:p>
        </p:txBody>
      </p:sp>
      <p:sp>
        <p:nvSpPr>
          <p:cNvPr id="5" name="Slide Number Placeholder 4">
            <a:extLst>
              <a:ext uri="{FF2B5EF4-FFF2-40B4-BE49-F238E27FC236}">
                <a16:creationId xmlns:a16="http://schemas.microsoft.com/office/drawing/2014/main" id="{CC0695FA-88C4-44C8-BD20-47D2D0B6ACB6}"/>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3303027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8D87C2-BB9D-49ED-9C4C-0D0DDBAF580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0BDD7516-8245-4FB2-B5A4-F4BC847CA2FD}"/>
              </a:ext>
            </a:extLst>
          </p:cNvPr>
          <p:cNvSpPr>
            <a:spLocks noGrp="1"/>
          </p:cNvSpPr>
          <p:nvPr>
            <p:ph type="ftr" sz="quarter" idx="11"/>
          </p:nvPr>
        </p:nvSpPr>
        <p:spPr/>
        <p:txBody>
          <a:bodyPr/>
          <a:lstStyle/>
          <a:p>
            <a:r>
              <a:rPr lang="en-GB"/>
              <a:t>31 August 2009                             Slide ‹#› of 23</a:t>
            </a:r>
            <a:endParaRPr lang="en-US" dirty="0"/>
          </a:p>
        </p:txBody>
      </p:sp>
      <p:sp>
        <p:nvSpPr>
          <p:cNvPr id="4" name="Slide Number Placeholder 3">
            <a:extLst>
              <a:ext uri="{FF2B5EF4-FFF2-40B4-BE49-F238E27FC236}">
                <a16:creationId xmlns:a16="http://schemas.microsoft.com/office/drawing/2014/main" id="{D760B824-EADC-4220-9F79-D4532D873623}"/>
              </a:ext>
            </a:extLst>
          </p:cNvPr>
          <p:cNvSpPr>
            <a:spLocks noGrp="1"/>
          </p:cNvSpPr>
          <p:nvPr>
            <p:ph type="sldNum" sz="quarter" idx="12"/>
          </p:nvPr>
        </p:nvSpPr>
        <p:spPr/>
        <p:txBody>
          <a:bodyPr/>
          <a:lstStyle/>
          <a:p>
            <a:fld id="{1AD93096-5B34-4342-9326-69289CEAE4C2}" type="slidenum">
              <a:rPr lang="en-US" smtClean="0"/>
              <a:pPr/>
              <a:t>‹#›</a:t>
            </a:fld>
            <a:endParaRPr lang="en-US" dirty="0">
              <a:solidFill>
                <a:schemeClr val="tx2"/>
              </a:solidFill>
            </a:endParaRPr>
          </a:p>
        </p:txBody>
      </p:sp>
    </p:spTree>
    <p:extLst>
      <p:ext uri="{BB962C8B-B14F-4D97-AF65-F5344CB8AC3E}">
        <p14:creationId xmlns:p14="http://schemas.microsoft.com/office/powerpoint/2010/main" val="376539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EE1-69B0-4432-8C10-AB8A3C5A7D6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8402-F9E8-4191-9398-E11CA47561A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A2C34-144D-4F8B-8090-788170EDA7BD}"/>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56CC526-1B44-4F1F-8F70-4251B47DCAF8}"/>
              </a:ext>
            </a:extLst>
          </p:cNvPr>
          <p:cNvSpPr>
            <a:spLocks noGrp="1"/>
          </p:cNvSpPr>
          <p:nvPr>
            <p:ph type="dt" sz="half" idx="10"/>
          </p:nvPr>
        </p:nvSpPr>
        <p:spPr/>
        <p:txBody>
          <a:bodyPr/>
          <a:lstStyle/>
          <a:p>
            <a:fld id="{DDBCD651-A783-433F-8529-3A919CC195B2}" type="datetimeFigureOut">
              <a:rPr lang="en-GB" smtClean="0"/>
              <a:t>18/11/2025</a:t>
            </a:fld>
            <a:endParaRPr lang="en-GB"/>
          </a:p>
        </p:txBody>
      </p:sp>
      <p:sp>
        <p:nvSpPr>
          <p:cNvPr id="6" name="Footer Placeholder 5">
            <a:extLst>
              <a:ext uri="{FF2B5EF4-FFF2-40B4-BE49-F238E27FC236}">
                <a16:creationId xmlns:a16="http://schemas.microsoft.com/office/drawing/2014/main" id="{35CCDB99-D707-459D-AB00-D121C072C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444106-2CFD-480C-A6F0-1BEE7EB187AF}"/>
              </a:ext>
            </a:extLst>
          </p:cNvPr>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78443935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AC6D-C108-477B-B993-0282EBDBBFE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CAC06-56FA-42C6-A4C3-DE5151AA0E51}"/>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A5A38F4-0325-48D2-AF0F-E6076E8204C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5AB8650-D3A5-4D12-9C2B-614E5B142E8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520E43D-754C-477B-837C-B965F1F06310}"/>
              </a:ext>
            </a:extLst>
          </p:cNvPr>
          <p:cNvSpPr>
            <a:spLocks noGrp="1"/>
          </p:cNvSpPr>
          <p:nvPr>
            <p:ph type="ftr" sz="quarter" idx="11"/>
          </p:nvPr>
        </p:nvSpPr>
        <p:spPr/>
        <p:txBody>
          <a:bodyPr/>
          <a:lstStyle/>
          <a:p>
            <a:r>
              <a:rPr lang="en-GB"/>
              <a:t>31 August 2009                             Slide ‹#› of 23</a:t>
            </a:r>
            <a:endParaRPr lang="en-US" dirty="0"/>
          </a:p>
        </p:txBody>
      </p:sp>
      <p:sp>
        <p:nvSpPr>
          <p:cNvPr id="7" name="Slide Number Placeholder 6">
            <a:extLst>
              <a:ext uri="{FF2B5EF4-FFF2-40B4-BE49-F238E27FC236}">
                <a16:creationId xmlns:a16="http://schemas.microsoft.com/office/drawing/2014/main" id="{B203DB5F-B45E-4A25-ADD4-68789C81A43A}"/>
              </a:ext>
            </a:extLst>
          </p:cNvPr>
          <p:cNvSpPr>
            <a:spLocks noGrp="1"/>
          </p:cNvSpPr>
          <p:nvPr>
            <p:ph type="sldNum" sz="quarter" idx="12"/>
          </p:nvPr>
        </p:nvSpPr>
        <p:spPr/>
        <p:txBody>
          <a:bodyPr/>
          <a:lstStyle/>
          <a:p>
            <a:pPr algn="ctr"/>
            <a:fld id="{1AD93096-5B34-4342-9326-69289CEAE4C2}" type="slidenum">
              <a:rPr lang="en-US" smtClean="0"/>
              <a:pPr algn="ctr"/>
              <a:t>‹#›</a:t>
            </a:fld>
            <a:endParaRPr lang="en-US" sz="2800" dirty="0"/>
          </a:p>
        </p:txBody>
      </p:sp>
    </p:spTree>
    <p:extLst>
      <p:ext uri="{BB962C8B-B14F-4D97-AF65-F5344CB8AC3E}">
        <p14:creationId xmlns:p14="http://schemas.microsoft.com/office/powerpoint/2010/main" val="206228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BF93-2ACC-42D3-AD69-86203166F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3D320-F4F2-4112-B79E-69C12F86BB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7725-9B91-444A-8369-03BE7A9E158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5CB79DF-955A-4A55-87C3-C1FA426D316A}"/>
              </a:ext>
            </a:extLst>
          </p:cNvPr>
          <p:cNvSpPr>
            <a:spLocks noGrp="1"/>
          </p:cNvSpPr>
          <p:nvPr>
            <p:ph type="ftr" sz="quarter" idx="11"/>
          </p:nvPr>
        </p:nvSpPr>
        <p:spPr/>
        <p:txBody>
          <a:bodyPr/>
          <a:lstStyle/>
          <a:p>
            <a:r>
              <a:rPr lang="en-GB"/>
              <a:t>31 August 2009                             Slide ‹#› of 23</a:t>
            </a:r>
            <a:endParaRPr lang="en-US"/>
          </a:p>
        </p:txBody>
      </p:sp>
      <p:sp>
        <p:nvSpPr>
          <p:cNvPr id="6" name="Slide Number Placeholder 5">
            <a:extLst>
              <a:ext uri="{FF2B5EF4-FFF2-40B4-BE49-F238E27FC236}">
                <a16:creationId xmlns:a16="http://schemas.microsoft.com/office/drawing/2014/main" id="{46EA2D6E-4F2E-47B0-9B3B-7AB78DE16360}"/>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1743926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11933-0F93-4553-91B5-8BC58C0548A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D4CF2-6D47-44B4-ABFA-E3583EDB9761}"/>
              </a:ext>
            </a:extLst>
          </p:cNvPr>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687A2-46AD-4246-8C91-B672E7BCA94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713097-4BC0-4A35-A5BC-60074BA038AC}"/>
              </a:ext>
            </a:extLst>
          </p:cNvPr>
          <p:cNvSpPr>
            <a:spLocks noGrp="1"/>
          </p:cNvSpPr>
          <p:nvPr>
            <p:ph type="ftr" sz="quarter" idx="11"/>
          </p:nvPr>
        </p:nvSpPr>
        <p:spPr/>
        <p:txBody>
          <a:bodyPr/>
          <a:lstStyle/>
          <a:p>
            <a:r>
              <a:rPr lang="en-GB"/>
              <a:t>31 August 2009                             Slide ‹#› of 23</a:t>
            </a:r>
            <a:endParaRPr lang="en-US" dirty="0"/>
          </a:p>
        </p:txBody>
      </p:sp>
      <p:sp>
        <p:nvSpPr>
          <p:cNvPr id="6" name="Slide Number Placeholder 5">
            <a:extLst>
              <a:ext uri="{FF2B5EF4-FFF2-40B4-BE49-F238E27FC236}">
                <a16:creationId xmlns:a16="http://schemas.microsoft.com/office/drawing/2014/main" id="{AE3F0C3D-D364-49EA-85AA-1F8154CCCA01}"/>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dirty="0"/>
          </a:p>
        </p:txBody>
      </p:sp>
    </p:spTree>
    <p:extLst>
      <p:ext uri="{BB962C8B-B14F-4D97-AF65-F5344CB8AC3E}">
        <p14:creationId xmlns:p14="http://schemas.microsoft.com/office/powerpoint/2010/main" val="2664596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endParaRPr lang="en-US" dirty="0"/>
          </a:p>
        </p:txBody>
      </p:sp>
      <p:sp>
        <p:nvSpPr>
          <p:cNvPr id="5" name="Date Placeholder 4"/>
          <p:cNvSpPr>
            <a:spLocks noGrp="1"/>
          </p:cNvSpPr>
          <p:nvPr>
            <p:ph type="dt" sz="half" idx="10"/>
          </p:nvPr>
        </p:nvSpPr>
        <p:spPr>
          <a:xfrm>
            <a:off x="8128000" y="6248401"/>
            <a:ext cx="3556000" cy="365125"/>
          </a:xfrm>
          <a:prstGeom prst="rect">
            <a:avLst/>
          </a:prstGeom>
        </p:spPr>
        <p:txBody>
          <a:bodyPr/>
          <a:lstStyle/>
          <a:p>
            <a:endParaRPr lang="en-US"/>
          </a:p>
        </p:txBody>
      </p:sp>
      <p:sp>
        <p:nvSpPr>
          <p:cNvPr id="6" name="Footer Placeholder 5"/>
          <p:cNvSpPr>
            <a:spLocks noGrp="1"/>
          </p:cNvSpPr>
          <p:nvPr>
            <p:ph type="ftr" sz="quarter" idx="11"/>
          </p:nvPr>
        </p:nvSpPr>
        <p:spPr>
          <a:xfrm>
            <a:off x="812801" y="6248207"/>
            <a:ext cx="7228111" cy="365125"/>
          </a:xfrm>
          <a:prstGeom prst="rect">
            <a:avLst/>
          </a:prstGeom>
        </p:spPr>
        <p:txBody>
          <a:bodyPr/>
          <a:lstStyle/>
          <a:p>
            <a:r>
              <a:rPr lang="en-GB"/>
              <a:t>31 August 2009                             Slide ‹#› of 23</a:t>
            </a: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dirty="0">
              <a:solidFill>
                <a:srgbClr val="FFFFFF"/>
              </a:solidFill>
            </a:endParaRP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descr="sm_globe.png"/>
          <p:cNvPicPr>
            <a:picLocks noChangeAspect="1"/>
          </p:cNvPicPr>
          <p:nvPr userDrawn="1"/>
        </p:nvPicPr>
        <p:blipFill>
          <a:blip r:embed="rId2" cstate="print"/>
          <a:stretch>
            <a:fillRect/>
          </a:stretch>
        </p:blipFill>
        <p:spPr>
          <a:xfrm>
            <a:off x="816865" y="1755649"/>
            <a:ext cx="2153743" cy="1688453"/>
          </a:xfrm>
          <a:prstGeom prst="rect">
            <a:avLst/>
          </a:prstGeom>
          <a:ln w="50800" cap="sq" cmpd="dbl">
            <a:solidFill>
              <a:schemeClr val="accent2"/>
            </a:solidFill>
            <a:miter lim="800000"/>
          </a:ln>
        </p:spPr>
      </p:pic>
    </p:spTree>
    <p:extLst>
      <p:ext uri="{BB962C8B-B14F-4D97-AF65-F5344CB8AC3E}">
        <p14:creationId xmlns:p14="http://schemas.microsoft.com/office/powerpoint/2010/main" val="2716732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FDCDCC76-D12B-45C1-8E45-CCD058E19FC0}" type="datetime1">
              <a:rPr lang="en-US" smtClean="0"/>
              <a:t>11/18/2025</a:t>
            </a:fld>
            <a:endParaRPr lang="en-US" dirty="0"/>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03AC6-E1C3-41E3-9D4A-DFC414AAEEC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E994D-7A93-4254-9F04-89D5193B7A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F47A6-023F-4F34-A41D-2D5AA2E440C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DBCD651-A783-433F-8529-3A919CC195B2}" type="datetimeFigureOut">
              <a:rPr lang="en-GB" smtClean="0"/>
              <a:t>18/11/2025</a:t>
            </a:fld>
            <a:endParaRPr lang="en-GB"/>
          </a:p>
        </p:txBody>
      </p:sp>
      <p:sp>
        <p:nvSpPr>
          <p:cNvPr id="5" name="Footer Placeholder 4">
            <a:extLst>
              <a:ext uri="{FF2B5EF4-FFF2-40B4-BE49-F238E27FC236}">
                <a16:creationId xmlns:a16="http://schemas.microsoft.com/office/drawing/2014/main" id="{AAD9CD58-08D7-4940-A132-53B0F9E65FF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6C5AF0-85D9-43D9-885D-F3D4518A5B8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147089528"/>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hyperlink" Target="https://plato.stanford.edu/entries/epistemology/"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hyperlink" Target="https://plato.stanford.edu/entries/plato-theaetetus/" TargetMode="Externa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7.xml"/><Relationship Id="rId5" Type="http://schemas.openxmlformats.org/officeDocument/2006/relationships/hyperlink" Target="https://www.bristol.ac.uk/news/2018/february/nhs-consultants.html" TargetMode="Externa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8.xml"/><Relationship Id="rId5" Type="http://schemas.openxmlformats.org/officeDocument/2006/relationships/hyperlink" Target="http://web.mnstate.edu/gracyk/courses/web%20publishing/Critique1.htm" TargetMode="Externa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hyperlink" Target="https://commons.wikimedia.org/wiki/File:Henryk_Siemiradzki_006.jpeg"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hyperlink" Target="https://bmjopen.bmj.com/content/9/1/e023712" TargetMode="External"/><Relationship Id="rId5" Type="http://schemas.openxmlformats.org/officeDocument/2006/relationships/image" Target="../media/image11.jp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hyperlink" Target="https://www.goodreads.com/author/quotes/349707.Karl_Popper" TargetMode="Externa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hyperlink" Target="http://www.knowledgejump.com/learning/popper_knowlede2.jpg" TargetMode="Externa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termbrowser.nhs.uk/" TargetMode="External"/><Relationship Id="rId5" Type="http://schemas.openxmlformats.org/officeDocument/2006/relationships/hyperlink" Target="https://clinfhir.com/" TargetMode="Externa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hyperlink" Target="http://hl7.org/fhir/uv/cpg/documentation-approach-06-01-levels-of-knowledge-representation.html"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dirty="0"/>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dirty="0"/>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22" name="Title 3">
            <a:extLst>
              <a:ext uri="{FF2B5EF4-FFF2-40B4-BE49-F238E27FC236}">
                <a16:creationId xmlns:a16="http://schemas.microsoft.com/office/drawing/2014/main" id="{F109E95A-F05A-4D88-AAD9-A23B9CCA97AB}"/>
              </a:ext>
            </a:extLst>
          </p:cNvPr>
          <p:cNvSpPr txBox="1">
            <a:spLocks/>
          </p:cNvSpPr>
          <p:nvPr/>
        </p:nvSpPr>
        <p:spPr>
          <a:xfrm>
            <a:off x="7350402" y="481700"/>
            <a:ext cx="4689198" cy="1477328"/>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r>
              <a:rPr lang="en-GB" sz="3200" b="1" kern="0" dirty="0">
                <a:solidFill>
                  <a:schemeClr val="tx1"/>
                </a:solidFill>
                <a:latin typeface="Arial" panose="020B0604020202020204" pitchFamily="34" charset="0"/>
                <a:ea typeface="Times New Roman" panose="02020603050405020304" pitchFamily="18" charset="0"/>
              </a:rPr>
              <a:t>Introduction to clinical decision support and the theory of knowledge </a:t>
            </a:r>
            <a:endParaRPr lang="en-GB" sz="3200" kern="0" dirty="0">
              <a:solidFill>
                <a:schemeClr val="tx1"/>
              </a:solidFill>
            </a:endParaRPr>
          </a:p>
        </p:txBody>
      </p:sp>
      <p:sp>
        <p:nvSpPr>
          <p:cNvPr id="13" name="TextBox 12">
            <a:extLst>
              <a:ext uri="{FF2B5EF4-FFF2-40B4-BE49-F238E27FC236}">
                <a16:creationId xmlns:a16="http://schemas.microsoft.com/office/drawing/2014/main" id="{30D63588-E878-4FB7-9EF3-335C6E12A9AA}"/>
              </a:ext>
            </a:extLst>
          </p:cNvPr>
          <p:cNvSpPr txBox="1"/>
          <p:nvPr/>
        </p:nvSpPr>
        <p:spPr>
          <a:xfrm>
            <a:off x="7350402" y="2595240"/>
            <a:ext cx="4536799" cy="584775"/>
          </a:xfrm>
          <a:prstGeom prst="rect">
            <a:avLst/>
          </a:prstGeom>
          <a:noFill/>
        </p:spPr>
        <p:txBody>
          <a:bodyPr wrap="square">
            <a:spAutoFit/>
          </a:bodyPr>
          <a:lstStyle/>
          <a:p>
            <a:pPr>
              <a:buSzPct val="75000"/>
            </a:pPr>
            <a:r>
              <a:rPr lang="en-US" sz="3200" b="1" dirty="0"/>
              <a:t>Prof Philip Scott</a:t>
            </a:r>
            <a:endParaRPr lang="en-GB" sz="32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b="1" dirty="0"/>
              <a:t>Learning outcomes</a:t>
            </a:r>
          </a:p>
        </p:txBody>
      </p:sp>
      <p:sp>
        <p:nvSpPr>
          <p:cNvPr id="3" name="Rectangle 2"/>
          <p:cNvSpPr>
            <a:spLocks noGrp="1"/>
          </p:cNvSpPr>
          <p:nvPr>
            <p:ph idx="1"/>
          </p:nvPr>
        </p:nvSpPr>
        <p:spPr>
          <a:xfrm>
            <a:off x="838200" y="1447800"/>
            <a:ext cx="10668000" cy="4038600"/>
          </a:xfrm>
        </p:spPr>
        <p:txBody>
          <a:bodyPr>
            <a:noAutofit/>
          </a:bodyPr>
          <a:lstStyle/>
          <a:p>
            <a:pPr marL="358775" indent="-358775">
              <a:buSzPct val="75000"/>
              <a:buFont typeface="Courier New" pitchFamily="49" charset="0"/>
              <a:buChar char="o"/>
            </a:pPr>
            <a:r>
              <a:rPr lang="en-US" sz="2600" dirty="0"/>
              <a:t>Differentiate and explain the definitions of data, information and knowledge.</a:t>
            </a:r>
          </a:p>
          <a:p>
            <a:pPr marL="358775" indent="-358775">
              <a:buSzPct val="75000"/>
              <a:buFont typeface="Courier New" pitchFamily="49" charset="0"/>
              <a:buChar char="o"/>
            </a:pPr>
            <a:r>
              <a:rPr lang="en-US" sz="2600" dirty="0"/>
              <a:t>Illustrate the difference between knowledge that is explicit or computable.</a:t>
            </a:r>
          </a:p>
          <a:p>
            <a:pPr marL="358775" indent="-358775">
              <a:buSzPct val="75000"/>
              <a:buFont typeface="Courier New" pitchFamily="49" charset="0"/>
              <a:buChar char="o"/>
            </a:pPr>
            <a:r>
              <a:rPr lang="en-US" sz="2600" dirty="0"/>
              <a:t>Differentiate and describe a knowledge graph as distinct from an ontology.</a:t>
            </a:r>
          </a:p>
          <a:p>
            <a:pPr marL="358775" indent="-358775">
              <a:buSzPct val="75000"/>
              <a:buFont typeface="Courier New" pitchFamily="49" charset="0"/>
              <a:buChar char="o"/>
            </a:pPr>
            <a:r>
              <a:rPr lang="en-US" sz="2600" dirty="0"/>
              <a:t>Justify the need for decision support (clinical or not).</a:t>
            </a:r>
          </a:p>
          <a:p>
            <a:pPr marL="358775" indent="-358775">
              <a:buSzPct val="75000"/>
              <a:buFont typeface="Courier New" pitchFamily="49" charset="0"/>
              <a:buChar char="o"/>
            </a:pPr>
            <a:endParaRPr lang="en-US" sz="2600" dirty="0"/>
          </a:p>
          <a:p>
            <a:pPr marL="358775" indent="-358775">
              <a:buSzPct val="75000"/>
              <a:buFont typeface="Courier New" pitchFamily="49" charset="0"/>
              <a:buChar char="o"/>
            </a:pPr>
            <a:endParaRPr lang="en-US" sz="2600" dirty="0"/>
          </a:p>
        </p:txBody>
      </p:sp>
    </p:spTree>
    <p:extLst>
      <p:ext uri="{BB962C8B-B14F-4D97-AF65-F5344CB8AC3E}">
        <p14:creationId xmlns:p14="http://schemas.microsoft.com/office/powerpoint/2010/main" val="302375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a:t>
            </a:r>
          </a:p>
        </p:txBody>
      </p:sp>
      <p:sp>
        <p:nvSpPr>
          <p:cNvPr id="7" name="Content Placeholder 2">
            <a:extLst>
              <a:ext uri="{FF2B5EF4-FFF2-40B4-BE49-F238E27FC236}">
                <a16:creationId xmlns:a16="http://schemas.microsoft.com/office/drawing/2014/main" id="{AC014B24-2DBB-4E51-81AD-BC9B0A9F396E}"/>
              </a:ext>
            </a:extLst>
          </p:cNvPr>
          <p:cNvSpPr>
            <a:spLocks noGrp="1"/>
          </p:cNvSpPr>
          <p:nvPr>
            <p:ph idx="1"/>
          </p:nvPr>
        </p:nvSpPr>
        <p:spPr>
          <a:xfrm>
            <a:off x="838200" y="1825625"/>
            <a:ext cx="10099158" cy="4351338"/>
          </a:xfrm>
        </p:spPr>
        <p:txBody>
          <a:bodyPr>
            <a:normAutofit/>
          </a:bodyPr>
          <a:lstStyle/>
          <a:p>
            <a:r>
              <a:rPr lang="en-GB" sz="3500" dirty="0"/>
              <a:t>Data: a set of values</a:t>
            </a:r>
          </a:p>
          <a:p>
            <a:r>
              <a:rPr lang="en-GB" sz="3500" dirty="0"/>
              <a:t>Information: data that has meaning</a:t>
            </a:r>
          </a:p>
          <a:p>
            <a:r>
              <a:rPr lang="en-GB" sz="3500" dirty="0"/>
              <a:t>Knowledge: information that is generalisable</a:t>
            </a:r>
          </a:p>
          <a:p>
            <a:r>
              <a:rPr lang="en-GB" sz="3500" dirty="0"/>
              <a:t>Explicit knowledge: knowledge that can be codified</a:t>
            </a:r>
          </a:p>
          <a:p>
            <a:r>
              <a:rPr lang="en-GB" sz="3500" dirty="0"/>
              <a:t>Computable knowledge: explicit knowledge that can be executed in an information system</a:t>
            </a:r>
          </a:p>
        </p:txBody>
      </p:sp>
    </p:spTree>
    <p:extLst>
      <p:ext uri="{BB962C8B-B14F-4D97-AF65-F5344CB8AC3E}">
        <p14:creationId xmlns:p14="http://schemas.microsoft.com/office/powerpoint/2010/main" val="144322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Examples of Precise Definitions</a:t>
            </a:r>
          </a:p>
        </p:txBody>
      </p:sp>
      <p:sp>
        <p:nvSpPr>
          <p:cNvPr id="7" name="Content Placeholder 2">
            <a:extLst>
              <a:ext uri="{FF2B5EF4-FFF2-40B4-BE49-F238E27FC236}">
                <a16:creationId xmlns:a16="http://schemas.microsoft.com/office/drawing/2014/main" id="{AC014B24-2DBB-4E51-81AD-BC9B0A9F396E}"/>
              </a:ext>
            </a:extLst>
          </p:cNvPr>
          <p:cNvSpPr>
            <a:spLocks noGrp="1"/>
          </p:cNvSpPr>
          <p:nvPr>
            <p:ph idx="1"/>
          </p:nvPr>
        </p:nvSpPr>
        <p:spPr>
          <a:xfrm>
            <a:off x="838200" y="1524000"/>
            <a:ext cx="11142306" cy="4351338"/>
          </a:xfrm>
        </p:spPr>
        <p:txBody>
          <a:bodyPr>
            <a:normAutofit fontScale="85000" lnSpcReduction="20000"/>
          </a:bodyPr>
          <a:lstStyle/>
          <a:p>
            <a:r>
              <a:rPr lang="en-GB" sz="3600" dirty="0"/>
              <a:t>Data: “a set of values”.</a:t>
            </a:r>
          </a:p>
          <a:p>
            <a:pPr lvl="1"/>
            <a:r>
              <a:rPr lang="en-GB" sz="3200" dirty="0">
                <a:solidFill>
                  <a:srgbClr val="0070C0"/>
                </a:solidFill>
              </a:rPr>
              <a:t>“{75367002:120/80}”</a:t>
            </a:r>
          </a:p>
          <a:p>
            <a:r>
              <a:rPr lang="en-GB" sz="3600" dirty="0"/>
              <a:t>Information: “data that has meaning”.</a:t>
            </a:r>
          </a:p>
          <a:p>
            <a:pPr lvl="1"/>
            <a:r>
              <a:rPr lang="en-GB" sz="3200" dirty="0">
                <a:solidFill>
                  <a:srgbClr val="0070C0"/>
                </a:solidFill>
              </a:rPr>
              <a:t>“75367002” means “blood pressure”</a:t>
            </a:r>
          </a:p>
          <a:p>
            <a:r>
              <a:rPr lang="en-GB" sz="3600" dirty="0"/>
              <a:t>Knowledge: “information that is generalisable to many cases”.</a:t>
            </a:r>
          </a:p>
          <a:p>
            <a:pPr lvl="1"/>
            <a:r>
              <a:rPr lang="en-GB" sz="3200" dirty="0">
                <a:solidFill>
                  <a:srgbClr val="0070C0"/>
                </a:solidFill>
              </a:rPr>
              <a:t>“high blood pressure is unhealthy”</a:t>
            </a:r>
          </a:p>
          <a:p>
            <a:r>
              <a:rPr lang="en-GB" sz="3600" dirty="0"/>
              <a:t>Explicit knowledge: “knowledge that can be codified”.</a:t>
            </a:r>
          </a:p>
          <a:p>
            <a:pPr lvl="1"/>
            <a:r>
              <a:rPr lang="en-GB" sz="3200" dirty="0">
                <a:solidFill>
                  <a:srgbClr val="0070C0"/>
                </a:solidFill>
              </a:rPr>
              <a:t>“blood pressure &gt; 140/90 is high”</a:t>
            </a:r>
          </a:p>
          <a:p>
            <a:r>
              <a:rPr lang="en-GB" sz="3600" dirty="0"/>
              <a:t>Computable knowledge: “explicit knowledge that can be executed in an information system”.</a:t>
            </a:r>
          </a:p>
          <a:p>
            <a:pPr lvl="1"/>
            <a:r>
              <a:rPr lang="en-GB" sz="3200" dirty="0">
                <a:solidFill>
                  <a:srgbClr val="0070C0"/>
                </a:solidFill>
              </a:rPr>
              <a:t>“if BP &gt; 140/90 then check other risk factors”</a:t>
            </a:r>
          </a:p>
          <a:p>
            <a:endParaRPr lang="en-GB" sz="3200" dirty="0"/>
          </a:p>
        </p:txBody>
      </p:sp>
    </p:spTree>
    <p:custDataLst>
      <p:tags r:id="rId1"/>
    </p:custDataLst>
    <p:extLst>
      <p:ext uri="{BB962C8B-B14F-4D97-AF65-F5344CB8AC3E}">
        <p14:creationId xmlns:p14="http://schemas.microsoft.com/office/powerpoint/2010/main" val="97861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a:t>
            </a:r>
          </a:p>
        </p:txBody>
      </p:sp>
      <p:grpSp>
        <p:nvGrpSpPr>
          <p:cNvPr id="13" name="Group 12">
            <a:extLst>
              <a:ext uri="{FF2B5EF4-FFF2-40B4-BE49-F238E27FC236}">
                <a16:creationId xmlns:a16="http://schemas.microsoft.com/office/drawing/2014/main" id="{25CF35AC-6C71-4968-9FCA-2E669821F7FD}"/>
              </a:ext>
            </a:extLst>
          </p:cNvPr>
          <p:cNvGrpSpPr/>
          <p:nvPr/>
        </p:nvGrpSpPr>
        <p:grpSpPr>
          <a:xfrm>
            <a:off x="2362200" y="863608"/>
            <a:ext cx="5818095" cy="5585011"/>
            <a:chOff x="3272117" y="950258"/>
            <a:chExt cx="5818095" cy="5585011"/>
          </a:xfrm>
        </p:grpSpPr>
        <p:grpSp>
          <p:nvGrpSpPr>
            <p:cNvPr id="9" name="Group 8">
              <a:extLst>
                <a:ext uri="{FF2B5EF4-FFF2-40B4-BE49-F238E27FC236}">
                  <a16:creationId xmlns:a16="http://schemas.microsoft.com/office/drawing/2014/main" id="{CBD5F5C0-00A4-40CA-B12B-A7ADF9AD42BD}"/>
                </a:ext>
              </a:extLst>
            </p:cNvPr>
            <p:cNvGrpSpPr/>
            <p:nvPr/>
          </p:nvGrpSpPr>
          <p:grpSpPr>
            <a:xfrm>
              <a:off x="3272117" y="950258"/>
              <a:ext cx="5818095" cy="5585011"/>
              <a:chOff x="3272117" y="950258"/>
              <a:chExt cx="5818095" cy="5585011"/>
            </a:xfrm>
          </p:grpSpPr>
          <p:sp>
            <p:nvSpPr>
              <p:cNvPr id="6" name="Oval 5">
                <a:extLst>
                  <a:ext uri="{FF2B5EF4-FFF2-40B4-BE49-F238E27FC236}">
                    <a16:creationId xmlns:a16="http://schemas.microsoft.com/office/drawing/2014/main" id="{1C515D15-03C7-48F6-82BA-BC672D6507B3}"/>
                  </a:ext>
                </a:extLst>
              </p:cNvPr>
              <p:cNvSpPr/>
              <p:nvPr/>
            </p:nvSpPr>
            <p:spPr>
              <a:xfrm>
                <a:off x="5075142" y="2666998"/>
                <a:ext cx="2389095" cy="2196354"/>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ircle: Hollow 7">
                <a:extLst>
                  <a:ext uri="{FF2B5EF4-FFF2-40B4-BE49-F238E27FC236}">
                    <a16:creationId xmlns:a16="http://schemas.microsoft.com/office/drawing/2014/main" id="{9F1F3003-7588-4DA9-92A5-D04AAB0F922A}"/>
                  </a:ext>
                </a:extLst>
              </p:cNvPr>
              <p:cNvSpPr/>
              <p:nvPr/>
            </p:nvSpPr>
            <p:spPr>
              <a:xfrm>
                <a:off x="3272117" y="950258"/>
                <a:ext cx="5818095" cy="5585011"/>
              </a:xfrm>
              <a:prstGeom prst="don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Circle: Hollow 4">
                <a:extLst>
                  <a:ext uri="{FF2B5EF4-FFF2-40B4-BE49-F238E27FC236}">
                    <a16:creationId xmlns:a16="http://schemas.microsoft.com/office/drawing/2014/main" id="{ACB6EEA1-BFE1-443A-B947-D2CDEACD8AA2}"/>
                  </a:ext>
                </a:extLst>
              </p:cNvPr>
              <p:cNvSpPr/>
              <p:nvPr/>
            </p:nvSpPr>
            <p:spPr>
              <a:xfrm>
                <a:off x="4148416" y="1783975"/>
                <a:ext cx="4078941" cy="3962401"/>
              </a:xfrm>
              <a:prstGeom prst="donu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10" name="TextBox 9">
              <a:extLst>
                <a:ext uri="{FF2B5EF4-FFF2-40B4-BE49-F238E27FC236}">
                  <a16:creationId xmlns:a16="http://schemas.microsoft.com/office/drawing/2014/main" id="{C66D05E2-F014-4A8A-8412-4777F5D63DA1}"/>
                </a:ext>
              </a:extLst>
            </p:cNvPr>
            <p:cNvSpPr txBox="1"/>
            <p:nvPr/>
          </p:nvSpPr>
          <p:spPr>
            <a:xfrm>
              <a:off x="5536264" y="1183334"/>
              <a:ext cx="1289799" cy="369332"/>
            </a:xfrm>
            <a:prstGeom prst="rect">
              <a:avLst/>
            </a:prstGeom>
            <a:noFill/>
          </p:spPr>
          <p:txBody>
            <a:bodyPr wrap="square" rtlCol="0">
              <a:spAutoFit/>
            </a:bodyPr>
            <a:lstStyle/>
            <a:p>
              <a:r>
                <a:rPr lang="en-US" b="1" dirty="0"/>
                <a:t>Knowledge</a:t>
              </a:r>
              <a:endParaRPr lang="en-GB" b="1" dirty="0"/>
            </a:p>
          </p:txBody>
        </p:sp>
        <p:sp>
          <p:nvSpPr>
            <p:cNvPr id="11" name="TextBox 10">
              <a:extLst>
                <a:ext uri="{FF2B5EF4-FFF2-40B4-BE49-F238E27FC236}">
                  <a16:creationId xmlns:a16="http://schemas.microsoft.com/office/drawing/2014/main" id="{DE833334-5C63-4252-815F-C04DA53D8F29}"/>
                </a:ext>
              </a:extLst>
            </p:cNvPr>
            <p:cNvSpPr txBox="1"/>
            <p:nvPr/>
          </p:nvSpPr>
          <p:spPr>
            <a:xfrm>
              <a:off x="4993338" y="2222683"/>
              <a:ext cx="2389095" cy="369332"/>
            </a:xfrm>
            <a:prstGeom prst="rect">
              <a:avLst/>
            </a:prstGeom>
            <a:noFill/>
          </p:spPr>
          <p:txBody>
            <a:bodyPr wrap="square" rtlCol="0">
              <a:spAutoFit/>
            </a:bodyPr>
            <a:lstStyle/>
            <a:p>
              <a:pPr algn="ctr"/>
              <a:r>
                <a:rPr lang="en-US" b="1" dirty="0"/>
                <a:t>Explicit Knowledge</a:t>
              </a:r>
              <a:endParaRPr lang="en-GB" b="1" dirty="0"/>
            </a:p>
          </p:txBody>
        </p:sp>
        <p:sp>
          <p:nvSpPr>
            <p:cNvPr id="12" name="TextBox 11">
              <a:extLst>
                <a:ext uri="{FF2B5EF4-FFF2-40B4-BE49-F238E27FC236}">
                  <a16:creationId xmlns:a16="http://schemas.microsoft.com/office/drawing/2014/main" id="{A83C31E5-ED5C-4F10-9631-1BB2A053582B}"/>
                </a:ext>
              </a:extLst>
            </p:cNvPr>
            <p:cNvSpPr txBox="1"/>
            <p:nvPr/>
          </p:nvSpPr>
          <p:spPr>
            <a:xfrm>
              <a:off x="4997260" y="3403318"/>
              <a:ext cx="2389095" cy="646331"/>
            </a:xfrm>
            <a:prstGeom prst="rect">
              <a:avLst/>
            </a:prstGeom>
            <a:noFill/>
          </p:spPr>
          <p:txBody>
            <a:bodyPr wrap="square" rtlCol="0">
              <a:spAutoFit/>
            </a:bodyPr>
            <a:lstStyle/>
            <a:p>
              <a:pPr algn="ctr"/>
              <a:r>
                <a:rPr lang="en-US" b="1" dirty="0"/>
                <a:t>Computable Knowledge</a:t>
              </a:r>
              <a:endParaRPr lang="en-GB" b="1" dirty="0"/>
            </a:p>
          </p:txBody>
        </p:sp>
      </p:grpSp>
    </p:spTree>
    <p:custDataLst>
      <p:tags r:id="rId1"/>
    </p:custDataLst>
    <p:extLst>
      <p:ext uri="{BB962C8B-B14F-4D97-AF65-F5344CB8AC3E}">
        <p14:creationId xmlns:p14="http://schemas.microsoft.com/office/powerpoint/2010/main" val="3256986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Epistemology</a:t>
            </a:r>
          </a:p>
        </p:txBody>
      </p:sp>
      <p:sp>
        <p:nvSpPr>
          <p:cNvPr id="7" name="TextBox 6">
            <a:extLst>
              <a:ext uri="{FF2B5EF4-FFF2-40B4-BE49-F238E27FC236}">
                <a16:creationId xmlns:a16="http://schemas.microsoft.com/office/drawing/2014/main" id="{19AA9F3A-BCA3-4FA7-A01F-80562A00CF36}"/>
              </a:ext>
            </a:extLst>
          </p:cNvPr>
          <p:cNvSpPr txBox="1"/>
          <p:nvPr/>
        </p:nvSpPr>
        <p:spPr>
          <a:xfrm>
            <a:off x="845127" y="1828800"/>
            <a:ext cx="10648950" cy="1200329"/>
          </a:xfrm>
          <a:prstGeom prst="rect">
            <a:avLst/>
          </a:prstGeom>
          <a:noFill/>
        </p:spPr>
        <p:txBody>
          <a:bodyPr wrap="square" rtlCol="0">
            <a:spAutoFit/>
          </a:bodyPr>
          <a:lstStyle/>
          <a:p>
            <a:pPr marL="514350" indent="-514350">
              <a:buFont typeface="Arial" panose="020B0604020202020204" pitchFamily="34" charset="0"/>
              <a:buChar char="•"/>
            </a:pPr>
            <a:r>
              <a:rPr lang="en-US" sz="2400" dirty="0"/>
              <a:t>“The term ‘epistemology’ comes from the Greek words </a:t>
            </a:r>
            <a:r>
              <a:rPr lang="en-US" sz="2400" i="1" dirty="0"/>
              <a:t>episteme</a:t>
            </a:r>
            <a:r>
              <a:rPr lang="en-US" sz="2400" dirty="0"/>
              <a:t> and </a:t>
            </a:r>
            <a:r>
              <a:rPr lang="en-US" sz="2400" i="1" dirty="0"/>
              <a:t>logos</a:t>
            </a:r>
            <a:r>
              <a:rPr lang="en-US" sz="2400" dirty="0"/>
              <a:t>. </a:t>
            </a:r>
            <a:r>
              <a:rPr lang="en-US" sz="2400" i="1" dirty="0"/>
              <a:t>Episteme</a:t>
            </a:r>
            <a:r>
              <a:rPr lang="en-US" sz="2400" dirty="0"/>
              <a:t> can be translated as </a:t>
            </a:r>
            <a:r>
              <a:rPr lang="en-US" sz="2400" i="1" dirty="0"/>
              <a:t>knowledge</a:t>
            </a:r>
            <a:r>
              <a:rPr lang="en-US" sz="2400" dirty="0"/>
              <a:t> or </a:t>
            </a:r>
            <a:r>
              <a:rPr lang="en-US" sz="2400" i="1" dirty="0"/>
              <a:t>understanding</a:t>
            </a:r>
            <a:r>
              <a:rPr lang="en-US" sz="2400" dirty="0"/>
              <a:t> or </a:t>
            </a:r>
            <a:r>
              <a:rPr lang="en-US" sz="2400" i="1" dirty="0"/>
              <a:t>acquaintance</a:t>
            </a:r>
            <a:r>
              <a:rPr lang="en-US" sz="2400" dirty="0"/>
              <a:t>, while </a:t>
            </a:r>
            <a:r>
              <a:rPr lang="en-US" sz="2400" i="1" dirty="0"/>
              <a:t>logos</a:t>
            </a:r>
            <a:r>
              <a:rPr lang="en-US" sz="2400" dirty="0"/>
              <a:t> can be translated as </a:t>
            </a:r>
            <a:r>
              <a:rPr lang="en-US" sz="2400" i="1" dirty="0"/>
              <a:t>account</a:t>
            </a:r>
            <a:r>
              <a:rPr lang="en-US" sz="2400" dirty="0"/>
              <a:t> or </a:t>
            </a:r>
            <a:r>
              <a:rPr lang="en-US" sz="2400" i="1" dirty="0"/>
              <a:t>argument</a:t>
            </a:r>
            <a:r>
              <a:rPr lang="en-US" sz="2400" dirty="0"/>
              <a:t> or </a:t>
            </a:r>
            <a:r>
              <a:rPr lang="en-US" sz="2400" i="1" dirty="0"/>
              <a:t>reason</a:t>
            </a:r>
            <a:r>
              <a:rPr lang="en-US" sz="2400" dirty="0"/>
              <a:t>.”</a:t>
            </a:r>
            <a:endParaRPr lang="en-GB" sz="2400" dirty="0"/>
          </a:p>
        </p:txBody>
      </p:sp>
      <p:sp>
        <p:nvSpPr>
          <p:cNvPr id="4" name="TextBox 3">
            <a:extLst>
              <a:ext uri="{FF2B5EF4-FFF2-40B4-BE49-F238E27FC236}">
                <a16:creationId xmlns:a16="http://schemas.microsoft.com/office/drawing/2014/main" id="{24041225-8A84-277D-3F12-B6582F48CA50}"/>
              </a:ext>
            </a:extLst>
          </p:cNvPr>
          <p:cNvSpPr txBox="1"/>
          <p:nvPr/>
        </p:nvSpPr>
        <p:spPr>
          <a:xfrm>
            <a:off x="4343400" y="3059668"/>
            <a:ext cx="4800600" cy="369332"/>
          </a:xfrm>
          <a:prstGeom prst="rect">
            <a:avLst/>
          </a:prstGeom>
          <a:noFill/>
        </p:spPr>
        <p:txBody>
          <a:bodyPr wrap="square">
            <a:spAutoFit/>
          </a:bodyPr>
          <a:lstStyle/>
          <a:p>
            <a:r>
              <a:rPr lang="en-GB" dirty="0">
                <a:hlinkClick r:id="rId4"/>
              </a:rPr>
              <a:t>https://plato.stanford.edu/entries/epistemology/</a:t>
            </a:r>
            <a:r>
              <a:rPr lang="en-GB" dirty="0"/>
              <a:t> </a:t>
            </a:r>
          </a:p>
        </p:txBody>
      </p:sp>
      <p:sp>
        <p:nvSpPr>
          <p:cNvPr id="5" name="TextBox 4">
            <a:extLst>
              <a:ext uri="{FF2B5EF4-FFF2-40B4-BE49-F238E27FC236}">
                <a16:creationId xmlns:a16="http://schemas.microsoft.com/office/drawing/2014/main" id="{DBA4E39C-15C3-6290-7A24-D6AD2D487D2C}"/>
              </a:ext>
            </a:extLst>
          </p:cNvPr>
          <p:cNvSpPr txBox="1"/>
          <p:nvPr/>
        </p:nvSpPr>
        <p:spPr>
          <a:xfrm>
            <a:off x="845127" y="3886200"/>
            <a:ext cx="906780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theory of knowledge” (Chambers Dictionary, 9</a:t>
            </a:r>
            <a:r>
              <a:rPr lang="en-GB" sz="2400" baseline="30000" dirty="0"/>
              <a:t>th</a:t>
            </a:r>
            <a:r>
              <a:rPr lang="en-GB" sz="2400" dirty="0"/>
              <a:t> Edition, 2005)</a:t>
            </a:r>
          </a:p>
        </p:txBody>
      </p:sp>
    </p:spTree>
    <p:custDataLst>
      <p:tags r:id="rId1"/>
    </p:custDataLst>
    <p:extLst>
      <p:ext uri="{BB962C8B-B14F-4D97-AF65-F5344CB8AC3E}">
        <p14:creationId xmlns:p14="http://schemas.microsoft.com/office/powerpoint/2010/main" val="31861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Types of “knowledge”</a:t>
            </a:r>
          </a:p>
        </p:txBody>
      </p:sp>
      <p:sp>
        <p:nvSpPr>
          <p:cNvPr id="7" name="TextBox 6">
            <a:extLst>
              <a:ext uri="{FF2B5EF4-FFF2-40B4-BE49-F238E27FC236}">
                <a16:creationId xmlns:a16="http://schemas.microsoft.com/office/drawing/2014/main" id="{19AA9F3A-BCA3-4FA7-A01F-80562A00CF36}"/>
              </a:ext>
            </a:extLst>
          </p:cNvPr>
          <p:cNvSpPr txBox="1"/>
          <p:nvPr/>
        </p:nvSpPr>
        <p:spPr>
          <a:xfrm>
            <a:off x="228600" y="1447800"/>
            <a:ext cx="12192000" cy="3816429"/>
          </a:xfrm>
          <a:prstGeom prst="rect">
            <a:avLst/>
          </a:prstGeom>
          <a:noFill/>
        </p:spPr>
        <p:txBody>
          <a:bodyPr wrap="square" rtlCol="0">
            <a:spAutoFit/>
          </a:bodyPr>
          <a:lstStyle/>
          <a:p>
            <a:pPr marL="514350" indent="-514350">
              <a:buFont typeface="Arial" panose="020B0604020202020204" pitchFamily="34" charset="0"/>
              <a:buChar char="•"/>
            </a:pPr>
            <a:r>
              <a:rPr lang="en-GB" sz="3800" b="1" dirty="0">
                <a:solidFill>
                  <a:srgbClr val="FF0000"/>
                </a:solidFill>
              </a:rPr>
              <a:t>P</a:t>
            </a:r>
            <a:r>
              <a:rPr lang="en-GB" sz="3800" dirty="0">
                <a:solidFill>
                  <a:srgbClr val="FF0000"/>
                </a:solidFill>
              </a:rPr>
              <a:t>ersonal knowledge </a:t>
            </a:r>
            <a:br>
              <a:rPr lang="en-GB" sz="3800" dirty="0"/>
            </a:br>
            <a:r>
              <a:rPr lang="en-GB" sz="3200" dirty="0"/>
              <a:t>(</a:t>
            </a:r>
            <a:r>
              <a:rPr lang="en-GB" sz="3200" b="1" dirty="0"/>
              <a:t>acquaintance</a:t>
            </a:r>
            <a:r>
              <a:rPr lang="en-GB" sz="3200" dirty="0"/>
              <a:t>: “</a:t>
            </a:r>
            <a:r>
              <a:rPr lang="en-GB" sz="3200" i="1" dirty="0"/>
              <a:t>I know where Trafalgar Square is</a:t>
            </a:r>
            <a:r>
              <a:rPr lang="en-GB" sz="3200" dirty="0"/>
              <a:t>”).</a:t>
            </a:r>
          </a:p>
          <a:p>
            <a:pPr marL="514350" indent="-514350">
              <a:buFont typeface="Arial" panose="020B0604020202020204" pitchFamily="34" charset="0"/>
              <a:buChar char="•"/>
            </a:pPr>
            <a:r>
              <a:rPr lang="en-GB" sz="3800" b="1" dirty="0">
                <a:solidFill>
                  <a:srgbClr val="FF0000"/>
                </a:solidFill>
              </a:rPr>
              <a:t>P</a:t>
            </a:r>
            <a:r>
              <a:rPr lang="en-GB" sz="3800" dirty="0">
                <a:solidFill>
                  <a:srgbClr val="FF0000"/>
                </a:solidFill>
              </a:rPr>
              <a:t>ractical knowledge </a:t>
            </a:r>
            <a:br>
              <a:rPr lang="en-GB" sz="3800" dirty="0"/>
            </a:br>
            <a:r>
              <a:rPr lang="en-GB" sz="3200" dirty="0"/>
              <a:t>(</a:t>
            </a:r>
            <a:r>
              <a:rPr lang="en-GB" sz="3200" b="1" dirty="0"/>
              <a:t>procedural</a:t>
            </a:r>
            <a:r>
              <a:rPr lang="en-GB" sz="3200" dirty="0"/>
              <a:t>, know </a:t>
            </a:r>
            <a:r>
              <a:rPr lang="en-GB" sz="3200" i="1" dirty="0"/>
              <a:t>how</a:t>
            </a:r>
            <a:r>
              <a:rPr lang="en-GB" sz="3200" dirty="0"/>
              <a:t> “</a:t>
            </a:r>
            <a:r>
              <a:rPr lang="en-GB" sz="3200" i="1" dirty="0"/>
              <a:t>I can read a map to find Trafalgar Square </a:t>
            </a:r>
            <a:r>
              <a:rPr lang="en-GB" sz="3200" dirty="0"/>
              <a:t>”).</a:t>
            </a:r>
          </a:p>
          <a:p>
            <a:pPr marL="514350" indent="-514350">
              <a:buFont typeface="Arial" panose="020B0604020202020204" pitchFamily="34" charset="0"/>
              <a:buChar char="•"/>
            </a:pPr>
            <a:r>
              <a:rPr lang="en-GB" sz="3800" b="1" dirty="0">
                <a:solidFill>
                  <a:srgbClr val="FF0000"/>
                </a:solidFill>
              </a:rPr>
              <a:t>P</a:t>
            </a:r>
            <a:r>
              <a:rPr lang="en-GB" sz="3800" dirty="0">
                <a:solidFill>
                  <a:srgbClr val="FF0000"/>
                </a:solidFill>
              </a:rPr>
              <a:t>ropositional knowledge</a:t>
            </a:r>
            <a:br>
              <a:rPr lang="en-GB" sz="3800" dirty="0"/>
            </a:br>
            <a:r>
              <a:rPr lang="en-GB" sz="3200" dirty="0"/>
              <a:t>(</a:t>
            </a:r>
            <a:r>
              <a:rPr lang="en-GB" sz="3200" b="1" dirty="0"/>
              <a:t>facts</a:t>
            </a:r>
            <a:r>
              <a:rPr lang="en-GB" sz="3200" dirty="0"/>
              <a:t>, assertions, know </a:t>
            </a:r>
            <a:r>
              <a:rPr lang="en-GB" sz="3200" i="1" dirty="0"/>
              <a:t>what</a:t>
            </a:r>
            <a:r>
              <a:rPr lang="en-GB" sz="3200" dirty="0"/>
              <a:t>: “</a:t>
            </a:r>
            <a:r>
              <a:rPr lang="en-GB" sz="3200" i="1" dirty="0"/>
              <a:t>I know that Nelson was </a:t>
            </a:r>
            <a:br>
              <a:rPr lang="en-GB" sz="3200" i="1" dirty="0"/>
            </a:br>
            <a:r>
              <a:rPr lang="en-GB" sz="3200" i="1" dirty="0"/>
              <a:t>killed at the Battle of Trafalgar in 1805</a:t>
            </a:r>
            <a:r>
              <a:rPr lang="en-GB" sz="3200" dirty="0"/>
              <a:t>”).</a:t>
            </a:r>
            <a:endParaRPr lang="en-GB" sz="3800" dirty="0"/>
          </a:p>
        </p:txBody>
      </p:sp>
    </p:spTree>
    <p:custDataLst>
      <p:tags r:id="rId1"/>
    </p:custDataLst>
    <p:extLst>
      <p:ext uri="{BB962C8B-B14F-4D97-AF65-F5344CB8AC3E}">
        <p14:creationId xmlns:p14="http://schemas.microsoft.com/office/powerpoint/2010/main" val="44292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Plato on “knowledge”</a:t>
            </a:r>
          </a:p>
        </p:txBody>
      </p:sp>
      <p:pic>
        <p:nvPicPr>
          <p:cNvPr id="3" name="Picture 2">
            <a:extLst>
              <a:ext uri="{FF2B5EF4-FFF2-40B4-BE49-F238E27FC236}">
                <a16:creationId xmlns:a16="http://schemas.microsoft.com/office/drawing/2014/main" id="{947BE2FA-8CD0-41F7-BB14-037D08CBCE99}"/>
              </a:ext>
            </a:extLst>
          </p:cNvPr>
          <p:cNvPicPr>
            <a:picLocks noChangeAspect="1"/>
          </p:cNvPicPr>
          <p:nvPr/>
        </p:nvPicPr>
        <p:blipFill>
          <a:blip r:embed="rId4"/>
          <a:stretch>
            <a:fillRect/>
          </a:stretch>
        </p:blipFill>
        <p:spPr>
          <a:xfrm>
            <a:off x="1078230" y="1690688"/>
            <a:ext cx="1514952" cy="2357902"/>
          </a:xfrm>
          <a:prstGeom prst="rect">
            <a:avLst/>
          </a:prstGeom>
        </p:spPr>
      </p:pic>
      <p:sp>
        <p:nvSpPr>
          <p:cNvPr id="4" name="TextBox 3">
            <a:extLst>
              <a:ext uri="{FF2B5EF4-FFF2-40B4-BE49-F238E27FC236}">
                <a16:creationId xmlns:a16="http://schemas.microsoft.com/office/drawing/2014/main" id="{688986BC-F60F-45AE-B88A-58E590075B29}"/>
              </a:ext>
            </a:extLst>
          </p:cNvPr>
          <p:cNvSpPr txBox="1"/>
          <p:nvPr/>
        </p:nvSpPr>
        <p:spPr>
          <a:xfrm>
            <a:off x="2971799" y="1690688"/>
            <a:ext cx="8982777" cy="2062103"/>
          </a:xfrm>
          <a:prstGeom prst="rect">
            <a:avLst/>
          </a:prstGeom>
          <a:noFill/>
        </p:spPr>
        <p:txBody>
          <a:bodyPr wrap="square" rtlCol="0">
            <a:spAutoFit/>
          </a:bodyPr>
          <a:lstStyle/>
          <a:p>
            <a:r>
              <a:rPr lang="en-GB" sz="2800" dirty="0"/>
              <a:t>“True belief accompanied by rational account is knowledge.”</a:t>
            </a:r>
            <a:endParaRPr lang="en-GB" dirty="0"/>
          </a:p>
          <a:p>
            <a:r>
              <a:rPr lang="en-GB" dirty="0"/>
              <a:t>Plato, Theaetetus, c.369 BC</a:t>
            </a:r>
          </a:p>
          <a:p>
            <a:r>
              <a:rPr lang="en-GB" dirty="0">
                <a:hlinkClick r:id="rId5"/>
              </a:rPr>
              <a:t>https://plato.stanford.edu/entries/plato-theaetetus/</a:t>
            </a:r>
            <a:endParaRPr lang="en-GB" dirty="0"/>
          </a:p>
          <a:p>
            <a:endParaRPr lang="en-GB" dirty="0"/>
          </a:p>
          <a:p>
            <a:r>
              <a:rPr lang="en-GB" sz="2800" dirty="0">
                <a:sym typeface="Wingdings" panose="05000000000000000000" pitchFamily="2" charset="2"/>
              </a:rPr>
              <a:t></a:t>
            </a:r>
            <a:r>
              <a:rPr lang="en-GB" sz="2800" dirty="0"/>
              <a:t> Classical definition: Knowledge = “Justified true belief”</a:t>
            </a:r>
          </a:p>
          <a:p>
            <a:endParaRPr lang="en-GB" dirty="0"/>
          </a:p>
        </p:txBody>
      </p:sp>
      <p:sp>
        <p:nvSpPr>
          <p:cNvPr id="7" name="TextBox 6">
            <a:extLst>
              <a:ext uri="{FF2B5EF4-FFF2-40B4-BE49-F238E27FC236}">
                <a16:creationId xmlns:a16="http://schemas.microsoft.com/office/drawing/2014/main" id="{19AA9F3A-BCA3-4FA7-A01F-80562A00CF36}"/>
              </a:ext>
            </a:extLst>
          </p:cNvPr>
          <p:cNvSpPr txBox="1"/>
          <p:nvPr/>
        </p:nvSpPr>
        <p:spPr>
          <a:xfrm>
            <a:off x="2971800" y="3657600"/>
            <a:ext cx="9058276" cy="2246769"/>
          </a:xfrm>
          <a:prstGeom prst="rect">
            <a:avLst/>
          </a:prstGeom>
          <a:noFill/>
        </p:spPr>
        <p:txBody>
          <a:bodyPr wrap="square" rtlCol="0">
            <a:spAutoFit/>
          </a:bodyPr>
          <a:lstStyle/>
          <a:p>
            <a:pPr marL="514350" indent="-514350">
              <a:buAutoNum type="arabicPeriod"/>
            </a:pPr>
            <a:r>
              <a:rPr lang="en-GB" sz="2800" dirty="0"/>
              <a:t>I believe that water is made of hydrogen and oxygen.</a:t>
            </a:r>
          </a:p>
          <a:p>
            <a:pPr marL="514350" indent="-514350">
              <a:buAutoNum type="arabicPeriod"/>
            </a:pPr>
            <a:r>
              <a:rPr lang="en-GB" sz="2800" dirty="0"/>
              <a:t>There is empirical justification (reliable evidence) for this belief (burning hydrogen, electrolysing water).</a:t>
            </a:r>
          </a:p>
          <a:p>
            <a:pPr marL="514350" indent="-514350">
              <a:buAutoNum type="arabicPeriod"/>
            </a:pPr>
            <a:r>
              <a:rPr lang="en-GB" sz="2800" dirty="0"/>
              <a:t>It is in fact true that water is made of hydrogen and oxygen (established </a:t>
            </a:r>
            <a:r>
              <a:rPr lang="en-GB" sz="2800" b="1" dirty="0"/>
              <a:t>ground truth, reality</a:t>
            </a:r>
            <a:r>
              <a:rPr lang="en-GB" sz="2800" dirty="0"/>
              <a:t>).</a:t>
            </a:r>
          </a:p>
        </p:txBody>
      </p:sp>
    </p:spTree>
    <p:custDataLst>
      <p:tags r:id="rId1"/>
    </p:custDataLst>
    <p:extLst>
      <p:ext uri="{BB962C8B-B14F-4D97-AF65-F5344CB8AC3E}">
        <p14:creationId xmlns:p14="http://schemas.microsoft.com/office/powerpoint/2010/main" val="318428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Plato’s definition of knowledge applied to the NHS</a:t>
            </a:r>
          </a:p>
        </p:txBody>
      </p:sp>
      <p:pic>
        <p:nvPicPr>
          <p:cNvPr id="3" name="Picture 2">
            <a:extLst>
              <a:ext uri="{FF2B5EF4-FFF2-40B4-BE49-F238E27FC236}">
                <a16:creationId xmlns:a16="http://schemas.microsoft.com/office/drawing/2014/main" id="{947BE2FA-8CD0-41F7-BB14-037D08CBCE99}"/>
              </a:ext>
            </a:extLst>
          </p:cNvPr>
          <p:cNvPicPr>
            <a:picLocks noChangeAspect="1"/>
          </p:cNvPicPr>
          <p:nvPr/>
        </p:nvPicPr>
        <p:blipFill>
          <a:blip r:embed="rId4"/>
          <a:stretch>
            <a:fillRect/>
          </a:stretch>
        </p:blipFill>
        <p:spPr>
          <a:xfrm>
            <a:off x="1078230" y="1690688"/>
            <a:ext cx="1514952" cy="2357902"/>
          </a:xfrm>
          <a:prstGeom prst="rect">
            <a:avLst/>
          </a:prstGeom>
        </p:spPr>
      </p:pic>
      <p:sp>
        <p:nvSpPr>
          <p:cNvPr id="7" name="TextBox 6">
            <a:extLst>
              <a:ext uri="{FF2B5EF4-FFF2-40B4-BE49-F238E27FC236}">
                <a16:creationId xmlns:a16="http://schemas.microsoft.com/office/drawing/2014/main" id="{19AA9F3A-BCA3-4FA7-A01F-80562A00CF36}"/>
              </a:ext>
            </a:extLst>
          </p:cNvPr>
          <p:cNvSpPr txBox="1"/>
          <p:nvPr/>
        </p:nvSpPr>
        <p:spPr>
          <a:xfrm>
            <a:off x="2833212" y="1690688"/>
            <a:ext cx="9058276" cy="4401205"/>
          </a:xfrm>
          <a:prstGeom prst="rect">
            <a:avLst/>
          </a:prstGeom>
          <a:noFill/>
        </p:spPr>
        <p:txBody>
          <a:bodyPr wrap="square" rtlCol="0">
            <a:spAutoFit/>
          </a:bodyPr>
          <a:lstStyle/>
          <a:p>
            <a:pPr marL="514350" indent="-514350">
              <a:buAutoNum type="arabicPeriod"/>
            </a:pPr>
            <a:r>
              <a:rPr lang="en-GB" sz="2800" dirty="0"/>
              <a:t>“I believe that the NHS in England wastes lots of money on management consultants”</a:t>
            </a:r>
          </a:p>
          <a:p>
            <a:pPr marL="514350" indent="-514350">
              <a:buAutoNum type="arabicPeriod"/>
            </a:pPr>
            <a:r>
              <a:rPr lang="en-GB" sz="2800" dirty="0"/>
              <a:t>There is empirical justification (reliable evidence) for this belief </a:t>
            </a:r>
            <a:r>
              <a:rPr lang="en-GB" dirty="0"/>
              <a:t>(</a:t>
            </a:r>
            <a:r>
              <a:rPr lang="en-GB" dirty="0">
                <a:hlinkClick r:id="rId5"/>
              </a:rPr>
              <a:t>https://www.bristol.ac.uk/news/2018/february/nhs-consultants.html</a:t>
            </a:r>
            <a:r>
              <a:rPr lang="en-GB" dirty="0"/>
              <a:t>)</a:t>
            </a:r>
            <a:r>
              <a:rPr lang="en-GB" sz="2800" dirty="0"/>
              <a:t>.</a:t>
            </a:r>
          </a:p>
          <a:p>
            <a:pPr marL="514350" indent="-514350">
              <a:buAutoNum type="arabicPeriod"/>
            </a:pPr>
            <a:r>
              <a:rPr lang="en-GB" sz="2800" dirty="0"/>
              <a:t>It is in fact true that the NHS in England wastes lots of money on management consultants.</a:t>
            </a:r>
          </a:p>
          <a:p>
            <a:pPr marL="514350" indent="-514350">
              <a:buAutoNum type="arabicPeriod"/>
            </a:pPr>
            <a:endParaRPr lang="en-GB" sz="2800" dirty="0"/>
          </a:p>
          <a:p>
            <a:r>
              <a:rPr lang="en-GB" sz="2800" dirty="0"/>
              <a:t>“Ground truth” is often contested in human endeavours.</a:t>
            </a:r>
          </a:p>
          <a:p>
            <a:pPr marL="457200" indent="-457200">
              <a:buFont typeface="Symbol" panose="05050102010706020507" pitchFamily="18" charset="2"/>
              <a:buChar char="Þ"/>
            </a:pPr>
            <a:r>
              <a:rPr lang="en-GB" sz="2800" dirty="0"/>
              <a:t>“Knowledge” sometimes lacks agreed “truth”.</a:t>
            </a:r>
          </a:p>
          <a:p>
            <a:pPr lvl="1"/>
            <a:r>
              <a:rPr lang="en-GB" sz="2800" dirty="0"/>
              <a:t>(anti-</a:t>
            </a:r>
            <a:r>
              <a:rPr lang="en-GB" sz="2800" dirty="0" err="1"/>
              <a:t>vacc</a:t>
            </a:r>
            <a:r>
              <a:rPr lang="en-GB" sz="2800" dirty="0"/>
              <a:t>, climate change, gun control, politics, religion)</a:t>
            </a:r>
          </a:p>
        </p:txBody>
      </p:sp>
    </p:spTree>
    <p:custDataLst>
      <p:tags r:id="rId1"/>
    </p:custDataLst>
    <p:extLst>
      <p:ext uri="{BB962C8B-B14F-4D97-AF65-F5344CB8AC3E}">
        <p14:creationId xmlns:p14="http://schemas.microsoft.com/office/powerpoint/2010/main" val="280905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Kant on “knowledge”</a:t>
            </a:r>
          </a:p>
        </p:txBody>
      </p:sp>
      <p:pic>
        <p:nvPicPr>
          <p:cNvPr id="4" name="Picture 3">
            <a:extLst>
              <a:ext uri="{FF2B5EF4-FFF2-40B4-BE49-F238E27FC236}">
                <a16:creationId xmlns:a16="http://schemas.microsoft.com/office/drawing/2014/main" id="{325183FB-C696-4E38-AADD-343DCE6C714A}"/>
              </a:ext>
            </a:extLst>
          </p:cNvPr>
          <p:cNvPicPr>
            <a:picLocks noChangeAspect="1"/>
          </p:cNvPicPr>
          <p:nvPr/>
        </p:nvPicPr>
        <p:blipFill>
          <a:blip r:embed="rId4"/>
          <a:stretch>
            <a:fillRect/>
          </a:stretch>
        </p:blipFill>
        <p:spPr>
          <a:xfrm>
            <a:off x="1068623" y="1853803"/>
            <a:ext cx="2413628" cy="3150394"/>
          </a:xfrm>
          <a:prstGeom prst="rect">
            <a:avLst/>
          </a:prstGeom>
        </p:spPr>
      </p:pic>
      <p:sp>
        <p:nvSpPr>
          <p:cNvPr id="5" name="TextBox 4">
            <a:extLst>
              <a:ext uri="{FF2B5EF4-FFF2-40B4-BE49-F238E27FC236}">
                <a16:creationId xmlns:a16="http://schemas.microsoft.com/office/drawing/2014/main" id="{21CC89B8-05E9-4EC2-A4CB-E8CEEB9CBB71}"/>
              </a:ext>
            </a:extLst>
          </p:cNvPr>
          <p:cNvSpPr txBox="1"/>
          <p:nvPr/>
        </p:nvSpPr>
        <p:spPr>
          <a:xfrm>
            <a:off x="4021930" y="1853803"/>
            <a:ext cx="7593807" cy="2923877"/>
          </a:xfrm>
          <a:prstGeom prst="rect">
            <a:avLst/>
          </a:prstGeom>
          <a:noFill/>
        </p:spPr>
        <p:txBody>
          <a:bodyPr wrap="square" rtlCol="0">
            <a:spAutoFit/>
          </a:bodyPr>
          <a:lstStyle/>
          <a:p>
            <a:r>
              <a:rPr lang="en-GB" sz="2800" dirty="0"/>
              <a:t>“</a:t>
            </a:r>
            <a:r>
              <a:rPr lang="en-GB" sz="2800" b="1" dirty="0"/>
              <a:t>Intuition </a:t>
            </a:r>
            <a:r>
              <a:rPr lang="en-GB" sz="2800" dirty="0"/>
              <a:t>[sense data]</a:t>
            </a:r>
            <a:r>
              <a:rPr lang="en-GB" sz="2800" b="1" dirty="0"/>
              <a:t> and concepts </a:t>
            </a:r>
            <a:r>
              <a:rPr lang="en-GB" sz="2800" dirty="0"/>
              <a:t>constitute, therefore, the elements of all our knowledge… Thoughts without content are empty, </a:t>
            </a:r>
            <a:r>
              <a:rPr lang="en-GB" sz="2800" b="1" dirty="0"/>
              <a:t>intuitions without concepts are blind</a:t>
            </a:r>
            <a:r>
              <a:rPr lang="en-GB" sz="2800" dirty="0"/>
              <a:t>.”</a:t>
            </a:r>
            <a:endParaRPr lang="en-GB" dirty="0"/>
          </a:p>
          <a:p>
            <a:endParaRPr lang="en-GB" dirty="0"/>
          </a:p>
          <a:p>
            <a:r>
              <a:rPr lang="en-GB" dirty="0"/>
              <a:t>Immanuel Kant, Critique of Pure Reason, 1781</a:t>
            </a:r>
          </a:p>
          <a:p>
            <a:r>
              <a:rPr lang="en-GB" dirty="0">
                <a:hlinkClick r:id="rId5"/>
              </a:rPr>
              <a:t>http://web.mnstate.edu/gracyk/courses/web%20publishing/Critique1.htm</a:t>
            </a:r>
            <a:endParaRPr lang="en-GB" dirty="0"/>
          </a:p>
          <a:p>
            <a:endParaRPr lang="en-GB" dirty="0"/>
          </a:p>
        </p:txBody>
      </p:sp>
    </p:spTree>
    <p:custDataLst>
      <p:tags r:id="rId1"/>
    </p:custDataLst>
    <p:extLst>
      <p:ext uri="{BB962C8B-B14F-4D97-AF65-F5344CB8AC3E}">
        <p14:creationId xmlns:p14="http://schemas.microsoft.com/office/powerpoint/2010/main" val="793607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1077575" cy="1325563"/>
          </a:xfrm>
        </p:spPr>
        <p:txBody>
          <a:bodyPr/>
          <a:lstStyle/>
          <a:p>
            <a:r>
              <a:rPr lang="en-GB" b="1" dirty="0"/>
              <a:t>Knowledge = sense data and abstract concepts</a:t>
            </a:r>
          </a:p>
        </p:txBody>
      </p:sp>
      <p:pic>
        <p:nvPicPr>
          <p:cNvPr id="7" name="Picture 6">
            <a:extLst>
              <a:ext uri="{FF2B5EF4-FFF2-40B4-BE49-F238E27FC236}">
                <a16:creationId xmlns:a16="http://schemas.microsoft.com/office/drawing/2014/main" id="{B9981FD6-09CD-4439-A277-2DD9F6E343F0}"/>
              </a:ext>
            </a:extLst>
          </p:cNvPr>
          <p:cNvPicPr>
            <a:picLocks noChangeAspect="1"/>
          </p:cNvPicPr>
          <p:nvPr/>
        </p:nvPicPr>
        <p:blipFill>
          <a:blip r:embed="rId4"/>
          <a:stretch>
            <a:fillRect/>
          </a:stretch>
        </p:blipFill>
        <p:spPr>
          <a:xfrm>
            <a:off x="1907381" y="1227223"/>
            <a:ext cx="7953376" cy="5627013"/>
          </a:xfrm>
          <a:prstGeom prst="rect">
            <a:avLst/>
          </a:prstGeom>
        </p:spPr>
      </p:pic>
      <p:sp>
        <p:nvSpPr>
          <p:cNvPr id="8" name="TextBox 7">
            <a:extLst>
              <a:ext uri="{FF2B5EF4-FFF2-40B4-BE49-F238E27FC236}">
                <a16:creationId xmlns:a16="http://schemas.microsoft.com/office/drawing/2014/main" id="{CA416827-8F2E-43DC-9118-8D722CDD58BA}"/>
              </a:ext>
            </a:extLst>
          </p:cNvPr>
          <p:cNvSpPr txBox="1"/>
          <p:nvPr/>
        </p:nvSpPr>
        <p:spPr>
          <a:xfrm rot="16200000">
            <a:off x="9716614" y="2862122"/>
            <a:ext cx="4677053" cy="276999"/>
          </a:xfrm>
          <a:prstGeom prst="rect">
            <a:avLst/>
          </a:prstGeom>
          <a:noFill/>
        </p:spPr>
        <p:txBody>
          <a:bodyPr wrap="square" rtlCol="0">
            <a:spAutoFit/>
          </a:bodyPr>
          <a:lstStyle/>
          <a:p>
            <a:r>
              <a:rPr lang="en-GB" sz="1200" dirty="0">
                <a:hlinkClick r:id="rId5"/>
              </a:rPr>
              <a:t>https://commons.wikimedia.org/wiki/File:Henryk_Siemiradzki_006.jpeg</a:t>
            </a:r>
            <a:endParaRPr lang="en-GB" sz="1200" dirty="0"/>
          </a:p>
        </p:txBody>
      </p:sp>
      <p:grpSp>
        <p:nvGrpSpPr>
          <p:cNvPr id="12" name="Group 11">
            <a:extLst>
              <a:ext uri="{FF2B5EF4-FFF2-40B4-BE49-F238E27FC236}">
                <a16:creationId xmlns:a16="http://schemas.microsoft.com/office/drawing/2014/main" id="{D7688A8C-CFC9-447D-B185-C097EC95DAD3}"/>
              </a:ext>
            </a:extLst>
          </p:cNvPr>
          <p:cNvGrpSpPr/>
          <p:nvPr/>
        </p:nvGrpSpPr>
        <p:grpSpPr>
          <a:xfrm>
            <a:off x="9309496" y="5318366"/>
            <a:ext cx="2418160" cy="1483641"/>
            <a:chOff x="9151144" y="3271838"/>
            <a:chExt cx="1950244" cy="1325563"/>
          </a:xfrm>
        </p:grpSpPr>
        <p:sp>
          <p:nvSpPr>
            <p:cNvPr id="9" name="Speech Bubble: Oval 8">
              <a:extLst>
                <a:ext uri="{FF2B5EF4-FFF2-40B4-BE49-F238E27FC236}">
                  <a16:creationId xmlns:a16="http://schemas.microsoft.com/office/drawing/2014/main" id="{392C3A1B-DE83-4E90-8BCA-25C42C28BAB8}"/>
                </a:ext>
              </a:extLst>
            </p:cNvPr>
            <p:cNvSpPr/>
            <p:nvPr/>
          </p:nvSpPr>
          <p:spPr>
            <a:xfrm>
              <a:off x="9151144" y="3271838"/>
              <a:ext cx="1950244" cy="1325563"/>
            </a:xfrm>
            <a:prstGeom prst="wedgeEllipseCallout">
              <a:avLst>
                <a:gd name="adj1" fmla="val -167095"/>
                <a:gd name="adj2" fmla="val -16208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B8321B-FE57-44D0-9D78-3D0EE2DF2EA2}"/>
                </a:ext>
              </a:extLst>
            </p:cNvPr>
            <p:cNvSpPr txBox="1"/>
            <p:nvPr/>
          </p:nvSpPr>
          <p:spPr>
            <a:xfrm>
              <a:off x="9286875" y="3674875"/>
              <a:ext cx="1678781" cy="646331"/>
            </a:xfrm>
            <a:prstGeom prst="rect">
              <a:avLst/>
            </a:prstGeom>
            <a:noFill/>
          </p:spPr>
          <p:txBody>
            <a:bodyPr wrap="square" rtlCol="0">
              <a:spAutoFit/>
            </a:bodyPr>
            <a:lstStyle/>
            <a:p>
              <a:pPr algn="ctr"/>
              <a:r>
                <a:rPr lang="en-GB" dirty="0"/>
                <a:t>What do you think Doctor?</a:t>
              </a:r>
            </a:p>
          </p:txBody>
        </p:sp>
      </p:grpSp>
      <p:grpSp>
        <p:nvGrpSpPr>
          <p:cNvPr id="14" name="Group 13">
            <a:extLst>
              <a:ext uri="{FF2B5EF4-FFF2-40B4-BE49-F238E27FC236}">
                <a16:creationId xmlns:a16="http://schemas.microsoft.com/office/drawing/2014/main" id="{C0C3F15C-1222-448B-900F-CF956A17FD56}"/>
              </a:ext>
            </a:extLst>
          </p:cNvPr>
          <p:cNvGrpSpPr/>
          <p:nvPr/>
        </p:nvGrpSpPr>
        <p:grpSpPr>
          <a:xfrm>
            <a:off x="609361" y="1690688"/>
            <a:ext cx="2091193" cy="1282148"/>
            <a:chOff x="609361" y="1690688"/>
            <a:chExt cx="2091193" cy="1282148"/>
          </a:xfrm>
        </p:grpSpPr>
        <p:sp>
          <p:nvSpPr>
            <p:cNvPr id="11" name="Thought Bubble: Cloud 10">
              <a:extLst>
                <a:ext uri="{FF2B5EF4-FFF2-40B4-BE49-F238E27FC236}">
                  <a16:creationId xmlns:a16="http://schemas.microsoft.com/office/drawing/2014/main" id="{8455D667-0039-4F7E-9447-1A6322540ADE}"/>
                </a:ext>
              </a:extLst>
            </p:cNvPr>
            <p:cNvSpPr/>
            <p:nvPr/>
          </p:nvSpPr>
          <p:spPr>
            <a:xfrm>
              <a:off x="609361" y="1690688"/>
              <a:ext cx="2091193" cy="1282148"/>
            </a:xfrm>
            <a:prstGeom prst="cloudCallout">
              <a:avLst>
                <a:gd name="adj1" fmla="val 156733"/>
                <a:gd name="adj2" fmla="val 2591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61BC935-71CE-413E-895C-775C7E12D785}"/>
                </a:ext>
              </a:extLst>
            </p:cNvPr>
            <p:cNvSpPr txBox="1"/>
            <p:nvPr/>
          </p:nvSpPr>
          <p:spPr>
            <a:xfrm>
              <a:off x="993068" y="1891804"/>
              <a:ext cx="1323777" cy="646331"/>
            </a:xfrm>
            <a:prstGeom prst="rect">
              <a:avLst/>
            </a:prstGeom>
            <a:noFill/>
          </p:spPr>
          <p:txBody>
            <a:bodyPr wrap="square" rtlCol="0">
              <a:spAutoFit/>
            </a:bodyPr>
            <a:lstStyle/>
            <a:p>
              <a:pPr algn="ctr"/>
              <a:r>
                <a:rPr lang="en-GB" dirty="0"/>
                <a:t>Ah yes, a classic case</a:t>
              </a:r>
            </a:p>
          </p:txBody>
        </p:sp>
      </p:grpSp>
      <p:grpSp>
        <p:nvGrpSpPr>
          <p:cNvPr id="15" name="Group 14">
            <a:extLst>
              <a:ext uri="{FF2B5EF4-FFF2-40B4-BE49-F238E27FC236}">
                <a16:creationId xmlns:a16="http://schemas.microsoft.com/office/drawing/2014/main" id="{C940D468-B1C4-4022-B15F-934FF3C71135}"/>
              </a:ext>
            </a:extLst>
          </p:cNvPr>
          <p:cNvGrpSpPr/>
          <p:nvPr/>
        </p:nvGrpSpPr>
        <p:grpSpPr>
          <a:xfrm>
            <a:off x="71766" y="3271838"/>
            <a:ext cx="2277729" cy="1658609"/>
            <a:chOff x="609361" y="1690688"/>
            <a:chExt cx="2091193" cy="1282148"/>
          </a:xfrm>
        </p:grpSpPr>
        <p:sp>
          <p:nvSpPr>
            <p:cNvPr id="16" name="Thought Bubble: Cloud 15">
              <a:extLst>
                <a:ext uri="{FF2B5EF4-FFF2-40B4-BE49-F238E27FC236}">
                  <a16:creationId xmlns:a16="http://schemas.microsoft.com/office/drawing/2014/main" id="{16035DAD-5C7E-4CD5-A3D7-3D2387A3A4BF}"/>
                </a:ext>
              </a:extLst>
            </p:cNvPr>
            <p:cNvSpPr/>
            <p:nvPr/>
          </p:nvSpPr>
          <p:spPr>
            <a:xfrm>
              <a:off x="609361" y="1690688"/>
              <a:ext cx="2091193" cy="1282148"/>
            </a:xfrm>
            <a:prstGeom prst="cloudCallout">
              <a:avLst>
                <a:gd name="adj1" fmla="val 161676"/>
                <a:gd name="adj2" fmla="val -78275"/>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1C7F68EA-92B2-4E1D-AB40-03DEA370F48E}"/>
                </a:ext>
              </a:extLst>
            </p:cNvPr>
            <p:cNvSpPr txBox="1"/>
            <p:nvPr/>
          </p:nvSpPr>
          <p:spPr>
            <a:xfrm>
              <a:off x="795794" y="1939840"/>
              <a:ext cx="1853199" cy="713758"/>
            </a:xfrm>
            <a:prstGeom prst="rect">
              <a:avLst/>
            </a:prstGeom>
            <a:noFill/>
          </p:spPr>
          <p:txBody>
            <a:bodyPr wrap="square" rtlCol="0">
              <a:spAutoFit/>
            </a:bodyPr>
            <a:lstStyle/>
            <a:p>
              <a:r>
                <a:rPr lang="en-GB" dirty="0"/>
                <a:t>Urine smell, check</a:t>
              </a:r>
            </a:p>
            <a:p>
              <a:r>
                <a:rPr lang="en-GB" dirty="0"/>
                <a:t>Star sign, check</a:t>
              </a:r>
            </a:p>
            <a:p>
              <a:r>
                <a:rPr lang="en-GB" dirty="0"/>
                <a:t>Humours, check</a:t>
              </a:r>
            </a:p>
          </p:txBody>
        </p:sp>
      </p:grpSp>
      <p:grpSp>
        <p:nvGrpSpPr>
          <p:cNvPr id="18" name="Group 17">
            <a:extLst>
              <a:ext uri="{FF2B5EF4-FFF2-40B4-BE49-F238E27FC236}">
                <a16:creationId xmlns:a16="http://schemas.microsoft.com/office/drawing/2014/main" id="{4A1FCA35-2879-4BC9-9528-C9689648EA25}"/>
              </a:ext>
            </a:extLst>
          </p:cNvPr>
          <p:cNvGrpSpPr/>
          <p:nvPr/>
        </p:nvGrpSpPr>
        <p:grpSpPr>
          <a:xfrm>
            <a:off x="464344" y="5532437"/>
            <a:ext cx="1950244" cy="1325563"/>
            <a:chOff x="9151144" y="3271838"/>
            <a:chExt cx="1950244" cy="1325563"/>
          </a:xfrm>
        </p:grpSpPr>
        <p:sp>
          <p:nvSpPr>
            <p:cNvPr id="19" name="Speech Bubble: Oval 18">
              <a:extLst>
                <a:ext uri="{FF2B5EF4-FFF2-40B4-BE49-F238E27FC236}">
                  <a16:creationId xmlns:a16="http://schemas.microsoft.com/office/drawing/2014/main" id="{61DD0ED9-20F1-4080-ADA3-D66B711F79AE}"/>
                </a:ext>
              </a:extLst>
            </p:cNvPr>
            <p:cNvSpPr/>
            <p:nvPr/>
          </p:nvSpPr>
          <p:spPr>
            <a:xfrm>
              <a:off x="9151144" y="3271838"/>
              <a:ext cx="1950244" cy="1325563"/>
            </a:xfrm>
            <a:prstGeom prst="wedgeEllipseCallout">
              <a:avLst>
                <a:gd name="adj1" fmla="val 185768"/>
                <a:gd name="adj2" fmla="val -22234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1FBAF42-FE25-409B-AF3A-7A0A143374CD}"/>
                </a:ext>
              </a:extLst>
            </p:cNvPr>
            <p:cNvSpPr txBox="1"/>
            <p:nvPr/>
          </p:nvSpPr>
          <p:spPr>
            <a:xfrm>
              <a:off x="9345042" y="3472954"/>
              <a:ext cx="1678781" cy="923330"/>
            </a:xfrm>
            <a:prstGeom prst="rect">
              <a:avLst/>
            </a:prstGeom>
            <a:noFill/>
          </p:spPr>
          <p:txBody>
            <a:bodyPr wrap="square" rtlCol="0">
              <a:spAutoFit/>
            </a:bodyPr>
            <a:lstStyle/>
            <a:p>
              <a:pPr algn="ctr"/>
              <a:r>
                <a:rPr lang="en-GB" dirty="0"/>
                <a:t>You need to take a course of leeches</a:t>
              </a:r>
            </a:p>
          </p:txBody>
        </p:sp>
      </p:grpSp>
      <p:grpSp>
        <p:nvGrpSpPr>
          <p:cNvPr id="21" name="Group 20">
            <a:extLst>
              <a:ext uri="{FF2B5EF4-FFF2-40B4-BE49-F238E27FC236}">
                <a16:creationId xmlns:a16="http://schemas.microsoft.com/office/drawing/2014/main" id="{AD6A20AE-DA60-4C54-AC9D-3C0C72D59BC7}"/>
              </a:ext>
            </a:extLst>
          </p:cNvPr>
          <p:cNvGrpSpPr/>
          <p:nvPr/>
        </p:nvGrpSpPr>
        <p:grpSpPr>
          <a:xfrm>
            <a:off x="9401176" y="1539634"/>
            <a:ext cx="2603041" cy="1749278"/>
            <a:chOff x="609361" y="1690688"/>
            <a:chExt cx="2091193" cy="1282148"/>
          </a:xfrm>
        </p:grpSpPr>
        <p:sp>
          <p:nvSpPr>
            <p:cNvPr id="22" name="Thought Bubble: Cloud 21">
              <a:extLst>
                <a:ext uri="{FF2B5EF4-FFF2-40B4-BE49-F238E27FC236}">
                  <a16:creationId xmlns:a16="http://schemas.microsoft.com/office/drawing/2014/main" id="{A50730E2-0DFC-4373-8AC4-BEC4C68F9E47}"/>
                </a:ext>
              </a:extLst>
            </p:cNvPr>
            <p:cNvSpPr/>
            <p:nvPr/>
          </p:nvSpPr>
          <p:spPr>
            <a:xfrm>
              <a:off x="609361" y="1690688"/>
              <a:ext cx="2091193" cy="1282148"/>
            </a:xfrm>
            <a:prstGeom prst="cloudCallout">
              <a:avLst>
                <a:gd name="adj1" fmla="val -135672"/>
                <a:gd name="adj2" fmla="val 3252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23A070DD-4B58-455F-85E2-C28799CF5582}"/>
                </a:ext>
              </a:extLst>
            </p:cNvPr>
            <p:cNvSpPr txBox="1"/>
            <p:nvPr/>
          </p:nvSpPr>
          <p:spPr>
            <a:xfrm>
              <a:off x="817539" y="1856026"/>
              <a:ext cx="1674836" cy="879791"/>
            </a:xfrm>
            <a:prstGeom prst="rect">
              <a:avLst/>
            </a:prstGeom>
            <a:noFill/>
          </p:spPr>
          <p:txBody>
            <a:bodyPr wrap="square" rtlCol="0">
              <a:spAutoFit/>
            </a:bodyPr>
            <a:lstStyle/>
            <a:p>
              <a:pPr algn="ctr"/>
              <a:r>
                <a:rPr lang="en-GB" dirty="0"/>
                <a:t>He needs to read the NICE guideline on leech stewardship</a:t>
              </a:r>
            </a:p>
          </p:txBody>
        </p:sp>
      </p:grpSp>
      <p:sp>
        <p:nvSpPr>
          <p:cNvPr id="3" name="Lightning Bolt 2" descr="-">
            <a:extLst>
              <a:ext uri="{FF2B5EF4-FFF2-40B4-BE49-F238E27FC236}">
                <a16:creationId xmlns:a16="http://schemas.microsoft.com/office/drawing/2014/main" id="{5DDDB007-9614-46DC-86FA-8755CC542EF2}"/>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Lightning Bolt 3" descr="-">
            <a:extLst>
              <a:ext uri="{FF2B5EF4-FFF2-40B4-BE49-F238E27FC236}">
                <a16:creationId xmlns:a16="http://schemas.microsoft.com/office/drawing/2014/main" id="{569A1FBB-4FBB-4B0F-AB46-285980825A01}"/>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21615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783" y="130173"/>
            <a:ext cx="10515600" cy="1325563"/>
          </a:xfrm>
        </p:spPr>
        <p:txBody>
          <a:bodyPr/>
          <a:lstStyle/>
          <a:p>
            <a:r>
              <a:rPr lang="en-GB" b="1" dirty="0">
                <a:solidFill>
                  <a:srgbClr val="FF0000"/>
                </a:solidFill>
              </a:rPr>
              <a:t>Does knowledge only </a:t>
            </a:r>
            <a:br>
              <a:rPr lang="en-GB" b="1" dirty="0">
                <a:solidFill>
                  <a:srgbClr val="FF0000"/>
                </a:solidFill>
              </a:rPr>
            </a:br>
            <a:r>
              <a:rPr lang="en-GB" b="1" dirty="0">
                <a:solidFill>
                  <a:srgbClr val="FF0000"/>
                </a:solidFill>
              </a:rPr>
              <a:t>exist in an individual mind?</a:t>
            </a:r>
          </a:p>
        </p:txBody>
      </p:sp>
      <p:pic>
        <p:nvPicPr>
          <p:cNvPr id="7" name="Picture 6">
            <a:extLst>
              <a:ext uri="{FF2B5EF4-FFF2-40B4-BE49-F238E27FC236}">
                <a16:creationId xmlns:a16="http://schemas.microsoft.com/office/drawing/2014/main" id="{2B413E23-9066-4FA7-9477-024319A299A5}"/>
              </a:ext>
            </a:extLst>
          </p:cNvPr>
          <p:cNvPicPr>
            <a:picLocks noChangeAspect="1"/>
          </p:cNvPicPr>
          <p:nvPr/>
        </p:nvPicPr>
        <p:blipFill>
          <a:blip r:embed="rId4"/>
          <a:srcRect b="23832"/>
          <a:stretch/>
        </p:blipFill>
        <p:spPr>
          <a:xfrm>
            <a:off x="5468978" y="304800"/>
            <a:ext cx="6723022" cy="5554033"/>
          </a:xfrm>
          <a:prstGeom prst="rect">
            <a:avLst/>
          </a:prstGeom>
        </p:spPr>
      </p:pic>
      <p:pic>
        <p:nvPicPr>
          <p:cNvPr id="5" name="Picture 4">
            <a:extLst>
              <a:ext uri="{FF2B5EF4-FFF2-40B4-BE49-F238E27FC236}">
                <a16:creationId xmlns:a16="http://schemas.microsoft.com/office/drawing/2014/main" id="{9B47D4F6-73FE-4EC3-B3D7-D051E83F594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600" y="1455736"/>
            <a:ext cx="4124467" cy="4114800"/>
          </a:xfrm>
          <a:prstGeom prst="rect">
            <a:avLst/>
          </a:prstGeom>
        </p:spPr>
      </p:pic>
      <p:sp>
        <p:nvSpPr>
          <p:cNvPr id="11" name="TextBox 10">
            <a:extLst>
              <a:ext uri="{FF2B5EF4-FFF2-40B4-BE49-F238E27FC236}">
                <a16:creationId xmlns:a16="http://schemas.microsoft.com/office/drawing/2014/main" id="{51C45393-5C21-41B9-A37E-0A7F759A4162}"/>
              </a:ext>
            </a:extLst>
          </p:cNvPr>
          <p:cNvSpPr txBox="1"/>
          <p:nvPr/>
        </p:nvSpPr>
        <p:spPr>
          <a:xfrm>
            <a:off x="1453297" y="5551056"/>
            <a:ext cx="4862743" cy="307777"/>
          </a:xfrm>
          <a:prstGeom prst="rect">
            <a:avLst/>
          </a:prstGeom>
          <a:noFill/>
        </p:spPr>
        <p:txBody>
          <a:bodyPr wrap="square">
            <a:spAutoFit/>
          </a:bodyPr>
          <a:lstStyle/>
          <a:p>
            <a:r>
              <a:rPr lang="en-GB" sz="1400" dirty="0">
                <a:hlinkClick r:id="rId6"/>
              </a:rPr>
              <a:t>https://bmjopen.bmj.com/content/9/1/e023712</a:t>
            </a:r>
            <a:endParaRPr lang="en-GB" sz="1400" dirty="0"/>
          </a:p>
        </p:txBody>
      </p:sp>
    </p:spTree>
    <p:custDataLst>
      <p:tags r:id="rId1"/>
    </p:custDataLst>
    <p:extLst>
      <p:ext uri="{BB962C8B-B14F-4D97-AF65-F5344CB8AC3E}">
        <p14:creationId xmlns:p14="http://schemas.microsoft.com/office/powerpoint/2010/main" val="359153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Does knowledge only exist in an individual mind?</a:t>
            </a:r>
          </a:p>
        </p:txBody>
      </p:sp>
      <p:pic>
        <p:nvPicPr>
          <p:cNvPr id="3" name="Picture 2">
            <a:extLst>
              <a:ext uri="{FF2B5EF4-FFF2-40B4-BE49-F238E27FC236}">
                <a16:creationId xmlns:a16="http://schemas.microsoft.com/office/drawing/2014/main" id="{788E98B8-5B7B-4BE6-924C-A919CADA3298}"/>
              </a:ext>
            </a:extLst>
          </p:cNvPr>
          <p:cNvPicPr>
            <a:picLocks noChangeAspect="1"/>
          </p:cNvPicPr>
          <p:nvPr/>
        </p:nvPicPr>
        <p:blipFill>
          <a:blip r:embed="rId4"/>
          <a:stretch>
            <a:fillRect/>
          </a:stretch>
        </p:blipFill>
        <p:spPr>
          <a:xfrm>
            <a:off x="917730" y="1464557"/>
            <a:ext cx="2244174" cy="1429563"/>
          </a:xfrm>
          <a:prstGeom prst="rect">
            <a:avLst/>
          </a:prstGeom>
        </p:spPr>
      </p:pic>
      <p:pic>
        <p:nvPicPr>
          <p:cNvPr id="8" name="Picture 7">
            <a:extLst>
              <a:ext uri="{FF2B5EF4-FFF2-40B4-BE49-F238E27FC236}">
                <a16:creationId xmlns:a16="http://schemas.microsoft.com/office/drawing/2014/main" id="{CF811A0F-DCC5-4C8D-ACF0-FDB4257AF097}"/>
              </a:ext>
            </a:extLst>
          </p:cNvPr>
          <p:cNvPicPr>
            <a:picLocks noChangeAspect="1"/>
          </p:cNvPicPr>
          <p:nvPr/>
        </p:nvPicPr>
        <p:blipFill>
          <a:blip r:embed="rId5"/>
          <a:stretch>
            <a:fillRect/>
          </a:stretch>
        </p:blipFill>
        <p:spPr>
          <a:xfrm>
            <a:off x="5943599" y="1426638"/>
            <a:ext cx="5736179" cy="4087278"/>
          </a:xfrm>
          <a:prstGeom prst="rect">
            <a:avLst/>
          </a:prstGeom>
        </p:spPr>
      </p:pic>
      <p:sp>
        <p:nvSpPr>
          <p:cNvPr id="10" name="TextBox 9">
            <a:extLst>
              <a:ext uri="{FF2B5EF4-FFF2-40B4-BE49-F238E27FC236}">
                <a16:creationId xmlns:a16="http://schemas.microsoft.com/office/drawing/2014/main" id="{A81D566B-E5B5-42B7-86E6-BB426780B824}"/>
              </a:ext>
            </a:extLst>
          </p:cNvPr>
          <p:cNvSpPr txBox="1"/>
          <p:nvPr/>
        </p:nvSpPr>
        <p:spPr>
          <a:xfrm>
            <a:off x="6172200" y="5565423"/>
            <a:ext cx="6411990" cy="338554"/>
          </a:xfrm>
          <a:prstGeom prst="rect">
            <a:avLst/>
          </a:prstGeom>
          <a:noFill/>
        </p:spPr>
        <p:txBody>
          <a:bodyPr wrap="square">
            <a:spAutoFit/>
          </a:bodyPr>
          <a:lstStyle/>
          <a:p>
            <a:r>
              <a:rPr lang="en-GB" sz="1600" dirty="0">
                <a:hlinkClick r:id="rId6"/>
              </a:rPr>
              <a:t>http://www.knowledgejump.com/learning/popper_knowlede2.jpg</a:t>
            </a:r>
            <a:endParaRPr lang="en-GB" sz="1600" dirty="0"/>
          </a:p>
        </p:txBody>
      </p:sp>
      <p:sp>
        <p:nvSpPr>
          <p:cNvPr id="12" name="TextBox 11">
            <a:extLst>
              <a:ext uri="{FF2B5EF4-FFF2-40B4-BE49-F238E27FC236}">
                <a16:creationId xmlns:a16="http://schemas.microsoft.com/office/drawing/2014/main" id="{0E650A36-4E40-44D6-BA5F-11BCD94390FA}"/>
              </a:ext>
            </a:extLst>
          </p:cNvPr>
          <p:cNvSpPr txBox="1"/>
          <p:nvPr/>
        </p:nvSpPr>
        <p:spPr>
          <a:xfrm>
            <a:off x="809625" y="3043348"/>
            <a:ext cx="3556247" cy="1200329"/>
          </a:xfrm>
          <a:prstGeom prst="rect">
            <a:avLst/>
          </a:prstGeom>
          <a:solidFill>
            <a:schemeClr val="bg1"/>
          </a:solidFill>
        </p:spPr>
        <p:txBody>
          <a:bodyPr wrap="square">
            <a:spAutoFit/>
          </a:bodyPr>
          <a:lstStyle/>
          <a:p>
            <a:r>
              <a:rPr lang="en-US" b="0" i="0" dirty="0">
                <a:solidFill>
                  <a:srgbClr val="181818"/>
                </a:solidFill>
                <a:effectLst/>
                <a:latin typeface="Merriweather" panose="00000500000000000000" pitchFamily="2" charset="0"/>
              </a:rPr>
              <a:t>“This is how we can lift ourselves out of the morass of our ignorance; and we can all contribute to </a:t>
            </a:r>
            <a:r>
              <a:rPr lang="en-US" b="1" i="0" dirty="0">
                <a:solidFill>
                  <a:srgbClr val="181818"/>
                </a:solidFill>
                <a:effectLst/>
                <a:latin typeface="Merriweather" panose="00000500000000000000" pitchFamily="2" charset="0"/>
              </a:rPr>
              <a:t>world 3</a:t>
            </a:r>
            <a:r>
              <a:rPr lang="en-US" b="0" i="0" dirty="0">
                <a:solidFill>
                  <a:srgbClr val="181818"/>
                </a:solidFill>
                <a:effectLst/>
                <a:latin typeface="Merriweather" panose="00000500000000000000" pitchFamily="2" charset="0"/>
              </a:rPr>
              <a:t>.” </a:t>
            </a:r>
            <a:endParaRPr lang="en-GB" dirty="0"/>
          </a:p>
        </p:txBody>
      </p:sp>
      <p:sp>
        <p:nvSpPr>
          <p:cNvPr id="14" name="TextBox 13">
            <a:extLst>
              <a:ext uri="{FF2B5EF4-FFF2-40B4-BE49-F238E27FC236}">
                <a16:creationId xmlns:a16="http://schemas.microsoft.com/office/drawing/2014/main" id="{1FD5D445-F3D6-4A4A-93F4-4571F1C35258}"/>
              </a:ext>
            </a:extLst>
          </p:cNvPr>
          <p:cNvSpPr txBox="1"/>
          <p:nvPr/>
        </p:nvSpPr>
        <p:spPr>
          <a:xfrm>
            <a:off x="838200" y="5785485"/>
            <a:ext cx="4104905" cy="246221"/>
          </a:xfrm>
          <a:prstGeom prst="rect">
            <a:avLst/>
          </a:prstGeom>
          <a:noFill/>
        </p:spPr>
        <p:txBody>
          <a:bodyPr wrap="square">
            <a:spAutoFit/>
          </a:bodyPr>
          <a:lstStyle/>
          <a:p>
            <a:r>
              <a:rPr lang="en-GB" sz="1000" dirty="0">
                <a:hlinkClick r:id="rId7"/>
              </a:rPr>
              <a:t>https://www.goodreads.com/author/quotes/349707.Karl_Popper</a:t>
            </a:r>
            <a:endParaRPr lang="en-GB" sz="1000" dirty="0"/>
          </a:p>
        </p:txBody>
      </p:sp>
      <p:sp>
        <p:nvSpPr>
          <p:cNvPr id="16" name="TextBox 15">
            <a:extLst>
              <a:ext uri="{FF2B5EF4-FFF2-40B4-BE49-F238E27FC236}">
                <a16:creationId xmlns:a16="http://schemas.microsoft.com/office/drawing/2014/main" id="{C812F7F1-A19C-4C94-83E0-4376AC65DFA6}"/>
              </a:ext>
            </a:extLst>
          </p:cNvPr>
          <p:cNvSpPr txBox="1"/>
          <p:nvPr/>
        </p:nvSpPr>
        <p:spPr>
          <a:xfrm>
            <a:off x="809625" y="4308157"/>
            <a:ext cx="3953246" cy="1477328"/>
          </a:xfrm>
          <a:prstGeom prst="rect">
            <a:avLst/>
          </a:prstGeom>
          <a:noFill/>
        </p:spPr>
        <p:txBody>
          <a:bodyPr wrap="square">
            <a:spAutoFit/>
          </a:bodyPr>
          <a:lstStyle/>
          <a:p>
            <a:r>
              <a:rPr lang="en-US" b="0" i="0" dirty="0">
                <a:solidFill>
                  <a:srgbClr val="181818"/>
                </a:solidFill>
                <a:effectLst/>
                <a:latin typeface="Merriweather" panose="00000500000000000000" pitchFamily="2" charset="0"/>
              </a:rPr>
              <a:t>“In so far as a scientific statement speaks about reality, it must be </a:t>
            </a:r>
            <a:r>
              <a:rPr lang="en-US" b="1" i="0" dirty="0">
                <a:solidFill>
                  <a:srgbClr val="181818"/>
                </a:solidFill>
                <a:effectLst/>
                <a:latin typeface="Merriweather" panose="00000500000000000000" pitchFamily="2" charset="0"/>
              </a:rPr>
              <a:t>falsifiable</a:t>
            </a:r>
            <a:r>
              <a:rPr lang="en-US" b="0" i="0" dirty="0">
                <a:solidFill>
                  <a:srgbClr val="181818"/>
                </a:solidFill>
                <a:effectLst/>
                <a:latin typeface="Merriweather" panose="00000500000000000000" pitchFamily="2" charset="0"/>
              </a:rPr>
              <a:t>: and in so far as it is not falsifiable, it does not speak about reality.”</a:t>
            </a:r>
            <a:endParaRPr lang="en-GB" dirty="0"/>
          </a:p>
        </p:txBody>
      </p:sp>
    </p:spTree>
    <p:custDataLst>
      <p:tags r:id="rId1"/>
    </p:custDataLst>
    <p:extLst>
      <p:ext uri="{BB962C8B-B14F-4D97-AF65-F5344CB8AC3E}">
        <p14:creationId xmlns:p14="http://schemas.microsoft.com/office/powerpoint/2010/main" val="2408360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EAED-78C7-9631-333A-45648CEA4ECF}"/>
              </a:ext>
            </a:extLst>
          </p:cNvPr>
          <p:cNvSpPr>
            <a:spLocks noGrp="1"/>
          </p:cNvSpPr>
          <p:nvPr>
            <p:ph type="title"/>
          </p:nvPr>
        </p:nvSpPr>
        <p:spPr/>
        <p:txBody>
          <a:bodyPr/>
          <a:lstStyle/>
          <a:p>
            <a:r>
              <a:rPr lang="en-GB" dirty="0"/>
              <a:t>Knowledge repositories</a:t>
            </a:r>
          </a:p>
        </p:txBody>
      </p:sp>
      <p:pic>
        <p:nvPicPr>
          <p:cNvPr id="1026" name="Picture 2" descr="Bibliography shelves">
            <a:extLst>
              <a:ext uri="{FF2B5EF4-FFF2-40B4-BE49-F238E27FC236}">
                <a16:creationId xmlns:a16="http://schemas.microsoft.com/office/drawing/2014/main" id="{842946A4-045F-D129-087C-9EF3A65B30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649127"/>
            <a:ext cx="4978400" cy="37338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6107351-B913-30C2-3997-8BCE308AA797}"/>
              </a:ext>
            </a:extLst>
          </p:cNvPr>
          <p:cNvPicPr>
            <a:picLocks noChangeAspect="1"/>
          </p:cNvPicPr>
          <p:nvPr/>
        </p:nvPicPr>
        <p:blipFill>
          <a:blip r:embed="rId4"/>
          <a:stretch>
            <a:fillRect/>
          </a:stretch>
        </p:blipFill>
        <p:spPr>
          <a:xfrm>
            <a:off x="7162800" y="879045"/>
            <a:ext cx="3957019" cy="2636982"/>
          </a:xfrm>
          <a:prstGeom prst="rect">
            <a:avLst/>
          </a:prstGeom>
        </p:spPr>
      </p:pic>
      <p:pic>
        <p:nvPicPr>
          <p:cNvPr id="4" name="Picture 3">
            <a:extLst>
              <a:ext uri="{FF2B5EF4-FFF2-40B4-BE49-F238E27FC236}">
                <a16:creationId xmlns:a16="http://schemas.microsoft.com/office/drawing/2014/main" id="{B93DD0BF-B8A2-76A3-BAD9-2C7A8FFA1E55}"/>
              </a:ext>
            </a:extLst>
          </p:cNvPr>
          <p:cNvPicPr>
            <a:picLocks noChangeAspect="1"/>
          </p:cNvPicPr>
          <p:nvPr/>
        </p:nvPicPr>
        <p:blipFill>
          <a:blip r:embed="rId5"/>
          <a:stretch>
            <a:fillRect/>
          </a:stretch>
        </p:blipFill>
        <p:spPr>
          <a:xfrm>
            <a:off x="7086600" y="3657600"/>
            <a:ext cx="3499819" cy="2532066"/>
          </a:xfrm>
          <a:prstGeom prst="rect">
            <a:avLst/>
          </a:prstGeom>
        </p:spPr>
      </p:pic>
    </p:spTree>
    <p:extLst>
      <p:ext uri="{BB962C8B-B14F-4D97-AF65-F5344CB8AC3E}">
        <p14:creationId xmlns:p14="http://schemas.microsoft.com/office/powerpoint/2010/main" val="3508757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EAED-78C7-9631-333A-45648CEA4ECF}"/>
              </a:ext>
            </a:extLst>
          </p:cNvPr>
          <p:cNvSpPr>
            <a:spLocks noGrp="1"/>
          </p:cNvSpPr>
          <p:nvPr>
            <p:ph type="title"/>
          </p:nvPr>
        </p:nvSpPr>
        <p:spPr/>
        <p:txBody>
          <a:bodyPr/>
          <a:lstStyle/>
          <a:p>
            <a:r>
              <a:rPr lang="en-GB" dirty="0"/>
              <a:t>Computable ontology: what is what? (Abstract concepts)</a:t>
            </a:r>
          </a:p>
        </p:txBody>
      </p:sp>
      <p:pic>
        <p:nvPicPr>
          <p:cNvPr id="6" name="Picture 5">
            <a:extLst>
              <a:ext uri="{FF2B5EF4-FFF2-40B4-BE49-F238E27FC236}">
                <a16:creationId xmlns:a16="http://schemas.microsoft.com/office/drawing/2014/main" id="{3C0C8705-8422-F742-55DA-4DB78FD9075A}"/>
              </a:ext>
            </a:extLst>
          </p:cNvPr>
          <p:cNvPicPr>
            <a:picLocks noChangeAspect="1"/>
          </p:cNvPicPr>
          <p:nvPr/>
        </p:nvPicPr>
        <p:blipFill>
          <a:blip r:embed="rId3"/>
          <a:stretch>
            <a:fillRect/>
          </a:stretch>
        </p:blipFill>
        <p:spPr>
          <a:xfrm>
            <a:off x="345440" y="1345250"/>
            <a:ext cx="3962400" cy="4488124"/>
          </a:xfrm>
          <a:prstGeom prst="rect">
            <a:avLst/>
          </a:prstGeom>
        </p:spPr>
      </p:pic>
      <p:pic>
        <p:nvPicPr>
          <p:cNvPr id="5" name="Picture 4">
            <a:extLst>
              <a:ext uri="{FF2B5EF4-FFF2-40B4-BE49-F238E27FC236}">
                <a16:creationId xmlns:a16="http://schemas.microsoft.com/office/drawing/2014/main" id="{25ED89DC-EA92-DD4E-8312-41FCB907289C}"/>
              </a:ext>
            </a:extLst>
          </p:cNvPr>
          <p:cNvPicPr>
            <a:picLocks noChangeAspect="1"/>
          </p:cNvPicPr>
          <p:nvPr/>
        </p:nvPicPr>
        <p:blipFill>
          <a:blip r:embed="rId4"/>
          <a:stretch>
            <a:fillRect/>
          </a:stretch>
        </p:blipFill>
        <p:spPr>
          <a:xfrm>
            <a:off x="5486400" y="1485402"/>
            <a:ext cx="6270105" cy="4343354"/>
          </a:xfrm>
          <a:prstGeom prst="rect">
            <a:avLst/>
          </a:prstGeom>
        </p:spPr>
      </p:pic>
      <p:pic>
        <p:nvPicPr>
          <p:cNvPr id="9" name="Picture 8">
            <a:extLst>
              <a:ext uri="{FF2B5EF4-FFF2-40B4-BE49-F238E27FC236}">
                <a16:creationId xmlns:a16="http://schemas.microsoft.com/office/drawing/2014/main" id="{116995FA-07CE-9A13-8B68-4E065A0B3EF7}"/>
              </a:ext>
            </a:extLst>
          </p:cNvPr>
          <p:cNvPicPr>
            <a:picLocks noChangeAspect="1"/>
          </p:cNvPicPr>
          <p:nvPr/>
        </p:nvPicPr>
        <p:blipFill>
          <a:blip r:embed="rId5"/>
          <a:stretch>
            <a:fillRect/>
          </a:stretch>
        </p:blipFill>
        <p:spPr>
          <a:xfrm>
            <a:off x="2514600" y="2686977"/>
            <a:ext cx="7815807" cy="3300008"/>
          </a:xfrm>
          <a:prstGeom prst="rect">
            <a:avLst/>
          </a:prstGeom>
        </p:spPr>
      </p:pic>
    </p:spTree>
    <p:extLst>
      <p:ext uri="{BB962C8B-B14F-4D97-AF65-F5344CB8AC3E}">
        <p14:creationId xmlns:p14="http://schemas.microsoft.com/office/powerpoint/2010/main" val="120599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6420C-E6CC-2857-4B9F-4F222F7910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21AE20-288E-0D78-26A7-84FEA316D530}"/>
              </a:ext>
            </a:extLst>
          </p:cNvPr>
          <p:cNvSpPr>
            <a:spLocks noGrp="1"/>
          </p:cNvSpPr>
          <p:nvPr>
            <p:ph type="title"/>
          </p:nvPr>
        </p:nvSpPr>
        <p:spPr>
          <a:xfrm>
            <a:off x="838200" y="365127"/>
            <a:ext cx="11049000" cy="1325563"/>
          </a:xfrm>
        </p:spPr>
        <p:txBody>
          <a:bodyPr>
            <a:normAutofit/>
          </a:bodyPr>
          <a:lstStyle/>
          <a:p>
            <a:r>
              <a:rPr lang="en-GB" sz="3000" dirty="0"/>
              <a:t>Knowledge graph: what is what? (Concrete: ontology + instance data)</a:t>
            </a:r>
          </a:p>
        </p:txBody>
      </p:sp>
      <p:pic>
        <p:nvPicPr>
          <p:cNvPr id="4" name="Picture 3">
            <a:extLst>
              <a:ext uri="{FF2B5EF4-FFF2-40B4-BE49-F238E27FC236}">
                <a16:creationId xmlns:a16="http://schemas.microsoft.com/office/drawing/2014/main" id="{BDCEE98E-E806-3906-E4E5-6E2D9FE149D1}"/>
              </a:ext>
            </a:extLst>
          </p:cNvPr>
          <p:cNvPicPr>
            <a:picLocks noChangeAspect="1"/>
          </p:cNvPicPr>
          <p:nvPr/>
        </p:nvPicPr>
        <p:blipFill>
          <a:blip r:embed="rId3"/>
          <a:stretch>
            <a:fillRect/>
          </a:stretch>
        </p:blipFill>
        <p:spPr>
          <a:xfrm>
            <a:off x="868680" y="1295401"/>
            <a:ext cx="5760720" cy="2436160"/>
          </a:xfrm>
          <a:prstGeom prst="rect">
            <a:avLst/>
          </a:prstGeom>
        </p:spPr>
      </p:pic>
      <p:grpSp>
        <p:nvGrpSpPr>
          <p:cNvPr id="22" name="Group 21">
            <a:extLst>
              <a:ext uri="{FF2B5EF4-FFF2-40B4-BE49-F238E27FC236}">
                <a16:creationId xmlns:a16="http://schemas.microsoft.com/office/drawing/2014/main" id="{2BD03141-92BF-C738-CBAD-C5CA889A4223}"/>
              </a:ext>
            </a:extLst>
          </p:cNvPr>
          <p:cNvGrpSpPr/>
          <p:nvPr/>
        </p:nvGrpSpPr>
        <p:grpSpPr>
          <a:xfrm>
            <a:off x="533400" y="3762130"/>
            <a:ext cx="10789920" cy="3019670"/>
            <a:chOff x="1218738" y="3401291"/>
            <a:chExt cx="10134600" cy="2730743"/>
          </a:xfrm>
        </p:grpSpPr>
        <p:pic>
          <p:nvPicPr>
            <p:cNvPr id="11" name="Picture 10">
              <a:extLst>
                <a:ext uri="{FF2B5EF4-FFF2-40B4-BE49-F238E27FC236}">
                  <a16:creationId xmlns:a16="http://schemas.microsoft.com/office/drawing/2014/main" id="{07F61615-C96C-95F2-79F3-BE0E7FA7CCE1}"/>
                </a:ext>
              </a:extLst>
            </p:cNvPr>
            <p:cNvPicPr>
              <a:picLocks noChangeAspect="1"/>
            </p:cNvPicPr>
            <p:nvPr/>
          </p:nvPicPr>
          <p:blipFill>
            <a:blip r:embed="rId4"/>
            <a:stretch>
              <a:fillRect/>
            </a:stretch>
          </p:blipFill>
          <p:spPr>
            <a:xfrm>
              <a:off x="1218738" y="3401291"/>
              <a:ext cx="10134600" cy="2730743"/>
            </a:xfrm>
            <a:prstGeom prst="rect">
              <a:avLst/>
            </a:prstGeom>
            <a:ln>
              <a:solidFill>
                <a:schemeClr val="tx1"/>
              </a:solidFill>
            </a:ln>
          </p:spPr>
        </p:pic>
        <p:sp>
          <p:nvSpPr>
            <p:cNvPr id="13" name="TextBox 12">
              <a:extLst>
                <a:ext uri="{FF2B5EF4-FFF2-40B4-BE49-F238E27FC236}">
                  <a16:creationId xmlns:a16="http://schemas.microsoft.com/office/drawing/2014/main" id="{2452640A-8AB3-439A-E491-FF8B67BB0D58}"/>
                </a:ext>
              </a:extLst>
            </p:cNvPr>
            <p:cNvSpPr txBox="1"/>
            <p:nvPr/>
          </p:nvSpPr>
          <p:spPr>
            <a:xfrm>
              <a:off x="5851207" y="4063442"/>
              <a:ext cx="2133600" cy="369332"/>
            </a:xfrm>
            <a:prstGeom prst="rect">
              <a:avLst/>
            </a:prstGeom>
            <a:noFill/>
            <a:ln>
              <a:solidFill>
                <a:schemeClr val="tx1"/>
              </a:solidFill>
            </a:ln>
          </p:spPr>
          <p:txBody>
            <a:bodyPr wrap="square">
              <a:spAutoFit/>
            </a:bodyPr>
            <a:lstStyle/>
            <a:p>
              <a:r>
                <a:rPr lang="en-GB" dirty="0">
                  <a:hlinkClick r:id="rId5"/>
                </a:rPr>
                <a:t>https://clinfhir.com/</a:t>
              </a:r>
              <a:r>
                <a:rPr lang="en-GB" dirty="0"/>
                <a:t> </a:t>
              </a:r>
            </a:p>
          </p:txBody>
        </p:sp>
      </p:grpSp>
      <p:sp>
        <p:nvSpPr>
          <p:cNvPr id="15" name="TextBox 14">
            <a:extLst>
              <a:ext uri="{FF2B5EF4-FFF2-40B4-BE49-F238E27FC236}">
                <a16:creationId xmlns:a16="http://schemas.microsoft.com/office/drawing/2014/main" id="{E47736BF-8535-3D01-F881-9967A1B1400C}"/>
              </a:ext>
            </a:extLst>
          </p:cNvPr>
          <p:cNvSpPr txBox="1"/>
          <p:nvPr/>
        </p:nvSpPr>
        <p:spPr>
          <a:xfrm>
            <a:off x="3733800" y="1981200"/>
            <a:ext cx="3429000" cy="369332"/>
          </a:xfrm>
          <a:prstGeom prst="rect">
            <a:avLst/>
          </a:prstGeom>
          <a:noFill/>
        </p:spPr>
        <p:txBody>
          <a:bodyPr wrap="square">
            <a:spAutoFit/>
          </a:bodyPr>
          <a:lstStyle/>
          <a:p>
            <a:r>
              <a:rPr lang="en-GB" dirty="0">
                <a:hlinkClick r:id="rId6"/>
              </a:rPr>
              <a:t>https://termbrowser.nhs.uk/</a:t>
            </a:r>
            <a:r>
              <a:rPr lang="en-GB" dirty="0"/>
              <a:t> </a:t>
            </a:r>
          </a:p>
        </p:txBody>
      </p:sp>
      <p:grpSp>
        <p:nvGrpSpPr>
          <p:cNvPr id="20" name="Group 19">
            <a:extLst>
              <a:ext uri="{FF2B5EF4-FFF2-40B4-BE49-F238E27FC236}">
                <a16:creationId xmlns:a16="http://schemas.microsoft.com/office/drawing/2014/main" id="{9D363CC9-683F-4F86-9E09-76AA6A73C0B7}"/>
              </a:ext>
            </a:extLst>
          </p:cNvPr>
          <p:cNvGrpSpPr/>
          <p:nvPr/>
        </p:nvGrpSpPr>
        <p:grpSpPr>
          <a:xfrm>
            <a:off x="7984807" y="1780629"/>
            <a:ext cx="4086225" cy="1610380"/>
            <a:chOff x="7984807" y="1780629"/>
            <a:chExt cx="4086225" cy="1610380"/>
          </a:xfrm>
        </p:grpSpPr>
        <p:sp>
          <p:nvSpPr>
            <p:cNvPr id="17" name="TextBox 16">
              <a:extLst>
                <a:ext uri="{FF2B5EF4-FFF2-40B4-BE49-F238E27FC236}">
                  <a16:creationId xmlns:a16="http://schemas.microsoft.com/office/drawing/2014/main" id="{E938EAD9-4479-C67F-3426-20A5EB446A67}"/>
                </a:ext>
              </a:extLst>
            </p:cNvPr>
            <p:cNvSpPr txBox="1"/>
            <p:nvPr/>
          </p:nvSpPr>
          <p:spPr>
            <a:xfrm>
              <a:off x="8915400" y="2929344"/>
              <a:ext cx="2895600" cy="461665"/>
            </a:xfrm>
            <a:prstGeom prst="rect">
              <a:avLst/>
            </a:prstGeom>
            <a:noFill/>
          </p:spPr>
          <p:txBody>
            <a:bodyPr wrap="square">
              <a:spAutoFit/>
            </a:bodyPr>
            <a:lstStyle/>
            <a:p>
              <a:r>
                <a:rPr lang="en-GB" sz="1200" dirty="0"/>
                <a:t>Pan et al. 2017, Exploiting Linked Data and Knowledge Graphs in Large Organizations</a:t>
              </a:r>
            </a:p>
          </p:txBody>
        </p:sp>
        <p:pic>
          <p:nvPicPr>
            <p:cNvPr id="19" name="Picture 18">
              <a:extLst>
                <a:ext uri="{FF2B5EF4-FFF2-40B4-BE49-F238E27FC236}">
                  <a16:creationId xmlns:a16="http://schemas.microsoft.com/office/drawing/2014/main" id="{8958C77E-735D-D62F-29B9-B2337B1E677D}"/>
                </a:ext>
              </a:extLst>
            </p:cNvPr>
            <p:cNvPicPr>
              <a:picLocks noChangeAspect="1"/>
            </p:cNvPicPr>
            <p:nvPr/>
          </p:nvPicPr>
          <p:blipFill>
            <a:blip r:embed="rId7"/>
            <a:stretch>
              <a:fillRect/>
            </a:stretch>
          </p:blipFill>
          <p:spPr>
            <a:xfrm>
              <a:off x="7984807" y="1780629"/>
              <a:ext cx="4086225" cy="1133475"/>
            </a:xfrm>
            <a:prstGeom prst="rect">
              <a:avLst/>
            </a:prstGeom>
          </p:spPr>
        </p:pic>
      </p:grpSp>
    </p:spTree>
    <p:extLst>
      <p:ext uri="{BB962C8B-B14F-4D97-AF65-F5344CB8AC3E}">
        <p14:creationId xmlns:p14="http://schemas.microsoft.com/office/powerpoint/2010/main" val="3100913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Biomedical knowledge (evidence) levels</a:t>
            </a:r>
          </a:p>
        </p:txBody>
      </p:sp>
      <p:sp>
        <p:nvSpPr>
          <p:cNvPr id="3" name="TextBox 2">
            <a:extLst>
              <a:ext uri="{FF2B5EF4-FFF2-40B4-BE49-F238E27FC236}">
                <a16:creationId xmlns:a16="http://schemas.microsoft.com/office/drawing/2014/main" id="{401F6F05-6049-4D5F-BA40-EB350B3042A5}"/>
              </a:ext>
            </a:extLst>
          </p:cNvPr>
          <p:cNvSpPr txBox="1"/>
          <p:nvPr/>
        </p:nvSpPr>
        <p:spPr>
          <a:xfrm>
            <a:off x="7772400" y="1334013"/>
            <a:ext cx="4217721" cy="4401205"/>
          </a:xfrm>
          <a:prstGeom prst="rect">
            <a:avLst/>
          </a:prstGeom>
          <a:solidFill>
            <a:srgbClr val="FFFF00"/>
          </a:solidFill>
        </p:spPr>
        <p:txBody>
          <a:bodyPr wrap="square" rtlCol="0">
            <a:spAutoFit/>
          </a:bodyPr>
          <a:lstStyle/>
          <a:p>
            <a:pPr algn="ctr"/>
            <a:r>
              <a:rPr lang="en-US" sz="2800" dirty="0"/>
              <a:t>Knowledge spectrum or </a:t>
            </a:r>
            <a:r>
              <a:rPr lang="en-GB" sz="2800" dirty="0"/>
              <a:t>hierarchy of evidence in research, with lower levels indicating less rigorous and more preliminary forms of evidence and higher levels representing more robust, generalisable, and systematically validated findings </a:t>
            </a:r>
          </a:p>
        </p:txBody>
      </p:sp>
      <p:pic>
        <p:nvPicPr>
          <p:cNvPr id="7" name="Picture 6">
            <a:extLst>
              <a:ext uri="{FF2B5EF4-FFF2-40B4-BE49-F238E27FC236}">
                <a16:creationId xmlns:a16="http://schemas.microsoft.com/office/drawing/2014/main" id="{7F85DD84-9DAF-412E-9231-32BA26E6B8DC}"/>
              </a:ext>
            </a:extLst>
          </p:cNvPr>
          <p:cNvPicPr>
            <a:picLocks noChangeAspect="1"/>
          </p:cNvPicPr>
          <p:nvPr/>
        </p:nvPicPr>
        <p:blipFill>
          <a:blip r:embed="rId4"/>
          <a:stretch>
            <a:fillRect/>
          </a:stretch>
        </p:blipFill>
        <p:spPr>
          <a:xfrm>
            <a:off x="2057400" y="1301686"/>
            <a:ext cx="4971685" cy="4545011"/>
          </a:xfrm>
          <a:prstGeom prst="rect">
            <a:avLst/>
          </a:prstGeom>
        </p:spPr>
      </p:pic>
    </p:spTree>
    <p:custDataLst>
      <p:tags r:id="rId1"/>
    </p:custDataLst>
    <p:extLst>
      <p:ext uri="{BB962C8B-B14F-4D97-AF65-F5344CB8AC3E}">
        <p14:creationId xmlns:p14="http://schemas.microsoft.com/office/powerpoint/2010/main" val="356407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838200" y="1447800"/>
            <a:ext cx="10668000" cy="4038600"/>
          </a:xfrm>
        </p:spPr>
        <p:txBody>
          <a:bodyPr>
            <a:noAutofit/>
          </a:bodyPr>
          <a:lstStyle/>
          <a:p>
            <a:pPr marL="0" indent="0" algn="ctr">
              <a:buSzPct val="75000"/>
              <a:buNone/>
            </a:pPr>
            <a:r>
              <a:rPr lang="en-US" sz="5400" dirty="0"/>
              <a:t>What does all this have to do with decision support (clinical or not)?</a:t>
            </a:r>
          </a:p>
          <a:p>
            <a:pPr marL="358775" indent="-358775" algn="ctr">
              <a:buSzPct val="75000"/>
              <a:buFont typeface="Courier New" pitchFamily="49" charset="0"/>
              <a:buChar char="o"/>
            </a:pPr>
            <a:endParaRPr lang="en-US" sz="5400" dirty="0"/>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18</a:t>
            </a:fld>
            <a:r>
              <a:rPr lang="en-US" dirty="0"/>
              <a:t> of 11</a:t>
            </a:r>
          </a:p>
        </p:txBody>
      </p:sp>
    </p:spTree>
    <p:extLst>
      <p:ext uri="{BB962C8B-B14F-4D97-AF65-F5344CB8AC3E}">
        <p14:creationId xmlns:p14="http://schemas.microsoft.com/office/powerpoint/2010/main" val="2779681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Volumes of data, information and knowledge…</a:t>
            </a:r>
          </a:p>
        </p:txBody>
      </p:sp>
      <p:pic>
        <p:nvPicPr>
          <p:cNvPr id="5" name="Picture 4">
            <a:extLst>
              <a:ext uri="{FF2B5EF4-FFF2-40B4-BE49-F238E27FC236}">
                <a16:creationId xmlns:a16="http://schemas.microsoft.com/office/drawing/2014/main" id="{094EBC91-17FC-49A8-B405-C2289F9628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1200" y="1295400"/>
            <a:ext cx="7604877" cy="4669810"/>
          </a:xfrm>
          <a:prstGeom prst="rect">
            <a:avLst/>
          </a:prstGeom>
        </p:spPr>
      </p:pic>
    </p:spTree>
    <p:extLst>
      <p:ext uri="{BB962C8B-B14F-4D97-AF65-F5344CB8AC3E}">
        <p14:creationId xmlns:p14="http://schemas.microsoft.com/office/powerpoint/2010/main" val="3237983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Limitations of current ways of working…</a:t>
            </a:r>
          </a:p>
        </p:txBody>
      </p:sp>
      <p:pic>
        <p:nvPicPr>
          <p:cNvPr id="4" name="Picture 3">
            <a:extLst>
              <a:ext uri="{FF2B5EF4-FFF2-40B4-BE49-F238E27FC236}">
                <a16:creationId xmlns:a16="http://schemas.microsoft.com/office/drawing/2014/main" id="{0324369B-5BCD-4E31-8132-47AFBC6EC9EA}"/>
              </a:ext>
            </a:extLst>
          </p:cNvPr>
          <p:cNvPicPr>
            <a:picLocks noChangeAspect="1"/>
          </p:cNvPicPr>
          <p:nvPr/>
        </p:nvPicPr>
        <p:blipFill>
          <a:blip r:embed="rId3"/>
          <a:stretch>
            <a:fillRect/>
          </a:stretch>
        </p:blipFill>
        <p:spPr>
          <a:xfrm>
            <a:off x="2133600" y="1295400"/>
            <a:ext cx="7342022" cy="4520669"/>
          </a:xfrm>
          <a:prstGeom prst="rect">
            <a:avLst/>
          </a:prstGeom>
        </p:spPr>
      </p:pic>
    </p:spTree>
    <p:extLst>
      <p:ext uri="{BB962C8B-B14F-4D97-AF65-F5344CB8AC3E}">
        <p14:creationId xmlns:p14="http://schemas.microsoft.com/office/powerpoint/2010/main" val="636434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What’s the problem?</a:t>
            </a:r>
          </a:p>
        </p:txBody>
      </p:sp>
      <p:pic>
        <p:nvPicPr>
          <p:cNvPr id="6" name="Picture 5" descr="A graph showing the growth of human life&#10;&#10;Description automatically generated with medium confidence">
            <a:extLst>
              <a:ext uri="{FF2B5EF4-FFF2-40B4-BE49-F238E27FC236}">
                <a16:creationId xmlns:a16="http://schemas.microsoft.com/office/drawing/2014/main" id="{AA6382C3-6F5B-8F69-8F29-56B8DF59F7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1369912"/>
            <a:ext cx="6477000" cy="4656277"/>
          </a:xfrm>
          <a:prstGeom prst="rect">
            <a:avLst/>
          </a:prstGeom>
        </p:spPr>
      </p:pic>
      <p:sp>
        <p:nvSpPr>
          <p:cNvPr id="3" name="TextBox 2">
            <a:extLst>
              <a:ext uri="{FF2B5EF4-FFF2-40B4-BE49-F238E27FC236}">
                <a16:creationId xmlns:a16="http://schemas.microsoft.com/office/drawing/2014/main" id="{E0B4EE35-6CF4-2A56-8A3B-5A283E9DA3D6}"/>
              </a:ext>
            </a:extLst>
          </p:cNvPr>
          <p:cNvSpPr txBox="1"/>
          <p:nvPr/>
        </p:nvSpPr>
        <p:spPr>
          <a:xfrm>
            <a:off x="8763000" y="2514600"/>
            <a:ext cx="2819400" cy="1569660"/>
          </a:xfrm>
          <a:prstGeom prst="rect">
            <a:avLst/>
          </a:prstGeom>
          <a:noFill/>
        </p:spPr>
        <p:txBody>
          <a:bodyPr wrap="square" rtlCol="0">
            <a:spAutoFit/>
          </a:bodyPr>
          <a:lstStyle/>
          <a:p>
            <a:pPr algn="ctr"/>
            <a:r>
              <a:rPr lang="en-GB" sz="3200" dirty="0"/>
              <a:t>“Facts per decision” (Stead, 2011)</a:t>
            </a:r>
          </a:p>
        </p:txBody>
      </p:sp>
    </p:spTree>
    <p:extLst>
      <p:ext uri="{BB962C8B-B14F-4D97-AF65-F5344CB8AC3E}">
        <p14:creationId xmlns:p14="http://schemas.microsoft.com/office/powerpoint/2010/main" val="21288012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AC014B24-2DBB-4E51-81AD-BC9B0A9F396E}"/>
              </a:ext>
            </a:extLst>
          </p:cNvPr>
          <p:cNvSpPr>
            <a:spLocks noGrp="1"/>
          </p:cNvSpPr>
          <p:nvPr>
            <p:ph idx="1"/>
          </p:nvPr>
        </p:nvSpPr>
        <p:spPr>
          <a:xfrm>
            <a:off x="152400" y="1253331"/>
            <a:ext cx="4114800" cy="4351338"/>
          </a:xfrm>
        </p:spPr>
        <p:txBody>
          <a:bodyPr>
            <a:normAutofit/>
          </a:bodyPr>
          <a:lstStyle/>
          <a:p>
            <a:pPr marL="0" indent="0" algn="r">
              <a:buNone/>
            </a:pPr>
            <a:r>
              <a:rPr lang="en-GB" sz="3600" dirty="0"/>
              <a:t>“No one can retain and process the entire content of a complicated patient’s data”</a:t>
            </a:r>
            <a:br>
              <a:rPr lang="en-GB" sz="3200" dirty="0"/>
            </a:br>
            <a:r>
              <a:rPr lang="en-GB" sz="2000" dirty="0"/>
              <a:t>Sittig et al., 2008</a:t>
            </a:r>
            <a:endParaRPr lang="en-GB" sz="3200" dirty="0"/>
          </a:p>
        </p:txBody>
      </p:sp>
      <p:pic>
        <p:nvPicPr>
          <p:cNvPr id="1026" name="Picture 2" descr="Complex medical data generated in hospital environment Data generated by the medical equipments are mostly diversified in nature. It has alphanumeric data, x-ray, pathological &amp; clinical test reports images in multiple formats like Joint photographer expert group (JPEG/JPG) and Digital imaging and communication for medicine (DICOM) format,  ">
            <a:extLst>
              <a:ext uri="{FF2B5EF4-FFF2-40B4-BE49-F238E27FC236}">
                <a16:creationId xmlns:a16="http://schemas.microsoft.com/office/drawing/2014/main" id="{9E06B415-1E05-8A40-A61C-D13C9FAF8D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378745"/>
            <a:ext cx="6878275" cy="4100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4845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896600" cy="1325563"/>
          </a:xfrm>
        </p:spPr>
        <p:txBody>
          <a:bodyPr/>
          <a:lstStyle/>
          <a:p>
            <a:r>
              <a:rPr lang="en-GB" b="1" dirty="0"/>
              <a:t>Computable knowledge types</a:t>
            </a:r>
            <a:endParaRPr lang="en-GB" b="1" dirty="0">
              <a:solidFill>
                <a:srgbClr val="FF0000"/>
              </a:solidFill>
            </a:endParaRPr>
          </a:p>
        </p:txBody>
      </p:sp>
      <p:sp>
        <p:nvSpPr>
          <p:cNvPr id="4" name="Content Placeholder 2">
            <a:extLst>
              <a:ext uri="{FF2B5EF4-FFF2-40B4-BE49-F238E27FC236}">
                <a16:creationId xmlns:a16="http://schemas.microsoft.com/office/drawing/2014/main" id="{29288BBD-9A02-4267-B60F-EB9B65699350}"/>
              </a:ext>
            </a:extLst>
          </p:cNvPr>
          <p:cNvSpPr txBox="1">
            <a:spLocks/>
          </p:cNvSpPr>
          <p:nvPr/>
        </p:nvSpPr>
        <p:spPr>
          <a:xfrm>
            <a:off x="1002067" y="1825625"/>
            <a:ext cx="5398733" cy="3625264"/>
          </a:xfrm>
          <a:prstGeom prst="rect">
            <a:avLst/>
          </a:prstGeom>
          <a:solidFill>
            <a:schemeClr val="tx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Prescribing guidance</a:t>
            </a:r>
          </a:p>
          <a:p>
            <a:r>
              <a:rPr lang="en-GB" sz="3200" dirty="0"/>
              <a:t>Event-Condition-Action rules</a:t>
            </a:r>
          </a:p>
          <a:p>
            <a:r>
              <a:rPr lang="en-GB" sz="3200" dirty="0"/>
              <a:t>Alerts &amp; reminders</a:t>
            </a:r>
          </a:p>
          <a:p>
            <a:r>
              <a:rPr lang="en-GB" sz="3200" dirty="0"/>
              <a:t>Order sets</a:t>
            </a:r>
          </a:p>
          <a:p>
            <a:r>
              <a:rPr lang="en-GB" sz="3200" dirty="0"/>
              <a:t>Document templates</a:t>
            </a:r>
          </a:p>
          <a:p>
            <a:r>
              <a:rPr lang="en-GB" sz="3200" dirty="0"/>
              <a:t>Clinical calculators</a:t>
            </a:r>
          </a:p>
        </p:txBody>
      </p:sp>
      <p:sp>
        <p:nvSpPr>
          <p:cNvPr id="7" name="Content Placeholder 2">
            <a:extLst>
              <a:ext uri="{FF2B5EF4-FFF2-40B4-BE49-F238E27FC236}">
                <a16:creationId xmlns:a16="http://schemas.microsoft.com/office/drawing/2014/main" id="{98039292-F077-4B5C-842D-993BFA06B03B}"/>
              </a:ext>
            </a:extLst>
          </p:cNvPr>
          <p:cNvSpPr txBox="1">
            <a:spLocks/>
          </p:cNvSpPr>
          <p:nvPr/>
        </p:nvSpPr>
        <p:spPr>
          <a:xfrm>
            <a:off x="6658622" y="1823930"/>
            <a:ext cx="5398733" cy="3625264"/>
          </a:xfrm>
          <a:prstGeom prst="rect">
            <a:avLst/>
          </a:prstGeom>
          <a:solidFill>
            <a:schemeClr val="tx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Value sets</a:t>
            </a:r>
          </a:p>
          <a:p>
            <a:r>
              <a:rPr lang="en-GB" sz="3200" dirty="0"/>
              <a:t>Phenotypes</a:t>
            </a:r>
          </a:p>
          <a:p>
            <a:r>
              <a:rPr lang="en-GB" sz="3200" dirty="0" err="1"/>
              <a:t>InfoButtons</a:t>
            </a:r>
            <a:endParaRPr lang="en-GB" sz="3200" dirty="0"/>
          </a:p>
          <a:p>
            <a:r>
              <a:rPr lang="en-GB" sz="3200" dirty="0"/>
              <a:t>Diagnostic support</a:t>
            </a:r>
          </a:p>
          <a:p>
            <a:r>
              <a:rPr lang="en-GB" sz="3200" dirty="0"/>
              <a:t>Machine learning algorithms</a:t>
            </a:r>
          </a:p>
          <a:p>
            <a:r>
              <a:rPr lang="en-GB" sz="3200" dirty="0"/>
              <a:t>Prognostic models</a:t>
            </a:r>
          </a:p>
        </p:txBody>
      </p:sp>
    </p:spTree>
    <p:extLst>
      <p:ext uri="{BB962C8B-B14F-4D97-AF65-F5344CB8AC3E}">
        <p14:creationId xmlns:p14="http://schemas.microsoft.com/office/powerpoint/2010/main" val="1812346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Computable knowledge types: levels</a:t>
            </a:r>
          </a:p>
        </p:txBody>
      </p:sp>
      <p:sp>
        <p:nvSpPr>
          <p:cNvPr id="8" name="TextBox 7">
            <a:extLst>
              <a:ext uri="{FF2B5EF4-FFF2-40B4-BE49-F238E27FC236}">
                <a16:creationId xmlns:a16="http://schemas.microsoft.com/office/drawing/2014/main" id="{1670A6ED-C173-4634-99D3-6BA50B721311}"/>
              </a:ext>
            </a:extLst>
          </p:cNvPr>
          <p:cNvSpPr txBox="1"/>
          <p:nvPr/>
        </p:nvSpPr>
        <p:spPr>
          <a:xfrm>
            <a:off x="4267200" y="5460961"/>
            <a:ext cx="2650833" cy="276999"/>
          </a:xfrm>
          <a:prstGeom prst="rect">
            <a:avLst/>
          </a:prstGeom>
          <a:noFill/>
        </p:spPr>
        <p:txBody>
          <a:bodyPr wrap="square">
            <a:spAutoFit/>
          </a:bodyPr>
          <a:lstStyle/>
          <a:p>
            <a:r>
              <a:rPr lang="en-GB" sz="1200" dirty="0"/>
              <a:t>https://cds.ahrq.gov/cdsconnect/about</a:t>
            </a:r>
          </a:p>
        </p:txBody>
      </p:sp>
      <p:pic>
        <p:nvPicPr>
          <p:cNvPr id="3" name="Picture 2">
            <a:extLst>
              <a:ext uri="{FF2B5EF4-FFF2-40B4-BE49-F238E27FC236}">
                <a16:creationId xmlns:a16="http://schemas.microsoft.com/office/drawing/2014/main" id="{B164059A-2094-46CF-82ED-7D8C4BE8300E}"/>
              </a:ext>
            </a:extLst>
          </p:cNvPr>
          <p:cNvPicPr>
            <a:picLocks noChangeAspect="1"/>
          </p:cNvPicPr>
          <p:nvPr/>
        </p:nvPicPr>
        <p:blipFill>
          <a:blip r:embed="rId3"/>
          <a:stretch>
            <a:fillRect/>
          </a:stretch>
        </p:blipFill>
        <p:spPr>
          <a:xfrm>
            <a:off x="2004294" y="2071606"/>
            <a:ext cx="8841762" cy="3146939"/>
          </a:xfrm>
          <a:prstGeom prst="rect">
            <a:avLst/>
          </a:prstGeom>
        </p:spPr>
      </p:pic>
    </p:spTree>
    <p:extLst>
      <p:ext uri="{BB962C8B-B14F-4D97-AF65-F5344CB8AC3E}">
        <p14:creationId xmlns:p14="http://schemas.microsoft.com/office/powerpoint/2010/main" val="3654857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002"/>
            <a:ext cx="11122891" cy="1325563"/>
          </a:xfrm>
        </p:spPr>
        <p:txBody>
          <a:bodyPr/>
          <a:lstStyle/>
          <a:p>
            <a:r>
              <a:rPr lang="en-GB" b="1" dirty="0"/>
              <a:t>Levels of Knowledge Representation = Boxwala typology</a:t>
            </a:r>
          </a:p>
        </p:txBody>
      </p:sp>
      <p:pic>
        <p:nvPicPr>
          <p:cNvPr id="5" name="Picture 4">
            <a:extLst>
              <a:ext uri="{FF2B5EF4-FFF2-40B4-BE49-F238E27FC236}">
                <a16:creationId xmlns:a16="http://schemas.microsoft.com/office/drawing/2014/main" id="{444042F4-9CD5-4B25-8357-09C1F85892F1}"/>
              </a:ext>
            </a:extLst>
          </p:cNvPr>
          <p:cNvPicPr>
            <a:picLocks noChangeAspect="1"/>
          </p:cNvPicPr>
          <p:nvPr/>
        </p:nvPicPr>
        <p:blipFill>
          <a:blip r:embed="rId3"/>
          <a:stretch>
            <a:fillRect/>
          </a:stretch>
        </p:blipFill>
        <p:spPr>
          <a:xfrm>
            <a:off x="1035330" y="1371600"/>
            <a:ext cx="8440328" cy="4353533"/>
          </a:xfrm>
          <a:prstGeom prst="rect">
            <a:avLst/>
          </a:prstGeom>
        </p:spPr>
      </p:pic>
      <p:sp>
        <p:nvSpPr>
          <p:cNvPr id="8" name="TextBox 7">
            <a:extLst>
              <a:ext uri="{FF2B5EF4-FFF2-40B4-BE49-F238E27FC236}">
                <a16:creationId xmlns:a16="http://schemas.microsoft.com/office/drawing/2014/main" id="{1670A6ED-C173-4634-99D3-6BA50B721311}"/>
              </a:ext>
            </a:extLst>
          </p:cNvPr>
          <p:cNvSpPr txBox="1"/>
          <p:nvPr/>
        </p:nvSpPr>
        <p:spPr>
          <a:xfrm>
            <a:off x="2412999" y="5742801"/>
            <a:ext cx="6502401" cy="276999"/>
          </a:xfrm>
          <a:prstGeom prst="rect">
            <a:avLst/>
          </a:prstGeom>
          <a:noFill/>
        </p:spPr>
        <p:txBody>
          <a:bodyPr wrap="square">
            <a:spAutoFit/>
          </a:bodyPr>
          <a:lstStyle/>
          <a:p>
            <a:r>
              <a:rPr lang="en-GB" sz="1200" dirty="0">
                <a:hlinkClick r:id="rId4"/>
              </a:rPr>
              <a:t>http://hl7.org/fhir/uv/cpg/documentation-approach-06-01-levels-of-knowledge-representation.html</a:t>
            </a:r>
            <a:r>
              <a:rPr lang="en-GB" sz="1200" dirty="0"/>
              <a:t> </a:t>
            </a:r>
          </a:p>
        </p:txBody>
      </p:sp>
      <p:graphicFrame>
        <p:nvGraphicFramePr>
          <p:cNvPr id="9" name="Table 8">
            <a:extLst>
              <a:ext uri="{FF2B5EF4-FFF2-40B4-BE49-F238E27FC236}">
                <a16:creationId xmlns:a16="http://schemas.microsoft.com/office/drawing/2014/main" id="{7918C70A-0A08-4D72-B20C-0B5F7872365C}"/>
              </a:ext>
            </a:extLst>
          </p:cNvPr>
          <p:cNvGraphicFramePr>
            <a:graphicFrameLocks noGrp="1"/>
          </p:cNvGraphicFramePr>
          <p:nvPr>
            <p:extLst>
              <p:ext uri="{D42A27DB-BD31-4B8C-83A1-F6EECF244321}">
                <p14:modId xmlns:p14="http://schemas.microsoft.com/office/powerpoint/2010/main" val="2566014546"/>
              </p:ext>
            </p:extLst>
          </p:nvPr>
        </p:nvGraphicFramePr>
        <p:xfrm>
          <a:off x="9993746" y="1372034"/>
          <a:ext cx="1967345" cy="4377906"/>
        </p:xfrm>
        <a:graphic>
          <a:graphicData uri="http://schemas.openxmlformats.org/drawingml/2006/table">
            <a:tbl>
              <a:tblPr firstRow="1" bandRow="1">
                <a:tableStyleId>{5C22544A-7EE6-4342-B048-85BDC9FD1C3A}</a:tableStyleId>
              </a:tblPr>
              <a:tblGrid>
                <a:gridCol w="1967345">
                  <a:extLst>
                    <a:ext uri="{9D8B030D-6E8A-4147-A177-3AD203B41FA5}">
                      <a16:colId xmlns:a16="http://schemas.microsoft.com/office/drawing/2014/main" val="3572085747"/>
                    </a:ext>
                  </a:extLst>
                </a:gridCol>
              </a:tblGrid>
              <a:tr h="593451">
                <a:tc>
                  <a:txBody>
                    <a:bodyPr/>
                    <a:lstStyle/>
                    <a:p>
                      <a:r>
                        <a:rPr lang="en-GB" dirty="0">
                          <a:solidFill>
                            <a:schemeClr val="tx1"/>
                          </a:solidFill>
                        </a:rPr>
                        <a:t>Description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50577345"/>
                  </a:ext>
                </a:extLst>
              </a:tr>
              <a:tr h="610755">
                <a:tc>
                  <a:txBody>
                    <a:bodyPr/>
                    <a:lstStyle/>
                    <a:p>
                      <a:r>
                        <a:rPr lang="en-GB" dirty="0">
                          <a:solidFill>
                            <a:schemeClr val="tx1"/>
                          </a:solidFill>
                        </a:rPr>
                        <a:t>Natural language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16639487"/>
                  </a:ext>
                </a:extLst>
              </a:tr>
              <a:tr h="1089891">
                <a:tc>
                  <a:txBody>
                    <a:bodyPr/>
                    <a:lstStyle/>
                    <a:p>
                      <a:r>
                        <a:rPr lang="en-GB" dirty="0">
                          <a:solidFill>
                            <a:schemeClr val="tx1"/>
                          </a:solidFill>
                        </a:rPr>
                        <a:t>Conceptual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9754440"/>
                  </a:ext>
                </a:extLst>
              </a:tr>
              <a:tr h="1118689">
                <a:tc>
                  <a:txBody>
                    <a:bodyPr/>
                    <a:lstStyle/>
                    <a:p>
                      <a:r>
                        <a:rPr lang="en-GB" dirty="0">
                          <a:solidFill>
                            <a:schemeClr val="tx1"/>
                          </a:solidFill>
                        </a:rPr>
                        <a:t>Logical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0265087"/>
                  </a:ext>
                </a:extLst>
              </a:tr>
              <a:tr h="965120">
                <a:tc>
                  <a:txBody>
                    <a:bodyPr/>
                    <a:lstStyle/>
                    <a:p>
                      <a:r>
                        <a:rPr lang="en-GB" dirty="0">
                          <a:solidFill>
                            <a:schemeClr val="tx1"/>
                          </a:solidFill>
                        </a:rPr>
                        <a:t>Physical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4307888"/>
                  </a:ext>
                </a:extLst>
              </a:tr>
            </a:tbl>
          </a:graphicData>
        </a:graphic>
      </p:graphicFrame>
    </p:spTree>
    <p:extLst>
      <p:ext uri="{BB962C8B-B14F-4D97-AF65-F5344CB8AC3E}">
        <p14:creationId xmlns:p14="http://schemas.microsoft.com/office/powerpoint/2010/main" val="3081169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Computable knowledge - a missing level?</a:t>
            </a:r>
          </a:p>
        </p:txBody>
      </p:sp>
      <p:graphicFrame>
        <p:nvGraphicFramePr>
          <p:cNvPr id="9" name="Table 8">
            <a:extLst>
              <a:ext uri="{FF2B5EF4-FFF2-40B4-BE49-F238E27FC236}">
                <a16:creationId xmlns:a16="http://schemas.microsoft.com/office/drawing/2014/main" id="{7918C70A-0A08-4D72-B20C-0B5F7872365C}"/>
              </a:ext>
            </a:extLst>
          </p:cNvPr>
          <p:cNvGraphicFramePr>
            <a:graphicFrameLocks noGrp="1"/>
          </p:cNvGraphicFramePr>
          <p:nvPr/>
        </p:nvGraphicFramePr>
        <p:xfrm>
          <a:off x="1191489" y="1654176"/>
          <a:ext cx="10677238" cy="3784001"/>
        </p:xfrm>
        <a:graphic>
          <a:graphicData uri="http://schemas.openxmlformats.org/drawingml/2006/table">
            <a:tbl>
              <a:tblPr firstRow="1" bandRow="1">
                <a:tableStyleId>{5C22544A-7EE6-4342-B048-85BDC9FD1C3A}</a:tableStyleId>
              </a:tblPr>
              <a:tblGrid>
                <a:gridCol w="2586184">
                  <a:extLst>
                    <a:ext uri="{9D8B030D-6E8A-4147-A177-3AD203B41FA5}">
                      <a16:colId xmlns:a16="http://schemas.microsoft.com/office/drawing/2014/main" val="3572085747"/>
                    </a:ext>
                  </a:extLst>
                </a:gridCol>
                <a:gridCol w="8091054">
                  <a:extLst>
                    <a:ext uri="{9D8B030D-6E8A-4147-A177-3AD203B41FA5}">
                      <a16:colId xmlns:a16="http://schemas.microsoft.com/office/drawing/2014/main" val="3882293490"/>
                    </a:ext>
                  </a:extLst>
                </a:gridCol>
              </a:tblGrid>
              <a:tr h="583601">
                <a:tc>
                  <a:txBody>
                    <a:bodyPr/>
                    <a:lstStyle/>
                    <a:p>
                      <a:r>
                        <a:rPr lang="en-GB" dirty="0">
                          <a:solidFill>
                            <a:schemeClr val="tx1"/>
                          </a:solidFill>
                        </a:rPr>
                        <a:t>CDC Level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solidFill>
                            <a:schemeClr val="tx1"/>
                          </a:solidFill>
                        </a:rPr>
                        <a:t>Example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50577345"/>
                  </a:ext>
                </a:extLst>
              </a:tr>
              <a:tr h="640080">
                <a:tc>
                  <a:txBody>
                    <a:bodyPr/>
                    <a:lstStyle/>
                    <a:p>
                      <a:r>
                        <a:rPr lang="en-GB" dirty="0">
                          <a:solidFill>
                            <a:schemeClr val="tx1"/>
                          </a:solidFill>
                        </a:rPr>
                        <a:t>L1: Narrative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solidFill>
                            <a:schemeClr val="tx1"/>
                          </a:solidFill>
                        </a:rPr>
                        <a:t>NICE recommendation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16639487"/>
                  </a:ext>
                </a:extLst>
              </a:tr>
              <a:tr h="6400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L2A: Tagged fragment</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r>
                        <a:rPr lang="en-GB" dirty="0">
                          <a:solidFill>
                            <a:schemeClr val="tx1"/>
                          </a:solidFill>
                        </a:rPr>
                        <a:t>Deep link to section/paragraph of NICE recommendation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659754440"/>
                  </a:ext>
                </a:extLst>
              </a:tr>
              <a:tr h="6400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L2B: Semi-structured</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solidFill>
                            <a:schemeClr val="tx1"/>
                          </a:solidFill>
                        </a:rPr>
                        <a:t>Structured natural language or diagrammatic logic based on NICE recommendation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73149247"/>
                  </a:ext>
                </a:extLst>
              </a:tr>
              <a:tr h="640080">
                <a:tc>
                  <a:txBody>
                    <a:bodyPr/>
                    <a:lstStyle/>
                    <a:p>
                      <a:r>
                        <a:rPr lang="en-GB" dirty="0">
                          <a:solidFill>
                            <a:schemeClr val="tx1"/>
                          </a:solidFill>
                        </a:rPr>
                        <a:t>L3: Structured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Computable CQL expressions representing the logic specification</a:t>
                      </a:r>
                    </a:p>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0265087"/>
                  </a:ext>
                </a:extLst>
              </a:tr>
              <a:tr h="640080">
                <a:tc>
                  <a:txBody>
                    <a:bodyPr/>
                    <a:lstStyle/>
                    <a:p>
                      <a:r>
                        <a:rPr lang="en-GB" dirty="0">
                          <a:solidFill>
                            <a:schemeClr val="tx1"/>
                          </a:solidFill>
                        </a:rPr>
                        <a:t>L4: Executable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Computable CQL expressions representing the logic specification, OR</a:t>
                      </a:r>
                    </a:p>
                    <a:p>
                      <a:r>
                        <a:rPr lang="en-GB" dirty="0">
                          <a:solidFill>
                            <a:schemeClr val="tx1"/>
                          </a:solidFill>
                        </a:rPr>
                        <a:t>Internal EPR/CDS software code to implement/translate the CQL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4307888"/>
                  </a:ext>
                </a:extLst>
              </a:tr>
            </a:tbl>
          </a:graphicData>
        </a:graphic>
      </p:graphicFrame>
    </p:spTree>
    <p:extLst>
      <p:ext uri="{BB962C8B-B14F-4D97-AF65-F5344CB8AC3E}">
        <p14:creationId xmlns:p14="http://schemas.microsoft.com/office/powerpoint/2010/main" val="2074204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1AC67-1F81-A12C-C726-E08A15ACC1AB}"/>
              </a:ext>
            </a:extLst>
          </p:cNvPr>
          <p:cNvSpPr>
            <a:spLocks noGrp="1"/>
          </p:cNvSpPr>
          <p:nvPr>
            <p:ph type="title"/>
          </p:nvPr>
        </p:nvSpPr>
        <p:spPr>
          <a:xfrm>
            <a:off x="838200" y="704741"/>
            <a:ext cx="10515600" cy="646331"/>
          </a:xfrm>
        </p:spPr>
        <p:txBody>
          <a:bodyPr vert="horz" wrap="square" lIns="91440" tIns="45720" rIns="91440" bIns="45720" rtlCol="0" anchor="ctr">
            <a:spAutoFit/>
          </a:bodyPr>
          <a:lstStyle/>
          <a:p>
            <a:r>
              <a:rPr lang="en-US" sz="4000" b="1" dirty="0"/>
              <a:t>Information models (not data models!)</a:t>
            </a:r>
          </a:p>
        </p:txBody>
      </p:sp>
      <p:pic>
        <p:nvPicPr>
          <p:cNvPr id="4" name="Picture 3">
            <a:extLst>
              <a:ext uri="{FF2B5EF4-FFF2-40B4-BE49-F238E27FC236}">
                <a16:creationId xmlns:a16="http://schemas.microsoft.com/office/drawing/2014/main" id="{19E47427-9A5E-9953-406E-B524B19BCEDB}"/>
              </a:ext>
            </a:extLst>
          </p:cNvPr>
          <p:cNvPicPr>
            <a:picLocks noChangeAspect="1"/>
          </p:cNvPicPr>
          <p:nvPr/>
        </p:nvPicPr>
        <p:blipFill>
          <a:blip r:embed="rId3"/>
          <a:stretch>
            <a:fillRect/>
          </a:stretch>
        </p:blipFill>
        <p:spPr>
          <a:xfrm>
            <a:off x="635301" y="1492214"/>
            <a:ext cx="5834772" cy="5314986"/>
          </a:xfrm>
          <a:prstGeom prst="rect">
            <a:avLst/>
          </a:prstGeom>
        </p:spPr>
      </p:pic>
      <p:pic>
        <p:nvPicPr>
          <p:cNvPr id="5" name="Picture 4">
            <a:extLst>
              <a:ext uri="{FF2B5EF4-FFF2-40B4-BE49-F238E27FC236}">
                <a16:creationId xmlns:a16="http://schemas.microsoft.com/office/drawing/2014/main" id="{FF582AA3-163C-6B67-A47B-BC0C5D7BC1B8}"/>
              </a:ext>
            </a:extLst>
          </p:cNvPr>
          <p:cNvPicPr>
            <a:picLocks noChangeAspect="1"/>
          </p:cNvPicPr>
          <p:nvPr/>
        </p:nvPicPr>
        <p:blipFill>
          <a:blip r:embed="rId4"/>
          <a:stretch>
            <a:fillRect/>
          </a:stretch>
        </p:blipFill>
        <p:spPr>
          <a:xfrm>
            <a:off x="7391400" y="1492214"/>
            <a:ext cx="4350327" cy="5335306"/>
          </a:xfrm>
          <a:prstGeom prst="rect">
            <a:avLst/>
          </a:prstGeom>
        </p:spPr>
      </p:pic>
    </p:spTree>
    <p:extLst>
      <p:ext uri="{BB962C8B-B14F-4D97-AF65-F5344CB8AC3E}">
        <p14:creationId xmlns:p14="http://schemas.microsoft.com/office/powerpoint/2010/main" val="405867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1AC67-1F81-A12C-C726-E08A15ACC1AB}"/>
              </a:ext>
            </a:extLst>
          </p:cNvPr>
          <p:cNvSpPr>
            <a:spLocks noGrp="1"/>
          </p:cNvSpPr>
          <p:nvPr>
            <p:ph type="title"/>
          </p:nvPr>
        </p:nvSpPr>
        <p:spPr>
          <a:xfrm>
            <a:off x="838200" y="704741"/>
            <a:ext cx="10515600" cy="646331"/>
          </a:xfrm>
        </p:spPr>
        <p:txBody>
          <a:bodyPr vert="horz" wrap="square" lIns="91440" tIns="45720" rIns="91440" bIns="45720" rtlCol="0" anchor="ctr">
            <a:spAutoFit/>
          </a:bodyPr>
          <a:lstStyle/>
          <a:p>
            <a:r>
              <a:rPr lang="en-US" sz="4000" b="1" dirty="0"/>
              <a:t>Knowledge patterns</a:t>
            </a:r>
          </a:p>
        </p:txBody>
      </p:sp>
      <p:pic>
        <p:nvPicPr>
          <p:cNvPr id="5" name="Picture 4">
            <a:extLst>
              <a:ext uri="{FF2B5EF4-FFF2-40B4-BE49-F238E27FC236}">
                <a16:creationId xmlns:a16="http://schemas.microsoft.com/office/drawing/2014/main" id="{594E62E3-D55A-5865-F396-D2AD8F876852}"/>
              </a:ext>
            </a:extLst>
          </p:cNvPr>
          <p:cNvPicPr>
            <a:picLocks noChangeAspect="1"/>
          </p:cNvPicPr>
          <p:nvPr/>
        </p:nvPicPr>
        <p:blipFill>
          <a:blip r:embed="rId3"/>
          <a:stretch>
            <a:fillRect/>
          </a:stretch>
        </p:blipFill>
        <p:spPr>
          <a:xfrm>
            <a:off x="1524000" y="1351072"/>
            <a:ext cx="7615536" cy="4566892"/>
          </a:xfrm>
          <a:prstGeom prst="rect">
            <a:avLst/>
          </a:prstGeom>
        </p:spPr>
      </p:pic>
      <p:sp>
        <p:nvSpPr>
          <p:cNvPr id="3" name="TextBox 2">
            <a:extLst>
              <a:ext uri="{FF2B5EF4-FFF2-40B4-BE49-F238E27FC236}">
                <a16:creationId xmlns:a16="http://schemas.microsoft.com/office/drawing/2014/main" id="{4AD882E0-804A-ED87-165B-555CC7EE00AD}"/>
              </a:ext>
            </a:extLst>
          </p:cNvPr>
          <p:cNvSpPr txBox="1"/>
          <p:nvPr/>
        </p:nvSpPr>
        <p:spPr>
          <a:xfrm>
            <a:off x="8949036" y="533400"/>
            <a:ext cx="2595264" cy="2554545"/>
          </a:xfrm>
          <a:prstGeom prst="rect">
            <a:avLst/>
          </a:prstGeom>
          <a:noFill/>
        </p:spPr>
        <p:txBody>
          <a:bodyPr wrap="square" rtlCol="0">
            <a:spAutoFit/>
          </a:bodyPr>
          <a:lstStyle/>
          <a:p>
            <a:pPr algn="ctr"/>
            <a:r>
              <a:rPr lang="en-GB" sz="3200" dirty="0"/>
              <a:t>Are these about healthcare or about car maintenance?</a:t>
            </a:r>
          </a:p>
        </p:txBody>
      </p:sp>
    </p:spTree>
    <p:extLst>
      <p:ext uri="{BB962C8B-B14F-4D97-AF65-F5344CB8AC3E}">
        <p14:creationId xmlns:p14="http://schemas.microsoft.com/office/powerpoint/2010/main" val="3368449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8AD83D-2925-7A2B-9F39-426BFC349EBC}"/>
              </a:ext>
            </a:extLst>
          </p:cNvPr>
          <p:cNvSpPr txBox="1"/>
          <p:nvPr/>
        </p:nvSpPr>
        <p:spPr>
          <a:xfrm>
            <a:off x="914400" y="381000"/>
            <a:ext cx="9906000" cy="707886"/>
          </a:xfrm>
          <a:prstGeom prst="rect">
            <a:avLst/>
          </a:prstGeom>
          <a:noFill/>
        </p:spPr>
        <p:txBody>
          <a:bodyPr wrap="square">
            <a:spAutoFit/>
          </a:bodyPr>
          <a:lstStyle/>
          <a:p>
            <a:r>
              <a:rPr kumimoji="0" lang="en-US" sz="4000" b="1" i="0" u="none" strike="noStrike" kern="1200" cap="none" spc="0" normalizeH="0" baseline="0" noProof="0" dirty="0">
                <a:ln>
                  <a:noFill/>
                </a:ln>
                <a:effectLst/>
                <a:uLnTx/>
                <a:uFillTx/>
                <a:latin typeface="Calibri" panose="020F0502020204030204"/>
                <a:ea typeface="+mj-ea"/>
                <a:cs typeface="+mj-cs"/>
              </a:rPr>
              <a:t>Summary: Why we need decision support</a:t>
            </a:r>
            <a:endParaRPr lang="en-US" dirty="0"/>
          </a:p>
        </p:txBody>
      </p:sp>
      <p:sp>
        <p:nvSpPr>
          <p:cNvPr id="7" name="TextBox 6">
            <a:extLst>
              <a:ext uri="{FF2B5EF4-FFF2-40B4-BE49-F238E27FC236}">
                <a16:creationId xmlns:a16="http://schemas.microsoft.com/office/drawing/2014/main" id="{EC495EBA-9CFE-CDE9-0CC3-F640ACD91663}"/>
              </a:ext>
            </a:extLst>
          </p:cNvPr>
          <p:cNvSpPr txBox="1"/>
          <p:nvPr/>
        </p:nvSpPr>
        <p:spPr>
          <a:xfrm>
            <a:off x="788894" y="1541929"/>
            <a:ext cx="6057900" cy="3870290"/>
          </a:xfrm>
          <a:prstGeom prst="rect">
            <a:avLst/>
          </a:prstGeom>
          <a:noFill/>
        </p:spPr>
        <p:txBody>
          <a:bodyPr wrap="square">
            <a:spAutoFit/>
          </a:bodyPr>
          <a:lstStyle/>
          <a:p>
            <a:pPr>
              <a:buFont typeface="Arial" panose="020B0604020202020204" pitchFamily="34" charset="0"/>
              <a:buChar char="•"/>
            </a:pPr>
            <a:r>
              <a:rPr lang="en-GB" sz="2800" b="1" dirty="0"/>
              <a:t>Smarter Decisions:</a:t>
            </a:r>
            <a:r>
              <a:rPr lang="en-GB" sz="2800" dirty="0"/>
              <a:t> Evidence-based recommendations at the point of care.</a:t>
            </a:r>
            <a:br>
              <a:rPr lang="en-GB" sz="2800" dirty="0"/>
            </a:br>
            <a:endParaRPr lang="en-GB" sz="1050" dirty="0"/>
          </a:p>
          <a:p>
            <a:pPr>
              <a:buFont typeface="Arial" panose="020B0604020202020204" pitchFamily="34" charset="0"/>
              <a:buChar char="•"/>
            </a:pPr>
            <a:r>
              <a:rPr lang="en-GB" sz="2800" b="1" dirty="0"/>
              <a:t>Reduced Errors:</a:t>
            </a:r>
            <a:r>
              <a:rPr lang="en-GB" sz="2800" dirty="0"/>
              <a:t> Improved accuracy and adherence to guidelines.</a:t>
            </a:r>
            <a:br>
              <a:rPr lang="en-GB" sz="2800" dirty="0"/>
            </a:br>
            <a:endParaRPr lang="en-GB" sz="1100" dirty="0"/>
          </a:p>
          <a:p>
            <a:pPr>
              <a:buFont typeface="Arial" panose="020B0604020202020204" pitchFamily="34" charset="0"/>
              <a:buChar char="•"/>
            </a:pPr>
            <a:r>
              <a:rPr lang="en-GB" sz="2800" b="1" dirty="0"/>
              <a:t>Better Outcomes:</a:t>
            </a:r>
            <a:r>
              <a:rPr lang="en-GB" sz="2800" dirty="0"/>
              <a:t> Safer, more effective, and personalized care.</a:t>
            </a:r>
          </a:p>
          <a:p>
            <a:pPr>
              <a:buFont typeface="Arial" panose="020B0604020202020204" pitchFamily="34" charset="0"/>
              <a:buChar char="•"/>
            </a:pPr>
            <a:endParaRPr lang="en-GB" sz="2800" dirty="0"/>
          </a:p>
          <a:p>
            <a:pPr>
              <a:buFont typeface="Arial" panose="020B0604020202020204" pitchFamily="34" charset="0"/>
              <a:buChar char="•"/>
            </a:pPr>
            <a:r>
              <a:rPr lang="en-GB" sz="2800" b="1" dirty="0"/>
              <a:t>60/30/10 </a:t>
            </a:r>
            <a:r>
              <a:rPr lang="en-GB" sz="2800" dirty="0"/>
              <a:t>(Braithwaite et al., 2020)</a:t>
            </a:r>
          </a:p>
        </p:txBody>
      </p:sp>
      <p:pic>
        <p:nvPicPr>
          <p:cNvPr id="2050" name="Picture 2" descr="medical-equipment-medicine-lab-hospital">
            <a:extLst>
              <a:ext uri="{FF2B5EF4-FFF2-40B4-BE49-F238E27FC236}">
                <a16:creationId xmlns:a16="http://schemas.microsoft.com/office/drawing/2014/main" id="{60A3E380-9F49-7DA7-4CC5-96023EE8F1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128" t="13333" r="7753"/>
          <a:stretch/>
        </p:blipFill>
        <p:spPr bwMode="auto">
          <a:xfrm>
            <a:off x="7315200" y="1676400"/>
            <a:ext cx="4396154"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622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90F81-4CF9-4CB7-75BC-12BB7AB76D3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17243A7-08DD-19ED-D821-03188CEA8BA2}"/>
              </a:ext>
            </a:extLst>
          </p:cNvPr>
          <p:cNvSpPr>
            <a:spLocks noGrp="1"/>
          </p:cNvSpPr>
          <p:nvPr>
            <p:ph type="title"/>
          </p:nvPr>
        </p:nvSpPr>
        <p:spPr/>
        <p:txBody>
          <a:bodyPr>
            <a:normAutofit/>
          </a:bodyPr>
          <a:lstStyle/>
          <a:p>
            <a:r>
              <a:rPr lang="en-US" b="1" dirty="0"/>
              <a:t>Learning outcomes</a:t>
            </a:r>
          </a:p>
        </p:txBody>
      </p:sp>
      <p:sp>
        <p:nvSpPr>
          <p:cNvPr id="3" name="Rectangle 2">
            <a:extLst>
              <a:ext uri="{FF2B5EF4-FFF2-40B4-BE49-F238E27FC236}">
                <a16:creationId xmlns:a16="http://schemas.microsoft.com/office/drawing/2014/main" id="{9838C6B6-175D-82B1-B47E-9A6D17ED196D}"/>
              </a:ext>
            </a:extLst>
          </p:cNvPr>
          <p:cNvSpPr>
            <a:spLocks noGrp="1"/>
          </p:cNvSpPr>
          <p:nvPr>
            <p:ph idx="1"/>
          </p:nvPr>
        </p:nvSpPr>
        <p:spPr>
          <a:xfrm>
            <a:off x="838200" y="1447800"/>
            <a:ext cx="10668000" cy="4038600"/>
          </a:xfrm>
        </p:spPr>
        <p:txBody>
          <a:bodyPr>
            <a:noAutofit/>
          </a:bodyPr>
          <a:lstStyle/>
          <a:p>
            <a:pPr marL="358775" indent="-358775">
              <a:buSzPct val="75000"/>
              <a:buFont typeface="Courier New" pitchFamily="49" charset="0"/>
              <a:buChar char="o"/>
            </a:pPr>
            <a:r>
              <a:rPr lang="en-US" sz="2600" dirty="0"/>
              <a:t>Differentiate and explain the definitions of data, information and knowledge.</a:t>
            </a:r>
          </a:p>
          <a:p>
            <a:pPr marL="358775" indent="-358775">
              <a:buSzPct val="75000"/>
              <a:buFont typeface="Courier New" pitchFamily="49" charset="0"/>
              <a:buChar char="o"/>
            </a:pPr>
            <a:r>
              <a:rPr lang="en-US" sz="2600" dirty="0"/>
              <a:t>Illustrate the difference between knowledge that is explicit or computable.</a:t>
            </a:r>
          </a:p>
          <a:p>
            <a:pPr marL="358775" indent="-358775">
              <a:buSzPct val="75000"/>
              <a:buFont typeface="Courier New" pitchFamily="49" charset="0"/>
              <a:buChar char="o"/>
            </a:pPr>
            <a:r>
              <a:rPr lang="en-US" sz="2600" dirty="0"/>
              <a:t>Differentiate and describe a knowledge graph as distinct from an ontology.</a:t>
            </a:r>
          </a:p>
          <a:p>
            <a:pPr marL="358775" indent="-358775">
              <a:buSzPct val="75000"/>
              <a:buFont typeface="Courier New" pitchFamily="49" charset="0"/>
              <a:buChar char="o"/>
            </a:pPr>
            <a:r>
              <a:rPr lang="en-US" sz="2600" dirty="0"/>
              <a:t>Justify the need for decision support (clinical or not).</a:t>
            </a:r>
          </a:p>
          <a:p>
            <a:pPr marL="358775" indent="-358775">
              <a:buSzPct val="75000"/>
              <a:buFont typeface="Courier New" pitchFamily="49" charset="0"/>
              <a:buChar char="o"/>
            </a:pPr>
            <a:endParaRPr lang="en-US" sz="2600" dirty="0"/>
          </a:p>
          <a:p>
            <a:pPr marL="358775" indent="-358775">
              <a:buSzPct val="75000"/>
              <a:buFont typeface="Courier New" pitchFamily="49" charset="0"/>
              <a:buChar char="o"/>
            </a:pPr>
            <a:endParaRPr lang="en-US" sz="2600" dirty="0"/>
          </a:p>
        </p:txBody>
      </p:sp>
    </p:spTree>
    <p:extLst>
      <p:ext uri="{BB962C8B-B14F-4D97-AF65-F5344CB8AC3E}">
        <p14:creationId xmlns:p14="http://schemas.microsoft.com/office/powerpoint/2010/main" val="3241567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D5F3D-3DAA-759A-0A25-A3F84A98F90B}"/>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10CF1CCF-E529-43E8-FE31-CA638CD63E2C}"/>
              </a:ext>
            </a:extLst>
          </p:cNvPr>
          <p:cNvSpPr>
            <a:spLocks noGrp="1"/>
          </p:cNvSpPr>
          <p:nvPr>
            <p:ph idx="1"/>
          </p:nvPr>
        </p:nvSpPr>
        <p:spPr>
          <a:xfrm>
            <a:off x="838200" y="1524000"/>
            <a:ext cx="10515600" cy="4351338"/>
          </a:xfrm>
        </p:spPr>
        <p:txBody>
          <a:bodyPr>
            <a:normAutofit fontScale="85000" lnSpcReduction="20000"/>
          </a:bodyPr>
          <a:lstStyle/>
          <a:p>
            <a:pPr>
              <a:lnSpc>
                <a:spcPct val="107000"/>
              </a:lnSpc>
              <a:spcAft>
                <a:spcPts val="800"/>
              </a:spcAft>
            </a:pP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Boxwala</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A.A.,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Rocha</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B.H.,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Maviglia</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S.,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Kashyap</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V.,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Meltzer</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S., Kim, J.,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Tsurikova</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R., Wright, A.,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Paterno</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M.D.,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Fairbanks</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 and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Middleton</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B. (2011) ‘A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multi-layered</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framework for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disseminating</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knowledge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for computer-</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based</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decision support’, </a:t>
            </a:r>
            <a:r>
              <a:rPr lang="da-DK" sz="1800" i="1" kern="100" dirty="0">
                <a:effectLst/>
                <a:latin typeface="Calibri" panose="020F0502020204030204" pitchFamily="34" charset="0"/>
                <a:ea typeface="Times New Roman" panose="02020603050405020304" pitchFamily="18" charset="0"/>
                <a:cs typeface="Arial" panose="020B0604020202020204" pitchFamily="34" charset="0"/>
              </a:rPr>
              <a:t>Journal of the American Medical Informatics Association</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18(Supplement 1), pp. i132–i139.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Available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https://doi.org/10.1136/amiajnl-2011-000334.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da-DK" sz="1800" kern="100" dirty="0">
                <a:effectLst/>
                <a:latin typeface="Calibri" panose="020F0502020204030204" pitchFamily="34" charset="0"/>
                <a:ea typeface="Times New Roman" panose="02020603050405020304" pitchFamily="18" charset="0"/>
                <a:cs typeface="Arial" panose="020B0604020202020204" pitchFamily="34" charset="0"/>
              </a:rPr>
              <a:t>Scott, P., Heigl, M., McCay, C., Shepperdson, P., Lima‐Walton, E., Andrikopoulou, E., Brunnhuber, K., Cornelius, G., Faulding, S., McAlister, B., Rowark, S., South, M., Thomas, M.R., Whatling, J., Williams, J., Wyatt, J.C. and Greaves, F. (2023)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Modelling</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clinical</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narrative as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computable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knowledge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The NICE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computable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implementation</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guidance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project</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a:r>
            <a:r>
              <a:rPr lang="da-DK" sz="1800" i="1" kern="100" dirty="0">
                <a:effectLst/>
                <a:latin typeface="Calibri" panose="020F0502020204030204" pitchFamily="34" charset="0"/>
                <a:ea typeface="Times New Roman" panose="02020603050405020304" pitchFamily="18" charset="0"/>
                <a:cs typeface="Arial" panose="020B0604020202020204" pitchFamily="34" charset="0"/>
              </a:rPr>
              <a:t>Learning Health Systems</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7(4).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Available</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at: https://doi.org/10.1002/lrh2.10394.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Sittig</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D.F., Wright, A., Osheroff, J.A.,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Middleton</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B.,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Teich</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J.M., Ash, J.S., Campbell, E. and Bates, D.W. (2008) ‘Grand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challenges</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in </a:t>
            </a:r>
            <a:r>
              <a:rPr lang="da-DK" sz="1800" kern="100" dirty="0" err="1">
                <a:effectLst/>
                <a:latin typeface="Calibri" panose="020F0502020204030204" pitchFamily="34" charset="0"/>
                <a:ea typeface="Times New Roman" panose="02020603050405020304" pitchFamily="18" charset="0"/>
                <a:cs typeface="Arial" panose="020B0604020202020204" pitchFamily="34" charset="0"/>
              </a:rPr>
              <a:t>clinical</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decision support’, </a:t>
            </a:r>
            <a:r>
              <a:rPr lang="da-DK" sz="1800" i="1" kern="100" dirty="0">
                <a:effectLst/>
                <a:latin typeface="Calibri" panose="020F0502020204030204" pitchFamily="34" charset="0"/>
                <a:ea typeface="Times New Roman" panose="02020603050405020304" pitchFamily="18" charset="0"/>
                <a:cs typeface="Arial" panose="020B0604020202020204" pitchFamily="34" charset="0"/>
              </a:rPr>
              <a:t>Journal of </a:t>
            </a:r>
            <a:r>
              <a:rPr lang="da-DK" sz="1800" i="1" kern="100" dirty="0" err="1">
                <a:effectLst/>
                <a:latin typeface="Calibri" panose="020F0502020204030204" pitchFamily="34" charset="0"/>
                <a:ea typeface="Times New Roman" panose="02020603050405020304" pitchFamily="18" charset="0"/>
                <a:cs typeface="Arial" panose="020B0604020202020204" pitchFamily="34" charset="0"/>
              </a:rPr>
              <a:t>Biomedical</a:t>
            </a:r>
            <a:r>
              <a:rPr lang="da-DK" sz="1800" i="1" kern="100" dirty="0">
                <a:effectLst/>
                <a:latin typeface="Calibri" panose="020F0502020204030204" pitchFamily="34" charset="0"/>
                <a:ea typeface="Times New Roman" panose="02020603050405020304" pitchFamily="18" charset="0"/>
                <a:cs typeface="Arial" panose="020B0604020202020204" pitchFamily="34" charset="0"/>
              </a:rPr>
              <a:t> Informatics</a:t>
            </a:r>
            <a:r>
              <a:rPr lang="da-DK" sz="1800" kern="100" dirty="0">
                <a:effectLst/>
                <a:latin typeface="Calibri" panose="020F0502020204030204" pitchFamily="34" charset="0"/>
                <a:ea typeface="Times New Roman" panose="02020603050405020304" pitchFamily="18" charset="0"/>
                <a:cs typeface="Arial" panose="020B0604020202020204" pitchFamily="34" charset="0"/>
              </a:rPr>
              <a:t>, 41(2), pp. 387–392. </a:t>
            </a:r>
            <a:r>
              <a:rPr lang="en-GB" sz="1800" kern="100" dirty="0">
                <a:effectLst/>
                <a:latin typeface="Calibri" panose="020F0502020204030204" pitchFamily="34" charset="0"/>
                <a:ea typeface="Times New Roman" panose="02020603050405020304" pitchFamily="18" charset="0"/>
                <a:cs typeface="Arial" panose="020B0604020202020204" pitchFamily="34" charset="0"/>
              </a:rPr>
              <a:t>Available at: https://doi.org/10.1016/j.jbi.2007.09.003.</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Times New Roman" panose="02020603050405020304" pitchFamily="18" charset="0"/>
                <a:cs typeface="Arial" panose="020B0604020202020204" pitchFamily="34" charset="0"/>
              </a:rPr>
              <a:t>Stead, W.W., Searle, J.R., Fessler, H.E., Smith, J.W. and </a:t>
            </a:r>
            <a:r>
              <a:rPr lang="en-GB" sz="1800" kern="100" dirty="0" err="1">
                <a:effectLst/>
                <a:latin typeface="Calibri" panose="020F0502020204030204" pitchFamily="34" charset="0"/>
                <a:ea typeface="Times New Roman" panose="02020603050405020304" pitchFamily="18" charset="0"/>
                <a:cs typeface="Arial" panose="020B0604020202020204" pitchFamily="34" charset="0"/>
              </a:rPr>
              <a:t>Shortliffe</a:t>
            </a:r>
            <a:r>
              <a:rPr lang="en-GB" sz="1800" kern="100" dirty="0">
                <a:effectLst/>
                <a:latin typeface="Calibri" panose="020F0502020204030204" pitchFamily="34" charset="0"/>
                <a:ea typeface="Times New Roman" panose="02020603050405020304" pitchFamily="18" charset="0"/>
                <a:cs typeface="Arial" panose="020B0604020202020204" pitchFamily="34" charset="0"/>
              </a:rPr>
              <a:t>, E.H. (2011) ‘Biomedical Informatics: Changing What Physicians Need to Know and How They Learn’, </a:t>
            </a:r>
            <a:r>
              <a:rPr lang="en-GB" sz="1800" i="1" kern="100" dirty="0">
                <a:effectLst/>
                <a:latin typeface="Calibri" panose="020F0502020204030204" pitchFamily="34" charset="0"/>
                <a:ea typeface="Times New Roman" panose="02020603050405020304" pitchFamily="18" charset="0"/>
                <a:cs typeface="Arial" panose="020B0604020202020204" pitchFamily="34" charset="0"/>
              </a:rPr>
              <a:t>Academic Medicine</a:t>
            </a:r>
            <a:r>
              <a:rPr lang="en-GB" sz="1800" kern="100" dirty="0">
                <a:effectLst/>
                <a:latin typeface="Calibri" panose="020F0502020204030204" pitchFamily="34" charset="0"/>
                <a:ea typeface="Times New Roman" panose="02020603050405020304" pitchFamily="18" charset="0"/>
                <a:cs typeface="Arial" panose="020B0604020202020204" pitchFamily="34" charset="0"/>
              </a:rPr>
              <a:t>, 86(4), pp. 429–434. Available at: https://doi.org/10.1097/ACM.0b013e3181f41e8c.</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Times New Roman" panose="02020603050405020304" pitchFamily="18" charset="0"/>
                <a:cs typeface="Arial" panose="020B0604020202020204" pitchFamily="34" charset="0"/>
              </a:rPr>
              <a:t>Wyatt, J.C., Scott, P., </a:t>
            </a:r>
            <a:r>
              <a:rPr lang="en-GB" sz="1800" kern="100" dirty="0" err="1">
                <a:effectLst/>
                <a:latin typeface="Calibri" panose="020F0502020204030204" pitchFamily="34" charset="0"/>
                <a:ea typeface="Times New Roman" panose="02020603050405020304" pitchFamily="18" charset="0"/>
                <a:cs typeface="Arial" panose="020B0604020202020204" pitchFamily="34" charset="0"/>
              </a:rPr>
              <a:t>Ordish</a:t>
            </a:r>
            <a:r>
              <a:rPr lang="en-GB" sz="1800" kern="100" dirty="0">
                <a:effectLst/>
                <a:latin typeface="Calibri" panose="020F0502020204030204" pitchFamily="34" charset="0"/>
                <a:ea typeface="Times New Roman" panose="02020603050405020304" pitchFamily="18" charset="0"/>
                <a:cs typeface="Arial" panose="020B0604020202020204" pitchFamily="34" charset="0"/>
              </a:rPr>
              <a:t>, J., South, M., Thomas, M., Jones, C. and Lacey‐Bryant, S. (2023) ‘Which computable biomedical knowledge objects will be regulated? Results of a UK workshop discussing the regulation of knowledge libraries and software as a medical device’, </a:t>
            </a:r>
            <a:r>
              <a:rPr lang="en-GB" sz="1800" i="1" kern="100" dirty="0">
                <a:effectLst/>
                <a:latin typeface="Calibri" panose="020F0502020204030204" pitchFamily="34" charset="0"/>
                <a:ea typeface="Times New Roman" panose="02020603050405020304" pitchFamily="18" charset="0"/>
                <a:cs typeface="Arial" panose="020B0604020202020204" pitchFamily="34" charset="0"/>
              </a:rPr>
              <a:t>Learning Health Systems</a:t>
            </a:r>
            <a:r>
              <a:rPr lang="en-GB" sz="1800" kern="100" dirty="0">
                <a:effectLst/>
                <a:latin typeface="Calibri" panose="020F0502020204030204" pitchFamily="34" charset="0"/>
                <a:ea typeface="Times New Roman" panose="02020603050405020304" pitchFamily="18" charset="0"/>
                <a:cs typeface="Arial" panose="020B0604020202020204" pitchFamily="34" charset="0"/>
              </a:rPr>
              <a:t>, 7(4). Available at: https://doi.org/10.1002/lrh2.10386.</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6208581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837F7-9581-1A25-9755-3997611A589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501EC1-6A3D-4BF3-8135-82CC4751EBA0}"/>
              </a:ext>
            </a:extLst>
          </p:cNvPr>
          <p:cNvSpPr>
            <a:spLocks noGrp="1"/>
          </p:cNvSpPr>
          <p:nvPr>
            <p:ph type="title"/>
          </p:nvPr>
        </p:nvSpPr>
        <p:spPr/>
        <p:txBody>
          <a:bodyPr>
            <a:normAutofit/>
          </a:bodyPr>
          <a:lstStyle/>
          <a:p>
            <a:pPr algn="ctr"/>
            <a:r>
              <a:rPr lang="en-US" sz="4000" b="1" dirty="0"/>
              <a:t>Group work</a:t>
            </a:r>
            <a:br>
              <a:rPr lang="en-US" b="1" dirty="0"/>
            </a:br>
            <a:r>
              <a:rPr lang="en-US" b="1" dirty="0"/>
              <a:t>approx. </a:t>
            </a:r>
            <a:r>
              <a:rPr lang="en-US" sz="2800" b="1" dirty="0"/>
              <a:t>30 min + summary</a:t>
            </a:r>
            <a:endParaRPr lang="en-US" b="1" dirty="0"/>
          </a:p>
        </p:txBody>
      </p:sp>
      <p:sp>
        <p:nvSpPr>
          <p:cNvPr id="7" name="Rectangle 2">
            <a:extLst>
              <a:ext uri="{FF2B5EF4-FFF2-40B4-BE49-F238E27FC236}">
                <a16:creationId xmlns:a16="http://schemas.microsoft.com/office/drawing/2014/main" id="{F6DC1F46-32B4-762A-4FAF-42603DA01430}"/>
              </a:ext>
            </a:extLst>
          </p:cNvPr>
          <p:cNvSpPr>
            <a:spLocks noGrp="1"/>
          </p:cNvSpPr>
          <p:nvPr>
            <p:ph idx="1"/>
          </p:nvPr>
        </p:nvSpPr>
        <p:spPr>
          <a:xfrm>
            <a:off x="838200" y="1665290"/>
            <a:ext cx="11049000" cy="4038600"/>
          </a:xfrm>
        </p:spPr>
        <p:txBody>
          <a:bodyPr>
            <a:normAutofit/>
          </a:bodyPr>
          <a:lstStyle/>
          <a:p>
            <a:pPr marL="0" indent="0">
              <a:buNone/>
            </a:pPr>
            <a:r>
              <a:rPr lang="en-GB" sz="2400" b="1" dirty="0">
                <a:solidFill>
                  <a:srgbClr val="FF0000"/>
                </a:solidFill>
              </a:rPr>
              <a:t>Identify</a:t>
            </a:r>
            <a:br>
              <a:rPr lang="en-GB" b="1" dirty="0"/>
            </a:br>
            <a:r>
              <a:rPr lang="en-GB" b="1" dirty="0"/>
              <a:t>	</a:t>
            </a:r>
            <a:r>
              <a:rPr lang="en-GB" sz="2400" dirty="0"/>
              <a:t>Name TWO decision support tools used in your work area (any area).</a:t>
            </a:r>
            <a:endParaRPr lang="en-GB" b="1" dirty="0"/>
          </a:p>
          <a:p>
            <a:pPr marL="0" indent="0">
              <a:buNone/>
            </a:pPr>
            <a:r>
              <a:rPr lang="en-GB" sz="2400" b="1" dirty="0">
                <a:solidFill>
                  <a:srgbClr val="FF0000"/>
                </a:solidFill>
              </a:rPr>
              <a:t>Analyse</a:t>
            </a:r>
            <a:endParaRPr lang="en-GB" dirty="0">
              <a:solidFill>
                <a:srgbClr val="FF0000"/>
              </a:solidFill>
            </a:endParaRPr>
          </a:p>
          <a:p>
            <a:pPr marL="742950" lvl="1" indent="-285750">
              <a:buFont typeface="+mj-lt"/>
              <a:buAutoNum type="arabicPeriod"/>
            </a:pPr>
            <a:r>
              <a:rPr lang="en-GB" sz="2400" dirty="0"/>
              <a:t>Type of support? (clinical, admin, etc.)</a:t>
            </a:r>
          </a:p>
          <a:p>
            <a:pPr marL="742950" lvl="1" indent="-285750">
              <a:buFont typeface="+mj-lt"/>
              <a:buAutoNum type="arabicPeriod"/>
            </a:pPr>
            <a:r>
              <a:rPr lang="en-GB" sz="2400" dirty="0"/>
              <a:t>Data &amp; info needed?</a:t>
            </a:r>
          </a:p>
          <a:p>
            <a:pPr marL="742950" lvl="1" indent="-285750">
              <a:buFont typeface="+mj-lt"/>
              <a:buAutoNum type="arabicPeriod"/>
            </a:pPr>
            <a:r>
              <a:rPr lang="en-GB" sz="2400" dirty="0"/>
              <a:t>What data content and standards are needed - how does this tool use them?</a:t>
            </a:r>
          </a:p>
          <a:p>
            <a:pPr marL="742950" lvl="1" indent="-285750">
              <a:buFont typeface="+mj-lt"/>
              <a:buAutoNum type="arabicPeriod"/>
            </a:pPr>
            <a:r>
              <a:rPr lang="en-GB" sz="2400" dirty="0"/>
              <a:t>What impact is there on workflow, efficiency and outcomes?</a:t>
            </a:r>
          </a:p>
          <a:p>
            <a:pPr marL="742950" lvl="1" indent="-285750">
              <a:buFont typeface="+mj-lt"/>
              <a:buAutoNum type="arabicPeriod"/>
            </a:pPr>
            <a:r>
              <a:rPr lang="en-GB" sz="2400" dirty="0"/>
              <a:t>What could be potential biases or limitations?</a:t>
            </a:r>
            <a:endParaRPr lang="en-GB" dirty="0"/>
          </a:p>
          <a:p>
            <a:pPr marL="0" indent="0" algn="l" rtl="0" eaLnBrk="1" latinLnBrk="0" hangingPunct="1">
              <a:lnSpc>
                <a:spcPct val="90000"/>
              </a:lnSpc>
              <a:spcBef>
                <a:spcPts val="750"/>
              </a:spcBef>
              <a:buNone/>
            </a:pPr>
            <a:r>
              <a:rPr lang="en-GB" sz="2400" b="1" kern="1200" dirty="0">
                <a:solidFill>
                  <a:srgbClr val="FF0000"/>
                </a:solidFill>
                <a:effectLst/>
                <a:latin typeface="Calibri" panose="020F0502020204030204" pitchFamily="34" charset="0"/>
                <a:ea typeface="+mn-ea"/>
                <a:cs typeface="+mn-cs"/>
              </a:rPr>
              <a:t>Summarise</a:t>
            </a:r>
            <a:br>
              <a:rPr lang="en-GB" sz="2000" b="1" kern="1200" dirty="0">
                <a:solidFill>
                  <a:srgbClr val="000000"/>
                </a:solidFill>
                <a:effectLst/>
                <a:latin typeface="Calibri" panose="020F0502020204030204" pitchFamily="34" charset="0"/>
                <a:ea typeface="+mn-ea"/>
                <a:cs typeface="+mn-cs"/>
              </a:rPr>
            </a:br>
            <a:r>
              <a:rPr lang="en-GB" sz="2000" b="1" kern="1200" dirty="0">
                <a:solidFill>
                  <a:srgbClr val="000000"/>
                </a:solidFill>
                <a:effectLst/>
                <a:latin typeface="Calibri" panose="020F0502020204030204" pitchFamily="34" charset="0"/>
                <a:ea typeface="+mn-ea"/>
                <a:cs typeface="+mn-cs"/>
              </a:rPr>
              <a:t>	</a:t>
            </a:r>
            <a:r>
              <a:rPr lang="en-GB" sz="2400" dirty="0"/>
              <a:t>Informally share your findings with the whole group.</a:t>
            </a:r>
          </a:p>
          <a:p>
            <a:pPr marL="0" indent="0">
              <a:buSzPct val="75000"/>
              <a:buNone/>
            </a:pPr>
            <a:endParaRPr lang="en-US" sz="3200" dirty="0"/>
          </a:p>
        </p:txBody>
      </p:sp>
    </p:spTree>
    <p:extLst>
      <p:ext uri="{BB962C8B-B14F-4D97-AF65-F5344CB8AC3E}">
        <p14:creationId xmlns:p14="http://schemas.microsoft.com/office/powerpoint/2010/main" val="34120466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8af68e9-b2cd-4be3-827a-5eef8d42ed56"/>
</p:tagLst>
</file>

<file path=ppt/tags/tag2.xml><?xml version="1.0" encoding="utf-8"?>
<p:tagLst xmlns:a="http://schemas.openxmlformats.org/drawingml/2006/main" xmlns:r="http://schemas.openxmlformats.org/officeDocument/2006/relationships" xmlns:p="http://schemas.openxmlformats.org/presentationml/2006/main">
  <p:tag name="TIMING" val="|7.7|4|4.1|5.2|6.9|8.1"/>
</p:tagLst>
</file>

<file path=ppt/tags/tag3.xml><?xml version="1.0" encoding="utf-8"?>
<p:tagLst xmlns:a="http://schemas.openxmlformats.org/drawingml/2006/main" xmlns:r="http://schemas.openxmlformats.org/officeDocument/2006/relationships" xmlns:p="http://schemas.openxmlformats.org/presentationml/2006/main">
  <p:tag name="TIMING" val="|4.1|7.3|18.1|14.5|12"/>
</p:tagLst>
</file>

<file path=ppt/tags/tag4.xml><?xml version="1.0" encoding="utf-8"?>
<p:tagLst xmlns:a="http://schemas.openxmlformats.org/drawingml/2006/main" xmlns:r="http://schemas.openxmlformats.org/officeDocument/2006/relationships" xmlns:p="http://schemas.openxmlformats.org/presentationml/2006/main">
  <p:tag name="TIMING" val="|4.1|7.3|18.1|14.5|12"/>
</p:tagLst>
</file>

<file path=ppt/tags/tag5.xml><?xml version="1.0" encoding="utf-8"?>
<p:tagLst xmlns:a="http://schemas.openxmlformats.org/drawingml/2006/main" xmlns:r="http://schemas.openxmlformats.org/officeDocument/2006/relationships" xmlns:p="http://schemas.openxmlformats.org/presentationml/2006/main">
  <p:tag name="TIMING" val="|4.1|7.3|18.1|14.5|12"/>
</p:tagLst>
</file>

<file path=ppt/tags/tag6.xml><?xml version="1.0" encoding="utf-8"?>
<p:tagLst xmlns:a="http://schemas.openxmlformats.org/drawingml/2006/main" xmlns:r="http://schemas.openxmlformats.org/officeDocument/2006/relationships" xmlns:p="http://schemas.openxmlformats.org/presentationml/2006/main">
  <p:tag name="TIMING" val="|4.1|7.3|18.1|14.5|12"/>
</p:tagLst>
</file>

<file path=ppt/tags/tag7.xml><?xml version="1.0" encoding="utf-8"?>
<p:tagLst xmlns:a="http://schemas.openxmlformats.org/drawingml/2006/main" xmlns:r="http://schemas.openxmlformats.org/officeDocument/2006/relationships" xmlns:p="http://schemas.openxmlformats.org/presentationml/2006/main">
  <p:tag name="TIMING" val="|4.1|7.3|18.1|14.5|12"/>
</p:tagLst>
</file>

<file path=ppt/tags/tag8.xml><?xml version="1.0" encoding="utf-8"?>
<p:tagLst xmlns:a="http://schemas.openxmlformats.org/drawingml/2006/main" xmlns:r="http://schemas.openxmlformats.org/officeDocument/2006/relationships" xmlns:p="http://schemas.openxmlformats.org/presentationml/2006/main">
  <p:tag name="TIMING" val="|4.1|7.3|18.1|14.5|12"/>
</p:tagLst>
</file>

<file path=ppt/tags/tag9.xml><?xml version="1.0" encoding="utf-8"?>
<p:tagLst xmlns:a="http://schemas.openxmlformats.org/drawingml/2006/main" xmlns:r="http://schemas.openxmlformats.org/officeDocument/2006/relationships" xmlns:p="http://schemas.openxmlformats.org/presentationml/2006/main">
  <p:tag name="TIMING" val="|4.1|7.3|18.1|14.5|12"/>
</p:tagLst>
</file>

<file path=ppt/tags/tag10.xml><?xml version="1.0" encoding="utf-8"?>
<p:tagLst xmlns:a="http://schemas.openxmlformats.org/drawingml/2006/main" xmlns:r="http://schemas.openxmlformats.org/officeDocument/2006/relationships" xmlns:p="http://schemas.openxmlformats.org/presentationml/2006/main">
  <p:tag name="TIMING" val="|4.1|7.3|18.1|14.5|12"/>
</p:tagLst>
</file>

<file path=ppt/tags/tag11.xml><?xml version="1.0" encoding="utf-8"?>
<p:tagLst xmlns:a="http://schemas.openxmlformats.org/drawingml/2006/main" xmlns:r="http://schemas.openxmlformats.org/officeDocument/2006/relationships" xmlns:p="http://schemas.openxmlformats.org/presentationml/2006/main">
  <p:tag name="TIMING" val="|4.1|7.3|18.1|14.5|12"/>
</p:tagLst>
</file>

<file path=ppt/tags/tag12.xml><?xml version="1.0" encoding="utf-8"?>
<p:tagLst xmlns:a="http://schemas.openxmlformats.org/drawingml/2006/main" xmlns:r="http://schemas.openxmlformats.org/officeDocument/2006/relationships" xmlns:p="http://schemas.openxmlformats.org/presentationml/2006/main">
  <p:tag name="TIMING" val="|4.1|7.3|18.1|14.5|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55B7778971B645803BE324A49E9047" ma:contentTypeVersion="12" ma:contentTypeDescription="Create a new document." ma:contentTypeScope="" ma:versionID="8e2c5e8f59c95a0d10306ef903190fe0">
  <xsd:schema xmlns:xsd="http://www.w3.org/2001/XMLSchema" xmlns:xs="http://www.w3.org/2001/XMLSchema" xmlns:p="http://schemas.microsoft.com/office/2006/metadata/properties" xmlns:ns3="e0aca856-062d-4f51-b0bf-62957c7bf4e7" xmlns:ns4="c6c83189-b5c3-439f-a5e1-cc528a58e10d" targetNamespace="http://schemas.microsoft.com/office/2006/metadata/properties" ma:root="true" ma:fieldsID="1a04a026fb94c80b154273eab71932bb" ns3:_="" ns4:_="">
    <xsd:import namespace="e0aca856-062d-4f51-b0bf-62957c7bf4e7"/>
    <xsd:import namespace="c6c83189-b5c3-439f-a5e1-cc528a58e10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aca856-062d-4f51-b0bf-62957c7bf4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c83189-b5c3-439f-a5e1-cc528a58e10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82A773-AC71-4B30-AC34-33DCA92E4B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aca856-062d-4f51-b0bf-62957c7bf4e7"/>
    <ds:schemaRef ds:uri="c6c83189-b5c3-439f-a5e1-cc528a58e1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39F2101-40F4-4FA9-9CA4-F4AEB464E5D2}">
  <ds:schemaRefs>
    <ds:schemaRef ds:uri="http://schemas.microsoft.com/sharepoint/v3/contenttype/forms"/>
  </ds:schemaRefs>
</ds:datastoreItem>
</file>

<file path=customXml/itemProps3.xml><?xml version="1.0" encoding="utf-8"?>
<ds:datastoreItem xmlns:ds="http://schemas.openxmlformats.org/officeDocument/2006/customXml" ds:itemID="{31E1AA03-82F6-4216-B6D6-8852AE9E19C9}">
  <ds:schemaRefs>
    <ds:schemaRef ds:uri="http://schemas.microsoft.com/office/2006/documentManagement/types"/>
    <ds:schemaRef ds:uri="http://purl.org/dc/terms/"/>
    <ds:schemaRef ds:uri="http://schemas.openxmlformats.org/package/2006/metadata/core-properties"/>
    <ds:schemaRef ds:uri="c6c83189-b5c3-439f-a5e1-cc528a58e10d"/>
    <ds:schemaRef ds:uri="http://purl.org/dc/dcmitype/"/>
    <ds:schemaRef ds:uri="http://schemas.microsoft.com/office/infopath/2007/PartnerControls"/>
    <ds:schemaRef ds:uri="http://purl.org/dc/elements/1.1/"/>
    <ds:schemaRef ds:uri="http://schemas.microsoft.com/office/2006/metadata/properties"/>
    <ds:schemaRef ds:uri="e0aca856-062d-4f51-b0bf-62957c7bf4e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4574</Words>
  <Application>Microsoft Office PowerPoint</Application>
  <PresentationFormat>Widescreen</PresentationFormat>
  <Paragraphs>344</Paragraphs>
  <Slides>32</Slides>
  <Notes>31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.AppleSystemUIFont</vt:lpstr>
      <vt:lpstr>Helvetica Neue</vt:lpstr>
      <vt:lpstr>Arial</vt:lpstr>
      <vt:lpstr>Calibri</vt:lpstr>
      <vt:lpstr>Courier New</vt:lpstr>
      <vt:lpstr>Merriweather</vt:lpstr>
      <vt:lpstr>Symbol</vt:lpstr>
      <vt:lpstr>Wingdings</vt:lpstr>
      <vt:lpstr>Office Theme</vt:lpstr>
      <vt:lpstr>1_Office Theme</vt:lpstr>
      <vt:lpstr>PowerPoint Presentation</vt:lpstr>
      <vt:lpstr>Learning outcomes</vt:lpstr>
      <vt:lpstr>Definitions</vt:lpstr>
      <vt:lpstr>Examples of Precise Definitions</vt:lpstr>
      <vt:lpstr>Definitions</vt:lpstr>
      <vt:lpstr>Epistemology</vt:lpstr>
      <vt:lpstr>Types of “knowledge”</vt:lpstr>
      <vt:lpstr>Plato on “knowledge”</vt:lpstr>
      <vt:lpstr>Plato’s definition of knowledge applied to the NHS</vt:lpstr>
      <vt:lpstr>Kant on “knowledge”</vt:lpstr>
      <vt:lpstr>Knowledge = sense data and abstract concepts</vt:lpstr>
      <vt:lpstr>Does knowledge only  exist in an individual mind?</vt:lpstr>
      <vt:lpstr>Does knowledge only exist in an individual mind?</vt:lpstr>
      <vt:lpstr>Knowledge repositories</vt:lpstr>
      <vt:lpstr>Computable ontology: what is what? (Abstract concepts)</vt:lpstr>
      <vt:lpstr>Knowledge graph: what is what? (Concrete: ontology + instance data)</vt:lpstr>
      <vt:lpstr>Biomedical knowledge (evidence) levels</vt:lpstr>
      <vt:lpstr>PowerPoint Presentation</vt:lpstr>
      <vt:lpstr>Volumes of data, information and knowledge…</vt:lpstr>
      <vt:lpstr>Limitations of current ways of working…</vt:lpstr>
      <vt:lpstr>What’s the problem?</vt:lpstr>
      <vt:lpstr>PowerPoint Presentation</vt:lpstr>
      <vt:lpstr>Computable knowledge types</vt:lpstr>
      <vt:lpstr>Computable knowledge types: levels</vt:lpstr>
      <vt:lpstr>Levels of Knowledge Representation = Boxwala typology</vt:lpstr>
      <vt:lpstr>Computable knowledge - a missing level?</vt:lpstr>
      <vt:lpstr>Information models (not data models!)</vt:lpstr>
      <vt:lpstr>Knowledge patterns</vt:lpstr>
      <vt:lpstr>PowerPoint Presentation</vt:lpstr>
      <vt:lpstr>Learning outcomes</vt:lpstr>
      <vt:lpstr>References</vt:lpstr>
      <vt:lpstr>Group work approx. 30 min +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Clinical Informatics Council</dc:title>
  <dc:creator>Wendy Dearing</dc:creator>
  <cp:lastModifiedBy>Philip Scott</cp:lastModifiedBy>
  <cp:revision>28</cp:revision>
  <cp:lastPrinted>2024-11-25T11:54:45Z</cp:lastPrinted>
  <dcterms:created xsi:type="dcterms:W3CDTF">2021-02-08T08:08:49Z</dcterms:created>
  <dcterms:modified xsi:type="dcterms:W3CDTF">2025-11-18T12:13:34Z</dcterms:modified>
</cp:coreProperties>
</file>