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21"/>
  </p:notesMasterIdLst>
  <p:handoutMasterIdLst>
    <p:handoutMasterId r:id="rId22"/>
  </p:handout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 id="274" r:id="rId19"/>
    <p:sldId id="275" r:id="rId20"/>
  </p:sldIdLst>
  <p:sldSz cx="10080625" cy="7559675"/>
  <p:notesSz cx="7559675" cy="10691813"/>
  <p:defaultTextStyle>
    <a:defPPr>
      <a:defRPr lang="en-GB"/>
    </a:defPPr>
    <a:lvl1pPr algn="l" defTabSz="449263" rtl="0" fontAlgn="base" hangingPunct="0">
      <a:lnSpc>
        <a:spcPct val="93000"/>
      </a:lnSpc>
      <a:spcBef>
        <a:spcPct val="0"/>
      </a:spcBef>
      <a:spcAft>
        <a:spcPct val="0"/>
      </a:spcAft>
      <a:buClr>
        <a:srgbClr val="000000"/>
      </a:buClr>
      <a:buSzPct val="100000"/>
      <a:buFont typeface="Times New Roman" pitchFamily="16" charset="0"/>
      <a:defRPr kern="1200">
        <a:solidFill>
          <a:schemeClr val="tx1"/>
        </a:solidFill>
        <a:latin typeface="Arial" charset="0"/>
        <a:ea typeface="+mn-ea"/>
        <a:cs typeface="+mn-cs"/>
      </a:defRPr>
    </a:lvl1pPr>
    <a:lvl2pPr marL="742950" indent="-285750" algn="l" defTabSz="449263" rtl="0" fontAlgn="base" hangingPunct="0">
      <a:lnSpc>
        <a:spcPct val="93000"/>
      </a:lnSpc>
      <a:spcBef>
        <a:spcPct val="0"/>
      </a:spcBef>
      <a:spcAft>
        <a:spcPct val="0"/>
      </a:spcAft>
      <a:buClr>
        <a:srgbClr val="000000"/>
      </a:buClr>
      <a:buSzPct val="100000"/>
      <a:buFont typeface="Times New Roman" pitchFamily="16" charset="0"/>
      <a:defRPr kern="1200">
        <a:solidFill>
          <a:schemeClr val="tx1"/>
        </a:solidFill>
        <a:latin typeface="Arial" charset="0"/>
        <a:ea typeface="+mn-ea"/>
        <a:cs typeface="+mn-cs"/>
      </a:defRPr>
    </a:lvl2pPr>
    <a:lvl3pPr marL="1143000" indent="-228600" algn="l" defTabSz="449263" rtl="0" fontAlgn="base" hangingPunct="0">
      <a:lnSpc>
        <a:spcPct val="93000"/>
      </a:lnSpc>
      <a:spcBef>
        <a:spcPct val="0"/>
      </a:spcBef>
      <a:spcAft>
        <a:spcPct val="0"/>
      </a:spcAft>
      <a:buClr>
        <a:srgbClr val="000000"/>
      </a:buClr>
      <a:buSzPct val="100000"/>
      <a:buFont typeface="Times New Roman" pitchFamily="16" charset="0"/>
      <a:defRPr kern="1200">
        <a:solidFill>
          <a:schemeClr val="tx1"/>
        </a:solidFill>
        <a:latin typeface="Arial" charset="0"/>
        <a:ea typeface="+mn-ea"/>
        <a:cs typeface="+mn-cs"/>
      </a:defRPr>
    </a:lvl3pPr>
    <a:lvl4pPr marL="1600200" indent="-228600" algn="l" defTabSz="449263" rtl="0" fontAlgn="base" hangingPunct="0">
      <a:lnSpc>
        <a:spcPct val="93000"/>
      </a:lnSpc>
      <a:spcBef>
        <a:spcPct val="0"/>
      </a:spcBef>
      <a:spcAft>
        <a:spcPct val="0"/>
      </a:spcAft>
      <a:buClr>
        <a:srgbClr val="000000"/>
      </a:buClr>
      <a:buSzPct val="100000"/>
      <a:buFont typeface="Times New Roman" pitchFamily="16" charset="0"/>
      <a:defRPr kern="1200">
        <a:solidFill>
          <a:schemeClr val="tx1"/>
        </a:solidFill>
        <a:latin typeface="Arial" charset="0"/>
        <a:ea typeface="+mn-ea"/>
        <a:cs typeface="+mn-cs"/>
      </a:defRPr>
    </a:lvl4pPr>
    <a:lvl5pPr marL="2057400" indent="-228600" algn="l" defTabSz="449263" rtl="0" fontAlgn="base" hangingPunct="0">
      <a:lnSpc>
        <a:spcPct val="93000"/>
      </a:lnSpc>
      <a:spcBef>
        <a:spcPct val="0"/>
      </a:spcBef>
      <a:spcAft>
        <a:spcPct val="0"/>
      </a:spcAft>
      <a:buClr>
        <a:srgbClr val="000000"/>
      </a:buClr>
      <a:buSzPct val="100000"/>
      <a:buFont typeface="Times New Roman" pitchFamily="16" charset="0"/>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198" y="-108"/>
      </p:cViewPr>
      <p:guideLst>
        <p:guide orient="horz" pos="2160"/>
        <p:guide pos="2880"/>
      </p:guideLst>
    </p:cSldViewPr>
  </p:slideViewPr>
  <p:outlineViewPr>
    <p:cViewPr varScale="1">
      <p:scale>
        <a:sx n="170" d="200"/>
        <a:sy n="170" d="200"/>
      </p:scale>
      <p:origin x="-780" y="-84"/>
    </p:cViewPr>
  </p:outlineViewPr>
  <p:notesTextViewPr>
    <p:cViewPr>
      <p:scale>
        <a:sx n="100" d="100"/>
        <a:sy n="100" d="100"/>
      </p:scale>
      <p:origin x="0" y="0"/>
    </p:cViewPr>
  </p:notesTextViewPr>
  <p:notesViewPr>
    <p:cSldViewPr>
      <p:cViewPr varScale="1">
        <p:scale>
          <a:sx n="71" d="100"/>
          <a:sy n="71" d="100"/>
        </p:scale>
        <p:origin x="-2154" y="-10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4281488" y="10155238"/>
            <a:ext cx="3276600" cy="534987"/>
          </a:xfrm>
          <a:prstGeom prst="rect">
            <a:avLst/>
          </a:prstGeom>
        </p:spPr>
        <p:txBody>
          <a:bodyPr vert="horz" lIns="91440" tIns="45720" rIns="91440" bIns="45720" rtlCol="0" anchor="b"/>
          <a:lstStyle>
            <a:lvl1pPr algn="r">
              <a:defRPr sz="1200"/>
            </a:lvl1pPr>
          </a:lstStyle>
          <a:p>
            <a:fld id="{0652E985-C45B-4F61-B28E-66C2BF80AE28}"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9" name="Rectangle 1"/>
          <p:cNvSpPr>
            <a:spLocks noGrp="1" noRot="1" noChangeAspect="1" noChangeArrowheads="1"/>
          </p:cNvSpPr>
          <p:nvPr>
            <p:ph type="sldImg"/>
          </p:nvPr>
        </p:nvSpPr>
        <p:spPr bwMode="auto">
          <a:xfrm>
            <a:off x="1106488" y="812800"/>
            <a:ext cx="5343525" cy="4006850"/>
          </a:xfrm>
          <a:prstGeom prst="rect">
            <a:avLst/>
          </a:prstGeom>
          <a:noFill/>
          <a:ln w="9525">
            <a:noFill/>
            <a:round/>
            <a:headEnd/>
            <a:tailEnd/>
          </a:ln>
          <a:effectLst/>
        </p:spPr>
      </p:sp>
      <p:sp>
        <p:nvSpPr>
          <p:cNvPr id="2050" name="Rectangle 2"/>
          <p:cNvSpPr>
            <a:spLocks noGrp="1" noChangeArrowheads="1"/>
          </p:cNvSpPr>
          <p:nvPr>
            <p:ph type="body"/>
          </p:nvPr>
        </p:nvSpPr>
        <p:spPr bwMode="auto">
          <a:xfrm>
            <a:off x="755650" y="5078413"/>
            <a:ext cx="6046788" cy="4810125"/>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p>
            <a:pPr lvl="0"/>
            <a:endParaRPr lang="en-US" smtClean="0"/>
          </a:p>
        </p:txBody>
      </p:sp>
      <p:sp>
        <p:nvSpPr>
          <p:cNvPr id="2051" name="Rectangle 3"/>
          <p:cNvSpPr>
            <a:spLocks noGrp="1" noChangeArrowheads="1"/>
          </p:cNvSpPr>
          <p:nvPr>
            <p:ph type="hdr"/>
          </p:nvPr>
        </p:nvSpPr>
        <p:spPr bwMode="auto">
          <a:xfrm>
            <a:off x="0" y="0"/>
            <a:ext cx="3279775" cy="533400"/>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lvl1pPr>
              <a:lnSpc>
                <a:spcPct val="95000"/>
              </a:lnSpc>
              <a:tabLst>
                <a:tab pos="723900" algn="l"/>
                <a:tab pos="1447800" algn="l"/>
                <a:tab pos="2171700" algn="l"/>
                <a:tab pos="2895600" algn="l"/>
              </a:tabLst>
              <a:defRPr sz="1400">
                <a:solidFill>
                  <a:srgbClr val="000000"/>
                </a:solidFill>
                <a:latin typeface="Times New Roman" pitchFamily="16" charset="0"/>
                <a:ea typeface="Lucida Sans Unicode" charset="0"/>
                <a:cs typeface="Lucida Sans Unicode" charset="0"/>
              </a:defRPr>
            </a:lvl1pPr>
          </a:lstStyle>
          <a:p>
            <a:endParaRPr lang="en-GB" dirty="0"/>
          </a:p>
        </p:txBody>
      </p:sp>
      <p:sp>
        <p:nvSpPr>
          <p:cNvPr id="2052" name="Rectangle 4"/>
          <p:cNvSpPr>
            <a:spLocks noGrp="1" noChangeArrowheads="1"/>
          </p:cNvSpPr>
          <p:nvPr>
            <p:ph type="dt"/>
          </p:nvPr>
        </p:nvSpPr>
        <p:spPr bwMode="auto">
          <a:xfrm>
            <a:off x="4278313" y="0"/>
            <a:ext cx="3279775" cy="533400"/>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lvl1pPr algn="r">
              <a:lnSpc>
                <a:spcPct val="95000"/>
              </a:lnSpc>
              <a:tabLst>
                <a:tab pos="723900" algn="l"/>
                <a:tab pos="1447800" algn="l"/>
                <a:tab pos="2171700" algn="l"/>
                <a:tab pos="2895600" algn="l"/>
              </a:tabLst>
              <a:defRPr sz="1400">
                <a:solidFill>
                  <a:srgbClr val="000000"/>
                </a:solidFill>
                <a:latin typeface="Times New Roman" pitchFamily="16" charset="0"/>
                <a:ea typeface="Lucida Sans Unicode" charset="0"/>
                <a:cs typeface="Lucida Sans Unicode" charset="0"/>
              </a:defRPr>
            </a:lvl1pPr>
          </a:lstStyle>
          <a:p>
            <a:endParaRPr lang="en-GB" dirty="0"/>
          </a:p>
        </p:txBody>
      </p:sp>
      <p:sp>
        <p:nvSpPr>
          <p:cNvPr id="2053" name="Rectangle 5"/>
          <p:cNvSpPr>
            <a:spLocks noGrp="1" noChangeArrowheads="1"/>
          </p:cNvSpPr>
          <p:nvPr>
            <p:ph type="ftr"/>
          </p:nvPr>
        </p:nvSpPr>
        <p:spPr bwMode="auto">
          <a:xfrm>
            <a:off x="0" y="10156825"/>
            <a:ext cx="3279775" cy="533400"/>
          </a:xfrm>
          <a:prstGeom prst="rect">
            <a:avLst/>
          </a:prstGeom>
          <a:noFill/>
          <a:ln w="9525">
            <a:noFill/>
            <a:round/>
            <a:headEnd/>
            <a:tailEnd/>
          </a:ln>
          <a:effectLst/>
        </p:spPr>
        <p:txBody>
          <a:bodyPr vert="horz" wrap="square" lIns="0" tIns="0" rIns="0" bIns="0" numCol="1" anchor="b" anchorCtr="0" compatLnSpc="1">
            <a:prstTxWarp prst="textNoShape">
              <a:avLst/>
            </a:prstTxWarp>
          </a:bodyPr>
          <a:lstStyle>
            <a:lvl1pPr>
              <a:lnSpc>
                <a:spcPct val="95000"/>
              </a:lnSpc>
              <a:tabLst>
                <a:tab pos="723900" algn="l"/>
                <a:tab pos="1447800" algn="l"/>
                <a:tab pos="2171700" algn="l"/>
                <a:tab pos="2895600" algn="l"/>
              </a:tabLst>
              <a:defRPr sz="1400">
                <a:solidFill>
                  <a:srgbClr val="000000"/>
                </a:solidFill>
                <a:latin typeface="Times New Roman" pitchFamily="16" charset="0"/>
                <a:ea typeface="Lucida Sans Unicode" charset="0"/>
                <a:cs typeface="Lucida Sans Unicode" charset="0"/>
              </a:defRPr>
            </a:lvl1pPr>
          </a:lstStyle>
          <a:p>
            <a:endParaRPr lang="en-GB" dirty="0"/>
          </a:p>
        </p:txBody>
      </p:sp>
      <p:sp>
        <p:nvSpPr>
          <p:cNvPr id="2054" name="Rectangle 6"/>
          <p:cNvSpPr>
            <a:spLocks noGrp="1" noChangeArrowheads="1"/>
          </p:cNvSpPr>
          <p:nvPr>
            <p:ph type="sldNum"/>
          </p:nvPr>
        </p:nvSpPr>
        <p:spPr bwMode="auto">
          <a:xfrm>
            <a:off x="4278313" y="10156825"/>
            <a:ext cx="3279775" cy="533400"/>
          </a:xfrm>
          <a:prstGeom prst="rect">
            <a:avLst/>
          </a:prstGeom>
          <a:noFill/>
          <a:ln w="9525">
            <a:noFill/>
            <a:round/>
            <a:headEnd/>
            <a:tailEnd/>
          </a:ln>
          <a:effectLst/>
        </p:spPr>
        <p:txBody>
          <a:bodyPr vert="horz" wrap="square" lIns="0" tIns="0" rIns="0" bIns="0" numCol="1" anchor="b" anchorCtr="0" compatLnSpc="1">
            <a:prstTxWarp prst="textNoShape">
              <a:avLst/>
            </a:prstTxWarp>
          </a:bodyPr>
          <a:lstStyle>
            <a:lvl1pPr algn="r">
              <a:lnSpc>
                <a:spcPct val="95000"/>
              </a:lnSpc>
              <a:tabLst>
                <a:tab pos="723900" algn="l"/>
                <a:tab pos="1447800" algn="l"/>
                <a:tab pos="2171700" algn="l"/>
                <a:tab pos="2895600" algn="l"/>
              </a:tabLst>
              <a:defRPr sz="1400">
                <a:solidFill>
                  <a:srgbClr val="000000"/>
                </a:solidFill>
                <a:latin typeface="Times New Roman" pitchFamily="16" charset="0"/>
                <a:ea typeface="Lucida Sans Unicode" charset="0"/>
                <a:cs typeface="Lucida Sans Unicode" charset="0"/>
              </a:defRPr>
            </a:lvl1pPr>
          </a:lstStyle>
          <a:p>
            <a:fld id="{416DEADE-FFBE-4F3E-BB67-A4A96E57101F}" type="slidenum">
              <a:rPr lang="en-GB"/>
              <a:pPr/>
              <a:t>‹#›</a:t>
            </a:fld>
            <a:endParaRPr lang="en-GB" dirty="0"/>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5862E0A8-EB41-4836-A314-6134AAB051CE}" type="slidenum">
              <a:rPr lang="en-GB"/>
              <a:pPr/>
              <a:t>1</a:t>
            </a:fld>
            <a:endParaRPr lang="en-GB" dirty="0"/>
          </a:p>
        </p:txBody>
      </p:sp>
      <p:sp>
        <p:nvSpPr>
          <p:cNvPr id="23553"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23554" name="Rectangle 2"/>
          <p:cNvSpPr txBox="1">
            <a:spLocks noGrp="1" noChangeArrowheads="1"/>
          </p:cNvSpPr>
          <p:nvPr>
            <p:ph type="body" idx="1"/>
          </p:nvPr>
        </p:nvSpPr>
        <p:spPr bwMode="auto">
          <a:xfrm>
            <a:off x="755650" y="5078413"/>
            <a:ext cx="6048375" cy="4811712"/>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41E734B4-69F5-4CBA-9F87-0F90776D45C6}" type="slidenum">
              <a:rPr lang="en-GB"/>
              <a:pPr/>
              <a:t>2</a:t>
            </a:fld>
            <a:endParaRPr lang="en-GB" dirty="0"/>
          </a:p>
        </p:txBody>
      </p:sp>
      <p:sp>
        <p:nvSpPr>
          <p:cNvPr id="24577"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24578"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BE09D22C-9D94-4A74-A721-CC4E8501A11C}" type="slidenum">
              <a:rPr lang="en-GB"/>
              <a:pPr/>
              <a:t>3</a:t>
            </a:fld>
            <a:endParaRPr lang="en-GB" dirty="0"/>
          </a:p>
        </p:txBody>
      </p:sp>
      <p:sp>
        <p:nvSpPr>
          <p:cNvPr id="25601"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25602"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61696C9A-E4BD-4D85-BA06-D4EF5AE8010C}" type="slidenum">
              <a:rPr lang="en-GB"/>
              <a:pPr/>
              <a:t>4</a:t>
            </a:fld>
            <a:endParaRPr lang="en-GB" dirty="0"/>
          </a:p>
        </p:txBody>
      </p:sp>
      <p:sp>
        <p:nvSpPr>
          <p:cNvPr id="26625"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26626"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DC34A54B-2D85-41EF-8C1D-E071DFBD9C7E}" type="slidenum">
              <a:rPr lang="en-GB"/>
              <a:pPr/>
              <a:t>5</a:t>
            </a:fld>
            <a:endParaRPr lang="en-GB" dirty="0"/>
          </a:p>
        </p:txBody>
      </p:sp>
      <p:sp>
        <p:nvSpPr>
          <p:cNvPr id="27649"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27650"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A9A97D-8B45-41FE-9BB0-67DBFC4D0A53}" type="slidenum">
              <a:rPr lang="en-GB"/>
              <a:pPr/>
              <a:t>6</a:t>
            </a:fld>
            <a:endParaRPr lang="en-GB" dirty="0"/>
          </a:p>
        </p:txBody>
      </p:sp>
      <p:sp>
        <p:nvSpPr>
          <p:cNvPr id="28673"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28674"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44F4C7CA-9AC1-428F-B4C3-084589835177}" type="slidenum">
              <a:rPr lang="en-GB"/>
              <a:pPr/>
              <a:t>7</a:t>
            </a:fld>
            <a:endParaRPr lang="en-GB" dirty="0"/>
          </a:p>
        </p:txBody>
      </p:sp>
      <p:sp>
        <p:nvSpPr>
          <p:cNvPr id="29697"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29698"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6E069DC2-2FE5-4C0B-98A5-D09B0DFF2E18}" type="slidenum">
              <a:rPr lang="en-GB"/>
              <a:pPr/>
              <a:t>8</a:t>
            </a:fld>
            <a:endParaRPr lang="en-GB" dirty="0"/>
          </a:p>
        </p:txBody>
      </p:sp>
      <p:sp>
        <p:nvSpPr>
          <p:cNvPr id="30721"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30722"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1F955706-3D25-449D-880E-B4B0F35E08D0}" type="slidenum">
              <a:rPr lang="en-GB"/>
              <a:pPr/>
              <a:t>9</a:t>
            </a:fld>
            <a:endParaRPr lang="en-GB" dirty="0"/>
          </a:p>
        </p:txBody>
      </p:sp>
      <p:sp>
        <p:nvSpPr>
          <p:cNvPr id="31745"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31746"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BBD5340E-B766-4795-8C7B-C09B0A45DFD5}" type="slidenum">
              <a:rPr lang="en-GB"/>
              <a:pPr/>
              <a:t>10</a:t>
            </a:fld>
            <a:endParaRPr lang="en-GB" dirty="0"/>
          </a:p>
        </p:txBody>
      </p:sp>
      <p:sp>
        <p:nvSpPr>
          <p:cNvPr id="33793"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33794"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1E3ADF74-1EA5-4519-A05E-B830AA49287D}" type="slidenum">
              <a:rPr lang="en-GB"/>
              <a:pPr/>
              <a:t>11</a:t>
            </a:fld>
            <a:endParaRPr lang="en-GB" dirty="0"/>
          </a:p>
        </p:txBody>
      </p:sp>
      <p:sp>
        <p:nvSpPr>
          <p:cNvPr id="34817"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34818"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4CE26EB0-3855-4479-9943-D2373F38D985}" type="slidenum">
              <a:rPr lang="en-GB"/>
              <a:pPr/>
              <a:t>12</a:t>
            </a:fld>
            <a:endParaRPr lang="en-GB" dirty="0"/>
          </a:p>
        </p:txBody>
      </p:sp>
      <p:sp>
        <p:nvSpPr>
          <p:cNvPr id="35841"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35842"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78A17FE4-A97E-4FBC-ADB3-4DC98673D2A2}" type="slidenum">
              <a:rPr lang="en-GB"/>
              <a:pPr/>
              <a:t>13</a:t>
            </a:fld>
            <a:endParaRPr lang="en-GB" dirty="0"/>
          </a:p>
        </p:txBody>
      </p:sp>
      <p:sp>
        <p:nvSpPr>
          <p:cNvPr id="36865"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36866"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E792B7F5-A171-4896-AD93-C08BC6BB2DFD}" type="slidenum">
              <a:rPr lang="en-GB"/>
              <a:pPr/>
              <a:t>14</a:t>
            </a:fld>
            <a:endParaRPr lang="en-GB" dirty="0"/>
          </a:p>
        </p:txBody>
      </p:sp>
      <p:sp>
        <p:nvSpPr>
          <p:cNvPr id="37889"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37890"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49A942F0-3F43-4322-ACBA-29F376EAFF2B}" type="slidenum">
              <a:rPr lang="en-GB"/>
              <a:pPr/>
              <a:t>15</a:t>
            </a:fld>
            <a:endParaRPr lang="en-GB" dirty="0"/>
          </a:p>
        </p:txBody>
      </p:sp>
      <p:sp>
        <p:nvSpPr>
          <p:cNvPr id="38913"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38914"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4D99E320-E0EF-4AEA-8863-A3A5C3F22479}" type="slidenum">
              <a:rPr lang="en-GB"/>
              <a:pPr/>
              <a:t>16</a:t>
            </a:fld>
            <a:endParaRPr lang="en-GB" dirty="0"/>
          </a:p>
        </p:txBody>
      </p:sp>
      <p:sp>
        <p:nvSpPr>
          <p:cNvPr id="39937"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39938"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F5FD2EF3-F82F-4181-997F-C756CAE85510}" type="slidenum">
              <a:rPr lang="en-GB"/>
              <a:pPr/>
              <a:t>17</a:t>
            </a:fld>
            <a:endParaRPr lang="en-GB" dirty="0"/>
          </a:p>
        </p:txBody>
      </p:sp>
      <p:sp>
        <p:nvSpPr>
          <p:cNvPr id="40961"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40962"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5B6BE59E-F5DB-4B29-B96F-95C97912CE73}" type="slidenum">
              <a:rPr lang="en-GB"/>
              <a:pPr/>
              <a:t>18</a:t>
            </a:fld>
            <a:endParaRPr lang="en-GB" dirty="0"/>
          </a:p>
        </p:txBody>
      </p:sp>
      <p:sp>
        <p:nvSpPr>
          <p:cNvPr id="41985"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41986"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CFF67101-D74E-4F68-B958-E63449DCFFFD}" type="slidenum">
              <a:rPr lang="en-GB"/>
              <a:pPr/>
              <a:t>19</a:t>
            </a:fld>
            <a:endParaRPr lang="en-GB" dirty="0"/>
          </a:p>
        </p:txBody>
      </p:sp>
      <p:sp>
        <p:nvSpPr>
          <p:cNvPr id="43009" name="Rectangle 1"/>
          <p:cNvSpPr txBox="1">
            <a:spLocks noGrp="1" noRot="1" noChangeAspect="1" noChangeArrowheads="1"/>
          </p:cNvSpPr>
          <p:nvPr>
            <p:ph type="sldImg"/>
          </p:nvPr>
        </p:nvSpPr>
        <p:spPr bwMode="auto">
          <a:xfrm>
            <a:off x="1106488" y="812800"/>
            <a:ext cx="5345112" cy="4008438"/>
          </a:xfrm>
          <a:prstGeom prst="rect">
            <a:avLst/>
          </a:prstGeom>
          <a:solidFill>
            <a:srgbClr val="FFFFFF"/>
          </a:solidFill>
          <a:ln>
            <a:solidFill>
              <a:srgbClr val="000000"/>
            </a:solidFill>
            <a:miter lim="800000"/>
            <a:headEnd/>
            <a:tailEnd/>
          </a:ln>
        </p:spPr>
      </p:sp>
      <p:sp>
        <p:nvSpPr>
          <p:cNvPr id="43010" name="Rectangle 2"/>
          <p:cNvSpPr txBox="1">
            <a:spLocks noGrp="1" noChangeArrowheads="1"/>
          </p:cNvSpPr>
          <p:nvPr>
            <p:ph type="body" idx="1"/>
          </p:nvPr>
        </p:nvSpPr>
        <p:spPr bwMode="auto">
          <a:xfrm>
            <a:off x="755650" y="5078413"/>
            <a:ext cx="6048375" cy="4721225"/>
          </a:xfrm>
          <a:prstGeom prst="rect">
            <a:avLst/>
          </a:prstGeom>
          <a:noFill/>
          <a:ln>
            <a:round/>
            <a:headEnd/>
            <a:tailEnd/>
          </a:ln>
        </p:spPr>
        <p:txBody>
          <a:bodyPr wrap="none" anchor="ct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55650" y="2347913"/>
            <a:ext cx="8569325" cy="1620837"/>
          </a:xfrm>
        </p:spPr>
        <p:txBody>
          <a:bodyPr/>
          <a:lstStyle/>
          <a:p>
            <a:r>
              <a:rPr lang="en-US" smtClean="0"/>
              <a:t>Click to edit Master title style</a:t>
            </a:r>
            <a:endParaRPr lang="en-GB"/>
          </a:p>
        </p:txBody>
      </p:sp>
      <p:sp>
        <p:nvSpPr>
          <p:cNvPr id="3" name="Subtitle 2"/>
          <p:cNvSpPr>
            <a:spLocks noGrp="1"/>
          </p:cNvSpPr>
          <p:nvPr>
            <p:ph type="subTitle" idx="1"/>
          </p:nvPr>
        </p:nvSpPr>
        <p:spPr>
          <a:xfrm>
            <a:off x="1512888" y="4283075"/>
            <a:ext cx="7056437" cy="1931988"/>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idx="10"/>
          </p:nvPr>
        </p:nvSpPr>
        <p:spPr/>
        <p:txBody>
          <a:bodyPr/>
          <a:lstStyle>
            <a:lvl1pPr>
              <a:defRPr/>
            </a:lvl1pPr>
          </a:lstStyle>
          <a:p>
            <a:endParaRPr lang="en-GB" dirty="0"/>
          </a:p>
        </p:txBody>
      </p:sp>
      <p:sp>
        <p:nvSpPr>
          <p:cNvPr id="5" name="Footer Placeholder 4"/>
          <p:cNvSpPr>
            <a:spLocks noGrp="1"/>
          </p:cNvSpPr>
          <p:nvPr>
            <p:ph type="ftr" idx="11"/>
          </p:nvPr>
        </p:nvSpPr>
        <p:spPr/>
        <p:txBody>
          <a:bodyPr/>
          <a:lstStyle>
            <a:lvl1pPr>
              <a:defRPr/>
            </a:lvl1pPr>
          </a:lstStyle>
          <a:p>
            <a:endParaRPr lang="en-GB" dirty="0"/>
          </a:p>
        </p:txBody>
      </p:sp>
      <p:sp>
        <p:nvSpPr>
          <p:cNvPr id="6" name="Slide Number Placeholder 5"/>
          <p:cNvSpPr>
            <a:spLocks noGrp="1"/>
          </p:cNvSpPr>
          <p:nvPr>
            <p:ph type="sldNum" idx="12"/>
          </p:nvPr>
        </p:nvSpPr>
        <p:spPr/>
        <p:txBody>
          <a:bodyPr/>
          <a:lstStyle>
            <a:lvl1pPr>
              <a:defRPr/>
            </a:lvl1pPr>
          </a:lstStyle>
          <a:p>
            <a:fld id="{FF1141DB-C491-4119-A43A-36BABA5DF77F}" type="slidenum">
              <a:rPr lang="en-GB"/>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idx="10"/>
          </p:nvPr>
        </p:nvSpPr>
        <p:spPr/>
        <p:txBody>
          <a:bodyPr/>
          <a:lstStyle>
            <a:lvl1pPr>
              <a:defRPr/>
            </a:lvl1pPr>
          </a:lstStyle>
          <a:p>
            <a:endParaRPr lang="en-GB" dirty="0"/>
          </a:p>
        </p:txBody>
      </p:sp>
      <p:sp>
        <p:nvSpPr>
          <p:cNvPr id="5" name="Footer Placeholder 4"/>
          <p:cNvSpPr>
            <a:spLocks noGrp="1"/>
          </p:cNvSpPr>
          <p:nvPr>
            <p:ph type="ftr" idx="11"/>
          </p:nvPr>
        </p:nvSpPr>
        <p:spPr/>
        <p:txBody>
          <a:bodyPr/>
          <a:lstStyle>
            <a:lvl1pPr>
              <a:defRPr/>
            </a:lvl1pPr>
          </a:lstStyle>
          <a:p>
            <a:endParaRPr lang="en-GB" dirty="0"/>
          </a:p>
        </p:txBody>
      </p:sp>
      <p:sp>
        <p:nvSpPr>
          <p:cNvPr id="6" name="Slide Number Placeholder 5"/>
          <p:cNvSpPr>
            <a:spLocks noGrp="1"/>
          </p:cNvSpPr>
          <p:nvPr>
            <p:ph type="sldNum" idx="12"/>
          </p:nvPr>
        </p:nvSpPr>
        <p:spPr/>
        <p:txBody>
          <a:bodyPr/>
          <a:lstStyle>
            <a:lvl1pPr>
              <a:defRPr/>
            </a:lvl1pPr>
          </a:lstStyle>
          <a:p>
            <a:fld id="{B3E6E43E-D6CB-4568-83BA-546DB3F29D30}" type="slidenum">
              <a:rPr lang="en-GB"/>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96925" y="4857750"/>
            <a:ext cx="8567738" cy="15017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96925" y="3203575"/>
            <a:ext cx="8567738" cy="16541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idx="10"/>
          </p:nvPr>
        </p:nvSpPr>
        <p:spPr/>
        <p:txBody>
          <a:bodyPr/>
          <a:lstStyle>
            <a:lvl1pPr>
              <a:defRPr/>
            </a:lvl1pPr>
          </a:lstStyle>
          <a:p>
            <a:endParaRPr lang="en-GB" dirty="0"/>
          </a:p>
        </p:txBody>
      </p:sp>
      <p:sp>
        <p:nvSpPr>
          <p:cNvPr id="5" name="Footer Placeholder 4"/>
          <p:cNvSpPr>
            <a:spLocks noGrp="1"/>
          </p:cNvSpPr>
          <p:nvPr>
            <p:ph type="ftr" idx="11"/>
          </p:nvPr>
        </p:nvSpPr>
        <p:spPr/>
        <p:txBody>
          <a:bodyPr/>
          <a:lstStyle>
            <a:lvl1pPr>
              <a:defRPr/>
            </a:lvl1pPr>
          </a:lstStyle>
          <a:p>
            <a:endParaRPr lang="en-GB" dirty="0"/>
          </a:p>
        </p:txBody>
      </p:sp>
      <p:sp>
        <p:nvSpPr>
          <p:cNvPr id="6" name="Slide Number Placeholder 5"/>
          <p:cNvSpPr>
            <a:spLocks noGrp="1"/>
          </p:cNvSpPr>
          <p:nvPr>
            <p:ph type="sldNum" idx="12"/>
          </p:nvPr>
        </p:nvSpPr>
        <p:spPr/>
        <p:txBody>
          <a:bodyPr/>
          <a:lstStyle>
            <a:lvl1pPr>
              <a:defRPr/>
            </a:lvl1pPr>
          </a:lstStyle>
          <a:p>
            <a:fld id="{758BBBF4-ECAD-475C-B8ED-9F89736AA3E7}" type="slidenum">
              <a:rPr lang="en-GB"/>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720725" y="1979613"/>
            <a:ext cx="4349750" cy="41386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222875" y="1979613"/>
            <a:ext cx="4351338" cy="41386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idx="10"/>
          </p:nvPr>
        </p:nvSpPr>
        <p:spPr/>
        <p:txBody>
          <a:bodyPr/>
          <a:lstStyle>
            <a:lvl1pPr>
              <a:defRPr/>
            </a:lvl1pPr>
          </a:lstStyle>
          <a:p>
            <a:endParaRPr lang="en-GB" dirty="0"/>
          </a:p>
        </p:txBody>
      </p:sp>
      <p:sp>
        <p:nvSpPr>
          <p:cNvPr id="6" name="Footer Placeholder 5"/>
          <p:cNvSpPr>
            <a:spLocks noGrp="1"/>
          </p:cNvSpPr>
          <p:nvPr>
            <p:ph type="ftr" idx="11"/>
          </p:nvPr>
        </p:nvSpPr>
        <p:spPr/>
        <p:txBody>
          <a:bodyPr/>
          <a:lstStyle>
            <a:lvl1pPr>
              <a:defRPr/>
            </a:lvl1pPr>
          </a:lstStyle>
          <a:p>
            <a:endParaRPr lang="en-GB" dirty="0"/>
          </a:p>
        </p:txBody>
      </p:sp>
      <p:sp>
        <p:nvSpPr>
          <p:cNvPr id="7" name="Slide Number Placeholder 6"/>
          <p:cNvSpPr>
            <a:spLocks noGrp="1"/>
          </p:cNvSpPr>
          <p:nvPr>
            <p:ph type="sldNum" idx="12"/>
          </p:nvPr>
        </p:nvSpPr>
        <p:spPr/>
        <p:txBody>
          <a:bodyPr/>
          <a:lstStyle>
            <a:lvl1pPr>
              <a:defRPr/>
            </a:lvl1pPr>
          </a:lstStyle>
          <a:p>
            <a:fld id="{02C86213-05C0-4AF3-8E42-A201EA85D3BD}" type="slidenum">
              <a:rPr lang="en-GB"/>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4825" y="303213"/>
            <a:ext cx="9072563" cy="1258887"/>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504825" y="1692275"/>
            <a:ext cx="4452938" cy="7048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04825" y="2397125"/>
            <a:ext cx="4452938" cy="43561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121275" y="1692275"/>
            <a:ext cx="4456113" cy="7048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121275" y="2397125"/>
            <a:ext cx="4456113" cy="43561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idx="10"/>
          </p:nvPr>
        </p:nvSpPr>
        <p:spPr/>
        <p:txBody>
          <a:bodyPr/>
          <a:lstStyle>
            <a:lvl1pPr>
              <a:defRPr/>
            </a:lvl1pPr>
          </a:lstStyle>
          <a:p>
            <a:endParaRPr lang="en-GB" dirty="0"/>
          </a:p>
        </p:txBody>
      </p:sp>
      <p:sp>
        <p:nvSpPr>
          <p:cNvPr id="8" name="Footer Placeholder 7"/>
          <p:cNvSpPr>
            <a:spLocks noGrp="1"/>
          </p:cNvSpPr>
          <p:nvPr>
            <p:ph type="ftr" idx="11"/>
          </p:nvPr>
        </p:nvSpPr>
        <p:spPr/>
        <p:txBody>
          <a:bodyPr/>
          <a:lstStyle>
            <a:lvl1pPr>
              <a:defRPr/>
            </a:lvl1pPr>
          </a:lstStyle>
          <a:p>
            <a:endParaRPr lang="en-GB" dirty="0"/>
          </a:p>
        </p:txBody>
      </p:sp>
      <p:sp>
        <p:nvSpPr>
          <p:cNvPr id="9" name="Slide Number Placeholder 8"/>
          <p:cNvSpPr>
            <a:spLocks noGrp="1"/>
          </p:cNvSpPr>
          <p:nvPr>
            <p:ph type="sldNum" idx="12"/>
          </p:nvPr>
        </p:nvSpPr>
        <p:spPr/>
        <p:txBody>
          <a:bodyPr/>
          <a:lstStyle>
            <a:lvl1pPr>
              <a:defRPr/>
            </a:lvl1pPr>
          </a:lstStyle>
          <a:p>
            <a:fld id="{B4C922EC-3432-498B-961D-B754D10B785A}" type="slidenum">
              <a:rPr lang="en-GB"/>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idx="10"/>
          </p:nvPr>
        </p:nvSpPr>
        <p:spPr/>
        <p:txBody>
          <a:bodyPr/>
          <a:lstStyle>
            <a:lvl1pPr>
              <a:defRPr/>
            </a:lvl1pPr>
          </a:lstStyle>
          <a:p>
            <a:endParaRPr lang="en-GB" dirty="0"/>
          </a:p>
        </p:txBody>
      </p:sp>
      <p:sp>
        <p:nvSpPr>
          <p:cNvPr id="4" name="Footer Placeholder 3"/>
          <p:cNvSpPr>
            <a:spLocks noGrp="1"/>
          </p:cNvSpPr>
          <p:nvPr>
            <p:ph type="ftr" idx="11"/>
          </p:nvPr>
        </p:nvSpPr>
        <p:spPr/>
        <p:txBody>
          <a:bodyPr/>
          <a:lstStyle>
            <a:lvl1pPr>
              <a:defRPr/>
            </a:lvl1pPr>
          </a:lstStyle>
          <a:p>
            <a:endParaRPr lang="en-GB" dirty="0"/>
          </a:p>
        </p:txBody>
      </p:sp>
      <p:sp>
        <p:nvSpPr>
          <p:cNvPr id="5" name="Slide Number Placeholder 4"/>
          <p:cNvSpPr>
            <a:spLocks noGrp="1"/>
          </p:cNvSpPr>
          <p:nvPr>
            <p:ph type="sldNum" idx="12"/>
          </p:nvPr>
        </p:nvSpPr>
        <p:spPr/>
        <p:txBody>
          <a:bodyPr/>
          <a:lstStyle>
            <a:lvl1pPr>
              <a:defRPr/>
            </a:lvl1pPr>
          </a:lstStyle>
          <a:p>
            <a:fld id="{53C2963B-A70B-4B63-9F04-ED635E32326E}" type="slidenum">
              <a:rPr lang="en-GB"/>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idx="10"/>
          </p:nvPr>
        </p:nvSpPr>
        <p:spPr/>
        <p:txBody>
          <a:bodyPr/>
          <a:lstStyle>
            <a:lvl1pPr>
              <a:defRPr/>
            </a:lvl1pPr>
          </a:lstStyle>
          <a:p>
            <a:endParaRPr lang="en-GB" dirty="0"/>
          </a:p>
        </p:txBody>
      </p:sp>
      <p:sp>
        <p:nvSpPr>
          <p:cNvPr id="3" name="Footer Placeholder 2"/>
          <p:cNvSpPr>
            <a:spLocks noGrp="1"/>
          </p:cNvSpPr>
          <p:nvPr>
            <p:ph type="ftr" idx="11"/>
          </p:nvPr>
        </p:nvSpPr>
        <p:spPr/>
        <p:txBody>
          <a:bodyPr/>
          <a:lstStyle>
            <a:lvl1pPr>
              <a:defRPr/>
            </a:lvl1pPr>
          </a:lstStyle>
          <a:p>
            <a:endParaRPr lang="en-GB" dirty="0"/>
          </a:p>
        </p:txBody>
      </p:sp>
      <p:sp>
        <p:nvSpPr>
          <p:cNvPr id="4" name="Slide Number Placeholder 3"/>
          <p:cNvSpPr>
            <a:spLocks noGrp="1"/>
          </p:cNvSpPr>
          <p:nvPr>
            <p:ph type="sldNum" idx="12"/>
          </p:nvPr>
        </p:nvSpPr>
        <p:spPr/>
        <p:txBody>
          <a:bodyPr/>
          <a:lstStyle>
            <a:lvl1pPr>
              <a:defRPr/>
            </a:lvl1pPr>
          </a:lstStyle>
          <a:p>
            <a:fld id="{E70E9962-C0E6-427B-B7D0-7AC1BA301AC3}" type="slidenum">
              <a:rPr lang="en-GB"/>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4825" y="301625"/>
            <a:ext cx="3316288" cy="1279525"/>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941763" y="301625"/>
            <a:ext cx="5635625" cy="64516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504825" y="1581150"/>
            <a:ext cx="3316288" cy="517207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idx="10"/>
          </p:nvPr>
        </p:nvSpPr>
        <p:spPr/>
        <p:txBody>
          <a:bodyPr/>
          <a:lstStyle>
            <a:lvl1pPr>
              <a:defRPr/>
            </a:lvl1pPr>
          </a:lstStyle>
          <a:p>
            <a:endParaRPr lang="en-GB" dirty="0"/>
          </a:p>
        </p:txBody>
      </p:sp>
      <p:sp>
        <p:nvSpPr>
          <p:cNvPr id="6" name="Footer Placeholder 5"/>
          <p:cNvSpPr>
            <a:spLocks noGrp="1"/>
          </p:cNvSpPr>
          <p:nvPr>
            <p:ph type="ftr" idx="11"/>
          </p:nvPr>
        </p:nvSpPr>
        <p:spPr/>
        <p:txBody>
          <a:bodyPr/>
          <a:lstStyle>
            <a:lvl1pPr>
              <a:defRPr/>
            </a:lvl1pPr>
          </a:lstStyle>
          <a:p>
            <a:endParaRPr lang="en-GB" dirty="0"/>
          </a:p>
        </p:txBody>
      </p:sp>
      <p:sp>
        <p:nvSpPr>
          <p:cNvPr id="7" name="Slide Number Placeholder 6"/>
          <p:cNvSpPr>
            <a:spLocks noGrp="1"/>
          </p:cNvSpPr>
          <p:nvPr>
            <p:ph type="sldNum" idx="12"/>
          </p:nvPr>
        </p:nvSpPr>
        <p:spPr/>
        <p:txBody>
          <a:bodyPr/>
          <a:lstStyle>
            <a:lvl1pPr>
              <a:defRPr/>
            </a:lvl1pPr>
          </a:lstStyle>
          <a:p>
            <a:fld id="{7DDB80B0-D61A-4550-8DD1-BF0CF650751E}" type="slidenum">
              <a:rPr lang="en-GB"/>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76438" y="5291138"/>
            <a:ext cx="6048375" cy="625475"/>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976438" y="674688"/>
            <a:ext cx="6048375" cy="453707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976438" y="5916613"/>
            <a:ext cx="6048375" cy="88741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idx="10"/>
          </p:nvPr>
        </p:nvSpPr>
        <p:spPr/>
        <p:txBody>
          <a:bodyPr/>
          <a:lstStyle>
            <a:lvl1pPr>
              <a:defRPr/>
            </a:lvl1pPr>
          </a:lstStyle>
          <a:p>
            <a:endParaRPr lang="en-GB" dirty="0"/>
          </a:p>
        </p:txBody>
      </p:sp>
      <p:sp>
        <p:nvSpPr>
          <p:cNvPr id="6" name="Footer Placeholder 5"/>
          <p:cNvSpPr>
            <a:spLocks noGrp="1"/>
          </p:cNvSpPr>
          <p:nvPr>
            <p:ph type="ftr" idx="11"/>
          </p:nvPr>
        </p:nvSpPr>
        <p:spPr/>
        <p:txBody>
          <a:bodyPr/>
          <a:lstStyle>
            <a:lvl1pPr>
              <a:defRPr/>
            </a:lvl1pPr>
          </a:lstStyle>
          <a:p>
            <a:endParaRPr lang="en-GB" dirty="0"/>
          </a:p>
        </p:txBody>
      </p:sp>
      <p:sp>
        <p:nvSpPr>
          <p:cNvPr id="7" name="Slide Number Placeholder 6"/>
          <p:cNvSpPr>
            <a:spLocks noGrp="1"/>
          </p:cNvSpPr>
          <p:nvPr>
            <p:ph type="sldNum" idx="12"/>
          </p:nvPr>
        </p:nvSpPr>
        <p:spPr/>
        <p:txBody>
          <a:bodyPr/>
          <a:lstStyle>
            <a:lvl1pPr>
              <a:defRPr/>
            </a:lvl1pPr>
          </a:lstStyle>
          <a:p>
            <a:fld id="{BD69F8FF-DE17-425F-8CA5-E6FBFFDDDB56}" type="slidenum">
              <a:rPr lang="en-GB"/>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idx="10"/>
          </p:nvPr>
        </p:nvSpPr>
        <p:spPr/>
        <p:txBody>
          <a:bodyPr/>
          <a:lstStyle>
            <a:lvl1pPr>
              <a:defRPr/>
            </a:lvl1pPr>
          </a:lstStyle>
          <a:p>
            <a:endParaRPr lang="en-GB" dirty="0"/>
          </a:p>
        </p:txBody>
      </p:sp>
      <p:sp>
        <p:nvSpPr>
          <p:cNvPr id="5" name="Footer Placeholder 4"/>
          <p:cNvSpPr>
            <a:spLocks noGrp="1"/>
          </p:cNvSpPr>
          <p:nvPr>
            <p:ph type="ftr" idx="11"/>
          </p:nvPr>
        </p:nvSpPr>
        <p:spPr/>
        <p:txBody>
          <a:bodyPr/>
          <a:lstStyle>
            <a:lvl1pPr>
              <a:defRPr/>
            </a:lvl1pPr>
          </a:lstStyle>
          <a:p>
            <a:endParaRPr lang="en-GB" dirty="0"/>
          </a:p>
        </p:txBody>
      </p:sp>
      <p:sp>
        <p:nvSpPr>
          <p:cNvPr id="6" name="Slide Number Placeholder 5"/>
          <p:cNvSpPr>
            <a:spLocks noGrp="1"/>
          </p:cNvSpPr>
          <p:nvPr>
            <p:ph type="sldNum" idx="12"/>
          </p:nvPr>
        </p:nvSpPr>
        <p:spPr/>
        <p:txBody>
          <a:bodyPr/>
          <a:lstStyle>
            <a:lvl1pPr>
              <a:defRPr/>
            </a:lvl1pPr>
          </a:lstStyle>
          <a:p>
            <a:fld id="{FFCBDC3B-E061-481D-8222-6F17E15F1DE2}" type="slidenum">
              <a:rPr lang="en-GB"/>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7263" y="301625"/>
            <a:ext cx="2266950" cy="5816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503238" y="301625"/>
            <a:ext cx="6651625" cy="5816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idx="10"/>
          </p:nvPr>
        </p:nvSpPr>
        <p:spPr/>
        <p:txBody>
          <a:bodyPr/>
          <a:lstStyle>
            <a:lvl1pPr>
              <a:defRPr/>
            </a:lvl1pPr>
          </a:lstStyle>
          <a:p>
            <a:endParaRPr lang="en-GB" dirty="0"/>
          </a:p>
        </p:txBody>
      </p:sp>
      <p:sp>
        <p:nvSpPr>
          <p:cNvPr id="5" name="Footer Placeholder 4"/>
          <p:cNvSpPr>
            <a:spLocks noGrp="1"/>
          </p:cNvSpPr>
          <p:nvPr>
            <p:ph type="ftr" idx="11"/>
          </p:nvPr>
        </p:nvSpPr>
        <p:spPr/>
        <p:txBody>
          <a:bodyPr/>
          <a:lstStyle>
            <a:lvl1pPr>
              <a:defRPr/>
            </a:lvl1pPr>
          </a:lstStyle>
          <a:p>
            <a:endParaRPr lang="en-GB" dirty="0"/>
          </a:p>
        </p:txBody>
      </p:sp>
      <p:sp>
        <p:nvSpPr>
          <p:cNvPr id="6" name="Slide Number Placeholder 5"/>
          <p:cNvSpPr>
            <a:spLocks noGrp="1"/>
          </p:cNvSpPr>
          <p:nvPr>
            <p:ph type="sldNum" idx="12"/>
          </p:nvPr>
        </p:nvSpPr>
        <p:spPr/>
        <p:txBody>
          <a:bodyPr/>
          <a:lstStyle>
            <a:lvl1pPr>
              <a:defRPr/>
            </a:lvl1pPr>
          </a:lstStyle>
          <a:p>
            <a:fld id="{4765D480-7966-47F6-9E3C-DBD8510781FF}" type="slidenum">
              <a:rPr lang="en-GB"/>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503238" y="301625"/>
            <a:ext cx="9069387" cy="1260475"/>
          </a:xfrm>
        </p:spPr>
        <p:txBody>
          <a:bodyPr/>
          <a:lstStyle/>
          <a:p>
            <a:r>
              <a:rPr lang="en-US" smtClean="0"/>
              <a:t>Click to edit Master title style</a:t>
            </a:r>
            <a:endParaRPr lang="en-GB"/>
          </a:p>
        </p:txBody>
      </p:sp>
      <p:sp>
        <p:nvSpPr>
          <p:cNvPr id="3" name="Date Placeholder 2"/>
          <p:cNvSpPr>
            <a:spLocks noGrp="1"/>
          </p:cNvSpPr>
          <p:nvPr>
            <p:ph type="dt" idx="10"/>
          </p:nvPr>
        </p:nvSpPr>
        <p:spPr>
          <a:xfrm>
            <a:off x="612775" y="6562725"/>
            <a:ext cx="2346325" cy="519113"/>
          </a:xfrm>
        </p:spPr>
        <p:txBody>
          <a:bodyPr/>
          <a:lstStyle>
            <a:lvl1pPr>
              <a:defRPr/>
            </a:lvl1pPr>
          </a:lstStyle>
          <a:p>
            <a:endParaRPr lang="en-GB" dirty="0"/>
          </a:p>
        </p:txBody>
      </p:sp>
      <p:sp>
        <p:nvSpPr>
          <p:cNvPr id="4" name="Footer Placeholder 3"/>
          <p:cNvSpPr>
            <a:spLocks noGrp="1"/>
          </p:cNvSpPr>
          <p:nvPr>
            <p:ph type="ftr" idx="11"/>
          </p:nvPr>
        </p:nvSpPr>
        <p:spPr>
          <a:xfrm>
            <a:off x="3556000" y="6562725"/>
            <a:ext cx="3194050" cy="519113"/>
          </a:xfrm>
        </p:spPr>
        <p:txBody>
          <a:bodyPr/>
          <a:lstStyle>
            <a:lvl1pPr>
              <a:defRPr/>
            </a:lvl1pPr>
          </a:lstStyle>
          <a:p>
            <a:endParaRPr lang="en-GB" dirty="0"/>
          </a:p>
        </p:txBody>
      </p:sp>
      <p:sp>
        <p:nvSpPr>
          <p:cNvPr id="5" name="Slide Number Placeholder 4"/>
          <p:cNvSpPr>
            <a:spLocks noGrp="1"/>
          </p:cNvSpPr>
          <p:nvPr>
            <p:ph type="sldNum" idx="12"/>
          </p:nvPr>
        </p:nvSpPr>
        <p:spPr>
          <a:xfrm>
            <a:off x="7335838" y="6562725"/>
            <a:ext cx="2346325" cy="519113"/>
          </a:xfrm>
        </p:spPr>
        <p:txBody>
          <a:bodyPr/>
          <a:lstStyle>
            <a:lvl1pPr>
              <a:defRPr/>
            </a:lvl1pPr>
          </a:lstStyle>
          <a:p>
            <a:fld id="{13128365-F385-47CE-B18F-030D3F5FC356}" type="slidenum">
              <a:rPr lang="en-GB"/>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tile tx="0" ty="0" sx="100000" sy="100000" flip="none" algn="tl"/>
        </a:blipFill>
        <a:effectLst/>
      </p:bgPr>
    </p:bg>
    <p:spTree>
      <p:nvGrpSpPr>
        <p:cNvPr id="1" name=""/>
        <p:cNvGrpSpPr/>
        <p:nvPr/>
      </p:nvGrpSpPr>
      <p:grpSpPr>
        <a:xfrm>
          <a:off x="0" y="0"/>
          <a:ext cx="0" cy="0"/>
          <a:chOff x="0" y="0"/>
          <a:chExt cx="0" cy="0"/>
        </a:xfrm>
      </p:grpSpPr>
      <p:sp>
        <p:nvSpPr>
          <p:cNvPr id="1025" name="Rectangle 1"/>
          <p:cNvSpPr>
            <a:spLocks noGrp="1" noChangeArrowheads="1"/>
          </p:cNvSpPr>
          <p:nvPr>
            <p:ph type="title"/>
          </p:nvPr>
        </p:nvSpPr>
        <p:spPr bwMode="auto">
          <a:xfrm>
            <a:off x="503238" y="301625"/>
            <a:ext cx="9069387" cy="1260475"/>
          </a:xfrm>
          <a:prstGeom prst="rect">
            <a:avLst/>
          </a:prstGeom>
          <a:noFill/>
          <a:ln w="9525">
            <a:noFill/>
            <a:round/>
            <a:headEnd/>
            <a:tailEnd/>
          </a:ln>
          <a:effectLst/>
        </p:spPr>
        <p:txBody>
          <a:bodyPr vert="horz" wrap="square" lIns="0" tIns="0" rIns="0" bIns="0" numCol="1" anchor="ctr" anchorCtr="0" compatLnSpc="1">
            <a:prstTxWarp prst="textNoShape">
              <a:avLst/>
            </a:prstTxWarp>
          </a:bodyPr>
          <a:lstStyle/>
          <a:p>
            <a:pPr lvl="0"/>
            <a:r>
              <a:rPr lang="en-GB" smtClean="0"/>
              <a:t>Click to edit the title text format</a:t>
            </a:r>
          </a:p>
        </p:txBody>
      </p:sp>
      <p:sp>
        <p:nvSpPr>
          <p:cNvPr id="1026" name="Rectangle 2"/>
          <p:cNvSpPr>
            <a:spLocks noGrp="1" noChangeArrowheads="1"/>
          </p:cNvSpPr>
          <p:nvPr>
            <p:ph type="body" idx="1"/>
          </p:nvPr>
        </p:nvSpPr>
        <p:spPr bwMode="auto">
          <a:xfrm>
            <a:off x="720725" y="1979613"/>
            <a:ext cx="8853488" cy="4138612"/>
          </a:xfrm>
          <a:prstGeom prst="rect">
            <a:avLst/>
          </a:prstGeom>
          <a:noFill/>
          <a:ln w="9525">
            <a:noFill/>
            <a:round/>
            <a:headEnd/>
            <a:tailEnd/>
          </a:ln>
          <a:effectLst/>
        </p:spPr>
        <p:txBody>
          <a:bodyPr vert="horz" wrap="square" lIns="0" tIns="28224" rIns="0" bIns="0" numCol="1" anchor="t" anchorCtr="0" compatLnSpc="1">
            <a:prstTxWarp prst="textNoShape">
              <a:avLst/>
            </a:prstTxWarp>
          </a:bodyPr>
          <a:lstStyle/>
          <a:p>
            <a:pPr lvl="0"/>
            <a:r>
              <a:rPr lang="en-GB" smtClean="0"/>
              <a:t>Click to edit the outline text format</a:t>
            </a:r>
          </a:p>
          <a:p>
            <a:pPr lvl="1"/>
            <a:r>
              <a:rPr lang="en-GB" smtClean="0"/>
              <a:t>Second Outline Level</a:t>
            </a:r>
          </a:p>
          <a:p>
            <a:pPr lvl="2"/>
            <a:r>
              <a:rPr lang="en-GB" smtClean="0"/>
              <a:t>Third Outline Level</a:t>
            </a:r>
          </a:p>
          <a:p>
            <a:pPr lvl="3"/>
            <a:r>
              <a:rPr lang="en-GB" smtClean="0"/>
              <a:t>Fourth Outline Level</a:t>
            </a:r>
          </a:p>
          <a:p>
            <a:pPr lvl="4"/>
            <a:r>
              <a:rPr lang="en-GB" smtClean="0"/>
              <a:t>Fifth Outline Level</a:t>
            </a:r>
          </a:p>
          <a:p>
            <a:pPr lvl="4"/>
            <a:r>
              <a:rPr lang="en-GB" smtClean="0"/>
              <a:t>Sixth Outline Level</a:t>
            </a:r>
          </a:p>
          <a:p>
            <a:pPr lvl="4"/>
            <a:r>
              <a:rPr lang="en-GB" smtClean="0"/>
              <a:t>Seventh Outline Level</a:t>
            </a:r>
          </a:p>
          <a:p>
            <a:pPr lvl="4"/>
            <a:r>
              <a:rPr lang="en-GB" smtClean="0"/>
              <a:t>Eighth Outline Level</a:t>
            </a:r>
          </a:p>
          <a:p>
            <a:pPr lvl="4"/>
            <a:r>
              <a:rPr lang="en-GB" smtClean="0"/>
              <a:t>Ninth Outline Level</a:t>
            </a:r>
          </a:p>
        </p:txBody>
      </p:sp>
      <p:sp>
        <p:nvSpPr>
          <p:cNvPr id="1027" name="Rectangle 3"/>
          <p:cNvSpPr>
            <a:spLocks noGrp="1" noChangeArrowheads="1"/>
          </p:cNvSpPr>
          <p:nvPr>
            <p:ph type="dt"/>
          </p:nvPr>
        </p:nvSpPr>
        <p:spPr bwMode="auto">
          <a:xfrm>
            <a:off x="612775" y="6562725"/>
            <a:ext cx="2346325" cy="519113"/>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lvl1pPr>
              <a:lnSpc>
                <a:spcPct val="95000"/>
              </a:lnSpc>
              <a:tabLst>
                <a:tab pos="723900" algn="l"/>
                <a:tab pos="1447800" algn="l"/>
                <a:tab pos="2171700" algn="l"/>
              </a:tabLst>
              <a:defRPr sz="1400">
                <a:solidFill>
                  <a:srgbClr val="000000"/>
                </a:solidFill>
                <a:latin typeface="Times New Roman" pitchFamily="16" charset="0"/>
                <a:ea typeface="Lucida Sans Unicode" charset="0"/>
                <a:cs typeface="Lucida Sans Unicode" charset="0"/>
              </a:defRPr>
            </a:lvl1pPr>
          </a:lstStyle>
          <a:p>
            <a:endParaRPr lang="en-GB" dirty="0"/>
          </a:p>
        </p:txBody>
      </p:sp>
      <p:sp>
        <p:nvSpPr>
          <p:cNvPr id="1028" name="Rectangle 4"/>
          <p:cNvSpPr>
            <a:spLocks noGrp="1" noChangeArrowheads="1"/>
          </p:cNvSpPr>
          <p:nvPr>
            <p:ph type="ftr"/>
          </p:nvPr>
        </p:nvSpPr>
        <p:spPr bwMode="auto">
          <a:xfrm>
            <a:off x="3556000" y="6562725"/>
            <a:ext cx="3194050" cy="519113"/>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lvl1pPr algn="ctr">
              <a:lnSpc>
                <a:spcPct val="95000"/>
              </a:lnSpc>
              <a:tabLst>
                <a:tab pos="723900" algn="l"/>
                <a:tab pos="1447800" algn="l"/>
                <a:tab pos="2171700" algn="l"/>
                <a:tab pos="2895600" algn="l"/>
              </a:tabLst>
              <a:defRPr sz="1400">
                <a:solidFill>
                  <a:srgbClr val="000000"/>
                </a:solidFill>
                <a:latin typeface="Times New Roman" pitchFamily="16" charset="0"/>
                <a:ea typeface="Lucida Sans Unicode" charset="0"/>
                <a:cs typeface="Lucida Sans Unicode" charset="0"/>
              </a:defRPr>
            </a:lvl1pPr>
          </a:lstStyle>
          <a:p>
            <a:endParaRPr lang="en-GB" dirty="0"/>
          </a:p>
        </p:txBody>
      </p:sp>
      <p:sp>
        <p:nvSpPr>
          <p:cNvPr id="1029" name="Rectangle 5"/>
          <p:cNvSpPr>
            <a:spLocks noGrp="1" noChangeArrowheads="1"/>
          </p:cNvSpPr>
          <p:nvPr>
            <p:ph type="sldNum"/>
          </p:nvPr>
        </p:nvSpPr>
        <p:spPr bwMode="auto">
          <a:xfrm>
            <a:off x="7335838" y="6562725"/>
            <a:ext cx="2346325" cy="519113"/>
          </a:xfrm>
          <a:prstGeom prst="rect">
            <a:avLst/>
          </a:prstGeom>
          <a:noFill/>
          <a:ln w="9525">
            <a:noFill/>
            <a:round/>
            <a:headEnd/>
            <a:tailEnd/>
          </a:ln>
          <a:effectLst/>
        </p:spPr>
        <p:txBody>
          <a:bodyPr vert="horz" wrap="square" lIns="0" tIns="0" rIns="0" bIns="0" numCol="1" anchor="t" anchorCtr="0" compatLnSpc="1">
            <a:prstTxWarp prst="textNoShape">
              <a:avLst/>
            </a:prstTxWarp>
          </a:bodyPr>
          <a:lstStyle>
            <a:lvl1pPr algn="r">
              <a:lnSpc>
                <a:spcPct val="95000"/>
              </a:lnSpc>
              <a:tabLst>
                <a:tab pos="723900" algn="l"/>
                <a:tab pos="1447800" algn="l"/>
                <a:tab pos="2171700" algn="l"/>
              </a:tabLst>
              <a:defRPr sz="1400">
                <a:solidFill>
                  <a:srgbClr val="000000"/>
                </a:solidFill>
                <a:latin typeface="Times New Roman" pitchFamily="16" charset="0"/>
                <a:ea typeface="Lucida Sans Unicode" charset="0"/>
                <a:cs typeface="Lucida Sans Unicode" charset="0"/>
              </a:defRPr>
            </a:lvl1pPr>
          </a:lstStyle>
          <a:p>
            <a:fld id="{52046EBB-E647-498D-B88E-AB4E8E52EBDB}" type="slidenum">
              <a:rPr lang="en-GB"/>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49263" rtl="0" fontAlgn="base" hangingPunct="0">
        <a:lnSpc>
          <a:spcPct val="93000"/>
        </a:lnSpc>
        <a:spcBef>
          <a:spcPct val="0"/>
        </a:spcBef>
        <a:spcAft>
          <a:spcPct val="0"/>
        </a:spcAft>
        <a:buClr>
          <a:srgbClr val="000000"/>
        </a:buClr>
        <a:buSzPct val="100000"/>
        <a:buFont typeface="Times New Roman" pitchFamily="16" charset="0"/>
        <a:defRPr sz="4400">
          <a:solidFill>
            <a:srgbClr val="280099"/>
          </a:solidFill>
          <a:latin typeface="+mj-lt"/>
          <a:ea typeface="+mj-ea"/>
          <a:cs typeface="+mj-cs"/>
        </a:defRPr>
      </a:lvl1pPr>
      <a:lvl2pPr marL="742950" indent="-285750" algn="ctr" defTabSz="449263" rtl="0" fontAlgn="base" hangingPunct="0">
        <a:lnSpc>
          <a:spcPct val="93000"/>
        </a:lnSpc>
        <a:spcBef>
          <a:spcPct val="0"/>
        </a:spcBef>
        <a:spcAft>
          <a:spcPct val="0"/>
        </a:spcAft>
        <a:buClr>
          <a:srgbClr val="000000"/>
        </a:buClr>
        <a:buSzPct val="100000"/>
        <a:buFont typeface="Times New Roman" pitchFamily="16" charset="0"/>
        <a:defRPr sz="4400">
          <a:solidFill>
            <a:srgbClr val="280099"/>
          </a:solidFill>
          <a:latin typeface="Arial" charset="0"/>
          <a:cs typeface="Arial Unicode MS" charset="0"/>
        </a:defRPr>
      </a:lvl2pPr>
      <a:lvl3pPr marL="1143000" indent="-228600" algn="ctr" defTabSz="449263" rtl="0" fontAlgn="base" hangingPunct="0">
        <a:lnSpc>
          <a:spcPct val="93000"/>
        </a:lnSpc>
        <a:spcBef>
          <a:spcPct val="0"/>
        </a:spcBef>
        <a:spcAft>
          <a:spcPct val="0"/>
        </a:spcAft>
        <a:buClr>
          <a:srgbClr val="000000"/>
        </a:buClr>
        <a:buSzPct val="100000"/>
        <a:buFont typeface="Times New Roman" pitchFamily="16" charset="0"/>
        <a:defRPr sz="4400">
          <a:solidFill>
            <a:srgbClr val="280099"/>
          </a:solidFill>
          <a:latin typeface="Arial" charset="0"/>
          <a:cs typeface="Arial Unicode MS" charset="0"/>
        </a:defRPr>
      </a:lvl3pPr>
      <a:lvl4pPr marL="1600200" indent="-228600" algn="ctr" defTabSz="449263" rtl="0" fontAlgn="base" hangingPunct="0">
        <a:lnSpc>
          <a:spcPct val="93000"/>
        </a:lnSpc>
        <a:spcBef>
          <a:spcPct val="0"/>
        </a:spcBef>
        <a:spcAft>
          <a:spcPct val="0"/>
        </a:spcAft>
        <a:buClr>
          <a:srgbClr val="000000"/>
        </a:buClr>
        <a:buSzPct val="100000"/>
        <a:buFont typeface="Times New Roman" pitchFamily="16" charset="0"/>
        <a:defRPr sz="4400">
          <a:solidFill>
            <a:srgbClr val="280099"/>
          </a:solidFill>
          <a:latin typeface="Arial" charset="0"/>
          <a:cs typeface="Arial Unicode MS" charset="0"/>
        </a:defRPr>
      </a:lvl4pPr>
      <a:lvl5pPr marL="2057400" indent="-228600" algn="ctr" defTabSz="449263" rtl="0" fontAlgn="base" hangingPunct="0">
        <a:lnSpc>
          <a:spcPct val="93000"/>
        </a:lnSpc>
        <a:spcBef>
          <a:spcPct val="0"/>
        </a:spcBef>
        <a:spcAft>
          <a:spcPct val="0"/>
        </a:spcAft>
        <a:buClr>
          <a:srgbClr val="000000"/>
        </a:buClr>
        <a:buSzPct val="100000"/>
        <a:buFont typeface="Times New Roman" pitchFamily="16" charset="0"/>
        <a:defRPr sz="4400">
          <a:solidFill>
            <a:srgbClr val="280099"/>
          </a:solidFill>
          <a:latin typeface="Arial" charset="0"/>
          <a:cs typeface="Arial Unicode MS" charset="0"/>
        </a:defRPr>
      </a:lvl5pPr>
      <a:lvl6pPr marL="2514600" indent="-228600" algn="ctr" defTabSz="449263" rtl="0" fontAlgn="base" hangingPunct="0">
        <a:lnSpc>
          <a:spcPct val="93000"/>
        </a:lnSpc>
        <a:spcBef>
          <a:spcPct val="0"/>
        </a:spcBef>
        <a:spcAft>
          <a:spcPct val="0"/>
        </a:spcAft>
        <a:buClr>
          <a:srgbClr val="000000"/>
        </a:buClr>
        <a:buSzPct val="100000"/>
        <a:buFont typeface="Times New Roman" pitchFamily="16" charset="0"/>
        <a:defRPr sz="4400">
          <a:solidFill>
            <a:srgbClr val="280099"/>
          </a:solidFill>
          <a:latin typeface="Arial" charset="0"/>
          <a:cs typeface="Arial Unicode MS" charset="0"/>
        </a:defRPr>
      </a:lvl6pPr>
      <a:lvl7pPr marL="2971800" indent="-228600" algn="ctr" defTabSz="449263" rtl="0" fontAlgn="base" hangingPunct="0">
        <a:lnSpc>
          <a:spcPct val="93000"/>
        </a:lnSpc>
        <a:spcBef>
          <a:spcPct val="0"/>
        </a:spcBef>
        <a:spcAft>
          <a:spcPct val="0"/>
        </a:spcAft>
        <a:buClr>
          <a:srgbClr val="000000"/>
        </a:buClr>
        <a:buSzPct val="100000"/>
        <a:buFont typeface="Times New Roman" pitchFamily="16" charset="0"/>
        <a:defRPr sz="4400">
          <a:solidFill>
            <a:srgbClr val="280099"/>
          </a:solidFill>
          <a:latin typeface="Arial" charset="0"/>
          <a:cs typeface="Arial Unicode MS" charset="0"/>
        </a:defRPr>
      </a:lvl7pPr>
      <a:lvl8pPr marL="3429000" indent="-228600" algn="ctr" defTabSz="449263" rtl="0" fontAlgn="base" hangingPunct="0">
        <a:lnSpc>
          <a:spcPct val="93000"/>
        </a:lnSpc>
        <a:spcBef>
          <a:spcPct val="0"/>
        </a:spcBef>
        <a:spcAft>
          <a:spcPct val="0"/>
        </a:spcAft>
        <a:buClr>
          <a:srgbClr val="000000"/>
        </a:buClr>
        <a:buSzPct val="100000"/>
        <a:buFont typeface="Times New Roman" pitchFamily="16" charset="0"/>
        <a:defRPr sz="4400">
          <a:solidFill>
            <a:srgbClr val="280099"/>
          </a:solidFill>
          <a:latin typeface="Arial" charset="0"/>
          <a:cs typeface="Arial Unicode MS" charset="0"/>
        </a:defRPr>
      </a:lvl8pPr>
      <a:lvl9pPr marL="3886200" indent="-228600" algn="ctr" defTabSz="449263" rtl="0" fontAlgn="base" hangingPunct="0">
        <a:lnSpc>
          <a:spcPct val="93000"/>
        </a:lnSpc>
        <a:spcBef>
          <a:spcPct val="0"/>
        </a:spcBef>
        <a:spcAft>
          <a:spcPct val="0"/>
        </a:spcAft>
        <a:buClr>
          <a:srgbClr val="000000"/>
        </a:buClr>
        <a:buSzPct val="100000"/>
        <a:buFont typeface="Times New Roman" pitchFamily="16" charset="0"/>
        <a:defRPr sz="4400">
          <a:solidFill>
            <a:srgbClr val="280099"/>
          </a:solidFill>
          <a:latin typeface="Arial" charset="0"/>
          <a:cs typeface="Arial Unicode MS" charset="0"/>
        </a:defRPr>
      </a:lvl9pPr>
    </p:titleStyle>
    <p:bodyStyle>
      <a:lvl1pPr marL="342900" indent="-342900" algn="l" defTabSz="449263" rtl="0" fontAlgn="base" hangingPunct="0">
        <a:lnSpc>
          <a:spcPct val="93000"/>
        </a:lnSpc>
        <a:spcBef>
          <a:spcPct val="0"/>
        </a:spcBef>
        <a:spcAft>
          <a:spcPts val="1425"/>
        </a:spcAft>
        <a:buClr>
          <a:srgbClr val="000000"/>
        </a:buClr>
        <a:buSzPct val="100000"/>
        <a:buFont typeface="Times New Roman" pitchFamily="16" charset="0"/>
        <a:defRPr sz="3200">
          <a:solidFill>
            <a:srgbClr val="000080"/>
          </a:solidFill>
          <a:latin typeface="+mn-lt"/>
          <a:ea typeface="+mn-ea"/>
          <a:cs typeface="+mn-cs"/>
        </a:defRPr>
      </a:lvl1pPr>
      <a:lvl2pPr marL="742950" indent="-285750" algn="l" defTabSz="449263" rtl="0" fontAlgn="base" hangingPunct="0">
        <a:lnSpc>
          <a:spcPct val="93000"/>
        </a:lnSpc>
        <a:spcBef>
          <a:spcPct val="0"/>
        </a:spcBef>
        <a:spcAft>
          <a:spcPts val="1138"/>
        </a:spcAft>
        <a:buClr>
          <a:srgbClr val="000000"/>
        </a:buClr>
        <a:buSzPct val="100000"/>
        <a:buFont typeface="Times New Roman" pitchFamily="16" charset="0"/>
        <a:defRPr sz="2800">
          <a:solidFill>
            <a:srgbClr val="000080"/>
          </a:solidFill>
          <a:latin typeface="+mn-lt"/>
          <a:cs typeface="+mn-cs"/>
        </a:defRPr>
      </a:lvl2pPr>
      <a:lvl3pPr marL="1143000" indent="-228600" algn="l" defTabSz="449263" rtl="0" fontAlgn="base" hangingPunct="0">
        <a:lnSpc>
          <a:spcPct val="93000"/>
        </a:lnSpc>
        <a:spcBef>
          <a:spcPct val="0"/>
        </a:spcBef>
        <a:spcAft>
          <a:spcPts val="850"/>
        </a:spcAft>
        <a:buClr>
          <a:srgbClr val="000000"/>
        </a:buClr>
        <a:buSzPct val="100000"/>
        <a:buFont typeface="Times New Roman" pitchFamily="16" charset="0"/>
        <a:defRPr sz="2400">
          <a:solidFill>
            <a:srgbClr val="000080"/>
          </a:solidFill>
          <a:latin typeface="+mn-lt"/>
          <a:cs typeface="+mn-cs"/>
        </a:defRPr>
      </a:lvl3pPr>
      <a:lvl4pPr marL="1600200" indent="-228600" algn="l" defTabSz="449263" rtl="0" fontAlgn="base" hangingPunct="0">
        <a:lnSpc>
          <a:spcPct val="93000"/>
        </a:lnSpc>
        <a:spcBef>
          <a:spcPct val="0"/>
        </a:spcBef>
        <a:spcAft>
          <a:spcPts val="575"/>
        </a:spcAft>
        <a:buClr>
          <a:srgbClr val="000000"/>
        </a:buClr>
        <a:buSzPct val="100000"/>
        <a:buFont typeface="Times New Roman" pitchFamily="16" charset="0"/>
        <a:defRPr sz="2000">
          <a:solidFill>
            <a:srgbClr val="000080"/>
          </a:solidFill>
          <a:latin typeface="+mn-lt"/>
          <a:cs typeface="+mn-cs"/>
        </a:defRPr>
      </a:lvl4pPr>
      <a:lvl5pPr marL="2057400" indent="-228600" algn="l" defTabSz="449263" rtl="0" fontAlgn="base" hangingPunct="0">
        <a:lnSpc>
          <a:spcPct val="93000"/>
        </a:lnSpc>
        <a:spcBef>
          <a:spcPct val="0"/>
        </a:spcBef>
        <a:spcAft>
          <a:spcPts val="288"/>
        </a:spcAft>
        <a:buClr>
          <a:srgbClr val="000000"/>
        </a:buClr>
        <a:buSzPct val="100000"/>
        <a:buFont typeface="Times New Roman" pitchFamily="16" charset="0"/>
        <a:defRPr sz="2000">
          <a:solidFill>
            <a:srgbClr val="000080"/>
          </a:solidFill>
          <a:latin typeface="+mn-lt"/>
          <a:cs typeface="+mn-cs"/>
        </a:defRPr>
      </a:lvl5pPr>
      <a:lvl6pPr marL="2514600" indent="-228600" algn="l" defTabSz="449263" rtl="0" fontAlgn="base" hangingPunct="0">
        <a:lnSpc>
          <a:spcPct val="93000"/>
        </a:lnSpc>
        <a:spcBef>
          <a:spcPct val="0"/>
        </a:spcBef>
        <a:spcAft>
          <a:spcPts val="288"/>
        </a:spcAft>
        <a:buClr>
          <a:srgbClr val="000000"/>
        </a:buClr>
        <a:buSzPct val="100000"/>
        <a:buFont typeface="Times New Roman" pitchFamily="16" charset="0"/>
        <a:defRPr sz="2000">
          <a:solidFill>
            <a:srgbClr val="000080"/>
          </a:solidFill>
          <a:latin typeface="+mn-lt"/>
          <a:cs typeface="+mn-cs"/>
        </a:defRPr>
      </a:lvl6pPr>
      <a:lvl7pPr marL="2971800" indent="-228600" algn="l" defTabSz="449263" rtl="0" fontAlgn="base" hangingPunct="0">
        <a:lnSpc>
          <a:spcPct val="93000"/>
        </a:lnSpc>
        <a:spcBef>
          <a:spcPct val="0"/>
        </a:spcBef>
        <a:spcAft>
          <a:spcPts val="288"/>
        </a:spcAft>
        <a:buClr>
          <a:srgbClr val="000000"/>
        </a:buClr>
        <a:buSzPct val="100000"/>
        <a:buFont typeface="Times New Roman" pitchFamily="16" charset="0"/>
        <a:defRPr sz="2000">
          <a:solidFill>
            <a:srgbClr val="000080"/>
          </a:solidFill>
          <a:latin typeface="+mn-lt"/>
          <a:cs typeface="+mn-cs"/>
        </a:defRPr>
      </a:lvl7pPr>
      <a:lvl8pPr marL="3429000" indent="-228600" algn="l" defTabSz="449263" rtl="0" fontAlgn="base" hangingPunct="0">
        <a:lnSpc>
          <a:spcPct val="93000"/>
        </a:lnSpc>
        <a:spcBef>
          <a:spcPct val="0"/>
        </a:spcBef>
        <a:spcAft>
          <a:spcPts val="288"/>
        </a:spcAft>
        <a:buClr>
          <a:srgbClr val="000000"/>
        </a:buClr>
        <a:buSzPct val="100000"/>
        <a:buFont typeface="Times New Roman" pitchFamily="16" charset="0"/>
        <a:defRPr sz="2000">
          <a:solidFill>
            <a:srgbClr val="000080"/>
          </a:solidFill>
          <a:latin typeface="+mn-lt"/>
          <a:cs typeface="+mn-cs"/>
        </a:defRPr>
      </a:lvl8pPr>
      <a:lvl9pPr marL="3886200" indent="-228600" algn="l" defTabSz="449263" rtl="0" fontAlgn="base" hangingPunct="0">
        <a:lnSpc>
          <a:spcPct val="93000"/>
        </a:lnSpc>
        <a:spcBef>
          <a:spcPct val="0"/>
        </a:spcBef>
        <a:spcAft>
          <a:spcPts val="288"/>
        </a:spcAft>
        <a:buClr>
          <a:srgbClr val="000000"/>
        </a:buClr>
        <a:buSzPct val="100000"/>
        <a:buFont typeface="Times New Roman" pitchFamily="16" charset="0"/>
        <a:defRPr sz="2000">
          <a:solidFill>
            <a:srgbClr val="000080"/>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hyperlink" Target="http://beingamydietrich.wordpress.com/"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beingamydietrich.wordpress.com/2009/04/02/"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www.foodylife.com/food-package/870/bioplastic-production-of-transgenic-pla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Rectangle 1"/>
          <p:cNvSpPr>
            <a:spLocks noGrp="1" noChangeArrowheads="1"/>
          </p:cNvSpPr>
          <p:nvPr>
            <p:ph type="title"/>
          </p:nvPr>
        </p:nvSpPr>
        <p:spPr>
          <a:xfrm>
            <a:off x="539750" y="900113"/>
            <a:ext cx="9036050" cy="4176712"/>
          </a:xfrm>
          <a:ln/>
        </p:spPr>
        <p:txBody>
          <a:bodyPr tIns="24695"/>
          <a:lstStyle/>
          <a:p>
            <a:pPr algn="l">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b="1" dirty="0"/>
              <a:t>An investigation into current knowledge </a:t>
            </a:r>
            <a:r>
              <a:rPr lang="en-GB" sz="2800" b="1" dirty="0" smtClean="0"/>
              <a:t>levels, </a:t>
            </a:r>
            <a:r>
              <a:rPr lang="en-GB" sz="2800" b="1" dirty="0"/>
              <a:t>for </a:t>
            </a:r>
            <a:r>
              <a:rPr lang="en-GB" sz="2800" b="1" dirty="0" smtClean="0"/>
              <a:t>the disposal </a:t>
            </a:r>
            <a:r>
              <a:rPr lang="en-GB" sz="2800" b="1" dirty="0"/>
              <a:t>of biodegradable plastics and </a:t>
            </a:r>
            <a:r>
              <a:rPr lang="en-GB" sz="2800" b="1" dirty="0" smtClean="0"/>
              <a:t>bioplastics, </a:t>
            </a:r>
            <a:r>
              <a:rPr lang="en-GB" sz="2800" b="1" dirty="0"/>
              <a:t>within the scientific community and waste disposal authorities in England and Wales.</a:t>
            </a:r>
          </a:p>
        </p:txBody>
      </p:sp>
      <p:sp>
        <p:nvSpPr>
          <p:cNvPr id="3074" name="Text Box 2"/>
          <p:cNvSpPr txBox="1">
            <a:spLocks noChangeArrowheads="1"/>
          </p:cNvSpPr>
          <p:nvPr/>
        </p:nvSpPr>
        <p:spPr bwMode="auto">
          <a:xfrm>
            <a:off x="720725" y="5219700"/>
            <a:ext cx="8855075" cy="855663"/>
          </a:xfrm>
          <a:prstGeom prst="rect">
            <a:avLst/>
          </a:prstGeom>
          <a:noFill/>
          <a:ln w="9525">
            <a:noFill/>
            <a:round/>
            <a:headEnd/>
            <a:tailEnd/>
          </a:ln>
          <a:effectLst/>
        </p:spPr>
        <p:txBody>
          <a:bodyPr lIns="0" tIns="21168" rIns="0" bIns="0" anchor="ctr"/>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solidFill>
                  <a:srgbClr val="280099"/>
                </a:solidFill>
                <a:cs typeface="Arial Unicode MS" charset="0"/>
              </a:rPr>
              <a:t>Sarah-Rhiannon Wathan  21/06/10</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Grp="1" noChangeArrowheads="1"/>
          </p:cNvSpPr>
          <p:nvPr>
            <p:ph type="title"/>
          </p:nvPr>
        </p:nvSpPr>
        <p:spPr>
          <a:xfrm>
            <a:off x="503238" y="301625"/>
            <a:ext cx="9070975" cy="1262063"/>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Contents</a:t>
            </a:r>
          </a:p>
        </p:txBody>
      </p:sp>
      <p:sp>
        <p:nvSpPr>
          <p:cNvPr id="4098" name="Rectangle 2"/>
          <p:cNvSpPr>
            <a:spLocks noGrp="1" noChangeArrowheads="1"/>
          </p:cNvSpPr>
          <p:nvPr>
            <p:ph type="body" idx="1"/>
          </p:nvPr>
        </p:nvSpPr>
        <p:spPr>
          <a:xfrm>
            <a:off x="719832" y="1691605"/>
            <a:ext cx="8855075" cy="4968576"/>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Introduction</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Rationale</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smtClean="0"/>
              <a:t>Objectives</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smtClean="0"/>
              <a:t>Location of Study</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smtClean="0"/>
              <a:t>Methodological Review</a:t>
            </a:r>
            <a:endParaRPr lang="en-GB" sz="2800" dirty="0"/>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smtClean="0"/>
              <a:t>Evaluation of Results</a:t>
            </a:r>
            <a:endParaRPr lang="en-GB" sz="2800" dirty="0"/>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Recommendations for Further Research</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Conclusions</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References </a:t>
            </a:r>
          </a:p>
        </p:txBody>
      </p:sp>
    </p:spTree>
  </p:cSld>
  <p:clrMapOvr>
    <a:masterClrMapping/>
  </p:clrMapOvr>
  <p:transition spd="med"/>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1"/>
          <p:cNvSpPr>
            <a:spLocks noGrp="1" noChangeArrowheads="1"/>
          </p:cNvSpPr>
          <p:nvPr>
            <p:ph type="title"/>
          </p:nvPr>
        </p:nvSpPr>
        <p:spPr>
          <a:xfrm>
            <a:off x="503238" y="301625"/>
            <a:ext cx="9070975" cy="1262063"/>
          </a:xfrm>
          <a:ln/>
        </p:spPr>
        <p:txBody>
          <a:bodyPr tIns="35280"/>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4000" dirty="0"/>
              <a:t>Range of Biodegradable Plastics and Bioplastic Products.</a:t>
            </a:r>
          </a:p>
        </p:txBody>
      </p:sp>
      <p:pic>
        <p:nvPicPr>
          <p:cNvPr id="5122" name="Picture 2"/>
          <p:cNvPicPr>
            <a:picLocks noChangeAspect="1" noChangeArrowheads="1"/>
          </p:cNvPicPr>
          <p:nvPr/>
        </p:nvPicPr>
        <p:blipFill>
          <a:blip r:embed="rId3" cstate="print"/>
          <a:srcRect/>
          <a:stretch>
            <a:fillRect/>
          </a:stretch>
        </p:blipFill>
        <p:spPr bwMode="auto">
          <a:xfrm>
            <a:off x="1260475" y="1619250"/>
            <a:ext cx="8099425" cy="4319588"/>
          </a:xfrm>
          <a:prstGeom prst="rect">
            <a:avLst/>
          </a:prstGeom>
          <a:noFill/>
          <a:ln w="9525">
            <a:noFill/>
            <a:round/>
            <a:headEnd/>
            <a:tailEnd/>
          </a:ln>
          <a:effectLst/>
        </p:spPr>
      </p:pic>
      <p:sp>
        <p:nvSpPr>
          <p:cNvPr id="5123" name="Rectangle 3"/>
          <p:cNvSpPr>
            <a:spLocks noGrp="1" noChangeArrowheads="1"/>
          </p:cNvSpPr>
          <p:nvPr>
            <p:ph type="subTitle" idx="4294967295"/>
          </p:nvPr>
        </p:nvSpPr>
        <p:spPr bwMode="auto">
          <a:xfrm>
            <a:off x="720725" y="5940425"/>
            <a:ext cx="8855075" cy="539750"/>
          </a:xfrm>
          <a:prstGeom prst="rect">
            <a:avLst/>
          </a:prstGeom>
          <a:noFill/>
          <a:ln/>
        </p:spPr>
        <p:txBody>
          <a:bodyPr lIns="0" tIns="15876" rIns="0" bIns="0" anchor="ctr"/>
          <a:lstStyle/>
          <a:p>
            <a:pPr marL="0" indent="0" algn="r">
              <a:spcAft>
                <a:spcPct val="0"/>
              </a:spcAft>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1800" dirty="0">
                <a:solidFill>
                  <a:schemeClr val="tx1"/>
                </a:solidFill>
              </a:rPr>
              <a:t>www.foodylife.com </a:t>
            </a:r>
            <a:r>
              <a:rPr lang="en-GB" sz="1800" dirty="0" smtClean="0">
                <a:solidFill>
                  <a:schemeClr val="tx1"/>
                </a:solidFill>
              </a:rPr>
              <a:t> </a:t>
            </a:r>
            <a:r>
              <a:rPr lang="en-GB" sz="1800" dirty="0">
                <a:solidFill>
                  <a:srgbClr val="280099"/>
                </a:solidFill>
              </a:rPr>
              <a:t>a</a:t>
            </a:r>
            <a:r>
              <a:rPr lang="en-GB" sz="1800" dirty="0" smtClean="0">
                <a:solidFill>
                  <a:srgbClr val="280099"/>
                </a:solidFill>
              </a:rPr>
              <a:t>ccessed </a:t>
            </a:r>
            <a:r>
              <a:rPr lang="en-GB" sz="1800" dirty="0">
                <a:solidFill>
                  <a:srgbClr val="280099"/>
                </a:solidFill>
              </a:rPr>
              <a:t>19/06/10</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Rationale</a:t>
            </a:r>
          </a:p>
        </p:txBody>
      </p:sp>
      <p:sp>
        <p:nvSpPr>
          <p:cNvPr id="6146" name="Rectangle 2"/>
          <p:cNvSpPr>
            <a:spLocks noGrp="1" noChangeArrowheads="1"/>
          </p:cNvSpPr>
          <p:nvPr>
            <p:ph type="body" idx="1"/>
          </p:nvPr>
        </p:nvSpPr>
        <p:spPr>
          <a:xfrm>
            <a:off x="720725" y="1979613"/>
            <a:ext cx="8855075" cy="4049712"/>
          </a:xfrm>
          <a:ln/>
        </p:spPr>
        <p:txBody>
          <a:bodyPr/>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Scientific complexity.</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Lack of clear concise agreed upon definitions.</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Increasing number of scientific and professional articles in this area.</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614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614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Objectives </a:t>
            </a:r>
          </a:p>
        </p:txBody>
      </p:sp>
      <p:sp>
        <p:nvSpPr>
          <p:cNvPr id="7170" name="Rectangle 2"/>
          <p:cNvSpPr>
            <a:spLocks noGrp="1" noChangeArrowheads="1"/>
          </p:cNvSpPr>
          <p:nvPr>
            <p:ph type="body" idx="1"/>
          </p:nvPr>
        </p:nvSpPr>
        <p:spPr>
          <a:xfrm>
            <a:off x="720725" y="1619250"/>
            <a:ext cx="8855075" cy="6489700"/>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Objective One</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Review of current scientific and professional literature on the disposal of biodegradable plastics and bioplastics.</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Objective Two</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Evaluation of knowledge levels regarding disposal of biodegradable plastics and bioplastics with local authorities in England and Wales.</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Objective Three</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Creation of a model to aid knowledge transference between the scientific community and local authorities. Along with the creation of a model to aid knowledge transference within local authorities.</a:t>
            </a:r>
          </a:p>
          <a:p>
            <a:pPr marL="1727200" lvl="1" indent="-573088">
              <a:buClr>
                <a:srgbClr val="FF6633"/>
              </a:buClr>
              <a:buSzPct val="75000"/>
              <a:buFont typeface="Symbol" charset="2"/>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dirty="0"/>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71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717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additive="repl">
                                        <p:cTn id="18" dur="1" fill="hold">
                                          <p:stCondLst>
                                            <p:cond delay="0"/>
                                          </p:stCondLst>
                                        </p:cTn>
                                        <p:tgtEl>
                                          <p:spTgt spid="717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additive="repl">
                                        <p:cTn id="22" dur="1" fill="hold">
                                          <p:stCondLst>
                                            <p:cond delay="0"/>
                                          </p:stCondLst>
                                        </p:cTn>
                                        <p:tgtEl>
                                          <p:spTgt spid="717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additive="repl">
                                        <p:cTn id="26" dur="1" fill="hold">
                                          <p:stCondLst>
                                            <p:cond delay="0"/>
                                          </p:stCondLst>
                                        </p:cTn>
                                        <p:tgtEl>
                                          <p:spTgt spid="717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Location of Study</a:t>
            </a:r>
          </a:p>
        </p:txBody>
      </p:sp>
      <p:sp>
        <p:nvSpPr>
          <p:cNvPr id="8194" name="Rectangle 2"/>
          <p:cNvSpPr>
            <a:spLocks noGrp="1" noChangeArrowheads="1"/>
          </p:cNvSpPr>
          <p:nvPr>
            <p:ph type="body" idx="1"/>
          </p:nvPr>
        </p:nvSpPr>
        <p:spPr>
          <a:xfrm>
            <a:off x="720725" y="1979613"/>
            <a:ext cx="8855075" cy="4049712"/>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Local authorities in England and Wales, specifically those which are Waste Disposal Authorities (WDAs), are the principal organisations through which the Waste Framework Directive (WFD) is operated.</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England and Wales share a legislative body, whilst Scotland has its own legislative body.</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da-DK" sz="2800" dirty="0"/>
              <a:t>Using Defras LATS Waste Disposal Authority Register, and all Unitary Authorities in Wales (as all are WDAs) </a:t>
            </a:r>
            <a:r>
              <a:rPr lang="da-DK" sz="2800" dirty="0" smtClean="0"/>
              <a:t>resulted </a:t>
            </a:r>
            <a:r>
              <a:rPr lang="da-DK" sz="2800" dirty="0"/>
              <a:t>in a total population of 143.</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819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819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819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Methodological Review</a:t>
            </a:r>
          </a:p>
        </p:txBody>
      </p:sp>
      <p:sp>
        <p:nvSpPr>
          <p:cNvPr id="9218" name="Rectangle 2"/>
          <p:cNvSpPr>
            <a:spLocks noGrp="1" noChangeArrowheads="1"/>
          </p:cNvSpPr>
          <p:nvPr>
            <p:ph type="body" idx="1"/>
          </p:nvPr>
        </p:nvSpPr>
        <p:spPr>
          <a:xfrm>
            <a:off x="720725" y="1611313"/>
            <a:ext cx="8855075" cy="5229225"/>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Objective One</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Literature </a:t>
            </a:r>
            <a:r>
              <a:rPr lang="en-GB" sz="2400" dirty="0" smtClean="0"/>
              <a:t>review was </a:t>
            </a:r>
            <a:r>
              <a:rPr lang="en-GB" sz="2400" dirty="0"/>
              <a:t>split </a:t>
            </a:r>
            <a:r>
              <a:rPr lang="en-GB" sz="2400" dirty="0" smtClean="0"/>
              <a:t>between </a:t>
            </a:r>
            <a:r>
              <a:rPr lang="en-GB" sz="2400" dirty="0"/>
              <a:t>literature review section, putting the research into context, and the results section, conclusions drawn from the review.</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Used scientific databases to locate relevant articles, (ScienceDirect, and SWETS) along with Google Scholar.</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Concentrated upon articles regarding the disposal of biodegradable plastics and </a:t>
            </a:r>
            <a:r>
              <a:rPr lang="en-GB" sz="2400" dirty="0" smtClean="0"/>
              <a:t>bioplastics </a:t>
            </a:r>
            <a:r>
              <a:rPr lang="en-GB" sz="2400" dirty="0"/>
              <a:t>via any method e.g. recycling or </a:t>
            </a:r>
            <a:r>
              <a:rPr lang="en-GB" sz="2400" dirty="0" smtClean="0"/>
              <a:t>composting.</a:t>
            </a:r>
            <a:endParaRPr lang="en-GB" sz="2400" dirty="0"/>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179 articles read.</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Looked for gaps in knowledge.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92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921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921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additive="repl">
                                        <p:cTn id="18" dur="1" fill="hold">
                                          <p:stCondLst>
                                            <p:cond delay="0"/>
                                          </p:stCondLst>
                                        </p:cTn>
                                        <p:tgtEl>
                                          <p:spTgt spid="921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additive="repl">
                                        <p:cTn id="22" dur="1" fill="hold">
                                          <p:stCondLst>
                                            <p:cond delay="0"/>
                                          </p:stCondLst>
                                        </p:cTn>
                                        <p:tgtEl>
                                          <p:spTgt spid="921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fill="hold" nodeType="clickEffect">
                                  <p:stCondLst>
                                    <p:cond delay="0"/>
                                  </p:stCondLst>
                                  <p:childTnLst>
                                    <p:set>
                                      <p:cBhvr additive="repl">
                                        <p:cTn id="26" dur="1" fill="hold">
                                          <p:stCondLst>
                                            <p:cond delay="0"/>
                                          </p:stCondLst>
                                        </p:cTn>
                                        <p:tgtEl>
                                          <p:spTgt spid="921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Methodological Review</a:t>
            </a:r>
          </a:p>
        </p:txBody>
      </p:sp>
      <p:sp>
        <p:nvSpPr>
          <p:cNvPr id="10242" name="Rectangle 2"/>
          <p:cNvSpPr>
            <a:spLocks noGrp="1" noChangeArrowheads="1"/>
          </p:cNvSpPr>
          <p:nvPr>
            <p:ph type="body" idx="1"/>
          </p:nvPr>
        </p:nvSpPr>
        <p:spPr>
          <a:xfrm>
            <a:off x="720725" y="1979613"/>
            <a:ext cx="8855075" cy="4065587"/>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Objective Two</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A study by Thomas (2004) showed that paper based surveys resulted in more responses than web based. 43% for mail and 33% for web based.</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The greater the level of accuracy required from the results the larger the sample size must be (Rea and Parker, 1997).</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Email survey chosen due to cost implications. </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Emails sent out to all 143 WDAs in England and Wales.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102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02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1024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additive="repl">
                                        <p:cTn id="22" dur="1" fill="hold">
                                          <p:stCondLst>
                                            <p:cond delay="0"/>
                                          </p:stCondLst>
                                        </p:cTn>
                                        <p:tgtEl>
                                          <p:spTgt spid="1024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Methodological Review</a:t>
            </a:r>
          </a:p>
        </p:txBody>
      </p:sp>
      <p:sp>
        <p:nvSpPr>
          <p:cNvPr id="11266" name="Rectangle 2"/>
          <p:cNvSpPr>
            <a:spLocks noGrp="1" noChangeArrowheads="1"/>
          </p:cNvSpPr>
          <p:nvPr>
            <p:ph type="body" idx="1"/>
          </p:nvPr>
        </p:nvSpPr>
        <p:spPr>
          <a:xfrm>
            <a:off x="720725" y="1979613"/>
            <a:ext cx="8855075" cy="4467225"/>
          </a:xfrm>
          <a:ln/>
        </p:spPr>
        <p:txBody>
          <a:bodyPr/>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Objective Two </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Choice of statistical analysis was based on most appropriate for data arising from the questionnaire.</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Use of frequency analysis as survey produced nominal scale data not ordinal scale data.</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Tests for association. Examining association of one measured frequency distribution with another.</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X</a:t>
            </a:r>
            <a:r>
              <a:rPr lang="en-GB" sz="2400" baseline="30000" dirty="0"/>
              <a:t>2</a:t>
            </a:r>
            <a:r>
              <a:rPr lang="en-GB" sz="2400" dirty="0"/>
              <a:t> identifies whether differences between observed and expected frequencies are larger than expected by chance. This test statistic approximates to chi-square.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1126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126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1126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additive="repl">
                                        <p:cTn id="18" dur="1" fill="hold">
                                          <p:stCondLst>
                                            <p:cond delay="0"/>
                                          </p:stCondLst>
                                        </p:cTn>
                                        <p:tgtEl>
                                          <p:spTgt spid="1126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additive="repl">
                                        <p:cTn id="22" dur="1" fill="hold">
                                          <p:stCondLst>
                                            <p:cond delay="0"/>
                                          </p:stCondLst>
                                        </p:cTn>
                                        <p:tgtEl>
                                          <p:spTgt spid="1126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Methodological Review</a:t>
            </a:r>
          </a:p>
        </p:txBody>
      </p:sp>
      <p:sp>
        <p:nvSpPr>
          <p:cNvPr id="13314" name="Rectangle 2"/>
          <p:cNvSpPr>
            <a:spLocks noGrp="1" noChangeArrowheads="1"/>
          </p:cNvSpPr>
          <p:nvPr>
            <p:ph type="body" idx="1"/>
          </p:nvPr>
        </p:nvSpPr>
        <p:spPr>
          <a:xfrm>
            <a:off x="720725" y="1979613"/>
            <a:ext cx="8855075" cy="4049712"/>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Objective Three and Four</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Creation of two models to aid transference of knowledge.</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Knowledge transfer from scientific community to local authority.</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Transfer and maintenance of knowledge within local authorities.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133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331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1331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additive="repl">
                                        <p:cTn id="18" dur="1" fill="hold">
                                          <p:stCondLst>
                                            <p:cond delay="0"/>
                                          </p:stCondLst>
                                        </p:cTn>
                                        <p:tgtEl>
                                          <p:spTgt spid="1331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
          <p:cNvSpPr>
            <a:spLocks noGrp="1" noChangeArrowheads="1"/>
          </p:cNvSpPr>
          <p:nvPr>
            <p:ph type="title"/>
          </p:nvPr>
        </p:nvSpPr>
        <p:spPr>
          <a:xfrm>
            <a:off x="503238" y="301625"/>
            <a:ext cx="9070975" cy="1262063"/>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Evaluation of Results</a:t>
            </a:r>
          </a:p>
        </p:txBody>
      </p:sp>
      <p:sp>
        <p:nvSpPr>
          <p:cNvPr id="14338" name="Rectangle 2"/>
          <p:cNvSpPr>
            <a:spLocks noGrp="1" noChangeArrowheads="1"/>
          </p:cNvSpPr>
          <p:nvPr>
            <p:ph type="body" idx="1"/>
          </p:nvPr>
        </p:nvSpPr>
        <p:spPr>
          <a:xfrm>
            <a:off x="720725" y="1979613"/>
            <a:ext cx="8855075" cy="4297362"/>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Objective One Principal findings.</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In order to obtain clear knowledge of the different types of biodegradable plastics and bioplastics and the conditions they required for biodisintegration there is no one article to read.</a:t>
            </a:r>
          </a:p>
          <a:p>
            <a:pPr marL="1727200" lvl="1" indent="-573088">
              <a:spcAft>
                <a:spcPts val="1425"/>
              </a:spcAft>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Scientific articles concentrate on the biodisintegration of a specific biodegradable plastics and bioplastics. </a:t>
            </a:r>
          </a:p>
          <a:p>
            <a:pPr marL="1727200" lvl="1" indent="-573088">
              <a:spcAft>
                <a:spcPts val="1425"/>
              </a:spcAft>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No articles found that took into consideration the impact upon the composting process of a mixture of biodegradable plastics and bioplastics being added to the composting mixture.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143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433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1433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additive="repl">
                                        <p:cTn id="18" dur="1" fill="hold">
                                          <p:stCondLst>
                                            <p:cond delay="0"/>
                                          </p:stCondLst>
                                        </p:cTn>
                                        <p:tgtEl>
                                          <p:spTgt spid="1433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1"/>
          <p:cNvSpPr>
            <a:spLocks noGrp="1" noChangeArrowheads="1"/>
          </p:cNvSpPr>
          <p:nvPr>
            <p:ph type="title"/>
          </p:nvPr>
        </p:nvSpPr>
        <p:spPr>
          <a:xfrm>
            <a:off x="503238" y="301625"/>
            <a:ext cx="9070975" cy="1262063"/>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Evaluation of Results</a:t>
            </a:r>
          </a:p>
        </p:txBody>
      </p:sp>
      <p:sp>
        <p:nvSpPr>
          <p:cNvPr id="15362" name="Rectangle 2"/>
          <p:cNvSpPr>
            <a:spLocks noGrp="1" noChangeArrowheads="1"/>
          </p:cNvSpPr>
          <p:nvPr>
            <p:ph type="body" idx="1"/>
          </p:nvPr>
        </p:nvSpPr>
        <p:spPr>
          <a:xfrm>
            <a:off x="720725" y="1979613"/>
            <a:ext cx="8855075" cy="4140200"/>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Objective One Principal Findings.</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No conformity of definitions amongst articles written or through the standards organisations.</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Uniformity of definitions allow for comparisons of test methods and subsequent results.</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Clear agreed upon definitions aid in the transference of knowledge.</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Industry suffers as a result of a lack clear </a:t>
            </a:r>
            <a:r>
              <a:rPr lang="en-GB" sz="2400" dirty="0" smtClean="0"/>
              <a:t>definitions.</a:t>
            </a:r>
            <a:endParaRPr lang="en-GB" sz="24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153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536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1536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additive="repl">
                                        <p:cTn id="18" dur="1" fill="hold">
                                          <p:stCondLst>
                                            <p:cond delay="0"/>
                                          </p:stCondLst>
                                        </p:cTn>
                                        <p:tgtEl>
                                          <p:spTgt spid="1536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additive="repl">
                                        <p:cTn id="22" dur="1" fill="hold">
                                          <p:stCondLst>
                                            <p:cond delay="0"/>
                                          </p:stCondLst>
                                        </p:cTn>
                                        <p:tgtEl>
                                          <p:spTgt spid="1536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Evaluation of Results</a:t>
            </a:r>
          </a:p>
        </p:txBody>
      </p:sp>
      <p:sp>
        <p:nvSpPr>
          <p:cNvPr id="16386" name="Rectangle 2"/>
          <p:cNvSpPr>
            <a:spLocks noGrp="1" noChangeArrowheads="1"/>
          </p:cNvSpPr>
          <p:nvPr>
            <p:ph type="body" idx="1"/>
          </p:nvPr>
        </p:nvSpPr>
        <p:spPr>
          <a:xfrm>
            <a:off x="720725" y="1979613"/>
            <a:ext cx="8855075" cy="4049712"/>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Objective Two Principal Findings.</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Survey results are contrary to literature review. </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One respondent stated that “Our re-processors is an in-vessel composting facility. They do not accept biodegradable plastics or bioplastics as they do not compost.”</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Another respondent stated that “Operators of in-vessel composting have said that this can cause problems in the system as it does not breakdown quickly enough.”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163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638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1638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additive="repl">
                                        <p:cTn id="18" dur="1" fill="hold">
                                          <p:stCondLst>
                                            <p:cond delay="0"/>
                                          </p:stCondLst>
                                        </p:cTn>
                                        <p:tgtEl>
                                          <p:spTgt spid="1638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Evaluation of Results</a:t>
            </a:r>
          </a:p>
        </p:txBody>
      </p:sp>
      <p:sp>
        <p:nvSpPr>
          <p:cNvPr id="17410" name="Rectangle 2"/>
          <p:cNvSpPr>
            <a:spLocks noGrp="1" noChangeArrowheads="1"/>
          </p:cNvSpPr>
          <p:nvPr>
            <p:ph type="body" idx="1"/>
          </p:nvPr>
        </p:nvSpPr>
        <p:spPr>
          <a:xfrm>
            <a:off x="720725" y="1979613"/>
            <a:ext cx="8855075" cy="4049712"/>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Objective Two Principal Findings.</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The contrary nature of the survey results resulted in a lack of cross referencing between the literature review and survey results.</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Role of definitions often underestimated, leading to confusion and misunderstanding.</a:t>
            </a:r>
          </a:p>
          <a:p>
            <a:pPr marL="1727200" lvl="1" indent="-573088">
              <a:buClr>
                <a:srgbClr val="FF6633"/>
              </a:buClr>
              <a:buSzPct val="75000"/>
              <a:buFont typeface="Symbol"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400" dirty="0"/>
              <a:t>The way we define words can impact upon policy, as definitions become the baseline for rationale and objectives.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174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74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174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additive="repl">
                                        <p:cTn id="18" dur="1" fill="hold">
                                          <p:stCondLst>
                                            <p:cond delay="0"/>
                                          </p:stCondLst>
                                        </p:cTn>
                                        <p:tgtEl>
                                          <p:spTgt spid="174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
          <p:cNvSpPr>
            <a:spLocks noGrp="1" noChangeArrowheads="1"/>
          </p:cNvSpPr>
          <p:nvPr>
            <p:ph type="title"/>
          </p:nvPr>
        </p:nvSpPr>
        <p:spPr>
          <a:xfrm>
            <a:off x="503238" y="307975"/>
            <a:ext cx="9070975" cy="1250950"/>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Recommendations for Further Research</a:t>
            </a:r>
          </a:p>
        </p:txBody>
      </p:sp>
      <p:sp>
        <p:nvSpPr>
          <p:cNvPr id="18434" name="Rectangle 2"/>
          <p:cNvSpPr>
            <a:spLocks noGrp="1" noChangeArrowheads="1"/>
          </p:cNvSpPr>
          <p:nvPr>
            <p:ph type="body" idx="1"/>
          </p:nvPr>
        </p:nvSpPr>
        <p:spPr>
          <a:xfrm>
            <a:off x="720725" y="1979613"/>
            <a:ext cx="8855075" cy="5148262"/>
          </a:xfrm>
          <a:ln/>
        </p:spPr>
        <p:txBody>
          <a:bodyPr tIns="22932"/>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600" dirty="0"/>
              <a:t>Further testing and development of created models.</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600" dirty="0"/>
              <a:t>Extend survey to include Waste Collection Authorities. Thereby establishing knowledge levels within local authorities from kerbside collection through to final disposal.</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600" dirty="0"/>
              <a:t>Investigation into distinguishing between plastic types, both by the public and disposal authorities.</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600" dirty="0"/>
              <a:t>Horizon scanning – consideration of all potential issues that could arise.</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600" dirty="0"/>
              <a:t>Investigation of how other European Union countries deal with biodegradable plastics and bioplastics, as like the UK they have to comply with the WFD.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184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84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184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fill="hold" nodeType="clickEffect">
                                  <p:stCondLst>
                                    <p:cond delay="0"/>
                                  </p:stCondLst>
                                  <p:childTnLst>
                                    <p:set>
                                      <p:cBhvr additive="repl">
                                        <p:cTn id="18" dur="1" fill="hold">
                                          <p:stCondLst>
                                            <p:cond delay="0"/>
                                          </p:stCondLst>
                                        </p:cTn>
                                        <p:tgtEl>
                                          <p:spTgt spid="1843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fill="hold" nodeType="clickEffect">
                                  <p:stCondLst>
                                    <p:cond delay="0"/>
                                  </p:stCondLst>
                                  <p:childTnLst>
                                    <p:set>
                                      <p:cBhvr additive="repl">
                                        <p:cTn id="22" dur="1" fill="hold">
                                          <p:stCondLst>
                                            <p:cond delay="0"/>
                                          </p:stCondLst>
                                        </p:cTn>
                                        <p:tgtEl>
                                          <p:spTgt spid="1843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noGrp="1" noChangeArrowheads="1"/>
          </p:cNvSpPr>
          <p:nvPr>
            <p:ph type="title"/>
          </p:nvPr>
        </p:nvSpPr>
        <p:spPr>
          <a:xfrm>
            <a:off x="503238" y="307975"/>
            <a:ext cx="9070975" cy="1250950"/>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Recommendations for Further Research</a:t>
            </a:r>
          </a:p>
        </p:txBody>
      </p:sp>
      <p:sp>
        <p:nvSpPr>
          <p:cNvPr id="19458" name="Rectangle 2"/>
          <p:cNvSpPr>
            <a:spLocks noGrp="1" noChangeArrowheads="1"/>
          </p:cNvSpPr>
          <p:nvPr>
            <p:ph type="body" idx="1"/>
          </p:nvPr>
        </p:nvSpPr>
        <p:spPr>
          <a:xfrm>
            <a:off x="720725" y="1979613"/>
            <a:ext cx="8855075" cy="4049712"/>
          </a:xfrm>
          <a:ln/>
        </p:spPr>
        <p:txBody>
          <a:bodyPr tIns="22932"/>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600" dirty="0"/>
              <a:t>Biodegradable plastics and bioplastics will increase in volume in the future, important that decisions are taken now to ensure that robust systems are in place for the disposal so not impact upon existing recycling streams.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1945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Conclusions</a:t>
            </a:r>
          </a:p>
        </p:txBody>
      </p:sp>
      <p:sp>
        <p:nvSpPr>
          <p:cNvPr id="20482" name="Rectangle 2"/>
          <p:cNvSpPr>
            <a:spLocks noGrp="1" noChangeArrowheads="1"/>
          </p:cNvSpPr>
          <p:nvPr>
            <p:ph type="body" idx="1"/>
          </p:nvPr>
        </p:nvSpPr>
        <p:spPr>
          <a:xfrm>
            <a:off x="720725" y="1979613"/>
            <a:ext cx="8855075" cy="4049712"/>
          </a:xfrm>
          <a:ln/>
        </p:spPr>
        <p:txBody>
          <a:bodyPr tIns="24695"/>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Gaps in existing literature.</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No definitive definitions.</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2800" dirty="0"/>
              <a:t>Confusion amongst local authorities regarding differences between biodegradable plastics and bioplastics and their disposal.</a:t>
            </a:r>
          </a:p>
          <a:p>
            <a:pPr marL="431800" indent="-323850">
              <a:buClr>
                <a:srgbClr val="FF6633"/>
              </a:buClr>
              <a:buSzPct val="45000"/>
              <a:buFont typeface="Wingdings" charset="2"/>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sz="28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2048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2048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additive="repl">
                                        <p:cTn id="14" dur="1" fill="hold">
                                          <p:stCondLst>
                                            <p:cond delay="0"/>
                                          </p:stCondLst>
                                        </p:cTn>
                                        <p:tgtEl>
                                          <p:spTgt spid="2048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
          <p:cNvSpPr>
            <a:spLocks noGrp="1" noChangeArrowheads="1"/>
          </p:cNvSpPr>
          <p:nvPr>
            <p:ph type="title"/>
          </p:nvPr>
        </p:nvSpPr>
        <p:spPr>
          <a:xfrm>
            <a:off x="503238" y="346075"/>
            <a:ext cx="9070975" cy="1171575"/>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The End?</a:t>
            </a:r>
          </a:p>
        </p:txBody>
      </p:sp>
      <p:pic>
        <p:nvPicPr>
          <p:cNvPr id="21506" name="Picture 2"/>
          <p:cNvPicPr>
            <a:picLocks noChangeAspect="1" noChangeArrowheads="1"/>
          </p:cNvPicPr>
          <p:nvPr/>
        </p:nvPicPr>
        <p:blipFill>
          <a:blip r:embed="rId3" cstate="print"/>
          <a:srcRect/>
          <a:stretch>
            <a:fillRect/>
          </a:stretch>
        </p:blipFill>
        <p:spPr bwMode="auto">
          <a:xfrm>
            <a:off x="2624138" y="1260475"/>
            <a:ext cx="4895850" cy="5040313"/>
          </a:xfrm>
          <a:prstGeom prst="rect">
            <a:avLst/>
          </a:prstGeom>
          <a:noFill/>
          <a:ln w="9525">
            <a:noFill/>
            <a:round/>
            <a:headEnd/>
            <a:tailEnd/>
          </a:ln>
          <a:effectLst/>
        </p:spPr>
      </p:pic>
      <p:sp>
        <p:nvSpPr>
          <p:cNvPr id="21507" name="Text Box 3"/>
          <p:cNvSpPr txBox="1">
            <a:spLocks noChangeArrowheads="1"/>
          </p:cNvSpPr>
          <p:nvPr/>
        </p:nvSpPr>
        <p:spPr bwMode="auto">
          <a:xfrm>
            <a:off x="5580063" y="6300788"/>
            <a:ext cx="2881312" cy="431800"/>
          </a:xfrm>
          <a:prstGeom prst="rect">
            <a:avLst/>
          </a:prstGeom>
          <a:noFill/>
          <a:ln w="9525">
            <a:noFill/>
            <a:round/>
            <a:headEnd/>
            <a:tailEnd/>
          </a:ln>
          <a:effectLst/>
        </p:spPr>
        <p:txBody>
          <a:bodyPr lIns="90000" tIns="55584" rIns="90000" bIns="45000"/>
          <a:lstStyle/>
          <a:p>
            <a:pPr>
              <a:tabLst>
                <a:tab pos="723900" algn="l"/>
                <a:tab pos="1447800" algn="l"/>
                <a:tab pos="2171700" algn="l"/>
              </a:tabLst>
            </a:pPr>
            <a:r>
              <a:rPr lang="en-GB" sz="1200" dirty="0">
                <a:solidFill>
                  <a:srgbClr val="000000"/>
                </a:solidFill>
                <a:ea typeface="Lucida Sans Unicode" charset="0"/>
                <a:cs typeface="Lucida Sans Unicode" charset="0"/>
                <a:hlinkClick r:id="rId4"/>
              </a:rPr>
              <a:t>http://beingamydietrich.wordpress.com/</a:t>
            </a:r>
            <a:r>
              <a:rPr lang="en-GB" sz="1200" dirty="0">
                <a:solidFill>
                  <a:srgbClr val="000000"/>
                </a:solidFill>
                <a:ea typeface="Lucida Sans Unicode" charset="0"/>
                <a:cs typeface="Lucida Sans Unicode" charset="0"/>
              </a:rPr>
              <a:t> </a:t>
            </a:r>
          </a:p>
          <a:p>
            <a:pPr>
              <a:tabLst>
                <a:tab pos="723900" algn="l"/>
                <a:tab pos="1447800" algn="l"/>
                <a:tab pos="2171700" algn="l"/>
              </a:tabLst>
            </a:pPr>
            <a:r>
              <a:rPr lang="en-GB" sz="1200" dirty="0">
                <a:solidFill>
                  <a:srgbClr val="000000"/>
                </a:solidFill>
                <a:ea typeface="Lucida Sans Unicode" charset="0"/>
                <a:cs typeface="Lucida Sans Unicode" charset="0"/>
              </a:rPr>
              <a:t>Accessed 19/06/10</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
          <p:cNvSpPr>
            <a:spLocks noGrp="1" noChangeArrowheads="1"/>
          </p:cNvSpPr>
          <p:nvPr>
            <p:ph type="title"/>
          </p:nvPr>
        </p:nvSpPr>
        <p:spPr>
          <a:xfrm>
            <a:off x="503238" y="301625"/>
            <a:ext cx="9070975" cy="1262063"/>
          </a:xfrm>
          <a:ln/>
        </p:spPr>
        <p:txBody>
          <a:bodyPr tIns="38808"/>
          <a:lstStyle/>
          <a:p>
            <a: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dirty="0"/>
              <a:t>References</a:t>
            </a:r>
          </a:p>
        </p:txBody>
      </p:sp>
      <p:sp>
        <p:nvSpPr>
          <p:cNvPr id="22530" name="Rectangle 2"/>
          <p:cNvSpPr>
            <a:spLocks noGrp="1" noChangeArrowheads="1"/>
          </p:cNvSpPr>
          <p:nvPr>
            <p:ph type="body" idx="1"/>
          </p:nvPr>
        </p:nvSpPr>
        <p:spPr>
          <a:xfrm>
            <a:off x="720725" y="1979613"/>
            <a:ext cx="8855075" cy="4140200"/>
          </a:xfrm>
          <a:ln/>
        </p:spPr>
        <p:txBody>
          <a:bodyPr tIns="14112"/>
          <a:lstStyle/>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1600" dirty="0" smtClean="0"/>
              <a:t>http</a:t>
            </a:r>
            <a:r>
              <a:rPr lang="en-GB" sz="1600" dirty="0"/>
              <a:t>://</a:t>
            </a:r>
            <a:r>
              <a:rPr lang="en-GB" sz="1600" dirty="0" smtClean="0"/>
              <a:t>beingamydietrich.wordpress.com/2009/04/02</a:t>
            </a:r>
            <a:r>
              <a:rPr lang="en-GB" sz="1600" dirty="0" smtClean="0">
                <a:hlinkClick r:id="rId3"/>
              </a:rPr>
              <a:t>/</a:t>
            </a:r>
            <a:r>
              <a:rPr lang="en-GB" sz="1600" dirty="0" smtClean="0"/>
              <a:t>  accessed 19/06/10</a:t>
            </a:r>
            <a:endParaRPr lang="en-GB" sz="1600" dirty="0">
              <a:hlinkClick r:id="rId3"/>
            </a:endParaRP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1600" dirty="0" smtClean="0"/>
              <a:t>http://www.foodylife.com/food-package/870/bioplastic-production-of-transgenic-plants/  accessed 19/06/10</a:t>
            </a:r>
            <a:endParaRPr lang="en-GB" sz="1600" dirty="0" smtClean="0">
              <a:hlinkClick r:id="rId4"/>
            </a:endParaRP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1600" dirty="0" smtClean="0"/>
              <a:t>Rea</a:t>
            </a:r>
            <a:r>
              <a:rPr lang="en-GB" sz="1600" dirty="0"/>
              <a:t>, L.M., and Parker, R.A., 1997. </a:t>
            </a:r>
            <a:r>
              <a:rPr lang="en-GB" sz="1600" i="1" dirty="0"/>
              <a:t>Designing and conducting survey research</a:t>
            </a:r>
            <a:r>
              <a:rPr lang="en-GB" sz="1600" dirty="0"/>
              <a:t>. Second Edition. </a:t>
            </a:r>
            <a:r>
              <a:rPr lang="en-GB" sz="1600" dirty="0" err="1"/>
              <a:t>Jossey</a:t>
            </a:r>
            <a:r>
              <a:rPr lang="en-GB" sz="1600" dirty="0"/>
              <a:t>-Bass, San Francisco.</a:t>
            </a:r>
          </a:p>
          <a:p>
            <a:pPr marL="431800" indent="-323850">
              <a:buClr>
                <a:srgbClr val="FF6633"/>
              </a:buClr>
              <a:buSzPct val="45000"/>
              <a:buFont typeface="Wingdings"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sz="1600" dirty="0"/>
              <a:t>Thomas, S.J., 2004. </a:t>
            </a:r>
            <a:r>
              <a:rPr lang="en-GB" sz="1600" i="1" dirty="0"/>
              <a:t>Using web and paper questionnaires for data-based decision making</a:t>
            </a:r>
            <a:r>
              <a:rPr lang="en-GB" sz="1600" dirty="0"/>
              <a:t>. Corwin Press, Thousand Oaks, California</a:t>
            </a:r>
            <a:r>
              <a:rPr lang="en-GB" sz="1600" dirty="0" smtClean="0"/>
              <a:t>.</a:t>
            </a:r>
            <a:endParaRPr lang="en-GB" sz="1600" dirty="0"/>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Arial"/>
        <a:ea typeface=""/>
        <a:cs typeface="Arial Unicode MS"/>
      </a:majorFont>
      <a:minorFont>
        <a:latin typeface="Arial"/>
        <a:ea typeface=""/>
        <a:cs typeface="Arial Unicode M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itchFamily="16" charset="0"/>
          <a:buNone/>
          <a:tabLst/>
          <a:defRPr kumimoji="0" lang="en-GB" sz="1800" b="0" i="0" u="none" strike="noStrike" cap="none" normalizeH="0" baseline="0" smtClean="0">
            <a:ln>
              <a:noFill/>
            </a:ln>
            <a:effectLst/>
            <a:latin typeface="Arial"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itchFamily="16" charset="0"/>
          <a:buNone/>
          <a:tabLst/>
          <a:defRPr kumimoji="0" lang="en-GB" sz="1800" b="0" i="0" u="none" strike="noStrike" cap="none" normalizeH="0" baseline="0" smtClean="0">
            <a:ln>
              <a:noFill/>
            </a:ln>
            <a:effectLst/>
            <a:latin typeface="Arial"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TotalTime>
  <Words>1013</Words>
  <Application>Microsoft Office PowerPoint</Application>
  <PresentationFormat>Custom</PresentationFormat>
  <Paragraphs>113</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An investigation into current knowledge levels, for the disposal of biodegradable plastics and bioplastics, within the scientific community and waste disposal authorities in England and Wales.</vt:lpstr>
      <vt:lpstr>Contents</vt:lpstr>
      <vt:lpstr>Range of Biodegradable Plastics and Bioplastic Products.</vt:lpstr>
      <vt:lpstr>Rationale</vt:lpstr>
      <vt:lpstr>Objectives </vt:lpstr>
      <vt:lpstr>Location of Study</vt:lpstr>
      <vt:lpstr>Methodological Review</vt:lpstr>
      <vt:lpstr>Methodological Review</vt:lpstr>
      <vt:lpstr>Methodological Review</vt:lpstr>
      <vt:lpstr>Methodological Review</vt:lpstr>
      <vt:lpstr>Evaluation of Results</vt:lpstr>
      <vt:lpstr>Evaluation of Results</vt:lpstr>
      <vt:lpstr>Evaluation of Results</vt:lpstr>
      <vt:lpstr>Evaluation of Results</vt:lpstr>
      <vt:lpstr>Recommendations for Further Research</vt:lpstr>
      <vt:lpstr>Recommendations for Further Research</vt:lpstr>
      <vt:lpstr>Conclusions</vt:lpstr>
      <vt:lpstr>The End?</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current knowledge levels for disposal of biodegradable plastics and bioplastics within the scientific community and waste disposal authorities in England and Wales.</dc:title>
  <dc:creator>Sarah Wathan</dc:creator>
  <cp:lastModifiedBy>Sarah Wathan</cp:lastModifiedBy>
  <cp:revision>9</cp:revision>
  <cp:lastPrinted>1601-01-01T00:00:00Z</cp:lastPrinted>
  <dcterms:created xsi:type="dcterms:W3CDTF">2010-06-19T11:30:35Z</dcterms:created>
  <dcterms:modified xsi:type="dcterms:W3CDTF">2010-06-20T11:49:41Z</dcterms:modified>
</cp:coreProperties>
</file>