
<file path=[Content_Types].xml><?xml version="1.0" encoding="utf-8"?>
<Types xmlns="http://schemas.openxmlformats.org/package/2006/content-types">
  <Default Extension="jpeg" ContentType="image/jpeg"/>
  <Default Extension="jpg" ContentType="image/jpeg"/>
  <Default Extension="mp4" ContentType="video/mp4"/>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798" r:id="rId4"/>
  </p:sldMasterIdLst>
  <p:notesMasterIdLst>
    <p:notesMasterId r:id="rId31"/>
  </p:notesMasterIdLst>
  <p:handoutMasterIdLst>
    <p:handoutMasterId r:id="rId32"/>
  </p:handoutMasterIdLst>
  <p:sldIdLst>
    <p:sldId id="308" r:id="rId5"/>
    <p:sldId id="347" r:id="rId6"/>
    <p:sldId id="346" r:id="rId7"/>
    <p:sldId id="309" r:id="rId8"/>
    <p:sldId id="392" r:id="rId9"/>
    <p:sldId id="400" r:id="rId10"/>
    <p:sldId id="367" r:id="rId11"/>
    <p:sldId id="401" r:id="rId12"/>
    <p:sldId id="393" r:id="rId13"/>
    <p:sldId id="298" r:id="rId14"/>
    <p:sldId id="395" r:id="rId15"/>
    <p:sldId id="396" r:id="rId16"/>
    <p:sldId id="319" r:id="rId17"/>
    <p:sldId id="391" r:id="rId18"/>
    <p:sldId id="376" r:id="rId19"/>
    <p:sldId id="305" r:id="rId20"/>
    <p:sldId id="368" r:id="rId21"/>
    <p:sldId id="397" r:id="rId22"/>
    <p:sldId id="372" r:id="rId23"/>
    <p:sldId id="394" r:id="rId24"/>
    <p:sldId id="370" r:id="rId25"/>
    <p:sldId id="369" r:id="rId26"/>
    <p:sldId id="373" r:id="rId27"/>
    <p:sldId id="398" r:id="rId28"/>
    <p:sldId id="399" r:id="rId29"/>
    <p:sldId id="389" r:id="rId30"/>
  </p:sldIdLst>
  <p:sldSz cx="9144000" cy="6858000" type="screen4x3"/>
  <p:notesSz cx="6669088" cy="97536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11"/>
    <p:restoredTop sz="60165" autoAdjust="0"/>
  </p:normalViewPr>
  <p:slideViewPr>
    <p:cSldViewPr>
      <p:cViewPr varScale="1">
        <p:scale>
          <a:sx n="56" d="100"/>
          <a:sy n="56" d="100"/>
        </p:scale>
        <p:origin x="1800" y="183"/>
      </p:cViewPr>
      <p:guideLst>
        <p:guide orient="horz" pos="2160"/>
        <p:guide pos="2880"/>
      </p:guideLst>
    </p:cSldViewPr>
  </p:slideViewPr>
  <p:notesTextViewPr>
    <p:cViewPr>
      <p:scale>
        <a:sx n="1" d="1"/>
        <a:sy n="1" d="1"/>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viewProps" Target="view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handoutMaster" Target="handoutMasters/handoutMaster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notesMaster" Target="notesMasters/notesMaster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theme" Target="theme/theme1.xml"/><Relationship Id="rId8" Type="http://schemas.openxmlformats.org/officeDocument/2006/relationships/slide" Target="slides/slide4.xml"/></Relationships>
</file>

<file path=ppt/diagrams/colors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3F95A094-ED74-4549-906C-86274E28AAFE}" type="doc">
      <dgm:prSet loTypeId="urn:microsoft.com/office/officeart/2005/8/layout/list1" loCatId="list" qsTypeId="urn:microsoft.com/office/officeart/2005/8/quickstyle/simple1" qsCatId="simple" csTypeId="urn:microsoft.com/office/officeart/2005/8/colors/colorful1" csCatId="colorful" phldr="1"/>
      <dgm:spPr/>
      <dgm:t>
        <a:bodyPr/>
        <a:lstStyle/>
        <a:p>
          <a:endParaRPr lang="en-GB"/>
        </a:p>
      </dgm:t>
    </dgm:pt>
    <dgm:pt modelId="{5D56D9F8-9622-4093-8227-6C43AFB754E9}">
      <dgm:prSet phldrT="[Text]"/>
      <dgm:spPr/>
      <dgm:t>
        <a:bodyPr/>
        <a:lstStyle/>
        <a:p>
          <a:r>
            <a:rPr lang="en-GB" b="1" dirty="0"/>
            <a:t>Recognize &amp; switch off emotions</a:t>
          </a:r>
        </a:p>
      </dgm:t>
    </dgm:pt>
    <dgm:pt modelId="{12BDC1FB-CEEC-4717-AD32-683F1E75BF92}" type="parTrans" cxnId="{E880EB8A-A424-42C8-A8EA-798DB85D9401}">
      <dgm:prSet/>
      <dgm:spPr/>
      <dgm:t>
        <a:bodyPr/>
        <a:lstStyle/>
        <a:p>
          <a:endParaRPr lang="en-GB" b="1"/>
        </a:p>
      </dgm:t>
    </dgm:pt>
    <dgm:pt modelId="{B0AA0AC6-DB43-45ED-92F9-0BF656D6035B}" type="sibTrans" cxnId="{E880EB8A-A424-42C8-A8EA-798DB85D9401}">
      <dgm:prSet/>
      <dgm:spPr/>
      <dgm:t>
        <a:bodyPr/>
        <a:lstStyle/>
        <a:p>
          <a:endParaRPr lang="en-GB" b="1"/>
        </a:p>
      </dgm:t>
    </dgm:pt>
    <dgm:pt modelId="{5D584D4A-5FC8-4F18-893E-026F4F08E6E4}">
      <dgm:prSet phldrT="[Text]"/>
      <dgm:spPr/>
      <dgm:t>
        <a:bodyPr/>
        <a:lstStyle/>
        <a:p>
          <a:r>
            <a:rPr lang="en-GB" b="1" dirty="0"/>
            <a:t>Collect &amp; Use information &amp; Data </a:t>
          </a:r>
        </a:p>
      </dgm:t>
    </dgm:pt>
    <dgm:pt modelId="{6ADFFCF3-AE07-4783-9494-88D718ADB89E}" type="parTrans" cxnId="{10B8AD6D-E004-4BD4-84ED-C1397D124D4D}">
      <dgm:prSet/>
      <dgm:spPr/>
      <dgm:t>
        <a:bodyPr/>
        <a:lstStyle/>
        <a:p>
          <a:endParaRPr lang="en-GB" b="1"/>
        </a:p>
      </dgm:t>
    </dgm:pt>
    <dgm:pt modelId="{C17733FC-4938-4E6D-A24D-AE3B59009AA7}" type="sibTrans" cxnId="{10B8AD6D-E004-4BD4-84ED-C1397D124D4D}">
      <dgm:prSet/>
      <dgm:spPr/>
      <dgm:t>
        <a:bodyPr/>
        <a:lstStyle/>
        <a:p>
          <a:endParaRPr lang="en-GB" b="1"/>
        </a:p>
      </dgm:t>
    </dgm:pt>
    <dgm:pt modelId="{8CA055DB-3E01-4210-8990-74999E7589AE}">
      <dgm:prSet phldrT="[Text]"/>
      <dgm:spPr/>
      <dgm:t>
        <a:bodyPr/>
        <a:lstStyle/>
        <a:p>
          <a:r>
            <a:rPr lang="en-GB" b="1" dirty="0"/>
            <a:t>Avoid Thinking errors</a:t>
          </a:r>
        </a:p>
      </dgm:t>
    </dgm:pt>
    <dgm:pt modelId="{C957B79F-824C-427A-A4D4-C9387FA7156E}" type="parTrans" cxnId="{035CB0B9-F299-4C31-91E7-0AD022532A38}">
      <dgm:prSet/>
      <dgm:spPr/>
      <dgm:t>
        <a:bodyPr/>
        <a:lstStyle/>
        <a:p>
          <a:endParaRPr lang="en-GB" b="1"/>
        </a:p>
      </dgm:t>
    </dgm:pt>
    <dgm:pt modelId="{3434456E-A359-4830-A746-BD54D545F26A}" type="sibTrans" cxnId="{035CB0B9-F299-4C31-91E7-0AD022532A38}">
      <dgm:prSet/>
      <dgm:spPr/>
      <dgm:t>
        <a:bodyPr/>
        <a:lstStyle/>
        <a:p>
          <a:endParaRPr lang="en-GB" b="1"/>
        </a:p>
      </dgm:t>
    </dgm:pt>
    <dgm:pt modelId="{B3F951F7-5A00-4BE8-896F-8D87BD8761E6}" type="pres">
      <dgm:prSet presAssocID="{3F95A094-ED74-4549-906C-86274E28AAFE}" presName="linear" presStyleCnt="0">
        <dgm:presLayoutVars>
          <dgm:dir/>
          <dgm:animLvl val="lvl"/>
          <dgm:resizeHandles val="exact"/>
        </dgm:presLayoutVars>
      </dgm:prSet>
      <dgm:spPr/>
    </dgm:pt>
    <dgm:pt modelId="{874258E1-DFBA-404E-B1EB-C37FDB30D910}" type="pres">
      <dgm:prSet presAssocID="{5D56D9F8-9622-4093-8227-6C43AFB754E9}" presName="parentLin" presStyleCnt="0"/>
      <dgm:spPr/>
    </dgm:pt>
    <dgm:pt modelId="{5C3F089C-1E49-4A30-9F3B-9338D7582C84}" type="pres">
      <dgm:prSet presAssocID="{5D56D9F8-9622-4093-8227-6C43AFB754E9}" presName="parentLeftMargin" presStyleLbl="node1" presStyleIdx="0" presStyleCnt="3"/>
      <dgm:spPr/>
    </dgm:pt>
    <dgm:pt modelId="{D160995C-2C24-45BB-BD59-B2B62312CF86}" type="pres">
      <dgm:prSet presAssocID="{5D56D9F8-9622-4093-8227-6C43AFB754E9}" presName="parentText" presStyleLbl="node1" presStyleIdx="0" presStyleCnt="3">
        <dgm:presLayoutVars>
          <dgm:chMax val="0"/>
          <dgm:bulletEnabled val="1"/>
        </dgm:presLayoutVars>
      </dgm:prSet>
      <dgm:spPr/>
    </dgm:pt>
    <dgm:pt modelId="{128BDD8D-581F-4F1E-AD15-5092EBEC3D3C}" type="pres">
      <dgm:prSet presAssocID="{5D56D9F8-9622-4093-8227-6C43AFB754E9}" presName="negativeSpace" presStyleCnt="0"/>
      <dgm:spPr/>
    </dgm:pt>
    <dgm:pt modelId="{BBDB4628-B248-4328-9C6D-878EA53526E5}" type="pres">
      <dgm:prSet presAssocID="{5D56D9F8-9622-4093-8227-6C43AFB754E9}" presName="childText" presStyleLbl="conFgAcc1" presStyleIdx="0" presStyleCnt="3">
        <dgm:presLayoutVars>
          <dgm:bulletEnabled val="1"/>
        </dgm:presLayoutVars>
      </dgm:prSet>
      <dgm:spPr/>
    </dgm:pt>
    <dgm:pt modelId="{C137C55E-D0AD-48AB-A437-3F8E3820651F}" type="pres">
      <dgm:prSet presAssocID="{B0AA0AC6-DB43-45ED-92F9-0BF656D6035B}" presName="spaceBetweenRectangles" presStyleCnt="0"/>
      <dgm:spPr/>
    </dgm:pt>
    <dgm:pt modelId="{B4DD208A-A47E-4628-AEAB-93E5CE905F7E}" type="pres">
      <dgm:prSet presAssocID="{5D584D4A-5FC8-4F18-893E-026F4F08E6E4}" presName="parentLin" presStyleCnt="0"/>
      <dgm:spPr/>
    </dgm:pt>
    <dgm:pt modelId="{B7BC8938-08CA-405B-B2A9-6C6CD36BDA23}" type="pres">
      <dgm:prSet presAssocID="{5D584D4A-5FC8-4F18-893E-026F4F08E6E4}" presName="parentLeftMargin" presStyleLbl="node1" presStyleIdx="0" presStyleCnt="3"/>
      <dgm:spPr/>
    </dgm:pt>
    <dgm:pt modelId="{C0AEEF58-BB09-40B3-8B7A-4E6413800134}" type="pres">
      <dgm:prSet presAssocID="{5D584D4A-5FC8-4F18-893E-026F4F08E6E4}" presName="parentText" presStyleLbl="node1" presStyleIdx="1" presStyleCnt="3">
        <dgm:presLayoutVars>
          <dgm:chMax val="0"/>
          <dgm:bulletEnabled val="1"/>
        </dgm:presLayoutVars>
      </dgm:prSet>
      <dgm:spPr/>
    </dgm:pt>
    <dgm:pt modelId="{CCC70711-3C7C-45FD-9EB7-4AA8269BD137}" type="pres">
      <dgm:prSet presAssocID="{5D584D4A-5FC8-4F18-893E-026F4F08E6E4}" presName="negativeSpace" presStyleCnt="0"/>
      <dgm:spPr/>
    </dgm:pt>
    <dgm:pt modelId="{82666894-C909-40DF-BFB3-C05112F06096}" type="pres">
      <dgm:prSet presAssocID="{5D584D4A-5FC8-4F18-893E-026F4F08E6E4}" presName="childText" presStyleLbl="conFgAcc1" presStyleIdx="1" presStyleCnt="3">
        <dgm:presLayoutVars>
          <dgm:bulletEnabled val="1"/>
        </dgm:presLayoutVars>
      </dgm:prSet>
      <dgm:spPr/>
    </dgm:pt>
    <dgm:pt modelId="{4598A169-4B1A-49A4-92B0-7A3859966FB6}" type="pres">
      <dgm:prSet presAssocID="{C17733FC-4938-4E6D-A24D-AE3B59009AA7}" presName="spaceBetweenRectangles" presStyleCnt="0"/>
      <dgm:spPr/>
    </dgm:pt>
    <dgm:pt modelId="{B572C068-A70D-4B56-85AE-B61CF406F280}" type="pres">
      <dgm:prSet presAssocID="{8CA055DB-3E01-4210-8990-74999E7589AE}" presName="parentLin" presStyleCnt="0"/>
      <dgm:spPr/>
    </dgm:pt>
    <dgm:pt modelId="{69CDCAB0-59FA-4F81-ABC8-69CA354514D2}" type="pres">
      <dgm:prSet presAssocID="{8CA055DB-3E01-4210-8990-74999E7589AE}" presName="parentLeftMargin" presStyleLbl="node1" presStyleIdx="1" presStyleCnt="3"/>
      <dgm:spPr/>
    </dgm:pt>
    <dgm:pt modelId="{EC880277-3C43-48BF-81CE-A42B502E96E3}" type="pres">
      <dgm:prSet presAssocID="{8CA055DB-3E01-4210-8990-74999E7589AE}" presName="parentText" presStyleLbl="node1" presStyleIdx="2" presStyleCnt="3">
        <dgm:presLayoutVars>
          <dgm:chMax val="0"/>
          <dgm:bulletEnabled val="1"/>
        </dgm:presLayoutVars>
      </dgm:prSet>
      <dgm:spPr/>
    </dgm:pt>
    <dgm:pt modelId="{402D0508-62E4-415A-A2C4-E602BE6965D7}" type="pres">
      <dgm:prSet presAssocID="{8CA055DB-3E01-4210-8990-74999E7589AE}" presName="negativeSpace" presStyleCnt="0"/>
      <dgm:spPr/>
    </dgm:pt>
    <dgm:pt modelId="{724DB745-B873-45CA-8A43-4418D46A815C}" type="pres">
      <dgm:prSet presAssocID="{8CA055DB-3E01-4210-8990-74999E7589AE}" presName="childText" presStyleLbl="conFgAcc1" presStyleIdx="2" presStyleCnt="3">
        <dgm:presLayoutVars>
          <dgm:bulletEnabled val="1"/>
        </dgm:presLayoutVars>
      </dgm:prSet>
      <dgm:spPr/>
    </dgm:pt>
  </dgm:ptLst>
  <dgm:cxnLst>
    <dgm:cxn modelId="{E119C53B-2FE5-47F0-9B71-F7E330A0385F}" type="presOf" srcId="{8CA055DB-3E01-4210-8990-74999E7589AE}" destId="{69CDCAB0-59FA-4F81-ABC8-69CA354514D2}" srcOrd="0" destOrd="0" presId="urn:microsoft.com/office/officeart/2005/8/layout/list1"/>
    <dgm:cxn modelId="{42587F4C-321E-47F9-9FE6-ACCF32221ABB}" type="presOf" srcId="{5D584D4A-5FC8-4F18-893E-026F4F08E6E4}" destId="{C0AEEF58-BB09-40B3-8B7A-4E6413800134}" srcOrd="1" destOrd="0" presId="urn:microsoft.com/office/officeart/2005/8/layout/list1"/>
    <dgm:cxn modelId="{10B8AD6D-E004-4BD4-84ED-C1397D124D4D}" srcId="{3F95A094-ED74-4549-906C-86274E28AAFE}" destId="{5D584D4A-5FC8-4F18-893E-026F4F08E6E4}" srcOrd="1" destOrd="0" parTransId="{6ADFFCF3-AE07-4783-9494-88D718ADB89E}" sibTransId="{C17733FC-4938-4E6D-A24D-AE3B59009AA7}"/>
    <dgm:cxn modelId="{BC9EEE6F-65E6-4929-915F-AD4869C35CE6}" type="presOf" srcId="{8CA055DB-3E01-4210-8990-74999E7589AE}" destId="{EC880277-3C43-48BF-81CE-A42B502E96E3}" srcOrd="1" destOrd="0" presId="urn:microsoft.com/office/officeart/2005/8/layout/list1"/>
    <dgm:cxn modelId="{8212F485-A96C-49F3-BECB-52D90A9A4D7C}" type="presOf" srcId="{5D56D9F8-9622-4093-8227-6C43AFB754E9}" destId="{D160995C-2C24-45BB-BD59-B2B62312CF86}" srcOrd="1" destOrd="0" presId="urn:microsoft.com/office/officeart/2005/8/layout/list1"/>
    <dgm:cxn modelId="{E880EB8A-A424-42C8-A8EA-798DB85D9401}" srcId="{3F95A094-ED74-4549-906C-86274E28AAFE}" destId="{5D56D9F8-9622-4093-8227-6C43AFB754E9}" srcOrd="0" destOrd="0" parTransId="{12BDC1FB-CEEC-4717-AD32-683F1E75BF92}" sibTransId="{B0AA0AC6-DB43-45ED-92F9-0BF656D6035B}"/>
    <dgm:cxn modelId="{019EF98C-BEAA-487F-BE43-3EF5862AE793}" type="presOf" srcId="{3F95A094-ED74-4549-906C-86274E28AAFE}" destId="{B3F951F7-5A00-4BE8-896F-8D87BD8761E6}" srcOrd="0" destOrd="0" presId="urn:microsoft.com/office/officeart/2005/8/layout/list1"/>
    <dgm:cxn modelId="{035CB0B9-F299-4C31-91E7-0AD022532A38}" srcId="{3F95A094-ED74-4549-906C-86274E28AAFE}" destId="{8CA055DB-3E01-4210-8990-74999E7589AE}" srcOrd="2" destOrd="0" parTransId="{C957B79F-824C-427A-A4D4-C9387FA7156E}" sibTransId="{3434456E-A359-4830-A746-BD54D545F26A}"/>
    <dgm:cxn modelId="{CEFC58C3-582D-48AF-9488-3D1C7902E073}" type="presOf" srcId="{5D56D9F8-9622-4093-8227-6C43AFB754E9}" destId="{5C3F089C-1E49-4A30-9F3B-9338D7582C84}" srcOrd="0" destOrd="0" presId="urn:microsoft.com/office/officeart/2005/8/layout/list1"/>
    <dgm:cxn modelId="{BDF0FEDF-954B-4705-95F0-CDD5B1C9462E}" type="presOf" srcId="{5D584D4A-5FC8-4F18-893E-026F4F08E6E4}" destId="{B7BC8938-08CA-405B-B2A9-6C6CD36BDA23}" srcOrd="0" destOrd="0" presId="urn:microsoft.com/office/officeart/2005/8/layout/list1"/>
    <dgm:cxn modelId="{2F34B9B0-8581-474B-983C-30B63C249D28}" type="presParOf" srcId="{B3F951F7-5A00-4BE8-896F-8D87BD8761E6}" destId="{874258E1-DFBA-404E-B1EB-C37FDB30D910}" srcOrd="0" destOrd="0" presId="urn:microsoft.com/office/officeart/2005/8/layout/list1"/>
    <dgm:cxn modelId="{B81DEDC5-CD7C-423E-A69D-59F182CC054E}" type="presParOf" srcId="{874258E1-DFBA-404E-B1EB-C37FDB30D910}" destId="{5C3F089C-1E49-4A30-9F3B-9338D7582C84}" srcOrd="0" destOrd="0" presId="urn:microsoft.com/office/officeart/2005/8/layout/list1"/>
    <dgm:cxn modelId="{C3C56EF3-37A6-44A8-ABC3-8B26A7701131}" type="presParOf" srcId="{874258E1-DFBA-404E-B1EB-C37FDB30D910}" destId="{D160995C-2C24-45BB-BD59-B2B62312CF86}" srcOrd="1" destOrd="0" presId="urn:microsoft.com/office/officeart/2005/8/layout/list1"/>
    <dgm:cxn modelId="{EAFCE335-FE28-40E0-8E96-6592FACAA6BC}" type="presParOf" srcId="{B3F951F7-5A00-4BE8-896F-8D87BD8761E6}" destId="{128BDD8D-581F-4F1E-AD15-5092EBEC3D3C}" srcOrd="1" destOrd="0" presId="urn:microsoft.com/office/officeart/2005/8/layout/list1"/>
    <dgm:cxn modelId="{18E764EB-45A2-4675-AF23-D86A177F6745}" type="presParOf" srcId="{B3F951F7-5A00-4BE8-896F-8D87BD8761E6}" destId="{BBDB4628-B248-4328-9C6D-878EA53526E5}" srcOrd="2" destOrd="0" presId="urn:microsoft.com/office/officeart/2005/8/layout/list1"/>
    <dgm:cxn modelId="{D8C884E9-9392-4330-B55E-0CA83D5A5E81}" type="presParOf" srcId="{B3F951F7-5A00-4BE8-896F-8D87BD8761E6}" destId="{C137C55E-D0AD-48AB-A437-3F8E3820651F}" srcOrd="3" destOrd="0" presId="urn:microsoft.com/office/officeart/2005/8/layout/list1"/>
    <dgm:cxn modelId="{73EA02A5-8061-4807-9553-EAF2412BB387}" type="presParOf" srcId="{B3F951F7-5A00-4BE8-896F-8D87BD8761E6}" destId="{B4DD208A-A47E-4628-AEAB-93E5CE905F7E}" srcOrd="4" destOrd="0" presId="urn:microsoft.com/office/officeart/2005/8/layout/list1"/>
    <dgm:cxn modelId="{18AD27D5-7F5A-490C-ABE7-4B86440C6A9A}" type="presParOf" srcId="{B4DD208A-A47E-4628-AEAB-93E5CE905F7E}" destId="{B7BC8938-08CA-405B-B2A9-6C6CD36BDA23}" srcOrd="0" destOrd="0" presId="urn:microsoft.com/office/officeart/2005/8/layout/list1"/>
    <dgm:cxn modelId="{466C9E49-235F-4237-9807-227D1DE2FC74}" type="presParOf" srcId="{B4DD208A-A47E-4628-AEAB-93E5CE905F7E}" destId="{C0AEEF58-BB09-40B3-8B7A-4E6413800134}" srcOrd="1" destOrd="0" presId="urn:microsoft.com/office/officeart/2005/8/layout/list1"/>
    <dgm:cxn modelId="{BF7FBC81-2E37-4C6E-864A-1FF8A6F17080}" type="presParOf" srcId="{B3F951F7-5A00-4BE8-896F-8D87BD8761E6}" destId="{CCC70711-3C7C-45FD-9EB7-4AA8269BD137}" srcOrd="5" destOrd="0" presId="urn:microsoft.com/office/officeart/2005/8/layout/list1"/>
    <dgm:cxn modelId="{780EBC7B-0553-4377-BC11-7D647B5684B1}" type="presParOf" srcId="{B3F951F7-5A00-4BE8-896F-8D87BD8761E6}" destId="{82666894-C909-40DF-BFB3-C05112F06096}" srcOrd="6" destOrd="0" presId="urn:microsoft.com/office/officeart/2005/8/layout/list1"/>
    <dgm:cxn modelId="{87675054-9BAB-460A-BD46-939E00E7C7F7}" type="presParOf" srcId="{B3F951F7-5A00-4BE8-896F-8D87BD8761E6}" destId="{4598A169-4B1A-49A4-92B0-7A3859966FB6}" srcOrd="7" destOrd="0" presId="urn:microsoft.com/office/officeart/2005/8/layout/list1"/>
    <dgm:cxn modelId="{896CC1E9-7954-4160-957E-CC4019192002}" type="presParOf" srcId="{B3F951F7-5A00-4BE8-896F-8D87BD8761E6}" destId="{B572C068-A70D-4B56-85AE-B61CF406F280}" srcOrd="8" destOrd="0" presId="urn:microsoft.com/office/officeart/2005/8/layout/list1"/>
    <dgm:cxn modelId="{0550766B-5819-4CDE-873E-C52975E5D6C3}" type="presParOf" srcId="{B572C068-A70D-4B56-85AE-B61CF406F280}" destId="{69CDCAB0-59FA-4F81-ABC8-69CA354514D2}" srcOrd="0" destOrd="0" presId="urn:microsoft.com/office/officeart/2005/8/layout/list1"/>
    <dgm:cxn modelId="{564F6A57-F298-4233-ACB2-2B64D2953A1E}" type="presParOf" srcId="{B572C068-A70D-4B56-85AE-B61CF406F280}" destId="{EC880277-3C43-48BF-81CE-A42B502E96E3}" srcOrd="1" destOrd="0" presId="urn:microsoft.com/office/officeart/2005/8/layout/list1"/>
    <dgm:cxn modelId="{A69F429A-9934-4335-B443-5B4ECB026EBF}" type="presParOf" srcId="{B3F951F7-5A00-4BE8-896F-8D87BD8761E6}" destId="{402D0508-62E4-415A-A2C4-E602BE6965D7}" srcOrd="9" destOrd="0" presId="urn:microsoft.com/office/officeart/2005/8/layout/list1"/>
    <dgm:cxn modelId="{6C79AAEA-00FF-4561-B107-30F9F2357746}" type="presParOf" srcId="{B3F951F7-5A00-4BE8-896F-8D87BD8761E6}" destId="{724DB745-B873-45CA-8A43-4418D46A815C}" srcOrd="10" destOrd="0" presId="urn:microsoft.com/office/officeart/2005/8/layout/lis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BDB4628-B248-4328-9C6D-878EA53526E5}">
      <dsp:nvSpPr>
        <dsp:cNvPr id="0" name=""/>
        <dsp:cNvSpPr/>
      </dsp:nvSpPr>
      <dsp:spPr>
        <a:xfrm>
          <a:off x="0" y="1035700"/>
          <a:ext cx="6711950" cy="529200"/>
        </a:xfrm>
        <a:prstGeom prst="rect">
          <a:avLst/>
        </a:prstGeom>
        <a:solidFill>
          <a:schemeClr val="lt1">
            <a:alpha val="90000"/>
            <a:hueOff val="0"/>
            <a:satOff val="0"/>
            <a:lumOff val="0"/>
            <a:alphaOff val="0"/>
          </a:schemeClr>
        </a:solidFill>
        <a:ln w="19050" cap="rnd"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D160995C-2C24-45BB-BD59-B2B62312CF86}">
      <dsp:nvSpPr>
        <dsp:cNvPr id="0" name=""/>
        <dsp:cNvSpPr/>
      </dsp:nvSpPr>
      <dsp:spPr>
        <a:xfrm>
          <a:off x="335597" y="725740"/>
          <a:ext cx="4698365" cy="619920"/>
        </a:xfrm>
        <a:prstGeom prst="roundRect">
          <a:avLst/>
        </a:prstGeom>
        <a:solidFill>
          <a:schemeClr val="accent2">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7587" tIns="0" rIns="177587" bIns="0" numCol="1" spcCol="1270" anchor="ctr" anchorCtr="0">
          <a:noAutofit/>
        </a:bodyPr>
        <a:lstStyle/>
        <a:p>
          <a:pPr marL="0" lvl="0" indent="0" algn="l" defTabSz="933450">
            <a:lnSpc>
              <a:spcPct val="90000"/>
            </a:lnSpc>
            <a:spcBef>
              <a:spcPct val="0"/>
            </a:spcBef>
            <a:spcAft>
              <a:spcPct val="35000"/>
            </a:spcAft>
            <a:buNone/>
          </a:pPr>
          <a:r>
            <a:rPr lang="en-GB" sz="2100" b="1" kern="1200" dirty="0"/>
            <a:t>Recognize &amp; switch off emotions</a:t>
          </a:r>
        </a:p>
      </dsp:txBody>
      <dsp:txXfrm>
        <a:off x="365859" y="756002"/>
        <a:ext cx="4637841" cy="559396"/>
      </dsp:txXfrm>
    </dsp:sp>
    <dsp:sp modelId="{82666894-C909-40DF-BFB3-C05112F06096}">
      <dsp:nvSpPr>
        <dsp:cNvPr id="0" name=""/>
        <dsp:cNvSpPr/>
      </dsp:nvSpPr>
      <dsp:spPr>
        <a:xfrm>
          <a:off x="0" y="1988261"/>
          <a:ext cx="6711950" cy="529200"/>
        </a:xfrm>
        <a:prstGeom prst="rect">
          <a:avLst/>
        </a:prstGeom>
        <a:solidFill>
          <a:schemeClr val="lt1">
            <a:alpha val="90000"/>
            <a:hueOff val="0"/>
            <a:satOff val="0"/>
            <a:lumOff val="0"/>
            <a:alphaOff val="0"/>
          </a:schemeClr>
        </a:solidFill>
        <a:ln w="19050" cap="rnd" cmpd="sng" algn="ctr">
          <a:solidFill>
            <a:schemeClr val="accent3">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C0AEEF58-BB09-40B3-8B7A-4E6413800134}">
      <dsp:nvSpPr>
        <dsp:cNvPr id="0" name=""/>
        <dsp:cNvSpPr/>
      </dsp:nvSpPr>
      <dsp:spPr>
        <a:xfrm>
          <a:off x="335597" y="1678300"/>
          <a:ext cx="4698365" cy="619920"/>
        </a:xfrm>
        <a:prstGeom prst="roundRect">
          <a:avLst/>
        </a:prstGeom>
        <a:solidFill>
          <a:schemeClr val="accent3">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7587" tIns="0" rIns="177587" bIns="0" numCol="1" spcCol="1270" anchor="ctr" anchorCtr="0">
          <a:noAutofit/>
        </a:bodyPr>
        <a:lstStyle/>
        <a:p>
          <a:pPr marL="0" lvl="0" indent="0" algn="l" defTabSz="933450">
            <a:lnSpc>
              <a:spcPct val="90000"/>
            </a:lnSpc>
            <a:spcBef>
              <a:spcPct val="0"/>
            </a:spcBef>
            <a:spcAft>
              <a:spcPct val="35000"/>
            </a:spcAft>
            <a:buNone/>
          </a:pPr>
          <a:r>
            <a:rPr lang="en-GB" sz="2100" b="1" kern="1200" dirty="0"/>
            <a:t>Collect &amp; Use information &amp; Data </a:t>
          </a:r>
        </a:p>
      </dsp:txBody>
      <dsp:txXfrm>
        <a:off x="365859" y="1708562"/>
        <a:ext cx="4637841" cy="559396"/>
      </dsp:txXfrm>
    </dsp:sp>
    <dsp:sp modelId="{724DB745-B873-45CA-8A43-4418D46A815C}">
      <dsp:nvSpPr>
        <dsp:cNvPr id="0" name=""/>
        <dsp:cNvSpPr/>
      </dsp:nvSpPr>
      <dsp:spPr>
        <a:xfrm>
          <a:off x="0" y="2940821"/>
          <a:ext cx="6711950" cy="529200"/>
        </a:xfrm>
        <a:prstGeom prst="rect">
          <a:avLst/>
        </a:prstGeom>
        <a:solidFill>
          <a:schemeClr val="lt1">
            <a:alpha val="90000"/>
            <a:hueOff val="0"/>
            <a:satOff val="0"/>
            <a:lumOff val="0"/>
            <a:alphaOff val="0"/>
          </a:schemeClr>
        </a:solidFill>
        <a:ln w="19050" cap="rnd" cmpd="sng" algn="ctr">
          <a:solidFill>
            <a:schemeClr val="accent4">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EC880277-3C43-48BF-81CE-A42B502E96E3}">
      <dsp:nvSpPr>
        <dsp:cNvPr id="0" name=""/>
        <dsp:cNvSpPr/>
      </dsp:nvSpPr>
      <dsp:spPr>
        <a:xfrm>
          <a:off x="335597" y="2630861"/>
          <a:ext cx="4698365" cy="619920"/>
        </a:xfrm>
        <a:prstGeom prst="roundRect">
          <a:avLst/>
        </a:prstGeom>
        <a:solidFill>
          <a:schemeClr val="accent4">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7587" tIns="0" rIns="177587" bIns="0" numCol="1" spcCol="1270" anchor="ctr" anchorCtr="0">
          <a:noAutofit/>
        </a:bodyPr>
        <a:lstStyle/>
        <a:p>
          <a:pPr marL="0" lvl="0" indent="0" algn="l" defTabSz="933450">
            <a:lnSpc>
              <a:spcPct val="90000"/>
            </a:lnSpc>
            <a:spcBef>
              <a:spcPct val="0"/>
            </a:spcBef>
            <a:spcAft>
              <a:spcPct val="35000"/>
            </a:spcAft>
            <a:buNone/>
          </a:pPr>
          <a:r>
            <a:rPr lang="en-GB" sz="2100" b="1" kern="1200" dirty="0"/>
            <a:t>Avoid Thinking errors</a:t>
          </a:r>
        </a:p>
      </dsp:txBody>
      <dsp:txXfrm>
        <a:off x="365859" y="2661123"/>
        <a:ext cx="4637841" cy="559396"/>
      </dsp:txXfrm>
    </dsp:sp>
  </dsp:spTree>
</dsp:drawing>
</file>

<file path=ppt/diagrams/layout1.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889939" cy="487680"/>
          </a:xfrm>
          <a:prstGeom prst="rect">
            <a:avLst/>
          </a:prstGeom>
        </p:spPr>
        <p:txBody>
          <a:bodyPr vert="horz" lIns="96616" tIns="48308" rIns="96616" bIns="48308" rtlCol="0"/>
          <a:lstStyle>
            <a:lvl1pPr algn="l">
              <a:defRPr sz="1300"/>
            </a:lvl1pPr>
          </a:lstStyle>
          <a:p>
            <a:endParaRPr lang="en-GB"/>
          </a:p>
        </p:txBody>
      </p:sp>
      <p:sp>
        <p:nvSpPr>
          <p:cNvPr id="3" name="Date Placeholder 2"/>
          <p:cNvSpPr>
            <a:spLocks noGrp="1"/>
          </p:cNvSpPr>
          <p:nvPr>
            <p:ph type="dt" sz="quarter" idx="1"/>
          </p:nvPr>
        </p:nvSpPr>
        <p:spPr>
          <a:xfrm>
            <a:off x="3777606" y="0"/>
            <a:ext cx="2889939" cy="487680"/>
          </a:xfrm>
          <a:prstGeom prst="rect">
            <a:avLst/>
          </a:prstGeom>
        </p:spPr>
        <p:txBody>
          <a:bodyPr vert="horz" lIns="96616" tIns="48308" rIns="96616" bIns="48308" rtlCol="0"/>
          <a:lstStyle>
            <a:lvl1pPr algn="r">
              <a:defRPr sz="1300"/>
            </a:lvl1pPr>
          </a:lstStyle>
          <a:p>
            <a:fld id="{9268CE63-93B5-4A0E-9687-1D23E2691DE2}" type="datetimeFigureOut">
              <a:rPr lang="en-GB" smtClean="0"/>
              <a:t>04/10/2021</a:t>
            </a:fld>
            <a:endParaRPr lang="en-GB"/>
          </a:p>
        </p:txBody>
      </p:sp>
      <p:sp>
        <p:nvSpPr>
          <p:cNvPr id="4" name="Footer Placeholder 3"/>
          <p:cNvSpPr>
            <a:spLocks noGrp="1"/>
          </p:cNvSpPr>
          <p:nvPr>
            <p:ph type="ftr" sz="quarter" idx="2"/>
          </p:nvPr>
        </p:nvSpPr>
        <p:spPr>
          <a:xfrm>
            <a:off x="0" y="9264228"/>
            <a:ext cx="2889939" cy="487680"/>
          </a:xfrm>
          <a:prstGeom prst="rect">
            <a:avLst/>
          </a:prstGeom>
        </p:spPr>
        <p:txBody>
          <a:bodyPr vert="horz" lIns="96616" tIns="48308" rIns="96616" bIns="48308" rtlCol="0" anchor="b"/>
          <a:lstStyle>
            <a:lvl1pPr algn="l">
              <a:defRPr sz="1300"/>
            </a:lvl1pPr>
          </a:lstStyle>
          <a:p>
            <a:endParaRPr lang="en-GB"/>
          </a:p>
        </p:txBody>
      </p:sp>
      <p:sp>
        <p:nvSpPr>
          <p:cNvPr id="5" name="Slide Number Placeholder 4"/>
          <p:cNvSpPr>
            <a:spLocks noGrp="1"/>
          </p:cNvSpPr>
          <p:nvPr>
            <p:ph type="sldNum" sz="quarter" idx="3"/>
          </p:nvPr>
        </p:nvSpPr>
        <p:spPr>
          <a:xfrm>
            <a:off x="3777606" y="9264228"/>
            <a:ext cx="2889939" cy="487680"/>
          </a:xfrm>
          <a:prstGeom prst="rect">
            <a:avLst/>
          </a:prstGeom>
        </p:spPr>
        <p:txBody>
          <a:bodyPr vert="horz" lIns="96616" tIns="48308" rIns="96616" bIns="48308" rtlCol="0" anchor="b"/>
          <a:lstStyle>
            <a:lvl1pPr algn="r">
              <a:defRPr sz="1300"/>
            </a:lvl1pPr>
          </a:lstStyle>
          <a:p>
            <a:fld id="{935D78F3-4890-4CE0-82A4-384C2F80B47C}" type="slidenum">
              <a:rPr lang="en-GB" smtClean="0"/>
              <a:t>‹#›</a:t>
            </a:fld>
            <a:endParaRPr lang="en-GB"/>
          </a:p>
        </p:txBody>
      </p:sp>
    </p:spTree>
    <p:extLst>
      <p:ext uri="{BB962C8B-B14F-4D97-AF65-F5344CB8AC3E}">
        <p14:creationId xmlns:p14="http://schemas.microsoft.com/office/powerpoint/2010/main" val="2702573099"/>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889939" cy="487680"/>
          </a:xfrm>
          <a:prstGeom prst="rect">
            <a:avLst/>
          </a:prstGeom>
        </p:spPr>
        <p:txBody>
          <a:bodyPr vert="horz" lIns="96616" tIns="48308" rIns="96616" bIns="48308" rtlCol="0"/>
          <a:lstStyle>
            <a:lvl1pPr algn="l" fontAlgn="auto">
              <a:spcBef>
                <a:spcPts val="0"/>
              </a:spcBef>
              <a:spcAft>
                <a:spcPts val="0"/>
              </a:spcAft>
              <a:defRPr sz="1300">
                <a:latin typeface="+mn-lt"/>
                <a:cs typeface="+mn-cs"/>
              </a:defRPr>
            </a:lvl1pPr>
          </a:lstStyle>
          <a:p>
            <a:pPr>
              <a:defRPr/>
            </a:pPr>
            <a:endParaRPr lang="en-GB"/>
          </a:p>
        </p:txBody>
      </p:sp>
      <p:sp>
        <p:nvSpPr>
          <p:cNvPr id="3" name="Date Placeholder 2"/>
          <p:cNvSpPr>
            <a:spLocks noGrp="1"/>
          </p:cNvSpPr>
          <p:nvPr>
            <p:ph type="dt" idx="1"/>
          </p:nvPr>
        </p:nvSpPr>
        <p:spPr>
          <a:xfrm>
            <a:off x="3777606" y="0"/>
            <a:ext cx="2889939" cy="487680"/>
          </a:xfrm>
          <a:prstGeom prst="rect">
            <a:avLst/>
          </a:prstGeom>
        </p:spPr>
        <p:txBody>
          <a:bodyPr vert="horz" lIns="96616" tIns="48308" rIns="96616" bIns="48308" rtlCol="0"/>
          <a:lstStyle>
            <a:lvl1pPr algn="r" fontAlgn="auto">
              <a:spcBef>
                <a:spcPts val="0"/>
              </a:spcBef>
              <a:spcAft>
                <a:spcPts val="0"/>
              </a:spcAft>
              <a:defRPr sz="1300">
                <a:latin typeface="+mn-lt"/>
                <a:cs typeface="+mn-cs"/>
              </a:defRPr>
            </a:lvl1pPr>
          </a:lstStyle>
          <a:p>
            <a:pPr>
              <a:defRPr/>
            </a:pPr>
            <a:fld id="{E4A052A0-E82E-4199-89B4-0C139E974277}" type="datetimeFigureOut">
              <a:rPr lang="en-GB"/>
              <a:pPr>
                <a:defRPr/>
              </a:pPr>
              <a:t>04/10/2021</a:t>
            </a:fld>
            <a:endParaRPr lang="en-GB"/>
          </a:p>
        </p:txBody>
      </p:sp>
      <p:sp>
        <p:nvSpPr>
          <p:cNvPr id="4" name="Slide Image Placeholder 3"/>
          <p:cNvSpPr>
            <a:spLocks noGrp="1" noRot="1" noChangeAspect="1"/>
          </p:cNvSpPr>
          <p:nvPr>
            <p:ph type="sldImg" idx="2"/>
          </p:nvPr>
        </p:nvSpPr>
        <p:spPr>
          <a:xfrm>
            <a:off x="896938" y="730250"/>
            <a:ext cx="4875212" cy="3657600"/>
          </a:xfrm>
          <a:prstGeom prst="rect">
            <a:avLst/>
          </a:prstGeom>
          <a:noFill/>
          <a:ln w="12700">
            <a:solidFill>
              <a:prstClr val="black"/>
            </a:solidFill>
          </a:ln>
        </p:spPr>
        <p:txBody>
          <a:bodyPr vert="horz" lIns="96616" tIns="48308" rIns="96616" bIns="48308" rtlCol="0" anchor="ctr"/>
          <a:lstStyle/>
          <a:p>
            <a:pPr lvl="0"/>
            <a:endParaRPr lang="en-GB" noProof="0"/>
          </a:p>
        </p:txBody>
      </p:sp>
      <p:sp>
        <p:nvSpPr>
          <p:cNvPr id="5" name="Notes Placeholder 4"/>
          <p:cNvSpPr>
            <a:spLocks noGrp="1"/>
          </p:cNvSpPr>
          <p:nvPr>
            <p:ph type="body" sz="quarter" idx="3"/>
          </p:nvPr>
        </p:nvSpPr>
        <p:spPr>
          <a:xfrm>
            <a:off x="666909" y="4632961"/>
            <a:ext cx="5335270" cy="4389120"/>
          </a:xfrm>
          <a:prstGeom prst="rect">
            <a:avLst/>
          </a:prstGeom>
        </p:spPr>
        <p:txBody>
          <a:bodyPr vert="horz" lIns="96616" tIns="48308" rIns="96616" bIns="48308" rtlCol="0"/>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GB" noProof="0"/>
          </a:p>
        </p:txBody>
      </p:sp>
      <p:sp>
        <p:nvSpPr>
          <p:cNvPr id="6" name="Footer Placeholder 5"/>
          <p:cNvSpPr>
            <a:spLocks noGrp="1"/>
          </p:cNvSpPr>
          <p:nvPr>
            <p:ph type="ftr" sz="quarter" idx="4"/>
          </p:nvPr>
        </p:nvSpPr>
        <p:spPr>
          <a:xfrm>
            <a:off x="0" y="9264228"/>
            <a:ext cx="2889939" cy="487680"/>
          </a:xfrm>
          <a:prstGeom prst="rect">
            <a:avLst/>
          </a:prstGeom>
        </p:spPr>
        <p:txBody>
          <a:bodyPr vert="horz" lIns="96616" tIns="48308" rIns="96616" bIns="48308" rtlCol="0" anchor="b"/>
          <a:lstStyle>
            <a:lvl1pPr algn="l" fontAlgn="auto">
              <a:spcBef>
                <a:spcPts val="0"/>
              </a:spcBef>
              <a:spcAft>
                <a:spcPts val="0"/>
              </a:spcAft>
              <a:defRPr sz="1300">
                <a:latin typeface="+mn-lt"/>
                <a:cs typeface="+mn-cs"/>
              </a:defRPr>
            </a:lvl1pPr>
          </a:lstStyle>
          <a:p>
            <a:pPr>
              <a:defRPr/>
            </a:pPr>
            <a:endParaRPr lang="en-GB"/>
          </a:p>
        </p:txBody>
      </p:sp>
      <p:sp>
        <p:nvSpPr>
          <p:cNvPr id="7" name="Slide Number Placeholder 6"/>
          <p:cNvSpPr>
            <a:spLocks noGrp="1"/>
          </p:cNvSpPr>
          <p:nvPr>
            <p:ph type="sldNum" sz="quarter" idx="5"/>
          </p:nvPr>
        </p:nvSpPr>
        <p:spPr>
          <a:xfrm>
            <a:off x="3777606" y="9264228"/>
            <a:ext cx="2889939" cy="487680"/>
          </a:xfrm>
          <a:prstGeom prst="rect">
            <a:avLst/>
          </a:prstGeom>
        </p:spPr>
        <p:txBody>
          <a:bodyPr vert="horz" lIns="96616" tIns="48308" rIns="96616" bIns="48308" rtlCol="0" anchor="b"/>
          <a:lstStyle>
            <a:lvl1pPr algn="r" fontAlgn="auto">
              <a:spcBef>
                <a:spcPts val="0"/>
              </a:spcBef>
              <a:spcAft>
                <a:spcPts val="0"/>
              </a:spcAft>
              <a:defRPr sz="1300">
                <a:latin typeface="+mn-lt"/>
                <a:cs typeface="+mn-cs"/>
              </a:defRPr>
            </a:lvl1pPr>
          </a:lstStyle>
          <a:p>
            <a:pPr>
              <a:defRPr/>
            </a:pPr>
            <a:fld id="{8EDFB633-A503-47DB-85BC-BA8EEE9BDCD5}" type="slidenum">
              <a:rPr lang="en-GB"/>
              <a:pPr>
                <a:defRPr/>
              </a:pPr>
              <a:t>‹#›</a:t>
            </a:fld>
            <a:endParaRPr lang="en-GB"/>
          </a:p>
        </p:txBody>
      </p:sp>
    </p:spTree>
    <p:extLst>
      <p:ext uri="{BB962C8B-B14F-4D97-AF65-F5344CB8AC3E}">
        <p14:creationId xmlns:p14="http://schemas.microsoft.com/office/powerpoint/2010/main" val="2371123604"/>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096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dirty="0"/>
          </a:p>
        </p:txBody>
      </p:sp>
      <p:sp>
        <p:nvSpPr>
          <p:cNvPr id="6148"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989DBE19-9333-45F3-A49D-72C5B05E2418}" type="slidenum">
              <a:rPr lang="en-GB" smtClean="0"/>
              <a:pPr fontAlgn="base">
                <a:spcBef>
                  <a:spcPct val="0"/>
                </a:spcBef>
                <a:spcAft>
                  <a:spcPct val="0"/>
                </a:spcAft>
                <a:defRPr/>
              </a:pPr>
              <a:t>1</a:t>
            </a:fld>
            <a:endParaRPr lang="en-GB"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a:defRPr/>
            </a:pPr>
            <a:fld id="{8EDFB633-A503-47DB-85BC-BA8EEE9BDCD5}" type="slidenum">
              <a:rPr lang="en-GB" smtClean="0"/>
              <a:pPr>
                <a:defRPr/>
              </a:pPr>
              <a:t>2</a:t>
            </a:fld>
            <a:endParaRPr lang="en-GB"/>
          </a:p>
        </p:txBody>
      </p:sp>
    </p:spTree>
    <p:extLst>
      <p:ext uri="{BB962C8B-B14F-4D97-AF65-F5344CB8AC3E}">
        <p14:creationId xmlns:p14="http://schemas.microsoft.com/office/powerpoint/2010/main" val="382848132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a:defRPr/>
            </a:pPr>
            <a:fld id="{8EDFB633-A503-47DB-85BC-BA8EEE9BDCD5}" type="slidenum">
              <a:rPr lang="en-GB" smtClean="0"/>
              <a:pPr>
                <a:defRPr/>
              </a:pPr>
              <a:t>3</a:t>
            </a:fld>
            <a:endParaRPr lang="en-GB"/>
          </a:p>
        </p:txBody>
      </p:sp>
    </p:spTree>
    <p:extLst>
      <p:ext uri="{BB962C8B-B14F-4D97-AF65-F5344CB8AC3E}">
        <p14:creationId xmlns:p14="http://schemas.microsoft.com/office/powerpoint/2010/main" val="302687042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3011"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GB" altLang="en-US"/>
          </a:p>
        </p:txBody>
      </p:sp>
      <p:sp>
        <p:nvSpPr>
          <p:cNvPr id="4" name="Slide Number Placeholder 3"/>
          <p:cNvSpPr>
            <a:spLocks noGrp="1"/>
          </p:cNvSpPr>
          <p:nvPr>
            <p:ph type="sldNum" sz="quarter" idx="5"/>
          </p:nvPr>
        </p:nvSpPr>
        <p:spPr/>
        <p:txBody>
          <a:bodyPr/>
          <a:lstStyle/>
          <a:p>
            <a:pPr>
              <a:defRPr/>
            </a:pPr>
            <a:fld id="{B6CF158D-2F15-48F2-A7E3-7ADEEE0EEEFF}" type="slidenum">
              <a:rPr lang="en-GB" smtClean="0"/>
              <a:pPr>
                <a:defRPr/>
              </a:pPr>
              <a:t>4</a:t>
            </a:fld>
            <a:endParaRPr lang="en-GB"/>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a:defRPr/>
            </a:pPr>
            <a:fld id="{8EDFB633-A503-47DB-85BC-BA8EEE9BDCD5}" type="slidenum">
              <a:rPr lang="en-GB" smtClean="0"/>
              <a:pPr>
                <a:defRPr/>
              </a:pPr>
              <a:t>5</a:t>
            </a:fld>
            <a:endParaRPr lang="en-GB"/>
          </a:p>
        </p:txBody>
      </p:sp>
    </p:spTree>
    <p:extLst>
      <p:ext uri="{BB962C8B-B14F-4D97-AF65-F5344CB8AC3E}">
        <p14:creationId xmlns:p14="http://schemas.microsoft.com/office/powerpoint/2010/main" val="117662290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a:defRPr/>
            </a:pPr>
            <a:fld id="{8EDFB633-A503-47DB-85BC-BA8EEE9BDCD5}" type="slidenum">
              <a:rPr lang="en-GB" smtClean="0"/>
              <a:pPr>
                <a:defRPr/>
              </a:pPr>
              <a:t>6</a:t>
            </a:fld>
            <a:endParaRPr lang="en-GB"/>
          </a:p>
        </p:txBody>
      </p:sp>
    </p:spTree>
    <p:extLst>
      <p:ext uri="{BB962C8B-B14F-4D97-AF65-F5344CB8AC3E}">
        <p14:creationId xmlns:p14="http://schemas.microsoft.com/office/powerpoint/2010/main" val="290176121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What do you think critical thinking is?</a:t>
            </a:r>
          </a:p>
          <a:p>
            <a:endParaRPr lang="en-GB" dirty="0"/>
          </a:p>
          <a:p>
            <a:r>
              <a:rPr lang="en-GB" dirty="0"/>
              <a:t>Does not mean to criticise in a negative manner, rather its about questioning the information and opinions by understanding the topic in different </a:t>
            </a:r>
          </a:p>
          <a:p>
            <a:r>
              <a:rPr lang="en-GB" dirty="0"/>
              <a:t>It means not taking what you hear </a:t>
            </a:r>
            <a:r>
              <a:rPr lang="en-GB" b="1" dirty="0"/>
              <a:t>or </a:t>
            </a:r>
            <a:r>
              <a:rPr lang="en-GB" b="1" dirty="0">
                <a:solidFill>
                  <a:srgbClr val="FF0000"/>
                </a:solidFill>
              </a:rPr>
              <a:t>read at face value</a:t>
            </a:r>
            <a:r>
              <a:rPr lang="en-GB" dirty="0"/>
              <a:t>, but using your </a:t>
            </a:r>
            <a:r>
              <a:rPr lang="en-GB" b="1" dirty="0"/>
              <a:t>critical faculties to weigh up the evidence</a:t>
            </a:r>
            <a:r>
              <a:rPr lang="en-GB" dirty="0"/>
              <a:t>, and considering the </a:t>
            </a:r>
            <a:r>
              <a:rPr lang="en-GB" b="1" dirty="0"/>
              <a:t>implications</a:t>
            </a:r>
            <a:r>
              <a:rPr lang="en-GB" dirty="0"/>
              <a:t> and </a:t>
            </a:r>
            <a:r>
              <a:rPr lang="en-GB" b="1" dirty="0"/>
              <a:t>conclusions</a:t>
            </a:r>
            <a:r>
              <a:rPr lang="en-GB" dirty="0"/>
              <a:t> of what the writer is saying.</a:t>
            </a:r>
          </a:p>
          <a:p>
            <a:endParaRPr lang="en-GB" dirty="0"/>
          </a:p>
          <a:p>
            <a:pPr marL="0" marR="0" lvl="0" indent="0" algn="l" defTabSz="914400" rtl="0" eaLnBrk="0" fontAlgn="base" latinLnBrk="0" hangingPunct="0">
              <a:lnSpc>
                <a:spcPct val="100000"/>
              </a:lnSpc>
              <a:spcBef>
                <a:spcPct val="30000"/>
              </a:spcBef>
              <a:spcAft>
                <a:spcPct val="0"/>
              </a:spcAft>
              <a:buClrTx/>
              <a:buSzTx/>
              <a:buFontTx/>
              <a:buNone/>
              <a:tabLst/>
              <a:defRPr/>
            </a:pPr>
            <a:r>
              <a:rPr lang="en-GB" dirty="0"/>
              <a:t>Critical thinking applies analytical skills and will be explored in great detail in this module. </a:t>
            </a:r>
            <a:r>
              <a:rPr lang="en-GB" sz="1200" kern="1200" dirty="0">
                <a:solidFill>
                  <a:schemeClr val="tx1"/>
                </a:solidFill>
                <a:effectLst/>
                <a:latin typeface="+mn-lt"/>
                <a:ea typeface="+mn-ea"/>
                <a:cs typeface="+mn-cs"/>
              </a:rPr>
              <a:t>Critical and analytical thinking should be applied at all points in academic study - from selecting information, reading, writing, speaking and listening. Of these, </a:t>
            </a:r>
            <a:r>
              <a:rPr lang="en-GB" sz="1200" b="1" kern="1200" dirty="0">
                <a:solidFill>
                  <a:schemeClr val="tx1"/>
                </a:solidFill>
                <a:effectLst/>
                <a:latin typeface="+mn-lt"/>
                <a:ea typeface="+mn-ea"/>
                <a:cs typeface="+mn-cs"/>
              </a:rPr>
              <a:t>learning to read and evaluate information critically is perhaps the most important skill</a:t>
            </a:r>
            <a:r>
              <a:rPr lang="en-GB" sz="1200" kern="1200" dirty="0">
                <a:solidFill>
                  <a:schemeClr val="tx1"/>
                </a:solidFill>
                <a:effectLst/>
                <a:latin typeface="+mn-lt"/>
                <a:ea typeface="+mn-ea"/>
                <a:cs typeface="+mn-cs"/>
              </a:rPr>
              <a:t>, which if acquired can then be applied to other areas.</a:t>
            </a:r>
          </a:p>
          <a:p>
            <a:endParaRPr lang="en-GB" dirty="0"/>
          </a:p>
          <a:p>
            <a:endParaRPr lang="en-GB" dirty="0"/>
          </a:p>
        </p:txBody>
      </p:sp>
      <p:sp>
        <p:nvSpPr>
          <p:cNvPr id="4" name="Slide Number Placeholder 3"/>
          <p:cNvSpPr>
            <a:spLocks noGrp="1"/>
          </p:cNvSpPr>
          <p:nvPr>
            <p:ph type="sldNum" sz="quarter" idx="5"/>
          </p:nvPr>
        </p:nvSpPr>
        <p:spPr/>
        <p:txBody>
          <a:bodyPr/>
          <a:lstStyle/>
          <a:p>
            <a:pPr>
              <a:defRPr/>
            </a:pPr>
            <a:fld id="{8EDFB633-A503-47DB-85BC-BA8EEE9BDCD5}" type="slidenum">
              <a:rPr lang="en-GB" smtClean="0"/>
              <a:pPr>
                <a:defRPr/>
              </a:pPr>
              <a:t>7</a:t>
            </a:fld>
            <a:endParaRPr lang="en-GB"/>
          </a:p>
        </p:txBody>
      </p:sp>
    </p:spTree>
    <p:extLst>
      <p:ext uri="{BB962C8B-B14F-4D97-AF65-F5344CB8AC3E}">
        <p14:creationId xmlns:p14="http://schemas.microsoft.com/office/powerpoint/2010/main" val="249924442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Focusing on facts – getting angry/ impulsive behaviour/ defensive</a:t>
            </a:r>
          </a:p>
          <a:p>
            <a:endParaRPr lang="en-GB" dirty="0"/>
          </a:p>
          <a:p>
            <a:r>
              <a:rPr lang="en-GB" dirty="0"/>
              <a:t>Avoid premature conclusions</a:t>
            </a:r>
          </a:p>
          <a:p>
            <a:endParaRPr lang="en-GB" dirty="0"/>
          </a:p>
          <a:p>
            <a:r>
              <a:rPr lang="en-GB" dirty="0"/>
              <a:t>What don’t I know about the situation</a:t>
            </a:r>
          </a:p>
          <a:p>
            <a:r>
              <a:rPr lang="en-GB" dirty="0"/>
              <a:t>Looking for patterns, logical connections</a:t>
            </a:r>
          </a:p>
          <a:p>
            <a:endParaRPr lang="en-GB" dirty="0"/>
          </a:p>
          <a:p>
            <a:r>
              <a:rPr lang="en-GB" dirty="0"/>
              <a:t>Looking at all possible </a:t>
            </a:r>
            <a:r>
              <a:rPr lang="en-GB" dirty="0" err="1"/>
              <a:t>soloutions</a:t>
            </a:r>
            <a:endParaRPr lang="en-GB" dirty="0"/>
          </a:p>
          <a:p>
            <a:endParaRPr lang="en-GB" dirty="0"/>
          </a:p>
          <a:p>
            <a:endParaRPr lang="en-GB" dirty="0"/>
          </a:p>
        </p:txBody>
      </p:sp>
      <p:sp>
        <p:nvSpPr>
          <p:cNvPr id="4" name="Slide Number Placeholder 3"/>
          <p:cNvSpPr>
            <a:spLocks noGrp="1"/>
          </p:cNvSpPr>
          <p:nvPr>
            <p:ph type="sldNum" sz="quarter" idx="5"/>
          </p:nvPr>
        </p:nvSpPr>
        <p:spPr/>
        <p:txBody>
          <a:bodyPr/>
          <a:lstStyle/>
          <a:p>
            <a:pPr>
              <a:defRPr/>
            </a:pPr>
            <a:fld id="{8EDFB633-A503-47DB-85BC-BA8EEE9BDCD5}" type="slidenum">
              <a:rPr lang="en-GB" smtClean="0"/>
              <a:pPr>
                <a:defRPr/>
              </a:pPr>
              <a:t>8</a:t>
            </a:fld>
            <a:endParaRPr lang="en-GB"/>
          </a:p>
        </p:txBody>
      </p:sp>
    </p:spTree>
    <p:extLst>
      <p:ext uri="{BB962C8B-B14F-4D97-AF65-F5344CB8AC3E}">
        <p14:creationId xmlns:p14="http://schemas.microsoft.com/office/powerpoint/2010/main" val="371929816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Critical thinking is also linked very closely to evaluating skills which means – </a:t>
            </a:r>
          </a:p>
          <a:p>
            <a:r>
              <a:rPr lang="en-GB" dirty="0"/>
              <a:t>Paying attention to details/ evidence/ sources/ authenticity/ reliability </a:t>
            </a:r>
            <a:r>
              <a:rPr lang="en-GB" dirty="0" err="1"/>
              <a:t>etc</a:t>
            </a:r>
            <a:endParaRPr lang="en-GB" dirty="0"/>
          </a:p>
          <a:p>
            <a:r>
              <a:rPr lang="en-GB" dirty="0"/>
              <a:t>Categorisation – level of importance-</a:t>
            </a:r>
            <a:r>
              <a:rPr lang="en-GB" baseline="0" dirty="0"/>
              <a:t> based on what its being researched for</a:t>
            </a:r>
          </a:p>
          <a:p>
            <a:r>
              <a:rPr lang="en-GB" baseline="0" dirty="0"/>
              <a:t>Selection – based on relevance to the research</a:t>
            </a:r>
          </a:p>
          <a:p>
            <a:r>
              <a:rPr lang="en-GB" baseline="0" dirty="0"/>
              <a:t>Judgement – based on weighing up all the evidence based on all the factors mentioned previously and coming to your own sound judgement which you should be able to justify. Here you decide the strengths and weakness of text. This is based on specific criteria.</a:t>
            </a:r>
            <a:endParaRPr lang="en-GB" dirty="0"/>
          </a:p>
        </p:txBody>
      </p:sp>
      <p:sp>
        <p:nvSpPr>
          <p:cNvPr id="4" name="Slide Number Placeholder 3"/>
          <p:cNvSpPr>
            <a:spLocks noGrp="1"/>
          </p:cNvSpPr>
          <p:nvPr>
            <p:ph type="sldNum" sz="quarter" idx="10"/>
          </p:nvPr>
        </p:nvSpPr>
        <p:spPr/>
        <p:txBody>
          <a:bodyPr/>
          <a:lstStyle/>
          <a:p>
            <a:pPr>
              <a:defRPr/>
            </a:pPr>
            <a:fld id="{8EDFB633-A503-47DB-85BC-BA8EEE9BDCD5}" type="slidenum">
              <a:rPr lang="en-GB" smtClean="0"/>
              <a:pPr>
                <a:defRPr/>
              </a:pPr>
              <a:t>9</a:t>
            </a:fld>
            <a:endParaRPr lang="en-GB"/>
          </a:p>
        </p:txBody>
      </p:sp>
    </p:spTree>
    <p:extLst>
      <p:ext uri="{BB962C8B-B14F-4D97-AF65-F5344CB8AC3E}">
        <p14:creationId xmlns:p14="http://schemas.microsoft.com/office/powerpoint/2010/main" val="159151727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3251"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GB" altLang="en-US" dirty="0"/>
              <a:t>Who – who said it –</a:t>
            </a:r>
            <a:r>
              <a:rPr lang="en-GB" altLang="en-US" baseline="0" dirty="0"/>
              <a:t> Some one who has authority on the subject? Scholar/ academic/ expert in the field example – with current pandemic whose authority do we believe when it comes to taking health warnings?</a:t>
            </a:r>
          </a:p>
          <a:p>
            <a:r>
              <a:rPr lang="en-GB" altLang="en-US" baseline="0" dirty="0"/>
              <a:t>What – the content – facts? Opinions?</a:t>
            </a:r>
          </a:p>
          <a:p>
            <a:r>
              <a:rPr lang="en-GB" altLang="en-US" baseline="0" dirty="0"/>
              <a:t>Where- the platform they are using, many politicians use social media as their platform of communication.. Is it an appropriate means to convey message?</a:t>
            </a:r>
          </a:p>
          <a:p>
            <a:r>
              <a:rPr lang="en-GB" altLang="en-US" baseline="0" dirty="0"/>
              <a:t>When – how dated is it? How current is it?</a:t>
            </a:r>
          </a:p>
          <a:p>
            <a:r>
              <a:rPr lang="en-GB" altLang="en-US" baseline="0" dirty="0"/>
              <a:t>Why – what's the motive? Are they influencing us for a gain?</a:t>
            </a:r>
          </a:p>
          <a:p>
            <a:r>
              <a:rPr lang="en-GB" altLang="en-US" baseline="0" dirty="0"/>
              <a:t>How – the tone of the content- is it persuasive, does it require a change in behaviour/ attitudes?</a:t>
            </a:r>
          </a:p>
          <a:p>
            <a:endParaRPr lang="en-GB" altLang="en-US" dirty="0"/>
          </a:p>
        </p:txBody>
      </p:sp>
      <p:sp>
        <p:nvSpPr>
          <p:cNvPr id="4" name="Slide Number Placeholder 3"/>
          <p:cNvSpPr>
            <a:spLocks noGrp="1"/>
          </p:cNvSpPr>
          <p:nvPr>
            <p:ph type="sldNum" sz="quarter" idx="5"/>
          </p:nvPr>
        </p:nvSpPr>
        <p:spPr/>
        <p:txBody>
          <a:bodyPr/>
          <a:lstStyle/>
          <a:p>
            <a:pPr>
              <a:defRPr/>
            </a:pPr>
            <a:fld id="{587E8520-2E99-49C7-8532-4DF7F9D4C452}" type="slidenum">
              <a:rPr lang="en-GB" smtClean="0"/>
              <a:pPr>
                <a:defRPr/>
              </a:pPr>
              <a:t>10</a:t>
            </a:fld>
            <a:endParaRPr lang="en-GB"/>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Currency – date,  is it latest information or outdated</a:t>
            </a:r>
          </a:p>
          <a:p>
            <a:r>
              <a:rPr lang="en-GB" dirty="0"/>
              <a:t>Relevance</a:t>
            </a:r>
            <a:r>
              <a:rPr lang="en-GB" baseline="0" dirty="0"/>
              <a:t> – to the topic directly linked or not</a:t>
            </a:r>
          </a:p>
          <a:p>
            <a:r>
              <a:rPr lang="en-GB" baseline="0" dirty="0"/>
              <a:t>Authority – experts, is this person known on this topic</a:t>
            </a:r>
          </a:p>
          <a:p>
            <a:r>
              <a:rPr lang="en-GB" baseline="0" dirty="0"/>
              <a:t>Accuracy – facts? Supported by other sources, cited?</a:t>
            </a:r>
          </a:p>
          <a:p>
            <a:r>
              <a:rPr lang="en-GB" baseline="0" dirty="0"/>
              <a:t>Purpose – why is it created? Source of information? Providing an argument? Is it one sided?</a:t>
            </a:r>
            <a:r>
              <a:rPr lang="en-GB" dirty="0"/>
              <a:t> </a:t>
            </a:r>
          </a:p>
        </p:txBody>
      </p:sp>
      <p:sp>
        <p:nvSpPr>
          <p:cNvPr id="4" name="Slide Number Placeholder 3"/>
          <p:cNvSpPr>
            <a:spLocks noGrp="1"/>
          </p:cNvSpPr>
          <p:nvPr>
            <p:ph type="sldNum" sz="quarter" idx="10"/>
          </p:nvPr>
        </p:nvSpPr>
        <p:spPr/>
        <p:txBody>
          <a:bodyPr/>
          <a:lstStyle/>
          <a:p>
            <a:pPr>
              <a:defRPr/>
            </a:pPr>
            <a:fld id="{8EDFB633-A503-47DB-85BC-BA8EEE9BDCD5}" type="slidenum">
              <a:rPr lang="en-GB" smtClean="0"/>
              <a:pPr>
                <a:defRPr/>
              </a:pPr>
              <a:t>11</a:t>
            </a:fld>
            <a:endParaRPr lang="en-GB"/>
          </a:p>
        </p:txBody>
      </p:sp>
    </p:spTree>
    <p:extLst>
      <p:ext uri="{BB962C8B-B14F-4D97-AF65-F5344CB8AC3E}">
        <p14:creationId xmlns:p14="http://schemas.microsoft.com/office/powerpoint/2010/main" val="44870183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0" i="0" kern="1200" dirty="0">
                <a:solidFill>
                  <a:schemeClr val="tx1"/>
                </a:solidFill>
                <a:effectLst/>
                <a:latin typeface="+mn-lt"/>
                <a:ea typeface="+mn-ea"/>
                <a:cs typeface="+mn-cs"/>
              </a:rPr>
              <a:t>They key to critical thinking is the ability to pose challenging and provocative questions to yourself. To think critically is to delve deeper into those hidden layers of meaning and dissect the message in a comprehensive way by asking relevant questions.</a:t>
            </a:r>
          </a:p>
          <a:p>
            <a:endParaRPr lang="en-GB" sz="1200" b="0" i="0" kern="1200" dirty="0">
              <a:solidFill>
                <a:schemeClr val="tx1"/>
              </a:solidFill>
              <a:effectLst/>
              <a:latin typeface="+mn-lt"/>
              <a:ea typeface="+mn-ea"/>
              <a:cs typeface="+mn-cs"/>
            </a:endParaRPr>
          </a:p>
          <a:p>
            <a:r>
              <a:rPr lang="en-GB" sz="1200" b="0" i="0" kern="1200" dirty="0">
                <a:solidFill>
                  <a:schemeClr val="tx1"/>
                </a:solidFill>
                <a:effectLst/>
                <a:latin typeface="+mn-lt"/>
                <a:ea typeface="+mn-ea"/>
                <a:cs typeface="+mn-cs"/>
              </a:rPr>
              <a:t>As</a:t>
            </a:r>
            <a:r>
              <a:rPr lang="en-GB" sz="1200" b="0" i="0" kern="1200" baseline="0" dirty="0">
                <a:solidFill>
                  <a:schemeClr val="tx1"/>
                </a:solidFill>
                <a:effectLst/>
                <a:latin typeface="+mn-lt"/>
                <a:ea typeface="+mn-ea"/>
                <a:cs typeface="+mn-cs"/>
              </a:rPr>
              <a:t> we are living in an age where we have an overflow of information, it is vital to swift through the information, critically and evaluate particular sources using these questions</a:t>
            </a:r>
            <a:endParaRPr lang="en-GB" sz="1200" b="0" i="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pPr>
              <a:defRPr/>
            </a:pPr>
            <a:fld id="{8EDFB633-A503-47DB-85BC-BA8EEE9BDCD5}" type="slidenum">
              <a:rPr lang="en-GB" smtClean="0"/>
              <a:pPr>
                <a:defRPr/>
              </a:pPr>
              <a:t>12</a:t>
            </a:fld>
            <a:endParaRPr lang="en-GB"/>
          </a:p>
        </p:txBody>
      </p:sp>
    </p:spTree>
    <p:extLst>
      <p:ext uri="{BB962C8B-B14F-4D97-AF65-F5344CB8AC3E}">
        <p14:creationId xmlns:p14="http://schemas.microsoft.com/office/powerpoint/2010/main" val="330284844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3251"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GB" dirty="0"/>
              <a:t>Critical thinking is the attempt to ask and answer questions systematically. This means asking the most useful questions in the most productive sequence . Instead of accepting ‘at face value’ what you read or hear, critical thinkers look for evidence and for good reasons before believing something to be true. This is at the heart of what it means to be a scientist, researcher, scholar or professional in any field. Whatever you are studying, critical thinking is the key to learning and to making progress</a:t>
            </a:r>
            <a:endParaRPr lang="en-GB" altLang="en-US" dirty="0"/>
          </a:p>
        </p:txBody>
      </p:sp>
      <p:sp>
        <p:nvSpPr>
          <p:cNvPr id="4" name="Slide Number Placeholder 3"/>
          <p:cNvSpPr>
            <a:spLocks noGrp="1"/>
          </p:cNvSpPr>
          <p:nvPr>
            <p:ph type="sldNum" sz="quarter" idx="5"/>
          </p:nvPr>
        </p:nvSpPr>
        <p:spPr/>
        <p:txBody>
          <a:bodyPr/>
          <a:lstStyle/>
          <a:p>
            <a:pPr>
              <a:defRPr/>
            </a:pPr>
            <a:fld id="{587E8520-2E99-49C7-8532-4DF7F9D4C452}" type="slidenum">
              <a:rPr lang="en-GB" smtClean="0"/>
              <a:pPr>
                <a:defRPr/>
              </a:pPr>
              <a:t>13</a:t>
            </a:fld>
            <a:endParaRPr lang="en-GB"/>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a:defRPr/>
            </a:pPr>
            <a:fld id="{8EDFB633-A503-47DB-85BC-BA8EEE9BDCD5}" type="slidenum">
              <a:rPr lang="en-GB" smtClean="0"/>
              <a:pPr>
                <a:defRPr/>
              </a:pPr>
              <a:t>14</a:t>
            </a:fld>
            <a:endParaRPr lang="en-GB"/>
          </a:p>
        </p:txBody>
      </p:sp>
    </p:spTree>
    <p:extLst>
      <p:ext uri="{BB962C8B-B14F-4D97-AF65-F5344CB8AC3E}">
        <p14:creationId xmlns:p14="http://schemas.microsoft.com/office/powerpoint/2010/main" val="44728407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a:defRPr/>
            </a:pPr>
            <a:fld id="{8EDFB633-A503-47DB-85BC-BA8EEE9BDCD5}" type="slidenum">
              <a:rPr lang="en-GB" smtClean="0"/>
              <a:pPr>
                <a:defRPr/>
              </a:pPr>
              <a:t>15</a:t>
            </a:fld>
            <a:endParaRPr lang="en-GB"/>
          </a:p>
        </p:txBody>
      </p:sp>
    </p:spTree>
    <p:extLst>
      <p:ext uri="{BB962C8B-B14F-4D97-AF65-F5344CB8AC3E}">
        <p14:creationId xmlns:p14="http://schemas.microsoft.com/office/powerpoint/2010/main" val="270597188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a:defRPr/>
            </a:pPr>
            <a:fld id="{8EDFB633-A503-47DB-85BC-BA8EEE9BDCD5}" type="slidenum">
              <a:rPr lang="en-GB" smtClean="0"/>
              <a:pPr>
                <a:defRPr/>
              </a:pPr>
              <a:t>16</a:t>
            </a:fld>
            <a:endParaRPr lang="en-GB"/>
          </a:p>
        </p:txBody>
      </p:sp>
    </p:spTree>
    <p:extLst>
      <p:ext uri="{BB962C8B-B14F-4D97-AF65-F5344CB8AC3E}">
        <p14:creationId xmlns:p14="http://schemas.microsoft.com/office/powerpoint/2010/main" val="102613300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 common question words: what, who, where, when, how,</a:t>
            </a:r>
          </a:p>
          <a:p>
            <a:r>
              <a:rPr lang="en-GB" dirty="0"/>
              <a:t>and why will help you to get started; along with the phrases:</a:t>
            </a:r>
          </a:p>
          <a:p>
            <a:r>
              <a:rPr lang="en-GB" dirty="0"/>
              <a:t>what if, what next, and so what. Attempting to answer these</a:t>
            </a:r>
          </a:p>
          <a:p>
            <a:r>
              <a:rPr lang="en-GB" dirty="0"/>
              <a:t>questions systematically helps fulfil three vital functions for any</a:t>
            </a:r>
          </a:p>
          <a:p>
            <a:r>
              <a:rPr lang="en-GB" dirty="0"/>
              <a:t>serious study – description, analysis and evaluation</a:t>
            </a:r>
          </a:p>
        </p:txBody>
      </p:sp>
      <p:sp>
        <p:nvSpPr>
          <p:cNvPr id="4" name="Slide Number Placeholder 3"/>
          <p:cNvSpPr>
            <a:spLocks noGrp="1"/>
          </p:cNvSpPr>
          <p:nvPr>
            <p:ph type="sldNum" sz="quarter" idx="10"/>
          </p:nvPr>
        </p:nvSpPr>
        <p:spPr/>
        <p:txBody>
          <a:bodyPr/>
          <a:lstStyle/>
          <a:p>
            <a:pPr>
              <a:defRPr/>
            </a:pPr>
            <a:fld id="{8EDFB633-A503-47DB-85BC-BA8EEE9BDCD5}" type="slidenum">
              <a:rPr lang="en-GB" smtClean="0"/>
              <a:pPr>
                <a:defRPr/>
              </a:pPr>
              <a:t>17</a:t>
            </a:fld>
            <a:endParaRPr lang="en-GB"/>
          </a:p>
        </p:txBody>
      </p:sp>
    </p:spTree>
    <p:extLst>
      <p:ext uri="{BB962C8B-B14F-4D97-AF65-F5344CB8AC3E}">
        <p14:creationId xmlns:p14="http://schemas.microsoft.com/office/powerpoint/2010/main" val="22773081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a:defRPr/>
            </a:pPr>
            <a:fld id="{8EDFB633-A503-47DB-85BC-BA8EEE9BDCD5}" type="slidenum">
              <a:rPr lang="en-GB" smtClean="0"/>
              <a:pPr>
                <a:defRPr/>
              </a:pPr>
              <a:t>18</a:t>
            </a:fld>
            <a:endParaRPr lang="en-GB"/>
          </a:p>
        </p:txBody>
      </p:sp>
    </p:spTree>
    <p:extLst>
      <p:ext uri="{BB962C8B-B14F-4D97-AF65-F5344CB8AC3E}">
        <p14:creationId xmlns:p14="http://schemas.microsoft.com/office/powerpoint/2010/main" val="195463249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Critical thinking is a cognitive activity (conscious mental</a:t>
            </a:r>
            <a:r>
              <a:rPr lang="en-GB" baseline="0" dirty="0"/>
              <a:t> activity) associated with using mind reasoning . Learning to think critically analytically examining and explaining reasons and evaluating to judge success or failure or implications and ways processing with attention, categorisation, selection being applied and hence being able to solve problems and ensure decision making is done based on sound judgement.</a:t>
            </a:r>
            <a:endParaRPr lang="en-GB" dirty="0"/>
          </a:p>
        </p:txBody>
      </p:sp>
      <p:sp>
        <p:nvSpPr>
          <p:cNvPr id="4" name="Slide Number Placeholder 3"/>
          <p:cNvSpPr>
            <a:spLocks noGrp="1"/>
          </p:cNvSpPr>
          <p:nvPr>
            <p:ph type="sldNum" sz="quarter" idx="10"/>
          </p:nvPr>
        </p:nvSpPr>
        <p:spPr/>
        <p:txBody>
          <a:bodyPr/>
          <a:lstStyle/>
          <a:p>
            <a:pPr>
              <a:defRPr/>
            </a:pPr>
            <a:fld id="{8EDFB633-A503-47DB-85BC-BA8EEE9BDCD5}" type="slidenum">
              <a:rPr lang="en-GB" smtClean="0"/>
              <a:pPr>
                <a:defRPr/>
              </a:pPr>
              <a:t>19</a:t>
            </a:fld>
            <a:endParaRPr lang="en-GB"/>
          </a:p>
        </p:txBody>
      </p:sp>
    </p:spTree>
    <p:extLst>
      <p:ext uri="{BB962C8B-B14F-4D97-AF65-F5344CB8AC3E}">
        <p14:creationId xmlns:p14="http://schemas.microsoft.com/office/powerpoint/2010/main" val="47737337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a:defRPr/>
            </a:pPr>
            <a:fld id="{8EDFB633-A503-47DB-85BC-BA8EEE9BDCD5}" type="slidenum">
              <a:rPr lang="en-GB" smtClean="0"/>
              <a:pPr>
                <a:defRPr/>
              </a:pPr>
              <a:t>20</a:t>
            </a:fld>
            <a:endParaRPr lang="en-GB"/>
          </a:p>
        </p:txBody>
      </p:sp>
    </p:spTree>
    <p:extLst>
      <p:ext uri="{BB962C8B-B14F-4D97-AF65-F5344CB8AC3E}">
        <p14:creationId xmlns:p14="http://schemas.microsoft.com/office/powerpoint/2010/main" val="192634358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Bloom’s Taxonomy was created by Benjamin Bloom in 1956, published as a kind of classification of learning outcomes and objectives that has, in the more than half-century since, been used for everything from framing digital tasks and evaluating apps to writing questions and assessments</a:t>
            </a:r>
          </a:p>
        </p:txBody>
      </p:sp>
      <p:sp>
        <p:nvSpPr>
          <p:cNvPr id="4" name="Slide Number Placeholder 3"/>
          <p:cNvSpPr>
            <a:spLocks noGrp="1"/>
          </p:cNvSpPr>
          <p:nvPr>
            <p:ph type="sldNum" sz="quarter" idx="10"/>
          </p:nvPr>
        </p:nvSpPr>
        <p:spPr/>
        <p:txBody>
          <a:bodyPr/>
          <a:lstStyle/>
          <a:p>
            <a:pPr>
              <a:defRPr/>
            </a:pPr>
            <a:fld id="{8EDFB633-A503-47DB-85BC-BA8EEE9BDCD5}" type="slidenum">
              <a:rPr lang="en-GB" smtClean="0"/>
              <a:pPr>
                <a:defRPr/>
              </a:pPr>
              <a:t>21</a:t>
            </a:fld>
            <a:endParaRPr lang="en-GB"/>
          </a:p>
        </p:txBody>
      </p:sp>
    </p:spTree>
    <p:extLst>
      <p:ext uri="{BB962C8B-B14F-4D97-AF65-F5344CB8AC3E}">
        <p14:creationId xmlns:p14="http://schemas.microsoft.com/office/powerpoint/2010/main" val="205987811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 original sequence of cognitive skills was Knowledge, Comprehension, Application, Analysis, Synthesis, and Evaluation. The framework was revised in 2001 by </a:t>
            </a:r>
            <a:r>
              <a:rPr lang="en-GB" dirty="0" err="1"/>
              <a:t>Lorin</a:t>
            </a:r>
            <a:r>
              <a:rPr lang="en-GB" dirty="0"/>
              <a:t> Anderson and David </a:t>
            </a:r>
            <a:r>
              <a:rPr lang="en-GB" dirty="0" err="1"/>
              <a:t>Krathwohl</a:t>
            </a:r>
            <a:r>
              <a:rPr lang="en-GB" dirty="0"/>
              <a:t>, yielding the revised Bloom’s Taxonomy. (You can read more here.) The most significant change was the removal of ‘Synthesis’ and the addition of ‘Creation’ as the highest-level of Bloom’s Taxonomy. And being at the highest level, the implication is that it’s the most complex or demanding cognitive skill–or at least represents a kind of pinnacle for cognitive tasks</a:t>
            </a:r>
          </a:p>
        </p:txBody>
      </p:sp>
      <p:sp>
        <p:nvSpPr>
          <p:cNvPr id="4" name="Slide Number Placeholder 3"/>
          <p:cNvSpPr>
            <a:spLocks noGrp="1"/>
          </p:cNvSpPr>
          <p:nvPr>
            <p:ph type="sldNum" sz="quarter" idx="10"/>
          </p:nvPr>
        </p:nvSpPr>
        <p:spPr/>
        <p:txBody>
          <a:bodyPr/>
          <a:lstStyle/>
          <a:p>
            <a:pPr>
              <a:defRPr/>
            </a:pPr>
            <a:fld id="{8EDFB633-A503-47DB-85BC-BA8EEE9BDCD5}" type="slidenum">
              <a:rPr lang="en-GB" smtClean="0"/>
              <a:pPr>
                <a:defRPr/>
              </a:pPr>
              <a:t>22</a:t>
            </a:fld>
            <a:endParaRPr lang="en-GB"/>
          </a:p>
        </p:txBody>
      </p:sp>
    </p:spTree>
    <p:extLst>
      <p:ext uri="{BB962C8B-B14F-4D97-AF65-F5344CB8AC3E}">
        <p14:creationId xmlns:p14="http://schemas.microsoft.com/office/powerpoint/2010/main" val="1901667465"/>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Quick thinking - Speed in itself is necessary but not sufficient it must be supplemented with creative and or analytical.</a:t>
            </a:r>
            <a:r>
              <a:rPr lang="en-GB" baseline="0" dirty="0"/>
              <a:t> Practice being quick on ones feet </a:t>
            </a:r>
            <a:endParaRPr lang="en-GB" dirty="0"/>
          </a:p>
          <a:p>
            <a:r>
              <a:rPr lang="en-GB" dirty="0"/>
              <a:t>Creative</a:t>
            </a:r>
            <a:r>
              <a:rPr lang="en-GB" baseline="0" dirty="0"/>
              <a:t> thinking – creative thinkers are able to leave behind logical answers and instead of trying to force a square peg through a round hole be willing to explore different approaches. Many people declare they are not but truth is we are all potentially creative and need to strip away layers of self doubt and rediscover our creative side</a:t>
            </a:r>
          </a:p>
          <a:p>
            <a:r>
              <a:rPr lang="en-GB" baseline="0" dirty="0"/>
              <a:t>Logical/ analytical  – scientific approach, defining the problem, generating solutions selecting most suitable and then implementing, evaluating and making adjustments where needed – results oriented action.</a:t>
            </a:r>
          </a:p>
          <a:p>
            <a:endParaRPr lang="en-GB" baseline="0" dirty="0"/>
          </a:p>
          <a:p>
            <a:r>
              <a:rPr lang="en-GB" baseline="0" dirty="0"/>
              <a:t>We need to develop all three skills to be comprehensive in critical thinking</a:t>
            </a:r>
            <a:endParaRPr lang="en-GB" dirty="0"/>
          </a:p>
        </p:txBody>
      </p:sp>
      <p:sp>
        <p:nvSpPr>
          <p:cNvPr id="4" name="Slide Number Placeholder 3"/>
          <p:cNvSpPr>
            <a:spLocks noGrp="1"/>
          </p:cNvSpPr>
          <p:nvPr>
            <p:ph type="sldNum" sz="quarter" idx="10"/>
          </p:nvPr>
        </p:nvSpPr>
        <p:spPr/>
        <p:txBody>
          <a:bodyPr/>
          <a:lstStyle/>
          <a:p>
            <a:pPr>
              <a:defRPr/>
            </a:pPr>
            <a:fld id="{8EDFB633-A503-47DB-85BC-BA8EEE9BDCD5}" type="slidenum">
              <a:rPr lang="en-GB" smtClean="0"/>
              <a:pPr>
                <a:defRPr/>
              </a:pPr>
              <a:t>23</a:t>
            </a:fld>
            <a:endParaRPr lang="en-GB"/>
          </a:p>
        </p:txBody>
      </p:sp>
    </p:spTree>
    <p:extLst>
      <p:ext uri="{BB962C8B-B14F-4D97-AF65-F5344CB8AC3E}">
        <p14:creationId xmlns:p14="http://schemas.microsoft.com/office/powerpoint/2010/main" val="2926585544"/>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So the model to start one</a:t>
            </a:r>
            <a:r>
              <a:rPr lang="en-GB" baseline="0" dirty="0"/>
              <a:t> to critically think is to asking the right questions in a systematic way, this will develop a coherent structure by using the key functions </a:t>
            </a:r>
          </a:p>
          <a:p>
            <a:r>
              <a:rPr lang="en-GB" baseline="0" dirty="0"/>
              <a:t>Description – the what/when/who and where will give us descriptive information, </a:t>
            </a:r>
          </a:p>
          <a:p>
            <a:r>
              <a:rPr lang="en-GB" baseline="0" dirty="0"/>
              <a:t>What – introduction to the to the issues</a:t>
            </a:r>
          </a:p>
          <a:p>
            <a:r>
              <a:rPr lang="en-GB" baseline="0" dirty="0"/>
              <a:t>Who, when and where - these provide the context/ the background useful for the introduction</a:t>
            </a:r>
          </a:p>
          <a:p>
            <a:endParaRPr lang="en-GB" baseline="0" dirty="0"/>
          </a:p>
          <a:p>
            <a:r>
              <a:rPr lang="en-GB" baseline="0" dirty="0"/>
              <a:t>Analysis – to begin the analysis and start to examine and explain we need to look at how. How requires consideration looking at procedures/ processed attempting to from descriptive into analytical side </a:t>
            </a:r>
          </a:p>
          <a:p>
            <a:endParaRPr lang="en-GB" baseline="0" dirty="0"/>
          </a:p>
          <a:p>
            <a:r>
              <a:rPr lang="en-GB" baseline="0" dirty="0"/>
              <a:t>why? Moves deeper into analysis? begins to look at reason/ explanations or causes moving into further research to analyse further </a:t>
            </a:r>
          </a:p>
          <a:p>
            <a:endParaRPr lang="en-GB" baseline="0" dirty="0"/>
          </a:p>
          <a:p>
            <a:r>
              <a:rPr lang="en-GB" baseline="0" dirty="0"/>
              <a:t>Evaluation –is where we are forming our judgement and identifying the implications/ actions and so we look at what if? And so what? And what's next?</a:t>
            </a:r>
            <a:endParaRPr lang="en-GB" dirty="0"/>
          </a:p>
        </p:txBody>
      </p:sp>
      <p:sp>
        <p:nvSpPr>
          <p:cNvPr id="4" name="Slide Number Placeholder 3"/>
          <p:cNvSpPr>
            <a:spLocks noGrp="1"/>
          </p:cNvSpPr>
          <p:nvPr>
            <p:ph type="sldNum" sz="quarter" idx="10"/>
          </p:nvPr>
        </p:nvSpPr>
        <p:spPr/>
        <p:txBody>
          <a:bodyPr/>
          <a:lstStyle/>
          <a:p>
            <a:pPr>
              <a:defRPr/>
            </a:pPr>
            <a:fld id="{8EDFB633-A503-47DB-85BC-BA8EEE9BDCD5}" type="slidenum">
              <a:rPr lang="en-GB" smtClean="0"/>
              <a:pPr>
                <a:defRPr/>
              </a:pPr>
              <a:t>24</a:t>
            </a:fld>
            <a:endParaRPr lang="en-GB"/>
          </a:p>
        </p:txBody>
      </p:sp>
    </p:spTree>
    <p:extLst>
      <p:ext uri="{BB962C8B-B14F-4D97-AF65-F5344CB8AC3E}">
        <p14:creationId xmlns:p14="http://schemas.microsoft.com/office/powerpoint/2010/main" val="3756260390"/>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Linear Model </a:t>
            </a:r>
          </a:p>
          <a:p>
            <a:r>
              <a:rPr lang="en-GB" dirty="0"/>
              <a:t>Description – what is about? Context? Main points?</a:t>
            </a:r>
          </a:p>
          <a:p>
            <a:r>
              <a:rPr lang="en-GB" dirty="0"/>
              <a:t>Where – does it take place?</a:t>
            </a:r>
          </a:p>
          <a:p>
            <a:r>
              <a:rPr lang="en-GB" dirty="0"/>
              <a:t>Who – who is involved?</a:t>
            </a:r>
            <a:r>
              <a:rPr lang="en-GB" baseline="0" dirty="0"/>
              <a:t> Effected? Might be interested?</a:t>
            </a:r>
          </a:p>
          <a:p>
            <a:r>
              <a:rPr lang="en-GB" baseline="0" dirty="0"/>
              <a:t>When did it occur?</a:t>
            </a:r>
          </a:p>
          <a:p>
            <a:endParaRPr lang="en-GB" baseline="0" dirty="0"/>
          </a:p>
          <a:p>
            <a:r>
              <a:rPr lang="en-GB" baseline="0" dirty="0"/>
              <a:t>Analysis when we look to explore in relation to the whole problem How – question how did it occur? Or how does it work? Beginning to move form descriptive into understanding. </a:t>
            </a:r>
          </a:p>
          <a:p>
            <a:r>
              <a:rPr lang="en-GB" baseline="0" dirty="0"/>
              <a:t>Why? Looking for solution, why it happens?</a:t>
            </a:r>
          </a:p>
          <a:p>
            <a:r>
              <a:rPr lang="en-GB" baseline="0" dirty="0"/>
              <a:t>And looking for alternatives by moving towards evaluation and asking what ifs</a:t>
            </a:r>
          </a:p>
          <a:p>
            <a:endParaRPr lang="en-GB" baseline="0" dirty="0"/>
          </a:p>
          <a:p>
            <a:r>
              <a:rPr lang="en-GB" baseline="0" dirty="0"/>
              <a:t>Evaluation- the implications/ conclusions and recommendations  – so what does it show? Why does this matter</a:t>
            </a:r>
          </a:p>
          <a:p>
            <a:r>
              <a:rPr lang="en-GB" baseline="0" dirty="0"/>
              <a:t>What makes it successful?</a:t>
            </a:r>
          </a:p>
          <a:p>
            <a:r>
              <a:rPr lang="en-GB" baseline="0" dirty="0"/>
              <a:t>And finally what does it mean for us.. What's next? How can we take this information and use it to benefit us?</a:t>
            </a:r>
            <a:endParaRPr lang="en-GB" dirty="0"/>
          </a:p>
        </p:txBody>
      </p:sp>
      <p:sp>
        <p:nvSpPr>
          <p:cNvPr id="4" name="Slide Number Placeholder 3"/>
          <p:cNvSpPr>
            <a:spLocks noGrp="1"/>
          </p:cNvSpPr>
          <p:nvPr>
            <p:ph type="sldNum" sz="quarter" idx="10"/>
          </p:nvPr>
        </p:nvSpPr>
        <p:spPr/>
        <p:txBody>
          <a:bodyPr/>
          <a:lstStyle/>
          <a:p>
            <a:pPr>
              <a:defRPr/>
            </a:pPr>
            <a:fld id="{8EDFB633-A503-47DB-85BC-BA8EEE9BDCD5}" type="slidenum">
              <a:rPr lang="en-GB" smtClean="0"/>
              <a:pPr>
                <a:defRPr/>
              </a:pPr>
              <a:t>25</a:t>
            </a:fld>
            <a:endParaRPr lang="en-GB"/>
          </a:p>
        </p:txBody>
      </p:sp>
    </p:spTree>
    <p:extLst>
      <p:ext uri="{BB962C8B-B14F-4D97-AF65-F5344CB8AC3E}">
        <p14:creationId xmlns:p14="http://schemas.microsoft.com/office/powerpoint/2010/main" val="4232084661"/>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a:defRPr/>
            </a:pPr>
            <a:fld id="{8EDFB633-A503-47DB-85BC-BA8EEE9BDCD5}" type="slidenum">
              <a:rPr lang="en-GB" smtClean="0"/>
              <a:pPr>
                <a:defRPr/>
              </a:pPr>
              <a:t>26</a:t>
            </a:fld>
            <a:endParaRPr lang="en-GB"/>
          </a:p>
        </p:txBody>
      </p:sp>
    </p:spTree>
    <p:extLst>
      <p:ext uri="{BB962C8B-B14F-4D97-AF65-F5344CB8AC3E}">
        <p14:creationId xmlns:p14="http://schemas.microsoft.com/office/powerpoint/2010/main" val="264121308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866442" y="1447801"/>
            <a:ext cx="6620968" cy="3329581"/>
          </a:xfrm>
        </p:spPr>
        <p:txBody>
          <a:bodyPr anchor="b"/>
          <a:lstStyle>
            <a:lvl1pPr>
              <a:defRPr sz="7200"/>
            </a:lvl1pPr>
          </a:lstStyle>
          <a:p>
            <a:r>
              <a:rPr lang="en-US"/>
              <a:t>Click to edit Master title style</a:t>
            </a:r>
            <a:endParaRPr lang="en-US" dirty="0"/>
          </a:p>
        </p:txBody>
      </p:sp>
      <p:sp>
        <p:nvSpPr>
          <p:cNvPr id="3" name="Subtitle 2"/>
          <p:cNvSpPr>
            <a:spLocks noGrp="1"/>
          </p:cNvSpPr>
          <p:nvPr>
            <p:ph type="subTitle" idx="1"/>
          </p:nvPr>
        </p:nvSpPr>
        <p:spPr>
          <a:xfrm>
            <a:off x="866442" y="4777380"/>
            <a:ext cx="6620968" cy="861420"/>
          </a:xfrm>
        </p:spPr>
        <p:txBody>
          <a:bodyPr anchor="t"/>
          <a:lstStyle>
            <a:lvl1pPr marL="0" indent="0" algn="l">
              <a:buNone/>
              <a:defRPr cap="all">
                <a:solidFill>
                  <a:schemeClr val="bg2">
                    <a:lumMod val="40000"/>
                    <a:lumOff val="6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pPr>
              <a:defRPr/>
            </a:pPr>
            <a:fld id="{0EC39DD5-92B3-4FBD-86CE-33760657D74E}" type="datetime5">
              <a:rPr lang="en-GB" smtClean="0"/>
              <a:t>4-Oct-21</a:t>
            </a:fld>
            <a:endParaRPr lang="en-GB"/>
          </a:p>
        </p:txBody>
      </p:sp>
      <p:sp>
        <p:nvSpPr>
          <p:cNvPr id="5" name="Footer Placeholder 4"/>
          <p:cNvSpPr>
            <a:spLocks noGrp="1"/>
          </p:cNvSpPr>
          <p:nvPr>
            <p:ph type="ftr" sz="quarter" idx="11"/>
          </p:nvPr>
        </p:nvSpPr>
        <p:spPr/>
        <p:txBody>
          <a:bodyPr/>
          <a:lstStyle/>
          <a:p>
            <a:pPr>
              <a:defRPr/>
            </a:pPr>
            <a:r>
              <a:rPr lang="en-GB"/>
              <a:t>                             </a:t>
            </a:r>
            <a:endParaRPr lang="en-GB" dirty="0"/>
          </a:p>
        </p:txBody>
      </p:sp>
      <p:sp>
        <p:nvSpPr>
          <p:cNvPr id="6" name="Slide Number Placeholder 5"/>
          <p:cNvSpPr>
            <a:spLocks noGrp="1"/>
          </p:cNvSpPr>
          <p:nvPr>
            <p:ph type="sldNum" sz="quarter" idx="12"/>
          </p:nvPr>
        </p:nvSpPr>
        <p:spPr/>
        <p:txBody>
          <a:bodyPr/>
          <a:lstStyle/>
          <a:p>
            <a:pPr>
              <a:defRPr/>
            </a:pPr>
            <a:fld id="{E19F5433-BC26-46AF-8216-A3A7D166D30C}" type="slidenum">
              <a:rPr lang="en-GB" smtClean="0"/>
              <a:pPr>
                <a:defRPr/>
              </a:pPr>
              <a:t>‹#›</a:t>
            </a:fld>
            <a:endParaRPr lang="en-GB"/>
          </a:p>
        </p:txBody>
      </p:sp>
    </p:spTree>
    <p:extLst>
      <p:ext uri="{BB962C8B-B14F-4D97-AF65-F5344CB8AC3E}">
        <p14:creationId xmlns:p14="http://schemas.microsoft.com/office/powerpoint/2010/main" val="217317213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3"/>
          <p:cNvSpPr>
            <a:spLocks noGrp="1"/>
          </p:cNvSpPr>
          <p:nvPr>
            <p:ph type="dt" sz="half" idx="10"/>
          </p:nvPr>
        </p:nvSpPr>
        <p:spPr/>
        <p:txBody>
          <a:bodyPr/>
          <a:lstStyle/>
          <a:p>
            <a:pPr>
              <a:defRPr/>
            </a:pPr>
            <a:fld id="{4541BC17-1F50-45FC-875C-1BD8D7F41D4F}" type="datetime5">
              <a:rPr lang="en-GB" smtClean="0"/>
              <a:t>4-Oct-21</a:t>
            </a:fld>
            <a:endParaRPr lang="en-GB"/>
          </a:p>
        </p:txBody>
      </p:sp>
      <p:sp>
        <p:nvSpPr>
          <p:cNvPr id="5" name="Footer Placeholder 4"/>
          <p:cNvSpPr>
            <a:spLocks noGrp="1"/>
          </p:cNvSpPr>
          <p:nvPr>
            <p:ph type="ftr" sz="quarter" idx="11"/>
          </p:nvPr>
        </p:nvSpPr>
        <p:spPr/>
        <p:txBody>
          <a:bodyPr/>
          <a:lstStyle/>
          <a:p>
            <a:pPr>
              <a:defRPr/>
            </a:pPr>
            <a:r>
              <a:rPr lang="en-GB"/>
              <a:t>                             </a:t>
            </a:r>
          </a:p>
        </p:txBody>
      </p:sp>
      <p:sp>
        <p:nvSpPr>
          <p:cNvPr id="6" name="Slide Number Placeholder 5"/>
          <p:cNvSpPr>
            <a:spLocks noGrp="1"/>
          </p:cNvSpPr>
          <p:nvPr>
            <p:ph type="sldNum" sz="quarter" idx="12"/>
          </p:nvPr>
        </p:nvSpPr>
        <p:spPr/>
        <p:txBody>
          <a:bodyPr/>
          <a:lstStyle/>
          <a:p>
            <a:pPr>
              <a:defRPr/>
            </a:pPr>
            <a:fld id="{53EA6BA6-A53F-4E90-B1FA-0FC7F4298048}" type="slidenum">
              <a:rPr lang="en-GB" smtClean="0"/>
              <a:pPr>
                <a:defRPr/>
              </a:pPr>
              <a:t>‹#›</a:t>
            </a:fld>
            <a:endParaRPr lang="en-GB"/>
          </a:p>
        </p:txBody>
      </p:sp>
    </p:spTree>
    <p:extLst>
      <p:ext uri="{BB962C8B-B14F-4D97-AF65-F5344CB8AC3E}">
        <p14:creationId xmlns:p14="http://schemas.microsoft.com/office/powerpoint/2010/main" val="409623560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66443" y="2861734"/>
            <a:ext cx="6620967" cy="1915647"/>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866442" y="4777381"/>
            <a:ext cx="6620968" cy="860400"/>
          </a:xfrm>
        </p:spPr>
        <p:txBody>
          <a:bodyPr anchor="t"/>
          <a:lstStyle>
            <a:lvl1pPr marL="0" indent="0" algn="l">
              <a:buNone/>
              <a:defRPr sz="2000" cap="all">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pPr>
              <a:defRPr/>
            </a:pPr>
            <a:fld id="{3B0F6BED-F80C-424F-B29C-8BC6DF3DC0DF}" type="datetime5">
              <a:rPr lang="en-GB" smtClean="0"/>
              <a:t>4-Oct-21</a:t>
            </a:fld>
            <a:endParaRPr lang="en-GB"/>
          </a:p>
        </p:txBody>
      </p:sp>
      <p:sp>
        <p:nvSpPr>
          <p:cNvPr id="5" name="Footer Placeholder 4"/>
          <p:cNvSpPr>
            <a:spLocks noGrp="1"/>
          </p:cNvSpPr>
          <p:nvPr>
            <p:ph type="ftr" sz="quarter" idx="11"/>
          </p:nvPr>
        </p:nvSpPr>
        <p:spPr/>
        <p:txBody>
          <a:bodyPr/>
          <a:lstStyle/>
          <a:p>
            <a:pPr>
              <a:defRPr/>
            </a:pPr>
            <a:r>
              <a:rPr lang="en-GB"/>
              <a:t>                             </a:t>
            </a:r>
          </a:p>
        </p:txBody>
      </p:sp>
      <p:sp>
        <p:nvSpPr>
          <p:cNvPr id="6" name="Slide Number Placeholder 5"/>
          <p:cNvSpPr>
            <a:spLocks noGrp="1"/>
          </p:cNvSpPr>
          <p:nvPr>
            <p:ph type="sldNum" sz="quarter" idx="12"/>
          </p:nvPr>
        </p:nvSpPr>
        <p:spPr/>
        <p:txBody>
          <a:bodyPr/>
          <a:lstStyle/>
          <a:p>
            <a:pPr>
              <a:defRPr/>
            </a:pPr>
            <a:fld id="{2EFB80A1-E80F-4B57-9342-1B173A13AF13}" type="slidenum">
              <a:rPr lang="en-GB" smtClean="0"/>
              <a:pPr>
                <a:defRPr/>
              </a:pPr>
              <a:t>‹#›</a:t>
            </a:fld>
            <a:endParaRPr lang="en-GB"/>
          </a:p>
        </p:txBody>
      </p:sp>
    </p:spTree>
    <p:extLst>
      <p:ext uri="{BB962C8B-B14F-4D97-AF65-F5344CB8AC3E}">
        <p14:creationId xmlns:p14="http://schemas.microsoft.com/office/powerpoint/2010/main" val="45817247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827700" y="2060576"/>
            <a:ext cx="3298113"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241975" y="2056093"/>
            <a:ext cx="3298115"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pPr>
              <a:defRPr/>
            </a:pPr>
            <a:fld id="{AD10D16E-F6BC-4A05-9F9D-3417B2A8F8AF}" type="datetime5">
              <a:rPr lang="en-GB" smtClean="0"/>
              <a:t>4-Oct-21</a:t>
            </a:fld>
            <a:endParaRPr lang="en-GB"/>
          </a:p>
        </p:txBody>
      </p:sp>
      <p:sp>
        <p:nvSpPr>
          <p:cNvPr id="6" name="Footer Placeholder 5"/>
          <p:cNvSpPr>
            <a:spLocks noGrp="1"/>
          </p:cNvSpPr>
          <p:nvPr>
            <p:ph type="ftr" sz="quarter" idx="11"/>
          </p:nvPr>
        </p:nvSpPr>
        <p:spPr/>
        <p:txBody>
          <a:bodyPr/>
          <a:lstStyle/>
          <a:p>
            <a:pPr>
              <a:defRPr/>
            </a:pPr>
            <a:r>
              <a:rPr lang="en-GB"/>
              <a:t>                             </a:t>
            </a:r>
          </a:p>
        </p:txBody>
      </p:sp>
      <p:sp>
        <p:nvSpPr>
          <p:cNvPr id="7" name="Slide Number Placeholder 6"/>
          <p:cNvSpPr>
            <a:spLocks noGrp="1"/>
          </p:cNvSpPr>
          <p:nvPr>
            <p:ph type="sldNum" sz="quarter" idx="12"/>
          </p:nvPr>
        </p:nvSpPr>
        <p:spPr/>
        <p:txBody>
          <a:bodyPr/>
          <a:lstStyle/>
          <a:p>
            <a:pPr>
              <a:defRPr/>
            </a:pPr>
            <a:fld id="{7B3CCAD6-160C-4D01-8B88-6304D30867DA}" type="slidenum">
              <a:rPr lang="en-GB" smtClean="0"/>
              <a:pPr>
                <a:defRPr/>
              </a:pPr>
              <a:t>‹#›</a:t>
            </a:fld>
            <a:endParaRPr lang="en-GB"/>
          </a:p>
        </p:txBody>
      </p:sp>
    </p:spTree>
    <p:extLst>
      <p:ext uri="{BB962C8B-B14F-4D97-AF65-F5344CB8AC3E}">
        <p14:creationId xmlns:p14="http://schemas.microsoft.com/office/powerpoint/2010/main" val="371582076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827700" y="1905000"/>
            <a:ext cx="3298112"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27700" y="2514600"/>
            <a:ext cx="3298113"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241976" y="1905000"/>
            <a:ext cx="3298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4241976" y="2514600"/>
            <a:ext cx="3298113"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pPr>
              <a:defRPr/>
            </a:pPr>
            <a:fld id="{3C1C2606-BF23-4028-B52C-7658F1B0677D}" type="datetime5">
              <a:rPr lang="en-GB" smtClean="0"/>
              <a:t>4-Oct-21</a:t>
            </a:fld>
            <a:endParaRPr lang="en-GB"/>
          </a:p>
        </p:txBody>
      </p:sp>
      <p:sp>
        <p:nvSpPr>
          <p:cNvPr id="8" name="Footer Placeholder 7"/>
          <p:cNvSpPr>
            <a:spLocks noGrp="1"/>
          </p:cNvSpPr>
          <p:nvPr>
            <p:ph type="ftr" sz="quarter" idx="11"/>
          </p:nvPr>
        </p:nvSpPr>
        <p:spPr/>
        <p:txBody>
          <a:bodyPr/>
          <a:lstStyle/>
          <a:p>
            <a:pPr>
              <a:defRPr/>
            </a:pPr>
            <a:r>
              <a:rPr lang="en-GB"/>
              <a:t>                             </a:t>
            </a:r>
          </a:p>
        </p:txBody>
      </p:sp>
      <p:sp>
        <p:nvSpPr>
          <p:cNvPr id="9" name="Slide Number Placeholder 8"/>
          <p:cNvSpPr>
            <a:spLocks noGrp="1"/>
          </p:cNvSpPr>
          <p:nvPr>
            <p:ph type="sldNum" sz="quarter" idx="12"/>
          </p:nvPr>
        </p:nvSpPr>
        <p:spPr/>
        <p:txBody>
          <a:bodyPr/>
          <a:lstStyle/>
          <a:p>
            <a:pPr>
              <a:defRPr/>
            </a:pPr>
            <a:fld id="{AABF9B37-B947-47B3-98D8-2A429E173693}" type="slidenum">
              <a:rPr lang="en-GB" smtClean="0"/>
              <a:pPr>
                <a:defRPr/>
              </a:pPr>
              <a:t>‹#›</a:t>
            </a:fld>
            <a:endParaRPr lang="en-GB"/>
          </a:p>
        </p:txBody>
      </p:sp>
    </p:spTree>
    <p:extLst>
      <p:ext uri="{BB962C8B-B14F-4D97-AF65-F5344CB8AC3E}">
        <p14:creationId xmlns:p14="http://schemas.microsoft.com/office/powerpoint/2010/main" val="102394421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7" name="Date Placeholder 2"/>
          <p:cNvSpPr>
            <a:spLocks noGrp="1"/>
          </p:cNvSpPr>
          <p:nvPr>
            <p:ph type="dt" sz="half" idx="10"/>
          </p:nvPr>
        </p:nvSpPr>
        <p:spPr/>
        <p:txBody>
          <a:bodyPr/>
          <a:lstStyle/>
          <a:p>
            <a:pPr>
              <a:defRPr/>
            </a:pPr>
            <a:fld id="{001369D6-0D20-499F-9382-4FF02E80C38F}" type="datetime5">
              <a:rPr lang="en-GB" smtClean="0"/>
              <a:t>4-Oct-21</a:t>
            </a:fld>
            <a:endParaRPr lang="en-GB"/>
          </a:p>
        </p:txBody>
      </p:sp>
      <p:sp>
        <p:nvSpPr>
          <p:cNvPr id="5" name="Footer Placeholder 3"/>
          <p:cNvSpPr>
            <a:spLocks noGrp="1"/>
          </p:cNvSpPr>
          <p:nvPr>
            <p:ph type="ftr" sz="quarter" idx="11"/>
          </p:nvPr>
        </p:nvSpPr>
        <p:spPr/>
        <p:txBody>
          <a:bodyPr/>
          <a:lstStyle/>
          <a:p>
            <a:pPr>
              <a:defRPr/>
            </a:pPr>
            <a:r>
              <a:rPr lang="en-GB"/>
              <a:t>                             </a:t>
            </a:r>
          </a:p>
        </p:txBody>
      </p:sp>
      <p:sp>
        <p:nvSpPr>
          <p:cNvPr id="6" name="Slide Number Placeholder 4"/>
          <p:cNvSpPr>
            <a:spLocks noGrp="1"/>
          </p:cNvSpPr>
          <p:nvPr>
            <p:ph type="sldNum" sz="quarter" idx="12"/>
          </p:nvPr>
        </p:nvSpPr>
        <p:spPr/>
        <p:txBody>
          <a:bodyPr/>
          <a:lstStyle/>
          <a:p>
            <a:pPr>
              <a:defRPr/>
            </a:pPr>
            <a:fld id="{E6C18EA3-4B74-4B4E-A1F0-E9F705AFB54B}" type="slidenum">
              <a:rPr lang="en-GB" smtClean="0"/>
              <a:pPr>
                <a:defRPr/>
              </a:pPr>
              <a:t>‹#›</a:t>
            </a:fld>
            <a:endParaRPr lang="en-GB"/>
          </a:p>
        </p:txBody>
      </p:sp>
    </p:spTree>
    <p:extLst>
      <p:ext uri="{BB962C8B-B14F-4D97-AF65-F5344CB8AC3E}">
        <p14:creationId xmlns:p14="http://schemas.microsoft.com/office/powerpoint/2010/main" val="60893600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pPr>
              <a:defRPr/>
            </a:pPr>
            <a:fld id="{05A79762-2CBF-4CAB-B039-CB4159F27A39}" type="datetime5">
              <a:rPr lang="en-GB" smtClean="0"/>
              <a:t>4-Oct-21</a:t>
            </a:fld>
            <a:endParaRPr lang="en-GB"/>
          </a:p>
        </p:txBody>
      </p:sp>
      <p:sp>
        <p:nvSpPr>
          <p:cNvPr id="5" name="Footer Placeholder 2"/>
          <p:cNvSpPr>
            <a:spLocks noGrp="1"/>
          </p:cNvSpPr>
          <p:nvPr>
            <p:ph type="ftr" sz="quarter" idx="11"/>
          </p:nvPr>
        </p:nvSpPr>
        <p:spPr/>
        <p:txBody>
          <a:bodyPr/>
          <a:lstStyle/>
          <a:p>
            <a:pPr>
              <a:defRPr/>
            </a:pPr>
            <a:r>
              <a:rPr lang="en-GB"/>
              <a:t>                             </a:t>
            </a:r>
          </a:p>
        </p:txBody>
      </p:sp>
      <p:sp>
        <p:nvSpPr>
          <p:cNvPr id="6" name="Slide Number Placeholder 3"/>
          <p:cNvSpPr>
            <a:spLocks noGrp="1"/>
          </p:cNvSpPr>
          <p:nvPr>
            <p:ph type="sldNum" sz="quarter" idx="12"/>
          </p:nvPr>
        </p:nvSpPr>
        <p:spPr/>
        <p:txBody>
          <a:bodyPr/>
          <a:lstStyle/>
          <a:p>
            <a:pPr>
              <a:defRPr/>
            </a:pPr>
            <a:fld id="{CC0842F6-C286-47A9-BC88-DB3FECCA32F1}" type="slidenum">
              <a:rPr lang="en-GB" smtClean="0"/>
              <a:pPr>
                <a:defRPr/>
              </a:pPr>
              <a:t>‹#›</a:t>
            </a:fld>
            <a:endParaRPr lang="en-GB"/>
          </a:p>
        </p:txBody>
      </p:sp>
    </p:spTree>
    <p:extLst>
      <p:ext uri="{BB962C8B-B14F-4D97-AF65-F5344CB8AC3E}">
        <p14:creationId xmlns:p14="http://schemas.microsoft.com/office/powerpoint/2010/main" val="284938190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66441" y="1447800"/>
            <a:ext cx="2551462" cy="1447800"/>
          </a:xfrm>
        </p:spPr>
        <p:txBody>
          <a:bodyPr anchor="b"/>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3589397" y="1447800"/>
            <a:ext cx="3898013"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66441" y="3129281"/>
            <a:ext cx="2551462"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7" name="Date Placeholder 4"/>
          <p:cNvSpPr>
            <a:spLocks noGrp="1"/>
          </p:cNvSpPr>
          <p:nvPr>
            <p:ph type="dt" sz="half" idx="10"/>
          </p:nvPr>
        </p:nvSpPr>
        <p:spPr/>
        <p:txBody>
          <a:bodyPr/>
          <a:lstStyle/>
          <a:p>
            <a:pPr>
              <a:defRPr/>
            </a:pPr>
            <a:fld id="{28308EB4-2106-46FA-8FCC-5E1C4A9EC67E}" type="datetime5">
              <a:rPr lang="en-GB" smtClean="0"/>
              <a:t>4-Oct-21</a:t>
            </a:fld>
            <a:endParaRPr lang="en-GB"/>
          </a:p>
        </p:txBody>
      </p:sp>
      <p:sp>
        <p:nvSpPr>
          <p:cNvPr id="5" name="Footer Placeholder 5"/>
          <p:cNvSpPr>
            <a:spLocks noGrp="1"/>
          </p:cNvSpPr>
          <p:nvPr>
            <p:ph type="ftr" sz="quarter" idx="11"/>
          </p:nvPr>
        </p:nvSpPr>
        <p:spPr/>
        <p:txBody>
          <a:bodyPr/>
          <a:lstStyle/>
          <a:p>
            <a:pPr>
              <a:defRPr/>
            </a:pPr>
            <a:r>
              <a:rPr lang="en-GB"/>
              <a:t>                             </a:t>
            </a:r>
          </a:p>
        </p:txBody>
      </p:sp>
      <p:sp>
        <p:nvSpPr>
          <p:cNvPr id="6" name="Slide Number Placeholder 6"/>
          <p:cNvSpPr>
            <a:spLocks noGrp="1"/>
          </p:cNvSpPr>
          <p:nvPr>
            <p:ph type="sldNum" sz="quarter" idx="12"/>
          </p:nvPr>
        </p:nvSpPr>
        <p:spPr/>
        <p:txBody>
          <a:bodyPr/>
          <a:lstStyle/>
          <a:p>
            <a:pPr>
              <a:defRPr/>
            </a:pPr>
            <a:fld id="{D2481BE2-30E2-442C-A164-EE1FBE4A9561}" type="slidenum">
              <a:rPr lang="en-GB" smtClean="0"/>
              <a:pPr>
                <a:defRPr/>
              </a:pPr>
              <a:t>‹#›</a:t>
            </a:fld>
            <a:endParaRPr lang="en-GB"/>
          </a:p>
        </p:txBody>
      </p:sp>
    </p:spTree>
    <p:extLst>
      <p:ext uri="{BB962C8B-B14F-4D97-AF65-F5344CB8AC3E}">
        <p14:creationId xmlns:p14="http://schemas.microsoft.com/office/powerpoint/2010/main" val="131034248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65656" y="1854192"/>
            <a:ext cx="3820674" cy="1574808"/>
          </a:xfrm>
        </p:spPr>
        <p:txBody>
          <a:bodyPr anchor="b">
            <a:normAutofit/>
          </a:bodyPr>
          <a:lstStyle>
            <a:lvl1pPr algn="l">
              <a:defRPr sz="36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5213517" y="1143000"/>
            <a:ext cx="2400925"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866441" y="3657600"/>
            <a:ext cx="3814728"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pPr>
              <a:defRPr/>
            </a:pPr>
            <a:fld id="{6FB1698C-6BBB-4020-BA11-276D8D3E9E6F}" type="datetime5">
              <a:rPr lang="en-GB" smtClean="0"/>
              <a:t>4-Oct-21</a:t>
            </a:fld>
            <a:endParaRPr lang="en-GB"/>
          </a:p>
        </p:txBody>
      </p:sp>
      <p:sp>
        <p:nvSpPr>
          <p:cNvPr id="6" name="Footer Placeholder 5"/>
          <p:cNvSpPr>
            <a:spLocks noGrp="1"/>
          </p:cNvSpPr>
          <p:nvPr>
            <p:ph type="ftr" sz="quarter" idx="11"/>
          </p:nvPr>
        </p:nvSpPr>
        <p:spPr/>
        <p:txBody>
          <a:bodyPr/>
          <a:lstStyle/>
          <a:p>
            <a:pPr>
              <a:defRPr/>
            </a:pPr>
            <a:r>
              <a:rPr lang="en-GB"/>
              <a:t>                             </a:t>
            </a:r>
          </a:p>
        </p:txBody>
      </p:sp>
      <p:sp>
        <p:nvSpPr>
          <p:cNvPr id="7" name="Slide Number Placeholder 6"/>
          <p:cNvSpPr>
            <a:spLocks noGrp="1"/>
          </p:cNvSpPr>
          <p:nvPr>
            <p:ph type="sldNum" sz="quarter" idx="12"/>
          </p:nvPr>
        </p:nvSpPr>
        <p:spPr/>
        <p:txBody>
          <a:bodyPr/>
          <a:lstStyle/>
          <a:p>
            <a:pPr>
              <a:defRPr/>
            </a:pPr>
            <a:fld id="{76866D51-BFFB-474A-A860-A70E97B0E38E}" type="slidenum">
              <a:rPr lang="en-GB" smtClean="0"/>
              <a:pPr>
                <a:defRPr/>
              </a:pPr>
              <a:t>‹#›</a:t>
            </a:fld>
            <a:endParaRPr lang="en-GB"/>
          </a:p>
        </p:txBody>
      </p:sp>
    </p:spTree>
    <p:extLst>
      <p:ext uri="{BB962C8B-B14F-4D97-AF65-F5344CB8AC3E}">
        <p14:creationId xmlns:p14="http://schemas.microsoft.com/office/powerpoint/2010/main" val="415733205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66443" y="4800587"/>
            <a:ext cx="66209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866442" y="685800"/>
            <a:ext cx="6620968" cy="3640666"/>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866443" y="5367325"/>
            <a:ext cx="662096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pPr>
              <a:defRPr/>
            </a:pPr>
            <a:fld id="{A4CE4FD5-3B9E-46B8-AC2B-E00E5C003A76}" type="datetime5">
              <a:rPr lang="en-GB" smtClean="0"/>
              <a:t>4-Oct-21</a:t>
            </a:fld>
            <a:endParaRPr lang="en-GB"/>
          </a:p>
        </p:txBody>
      </p:sp>
      <p:sp>
        <p:nvSpPr>
          <p:cNvPr id="6" name="Footer Placeholder 5"/>
          <p:cNvSpPr>
            <a:spLocks noGrp="1"/>
          </p:cNvSpPr>
          <p:nvPr>
            <p:ph type="ftr" sz="quarter" idx="11"/>
          </p:nvPr>
        </p:nvSpPr>
        <p:spPr/>
        <p:txBody>
          <a:bodyPr/>
          <a:lstStyle/>
          <a:p>
            <a:pPr>
              <a:defRPr/>
            </a:pPr>
            <a:r>
              <a:rPr lang="en-GB"/>
              <a:t>                             </a:t>
            </a:r>
          </a:p>
        </p:txBody>
      </p:sp>
      <p:sp>
        <p:nvSpPr>
          <p:cNvPr id="7" name="Slide Number Placeholder 6"/>
          <p:cNvSpPr>
            <a:spLocks noGrp="1"/>
          </p:cNvSpPr>
          <p:nvPr>
            <p:ph type="sldNum" sz="quarter" idx="12"/>
          </p:nvPr>
        </p:nvSpPr>
        <p:spPr/>
        <p:txBody>
          <a:bodyPr/>
          <a:lstStyle/>
          <a:p>
            <a:pPr>
              <a:defRPr/>
            </a:pPr>
            <a:fld id="{D76D2322-DEB1-4207-BDDE-8421C1F4FA9D}" type="slidenum">
              <a:rPr lang="en-GB" smtClean="0"/>
              <a:pPr>
                <a:defRPr/>
              </a:pPr>
              <a:t>‹#›</a:t>
            </a:fld>
            <a:endParaRPr lang="en-GB"/>
          </a:p>
        </p:txBody>
      </p:sp>
    </p:spTree>
    <p:extLst>
      <p:ext uri="{BB962C8B-B14F-4D97-AF65-F5344CB8AC3E}">
        <p14:creationId xmlns:p14="http://schemas.microsoft.com/office/powerpoint/2010/main" val="3186805929"/>
      </p:ext>
    </p:extLst>
  </p:cSld>
  <p:clrMapOvr>
    <a:masterClrMapping/>
  </p:clrMapOvr>
  <p:hf hdr="0" dt="0"/>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866442" y="1447800"/>
            <a:ext cx="6620968" cy="1981200"/>
          </a:xfrm>
        </p:spPr>
        <p:txBody>
          <a:bodyPr/>
          <a:lstStyle>
            <a:lvl1pPr>
              <a:defRPr sz="4800"/>
            </a:lvl1pPr>
          </a:lstStyle>
          <a:p>
            <a:r>
              <a:rPr lang="en-US"/>
              <a:t>Click to edit Master title style</a:t>
            </a:r>
            <a:endParaRPr lang="en-US" dirty="0"/>
          </a:p>
        </p:txBody>
      </p:sp>
      <p:sp>
        <p:nvSpPr>
          <p:cNvPr id="8" name="Text Placeholder 3"/>
          <p:cNvSpPr>
            <a:spLocks noGrp="1"/>
          </p:cNvSpPr>
          <p:nvPr>
            <p:ph type="body" sz="half" idx="2"/>
          </p:nvPr>
        </p:nvSpPr>
        <p:spPr>
          <a:xfrm>
            <a:off x="866442" y="3657600"/>
            <a:ext cx="6620968"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4" name="Date Placeholder 3"/>
          <p:cNvSpPr>
            <a:spLocks noGrp="1"/>
          </p:cNvSpPr>
          <p:nvPr>
            <p:ph type="dt" sz="half" idx="10"/>
          </p:nvPr>
        </p:nvSpPr>
        <p:spPr/>
        <p:txBody>
          <a:bodyPr/>
          <a:lstStyle/>
          <a:p>
            <a:pPr>
              <a:defRPr/>
            </a:pPr>
            <a:fld id="{A4CE4FD5-3B9E-46B8-AC2B-E00E5C003A76}" type="datetime5">
              <a:rPr lang="en-GB" smtClean="0"/>
              <a:t>4-Oct-21</a:t>
            </a:fld>
            <a:endParaRPr lang="en-GB"/>
          </a:p>
        </p:txBody>
      </p:sp>
      <p:sp>
        <p:nvSpPr>
          <p:cNvPr id="5" name="Footer Placeholder 4"/>
          <p:cNvSpPr>
            <a:spLocks noGrp="1"/>
          </p:cNvSpPr>
          <p:nvPr>
            <p:ph type="ftr" sz="quarter" idx="11"/>
          </p:nvPr>
        </p:nvSpPr>
        <p:spPr/>
        <p:txBody>
          <a:bodyPr/>
          <a:lstStyle/>
          <a:p>
            <a:pPr>
              <a:defRPr/>
            </a:pPr>
            <a:r>
              <a:rPr lang="en-GB"/>
              <a:t>                             </a:t>
            </a:r>
          </a:p>
        </p:txBody>
      </p:sp>
      <p:sp>
        <p:nvSpPr>
          <p:cNvPr id="6" name="Slide Number Placeholder 5"/>
          <p:cNvSpPr>
            <a:spLocks noGrp="1"/>
          </p:cNvSpPr>
          <p:nvPr>
            <p:ph type="sldNum" sz="quarter" idx="12"/>
          </p:nvPr>
        </p:nvSpPr>
        <p:spPr/>
        <p:txBody>
          <a:bodyPr/>
          <a:lstStyle/>
          <a:p>
            <a:pPr>
              <a:defRPr/>
            </a:pPr>
            <a:fld id="{D76D2322-DEB1-4207-BDDE-8421C1F4FA9D}" type="slidenum">
              <a:rPr lang="en-GB" smtClean="0"/>
              <a:pPr>
                <a:defRPr/>
              </a:pPr>
              <a:t>‹#›</a:t>
            </a:fld>
            <a:endParaRPr lang="en-GB"/>
          </a:p>
        </p:txBody>
      </p:sp>
    </p:spTree>
    <p:extLst>
      <p:ext uri="{BB962C8B-B14F-4D97-AF65-F5344CB8AC3E}">
        <p14:creationId xmlns:p14="http://schemas.microsoft.com/office/powerpoint/2010/main" val="69344233"/>
      </p:ext>
    </p:extLst>
  </p:cSld>
  <p:clrMapOvr>
    <a:masterClrMapping/>
  </p:clrMapOvr>
  <p:hf hdr="0" dt="0"/>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81409" y="1447800"/>
            <a:ext cx="6001049" cy="2323374"/>
          </a:xfrm>
        </p:spPr>
        <p:txBody>
          <a:bodyPr/>
          <a:lstStyle>
            <a:lvl1pPr>
              <a:defRPr sz="4800"/>
            </a:lvl1pPr>
          </a:lstStyle>
          <a:p>
            <a:r>
              <a:rPr lang="en-US"/>
              <a:t>Click to edit Master title style</a:t>
            </a:r>
            <a:endParaRPr lang="en-US" dirty="0"/>
          </a:p>
        </p:txBody>
      </p:sp>
      <p:sp>
        <p:nvSpPr>
          <p:cNvPr id="11" name="Text Placeholder 3"/>
          <p:cNvSpPr>
            <a:spLocks noGrp="1"/>
          </p:cNvSpPr>
          <p:nvPr>
            <p:ph type="body" sz="half" idx="14"/>
          </p:nvPr>
        </p:nvSpPr>
        <p:spPr>
          <a:xfrm>
            <a:off x="1448177" y="3771174"/>
            <a:ext cx="5461159" cy="342174"/>
          </a:xfrm>
        </p:spPr>
        <p:txBody>
          <a:bodyPr vert="horz" lIns="91440" tIns="45720" rIns="91440" bIns="45720" rtlCol="0" anchor="t">
            <a:normAutofit/>
          </a:bodyPr>
          <a:lstStyle>
            <a:lvl1pPr marL="0" indent="0">
              <a:buNone/>
              <a:defRPr lang="en-US" sz="1400" b="0" i="0" kern="1200" cap="small" dirty="0">
                <a:solidFill>
                  <a:schemeClr val="bg2">
                    <a:lumMod val="40000"/>
                    <a:lumOff val="60000"/>
                  </a:schemeClr>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buNone/>
            </a:pPr>
            <a:r>
              <a:rPr lang="en-US"/>
              <a:t>Edit Master text styles</a:t>
            </a:r>
          </a:p>
        </p:txBody>
      </p:sp>
      <p:sp>
        <p:nvSpPr>
          <p:cNvPr id="10" name="Text Placeholder 3"/>
          <p:cNvSpPr>
            <a:spLocks noGrp="1"/>
          </p:cNvSpPr>
          <p:nvPr>
            <p:ph type="body" sz="half" idx="2"/>
          </p:nvPr>
        </p:nvSpPr>
        <p:spPr>
          <a:xfrm>
            <a:off x="866442" y="4350657"/>
            <a:ext cx="6620968"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4" name="Date Placeholder 3"/>
          <p:cNvSpPr>
            <a:spLocks noGrp="1"/>
          </p:cNvSpPr>
          <p:nvPr>
            <p:ph type="dt" sz="half" idx="10"/>
          </p:nvPr>
        </p:nvSpPr>
        <p:spPr/>
        <p:txBody>
          <a:bodyPr/>
          <a:lstStyle/>
          <a:p>
            <a:pPr>
              <a:defRPr/>
            </a:pPr>
            <a:fld id="{A4CE4FD5-3B9E-46B8-AC2B-E00E5C003A76}" type="datetime5">
              <a:rPr lang="en-GB" smtClean="0"/>
              <a:t>4-Oct-21</a:t>
            </a:fld>
            <a:endParaRPr lang="en-GB"/>
          </a:p>
        </p:txBody>
      </p:sp>
      <p:sp>
        <p:nvSpPr>
          <p:cNvPr id="5" name="Footer Placeholder 4"/>
          <p:cNvSpPr>
            <a:spLocks noGrp="1"/>
          </p:cNvSpPr>
          <p:nvPr>
            <p:ph type="ftr" sz="quarter" idx="11"/>
          </p:nvPr>
        </p:nvSpPr>
        <p:spPr/>
        <p:txBody>
          <a:bodyPr/>
          <a:lstStyle/>
          <a:p>
            <a:pPr>
              <a:defRPr/>
            </a:pPr>
            <a:r>
              <a:rPr lang="en-GB"/>
              <a:t>                             </a:t>
            </a:r>
          </a:p>
        </p:txBody>
      </p:sp>
      <p:sp>
        <p:nvSpPr>
          <p:cNvPr id="6" name="Slide Number Placeholder 5"/>
          <p:cNvSpPr>
            <a:spLocks noGrp="1"/>
          </p:cNvSpPr>
          <p:nvPr>
            <p:ph type="sldNum" sz="quarter" idx="12"/>
          </p:nvPr>
        </p:nvSpPr>
        <p:spPr/>
        <p:txBody>
          <a:bodyPr/>
          <a:lstStyle/>
          <a:p>
            <a:pPr>
              <a:defRPr/>
            </a:pPr>
            <a:fld id="{D76D2322-DEB1-4207-BDDE-8421C1F4FA9D}" type="slidenum">
              <a:rPr lang="en-GB" smtClean="0"/>
              <a:pPr>
                <a:defRPr/>
              </a:pPr>
              <a:t>‹#›</a:t>
            </a:fld>
            <a:endParaRPr lang="en-GB"/>
          </a:p>
        </p:txBody>
      </p:sp>
      <p:sp>
        <p:nvSpPr>
          <p:cNvPr id="12" name="TextBox 11"/>
          <p:cNvSpPr txBox="1"/>
          <p:nvPr/>
        </p:nvSpPr>
        <p:spPr>
          <a:xfrm>
            <a:off x="673897" y="971253"/>
            <a:ext cx="601591"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sz="12200" dirty="0"/>
              <a:t>“</a:t>
            </a:r>
          </a:p>
        </p:txBody>
      </p:sp>
      <p:sp>
        <p:nvSpPr>
          <p:cNvPr id="15" name="TextBox 14"/>
          <p:cNvSpPr txBox="1"/>
          <p:nvPr/>
        </p:nvSpPr>
        <p:spPr>
          <a:xfrm>
            <a:off x="6999690" y="2613787"/>
            <a:ext cx="601591"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sz="12200" dirty="0"/>
              <a:t>”</a:t>
            </a:r>
          </a:p>
        </p:txBody>
      </p:sp>
    </p:spTree>
    <p:extLst>
      <p:ext uri="{BB962C8B-B14F-4D97-AF65-F5344CB8AC3E}">
        <p14:creationId xmlns:p14="http://schemas.microsoft.com/office/powerpoint/2010/main" val="2041162193"/>
      </p:ext>
    </p:extLst>
  </p:cSld>
  <p:clrMapOvr>
    <a:masterClrMapping/>
  </p:clrMapOvr>
  <p:hf hdr="0" dt="0"/>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866441" y="3124201"/>
            <a:ext cx="6620969" cy="1653180"/>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866442" y="4777381"/>
            <a:ext cx="6620968" cy="860400"/>
          </a:xfrm>
        </p:spPr>
        <p:txBody>
          <a:bodyPr anchor="t"/>
          <a:lstStyle>
            <a:lvl1pPr marL="0" indent="0" algn="l">
              <a:buNone/>
              <a:defRPr sz="2000" cap="none">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pPr>
              <a:defRPr/>
            </a:pPr>
            <a:fld id="{A4CE4FD5-3B9E-46B8-AC2B-E00E5C003A76}" type="datetime5">
              <a:rPr lang="en-GB" smtClean="0"/>
              <a:t>4-Oct-21</a:t>
            </a:fld>
            <a:endParaRPr lang="en-GB"/>
          </a:p>
        </p:txBody>
      </p:sp>
      <p:sp>
        <p:nvSpPr>
          <p:cNvPr id="5" name="Footer Placeholder 4"/>
          <p:cNvSpPr>
            <a:spLocks noGrp="1"/>
          </p:cNvSpPr>
          <p:nvPr>
            <p:ph type="ftr" sz="quarter" idx="11"/>
          </p:nvPr>
        </p:nvSpPr>
        <p:spPr/>
        <p:txBody>
          <a:bodyPr/>
          <a:lstStyle/>
          <a:p>
            <a:pPr>
              <a:defRPr/>
            </a:pPr>
            <a:r>
              <a:rPr lang="en-GB"/>
              <a:t>                             </a:t>
            </a:r>
          </a:p>
        </p:txBody>
      </p:sp>
      <p:sp>
        <p:nvSpPr>
          <p:cNvPr id="6" name="Slide Number Placeholder 5"/>
          <p:cNvSpPr>
            <a:spLocks noGrp="1"/>
          </p:cNvSpPr>
          <p:nvPr>
            <p:ph type="sldNum" sz="quarter" idx="12"/>
          </p:nvPr>
        </p:nvSpPr>
        <p:spPr/>
        <p:txBody>
          <a:bodyPr/>
          <a:lstStyle/>
          <a:p>
            <a:pPr>
              <a:defRPr/>
            </a:pPr>
            <a:fld id="{D76D2322-DEB1-4207-BDDE-8421C1F4FA9D}" type="slidenum">
              <a:rPr lang="en-GB" smtClean="0"/>
              <a:pPr>
                <a:defRPr/>
              </a:pPr>
              <a:t>‹#›</a:t>
            </a:fld>
            <a:endParaRPr lang="en-GB"/>
          </a:p>
        </p:txBody>
      </p:sp>
    </p:spTree>
    <p:extLst>
      <p:ext uri="{BB962C8B-B14F-4D97-AF65-F5344CB8AC3E}">
        <p14:creationId xmlns:p14="http://schemas.microsoft.com/office/powerpoint/2010/main" val="1625842094"/>
      </p:ext>
    </p:extLst>
  </p:cSld>
  <p:clrMapOvr>
    <a:masterClrMapping/>
  </p:clrMapOvr>
  <p:hf hdr="0" dt="0"/>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endParaRPr lang="en-US" dirty="0"/>
          </a:p>
        </p:txBody>
      </p:sp>
      <p:sp>
        <p:nvSpPr>
          <p:cNvPr id="3" name="Text Placeholder 2"/>
          <p:cNvSpPr>
            <a:spLocks noGrp="1"/>
          </p:cNvSpPr>
          <p:nvPr>
            <p:ph type="body" idx="1"/>
          </p:nvPr>
        </p:nvSpPr>
        <p:spPr>
          <a:xfrm>
            <a:off x="474834" y="1981200"/>
            <a:ext cx="2210725"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6" name="Text Placeholder 3"/>
          <p:cNvSpPr>
            <a:spLocks noGrp="1"/>
          </p:cNvSpPr>
          <p:nvPr>
            <p:ph type="body" sz="half" idx="15"/>
          </p:nvPr>
        </p:nvSpPr>
        <p:spPr>
          <a:xfrm>
            <a:off x="489475" y="2667000"/>
            <a:ext cx="219608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Text Placeholder 4"/>
          <p:cNvSpPr>
            <a:spLocks noGrp="1"/>
          </p:cNvSpPr>
          <p:nvPr>
            <p:ph type="body" sz="quarter" idx="3"/>
          </p:nvPr>
        </p:nvSpPr>
        <p:spPr>
          <a:xfrm>
            <a:off x="2913504" y="1981200"/>
            <a:ext cx="2202754"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9" name="Text Placeholder 3"/>
          <p:cNvSpPr>
            <a:spLocks noGrp="1"/>
          </p:cNvSpPr>
          <p:nvPr>
            <p:ph type="body" sz="half" idx="16"/>
          </p:nvPr>
        </p:nvSpPr>
        <p:spPr>
          <a:xfrm>
            <a:off x="2905586" y="2667000"/>
            <a:ext cx="2210671"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14" name="Text Placeholder 4"/>
          <p:cNvSpPr>
            <a:spLocks noGrp="1"/>
          </p:cNvSpPr>
          <p:nvPr>
            <p:ph type="body" sz="quarter" idx="13"/>
          </p:nvPr>
        </p:nvSpPr>
        <p:spPr>
          <a:xfrm>
            <a:off x="5344917" y="1981200"/>
            <a:ext cx="2199658"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0" name="Text Placeholder 3"/>
          <p:cNvSpPr>
            <a:spLocks noGrp="1"/>
          </p:cNvSpPr>
          <p:nvPr>
            <p:ph type="body" sz="half" idx="17"/>
          </p:nvPr>
        </p:nvSpPr>
        <p:spPr>
          <a:xfrm>
            <a:off x="5344917" y="2667000"/>
            <a:ext cx="2199658"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cxnSp>
        <p:nvCxnSpPr>
          <p:cNvPr id="17" name="Straight Connector 16"/>
          <p:cNvCxnSpPr/>
          <p:nvPr/>
        </p:nvCxnSpPr>
        <p:spPr>
          <a:xfrm>
            <a:off x="2795334"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5223030"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pPr>
              <a:defRPr/>
            </a:pPr>
            <a:fld id="{A4CE4FD5-3B9E-46B8-AC2B-E00E5C003A76}" type="datetime5">
              <a:rPr lang="en-GB" smtClean="0"/>
              <a:t>4-Oct-21</a:t>
            </a:fld>
            <a:endParaRPr lang="en-GB"/>
          </a:p>
        </p:txBody>
      </p:sp>
      <p:sp>
        <p:nvSpPr>
          <p:cNvPr id="4" name="Footer Placeholder 4"/>
          <p:cNvSpPr>
            <a:spLocks noGrp="1"/>
          </p:cNvSpPr>
          <p:nvPr>
            <p:ph type="ftr" sz="quarter" idx="11"/>
          </p:nvPr>
        </p:nvSpPr>
        <p:spPr/>
        <p:txBody>
          <a:bodyPr/>
          <a:lstStyle/>
          <a:p>
            <a:pPr>
              <a:defRPr/>
            </a:pPr>
            <a:r>
              <a:rPr lang="en-GB"/>
              <a:t>                             </a:t>
            </a:r>
          </a:p>
        </p:txBody>
      </p:sp>
      <p:sp>
        <p:nvSpPr>
          <p:cNvPr id="6" name="Slide Number Placeholder 5"/>
          <p:cNvSpPr>
            <a:spLocks noGrp="1"/>
          </p:cNvSpPr>
          <p:nvPr>
            <p:ph type="sldNum" sz="quarter" idx="12"/>
          </p:nvPr>
        </p:nvSpPr>
        <p:spPr/>
        <p:txBody>
          <a:bodyPr/>
          <a:lstStyle/>
          <a:p>
            <a:pPr>
              <a:defRPr/>
            </a:pPr>
            <a:fld id="{D76D2322-DEB1-4207-BDDE-8421C1F4FA9D}" type="slidenum">
              <a:rPr lang="en-GB" smtClean="0"/>
              <a:pPr>
                <a:defRPr/>
              </a:pPr>
              <a:t>‹#›</a:t>
            </a:fld>
            <a:endParaRPr lang="en-GB"/>
          </a:p>
        </p:txBody>
      </p:sp>
    </p:spTree>
    <p:extLst>
      <p:ext uri="{BB962C8B-B14F-4D97-AF65-F5344CB8AC3E}">
        <p14:creationId xmlns:p14="http://schemas.microsoft.com/office/powerpoint/2010/main" val="70116523"/>
      </p:ext>
    </p:extLst>
  </p:cSld>
  <p:clrMapOvr>
    <a:masterClrMapping/>
  </p:clrMapOvr>
  <p:hf hdr="0" dt="0"/>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endParaRPr lang="en-US" dirty="0"/>
          </a:p>
        </p:txBody>
      </p:sp>
      <p:sp>
        <p:nvSpPr>
          <p:cNvPr id="3" name="Text Placeholder 2"/>
          <p:cNvSpPr>
            <a:spLocks noGrp="1"/>
          </p:cNvSpPr>
          <p:nvPr>
            <p:ph type="body" idx="1"/>
          </p:nvPr>
        </p:nvSpPr>
        <p:spPr>
          <a:xfrm>
            <a:off x="489475" y="4250949"/>
            <a:ext cx="2205612"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9" name="Picture Placeholder 2"/>
          <p:cNvSpPr>
            <a:spLocks noGrp="1" noChangeAspect="1"/>
          </p:cNvSpPr>
          <p:nvPr>
            <p:ph type="pic" idx="15"/>
          </p:nvPr>
        </p:nvSpPr>
        <p:spPr>
          <a:xfrm>
            <a:off x="489475" y="2209800"/>
            <a:ext cx="2205612"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2" name="Text Placeholder 3"/>
          <p:cNvSpPr>
            <a:spLocks noGrp="1"/>
          </p:cNvSpPr>
          <p:nvPr>
            <p:ph type="body" sz="half" idx="18"/>
          </p:nvPr>
        </p:nvSpPr>
        <p:spPr>
          <a:xfrm>
            <a:off x="489475" y="4827212"/>
            <a:ext cx="2205612"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Text Placeholder 4"/>
          <p:cNvSpPr>
            <a:spLocks noGrp="1"/>
          </p:cNvSpPr>
          <p:nvPr>
            <p:ph type="body" sz="quarter" idx="3"/>
          </p:nvPr>
        </p:nvSpPr>
        <p:spPr>
          <a:xfrm>
            <a:off x="2917792" y="4250949"/>
            <a:ext cx="2198466"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30" name="Picture Placeholder 2"/>
          <p:cNvSpPr>
            <a:spLocks noGrp="1" noChangeAspect="1"/>
          </p:cNvSpPr>
          <p:nvPr>
            <p:ph type="pic" idx="21"/>
          </p:nvPr>
        </p:nvSpPr>
        <p:spPr>
          <a:xfrm>
            <a:off x="2917791" y="2209800"/>
            <a:ext cx="2198466"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3" name="Text Placeholder 3"/>
          <p:cNvSpPr>
            <a:spLocks noGrp="1"/>
          </p:cNvSpPr>
          <p:nvPr>
            <p:ph type="body" sz="half" idx="19"/>
          </p:nvPr>
        </p:nvSpPr>
        <p:spPr>
          <a:xfrm>
            <a:off x="2916776" y="4827211"/>
            <a:ext cx="2201378"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14" name="Text Placeholder 4"/>
          <p:cNvSpPr>
            <a:spLocks noGrp="1"/>
          </p:cNvSpPr>
          <p:nvPr>
            <p:ph type="body" sz="quarter" idx="13"/>
          </p:nvPr>
        </p:nvSpPr>
        <p:spPr>
          <a:xfrm>
            <a:off x="5344917" y="4250949"/>
            <a:ext cx="2199658"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31" name="Picture Placeholder 2"/>
          <p:cNvSpPr>
            <a:spLocks noGrp="1" noChangeAspect="1"/>
          </p:cNvSpPr>
          <p:nvPr>
            <p:ph type="pic" idx="22"/>
          </p:nvPr>
        </p:nvSpPr>
        <p:spPr>
          <a:xfrm>
            <a:off x="5344916" y="2209800"/>
            <a:ext cx="2199658"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20"/>
          </p:nvPr>
        </p:nvSpPr>
        <p:spPr>
          <a:xfrm>
            <a:off x="5344824" y="4827209"/>
            <a:ext cx="2202571"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cxnSp>
        <p:nvCxnSpPr>
          <p:cNvPr id="19" name="Straight Connector 18"/>
          <p:cNvCxnSpPr/>
          <p:nvPr/>
        </p:nvCxnSpPr>
        <p:spPr>
          <a:xfrm>
            <a:off x="2795334"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a:off x="5223030"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pPr>
              <a:defRPr/>
            </a:pPr>
            <a:fld id="{A4CE4FD5-3B9E-46B8-AC2B-E00E5C003A76}" type="datetime5">
              <a:rPr lang="en-GB" smtClean="0"/>
              <a:t>4-Oct-21</a:t>
            </a:fld>
            <a:endParaRPr lang="en-GB"/>
          </a:p>
        </p:txBody>
      </p:sp>
      <p:sp>
        <p:nvSpPr>
          <p:cNvPr id="4" name="Footer Placeholder 4"/>
          <p:cNvSpPr>
            <a:spLocks noGrp="1"/>
          </p:cNvSpPr>
          <p:nvPr>
            <p:ph type="ftr" sz="quarter" idx="11"/>
          </p:nvPr>
        </p:nvSpPr>
        <p:spPr/>
        <p:txBody>
          <a:bodyPr/>
          <a:lstStyle/>
          <a:p>
            <a:pPr>
              <a:defRPr/>
            </a:pPr>
            <a:r>
              <a:rPr lang="en-GB"/>
              <a:t>                             </a:t>
            </a:r>
          </a:p>
        </p:txBody>
      </p:sp>
      <p:sp>
        <p:nvSpPr>
          <p:cNvPr id="6" name="Slide Number Placeholder 5"/>
          <p:cNvSpPr>
            <a:spLocks noGrp="1"/>
          </p:cNvSpPr>
          <p:nvPr>
            <p:ph type="sldNum" sz="quarter" idx="12"/>
          </p:nvPr>
        </p:nvSpPr>
        <p:spPr/>
        <p:txBody>
          <a:bodyPr/>
          <a:lstStyle/>
          <a:p>
            <a:pPr>
              <a:defRPr/>
            </a:pPr>
            <a:fld id="{D76D2322-DEB1-4207-BDDE-8421C1F4FA9D}" type="slidenum">
              <a:rPr lang="en-GB" smtClean="0"/>
              <a:pPr>
                <a:defRPr/>
              </a:pPr>
              <a:t>‹#›</a:t>
            </a:fld>
            <a:endParaRPr lang="en-GB"/>
          </a:p>
        </p:txBody>
      </p:sp>
    </p:spTree>
    <p:extLst>
      <p:ext uri="{BB962C8B-B14F-4D97-AF65-F5344CB8AC3E}">
        <p14:creationId xmlns:p14="http://schemas.microsoft.com/office/powerpoint/2010/main" val="2058147605"/>
      </p:ext>
    </p:extLst>
  </p:cSld>
  <p:clrMapOvr>
    <a:masterClrMapping/>
  </p:clrMapOvr>
  <p:hf hdr="0" dt="0"/>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nchorCtr="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pPr>
              <a:defRPr/>
            </a:pPr>
            <a:fld id="{371B3C8B-7ED9-4493-8A6B-D76E746B111A}" type="datetime5">
              <a:rPr lang="en-GB" smtClean="0"/>
              <a:t>4-Oct-21</a:t>
            </a:fld>
            <a:endParaRPr lang="en-GB"/>
          </a:p>
        </p:txBody>
      </p:sp>
      <p:sp>
        <p:nvSpPr>
          <p:cNvPr id="5" name="Footer Placeholder 4"/>
          <p:cNvSpPr>
            <a:spLocks noGrp="1"/>
          </p:cNvSpPr>
          <p:nvPr>
            <p:ph type="ftr" sz="quarter" idx="11"/>
          </p:nvPr>
        </p:nvSpPr>
        <p:spPr/>
        <p:txBody>
          <a:bodyPr/>
          <a:lstStyle/>
          <a:p>
            <a:pPr>
              <a:defRPr/>
            </a:pPr>
            <a:r>
              <a:rPr lang="en-GB"/>
              <a:t>                             </a:t>
            </a:r>
          </a:p>
        </p:txBody>
      </p:sp>
      <p:sp>
        <p:nvSpPr>
          <p:cNvPr id="6" name="Slide Number Placeholder 5"/>
          <p:cNvSpPr>
            <a:spLocks noGrp="1"/>
          </p:cNvSpPr>
          <p:nvPr>
            <p:ph type="sldNum" sz="quarter" idx="12"/>
          </p:nvPr>
        </p:nvSpPr>
        <p:spPr/>
        <p:txBody>
          <a:bodyPr/>
          <a:lstStyle/>
          <a:p>
            <a:pPr>
              <a:defRPr/>
            </a:pPr>
            <a:fld id="{7C2B4EF3-4ED3-4506-9AA5-259B16A34643}" type="slidenum">
              <a:rPr lang="en-GB" smtClean="0"/>
              <a:pPr>
                <a:defRPr/>
              </a:pPr>
              <a:t>‹#›</a:t>
            </a:fld>
            <a:endParaRPr lang="en-GB"/>
          </a:p>
        </p:txBody>
      </p:sp>
    </p:spTree>
    <p:extLst>
      <p:ext uri="{BB962C8B-B14F-4D97-AF65-F5344CB8AC3E}">
        <p14:creationId xmlns:p14="http://schemas.microsoft.com/office/powerpoint/2010/main" val="199085553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229782" y="430214"/>
            <a:ext cx="1314793" cy="5826125"/>
          </a:xfrm>
        </p:spPr>
        <p:txBody>
          <a:bodyPr vert="eaVert" anchor="b" anchorCtr="0"/>
          <a:lstStyle/>
          <a:p>
            <a:r>
              <a:rPr lang="en-US"/>
              <a:t>Click to edit Master title style</a:t>
            </a:r>
            <a:endParaRPr lang="en-US" dirty="0"/>
          </a:p>
        </p:txBody>
      </p:sp>
      <p:sp>
        <p:nvSpPr>
          <p:cNvPr id="3" name="Vertical Text Placeholder 2"/>
          <p:cNvSpPr>
            <a:spLocks noGrp="1"/>
          </p:cNvSpPr>
          <p:nvPr>
            <p:ph type="body" orient="vert" idx="1"/>
          </p:nvPr>
        </p:nvSpPr>
        <p:spPr>
          <a:xfrm>
            <a:off x="489475" y="773205"/>
            <a:ext cx="5568812" cy="5483134"/>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pPr>
              <a:defRPr/>
            </a:pPr>
            <a:fld id="{94C7EBF1-574C-46DB-928B-87DE1B51D72F}" type="datetime5">
              <a:rPr lang="en-GB" smtClean="0"/>
              <a:t>4-Oct-21</a:t>
            </a:fld>
            <a:endParaRPr lang="en-GB"/>
          </a:p>
        </p:txBody>
      </p:sp>
      <p:sp>
        <p:nvSpPr>
          <p:cNvPr id="5" name="Footer Placeholder 4"/>
          <p:cNvSpPr>
            <a:spLocks noGrp="1"/>
          </p:cNvSpPr>
          <p:nvPr>
            <p:ph type="ftr" sz="quarter" idx="11"/>
          </p:nvPr>
        </p:nvSpPr>
        <p:spPr/>
        <p:txBody>
          <a:bodyPr/>
          <a:lstStyle/>
          <a:p>
            <a:pPr>
              <a:defRPr/>
            </a:pPr>
            <a:r>
              <a:rPr lang="en-GB"/>
              <a:t>                             </a:t>
            </a:r>
          </a:p>
        </p:txBody>
      </p:sp>
      <p:sp>
        <p:nvSpPr>
          <p:cNvPr id="6" name="Slide Number Placeholder 5"/>
          <p:cNvSpPr>
            <a:spLocks noGrp="1"/>
          </p:cNvSpPr>
          <p:nvPr>
            <p:ph type="sldNum" sz="quarter" idx="12"/>
          </p:nvPr>
        </p:nvSpPr>
        <p:spPr/>
        <p:txBody>
          <a:bodyPr/>
          <a:lstStyle/>
          <a:p>
            <a:pPr>
              <a:defRPr/>
            </a:pPr>
            <a:fld id="{63F5B32A-5322-434F-903C-011312C1860D}" type="slidenum">
              <a:rPr lang="en-GB" smtClean="0"/>
              <a:pPr>
                <a:defRPr/>
              </a:pPr>
              <a:t>‹#›</a:t>
            </a:fld>
            <a:endParaRPr lang="en-GB"/>
          </a:p>
        </p:txBody>
      </p:sp>
    </p:spTree>
    <p:extLst>
      <p:ext uri="{BB962C8B-B14F-4D97-AF65-F5344CB8AC3E}">
        <p14:creationId xmlns:p14="http://schemas.microsoft.com/office/powerpoint/2010/main" val="372771934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bg2">
                <a:lumMod val="40000"/>
                <a:lumOff val="60000"/>
              </a:schemeClr>
            </a:gs>
            <a:gs pos="74000">
              <a:schemeClr val="accent1">
                <a:lumMod val="45000"/>
                <a:lumOff val="55000"/>
              </a:schemeClr>
            </a:gs>
            <a:gs pos="83000">
              <a:schemeClr val="accent1">
                <a:lumMod val="45000"/>
                <a:lumOff val="55000"/>
              </a:schemeClr>
            </a:gs>
            <a:gs pos="100000">
              <a:schemeClr val="accent6">
                <a:lumMod val="50000"/>
              </a:schemeClr>
            </a:gs>
          </a:gsLst>
          <a:lin ang="5400000" scaled="1"/>
          <a:tileRect/>
        </a:gradFill>
        <a:effectLst/>
      </p:bgPr>
    </p:bg>
    <p:spTree>
      <p:nvGrpSpPr>
        <p:cNvPr id="1" name=""/>
        <p:cNvGrpSpPr/>
        <p:nvPr/>
      </p:nvGrpSpPr>
      <p:grpSpPr>
        <a:xfrm>
          <a:off x="0" y="0"/>
          <a:ext cx="0" cy="0"/>
          <a:chOff x="0" y="0"/>
          <a:chExt cx="0" cy="0"/>
        </a:xfrm>
      </p:grpSpPr>
      <p:sp>
        <p:nvSpPr>
          <p:cNvPr id="22" name="Oval 21"/>
          <p:cNvSpPr/>
          <p:nvPr/>
        </p:nvSpPr>
        <p:spPr>
          <a:xfrm>
            <a:off x="629943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3" name="Oval 22"/>
          <p:cNvSpPr/>
          <p:nvPr/>
        </p:nvSpPr>
        <p:spPr>
          <a:xfrm>
            <a:off x="5689832" y="-457200"/>
            <a:ext cx="1600200" cy="1600200"/>
          </a:xfrm>
          <a:prstGeom prst="ellipse">
            <a:avLst/>
          </a:prstGeom>
          <a:gradFill flip="none" rotWithShape="1">
            <a:gsLst>
              <a:gs pos="0">
                <a:schemeClr val="bg2">
                  <a:lumMod val="60000"/>
                  <a:lumOff val="40000"/>
                  <a:alpha val="14000"/>
                </a:schemeClr>
              </a:gs>
              <a:gs pos="73000">
                <a:schemeClr val="bg2">
                  <a:lumMod val="60000"/>
                  <a:lumOff val="40000"/>
                  <a:alpha val="0"/>
                </a:schemeClr>
              </a:gs>
              <a:gs pos="36000">
                <a:schemeClr val="bg2">
                  <a:lumMod val="60000"/>
                  <a:lumOff val="4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4" name="Oval 23"/>
          <p:cNvSpPr/>
          <p:nvPr/>
        </p:nvSpPr>
        <p:spPr>
          <a:xfrm>
            <a:off x="6299432" y="6096000"/>
            <a:ext cx="990600" cy="990600"/>
          </a:xfrm>
          <a:prstGeom prst="ellipse">
            <a:avLst/>
          </a:prstGeom>
          <a:gradFill flip="none" rotWithShape="1">
            <a:gsLst>
              <a:gs pos="0">
                <a:schemeClr val="bg2">
                  <a:lumMod val="60000"/>
                  <a:lumOff val="40000"/>
                  <a:alpha val="9000"/>
                </a:schemeClr>
              </a:gs>
              <a:gs pos="66000">
                <a:schemeClr val="bg2">
                  <a:lumMod val="60000"/>
                  <a:lumOff val="40000"/>
                  <a:alpha val="0"/>
                </a:schemeClr>
              </a:gs>
              <a:gs pos="36000">
                <a:schemeClr val="bg2">
                  <a:lumMod val="60000"/>
                  <a:lumOff val="40000"/>
                  <a:alpha val="5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153988" y="2667000"/>
            <a:ext cx="4191000" cy="4191000"/>
          </a:xfrm>
          <a:prstGeom prst="ellipse">
            <a:avLst/>
          </a:prstGeom>
          <a:gradFill flip="none" rotWithShape="1">
            <a:gsLst>
              <a:gs pos="0">
                <a:schemeClr val="bg2">
                  <a:lumMod val="60000"/>
                  <a:lumOff val="40000"/>
                  <a:alpha val="11000"/>
                </a:schemeClr>
              </a:gs>
              <a:gs pos="75000">
                <a:schemeClr val="bg2">
                  <a:lumMod val="60000"/>
                  <a:lumOff val="40000"/>
                  <a:alpha val="0"/>
                </a:schemeClr>
              </a:gs>
              <a:gs pos="36000">
                <a:schemeClr val="bg2">
                  <a:lumMod val="60000"/>
                  <a:lumOff val="4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839788" y="2895600"/>
            <a:ext cx="2362200" cy="2362200"/>
          </a:xfrm>
          <a:prstGeom prst="ellipse">
            <a:avLst/>
          </a:prstGeom>
          <a:gradFill flip="none" rotWithShape="1">
            <a:gsLst>
              <a:gs pos="0">
                <a:schemeClr val="bg2">
                  <a:lumMod val="60000"/>
                  <a:lumOff val="40000"/>
                  <a:alpha val="8000"/>
                </a:schemeClr>
              </a:gs>
              <a:gs pos="72000">
                <a:schemeClr val="bg2">
                  <a:lumMod val="60000"/>
                  <a:lumOff val="40000"/>
                  <a:alpha val="0"/>
                </a:schemeClr>
              </a:gs>
              <a:gs pos="36000">
                <a:schemeClr val="bg2">
                  <a:lumMod val="60000"/>
                  <a:lumOff val="40000"/>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Rectangle 18"/>
          <p:cNvSpPr/>
          <p:nvPr/>
        </p:nvSpPr>
        <p:spPr>
          <a:xfrm>
            <a:off x="7745644" y="0"/>
            <a:ext cx="685800" cy="1099458"/>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484710" y="452718"/>
            <a:ext cx="7055380" cy="1400530"/>
          </a:xfrm>
          <a:prstGeom prst="rect">
            <a:avLst/>
          </a:prstGeom>
        </p:spPr>
        <p:txBody>
          <a:bodyPr vert="horz" lIns="91440" tIns="45720" rIns="91440" bIns="45720" rtlCol="0" anchor="t">
            <a:noAutofit/>
          </a:bodyPr>
          <a:lstStyle/>
          <a:p>
            <a:r>
              <a:rPr lang="en-US"/>
              <a:t>Click to edit Master title style</a:t>
            </a:r>
            <a:endParaRPr lang="en-US" dirty="0"/>
          </a:p>
        </p:txBody>
      </p:sp>
      <p:sp>
        <p:nvSpPr>
          <p:cNvPr id="3" name="Text Placeholder 2"/>
          <p:cNvSpPr>
            <a:spLocks noGrp="1"/>
          </p:cNvSpPr>
          <p:nvPr>
            <p:ph type="body" idx="1"/>
          </p:nvPr>
        </p:nvSpPr>
        <p:spPr>
          <a:xfrm>
            <a:off x="827700" y="2052925"/>
            <a:ext cx="6711654" cy="4195481"/>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rot="5400000">
            <a:off x="7494989" y="1828771"/>
            <a:ext cx="990599" cy="228659"/>
          </a:xfrm>
          <a:prstGeom prst="rect">
            <a:avLst/>
          </a:prstGeom>
        </p:spPr>
        <p:txBody>
          <a:bodyPr vert="horz" lIns="91440" tIns="45720" rIns="91440" bIns="45720" rtlCol="0" anchor="t"/>
          <a:lstStyle>
            <a:lvl1pPr algn="l">
              <a:defRPr sz="1100" b="0" i="0">
                <a:solidFill>
                  <a:schemeClr val="tx1">
                    <a:tint val="75000"/>
                    <a:alpha val="60000"/>
                  </a:schemeClr>
                </a:solidFill>
              </a:defRPr>
            </a:lvl1pPr>
          </a:lstStyle>
          <a:p>
            <a:pPr>
              <a:defRPr/>
            </a:pPr>
            <a:fld id="{A4CE4FD5-3B9E-46B8-AC2B-E00E5C003A76}" type="datetime5">
              <a:rPr lang="en-GB" smtClean="0"/>
              <a:t>4-Oct-21</a:t>
            </a:fld>
            <a:endParaRPr lang="en-GB"/>
          </a:p>
        </p:txBody>
      </p:sp>
      <p:sp>
        <p:nvSpPr>
          <p:cNvPr id="5" name="Footer Placeholder 4"/>
          <p:cNvSpPr>
            <a:spLocks noGrp="1"/>
          </p:cNvSpPr>
          <p:nvPr>
            <p:ph type="ftr" sz="quarter" idx="3"/>
          </p:nvPr>
        </p:nvSpPr>
        <p:spPr>
          <a:xfrm rot="5400000">
            <a:off x="6233335" y="3263371"/>
            <a:ext cx="3859795" cy="228660"/>
          </a:xfrm>
          <a:prstGeom prst="rect">
            <a:avLst/>
          </a:prstGeom>
        </p:spPr>
        <p:txBody>
          <a:bodyPr vert="horz" lIns="91440" tIns="45720" rIns="91440" bIns="45720" rtlCol="0" anchor="b"/>
          <a:lstStyle>
            <a:lvl1pPr algn="l">
              <a:defRPr sz="1100" b="0" i="0">
                <a:solidFill>
                  <a:schemeClr val="tx1">
                    <a:tint val="75000"/>
                    <a:alpha val="60000"/>
                  </a:schemeClr>
                </a:solidFill>
              </a:defRPr>
            </a:lvl1pPr>
          </a:lstStyle>
          <a:p>
            <a:pPr>
              <a:defRPr/>
            </a:pPr>
            <a:r>
              <a:rPr lang="en-GB"/>
              <a:t>                             </a:t>
            </a:r>
          </a:p>
        </p:txBody>
      </p:sp>
      <p:sp>
        <p:nvSpPr>
          <p:cNvPr id="6" name="Slide Number Placeholder 5"/>
          <p:cNvSpPr>
            <a:spLocks noGrp="1"/>
          </p:cNvSpPr>
          <p:nvPr>
            <p:ph type="sldNum" sz="quarter" idx="4"/>
          </p:nvPr>
        </p:nvSpPr>
        <p:spPr bwMode="gray">
          <a:xfrm>
            <a:off x="7766431" y="295736"/>
            <a:ext cx="628813" cy="767687"/>
          </a:xfrm>
          <a:prstGeom prst="rect">
            <a:avLst/>
          </a:prstGeom>
        </p:spPr>
        <p:txBody>
          <a:bodyPr vert="horz" lIns="91440" tIns="45720" rIns="91440" bIns="45720" rtlCol="0" anchor="b"/>
          <a:lstStyle>
            <a:lvl1pPr algn="ctr">
              <a:defRPr sz="2801" b="0" i="0">
                <a:solidFill>
                  <a:schemeClr val="tx1">
                    <a:tint val="75000"/>
                  </a:schemeClr>
                </a:solidFill>
              </a:defRPr>
            </a:lvl1pPr>
          </a:lstStyle>
          <a:p>
            <a:pPr>
              <a:defRPr/>
            </a:pPr>
            <a:fld id="{D76D2322-DEB1-4207-BDDE-8421C1F4FA9D}" type="slidenum">
              <a:rPr lang="en-GB" smtClean="0"/>
              <a:pPr>
                <a:defRPr/>
              </a:pPr>
              <a:t>‹#›</a:t>
            </a:fld>
            <a:endParaRPr lang="en-GB"/>
          </a:p>
        </p:txBody>
      </p:sp>
    </p:spTree>
    <p:extLst>
      <p:ext uri="{BB962C8B-B14F-4D97-AF65-F5344CB8AC3E}">
        <p14:creationId xmlns:p14="http://schemas.microsoft.com/office/powerpoint/2010/main" val="3697111910"/>
      </p:ext>
    </p:extLst>
  </p:cSld>
  <p:clrMap bg1="dk1" tx1="lt1" bg2="dk2" tx2="lt2" accent1="accent1" accent2="accent2" accent3="accent3" accent4="accent4" accent5="accent5" accent6="accent6" hlink="hlink" folHlink="folHlink"/>
  <p:sldLayoutIdLst>
    <p:sldLayoutId id="2147483799" r:id="rId1"/>
    <p:sldLayoutId id="2147483800" r:id="rId2"/>
    <p:sldLayoutId id="2147483801" r:id="rId3"/>
    <p:sldLayoutId id="2147483802" r:id="rId4"/>
    <p:sldLayoutId id="2147483803" r:id="rId5"/>
    <p:sldLayoutId id="2147483804" r:id="rId6"/>
    <p:sldLayoutId id="2147483805" r:id="rId7"/>
    <p:sldLayoutId id="2147483806" r:id="rId8"/>
    <p:sldLayoutId id="2147483807" r:id="rId9"/>
    <p:sldLayoutId id="2147483808" r:id="rId10"/>
    <p:sldLayoutId id="2147483809" r:id="rId11"/>
    <p:sldLayoutId id="2147483810" r:id="rId12"/>
    <p:sldLayoutId id="2147483811" r:id="rId13"/>
    <p:sldLayoutId id="2147483812" r:id="rId14"/>
    <p:sldLayoutId id="2147483813" r:id="rId15"/>
    <p:sldLayoutId id="2147483814" r:id="rId16"/>
    <p:sldLayoutId id="2147483815" r:id="rId17"/>
  </p:sldLayoutIdLst>
  <p:hf hdr="0" dt="0"/>
  <p:txStyles>
    <p:titleStyle>
      <a:lvl1pPr algn="l" defTabSz="457207"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6" indent="-342906" algn="l" defTabSz="457207"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62" indent="-285755" algn="l" defTabSz="457207"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20" indent="-228604" algn="l" defTabSz="457207"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27" indent="-228604" algn="l" defTabSz="457207"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34" indent="-228604" algn="l" defTabSz="457207"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14642" indent="-228604" algn="l" defTabSz="457207"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49" indent="-228604" algn="l" defTabSz="457207"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57" indent="-228604" algn="l" defTabSz="457207"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64" indent="-228604" algn="l" defTabSz="457207"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7" rtl="0" eaLnBrk="1" latinLnBrk="0" hangingPunct="1">
        <a:defRPr sz="1800" kern="1200">
          <a:solidFill>
            <a:schemeClr val="tx1"/>
          </a:solidFill>
          <a:latin typeface="+mn-lt"/>
          <a:ea typeface="+mn-ea"/>
          <a:cs typeface="+mn-cs"/>
        </a:defRPr>
      </a:lvl1pPr>
      <a:lvl2pPr marL="457207" algn="l" defTabSz="457207" rtl="0" eaLnBrk="1" latinLnBrk="0" hangingPunct="1">
        <a:defRPr sz="1800" kern="1200">
          <a:solidFill>
            <a:schemeClr val="tx1"/>
          </a:solidFill>
          <a:latin typeface="+mn-lt"/>
          <a:ea typeface="+mn-ea"/>
          <a:cs typeface="+mn-cs"/>
        </a:defRPr>
      </a:lvl2pPr>
      <a:lvl3pPr marL="914415" algn="l" defTabSz="457207" rtl="0" eaLnBrk="1" latinLnBrk="0" hangingPunct="1">
        <a:defRPr sz="1800" kern="1200">
          <a:solidFill>
            <a:schemeClr val="tx1"/>
          </a:solidFill>
          <a:latin typeface="+mn-lt"/>
          <a:ea typeface="+mn-ea"/>
          <a:cs typeface="+mn-cs"/>
        </a:defRPr>
      </a:lvl3pPr>
      <a:lvl4pPr marL="1371622" algn="l" defTabSz="457207" rtl="0" eaLnBrk="1" latinLnBrk="0" hangingPunct="1">
        <a:defRPr sz="1800" kern="1200">
          <a:solidFill>
            <a:schemeClr val="tx1"/>
          </a:solidFill>
          <a:latin typeface="+mn-lt"/>
          <a:ea typeface="+mn-ea"/>
          <a:cs typeface="+mn-cs"/>
        </a:defRPr>
      </a:lvl4pPr>
      <a:lvl5pPr marL="1828831" algn="l" defTabSz="457207" rtl="0" eaLnBrk="1" latinLnBrk="0" hangingPunct="1">
        <a:defRPr sz="1800" kern="1200">
          <a:solidFill>
            <a:schemeClr val="tx1"/>
          </a:solidFill>
          <a:latin typeface="+mn-lt"/>
          <a:ea typeface="+mn-ea"/>
          <a:cs typeface="+mn-cs"/>
        </a:defRPr>
      </a:lvl5pPr>
      <a:lvl6pPr marL="2286038" algn="l" defTabSz="457207" rtl="0" eaLnBrk="1" latinLnBrk="0" hangingPunct="1">
        <a:defRPr sz="1800" kern="1200">
          <a:solidFill>
            <a:schemeClr val="tx1"/>
          </a:solidFill>
          <a:latin typeface="+mn-lt"/>
          <a:ea typeface="+mn-ea"/>
          <a:cs typeface="+mn-cs"/>
        </a:defRPr>
      </a:lvl6pPr>
      <a:lvl7pPr marL="2743246" algn="l" defTabSz="457207" rtl="0" eaLnBrk="1" latinLnBrk="0" hangingPunct="1">
        <a:defRPr sz="1800" kern="1200">
          <a:solidFill>
            <a:schemeClr val="tx1"/>
          </a:solidFill>
          <a:latin typeface="+mn-lt"/>
          <a:ea typeface="+mn-ea"/>
          <a:cs typeface="+mn-cs"/>
        </a:defRPr>
      </a:lvl7pPr>
      <a:lvl8pPr marL="3200453" algn="l" defTabSz="457207" rtl="0" eaLnBrk="1" latinLnBrk="0" hangingPunct="1">
        <a:defRPr sz="1800" kern="1200">
          <a:solidFill>
            <a:schemeClr val="tx1"/>
          </a:solidFill>
          <a:latin typeface="+mn-lt"/>
          <a:ea typeface="+mn-ea"/>
          <a:cs typeface="+mn-cs"/>
        </a:defRPr>
      </a:lvl8pPr>
      <a:lvl9pPr marL="3657661" algn="l" defTabSz="457207"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4.xml"/><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5.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8.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4.xml"/><Relationship Id="rId1" Type="http://schemas.openxmlformats.org/officeDocument/2006/relationships/slideLayout" Target="../slideLayouts/slideLayout2.xml"/><Relationship Id="rId5" Type="http://schemas.openxmlformats.org/officeDocument/2006/relationships/image" Target="../media/image11.png"/><Relationship Id="rId4" Type="http://schemas.openxmlformats.org/officeDocument/2006/relationships/image" Target="../media/image10.png"/></Relationships>
</file>

<file path=ppt/slides/_rels/slide15.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1.mp4"/><Relationship Id="rId1" Type="http://schemas.microsoft.com/office/2007/relationships/media" Target="../media/media1.mp4"/><Relationship Id="rId5" Type="http://schemas.openxmlformats.org/officeDocument/2006/relationships/image" Target="../media/image13.png"/><Relationship Id="rId4" Type="http://schemas.openxmlformats.org/officeDocument/2006/relationships/notesSlide" Target="../notesSlides/notesSlide16.xml"/></Relationships>
</file>

<file path=ppt/slides/_rels/slide17.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notesSlide" Target="../notesSlides/notesSlide17.xml"/><Relationship Id="rId1" Type="http://schemas.openxmlformats.org/officeDocument/2006/relationships/slideLayout" Target="../slideLayouts/slideLayout2.xml"/><Relationship Id="rId4" Type="http://schemas.openxmlformats.org/officeDocument/2006/relationships/image" Target="../media/image15.png"/></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19.jpg"/><Relationship Id="rId2" Type="http://schemas.openxmlformats.org/officeDocument/2006/relationships/notesSlide" Target="../notesSlides/notesSlide23.xml"/><Relationship Id="rId1" Type="http://schemas.openxmlformats.org/officeDocument/2006/relationships/slideLayout" Target="../slideLayouts/slideLayout2.xml"/><Relationship Id="rId5" Type="http://schemas.openxmlformats.org/officeDocument/2006/relationships/image" Target="../media/image21.png"/><Relationship Id="rId4" Type="http://schemas.openxmlformats.org/officeDocument/2006/relationships/image" Target="../media/image20.jpeg"/></Relationships>
</file>

<file path=ppt/slides/_rels/slide24.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Title 1"/>
          <p:cNvSpPr>
            <a:spLocks noGrp="1"/>
          </p:cNvSpPr>
          <p:nvPr>
            <p:ph type="ctrTitle"/>
          </p:nvPr>
        </p:nvSpPr>
        <p:spPr>
          <a:xfrm>
            <a:off x="395536" y="2564904"/>
            <a:ext cx="6624736" cy="3816350"/>
          </a:xfrm>
        </p:spPr>
        <p:txBody>
          <a:bodyPr>
            <a:normAutofit fontScale="90000"/>
          </a:bodyPr>
          <a:lstStyle/>
          <a:p>
            <a:pPr algn="ctr" eaLnBrk="1" hangingPunct="1">
              <a:defRPr/>
            </a:pPr>
            <a:br>
              <a:rPr lang="en-GB" altLang="en-US" sz="4000" b="1" i="1" dirty="0"/>
            </a:br>
            <a:br>
              <a:rPr lang="en-GB" altLang="en-US" sz="4000" i="1" dirty="0"/>
            </a:br>
            <a:r>
              <a:rPr lang="en-GB" altLang="en-US" sz="4000" b="1" i="1" dirty="0"/>
              <a:t>BA Leadership &amp; Management Skills for the Workplace</a:t>
            </a:r>
            <a:br>
              <a:rPr lang="en-GB" altLang="en-US" sz="4000" dirty="0"/>
            </a:br>
            <a:br>
              <a:rPr lang="en-GB" altLang="en-US" sz="4000" dirty="0"/>
            </a:br>
            <a:r>
              <a:rPr lang="en-GB" altLang="en-US" sz="4000" b="1" dirty="0">
                <a:solidFill>
                  <a:srgbClr val="0070C0"/>
                </a:solidFill>
              </a:rPr>
              <a:t>Module: BMSW5101 </a:t>
            </a:r>
            <a:br>
              <a:rPr lang="en-GB" altLang="en-US" sz="4000" b="1" dirty="0">
                <a:solidFill>
                  <a:srgbClr val="0070C0"/>
                </a:solidFill>
              </a:rPr>
            </a:br>
            <a:br>
              <a:rPr lang="en-GB" altLang="en-US" sz="4000" dirty="0"/>
            </a:br>
            <a:r>
              <a:rPr lang="en-GB" sz="4000" b="1" dirty="0">
                <a:solidFill>
                  <a:schemeClr val="tx1">
                    <a:lumMod val="65000"/>
                    <a:lumOff val="35000"/>
                  </a:schemeClr>
                </a:solidFill>
              </a:rPr>
              <a:t>Developing Workplace Critical Thinking</a:t>
            </a:r>
            <a:br>
              <a:rPr lang="en-GB" sz="4000" b="1" dirty="0">
                <a:solidFill>
                  <a:schemeClr val="tx1">
                    <a:lumMod val="65000"/>
                    <a:lumOff val="35000"/>
                  </a:schemeClr>
                </a:solidFill>
              </a:rPr>
            </a:br>
            <a:r>
              <a:rPr lang="en-GB" sz="3100" b="1" dirty="0">
                <a:solidFill>
                  <a:schemeClr val="tx1">
                    <a:lumMod val="65000"/>
                    <a:lumOff val="35000"/>
                  </a:schemeClr>
                </a:solidFill>
              </a:rPr>
              <a:t>Week1</a:t>
            </a:r>
            <a:br>
              <a:rPr lang="en-GB" sz="3100" b="1" dirty="0">
                <a:solidFill>
                  <a:schemeClr val="tx1">
                    <a:lumMod val="65000"/>
                    <a:lumOff val="35000"/>
                  </a:schemeClr>
                </a:solidFill>
              </a:rPr>
            </a:br>
            <a:br>
              <a:rPr lang="en-GB" altLang="en-US" sz="2000" dirty="0"/>
            </a:br>
            <a:br>
              <a:rPr lang="en-GB" altLang="en-US" sz="4000" dirty="0"/>
            </a:br>
            <a:endParaRPr lang="en-GB" altLang="en-US" sz="2800" dirty="0"/>
          </a:p>
        </p:txBody>
      </p:sp>
    </p:spTree>
    <p:extLst>
      <p:ext uri="{BB962C8B-B14F-4D97-AF65-F5344CB8AC3E}">
        <p14:creationId xmlns:p14="http://schemas.microsoft.com/office/powerpoint/2010/main" val="270338168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z="3600" b="1" dirty="0">
                <a:latin typeface="Arial" panose="020B0604020202020204" pitchFamily="34" charset="0"/>
                <a:cs typeface="Arial" panose="020B0604020202020204" pitchFamily="34" charset="0"/>
              </a:rPr>
              <a:t>Aim</a:t>
            </a:r>
            <a:endParaRPr lang="en-GB" b="1" dirty="0">
              <a:latin typeface="Arial" panose="020B0604020202020204" pitchFamily="34" charset="0"/>
              <a:cs typeface="Arial" panose="020B0604020202020204" pitchFamily="34" charset="0"/>
            </a:endParaRPr>
          </a:p>
        </p:txBody>
      </p:sp>
      <p:sp>
        <p:nvSpPr>
          <p:cNvPr id="3" name="Content Placeholder 2"/>
          <p:cNvSpPr>
            <a:spLocks noGrp="1"/>
          </p:cNvSpPr>
          <p:nvPr>
            <p:ph sz="half" idx="1"/>
          </p:nvPr>
        </p:nvSpPr>
        <p:spPr>
          <a:xfrm>
            <a:off x="395536" y="2060848"/>
            <a:ext cx="8219256" cy="4525963"/>
          </a:xfrm>
        </p:spPr>
        <p:txBody>
          <a:bodyPr/>
          <a:lstStyle/>
          <a:p>
            <a:pPr marL="0" indent="0" algn="ctr">
              <a:buNone/>
            </a:pPr>
            <a:r>
              <a:rPr lang="en-GB" dirty="0">
                <a:solidFill>
                  <a:srgbClr val="0070C0"/>
                </a:solidFill>
                <a:latin typeface="Arial" panose="020B0604020202020204" pitchFamily="34" charset="0"/>
                <a:cs typeface="Arial" panose="020B0604020202020204" pitchFamily="34" charset="0"/>
              </a:rPr>
              <a:t>	</a:t>
            </a:r>
            <a:r>
              <a:rPr lang="en-GB" b="1" dirty="0">
                <a:solidFill>
                  <a:srgbClr val="0070C0"/>
                </a:solidFill>
                <a:latin typeface="Arial" panose="020B0604020202020204" pitchFamily="34" charset="0"/>
                <a:cs typeface="Arial" panose="020B0604020202020204" pitchFamily="34" charset="0"/>
              </a:rPr>
              <a:t>To Develop a Critical approach to workplace thinking, based on established theoretical models. </a:t>
            </a:r>
          </a:p>
        </p:txBody>
      </p:sp>
      <p:sp>
        <p:nvSpPr>
          <p:cNvPr id="5" name="Footer Placeholder 4"/>
          <p:cNvSpPr>
            <a:spLocks noGrp="1"/>
          </p:cNvSpPr>
          <p:nvPr>
            <p:ph type="ftr" sz="quarter" idx="11"/>
          </p:nvPr>
        </p:nvSpPr>
        <p:spPr/>
        <p:txBody>
          <a:bodyPr/>
          <a:lstStyle/>
          <a:p>
            <a:pPr>
              <a:defRPr/>
            </a:pPr>
            <a:r>
              <a:rPr lang="en-GB"/>
              <a:t>                             </a:t>
            </a:r>
            <a:endParaRPr lang="en-GB" dirty="0"/>
          </a:p>
        </p:txBody>
      </p:sp>
      <p:sp>
        <p:nvSpPr>
          <p:cNvPr id="6" name="Slide Number Placeholder 5"/>
          <p:cNvSpPr>
            <a:spLocks noGrp="1"/>
          </p:cNvSpPr>
          <p:nvPr>
            <p:ph type="sldNum" sz="quarter" idx="12"/>
          </p:nvPr>
        </p:nvSpPr>
        <p:spPr/>
        <p:txBody>
          <a:bodyPr/>
          <a:lstStyle/>
          <a:p>
            <a:pPr>
              <a:defRPr/>
            </a:pPr>
            <a:fld id="{7B3CCAD6-160C-4D01-8B88-6304D30867DA}" type="slidenum">
              <a:rPr lang="en-GB" smtClean="0"/>
              <a:pPr>
                <a:defRPr/>
              </a:pPr>
              <a:t>2</a:t>
            </a:fld>
            <a:endParaRPr lang="en-GB"/>
          </a:p>
        </p:txBody>
      </p:sp>
      <p:pic>
        <p:nvPicPr>
          <p:cNvPr id="8" name="Picture 2"/>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7739221" y="44624"/>
            <a:ext cx="1312863" cy="488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Picture 3"/>
          <p:cNvPicPr>
            <a:picLocks noChangeAspect="1"/>
          </p:cNvPicPr>
          <p:nvPr/>
        </p:nvPicPr>
        <p:blipFill>
          <a:blip r:embed="rId4"/>
          <a:stretch>
            <a:fillRect/>
          </a:stretch>
        </p:blipFill>
        <p:spPr>
          <a:xfrm>
            <a:off x="2063383" y="3212976"/>
            <a:ext cx="4883561" cy="2747003"/>
          </a:xfrm>
          <a:prstGeom prst="rect">
            <a:avLst/>
          </a:prstGeom>
        </p:spPr>
      </p:pic>
    </p:spTree>
    <p:extLst>
      <p:ext uri="{BB962C8B-B14F-4D97-AF65-F5344CB8AC3E}">
        <p14:creationId xmlns:p14="http://schemas.microsoft.com/office/powerpoint/2010/main" val="214868996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4977" y="0"/>
            <a:ext cx="8229600" cy="1143000"/>
          </a:xfrm>
        </p:spPr>
        <p:txBody>
          <a:bodyPr/>
          <a:lstStyle/>
          <a:p>
            <a:r>
              <a:rPr lang="en-GB" sz="3600" b="1" dirty="0">
                <a:latin typeface="Arial" panose="020B0604020202020204" pitchFamily="34" charset="0"/>
                <a:cs typeface="Arial" panose="020B0604020202020204" pitchFamily="34" charset="0"/>
              </a:rPr>
              <a:t>Module Objectives</a:t>
            </a:r>
            <a:endParaRPr lang="en-GB" b="1" dirty="0">
              <a:latin typeface="Arial" panose="020B0604020202020204" pitchFamily="34" charset="0"/>
              <a:cs typeface="Arial" panose="020B0604020202020204" pitchFamily="34" charset="0"/>
            </a:endParaRPr>
          </a:p>
        </p:txBody>
      </p:sp>
      <p:sp>
        <p:nvSpPr>
          <p:cNvPr id="3" name="Text Placeholder 2"/>
          <p:cNvSpPr>
            <a:spLocks noGrp="1"/>
          </p:cNvSpPr>
          <p:nvPr>
            <p:ph type="body" idx="1"/>
          </p:nvPr>
        </p:nvSpPr>
        <p:spPr>
          <a:xfrm>
            <a:off x="266153" y="1218985"/>
            <a:ext cx="8147248" cy="639762"/>
          </a:xfrm>
        </p:spPr>
        <p:txBody>
          <a:bodyPr>
            <a:normAutofit fontScale="85000" lnSpcReduction="10000"/>
          </a:bodyPr>
          <a:lstStyle/>
          <a:p>
            <a:r>
              <a:rPr lang="en-GB" sz="2800" b="1" dirty="0">
                <a:solidFill>
                  <a:srgbClr val="FF0000"/>
                </a:solidFill>
              </a:rPr>
              <a:t>At the end of the module the learner will be able to:</a:t>
            </a:r>
          </a:p>
        </p:txBody>
      </p:sp>
      <p:sp>
        <p:nvSpPr>
          <p:cNvPr id="4" name="Content Placeholder 3"/>
          <p:cNvSpPr>
            <a:spLocks noGrp="1"/>
          </p:cNvSpPr>
          <p:nvPr>
            <p:ph sz="half" idx="2"/>
          </p:nvPr>
        </p:nvSpPr>
        <p:spPr>
          <a:xfrm>
            <a:off x="224977" y="1972143"/>
            <a:ext cx="8280920" cy="3951288"/>
          </a:xfrm>
        </p:spPr>
        <p:txBody>
          <a:bodyPr>
            <a:noAutofit/>
          </a:bodyPr>
          <a:lstStyle/>
          <a:p>
            <a:r>
              <a:rPr lang="en-GB" sz="2400" b="1" dirty="0">
                <a:solidFill>
                  <a:srgbClr val="0070C0"/>
                </a:solidFill>
              </a:rPr>
              <a:t>Distinguish and Analyse the difference between beliefs, attitudes and values within a workplace context</a:t>
            </a:r>
          </a:p>
          <a:p>
            <a:r>
              <a:rPr lang="en-GB" sz="2400" b="1" dirty="0">
                <a:solidFill>
                  <a:srgbClr val="7030A0"/>
                </a:solidFill>
              </a:rPr>
              <a:t>Critically assess their own beliefs, attitudes and value systems and their impact on workplace behaviour</a:t>
            </a:r>
          </a:p>
          <a:p>
            <a:r>
              <a:rPr lang="en-GB" sz="2400" b="1" dirty="0">
                <a:solidFill>
                  <a:srgbClr val="002060"/>
                </a:solidFill>
              </a:rPr>
              <a:t>Apply the critical assessment of an appropriate management theory</a:t>
            </a:r>
          </a:p>
        </p:txBody>
      </p:sp>
      <p:sp>
        <p:nvSpPr>
          <p:cNvPr id="7" name="Footer Placeholder 6"/>
          <p:cNvSpPr>
            <a:spLocks noGrp="1"/>
          </p:cNvSpPr>
          <p:nvPr>
            <p:ph type="ftr" sz="quarter" idx="11"/>
          </p:nvPr>
        </p:nvSpPr>
        <p:spPr/>
        <p:txBody>
          <a:bodyPr/>
          <a:lstStyle/>
          <a:p>
            <a:pPr>
              <a:defRPr/>
            </a:pPr>
            <a:r>
              <a:rPr lang="en-GB"/>
              <a:t>                             </a:t>
            </a:r>
            <a:endParaRPr lang="en-GB" dirty="0"/>
          </a:p>
        </p:txBody>
      </p:sp>
      <p:sp>
        <p:nvSpPr>
          <p:cNvPr id="8" name="Slide Number Placeholder 7"/>
          <p:cNvSpPr>
            <a:spLocks noGrp="1"/>
          </p:cNvSpPr>
          <p:nvPr>
            <p:ph type="sldNum" sz="quarter" idx="12"/>
          </p:nvPr>
        </p:nvSpPr>
        <p:spPr/>
        <p:txBody>
          <a:bodyPr/>
          <a:lstStyle/>
          <a:p>
            <a:pPr>
              <a:defRPr/>
            </a:pPr>
            <a:fld id="{AABF9B37-B947-47B3-98D8-2A429E173693}" type="slidenum">
              <a:rPr lang="en-GB" smtClean="0"/>
              <a:pPr>
                <a:defRPr/>
              </a:pPr>
              <a:t>3</a:t>
            </a:fld>
            <a:endParaRPr lang="en-GB" dirty="0"/>
          </a:p>
        </p:txBody>
      </p:sp>
      <p:pic>
        <p:nvPicPr>
          <p:cNvPr id="9" name="Picture 2"/>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7762875" y="111125"/>
            <a:ext cx="1312863" cy="488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9214919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250"/>
                                  </p:stCondLst>
                                  <p:childTnLst>
                                    <p:set>
                                      <p:cBhvr>
                                        <p:cTn id="6" dur="1" fill="hold">
                                          <p:stCondLst>
                                            <p:cond delay="499"/>
                                          </p:stCondLst>
                                        </p:cTn>
                                        <p:tgtEl>
                                          <p:spTgt spid="4">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0" presetClass="entr" presetSubtype="0" fill="hold" nodeType="clickEffect">
                                  <p:stCondLst>
                                    <p:cond delay="250"/>
                                  </p:stCondLst>
                                  <p:childTnLst>
                                    <p:set>
                                      <p:cBhvr>
                                        <p:cTn id="10" dur="1" fill="hold">
                                          <p:stCondLst>
                                            <p:cond delay="0"/>
                                          </p:stCondLst>
                                        </p:cTn>
                                        <p:tgtEl>
                                          <p:spTgt spid="4">
                                            <p:txEl>
                                              <p:pRg st="1" end="1"/>
                                            </p:txEl>
                                          </p:spTgt>
                                        </p:tgtEl>
                                        <p:attrNameLst>
                                          <p:attrName>style.visibility</p:attrName>
                                        </p:attrNameLst>
                                      </p:cBhvr>
                                      <p:to>
                                        <p:strVal val="visible"/>
                                      </p:to>
                                    </p:set>
                                    <p:animEffect transition="in" filter="fade">
                                      <p:cBhvr>
                                        <p:cTn id="11" dur="750"/>
                                        <p:tgtEl>
                                          <p:spTgt spid="4">
                                            <p:txEl>
                                              <p:pRg st="1" end="1"/>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10" presetClass="entr" presetSubtype="0" fill="hold" nodeType="clickEffect">
                                  <p:stCondLst>
                                    <p:cond delay="500"/>
                                  </p:stCondLst>
                                  <p:childTnLst>
                                    <p:set>
                                      <p:cBhvr>
                                        <p:cTn id="15" dur="1" fill="hold">
                                          <p:stCondLst>
                                            <p:cond delay="0"/>
                                          </p:stCondLst>
                                        </p:cTn>
                                        <p:tgtEl>
                                          <p:spTgt spid="4">
                                            <p:txEl>
                                              <p:pRg st="2" end="2"/>
                                            </p:txEl>
                                          </p:spTgt>
                                        </p:tgtEl>
                                        <p:attrNameLst>
                                          <p:attrName>style.visibility</p:attrName>
                                        </p:attrNameLst>
                                      </p:cBhvr>
                                      <p:to>
                                        <p:strVal val="visible"/>
                                      </p:to>
                                    </p:set>
                                    <p:animEffect transition="in" filter="fade">
                                      <p:cBhvr>
                                        <p:cTn id="16" dur="750"/>
                                        <p:tgtEl>
                                          <p:spTgt spid="4">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Title 1"/>
          <p:cNvSpPr>
            <a:spLocks noGrp="1"/>
          </p:cNvSpPr>
          <p:nvPr>
            <p:ph type="title"/>
          </p:nvPr>
        </p:nvSpPr>
        <p:spPr>
          <a:xfrm>
            <a:off x="827088" y="250825"/>
            <a:ext cx="7870825" cy="1143000"/>
          </a:xfrm>
        </p:spPr>
        <p:txBody>
          <a:bodyPr/>
          <a:lstStyle/>
          <a:p>
            <a:pPr algn="l">
              <a:defRPr/>
            </a:pPr>
            <a:r>
              <a:rPr lang="en-GB" altLang="en-US" sz="3600" b="1" dirty="0">
                <a:latin typeface="Arial" panose="020B0604020202020204" pitchFamily="34" charset="0"/>
                <a:cs typeface="Arial" panose="020B0604020202020204" pitchFamily="34" charset="0"/>
              </a:rPr>
              <a:t>Introduction</a:t>
            </a:r>
          </a:p>
        </p:txBody>
      </p:sp>
      <p:sp>
        <p:nvSpPr>
          <p:cNvPr id="35843" name="Content Placeholder 2"/>
          <p:cNvSpPr>
            <a:spLocks noGrp="1"/>
          </p:cNvSpPr>
          <p:nvPr>
            <p:ph idx="1"/>
          </p:nvPr>
        </p:nvSpPr>
        <p:spPr>
          <a:xfrm>
            <a:off x="899592" y="1367011"/>
            <a:ext cx="7993062" cy="4510261"/>
          </a:xfrm>
        </p:spPr>
        <p:txBody>
          <a:bodyPr>
            <a:normAutofit/>
          </a:bodyPr>
          <a:lstStyle/>
          <a:p>
            <a:pPr marL="0" indent="0">
              <a:buFont typeface="Arial" pitchFamily="34" charset="0"/>
              <a:buNone/>
            </a:pPr>
            <a:endParaRPr lang="en-GB" altLang="en-US" sz="800" dirty="0">
              <a:latin typeface="Arial" pitchFamily="34" charset="0"/>
              <a:cs typeface="Arial" pitchFamily="34" charset="0"/>
            </a:endParaRPr>
          </a:p>
          <a:p>
            <a:r>
              <a:rPr lang="en-GB" altLang="en-US" sz="2800" dirty="0">
                <a:latin typeface="Arial" pitchFamily="34" charset="0"/>
                <a:cs typeface="Arial" pitchFamily="34" charset="0"/>
              </a:rPr>
              <a:t>BMSW5101</a:t>
            </a:r>
          </a:p>
          <a:p>
            <a:r>
              <a:rPr lang="en-GB" altLang="en-US" sz="2800" dirty="0">
                <a:latin typeface="Arial" pitchFamily="34" charset="0"/>
                <a:cs typeface="Arial" pitchFamily="34" charset="0"/>
              </a:rPr>
              <a:t>Assessment</a:t>
            </a:r>
          </a:p>
          <a:p>
            <a:r>
              <a:rPr lang="en-GB" altLang="en-US" sz="2800" dirty="0">
                <a:latin typeface="Arial" pitchFamily="34" charset="0"/>
                <a:cs typeface="Arial" pitchFamily="34" charset="0"/>
              </a:rPr>
              <a:t>Critical Thinking</a:t>
            </a:r>
          </a:p>
          <a:p>
            <a:endParaRPr lang="en-GB" altLang="en-US" sz="800" dirty="0">
              <a:latin typeface="Arial" pitchFamily="34" charset="0"/>
              <a:cs typeface="Arial" pitchFamily="34" charset="0"/>
            </a:endParaRPr>
          </a:p>
          <a:p>
            <a:pPr marL="0" indent="0">
              <a:buFont typeface="Arial" pitchFamily="34" charset="0"/>
              <a:buNone/>
            </a:pPr>
            <a:endParaRPr lang="en-GB" altLang="en-US" sz="800" dirty="0">
              <a:latin typeface="Arial" pitchFamily="34" charset="0"/>
              <a:cs typeface="Arial" pitchFamily="34" charset="0"/>
            </a:endParaRPr>
          </a:p>
          <a:p>
            <a:pPr marL="0" indent="0">
              <a:buFont typeface="Arial" pitchFamily="34" charset="0"/>
              <a:buNone/>
            </a:pPr>
            <a:endParaRPr lang="en-GB" altLang="en-US" sz="800" dirty="0">
              <a:latin typeface="Arial" pitchFamily="34" charset="0"/>
              <a:cs typeface="Arial" pitchFamily="34" charset="0"/>
            </a:endParaRPr>
          </a:p>
          <a:p>
            <a:pPr marL="0" indent="0">
              <a:buFont typeface="Arial" pitchFamily="34" charset="0"/>
              <a:buNone/>
            </a:pPr>
            <a:endParaRPr lang="en-GB" altLang="en-US" sz="2800" dirty="0">
              <a:latin typeface="Arial" pitchFamily="34" charset="0"/>
              <a:cs typeface="Arial" pitchFamily="34" charset="0"/>
            </a:endParaRPr>
          </a:p>
          <a:p>
            <a:pPr marL="0" indent="0">
              <a:buFont typeface="Arial" pitchFamily="34" charset="0"/>
              <a:buNone/>
            </a:pPr>
            <a:endParaRPr lang="en-GB" altLang="en-US" sz="2800" dirty="0">
              <a:latin typeface="Arial" pitchFamily="34" charset="0"/>
              <a:cs typeface="Arial" pitchFamily="34" charset="0"/>
            </a:endParaRPr>
          </a:p>
          <a:p>
            <a:pPr marL="0" indent="0">
              <a:buFont typeface="Arial" pitchFamily="34" charset="0"/>
              <a:buNone/>
            </a:pPr>
            <a:endParaRPr lang="en-GB" altLang="en-US" sz="2800" dirty="0">
              <a:latin typeface="Arial" pitchFamily="34" charset="0"/>
              <a:cs typeface="Arial" pitchFamily="34" charset="0"/>
            </a:endParaRPr>
          </a:p>
          <a:p>
            <a:pPr marL="0" indent="0">
              <a:buFont typeface="Arial" pitchFamily="34" charset="0"/>
              <a:buNone/>
            </a:pPr>
            <a:endParaRPr lang="en-GB" altLang="en-US" sz="2800" dirty="0">
              <a:latin typeface="Arial" pitchFamily="34" charset="0"/>
              <a:cs typeface="Arial" pitchFamily="34" charset="0"/>
            </a:endParaRPr>
          </a:p>
          <a:p>
            <a:pPr marL="0" indent="0">
              <a:buFont typeface="Arial" pitchFamily="34" charset="0"/>
              <a:buNone/>
            </a:pPr>
            <a:endParaRPr lang="en-GB" altLang="en-US" sz="2800" dirty="0">
              <a:latin typeface="Arial" pitchFamily="34" charset="0"/>
              <a:cs typeface="Arial" pitchFamily="34" charset="0"/>
            </a:endParaRPr>
          </a:p>
          <a:p>
            <a:pPr marL="0" indent="0">
              <a:buFont typeface="Arial" pitchFamily="34" charset="0"/>
              <a:buNone/>
            </a:pPr>
            <a:endParaRPr lang="en-GB" altLang="en-US" sz="2800" dirty="0">
              <a:latin typeface="Arial" pitchFamily="34" charset="0"/>
              <a:cs typeface="Arial" pitchFamily="34" charset="0"/>
            </a:endParaRPr>
          </a:p>
          <a:p>
            <a:pPr marL="0" indent="0">
              <a:buFont typeface="Arial" pitchFamily="34" charset="0"/>
              <a:buNone/>
            </a:pPr>
            <a:endParaRPr lang="en-GB" altLang="en-US" sz="2800" dirty="0">
              <a:latin typeface="Arial" pitchFamily="34" charset="0"/>
              <a:cs typeface="Arial" pitchFamily="34" charset="0"/>
            </a:endParaRPr>
          </a:p>
        </p:txBody>
      </p:sp>
      <p:sp>
        <p:nvSpPr>
          <p:cNvPr id="2" name="Footer Placeholder 1"/>
          <p:cNvSpPr>
            <a:spLocks noGrp="1"/>
          </p:cNvSpPr>
          <p:nvPr>
            <p:ph type="ftr" sz="quarter" idx="11"/>
          </p:nvPr>
        </p:nvSpPr>
        <p:spPr/>
        <p:txBody>
          <a:bodyPr/>
          <a:lstStyle/>
          <a:p>
            <a:pPr>
              <a:defRPr/>
            </a:pPr>
            <a:r>
              <a:rPr lang="en-GB"/>
              <a:t>                             </a:t>
            </a:r>
          </a:p>
        </p:txBody>
      </p:sp>
      <p:sp>
        <p:nvSpPr>
          <p:cNvPr id="8" name="Slide Number Placeholder 3"/>
          <p:cNvSpPr>
            <a:spLocks noGrp="1"/>
          </p:cNvSpPr>
          <p:nvPr>
            <p:ph type="sldNum" sz="quarter" idx="12"/>
          </p:nvPr>
        </p:nvSpPr>
        <p:spPr>
          <a:xfrm>
            <a:off x="6932935" y="6482928"/>
            <a:ext cx="2133600" cy="365125"/>
          </a:xfrm>
        </p:spPr>
        <p:txBody>
          <a:bodyPr/>
          <a:lstStyle/>
          <a:p>
            <a:pPr>
              <a:defRPr/>
            </a:pPr>
            <a:fld id="{701E4ED2-F075-4DBA-96E2-AA9991AAAD39}" type="slidenum">
              <a:rPr lang="en-GB" smtClean="0">
                <a:solidFill>
                  <a:schemeClr val="bg1"/>
                </a:solidFill>
              </a:rPr>
              <a:pPr>
                <a:defRPr/>
              </a:pPr>
              <a:t>4</a:t>
            </a:fld>
            <a:endParaRPr lang="en-GB" dirty="0">
              <a:solidFill>
                <a:schemeClr val="bg1"/>
              </a:solidFill>
            </a:endParaRPr>
          </a:p>
        </p:txBody>
      </p:sp>
      <p:pic>
        <p:nvPicPr>
          <p:cNvPr id="3074" name="Picture 2" descr="http://irevolution.files.wordpress.com/2013/03/screen-shot-2013-03-30-at-3-37-40-pm.png?w=500&amp;h=311"/>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2682699" y="3626073"/>
            <a:ext cx="3583097" cy="2251199"/>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55195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5843">
                                            <p:txEl>
                                              <p:pRg st="1" end="1"/>
                                            </p:txEl>
                                          </p:spTgt>
                                        </p:tgtEl>
                                        <p:attrNameLst>
                                          <p:attrName>style.visibility</p:attrName>
                                        </p:attrNameLst>
                                      </p:cBhvr>
                                      <p:to>
                                        <p:strVal val="visible"/>
                                      </p:to>
                                    </p:set>
                                  </p:childTnLst>
                                  <p:subTnLst>
                                    <p:animClr clrSpc="rgb" dir="cw">
                                      <p:cBhvr override="childStyle">
                                        <p:cTn dur="1" fill="hold" display="0" masterRel="nextClick" afterEffect="1"/>
                                        <p:tgtEl>
                                          <p:spTgt spid="35843">
                                            <p:txEl>
                                              <p:pRg st="1" end="1"/>
                                            </p:txEl>
                                          </p:spTgt>
                                        </p:tgtEl>
                                        <p:attrNameLst>
                                          <p:attrName>ppt_c</p:attrName>
                                        </p:attrNameLst>
                                      </p:cBhvr>
                                      <p:to>
                                        <a:schemeClr val="accent1"/>
                                      </p:to>
                                    </p:animClr>
                                  </p:sub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5843">
                                            <p:txEl>
                                              <p:pRg st="2" end="2"/>
                                            </p:txEl>
                                          </p:spTgt>
                                        </p:tgtEl>
                                        <p:attrNameLst>
                                          <p:attrName>style.visibility</p:attrName>
                                        </p:attrNameLst>
                                      </p:cBhvr>
                                      <p:to>
                                        <p:strVal val="visible"/>
                                      </p:to>
                                    </p:set>
                                  </p:childTnLst>
                                  <p:subTnLst>
                                    <p:animClr clrSpc="rgb" dir="cw">
                                      <p:cBhvr override="childStyle">
                                        <p:cTn dur="1" fill="hold" display="0" masterRel="nextClick" afterEffect="1"/>
                                        <p:tgtEl>
                                          <p:spTgt spid="35843">
                                            <p:txEl>
                                              <p:pRg st="2" end="2"/>
                                            </p:txEl>
                                          </p:spTgt>
                                        </p:tgtEl>
                                        <p:attrNameLst>
                                          <p:attrName>ppt_c</p:attrName>
                                        </p:attrNameLst>
                                      </p:cBhvr>
                                      <p:to>
                                        <a:schemeClr val="accent1"/>
                                      </p:to>
                                    </p:animClr>
                                  </p:sub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5843">
                                            <p:txEl>
                                              <p:pRg st="3" end="3"/>
                                            </p:txEl>
                                          </p:spTgt>
                                        </p:tgtEl>
                                        <p:attrNameLst>
                                          <p:attrName>style.visibility</p:attrName>
                                        </p:attrNameLst>
                                      </p:cBhvr>
                                      <p:to>
                                        <p:strVal val="visible"/>
                                      </p:to>
                                    </p:set>
                                  </p:childTnLst>
                                  <p:subTnLst>
                                    <p:animClr clrSpc="rgb" dir="cw">
                                      <p:cBhvr override="childStyle">
                                        <p:cTn dur="1" fill="hold" display="0" masterRel="nextClick" afterEffect="1"/>
                                        <p:tgtEl>
                                          <p:spTgt spid="35843">
                                            <p:txEl>
                                              <p:pRg st="3" end="3"/>
                                            </p:txEl>
                                          </p:spTgt>
                                        </p:tgtEl>
                                        <p:attrNameLst>
                                          <p:attrName>ppt_c</p:attrName>
                                        </p:attrNameLst>
                                      </p:cBhvr>
                                      <p:to>
                                        <a:schemeClr val="accent1"/>
                                      </p:to>
                                    </p:animClr>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843"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A436CA5-C0DD-4D88-AB72-67586BA30DED}"/>
              </a:ext>
            </a:extLst>
          </p:cNvPr>
          <p:cNvSpPr>
            <a:spLocks noGrp="1"/>
          </p:cNvSpPr>
          <p:nvPr>
            <p:ph type="title"/>
          </p:nvPr>
        </p:nvSpPr>
        <p:spPr/>
        <p:txBody>
          <a:bodyPr/>
          <a:lstStyle/>
          <a:p>
            <a:r>
              <a:rPr lang="en-GB" dirty="0"/>
              <a:t>Assessments</a:t>
            </a:r>
          </a:p>
        </p:txBody>
      </p:sp>
      <p:sp>
        <p:nvSpPr>
          <p:cNvPr id="3" name="Content Placeholder 2">
            <a:extLst>
              <a:ext uri="{FF2B5EF4-FFF2-40B4-BE49-F238E27FC236}">
                <a16:creationId xmlns:a16="http://schemas.microsoft.com/office/drawing/2014/main" id="{C27BFA1D-6574-4E7D-85D2-D1DE64B2E5A9}"/>
              </a:ext>
            </a:extLst>
          </p:cNvPr>
          <p:cNvSpPr>
            <a:spLocks noGrp="1"/>
          </p:cNvSpPr>
          <p:nvPr>
            <p:ph idx="1"/>
          </p:nvPr>
        </p:nvSpPr>
        <p:spPr>
          <a:xfrm>
            <a:off x="251520" y="1556792"/>
            <a:ext cx="8352928" cy="4691615"/>
          </a:xfrm>
        </p:spPr>
        <p:txBody>
          <a:bodyPr>
            <a:normAutofit fontScale="92500" lnSpcReduction="10000"/>
          </a:bodyPr>
          <a:lstStyle/>
          <a:p>
            <a:pPr marL="114294" indent="0">
              <a:buNone/>
            </a:pPr>
            <a:r>
              <a:rPr lang="en-GB" sz="1800" b="1" dirty="0">
                <a:effectLst/>
                <a:latin typeface="Arial" panose="020B0604020202020204" pitchFamily="34" charset="0"/>
                <a:ea typeface="Times New Roman" panose="02020603050405020304" pitchFamily="18" charset="0"/>
              </a:rPr>
              <a:t>Task 1 Poster Presentation</a:t>
            </a:r>
            <a:endParaRPr lang="en-GB" sz="1800" dirty="0">
              <a:effectLst/>
              <a:latin typeface="Times New Roman" panose="02020603050405020304" pitchFamily="18" charset="0"/>
              <a:ea typeface="Times New Roman" panose="02020603050405020304" pitchFamily="18" charset="0"/>
            </a:endParaRPr>
          </a:p>
          <a:p>
            <a:pPr marL="114294" indent="0">
              <a:buNone/>
            </a:pPr>
            <a:r>
              <a:rPr lang="en-GB" sz="1800" dirty="0">
                <a:effectLst/>
                <a:latin typeface="Arial" panose="020B0604020202020204" pitchFamily="34" charset="0"/>
                <a:ea typeface="Times New Roman" panose="02020603050405020304" pitchFamily="18" charset="0"/>
              </a:rPr>
              <a:t> </a:t>
            </a:r>
            <a:endParaRPr lang="en-GB" sz="1800" dirty="0">
              <a:effectLst/>
              <a:latin typeface="Times New Roman" panose="02020603050405020304" pitchFamily="18" charset="0"/>
              <a:ea typeface="Times New Roman" panose="02020603050405020304" pitchFamily="18" charset="0"/>
            </a:endParaRPr>
          </a:p>
          <a:p>
            <a:pPr marL="457200"/>
            <a:r>
              <a:rPr lang="en-GB" sz="1800" dirty="0">
                <a:effectLst/>
                <a:latin typeface="Arial" panose="020B0604020202020204" pitchFamily="34" charset="0"/>
                <a:ea typeface="Times New Roman" panose="02020603050405020304" pitchFamily="18" charset="0"/>
              </a:rPr>
              <a:t>Create a Poster presentation in a group (4/5) using a workplace example, critically analysing how organisations demonstrate their values, beliefs and attitudes towards sustainability. Apply critical thinking models to show how the organisation implements these values and its impact on success of the organisation and sustainable greener future.</a:t>
            </a:r>
            <a:endParaRPr lang="en-GB" sz="1800" dirty="0">
              <a:effectLst/>
              <a:latin typeface="Times New Roman" panose="02020603050405020304" pitchFamily="18" charset="0"/>
              <a:ea typeface="Times New Roman" panose="02020603050405020304" pitchFamily="18" charset="0"/>
            </a:endParaRPr>
          </a:p>
          <a:p>
            <a:pPr marL="114294" indent="0">
              <a:buNone/>
            </a:pPr>
            <a:endParaRPr lang="en-GB" sz="1800" dirty="0">
              <a:effectLst/>
              <a:latin typeface="Times New Roman" panose="02020603050405020304" pitchFamily="18" charset="0"/>
              <a:ea typeface="Times New Roman" panose="02020603050405020304" pitchFamily="18" charset="0"/>
            </a:endParaRPr>
          </a:p>
          <a:p>
            <a:pPr marL="457200"/>
            <a:r>
              <a:rPr lang="en-GB" sz="1800" dirty="0">
                <a:effectLst/>
                <a:latin typeface="Arial" panose="020B0604020202020204" pitchFamily="34" charset="0"/>
                <a:ea typeface="Times New Roman" panose="02020603050405020304" pitchFamily="18" charset="0"/>
              </a:rPr>
              <a:t>The Poster presentation is to be presented with each group member contributing 5 minutes to the presentation (20minutes per group).  Speaker notes (1000 words) will be uploaded to </a:t>
            </a:r>
            <a:r>
              <a:rPr lang="en-GB" sz="1800" dirty="0" err="1">
                <a:effectLst/>
                <a:latin typeface="Arial" panose="020B0604020202020204" pitchFamily="34" charset="0"/>
                <a:ea typeface="Times New Roman" panose="02020603050405020304" pitchFamily="18" charset="0"/>
              </a:rPr>
              <a:t>Turnit</a:t>
            </a:r>
            <a:r>
              <a:rPr lang="en-GB" sz="1800" dirty="0">
                <a:effectLst/>
                <a:latin typeface="Arial" panose="020B0604020202020204" pitchFamily="34" charset="0"/>
                <a:ea typeface="Times New Roman" panose="02020603050405020304" pitchFamily="18" charset="0"/>
              </a:rPr>
              <a:t> Link and will be used for marking your assessment by 8/11/21 by 3pm.</a:t>
            </a:r>
            <a:endParaRPr lang="en-GB" sz="1800" dirty="0">
              <a:effectLst/>
              <a:latin typeface="Times New Roman" panose="02020603050405020304" pitchFamily="18" charset="0"/>
              <a:ea typeface="Times New Roman" panose="02020603050405020304" pitchFamily="18" charset="0"/>
            </a:endParaRPr>
          </a:p>
          <a:p>
            <a:pPr marL="114294" indent="0">
              <a:buNone/>
            </a:pPr>
            <a:r>
              <a:rPr lang="en-GB" sz="1800" dirty="0">
                <a:effectLst/>
                <a:latin typeface="Arial" panose="020B0604020202020204" pitchFamily="34" charset="0"/>
                <a:ea typeface="Times New Roman" panose="02020603050405020304" pitchFamily="18" charset="0"/>
              </a:rPr>
              <a:t> </a:t>
            </a:r>
            <a:endParaRPr lang="en-GB" sz="1800" dirty="0">
              <a:effectLst/>
              <a:latin typeface="Times New Roman" panose="02020603050405020304" pitchFamily="18" charset="0"/>
              <a:ea typeface="Times New Roman" panose="02020603050405020304" pitchFamily="18" charset="0"/>
            </a:endParaRPr>
          </a:p>
          <a:p>
            <a:pPr marL="457200"/>
            <a:r>
              <a:rPr lang="en-GB" sz="1800" dirty="0">
                <a:effectLst/>
                <a:latin typeface="Arial" panose="020B0604020202020204" pitchFamily="34" charset="0"/>
                <a:ea typeface="Times New Roman" panose="02020603050405020304" pitchFamily="18" charset="0"/>
              </a:rPr>
              <a:t>Speaker notes submitted </a:t>
            </a:r>
            <a:r>
              <a:rPr lang="en-GB" sz="1800" b="1" dirty="0">
                <a:effectLst/>
                <a:latin typeface="Arial" panose="020B0604020202020204" pitchFamily="34" charset="0"/>
                <a:ea typeface="Times New Roman" panose="02020603050405020304" pitchFamily="18" charset="0"/>
              </a:rPr>
              <a:t>8/11/21.</a:t>
            </a:r>
            <a:r>
              <a:rPr lang="en-GB" sz="1800" dirty="0">
                <a:effectLst/>
                <a:latin typeface="Arial" panose="020B0604020202020204" pitchFamily="34" charset="0"/>
                <a:ea typeface="Times New Roman" panose="02020603050405020304" pitchFamily="18" charset="0"/>
              </a:rPr>
              <a:t>Posters to be presented week commencing </a:t>
            </a:r>
            <a:r>
              <a:rPr lang="en-GB" sz="1800" b="1" dirty="0">
                <a:effectLst/>
                <a:latin typeface="Arial" panose="020B0604020202020204" pitchFamily="34" charset="0"/>
                <a:ea typeface="Times New Roman" panose="02020603050405020304" pitchFamily="18" charset="0"/>
              </a:rPr>
              <a:t>8/11/21.</a:t>
            </a:r>
            <a:endParaRPr lang="en-GB" sz="1800" dirty="0">
              <a:effectLst/>
              <a:latin typeface="Times New Roman" panose="02020603050405020304" pitchFamily="18" charset="0"/>
              <a:ea typeface="Times New Roman" panose="02020603050405020304" pitchFamily="18" charset="0"/>
            </a:endParaRPr>
          </a:p>
        </p:txBody>
      </p:sp>
      <p:sp>
        <p:nvSpPr>
          <p:cNvPr id="5" name="Slide Number Placeholder 4">
            <a:extLst>
              <a:ext uri="{FF2B5EF4-FFF2-40B4-BE49-F238E27FC236}">
                <a16:creationId xmlns:a16="http://schemas.microsoft.com/office/drawing/2014/main" id="{E575503A-C07F-48AE-8CA6-F122E3909B77}"/>
              </a:ext>
            </a:extLst>
          </p:cNvPr>
          <p:cNvSpPr>
            <a:spLocks noGrp="1"/>
          </p:cNvSpPr>
          <p:nvPr>
            <p:ph type="sldNum" sz="quarter" idx="12"/>
          </p:nvPr>
        </p:nvSpPr>
        <p:spPr/>
        <p:txBody>
          <a:bodyPr/>
          <a:lstStyle/>
          <a:p>
            <a:pPr>
              <a:defRPr/>
            </a:pPr>
            <a:fld id="{53EA6BA6-A53F-4E90-B1FA-0FC7F4298048}" type="slidenum">
              <a:rPr lang="en-GB" smtClean="0"/>
              <a:pPr>
                <a:defRPr/>
              </a:pPr>
              <a:t>5</a:t>
            </a:fld>
            <a:endParaRPr lang="en-GB"/>
          </a:p>
        </p:txBody>
      </p:sp>
    </p:spTree>
    <p:extLst>
      <p:ext uri="{BB962C8B-B14F-4D97-AF65-F5344CB8AC3E}">
        <p14:creationId xmlns:p14="http://schemas.microsoft.com/office/powerpoint/2010/main" val="288319345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F52D6EB6-0D6A-4E7F-83FF-08FE58EFE959}"/>
              </a:ext>
            </a:extLst>
          </p:cNvPr>
          <p:cNvSpPr>
            <a:spLocks noGrp="1"/>
          </p:cNvSpPr>
          <p:nvPr>
            <p:ph idx="1"/>
          </p:nvPr>
        </p:nvSpPr>
        <p:spPr>
          <a:xfrm>
            <a:off x="255453" y="332656"/>
            <a:ext cx="7797382" cy="5952670"/>
          </a:xfrm>
        </p:spPr>
        <p:txBody>
          <a:bodyPr>
            <a:normAutofit fontScale="92500" lnSpcReduction="10000"/>
          </a:bodyPr>
          <a:lstStyle/>
          <a:p>
            <a:pPr marL="0" indent="0">
              <a:buNone/>
            </a:pPr>
            <a:r>
              <a:rPr lang="en-GB" dirty="0"/>
              <a:t>Task 2 Report</a:t>
            </a:r>
          </a:p>
          <a:p>
            <a:endParaRPr lang="en-GB" dirty="0"/>
          </a:p>
          <a:p>
            <a:r>
              <a:rPr lang="en-GB" dirty="0"/>
              <a:t>The student will produce an individual 2500 word formal report which is to consider the critical analysis of classical management theories relevant to the organisational example and critically assess the impact of these theories on the implementation of the beliefs, and values of the organisation. Critically evaluate the impact on its employees as well as on the wider society in terms of future sustainability and impact on the environment. Finally how would you align your personal Values, attitudes and Beliefs with the organisational example used in your report? </a:t>
            </a:r>
          </a:p>
          <a:p>
            <a:endParaRPr lang="en-GB" dirty="0"/>
          </a:p>
          <a:p>
            <a:r>
              <a:rPr lang="en-GB" dirty="0"/>
              <a:t>Ensure the report is structured as a formal report and ‘Harvard’ referencing is used</a:t>
            </a:r>
          </a:p>
          <a:p>
            <a:endParaRPr lang="en-GB" dirty="0"/>
          </a:p>
          <a:p>
            <a:endParaRPr lang="en-GB" dirty="0"/>
          </a:p>
          <a:p>
            <a:r>
              <a:rPr lang="en-GB" dirty="0"/>
              <a:t>Your Report should be submitted to Turnitin by 10/12/21</a:t>
            </a:r>
          </a:p>
          <a:p>
            <a:endParaRPr lang="en-GB" dirty="0"/>
          </a:p>
        </p:txBody>
      </p:sp>
      <p:sp>
        <p:nvSpPr>
          <p:cNvPr id="4" name="Footer Placeholder 3">
            <a:extLst>
              <a:ext uri="{FF2B5EF4-FFF2-40B4-BE49-F238E27FC236}">
                <a16:creationId xmlns:a16="http://schemas.microsoft.com/office/drawing/2014/main" id="{87E52A8D-AF65-4A80-84A2-DB4947AE7528}"/>
              </a:ext>
            </a:extLst>
          </p:cNvPr>
          <p:cNvSpPr>
            <a:spLocks noGrp="1"/>
          </p:cNvSpPr>
          <p:nvPr>
            <p:ph type="ftr" sz="quarter" idx="11"/>
          </p:nvPr>
        </p:nvSpPr>
        <p:spPr/>
        <p:txBody>
          <a:bodyPr/>
          <a:lstStyle/>
          <a:p>
            <a:pPr>
              <a:defRPr/>
            </a:pPr>
            <a:r>
              <a:rPr lang="en-GB"/>
              <a:t>                             </a:t>
            </a:r>
          </a:p>
        </p:txBody>
      </p:sp>
      <p:sp>
        <p:nvSpPr>
          <p:cNvPr id="5" name="Slide Number Placeholder 4">
            <a:extLst>
              <a:ext uri="{FF2B5EF4-FFF2-40B4-BE49-F238E27FC236}">
                <a16:creationId xmlns:a16="http://schemas.microsoft.com/office/drawing/2014/main" id="{1A27DC71-5F7D-44A8-90A8-087FBAA8F9B1}"/>
              </a:ext>
            </a:extLst>
          </p:cNvPr>
          <p:cNvSpPr>
            <a:spLocks noGrp="1"/>
          </p:cNvSpPr>
          <p:nvPr>
            <p:ph type="sldNum" sz="quarter" idx="12"/>
          </p:nvPr>
        </p:nvSpPr>
        <p:spPr/>
        <p:txBody>
          <a:bodyPr/>
          <a:lstStyle/>
          <a:p>
            <a:pPr>
              <a:defRPr/>
            </a:pPr>
            <a:fld id="{53EA6BA6-A53F-4E90-B1FA-0FC7F4298048}" type="slidenum">
              <a:rPr lang="en-GB" smtClean="0"/>
              <a:pPr>
                <a:defRPr/>
              </a:pPr>
              <a:t>6</a:t>
            </a:fld>
            <a:endParaRPr lang="en-GB"/>
          </a:p>
        </p:txBody>
      </p:sp>
    </p:spTree>
    <p:extLst>
      <p:ext uri="{BB962C8B-B14F-4D97-AF65-F5344CB8AC3E}">
        <p14:creationId xmlns:p14="http://schemas.microsoft.com/office/powerpoint/2010/main" val="167298854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Content Placeholder 5"/>
          <p:cNvPicPr>
            <a:picLocks noGrp="1" noChangeAspect="1"/>
          </p:cNvPicPr>
          <p:nvPr>
            <p:ph idx="1"/>
          </p:nvPr>
        </p:nvPicPr>
        <p:blipFill>
          <a:blip r:embed="rId3"/>
          <a:stretch>
            <a:fillRect/>
          </a:stretch>
        </p:blipFill>
        <p:spPr>
          <a:xfrm>
            <a:off x="1907704" y="908720"/>
            <a:ext cx="4439959" cy="4195762"/>
          </a:xfrm>
          <a:prstGeom prst="rect">
            <a:avLst/>
          </a:prstGeom>
        </p:spPr>
      </p:pic>
      <p:sp>
        <p:nvSpPr>
          <p:cNvPr id="4" name="Footer Placeholder 3"/>
          <p:cNvSpPr>
            <a:spLocks noGrp="1"/>
          </p:cNvSpPr>
          <p:nvPr>
            <p:ph type="ftr" sz="quarter" idx="11"/>
          </p:nvPr>
        </p:nvSpPr>
        <p:spPr/>
        <p:txBody>
          <a:bodyPr/>
          <a:lstStyle/>
          <a:p>
            <a:pPr>
              <a:defRPr/>
            </a:pPr>
            <a:r>
              <a:rPr lang="en-GB"/>
              <a:t>                             </a:t>
            </a:r>
          </a:p>
        </p:txBody>
      </p:sp>
      <p:sp>
        <p:nvSpPr>
          <p:cNvPr id="5" name="Slide Number Placeholder 4"/>
          <p:cNvSpPr>
            <a:spLocks noGrp="1"/>
          </p:cNvSpPr>
          <p:nvPr>
            <p:ph type="sldNum" sz="quarter" idx="12"/>
          </p:nvPr>
        </p:nvSpPr>
        <p:spPr/>
        <p:txBody>
          <a:bodyPr/>
          <a:lstStyle/>
          <a:p>
            <a:pPr>
              <a:defRPr/>
            </a:pPr>
            <a:fld id="{53EA6BA6-A53F-4E90-B1FA-0FC7F4298048}" type="slidenum">
              <a:rPr lang="en-GB" smtClean="0"/>
              <a:pPr>
                <a:defRPr/>
              </a:pPr>
              <a:t>7</a:t>
            </a:fld>
            <a:endParaRPr lang="en-GB"/>
          </a:p>
        </p:txBody>
      </p:sp>
    </p:spTree>
    <p:extLst>
      <p:ext uri="{BB962C8B-B14F-4D97-AF65-F5344CB8AC3E}">
        <p14:creationId xmlns:p14="http://schemas.microsoft.com/office/powerpoint/2010/main" val="238401572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7D2CD8-D4E4-43BC-B4B7-DB2DDABA5F7E}"/>
              </a:ext>
            </a:extLst>
          </p:cNvPr>
          <p:cNvSpPr>
            <a:spLocks noGrp="1"/>
          </p:cNvSpPr>
          <p:nvPr>
            <p:ph type="title"/>
          </p:nvPr>
        </p:nvSpPr>
        <p:spPr/>
        <p:txBody>
          <a:bodyPr/>
          <a:lstStyle/>
          <a:p>
            <a:r>
              <a:rPr lang="en-GB" dirty="0"/>
              <a:t>Critical thinking </a:t>
            </a:r>
          </a:p>
        </p:txBody>
      </p:sp>
      <p:graphicFrame>
        <p:nvGraphicFramePr>
          <p:cNvPr id="6" name="Content Placeholder 5">
            <a:extLst>
              <a:ext uri="{FF2B5EF4-FFF2-40B4-BE49-F238E27FC236}">
                <a16:creationId xmlns:a16="http://schemas.microsoft.com/office/drawing/2014/main" id="{6B982776-EC3E-4B78-9E51-8236D0C8F02E}"/>
              </a:ext>
            </a:extLst>
          </p:cNvPr>
          <p:cNvGraphicFramePr>
            <a:graphicFrameLocks noGrp="1"/>
          </p:cNvGraphicFramePr>
          <p:nvPr>
            <p:ph idx="1"/>
            <p:extLst>
              <p:ext uri="{D42A27DB-BD31-4B8C-83A1-F6EECF244321}">
                <p14:modId xmlns:p14="http://schemas.microsoft.com/office/powerpoint/2010/main" val="3126307436"/>
              </p:ext>
            </p:extLst>
          </p:nvPr>
        </p:nvGraphicFramePr>
        <p:xfrm>
          <a:off x="827088" y="2052638"/>
          <a:ext cx="6711950" cy="419576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4" name="Footer Placeholder 3">
            <a:extLst>
              <a:ext uri="{FF2B5EF4-FFF2-40B4-BE49-F238E27FC236}">
                <a16:creationId xmlns:a16="http://schemas.microsoft.com/office/drawing/2014/main" id="{6A3ED749-725D-4026-BED2-8AABDB9290A2}"/>
              </a:ext>
            </a:extLst>
          </p:cNvPr>
          <p:cNvSpPr>
            <a:spLocks noGrp="1"/>
          </p:cNvSpPr>
          <p:nvPr>
            <p:ph type="ftr" sz="quarter" idx="11"/>
          </p:nvPr>
        </p:nvSpPr>
        <p:spPr/>
        <p:txBody>
          <a:bodyPr/>
          <a:lstStyle/>
          <a:p>
            <a:pPr>
              <a:defRPr/>
            </a:pPr>
            <a:r>
              <a:rPr lang="en-GB"/>
              <a:t>                             </a:t>
            </a:r>
          </a:p>
        </p:txBody>
      </p:sp>
      <p:sp>
        <p:nvSpPr>
          <p:cNvPr id="5" name="Slide Number Placeholder 4">
            <a:extLst>
              <a:ext uri="{FF2B5EF4-FFF2-40B4-BE49-F238E27FC236}">
                <a16:creationId xmlns:a16="http://schemas.microsoft.com/office/drawing/2014/main" id="{0A47E5EF-BC33-4B05-83CD-A30E168C5279}"/>
              </a:ext>
            </a:extLst>
          </p:cNvPr>
          <p:cNvSpPr>
            <a:spLocks noGrp="1"/>
          </p:cNvSpPr>
          <p:nvPr>
            <p:ph type="sldNum" sz="quarter" idx="12"/>
          </p:nvPr>
        </p:nvSpPr>
        <p:spPr/>
        <p:txBody>
          <a:bodyPr/>
          <a:lstStyle/>
          <a:p>
            <a:pPr>
              <a:defRPr/>
            </a:pPr>
            <a:fld id="{53EA6BA6-A53F-4E90-B1FA-0FC7F4298048}" type="slidenum">
              <a:rPr lang="en-GB" smtClean="0"/>
              <a:pPr>
                <a:defRPr/>
              </a:pPr>
              <a:t>8</a:t>
            </a:fld>
            <a:endParaRPr lang="en-GB"/>
          </a:p>
        </p:txBody>
      </p:sp>
    </p:spTree>
    <p:extLst>
      <p:ext uri="{BB962C8B-B14F-4D97-AF65-F5344CB8AC3E}">
        <p14:creationId xmlns:p14="http://schemas.microsoft.com/office/powerpoint/2010/main" val="346281113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05C8CDD-9406-4FF5-B732-96AE00F85805}"/>
              </a:ext>
            </a:extLst>
          </p:cNvPr>
          <p:cNvSpPr>
            <a:spLocks noGrp="1"/>
          </p:cNvSpPr>
          <p:nvPr>
            <p:ph type="title"/>
          </p:nvPr>
        </p:nvSpPr>
        <p:spPr/>
        <p:txBody>
          <a:bodyPr/>
          <a:lstStyle/>
          <a:p>
            <a:r>
              <a:rPr lang="en-GB" dirty="0"/>
              <a:t>What is critical thinking?</a:t>
            </a:r>
          </a:p>
        </p:txBody>
      </p:sp>
      <p:sp>
        <p:nvSpPr>
          <p:cNvPr id="3" name="Content Placeholder 2">
            <a:extLst>
              <a:ext uri="{FF2B5EF4-FFF2-40B4-BE49-F238E27FC236}">
                <a16:creationId xmlns:a16="http://schemas.microsoft.com/office/drawing/2014/main" id="{E9ECE861-16A8-4F19-9B07-F0FEB645F17B}"/>
              </a:ext>
            </a:extLst>
          </p:cNvPr>
          <p:cNvSpPr>
            <a:spLocks noGrp="1"/>
          </p:cNvSpPr>
          <p:nvPr>
            <p:ph idx="1"/>
          </p:nvPr>
        </p:nvSpPr>
        <p:spPr>
          <a:xfrm>
            <a:off x="827700" y="1447803"/>
            <a:ext cx="7567544" cy="4957479"/>
          </a:xfrm>
        </p:spPr>
        <p:txBody>
          <a:bodyPr>
            <a:normAutofit/>
          </a:bodyPr>
          <a:lstStyle/>
          <a:p>
            <a:r>
              <a:rPr lang="en-GB" sz="2400" dirty="0"/>
              <a:t>A cognitive activity, associated with using the mind. Learning to think in a critically analytical and evaluative ways means using mental processes such as</a:t>
            </a:r>
          </a:p>
          <a:p>
            <a:r>
              <a:rPr lang="en-GB" sz="2400" dirty="0"/>
              <a:t>Attention</a:t>
            </a:r>
          </a:p>
          <a:p>
            <a:r>
              <a:rPr lang="en-GB" sz="2400" dirty="0"/>
              <a:t>Categorisation</a:t>
            </a:r>
          </a:p>
          <a:p>
            <a:r>
              <a:rPr lang="en-GB" sz="2400" dirty="0"/>
              <a:t>Selection</a:t>
            </a:r>
          </a:p>
          <a:p>
            <a:r>
              <a:rPr lang="en-GB" sz="2400" dirty="0"/>
              <a:t>Judgement</a:t>
            </a:r>
          </a:p>
          <a:p>
            <a:pPr marL="0" indent="0">
              <a:buNone/>
            </a:pPr>
            <a:r>
              <a:rPr lang="en-GB" sz="2400" dirty="0"/>
              <a:t>(Cottrell, 2011)</a:t>
            </a:r>
          </a:p>
        </p:txBody>
      </p:sp>
      <p:sp>
        <p:nvSpPr>
          <p:cNvPr id="4" name="Footer Placeholder 3">
            <a:extLst>
              <a:ext uri="{FF2B5EF4-FFF2-40B4-BE49-F238E27FC236}">
                <a16:creationId xmlns:a16="http://schemas.microsoft.com/office/drawing/2014/main" id="{982BFB3A-4D02-4CBE-8856-C72C9A65CAD2}"/>
              </a:ext>
            </a:extLst>
          </p:cNvPr>
          <p:cNvSpPr>
            <a:spLocks noGrp="1"/>
          </p:cNvSpPr>
          <p:nvPr>
            <p:ph type="ftr" sz="quarter" idx="11"/>
          </p:nvPr>
        </p:nvSpPr>
        <p:spPr/>
        <p:txBody>
          <a:bodyPr/>
          <a:lstStyle/>
          <a:p>
            <a:pPr>
              <a:defRPr/>
            </a:pPr>
            <a:r>
              <a:rPr lang="en-GB"/>
              <a:t>                             </a:t>
            </a:r>
          </a:p>
        </p:txBody>
      </p:sp>
      <p:sp>
        <p:nvSpPr>
          <p:cNvPr id="5" name="Slide Number Placeholder 4">
            <a:extLst>
              <a:ext uri="{FF2B5EF4-FFF2-40B4-BE49-F238E27FC236}">
                <a16:creationId xmlns:a16="http://schemas.microsoft.com/office/drawing/2014/main" id="{A09D916B-6F3A-46E9-A2BD-4C6C58426773}"/>
              </a:ext>
            </a:extLst>
          </p:cNvPr>
          <p:cNvSpPr>
            <a:spLocks noGrp="1"/>
          </p:cNvSpPr>
          <p:nvPr>
            <p:ph type="sldNum" sz="quarter" idx="12"/>
          </p:nvPr>
        </p:nvSpPr>
        <p:spPr/>
        <p:txBody>
          <a:bodyPr/>
          <a:lstStyle/>
          <a:p>
            <a:pPr>
              <a:defRPr/>
            </a:pPr>
            <a:fld id="{53EA6BA6-A53F-4E90-B1FA-0FC7F4298048}" type="slidenum">
              <a:rPr lang="en-GB" smtClean="0"/>
              <a:pPr>
                <a:defRPr/>
              </a:pPr>
              <a:t>9</a:t>
            </a:fld>
            <a:endParaRPr lang="en-GB"/>
          </a:p>
        </p:txBody>
      </p:sp>
    </p:spTree>
    <p:extLst>
      <p:ext uri="{BB962C8B-B14F-4D97-AF65-F5344CB8AC3E}">
        <p14:creationId xmlns:p14="http://schemas.microsoft.com/office/powerpoint/2010/main" val="337050817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75447" y="432357"/>
            <a:ext cx="7055380" cy="1400530"/>
          </a:xfrm>
        </p:spPr>
        <p:txBody>
          <a:bodyPr>
            <a:normAutofit/>
          </a:bodyPr>
          <a:lstStyle/>
          <a:p>
            <a:pPr>
              <a:defRPr/>
            </a:pPr>
            <a:r>
              <a:rPr lang="en-GB" sz="3600" b="1" dirty="0">
                <a:latin typeface="Arial" panose="020B0604020202020204" pitchFamily="34" charset="0"/>
                <a:cs typeface="Arial" panose="020B0604020202020204" pitchFamily="34" charset="0"/>
              </a:rPr>
              <a:t>What is Critical Thinking?</a:t>
            </a:r>
          </a:p>
        </p:txBody>
      </p:sp>
      <p:sp>
        <p:nvSpPr>
          <p:cNvPr id="7" name="Slide Number Placeholder 6"/>
          <p:cNvSpPr>
            <a:spLocks noGrp="1"/>
          </p:cNvSpPr>
          <p:nvPr>
            <p:ph type="sldNum" sz="quarter" idx="12"/>
          </p:nvPr>
        </p:nvSpPr>
        <p:spPr/>
        <p:txBody>
          <a:bodyPr/>
          <a:lstStyle/>
          <a:p>
            <a:pPr>
              <a:defRPr/>
            </a:pPr>
            <a:fld id="{004A864B-88EE-4EFD-9775-A3CBD0F6BE3E}" type="slidenum">
              <a:rPr lang="en-GB" smtClean="0"/>
              <a:pPr>
                <a:defRPr/>
              </a:pPr>
              <a:t>10</a:t>
            </a:fld>
            <a:endParaRPr lang="en-GB"/>
          </a:p>
        </p:txBody>
      </p:sp>
      <p:pic>
        <p:nvPicPr>
          <p:cNvPr id="3" name="Picture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7504" y="206184"/>
            <a:ext cx="8928992" cy="6445632"/>
          </a:xfrm>
          <a:prstGeom prst="rect">
            <a:avLst/>
          </a:prstGeom>
        </p:spPr>
      </p:pic>
      <p:sp>
        <p:nvSpPr>
          <p:cNvPr id="4" name="Content Placeholder 3"/>
          <p:cNvSpPr>
            <a:spLocks noGrp="1"/>
          </p:cNvSpPr>
          <p:nvPr>
            <p:ph idx="1"/>
          </p:nvPr>
        </p:nvSpPr>
        <p:spPr/>
        <p:txBody>
          <a:bodyPr/>
          <a:lstStyle/>
          <a:p>
            <a:endParaRPr lang="en-GB"/>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CRAAP test </a:t>
            </a:r>
          </a:p>
        </p:txBody>
      </p:sp>
      <p:sp>
        <p:nvSpPr>
          <p:cNvPr id="3" name="Content Placeholder 2"/>
          <p:cNvSpPr>
            <a:spLocks noGrp="1"/>
          </p:cNvSpPr>
          <p:nvPr>
            <p:ph idx="1"/>
          </p:nvPr>
        </p:nvSpPr>
        <p:spPr/>
        <p:txBody>
          <a:bodyPr/>
          <a:lstStyle/>
          <a:p>
            <a:endParaRPr lang="en-GB"/>
          </a:p>
        </p:txBody>
      </p:sp>
      <p:sp>
        <p:nvSpPr>
          <p:cNvPr id="4" name="Footer Placeholder 3"/>
          <p:cNvSpPr>
            <a:spLocks noGrp="1"/>
          </p:cNvSpPr>
          <p:nvPr>
            <p:ph type="ftr" sz="quarter" idx="11"/>
          </p:nvPr>
        </p:nvSpPr>
        <p:spPr/>
        <p:txBody>
          <a:bodyPr/>
          <a:lstStyle/>
          <a:p>
            <a:pPr>
              <a:defRPr/>
            </a:pPr>
            <a:r>
              <a:rPr lang="en-GB"/>
              <a:t>                             </a:t>
            </a:r>
          </a:p>
        </p:txBody>
      </p:sp>
      <p:sp>
        <p:nvSpPr>
          <p:cNvPr id="5" name="Slide Number Placeholder 4"/>
          <p:cNvSpPr>
            <a:spLocks noGrp="1"/>
          </p:cNvSpPr>
          <p:nvPr>
            <p:ph type="sldNum" sz="quarter" idx="12"/>
          </p:nvPr>
        </p:nvSpPr>
        <p:spPr/>
        <p:txBody>
          <a:bodyPr/>
          <a:lstStyle/>
          <a:p>
            <a:pPr>
              <a:defRPr/>
            </a:pPr>
            <a:fld id="{53EA6BA6-A53F-4E90-B1FA-0FC7F4298048}" type="slidenum">
              <a:rPr lang="en-GB" smtClean="0"/>
              <a:pPr>
                <a:defRPr/>
              </a:pPr>
              <a:t>11</a:t>
            </a:fld>
            <a:endParaRPr lang="en-GB"/>
          </a:p>
        </p:txBody>
      </p:sp>
      <p:pic>
        <p:nvPicPr>
          <p:cNvPr id="2050" name="Picture 2" descr="Evaluating - BC3 Library - BC3 Library at Butler County Community Colleg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9512" y="116632"/>
            <a:ext cx="8856984" cy="662473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5179623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4"/>
          <p:cNvSpPr>
            <a:spLocks noGrp="1"/>
          </p:cNvSpPr>
          <p:nvPr>
            <p:ph type="sldNum" sz="quarter" idx="12"/>
          </p:nvPr>
        </p:nvSpPr>
        <p:spPr/>
        <p:txBody>
          <a:bodyPr/>
          <a:lstStyle/>
          <a:p>
            <a:pPr>
              <a:defRPr/>
            </a:pPr>
            <a:fld id="{53EA6BA6-A53F-4E90-B1FA-0FC7F4298048}" type="slidenum">
              <a:rPr lang="en-GB" smtClean="0"/>
              <a:pPr>
                <a:defRPr/>
              </a:pPr>
              <a:t>12</a:t>
            </a:fld>
            <a:endParaRPr lang="en-GB"/>
          </a:p>
        </p:txBody>
      </p:sp>
      <p:pic>
        <p:nvPicPr>
          <p:cNvPr id="1026" name="Picture 2" descr="http://selectedreads.com/wp-content/uploads/2014/11/Critical_Thinking_Infographic-e1345139343418-1.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195736" y="0"/>
            <a:ext cx="4608512" cy="6408712"/>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p:cNvSpPr txBox="1"/>
          <p:nvPr/>
        </p:nvSpPr>
        <p:spPr>
          <a:xfrm>
            <a:off x="179512" y="764704"/>
            <a:ext cx="2160240" cy="646331"/>
          </a:xfrm>
          <a:prstGeom prst="rect">
            <a:avLst/>
          </a:prstGeom>
          <a:noFill/>
        </p:spPr>
        <p:txBody>
          <a:bodyPr wrap="square" rtlCol="0">
            <a:spAutoFit/>
          </a:bodyPr>
          <a:lstStyle/>
          <a:p>
            <a:pPr algn="ctr"/>
            <a:r>
              <a:rPr lang="en-GB" b="1" dirty="0"/>
              <a:t>Gather information</a:t>
            </a:r>
          </a:p>
        </p:txBody>
      </p:sp>
      <p:sp>
        <p:nvSpPr>
          <p:cNvPr id="7" name="TextBox 6"/>
          <p:cNvSpPr txBox="1"/>
          <p:nvPr/>
        </p:nvSpPr>
        <p:spPr>
          <a:xfrm>
            <a:off x="6804248" y="1772816"/>
            <a:ext cx="1872208" cy="646331"/>
          </a:xfrm>
          <a:prstGeom prst="rect">
            <a:avLst/>
          </a:prstGeom>
          <a:noFill/>
        </p:spPr>
        <p:txBody>
          <a:bodyPr wrap="square" rtlCol="0">
            <a:spAutoFit/>
          </a:bodyPr>
          <a:lstStyle/>
          <a:p>
            <a:pPr algn="ctr"/>
            <a:r>
              <a:rPr lang="en-GB" b="1" dirty="0"/>
              <a:t>Why is it important </a:t>
            </a:r>
          </a:p>
        </p:txBody>
      </p:sp>
      <p:sp>
        <p:nvSpPr>
          <p:cNvPr id="8" name="TextBox 7"/>
          <p:cNvSpPr txBox="1"/>
          <p:nvPr/>
        </p:nvSpPr>
        <p:spPr>
          <a:xfrm>
            <a:off x="0" y="2419147"/>
            <a:ext cx="2339752" cy="646331"/>
          </a:xfrm>
          <a:prstGeom prst="rect">
            <a:avLst/>
          </a:prstGeom>
          <a:noFill/>
        </p:spPr>
        <p:txBody>
          <a:bodyPr wrap="square" rtlCol="0">
            <a:spAutoFit/>
          </a:bodyPr>
          <a:lstStyle/>
          <a:p>
            <a:pPr algn="ctr"/>
            <a:r>
              <a:rPr lang="en-GB" b="1" dirty="0"/>
              <a:t>Are we missing any information</a:t>
            </a:r>
          </a:p>
        </p:txBody>
      </p:sp>
      <p:sp>
        <p:nvSpPr>
          <p:cNvPr id="9" name="TextBox 8"/>
          <p:cNvSpPr txBox="1"/>
          <p:nvPr/>
        </p:nvSpPr>
        <p:spPr>
          <a:xfrm>
            <a:off x="7092280" y="3284984"/>
            <a:ext cx="1907704" cy="646331"/>
          </a:xfrm>
          <a:prstGeom prst="rect">
            <a:avLst/>
          </a:prstGeom>
          <a:noFill/>
        </p:spPr>
        <p:txBody>
          <a:bodyPr wrap="square" rtlCol="0">
            <a:spAutoFit/>
          </a:bodyPr>
          <a:lstStyle/>
          <a:p>
            <a:pPr algn="ctr"/>
            <a:r>
              <a:rPr lang="en-GB" b="1" dirty="0"/>
              <a:t>Source of information</a:t>
            </a:r>
          </a:p>
        </p:txBody>
      </p:sp>
      <p:sp>
        <p:nvSpPr>
          <p:cNvPr id="10" name="TextBox 9"/>
          <p:cNvSpPr txBox="1"/>
          <p:nvPr/>
        </p:nvSpPr>
        <p:spPr>
          <a:xfrm>
            <a:off x="179512" y="4293096"/>
            <a:ext cx="1872208" cy="1200329"/>
          </a:xfrm>
          <a:prstGeom prst="rect">
            <a:avLst/>
          </a:prstGeom>
          <a:noFill/>
        </p:spPr>
        <p:txBody>
          <a:bodyPr wrap="square" rtlCol="0">
            <a:spAutoFit/>
          </a:bodyPr>
          <a:lstStyle/>
          <a:p>
            <a:pPr algn="ctr"/>
            <a:r>
              <a:rPr lang="en-GB" b="1" dirty="0"/>
              <a:t>What is the position of the person saying it?</a:t>
            </a:r>
          </a:p>
        </p:txBody>
      </p:sp>
      <p:sp>
        <p:nvSpPr>
          <p:cNvPr id="11" name="TextBox 10"/>
          <p:cNvSpPr txBox="1"/>
          <p:nvPr/>
        </p:nvSpPr>
        <p:spPr>
          <a:xfrm>
            <a:off x="7092280" y="5157192"/>
            <a:ext cx="1728192" cy="1200329"/>
          </a:xfrm>
          <a:prstGeom prst="rect">
            <a:avLst/>
          </a:prstGeom>
          <a:noFill/>
        </p:spPr>
        <p:txBody>
          <a:bodyPr wrap="square" rtlCol="0">
            <a:spAutoFit/>
          </a:bodyPr>
          <a:lstStyle/>
          <a:p>
            <a:pPr algn="ctr"/>
            <a:r>
              <a:rPr lang="en-GB" b="1" dirty="0"/>
              <a:t>Are there any other opinions out there?</a:t>
            </a:r>
          </a:p>
        </p:txBody>
      </p:sp>
    </p:spTree>
    <p:extLst>
      <p:ext uri="{BB962C8B-B14F-4D97-AF65-F5344CB8AC3E}">
        <p14:creationId xmlns:p14="http://schemas.microsoft.com/office/powerpoint/2010/main" val="278795448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defRPr/>
            </a:pPr>
            <a:r>
              <a:rPr lang="en-GB" sz="3600" b="1" dirty="0">
                <a:latin typeface="Arial" panose="020B0604020202020204" pitchFamily="34" charset="0"/>
                <a:cs typeface="Arial" panose="020B0604020202020204" pitchFamily="34" charset="0"/>
              </a:rPr>
              <a:t>Critical Thinking is being :</a:t>
            </a:r>
          </a:p>
        </p:txBody>
      </p:sp>
      <p:sp>
        <p:nvSpPr>
          <p:cNvPr id="16387" name="Content Placeholder 2"/>
          <p:cNvSpPr>
            <a:spLocks noGrp="1"/>
          </p:cNvSpPr>
          <p:nvPr>
            <p:ph idx="1"/>
          </p:nvPr>
        </p:nvSpPr>
        <p:spPr>
          <a:xfrm>
            <a:off x="611560" y="1600200"/>
            <a:ext cx="8075240" cy="4525963"/>
          </a:xfrm>
        </p:spPr>
        <p:txBody>
          <a:bodyPr>
            <a:noAutofit/>
          </a:bodyPr>
          <a:lstStyle/>
          <a:p>
            <a:r>
              <a:rPr lang="en-GB" altLang="en-US" sz="2800" dirty="0">
                <a:solidFill>
                  <a:srgbClr val="0070C0"/>
                </a:solidFill>
                <a:latin typeface="Arial" panose="020B0604020202020204" pitchFamily="34" charset="0"/>
                <a:cs typeface="Arial" panose="020B0604020202020204" pitchFamily="34" charset="0"/>
              </a:rPr>
              <a:t>“Be wary and ask </a:t>
            </a:r>
            <a:r>
              <a:rPr lang="en-GB" altLang="en-US" sz="2800" dirty="0">
                <a:solidFill>
                  <a:srgbClr val="FF0000"/>
                </a:solidFill>
                <a:latin typeface="Arial" panose="020B0604020202020204" pitchFamily="34" charset="0"/>
                <a:cs typeface="Arial" panose="020B0604020202020204" pitchFamily="34" charset="0"/>
              </a:rPr>
              <a:t>questions</a:t>
            </a:r>
            <a:r>
              <a:rPr lang="en-GB" altLang="en-US" sz="2800" dirty="0">
                <a:solidFill>
                  <a:srgbClr val="0070C0"/>
                </a:solidFill>
                <a:latin typeface="Arial" panose="020B0604020202020204" pitchFamily="34" charset="0"/>
                <a:cs typeface="Arial" panose="020B0604020202020204" pitchFamily="34" charset="0"/>
              </a:rPr>
              <a:t> about why the information says what it says”</a:t>
            </a:r>
          </a:p>
          <a:p>
            <a:endParaRPr lang="en-GB" altLang="en-US" sz="1200" dirty="0">
              <a:latin typeface="Arial" panose="020B0604020202020204" pitchFamily="34" charset="0"/>
              <a:cs typeface="Arial" panose="020B0604020202020204" pitchFamily="34" charset="0"/>
            </a:endParaRPr>
          </a:p>
          <a:p>
            <a:r>
              <a:rPr lang="en-GB" altLang="en-US" sz="2800" dirty="0">
                <a:solidFill>
                  <a:srgbClr val="002060"/>
                </a:solidFill>
                <a:latin typeface="Arial" panose="020B0604020202020204" pitchFamily="34" charset="0"/>
                <a:cs typeface="Arial" panose="020B0604020202020204" pitchFamily="34" charset="0"/>
              </a:rPr>
              <a:t>“Looking at what something does/</a:t>
            </a:r>
            <a:r>
              <a:rPr lang="en-GB" altLang="en-US" sz="2800" dirty="0">
                <a:solidFill>
                  <a:srgbClr val="FF0000"/>
                </a:solidFill>
                <a:latin typeface="Arial" panose="020B0604020202020204" pitchFamily="34" charset="0"/>
                <a:cs typeface="Arial" panose="020B0604020202020204" pitchFamily="34" charset="0"/>
              </a:rPr>
              <a:t>how it works </a:t>
            </a:r>
            <a:r>
              <a:rPr lang="en-GB" altLang="en-US" sz="2800" dirty="0">
                <a:solidFill>
                  <a:srgbClr val="002060"/>
                </a:solidFill>
                <a:latin typeface="Arial" panose="020B0604020202020204" pitchFamily="34" charset="0"/>
                <a:cs typeface="Arial" panose="020B0604020202020204" pitchFamily="34" charset="0"/>
              </a:rPr>
              <a:t>and how </a:t>
            </a:r>
            <a:r>
              <a:rPr lang="en-GB" altLang="en-US" sz="2800" dirty="0">
                <a:solidFill>
                  <a:srgbClr val="FF0000"/>
                </a:solidFill>
                <a:latin typeface="Arial" panose="020B0604020202020204" pitchFamily="34" charset="0"/>
                <a:cs typeface="Arial" panose="020B0604020202020204" pitchFamily="34" charset="0"/>
              </a:rPr>
              <a:t>does it achieve </a:t>
            </a:r>
            <a:r>
              <a:rPr lang="en-GB" altLang="en-US" sz="2800" dirty="0">
                <a:solidFill>
                  <a:srgbClr val="002060"/>
                </a:solidFill>
                <a:latin typeface="Arial" panose="020B0604020202020204" pitchFamily="34" charset="0"/>
                <a:cs typeface="Arial" panose="020B0604020202020204" pitchFamily="34" charset="0"/>
              </a:rPr>
              <a:t>this. What if it was built </a:t>
            </a:r>
            <a:r>
              <a:rPr lang="en-GB" altLang="en-US" sz="2800" dirty="0">
                <a:solidFill>
                  <a:srgbClr val="FF0000"/>
                </a:solidFill>
                <a:latin typeface="Arial" panose="020B0604020202020204" pitchFamily="34" charset="0"/>
                <a:cs typeface="Arial" panose="020B0604020202020204" pitchFamily="34" charset="0"/>
              </a:rPr>
              <a:t>another way/used </a:t>
            </a:r>
            <a:r>
              <a:rPr lang="en-GB" altLang="en-US" sz="2800" dirty="0">
                <a:solidFill>
                  <a:srgbClr val="002060"/>
                </a:solidFill>
                <a:latin typeface="Arial" panose="020B0604020202020204" pitchFamily="34" charset="0"/>
                <a:cs typeface="Arial" panose="020B0604020202020204" pitchFamily="34" charset="0"/>
              </a:rPr>
              <a:t>different elements”</a:t>
            </a:r>
          </a:p>
          <a:p>
            <a:endParaRPr lang="en-GB" altLang="en-US" sz="1200" dirty="0">
              <a:latin typeface="Arial" panose="020B0604020202020204" pitchFamily="34" charset="0"/>
              <a:cs typeface="Arial" panose="020B0604020202020204" pitchFamily="34" charset="0"/>
            </a:endParaRPr>
          </a:p>
          <a:p>
            <a:r>
              <a:rPr lang="en-GB" altLang="en-US" sz="2800" dirty="0">
                <a:solidFill>
                  <a:srgbClr val="7030A0"/>
                </a:solidFill>
                <a:latin typeface="Arial" panose="020B0604020202020204" pitchFamily="34" charset="0"/>
                <a:cs typeface="Arial" panose="020B0604020202020204" pitchFamily="34" charset="0"/>
              </a:rPr>
              <a:t>‘It’s not enough to just use the research, you have to </a:t>
            </a:r>
            <a:r>
              <a:rPr lang="en-GB" altLang="en-US" sz="2800" dirty="0">
                <a:solidFill>
                  <a:srgbClr val="FF0000"/>
                </a:solidFill>
                <a:latin typeface="Arial" panose="020B0604020202020204" pitchFamily="34" charset="0"/>
                <a:cs typeface="Arial" panose="020B0604020202020204" pitchFamily="34" charset="0"/>
              </a:rPr>
              <a:t>analyse</a:t>
            </a:r>
            <a:r>
              <a:rPr lang="en-GB" altLang="en-US" sz="2800" dirty="0">
                <a:solidFill>
                  <a:srgbClr val="7030A0"/>
                </a:solidFill>
                <a:latin typeface="Arial" panose="020B0604020202020204" pitchFamily="34" charset="0"/>
                <a:cs typeface="Arial" panose="020B0604020202020204" pitchFamily="34" charset="0"/>
              </a:rPr>
              <a:t> it and present </a:t>
            </a:r>
            <a:r>
              <a:rPr lang="en-GB" altLang="en-US" sz="2800" dirty="0">
                <a:solidFill>
                  <a:srgbClr val="FF0000"/>
                </a:solidFill>
                <a:latin typeface="Arial" panose="020B0604020202020204" pitchFamily="34" charset="0"/>
                <a:cs typeface="Arial" panose="020B0604020202020204" pitchFamily="34" charset="0"/>
              </a:rPr>
              <a:t>your point of view”</a:t>
            </a:r>
          </a:p>
          <a:p>
            <a:pPr marL="0" indent="0">
              <a:buNone/>
            </a:pPr>
            <a:endParaRPr lang="en-GB" altLang="en-US" sz="2800" dirty="0">
              <a:latin typeface="Arial" panose="020B0604020202020204" pitchFamily="34" charset="0"/>
              <a:cs typeface="Arial" panose="020B0604020202020204" pitchFamily="34" charset="0"/>
            </a:endParaRPr>
          </a:p>
        </p:txBody>
      </p:sp>
      <p:sp>
        <p:nvSpPr>
          <p:cNvPr id="6" name="Footer Placeholder 5"/>
          <p:cNvSpPr>
            <a:spLocks noGrp="1"/>
          </p:cNvSpPr>
          <p:nvPr>
            <p:ph type="ftr" sz="quarter" idx="11"/>
          </p:nvPr>
        </p:nvSpPr>
        <p:spPr>
          <a:xfrm>
            <a:off x="250825" y="6477000"/>
            <a:ext cx="7897813" cy="274638"/>
          </a:xfrm>
        </p:spPr>
        <p:txBody>
          <a:bodyPr/>
          <a:lstStyle/>
          <a:p>
            <a:pPr>
              <a:defRPr/>
            </a:pPr>
            <a:r>
              <a:rPr lang="en-GB" dirty="0"/>
              <a:t>                             </a:t>
            </a:r>
          </a:p>
        </p:txBody>
      </p:sp>
      <p:sp>
        <p:nvSpPr>
          <p:cNvPr id="7" name="Slide Number Placeholder 6"/>
          <p:cNvSpPr>
            <a:spLocks noGrp="1"/>
          </p:cNvSpPr>
          <p:nvPr>
            <p:ph type="sldNum" sz="quarter" idx="12"/>
          </p:nvPr>
        </p:nvSpPr>
        <p:spPr/>
        <p:txBody>
          <a:bodyPr/>
          <a:lstStyle/>
          <a:p>
            <a:pPr>
              <a:defRPr/>
            </a:pPr>
            <a:fld id="{004A864B-88EE-4EFD-9775-A3CBD0F6BE3E}" type="slidenum">
              <a:rPr lang="en-GB" smtClean="0"/>
              <a:pPr>
                <a:defRPr/>
              </a:pPr>
              <a:t>13</a:t>
            </a:fld>
            <a:endParaRPr lang="en-GB"/>
          </a:p>
        </p:txBody>
      </p:sp>
    </p:spTree>
    <p:extLst>
      <p:ext uri="{BB962C8B-B14F-4D97-AF65-F5344CB8AC3E}">
        <p14:creationId xmlns:p14="http://schemas.microsoft.com/office/powerpoint/2010/main" val="22048507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6387">
                                            <p:txEl>
                                              <p:pRg st="0" end="0"/>
                                            </p:txEl>
                                          </p:spTgt>
                                        </p:tgtEl>
                                        <p:attrNameLst>
                                          <p:attrName>style.visibility</p:attrName>
                                        </p:attrNameLst>
                                      </p:cBhvr>
                                      <p:to>
                                        <p:strVal val="visible"/>
                                      </p:to>
                                    </p:set>
                                  </p:childTnLst>
                                  <p:subTnLst>
                                    <p:animClr clrSpc="rgb" dir="cw">
                                      <p:cBhvr override="childStyle">
                                        <p:cTn dur="1" fill="hold" display="0" masterRel="nextClick" afterEffect="1"/>
                                        <p:tgtEl>
                                          <p:spTgt spid="16387">
                                            <p:txEl>
                                              <p:pRg st="0" end="0"/>
                                            </p:txEl>
                                          </p:spTgt>
                                        </p:tgtEl>
                                        <p:attrNameLst>
                                          <p:attrName>ppt_c</p:attrName>
                                        </p:attrNameLst>
                                      </p:cBhvr>
                                      <p:to>
                                        <a:schemeClr val="accent1"/>
                                      </p:to>
                                    </p:animClr>
                                  </p:sub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6387">
                                            <p:txEl>
                                              <p:pRg st="2" end="2"/>
                                            </p:txEl>
                                          </p:spTgt>
                                        </p:tgtEl>
                                        <p:attrNameLst>
                                          <p:attrName>style.visibility</p:attrName>
                                        </p:attrNameLst>
                                      </p:cBhvr>
                                      <p:to>
                                        <p:strVal val="visible"/>
                                      </p:to>
                                    </p:set>
                                  </p:childTnLst>
                                  <p:subTnLst>
                                    <p:animClr clrSpc="rgb" dir="cw">
                                      <p:cBhvr override="childStyle">
                                        <p:cTn dur="1" fill="hold" display="0" masterRel="nextClick" afterEffect="1"/>
                                        <p:tgtEl>
                                          <p:spTgt spid="16387">
                                            <p:txEl>
                                              <p:pRg st="2" end="2"/>
                                            </p:txEl>
                                          </p:spTgt>
                                        </p:tgtEl>
                                        <p:attrNameLst>
                                          <p:attrName>ppt_c</p:attrName>
                                        </p:attrNameLst>
                                      </p:cBhvr>
                                      <p:to>
                                        <a:schemeClr val="accent1"/>
                                      </p:to>
                                    </p:animClr>
                                  </p:sub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6387">
                                            <p:txEl>
                                              <p:pRg st="4" end="4"/>
                                            </p:txEl>
                                          </p:spTgt>
                                        </p:tgtEl>
                                        <p:attrNameLst>
                                          <p:attrName>style.visibility</p:attrName>
                                        </p:attrNameLst>
                                      </p:cBhvr>
                                      <p:to>
                                        <p:strVal val="visible"/>
                                      </p:to>
                                    </p:set>
                                  </p:childTnLst>
                                  <p:subTnLst>
                                    <p:animClr clrSpc="rgb" dir="cw">
                                      <p:cBhvr override="childStyle">
                                        <p:cTn dur="1" fill="hold" display="0" masterRel="nextClick" afterEffect="1"/>
                                        <p:tgtEl>
                                          <p:spTgt spid="16387">
                                            <p:txEl>
                                              <p:pRg st="4" end="4"/>
                                            </p:txEl>
                                          </p:spTgt>
                                        </p:tgtEl>
                                        <p:attrNameLst>
                                          <p:attrName>ppt_c</p:attrName>
                                        </p:attrNameLst>
                                      </p:cBhvr>
                                      <p:to>
                                        <a:schemeClr val="accent1"/>
                                      </p:to>
                                    </p:animClr>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387" grpId="0" build="p"/>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A4B092-1A28-46D5-A846-84720E89CEFC}"/>
              </a:ext>
            </a:extLst>
          </p:cNvPr>
          <p:cNvSpPr>
            <a:spLocks noGrp="1"/>
          </p:cNvSpPr>
          <p:nvPr>
            <p:ph type="title"/>
          </p:nvPr>
        </p:nvSpPr>
        <p:spPr/>
        <p:txBody>
          <a:bodyPr/>
          <a:lstStyle/>
          <a:p>
            <a:pPr algn="ctr"/>
            <a:r>
              <a:rPr lang="en-GB" dirty="0"/>
              <a:t>Example: taking things at face values - Fake News/Interpretation</a:t>
            </a:r>
          </a:p>
        </p:txBody>
      </p:sp>
      <p:sp>
        <p:nvSpPr>
          <p:cNvPr id="3" name="Content Placeholder 2">
            <a:extLst>
              <a:ext uri="{FF2B5EF4-FFF2-40B4-BE49-F238E27FC236}">
                <a16:creationId xmlns:a16="http://schemas.microsoft.com/office/drawing/2014/main" id="{9700AF49-F2FD-4B7F-8D0A-5088C7540843}"/>
              </a:ext>
            </a:extLst>
          </p:cNvPr>
          <p:cNvSpPr>
            <a:spLocks noGrp="1"/>
          </p:cNvSpPr>
          <p:nvPr>
            <p:ph idx="1"/>
          </p:nvPr>
        </p:nvSpPr>
        <p:spPr>
          <a:xfrm>
            <a:off x="367029" y="2492896"/>
            <a:ext cx="7910534" cy="2922678"/>
          </a:xfrm>
        </p:spPr>
        <p:txBody>
          <a:bodyPr>
            <a:normAutofit/>
          </a:bodyPr>
          <a:lstStyle/>
          <a:p>
            <a:r>
              <a:rPr lang="en-GB" dirty="0"/>
              <a:t>Newspapers can choose which areas of the research to highlight/ What is their source/ Who wrote the article/ purpose</a:t>
            </a:r>
          </a:p>
          <a:p>
            <a:pPr marL="0" indent="0">
              <a:buNone/>
            </a:pPr>
            <a:endParaRPr lang="en-GB" dirty="0"/>
          </a:p>
        </p:txBody>
      </p:sp>
      <p:sp>
        <p:nvSpPr>
          <p:cNvPr id="4" name="Footer Placeholder 3">
            <a:extLst>
              <a:ext uri="{FF2B5EF4-FFF2-40B4-BE49-F238E27FC236}">
                <a16:creationId xmlns:a16="http://schemas.microsoft.com/office/drawing/2014/main" id="{AD874EC9-6342-4260-B9B5-2890567072F9}"/>
              </a:ext>
            </a:extLst>
          </p:cNvPr>
          <p:cNvSpPr>
            <a:spLocks noGrp="1"/>
          </p:cNvSpPr>
          <p:nvPr>
            <p:ph type="ftr" sz="quarter" idx="11"/>
          </p:nvPr>
        </p:nvSpPr>
        <p:spPr/>
        <p:txBody>
          <a:bodyPr/>
          <a:lstStyle/>
          <a:p>
            <a:pPr>
              <a:defRPr/>
            </a:pPr>
            <a:r>
              <a:rPr lang="en-GB"/>
              <a:t>                             </a:t>
            </a:r>
          </a:p>
        </p:txBody>
      </p:sp>
      <p:sp>
        <p:nvSpPr>
          <p:cNvPr id="5" name="Slide Number Placeholder 4">
            <a:extLst>
              <a:ext uri="{FF2B5EF4-FFF2-40B4-BE49-F238E27FC236}">
                <a16:creationId xmlns:a16="http://schemas.microsoft.com/office/drawing/2014/main" id="{D50033B3-BD9B-4F73-B008-7FE1A9FB0D31}"/>
              </a:ext>
            </a:extLst>
          </p:cNvPr>
          <p:cNvSpPr>
            <a:spLocks noGrp="1"/>
          </p:cNvSpPr>
          <p:nvPr>
            <p:ph type="sldNum" sz="quarter" idx="12"/>
          </p:nvPr>
        </p:nvSpPr>
        <p:spPr/>
        <p:txBody>
          <a:bodyPr/>
          <a:lstStyle/>
          <a:p>
            <a:pPr>
              <a:defRPr/>
            </a:pPr>
            <a:fld id="{53EA6BA6-A53F-4E90-B1FA-0FC7F4298048}" type="slidenum">
              <a:rPr lang="en-GB" smtClean="0"/>
              <a:pPr>
                <a:defRPr/>
              </a:pPr>
              <a:t>14</a:t>
            </a:fld>
            <a:endParaRPr lang="en-GB"/>
          </a:p>
        </p:txBody>
      </p:sp>
      <p:pic>
        <p:nvPicPr>
          <p:cNvPr id="3074" name="Picture 2" descr="The problem with fake news on Facebook - and how to spot it - BBC Newsbeat"/>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t="9643" b="22862"/>
          <a:stretch/>
        </p:blipFill>
        <p:spPr bwMode="auto">
          <a:xfrm>
            <a:off x="299192" y="3766349"/>
            <a:ext cx="2409071" cy="2572051"/>
          </a:xfrm>
          <a:prstGeom prst="rect">
            <a:avLst/>
          </a:prstGeom>
          <a:noFill/>
          <a:extLst>
            <a:ext uri="{909E8E84-426E-40DD-AFC4-6F175D3DCCD1}">
              <a14:hiddenFill xmlns:a14="http://schemas.microsoft.com/office/drawing/2010/main">
                <a:solidFill>
                  <a:srgbClr val="FFFFFF"/>
                </a:solidFill>
              </a14:hiddenFill>
            </a:ext>
          </a:extLst>
        </p:spPr>
      </p:pic>
      <p:pic>
        <p:nvPicPr>
          <p:cNvPr id="3076" name="Picture 4" descr="Warnings may help flag fake news, but they also backfire | Science News for  Students"/>
          <p:cNvPicPr>
            <a:picLocks noChangeAspect="1" noChangeArrowheads="1"/>
          </p:cNvPicPr>
          <p:nvPr/>
        </p:nvPicPr>
        <p:blipFill rotWithShape="1">
          <a:blip r:embed="rId4">
            <a:extLst>
              <a:ext uri="{28A0092B-C50C-407E-A947-70E740481C1C}">
                <a14:useLocalDpi xmlns:a14="http://schemas.microsoft.com/office/drawing/2010/main" val="0"/>
              </a:ext>
            </a:extLst>
          </a:blip>
          <a:srcRect b="14241"/>
          <a:stretch/>
        </p:blipFill>
        <p:spPr bwMode="auto">
          <a:xfrm>
            <a:off x="2962669" y="3769925"/>
            <a:ext cx="2826521" cy="2564901"/>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p:cNvPicPr>
            <a:picLocks noChangeAspect="1"/>
          </p:cNvPicPr>
          <p:nvPr/>
        </p:nvPicPr>
        <p:blipFill rotWithShape="1">
          <a:blip r:embed="rId5"/>
          <a:srcRect l="3638" t="18770" r="4583" b="17693"/>
          <a:stretch/>
        </p:blipFill>
        <p:spPr>
          <a:xfrm>
            <a:off x="6024552" y="3766349"/>
            <a:ext cx="2370692" cy="2621989"/>
          </a:xfrm>
          <a:prstGeom prst="rect">
            <a:avLst/>
          </a:prstGeom>
        </p:spPr>
      </p:pic>
    </p:spTree>
    <p:extLst>
      <p:ext uri="{BB962C8B-B14F-4D97-AF65-F5344CB8AC3E}">
        <p14:creationId xmlns:p14="http://schemas.microsoft.com/office/powerpoint/2010/main" val="149074623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20744" y="980728"/>
            <a:ext cx="7055380" cy="1400530"/>
          </a:xfrm>
        </p:spPr>
        <p:txBody>
          <a:bodyPr/>
          <a:lstStyle/>
          <a:p>
            <a:pPr algn="ctr"/>
            <a:r>
              <a:rPr lang="en-GB" b="1" dirty="0">
                <a:solidFill>
                  <a:srgbClr val="FFC000"/>
                </a:solidFill>
              </a:rPr>
              <a:t>Critical Thinking </a:t>
            </a:r>
            <a:r>
              <a:rPr lang="en-GB" sz="3600" b="1" dirty="0">
                <a:solidFill>
                  <a:srgbClr val="FFC000"/>
                </a:solidFill>
              </a:rPr>
              <a:t> </a:t>
            </a:r>
            <a:br>
              <a:rPr lang="en-GB" sz="3600" b="1" dirty="0">
                <a:solidFill>
                  <a:srgbClr val="FFC000"/>
                </a:solidFill>
              </a:rPr>
            </a:br>
            <a:r>
              <a:rPr lang="en-GB" sz="3600" b="1" dirty="0">
                <a:solidFill>
                  <a:srgbClr val="FFC000"/>
                </a:solidFill>
              </a:rPr>
              <a:t>Setting out </a:t>
            </a:r>
            <a:r>
              <a:rPr lang="en-GB" sz="3600" b="1" dirty="0">
                <a:solidFill>
                  <a:srgbClr val="FF0000"/>
                </a:solidFill>
              </a:rPr>
              <a:t>actively</a:t>
            </a:r>
            <a:r>
              <a:rPr lang="en-GB" sz="3600" b="1" dirty="0">
                <a:solidFill>
                  <a:srgbClr val="FFC000"/>
                </a:solidFill>
              </a:rPr>
              <a:t> to </a:t>
            </a:r>
            <a:r>
              <a:rPr lang="en-GB" sz="3600" b="1" dirty="0">
                <a:solidFill>
                  <a:srgbClr val="FF0000"/>
                </a:solidFill>
              </a:rPr>
              <a:t>understand</a:t>
            </a:r>
            <a:r>
              <a:rPr lang="en-GB" sz="3600" b="1" dirty="0">
                <a:solidFill>
                  <a:srgbClr val="FFC000"/>
                </a:solidFill>
              </a:rPr>
              <a:t> what is really going on using </a:t>
            </a:r>
            <a:r>
              <a:rPr lang="en-GB" sz="3600" b="1" dirty="0">
                <a:solidFill>
                  <a:srgbClr val="FF0000"/>
                </a:solidFill>
              </a:rPr>
              <a:t>reasoning</a:t>
            </a:r>
            <a:r>
              <a:rPr lang="en-GB" sz="3600" b="1" dirty="0">
                <a:solidFill>
                  <a:srgbClr val="FFC000"/>
                </a:solidFill>
              </a:rPr>
              <a:t>, </a:t>
            </a:r>
            <a:r>
              <a:rPr lang="en-GB" sz="3600" b="1" dirty="0">
                <a:solidFill>
                  <a:srgbClr val="FF0000"/>
                </a:solidFill>
              </a:rPr>
              <a:t>evaluating</a:t>
            </a:r>
            <a:r>
              <a:rPr lang="en-GB" sz="3600" b="1" dirty="0">
                <a:solidFill>
                  <a:srgbClr val="FFC000"/>
                </a:solidFill>
              </a:rPr>
              <a:t>, and thinking carefully about the </a:t>
            </a:r>
            <a:r>
              <a:rPr lang="en-GB" sz="3600" b="1" dirty="0">
                <a:solidFill>
                  <a:srgbClr val="FF0000"/>
                </a:solidFill>
              </a:rPr>
              <a:t>process</a:t>
            </a:r>
            <a:r>
              <a:rPr lang="en-GB" sz="3600" b="1" dirty="0">
                <a:solidFill>
                  <a:srgbClr val="FFC000"/>
                </a:solidFill>
              </a:rPr>
              <a:t> of thinking itself.</a:t>
            </a:r>
          </a:p>
        </p:txBody>
      </p:sp>
      <p:sp>
        <p:nvSpPr>
          <p:cNvPr id="4" name="Footer Placeholder 3"/>
          <p:cNvSpPr>
            <a:spLocks noGrp="1"/>
          </p:cNvSpPr>
          <p:nvPr>
            <p:ph type="ftr" sz="quarter" idx="11"/>
          </p:nvPr>
        </p:nvSpPr>
        <p:spPr/>
        <p:txBody>
          <a:bodyPr/>
          <a:lstStyle/>
          <a:p>
            <a:pPr>
              <a:defRPr/>
            </a:pPr>
            <a:r>
              <a:rPr lang="en-GB"/>
              <a:t>                             </a:t>
            </a:r>
          </a:p>
        </p:txBody>
      </p:sp>
      <p:sp>
        <p:nvSpPr>
          <p:cNvPr id="5" name="Slide Number Placeholder 4"/>
          <p:cNvSpPr>
            <a:spLocks noGrp="1"/>
          </p:cNvSpPr>
          <p:nvPr>
            <p:ph type="sldNum" sz="quarter" idx="12"/>
          </p:nvPr>
        </p:nvSpPr>
        <p:spPr/>
        <p:txBody>
          <a:bodyPr/>
          <a:lstStyle/>
          <a:p>
            <a:pPr>
              <a:defRPr/>
            </a:pPr>
            <a:fld id="{53EA6BA6-A53F-4E90-B1FA-0FC7F4298048}" type="slidenum">
              <a:rPr lang="en-GB" smtClean="0"/>
              <a:pPr>
                <a:defRPr/>
              </a:pPr>
              <a:t>15</a:t>
            </a:fld>
            <a:endParaRPr lang="en-GB"/>
          </a:p>
        </p:txBody>
      </p:sp>
      <p:pic>
        <p:nvPicPr>
          <p:cNvPr id="6" name="Picture 5"/>
          <p:cNvPicPr>
            <a:picLocks noChangeAspect="1"/>
          </p:cNvPicPr>
          <p:nvPr/>
        </p:nvPicPr>
        <p:blipFill>
          <a:blip r:embed="rId3"/>
          <a:stretch>
            <a:fillRect/>
          </a:stretch>
        </p:blipFill>
        <p:spPr>
          <a:xfrm>
            <a:off x="3779912" y="5013176"/>
            <a:ext cx="1965187" cy="1525910"/>
          </a:xfrm>
          <a:prstGeom prst="rect">
            <a:avLst/>
          </a:prstGeom>
        </p:spPr>
      </p:pic>
    </p:spTree>
    <p:extLst>
      <p:ext uri="{BB962C8B-B14F-4D97-AF65-F5344CB8AC3E}">
        <p14:creationId xmlns:p14="http://schemas.microsoft.com/office/powerpoint/2010/main" val="68723194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3600" b="1" dirty="0">
                <a:latin typeface="Arial" panose="020B0604020202020204" pitchFamily="34" charset="0"/>
                <a:cs typeface="Arial" panose="020B0604020202020204" pitchFamily="34" charset="0"/>
              </a:rPr>
              <a:t>Critical Thinking by </a:t>
            </a:r>
            <a:r>
              <a:rPr lang="en-GB" sz="3600" b="1" dirty="0" err="1">
                <a:latin typeface="Arial" panose="020B0604020202020204" pitchFamily="34" charset="0"/>
                <a:cs typeface="Arial" panose="020B0604020202020204" pitchFamily="34" charset="0"/>
              </a:rPr>
              <a:t>QualiaSoup</a:t>
            </a:r>
            <a:endParaRPr lang="en-GB" sz="3600" b="1" dirty="0">
              <a:latin typeface="Arial" panose="020B0604020202020204" pitchFamily="34" charset="0"/>
              <a:cs typeface="Arial" panose="020B0604020202020204" pitchFamily="34" charset="0"/>
            </a:endParaRPr>
          </a:p>
        </p:txBody>
      </p:sp>
      <p:sp>
        <p:nvSpPr>
          <p:cNvPr id="4" name="Footer Placeholder 3"/>
          <p:cNvSpPr>
            <a:spLocks noGrp="1"/>
          </p:cNvSpPr>
          <p:nvPr>
            <p:ph type="ftr" sz="quarter" idx="11"/>
          </p:nvPr>
        </p:nvSpPr>
        <p:spPr/>
        <p:txBody>
          <a:bodyPr/>
          <a:lstStyle/>
          <a:p>
            <a:pPr>
              <a:defRPr/>
            </a:pPr>
            <a:r>
              <a:rPr lang="en-GB"/>
              <a:t>                             </a:t>
            </a:r>
          </a:p>
        </p:txBody>
      </p:sp>
      <p:sp>
        <p:nvSpPr>
          <p:cNvPr id="5" name="Slide Number Placeholder 4"/>
          <p:cNvSpPr>
            <a:spLocks noGrp="1"/>
          </p:cNvSpPr>
          <p:nvPr>
            <p:ph type="sldNum" sz="quarter" idx="12"/>
          </p:nvPr>
        </p:nvSpPr>
        <p:spPr/>
        <p:txBody>
          <a:bodyPr/>
          <a:lstStyle/>
          <a:p>
            <a:pPr>
              <a:defRPr/>
            </a:pPr>
            <a:fld id="{53EA6BA6-A53F-4E90-B1FA-0FC7F4298048}" type="slidenum">
              <a:rPr lang="en-GB" smtClean="0"/>
              <a:pPr>
                <a:defRPr/>
              </a:pPr>
              <a:t>16</a:t>
            </a:fld>
            <a:endParaRPr lang="en-GB"/>
          </a:p>
        </p:txBody>
      </p:sp>
      <p:pic>
        <p:nvPicPr>
          <p:cNvPr id="6" name="Critical Thinking.wmv">
            <a:hlinkClick r:id="" action="ppaction://media"/>
          </p:cNvPr>
          <p:cNvPicPr>
            <a:picLocks noChangeAspect="1"/>
          </p:cNvPicPr>
          <p:nvPr>
            <a:videoFile r:link="rId2"/>
            <p:extLst>
              <p:ext uri="{DAA4B4D4-6D71-4841-9C94-3DE7FCFB9230}">
                <p14:media xmlns:p14="http://schemas.microsoft.com/office/powerpoint/2010/main" r:embed="rId1"/>
              </p:ext>
            </p:extLst>
          </p:nvPr>
        </p:nvPicPr>
        <p:blipFill>
          <a:blip r:embed="rId5"/>
          <a:stretch>
            <a:fillRect/>
          </a:stretch>
        </p:blipFill>
        <p:spPr>
          <a:xfrm>
            <a:off x="182750" y="1700808"/>
            <a:ext cx="8892988" cy="5040560"/>
          </a:xfrm>
          <a:prstGeom prst="rect">
            <a:avLst/>
          </a:prstGeom>
        </p:spPr>
      </p:pic>
    </p:spTree>
    <p:extLst>
      <p:ext uri="{BB962C8B-B14F-4D97-AF65-F5344CB8AC3E}">
        <p14:creationId xmlns:p14="http://schemas.microsoft.com/office/powerpoint/2010/main" val="3147207875"/>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6"/>
                    </p:tgtEl>
                  </p:cond>
                </p:stCondLst>
                <p:endSync evt="end" delay="0">
                  <p:rtn val="all"/>
                </p:endSync>
                <p:childTnLst>
                  <p:par>
                    <p:cTn id="3" fill="hold">
                      <p:stCondLst>
                        <p:cond delay="0"/>
                      </p:stCondLst>
                      <p:childTnLst>
                        <p:par>
                          <p:cTn id="4" fill="hold">
                            <p:stCondLst>
                              <p:cond delay="0"/>
                            </p:stCondLst>
                            <p:childTnLst>
                              <p:par>
                                <p:cTn id="5" presetID="2" presetClass="mediacall" presetSubtype="0" fill="hold" nodeType="clickEffect">
                                  <p:stCondLst>
                                    <p:cond delay="0"/>
                                  </p:stCondLst>
                                  <p:childTnLst>
                                    <p:cmd type="call" cmd="togglePause">
                                      <p:cBhvr>
                                        <p:cTn id="6" dur="1" fill="hold"/>
                                        <p:tgtEl>
                                          <p:spTgt spid="6"/>
                                        </p:tgtEl>
                                      </p:cBhvr>
                                    </p:cmd>
                                  </p:childTnLst>
                                </p:cTn>
                              </p:par>
                            </p:childTnLst>
                          </p:cTn>
                        </p:par>
                      </p:childTnLst>
                    </p:cTn>
                  </p:par>
                </p:childTnLst>
              </p:cTn>
              <p:nextCondLst>
                <p:cond evt="onClick" delay="0">
                  <p:tgtEl>
                    <p:spTgt spid="6"/>
                  </p:tgtEl>
                </p:cond>
              </p:nextCondLst>
            </p:seq>
            <p:video>
              <p:cMediaNode vol="80000">
                <p:cTn id="7" fill="hold" display="0">
                  <p:stCondLst>
                    <p:cond delay="indefinite"/>
                  </p:stCondLst>
                </p:cTn>
                <p:tgtEl>
                  <p:spTgt spid="6"/>
                </p:tgtEl>
              </p:cMediaNode>
            </p:video>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2696" y="55872"/>
            <a:ext cx="4032332" cy="4195481"/>
          </a:xfrm>
        </p:spPr>
        <p:txBody>
          <a:bodyPr/>
          <a:lstStyle/>
          <a:p>
            <a:r>
              <a:rPr lang="en-GB" dirty="0">
                <a:solidFill>
                  <a:srgbClr val="7030A0"/>
                </a:solidFill>
              </a:rPr>
              <a:t>“To understand something  fully in different contexts when you argue for and against the case from your own perspective”</a:t>
            </a:r>
          </a:p>
          <a:p>
            <a:endParaRPr lang="en-GB" dirty="0">
              <a:solidFill>
                <a:srgbClr val="7030A0"/>
              </a:solidFill>
            </a:endParaRPr>
          </a:p>
          <a:p>
            <a:r>
              <a:rPr lang="en-GB" dirty="0">
                <a:solidFill>
                  <a:srgbClr val="0070C0"/>
                </a:solidFill>
              </a:rPr>
              <a:t>“Evaluating things and looking outside the box and look at things from a different angles”</a:t>
            </a:r>
          </a:p>
          <a:p>
            <a:endParaRPr lang="en-GB" dirty="0">
              <a:solidFill>
                <a:srgbClr val="7030A0"/>
              </a:solidFill>
            </a:endParaRPr>
          </a:p>
        </p:txBody>
      </p:sp>
      <p:sp>
        <p:nvSpPr>
          <p:cNvPr id="4" name="Footer Placeholder 3"/>
          <p:cNvSpPr>
            <a:spLocks noGrp="1"/>
          </p:cNvSpPr>
          <p:nvPr>
            <p:ph type="ftr" sz="quarter" idx="11"/>
          </p:nvPr>
        </p:nvSpPr>
        <p:spPr/>
        <p:txBody>
          <a:bodyPr/>
          <a:lstStyle/>
          <a:p>
            <a:pPr>
              <a:defRPr/>
            </a:pPr>
            <a:r>
              <a:rPr lang="en-GB"/>
              <a:t>                             </a:t>
            </a:r>
          </a:p>
        </p:txBody>
      </p:sp>
      <p:sp>
        <p:nvSpPr>
          <p:cNvPr id="5" name="Slide Number Placeholder 4"/>
          <p:cNvSpPr>
            <a:spLocks noGrp="1"/>
          </p:cNvSpPr>
          <p:nvPr>
            <p:ph type="sldNum" sz="quarter" idx="12"/>
          </p:nvPr>
        </p:nvSpPr>
        <p:spPr/>
        <p:txBody>
          <a:bodyPr/>
          <a:lstStyle/>
          <a:p>
            <a:pPr>
              <a:defRPr/>
            </a:pPr>
            <a:fld id="{53EA6BA6-A53F-4E90-B1FA-0FC7F4298048}" type="slidenum">
              <a:rPr lang="en-GB" smtClean="0"/>
              <a:pPr>
                <a:defRPr/>
              </a:pPr>
              <a:t>17</a:t>
            </a:fld>
            <a:endParaRPr lang="en-GB"/>
          </a:p>
        </p:txBody>
      </p:sp>
      <p:pic>
        <p:nvPicPr>
          <p:cNvPr id="7" name="Picture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508103" y="1556792"/>
            <a:ext cx="2671217" cy="2952328"/>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2" name="Picture 1"/>
          <p:cNvPicPr>
            <a:picLocks noChangeAspect="1"/>
          </p:cNvPicPr>
          <p:nvPr/>
        </p:nvPicPr>
        <p:blipFill>
          <a:blip r:embed="rId4"/>
          <a:stretch>
            <a:fillRect/>
          </a:stretch>
        </p:blipFill>
        <p:spPr>
          <a:xfrm>
            <a:off x="683568" y="4005064"/>
            <a:ext cx="3273836" cy="4743099"/>
          </a:xfrm>
          <a:prstGeom prst="rect">
            <a:avLst/>
          </a:prstGeom>
        </p:spPr>
      </p:pic>
    </p:spTree>
    <p:extLst>
      <p:ext uri="{BB962C8B-B14F-4D97-AF65-F5344CB8AC3E}">
        <p14:creationId xmlns:p14="http://schemas.microsoft.com/office/powerpoint/2010/main" val="101216187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a:defRPr/>
            </a:pPr>
            <a:r>
              <a:rPr lang="en-GB"/>
              <a:t>                             </a:t>
            </a:r>
          </a:p>
        </p:txBody>
      </p:sp>
      <p:sp>
        <p:nvSpPr>
          <p:cNvPr id="5" name="Slide Number Placeholder 4"/>
          <p:cNvSpPr>
            <a:spLocks noGrp="1"/>
          </p:cNvSpPr>
          <p:nvPr>
            <p:ph type="sldNum" sz="quarter" idx="12"/>
          </p:nvPr>
        </p:nvSpPr>
        <p:spPr/>
        <p:txBody>
          <a:bodyPr/>
          <a:lstStyle/>
          <a:p>
            <a:pPr>
              <a:defRPr/>
            </a:pPr>
            <a:fld id="{53EA6BA6-A53F-4E90-B1FA-0FC7F4298048}" type="slidenum">
              <a:rPr lang="en-GB" smtClean="0"/>
              <a:pPr>
                <a:defRPr/>
              </a:pPr>
              <a:t>18</a:t>
            </a:fld>
            <a:endParaRPr lang="en-GB"/>
          </a:p>
        </p:txBody>
      </p:sp>
      <p:sp>
        <p:nvSpPr>
          <p:cNvPr id="6" name="Rectangle 5"/>
          <p:cNvSpPr/>
          <p:nvPr/>
        </p:nvSpPr>
        <p:spPr>
          <a:xfrm>
            <a:off x="359532" y="1043731"/>
            <a:ext cx="8424936" cy="4770537"/>
          </a:xfrm>
          <a:prstGeom prst="rect">
            <a:avLst/>
          </a:prstGeom>
        </p:spPr>
        <p:txBody>
          <a:bodyPr wrap="square">
            <a:spAutoFit/>
          </a:bodyPr>
          <a:lstStyle/>
          <a:p>
            <a:r>
              <a:rPr lang="en-GB" sz="2000" b="1" dirty="0">
                <a:solidFill>
                  <a:srgbClr val="FF0000"/>
                </a:solidFill>
              </a:rPr>
              <a:t>Describe</a:t>
            </a:r>
            <a:r>
              <a:rPr lang="en-GB" sz="2000" dirty="0"/>
              <a:t> </a:t>
            </a:r>
            <a:r>
              <a:rPr lang="en-GB" sz="2000" b="1" dirty="0"/>
              <a:t>...  To define clearly what you are talking about, say</a:t>
            </a:r>
          </a:p>
          <a:p>
            <a:r>
              <a:rPr lang="en-GB" sz="2000" b="1" dirty="0"/>
              <a:t>exactly what is involved, where it takes place, or under what</a:t>
            </a:r>
          </a:p>
          <a:p>
            <a:r>
              <a:rPr lang="en-GB" sz="2000" b="1" dirty="0"/>
              <a:t>circumstances. Fulfilling this function helps you to introduce a</a:t>
            </a:r>
          </a:p>
          <a:p>
            <a:r>
              <a:rPr lang="en-GB" sz="2000" b="1" dirty="0"/>
              <a:t>topic. More complex description will become analysis.</a:t>
            </a:r>
          </a:p>
          <a:p>
            <a:endParaRPr lang="en-GB" sz="2000" b="1" dirty="0"/>
          </a:p>
          <a:p>
            <a:r>
              <a:rPr lang="en-GB" sz="2000" b="1" dirty="0">
                <a:solidFill>
                  <a:srgbClr val="0070C0"/>
                </a:solidFill>
              </a:rPr>
              <a:t>Analyse</a:t>
            </a:r>
            <a:r>
              <a:rPr lang="en-GB" sz="2000" b="1" dirty="0"/>
              <a:t> ... To examine and explain how parts fit into a whole;</a:t>
            </a:r>
          </a:p>
          <a:p>
            <a:r>
              <a:rPr lang="en-GB" sz="2000" b="1" dirty="0"/>
              <a:t>give reasons; compare and contrast different elements; show</a:t>
            </a:r>
          </a:p>
          <a:p>
            <a:r>
              <a:rPr lang="en-GB" sz="2000" b="1" dirty="0"/>
              <a:t>Critical thinking, your understanding of relationships. In this way analysis forms</a:t>
            </a:r>
          </a:p>
          <a:p>
            <a:r>
              <a:rPr lang="en-GB" sz="2000" b="1" dirty="0"/>
              <a:t>the main part of any in-depth study.</a:t>
            </a:r>
          </a:p>
          <a:p>
            <a:endParaRPr lang="en-GB" sz="2000" b="1" dirty="0"/>
          </a:p>
          <a:p>
            <a:r>
              <a:rPr lang="en-GB" sz="2000" b="1" dirty="0">
                <a:solidFill>
                  <a:srgbClr val="7030A0"/>
                </a:solidFill>
              </a:rPr>
              <a:t>Evaluate</a:t>
            </a:r>
            <a:r>
              <a:rPr lang="en-GB" sz="2000" b="1" dirty="0"/>
              <a:t> ... To judge the success or failure of something, its</a:t>
            </a:r>
          </a:p>
          <a:p>
            <a:r>
              <a:rPr lang="en-GB" sz="2000" b="1" dirty="0"/>
              <a:t>implications and/ or value. Evaluations lead us to conclusions or</a:t>
            </a:r>
          </a:p>
          <a:p>
            <a:r>
              <a:rPr lang="en-GB" sz="2000" b="1" dirty="0"/>
              <a:t>recommendations and are usually found at the end of a piece of</a:t>
            </a:r>
          </a:p>
          <a:p>
            <a:r>
              <a:rPr lang="en-GB" sz="2000" b="1" dirty="0"/>
              <a:t>academic work, a paper, chapter or other text. </a:t>
            </a:r>
          </a:p>
        </p:txBody>
      </p:sp>
    </p:spTree>
    <p:extLst>
      <p:ext uri="{BB962C8B-B14F-4D97-AF65-F5344CB8AC3E}">
        <p14:creationId xmlns:p14="http://schemas.microsoft.com/office/powerpoint/2010/main" val="102475795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a:defRPr/>
            </a:pPr>
            <a:r>
              <a:rPr lang="en-GB"/>
              <a:t>                             </a:t>
            </a:r>
          </a:p>
        </p:txBody>
      </p:sp>
      <p:sp>
        <p:nvSpPr>
          <p:cNvPr id="5" name="Slide Number Placeholder 4"/>
          <p:cNvSpPr>
            <a:spLocks noGrp="1"/>
          </p:cNvSpPr>
          <p:nvPr>
            <p:ph type="sldNum" sz="quarter" idx="12"/>
          </p:nvPr>
        </p:nvSpPr>
        <p:spPr/>
        <p:txBody>
          <a:bodyPr/>
          <a:lstStyle/>
          <a:p>
            <a:pPr>
              <a:defRPr/>
            </a:pPr>
            <a:fld id="{53EA6BA6-A53F-4E90-B1FA-0FC7F4298048}" type="slidenum">
              <a:rPr lang="en-GB" smtClean="0"/>
              <a:pPr>
                <a:defRPr/>
              </a:pPr>
              <a:t>19</a:t>
            </a:fld>
            <a:endParaRPr lang="en-GB"/>
          </a:p>
        </p:txBody>
      </p:sp>
      <p:pic>
        <p:nvPicPr>
          <p:cNvPr id="7" name="Picture 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15616" y="188640"/>
            <a:ext cx="6093296" cy="6093296"/>
          </a:xfrm>
          <a:prstGeom prst="ellipse">
            <a:avLst/>
          </a:prstGeom>
          <a:ln>
            <a:noFill/>
          </a:ln>
          <a:effectLst>
            <a:softEdge rad="112500"/>
          </a:effectLst>
        </p:spPr>
      </p:pic>
    </p:spTree>
    <p:extLst>
      <p:ext uri="{BB962C8B-B14F-4D97-AF65-F5344CB8AC3E}">
        <p14:creationId xmlns:p14="http://schemas.microsoft.com/office/powerpoint/2010/main" val="312381484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7AF162-BC5F-4E05-A1D7-A80118B28D74}"/>
              </a:ext>
            </a:extLst>
          </p:cNvPr>
          <p:cNvSpPr>
            <a:spLocks noGrp="1"/>
          </p:cNvSpPr>
          <p:nvPr>
            <p:ph type="title"/>
          </p:nvPr>
        </p:nvSpPr>
        <p:spPr/>
        <p:txBody>
          <a:bodyPr/>
          <a:lstStyle/>
          <a:p>
            <a:r>
              <a:rPr lang="en-GB" dirty="0"/>
              <a:t>Critical thinking is</a:t>
            </a:r>
          </a:p>
        </p:txBody>
      </p:sp>
      <p:sp>
        <p:nvSpPr>
          <p:cNvPr id="3" name="Content Placeholder 2">
            <a:extLst>
              <a:ext uri="{FF2B5EF4-FFF2-40B4-BE49-F238E27FC236}">
                <a16:creationId xmlns:a16="http://schemas.microsoft.com/office/drawing/2014/main" id="{6C6C3619-DCB5-4E70-B47E-FB46233CDE0B}"/>
              </a:ext>
            </a:extLst>
          </p:cNvPr>
          <p:cNvSpPr>
            <a:spLocks noGrp="1"/>
          </p:cNvSpPr>
          <p:nvPr>
            <p:ph idx="1"/>
          </p:nvPr>
        </p:nvSpPr>
        <p:spPr>
          <a:xfrm>
            <a:off x="827700" y="1628801"/>
            <a:ext cx="6711654" cy="4619606"/>
          </a:xfrm>
        </p:spPr>
        <p:txBody>
          <a:bodyPr>
            <a:normAutofit fontScale="92500" lnSpcReduction="10000"/>
          </a:bodyPr>
          <a:lstStyle/>
          <a:p>
            <a:r>
              <a:rPr lang="en-GB" dirty="0"/>
              <a:t>A </a:t>
            </a:r>
            <a:r>
              <a:rPr lang="en-GB" dirty="0">
                <a:solidFill>
                  <a:srgbClr val="7030A0"/>
                </a:solidFill>
              </a:rPr>
              <a:t>process</a:t>
            </a:r>
            <a:r>
              <a:rPr lang="en-GB" dirty="0"/>
              <a:t> involving skills and attitudes</a:t>
            </a:r>
          </a:p>
          <a:p>
            <a:r>
              <a:rPr lang="en-GB" dirty="0">
                <a:solidFill>
                  <a:srgbClr val="7030A0"/>
                </a:solidFill>
              </a:rPr>
              <a:t>Identifying</a:t>
            </a:r>
            <a:r>
              <a:rPr lang="en-GB" dirty="0"/>
              <a:t> other people’s </a:t>
            </a:r>
            <a:r>
              <a:rPr lang="en-GB" dirty="0">
                <a:solidFill>
                  <a:srgbClr val="7030A0"/>
                </a:solidFill>
              </a:rPr>
              <a:t>arguments</a:t>
            </a:r>
            <a:r>
              <a:rPr lang="en-GB" dirty="0"/>
              <a:t> and conclusions</a:t>
            </a:r>
          </a:p>
          <a:p>
            <a:r>
              <a:rPr lang="en-GB" dirty="0">
                <a:solidFill>
                  <a:srgbClr val="7030A0"/>
                </a:solidFill>
              </a:rPr>
              <a:t>Evaluating</a:t>
            </a:r>
            <a:r>
              <a:rPr lang="en-GB" dirty="0"/>
              <a:t> the </a:t>
            </a:r>
            <a:r>
              <a:rPr lang="en-GB" dirty="0">
                <a:solidFill>
                  <a:srgbClr val="7030A0"/>
                </a:solidFill>
              </a:rPr>
              <a:t>evidence</a:t>
            </a:r>
            <a:r>
              <a:rPr lang="en-GB" dirty="0"/>
              <a:t> of </a:t>
            </a:r>
            <a:r>
              <a:rPr lang="en-GB" dirty="0">
                <a:solidFill>
                  <a:srgbClr val="7030A0"/>
                </a:solidFill>
              </a:rPr>
              <a:t>alternative</a:t>
            </a:r>
            <a:r>
              <a:rPr lang="en-GB" dirty="0"/>
              <a:t> </a:t>
            </a:r>
            <a:r>
              <a:rPr lang="en-GB" dirty="0">
                <a:solidFill>
                  <a:srgbClr val="7030A0"/>
                </a:solidFill>
              </a:rPr>
              <a:t>points</a:t>
            </a:r>
            <a:r>
              <a:rPr lang="en-GB" dirty="0"/>
              <a:t> of view</a:t>
            </a:r>
          </a:p>
          <a:p>
            <a:r>
              <a:rPr lang="en-GB" dirty="0"/>
              <a:t>Being able to </a:t>
            </a:r>
            <a:r>
              <a:rPr lang="en-GB" dirty="0">
                <a:solidFill>
                  <a:srgbClr val="7030A0"/>
                </a:solidFill>
              </a:rPr>
              <a:t>read between the </a:t>
            </a:r>
            <a:r>
              <a:rPr lang="en-GB" dirty="0"/>
              <a:t>lines and </a:t>
            </a:r>
            <a:r>
              <a:rPr lang="en-GB" dirty="0">
                <a:solidFill>
                  <a:srgbClr val="7030A0"/>
                </a:solidFill>
              </a:rPr>
              <a:t>seeing false </a:t>
            </a:r>
            <a:r>
              <a:rPr lang="en-GB" dirty="0"/>
              <a:t>and unfair assumptions</a:t>
            </a:r>
          </a:p>
          <a:p>
            <a:r>
              <a:rPr lang="en-GB" dirty="0">
                <a:solidFill>
                  <a:srgbClr val="7030A0"/>
                </a:solidFill>
              </a:rPr>
              <a:t>Recognise</a:t>
            </a:r>
            <a:r>
              <a:rPr lang="en-GB" dirty="0"/>
              <a:t> techniques to make certain positions and </a:t>
            </a:r>
            <a:r>
              <a:rPr lang="en-GB" dirty="0">
                <a:solidFill>
                  <a:srgbClr val="7030A0"/>
                </a:solidFill>
              </a:rPr>
              <a:t>false logic </a:t>
            </a:r>
            <a:r>
              <a:rPr lang="en-GB" dirty="0"/>
              <a:t>and persuasive devises</a:t>
            </a:r>
          </a:p>
          <a:p>
            <a:r>
              <a:rPr lang="en-GB" dirty="0">
                <a:solidFill>
                  <a:srgbClr val="7030A0"/>
                </a:solidFill>
              </a:rPr>
              <a:t>Reflecting</a:t>
            </a:r>
            <a:r>
              <a:rPr lang="en-GB" dirty="0"/>
              <a:t> on issues</a:t>
            </a:r>
          </a:p>
          <a:p>
            <a:r>
              <a:rPr lang="en-GB" dirty="0">
                <a:solidFill>
                  <a:srgbClr val="7030A0"/>
                </a:solidFill>
              </a:rPr>
              <a:t>Drawing conclusions </a:t>
            </a:r>
            <a:r>
              <a:rPr lang="en-GB" dirty="0"/>
              <a:t>justifiable </a:t>
            </a:r>
          </a:p>
          <a:p>
            <a:r>
              <a:rPr lang="en-GB" dirty="0">
                <a:solidFill>
                  <a:srgbClr val="7030A0"/>
                </a:solidFill>
              </a:rPr>
              <a:t>Synthesise</a:t>
            </a:r>
            <a:r>
              <a:rPr lang="en-GB" dirty="0"/>
              <a:t> information </a:t>
            </a:r>
          </a:p>
          <a:p>
            <a:r>
              <a:rPr lang="en-GB" dirty="0">
                <a:solidFill>
                  <a:srgbClr val="7030A0"/>
                </a:solidFill>
              </a:rPr>
              <a:t>Present own structured clear </a:t>
            </a:r>
            <a:r>
              <a:rPr lang="en-GB" dirty="0"/>
              <a:t>view to convince others</a:t>
            </a:r>
          </a:p>
          <a:p>
            <a:endParaRPr lang="en-GB" dirty="0"/>
          </a:p>
        </p:txBody>
      </p:sp>
      <p:sp>
        <p:nvSpPr>
          <p:cNvPr id="4" name="Footer Placeholder 3">
            <a:extLst>
              <a:ext uri="{FF2B5EF4-FFF2-40B4-BE49-F238E27FC236}">
                <a16:creationId xmlns:a16="http://schemas.microsoft.com/office/drawing/2014/main" id="{24853A1B-8762-478C-9D90-A521048C021E}"/>
              </a:ext>
            </a:extLst>
          </p:cNvPr>
          <p:cNvSpPr>
            <a:spLocks noGrp="1"/>
          </p:cNvSpPr>
          <p:nvPr>
            <p:ph type="ftr" sz="quarter" idx="11"/>
          </p:nvPr>
        </p:nvSpPr>
        <p:spPr/>
        <p:txBody>
          <a:bodyPr/>
          <a:lstStyle/>
          <a:p>
            <a:pPr>
              <a:defRPr/>
            </a:pPr>
            <a:r>
              <a:rPr lang="en-GB" dirty="0"/>
              <a:t>                             </a:t>
            </a:r>
          </a:p>
        </p:txBody>
      </p:sp>
      <p:sp>
        <p:nvSpPr>
          <p:cNvPr id="5" name="Slide Number Placeholder 4">
            <a:extLst>
              <a:ext uri="{FF2B5EF4-FFF2-40B4-BE49-F238E27FC236}">
                <a16:creationId xmlns:a16="http://schemas.microsoft.com/office/drawing/2014/main" id="{DB45F02E-C1A6-4BB7-BFB4-21A9A4B01EA1}"/>
              </a:ext>
            </a:extLst>
          </p:cNvPr>
          <p:cNvSpPr>
            <a:spLocks noGrp="1"/>
          </p:cNvSpPr>
          <p:nvPr>
            <p:ph type="sldNum" sz="quarter" idx="12"/>
          </p:nvPr>
        </p:nvSpPr>
        <p:spPr/>
        <p:txBody>
          <a:bodyPr/>
          <a:lstStyle/>
          <a:p>
            <a:pPr>
              <a:defRPr/>
            </a:pPr>
            <a:fld id="{53EA6BA6-A53F-4E90-B1FA-0FC7F4298048}" type="slidenum">
              <a:rPr lang="en-GB" smtClean="0"/>
              <a:pPr>
                <a:defRPr/>
              </a:pPr>
              <a:t>20</a:t>
            </a:fld>
            <a:endParaRPr lang="en-GB"/>
          </a:p>
        </p:txBody>
      </p:sp>
    </p:spTree>
    <p:extLst>
      <p:ext uri="{BB962C8B-B14F-4D97-AF65-F5344CB8AC3E}">
        <p14:creationId xmlns:p14="http://schemas.microsoft.com/office/powerpoint/2010/main" val="396836526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a:defRPr/>
            </a:pPr>
            <a:r>
              <a:rPr lang="en-GB"/>
              <a:t>                             </a:t>
            </a:r>
          </a:p>
        </p:txBody>
      </p:sp>
      <p:sp>
        <p:nvSpPr>
          <p:cNvPr id="5" name="Slide Number Placeholder 4"/>
          <p:cNvSpPr>
            <a:spLocks noGrp="1"/>
          </p:cNvSpPr>
          <p:nvPr>
            <p:ph type="sldNum" sz="quarter" idx="12"/>
          </p:nvPr>
        </p:nvSpPr>
        <p:spPr/>
        <p:txBody>
          <a:bodyPr/>
          <a:lstStyle/>
          <a:p>
            <a:pPr>
              <a:defRPr/>
            </a:pPr>
            <a:fld id="{53EA6BA6-A53F-4E90-B1FA-0FC7F4298048}" type="slidenum">
              <a:rPr lang="en-GB" smtClean="0"/>
              <a:pPr>
                <a:defRPr/>
              </a:pPr>
              <a:t>21</a:t>
            </a:fld>
            <a:endParaRPr lang="en-GB"/>
          </a:p>
        </p:txBody>
      </p:sp>
      <p:pic>
        <p:nvPicPr>
          <p:cNvPr id="6" name="Picture 5"/>
          <p:cNvPicPr>
            <a:picLocks noChangeAspect="1"/>
          </p:cNvPicPr>
          <p:nvPr/>
        </p:nvPicPr>
        <p:blipFill>
          <a:blip r:embed="rId3"/>
          <a:stretch>
            <a:fillRect/>
          </a:stretch>
        </p:blipFill>
        <p:spPr>
          <a:xfrm>
            <a:off x="563067" y="404664"/>
            <a:ext cx="8138562" cy="5826882"/>
          </a:xfrm>
          <a:prstGeom prst="rect">
            <a:avLst/>
          </a:prstGeom>
        </p:spPr>
      </p:pic>
    </p:spTree>
    <p:extLst>
      <p:ext uri="{BB962C8B-B14F-4D97-AF65-F5344CB8AC3E}">
        <p14:creationId xmlns:p14="http://schemas.microsoft.com/office/powerpoint/2010/main" val="165901758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a:defRPr/>
            </a:pPr>
            <a:r>
              <a:rPr lang="en-GB"/>
              <a:t>                             </a:t>
            </a:r>
          </a:p>
        </p:txBody>
      </p:sp>
      <p:sp>
        <p:nvSpPr>
          <p:cNvPr id="5" name="Slide Number Placeholder 4"/>
          <p:cNvSpPr>
            <a:spLocks noGrp="1"/>
          </p:cNvSpPr>
          <p:nvPr>
            <p:ph type="sldNum" sz="quarter" idx="12"/>
          </p:nvPr>
        </p:nvSpPr>
        <p:spPr/>
        <p:txBody>
          <a:bodyPr/>
          <a:lstStyle/>
          <a:p>
            <a:pPr>
              <a:defRPr/>
            </a:pPr>
            <a:fld id="{53EA6BA6-A53F-4E90-B1FA-0FC7F4298048}" type="slidenum">
              <a:rPr lang="en-GB" smtClean="0"/>
              <a:pPr>
                <a:defRPr/>
              </a:pPr>
              <a:t>22</a:t>
            </a:fld>
            <a:endParaRPr lang="en-GB"/>
          </a:p>
        </p:txBody>
      </p:sp>
      <p:pic>
        <p:nvPicPr>
          <p:cNvPr id="6" name="Picture 5"/>
          <p:cNvPicPr>
            <a:picLocks noChangeAspect="1"/>
          </p:cNvPicPr>
          <p:nvPr/>
        </p:nvPicPr>
        <p:blipFill>
          <a:blip r:embed="rId3"/>
          <a:stretch>
            <a:fillRect/>
          </a:stretch>
        </p:blipFill>
        <p:spPr>
          <a:xfrm>
            <a:off x="395536" y="295736"/>
            <a:ext cx="8317057" cy="6229608"/>
          </a:xfrm>
          <a:prstGeom prst="rect">
            <a:avLst/>
          </a:prstGeom>
        </p:spPr>
      </p:pic>
    </p:spTree>
    <p:extLst>
      <p:ext uri="{BB962C8B-B14F-4D97-AF65-F5344CB8AC3E}">
        <p14:creationId xmlns:p14="http://schemas.microsoft.com/office/powerpoint/2010/main" val="22430039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96338" y="4015037"/>
            <a:ext cx="7055380" cy="1400530"/>
          </a:xfrm>
        </p:spPr>
        <p:txBody>
          <a:bodyPr/>
          <a:lstStyle/>
          <a:p>
            <a:pPr algn="ctr"/>
            <a:r>
              <a:rPr lang="en-GB" dirty="0"/>
              <a:t>Critical thinkers</a:t>
            </a:r>
          </a:p>
        </p:txBody>
      </p:sp>
      <p:sp>
        <p:nvSpPr>
          <p:cNvPr id="4" name="Footer Placeholder 3"/>
          <p:cNvSpPr>
            <a:spLocks noGrp="1"/>
          </p:cNvSpPr>
          <p:nvPr>
            <p:ph type="ftr" sz="quarter" idx="11"/>
          </p:nvPr>
        </p:nvSpPr>
        <p:spPr/>
        <p:txBody>
          <a:bodyPr/>
          <a:lstStyle/>
          <a:p>
            <a:pPr>
              <a:defRPr/>
            </a:pPr>
            <a:r>
              <a:rPr lang="en-GB"/>
              <a:t>                             </a:t>
            </a:r>
          </a:p>
        </p:txBody>
      </p:sp>
      <p:sp>
        <p:nvSpPr>
          <p:cNvPr id="5" name="Slide Number Placeholder 4"/>
          <p:cNvSpPr>
            <a:spLocks noGrp="1"/>
          </p:cNvSpPr>
          <p:nvPr>
            <p:ph type="sldNum" sz="quarter" idx="12"/>
          </p:nvPr>
        </p:nvSpPr>
        <p:spPr/>
        <p:txBody>
          <a:bodyPr/>
          <a:lstStyle/>
          <a:p>
            <a:pPr>
              <a:defRPr/>
            </a:pPr>
            <a:fld id="{53EA6BA6-A53F-4E90-B1FA-0FC7F4298048}" type="slidenum">
              <a:rPr lang="en-GB" smtClean="0"/>
              <a:pPr>
                <a:defRPr/>
              </a:pPr>
              <a:t>23</a:t>
            </a:fld>
            <a:endParaRPr lang="en-GB"/>
          </a:p>
        </p:txBody>
      </p:sp>
      <p:sp>
        <p:nvSpPr>
          <p:cNvPr id="6" name="TextBox 5"/>
          <p:cNvSpPr txBox="1"/>
          <p:nvPr/>
        </p:nvSpPr>
        <p:spPr>
          <a:xfrm>
            <a:off x="251520" y="1977976"/>
            <a:ext cx="2448272" cy="923330"/>
          </a:xfrm>
          <a:prstGeom prst="rect">
            <a:avLst/>
          </a:prstGeom>
          <a:noFill/>
        </p:spPr>
        <p:txBody>
          <a:bodyPr wrap="square" rtlCol="0">
            <a:spAutoFit/>
          </a:bodyPr>
          <a:lstStyle/>
          <a:p>
            <a:pPr algn="ctr"/>
            <a:r>
              <a:rPr lang="en-GB" b="1" dirty="0"/>
              <a:t>Creative thinking</a:t>
            </a:r>
          </a:p>
          <a:p>
            <a:pPr algn="ctr"/>
            <a:r>
              <a:rPr lang="en-GB" dirty="0"/>
              <a:t>Allow the potential to be submerged</a:t>
            </a:r>
          </a:p>
        </p:txBody>
      </p:sp>
      <p:sp>
        <p:nvSpPr>
          <p:cNvPr id="7" name="TextBox 6"/>
          <p:cNvSpPr txBox="1"/>
          <p:nvPr/>
        </p:nvSpPr>
        <p:spPr>
          <a:xfrm>
            <a:off x="6884916" y="1961129"/>
            <a:ext cx="2259084" cy="1200329"/>
          </a:xfrm>
          <a:prstGeom prst="rect">
            <a:avLst/>
          </a:prstGeom>
          <a:noFill/>
        </p:spPr>
        <p:txBody>
          <a:bodyPr wrap="square" rtlCol="0">
            <a:spAutoFit/>
          </a:bodyPr>
          <a:lstStyle/>
          <a:p>
            <a:pPr algn="ctr"/>
            <a:r>
              <a:rPr lang="en-GB" b="1" dirty="0"/>
              <a:t>Analytical thinking</a:t>
            </a:r>
          </a:p>
          <a:p>
            <a:pPr algn="ctr"/>
            <a:r>
              <a:rPr lang="en-GB" dirty="0"/>
              <a:t>Employ tools to solve problems logically</a:t>
            </a:r>
          </a:p>
        </p:txBody>
      </p:sp>
      <p:pic>
        <p:nvPicPr>
          <p:cNvPr id="9" name="Picture 8"/>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903382" y="3207975"/>
            <a:ext cx="1963563" cy="2188104"/>
          </a:xfrm>
          <a:prstGeom prst="rect">
            <a:avLst/>
          </a:prstGeom>
        </p:spPr>
      </p:pic>
      <p:sp>
        <p:nvSpPr>
          <p:cNvPr id="10" name="TextBox 9"/>
          <p:cNvSpPr txBox="1"/>
          <p:nvPr/>
        </p:nvSpPr>
        <p:spPr>
          <a:xfrm>
            <a:off x="3563888" y="679579"/>
            <a:ext cx="2520280" cy="1107996"/>
          </a:xfrm>
          <a:prstGeom prst="rect">
            <a:avLst/>
          </a:prstGeom>
          <a:noFill/>
        </p:spPr>
        <p:txBody>
          <a:bodyPr wrap="square" rtlCol="0">
            <a:spAutoFit/>
          </a:bodyPr>
          <a:lstStyle/>
          <a:p>
            <a:pPr algn="ctr"/>
            <a:r>
              <a:rPr lang="en-GB" b="1" dirty="0"/>
              <a:t>Quick Thinking</a:t>
            </a:r>
          </a:p>
          <a:p>
            <a:pPr algn="ctr"/>
            <a:r>
              <a:rPr lang="en-GB" sz="1600" dirty="0"/>
              <a:t>Respond to unexpected prompt fluidly and flawlessly</a:t>
            </a:r>
          </a:p>
        </p:txBody>
      </p:sp>
      <p:pic>
        <p:nvPicPr>
          <p:cNvPr id="12" name="Picture 1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215807" y="1834973"/>
            <a:ext cx="1292297" cy="1916860"/>
          </a:xfrm>
          <a:prstGeom prst="rect">
            <a:avLst/>
          </a:prstGeom>
        </p:spPr>
      </p:pic>
      <p:pic>
        <p:nvPicPr>
          <p:cNvPr id="13" name="Picture 12"/>
          <p:cNvPicPr>
            <a:picLocks noChangeAspect="1"/>
          </p:cNvPicPr>
          <p:nvPr/>
        </p:nvPicPr>
        <p:blipFill>
          <a:blip r:embed="rId5"/>
          <a:stretch>
            <a:fillRect/>
          </a:stretch>
        </p:blipFill>
        <p:spPr>
          <a:xfrm>
            <a:off x="539552" y="3163079"/>
            <a:ext cx="1699608" cy="2233000"/>
          </a:xfrm>
          <a:prstGeom prst="rect">
            <a:avLst/>
          </a:prstGeom>
        </p:spPr>
      </p:pic>
    </p:spTree>
    <p:extLst>
      <p:ext uri="{BB962C8B-B14F-4D97-AF65-F5344CB8AC3E}">
        <p14:creationId xmlns:p14="http://schemas.microsoft.com/office/powerpoint/2010/main" val="238001408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a:defRPr/>
            </a:pPr>
            <a:r>
              <a:rPr lang="en-GB"/>
              <a:t>                             </a:t>
            </a:r>
          </a:p>
        </p:txBody>
      </p:sp>
      <p:sp>
        <p:nvSpPr>
          <p:cNvPr id="5" name="Slide Number Placeholder 4"/>
          <p:cNvSpPr>
            <a:spLocks noGrp="1"/>
          </p:cNvSpPr>
          <p:nvPr>
            <p:ph type="sldNum" sz="quarter" idx="12"/>
          </p:nvPr>
        </p:nvSpPr>
        <p:spPr/>
        <p:txBody>
          <a:bodyPr/>
          <a:lstStyle/>
          <a:p>
            <a:pPr>
              <a:defRPr/>
            </a:pPr>
            <a:fld id="{53EA6BA6-A53F-4E90-B1FA-0FC7F4298048}" type="slidenum">
              <a:rPr lang="en-GB" smtClean="0"/>
              <a:pPr>
                <a:defRPr/>
              </a:pPr>
              <a:t>24</a:t>
            </a:fld>
            <a:endParaRPr lang="en-GB"/>
          </a:p>
        </p:txBody>
      </p:sp>
      <p:pic>
        <p:nvPicPr>
          <p:cNvPr id="6" name="Picture 5"/>
          <p:cNvPicPr>
            <a:picLocks noChangeAspect="1"/>
          </p:cNvPicPr>
          <p:nvPr/>
        </p:nvPicPr>
        <p:blipFill rotWithShape="1">
          <a:blip r:embed="rId3"/>
          <a:srcRect l="55516" t="22872" r="15463" b="20336"/>
          <a:stretch/>
        </p:blipFill>
        <p:spPr>
          <a:xfrm>
            <a:off x="179512" y="116632"/>
            <a:ext cx="8568952" cy="6480720"/>
          </a:xfrm>
          <a:prstGeom prst="rect">
            <a:avLst/>
          </a:prstGeom>
        </p:spPr>
      </p:pic>
    </p:spTree>
    <p:extLst>
      <p:ext uri="{BB962C8B-B14F-4D97-AF65-F5344CB8AC3E}">
        <p14:creationId xmlns:p14="http://schemas.microsoft.com/office/powerpoint/2010/main" val="222104904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rotWithShape="1">
          <a:blip r:embed="rId3"/>
          <a:srcRect l="5414" r="3644" b="1098"/>
          <a:stretch/>
        </p:blipFill>
        <p:spPr>
          <a:xfrm>
            <a:off x="251520" y="54481"/>
            <a:ext cx="8640960" cy="6686887"/>
          </a:xfrm>
          <a:prstGeom prst="rect">
            <a:avLst/>
          </a:prstGeom>
        </p:spPr>
      </p:pic>
      <p:sp>
        <p:nvSpPr>
          <p:cNvPr id="4" name="Footer Placeholder 3"/>
          <p:cNvSpPr>
            <a:spLocks noGrp="1"/>
          </p:cNvSpPr>
          <p:nvPr>
            <p:ph type="ftr" sz="quarter" idx="11"/>
          </p:nvPr>
        </p:nvSpPr>
        <p:spPr/>
        <p:txBody>
          <a:bodyPr/>
          <a:lstStyle/>
          <a:p>
            <a:pPr>
              <a:defRPr/>
            </a:pPr>
            <a:r>
              <a:rPr lang="en-GB"/>
              <a:t>                             </a:t>
            </a:r>
          </a:p>
        </p:txBody>
      </p:sp>
    </p:spTree>
    <p:extLst>
      <p:ext uri="{BB962C8B-B14F-4D97-AF65-F5344CB8AC3E}">
        <p14:creationId xmlns:p14="http://schemas.microsoft.com/office/powerpoint/2010/main" val="425497980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Homework</a:t>
            </a:r>
          </a:p>
        </p:txBody>
      </p:sp>
      <p:sp>
        <p:nvSpPr>
          <p:cNvPr id="3" name="Content Placeholder 2"/>
          <p:cNvSpPr>
            <a:spLocks noGrp="1"/>
          </p:cNvSpPr>
          <p:nvPr>
            <p:ph idx="1"/>
          </p:nvPr>
        </p:nvSpPr>
        <p:spPr>
          <a:xfrm>
            <a:off x="827700" y="2052925"/>
            <a:ext cx="6711654" cy="2312179"/>
          </a:xfrm>
        </p:spPr>
        <p:txBody>
          <a:bodyPr/>
          <a:lstStyle/>
          <a:p>
            <a:r>
              <a:rPr lang="en-GB" dirty="0"/>
              <a:t>Watch the critical thinking videos – you tube link provided </a:t>
            </a:r>
          </a:p>
          <a:p>
            <a:r>
              <a:rPr lang="en-GB" dirty="0"/>
              <a:t>Read the article Critical thinking with Plymouth University</a:t>
            </a:r>
          </a:p>
          <a:p>
            <a:endParaRPr lang="en-GB" dirty="0"/>
          </a:p>
          <a:p>
            <a:endParaRPr lang="en-GB" dirty="0"/>
          </a:p>
        </p:txBody>
      </p:sp>
      <p:sp>
        <p:nvSpPr>
          <p:cNvPr id="4" name="Footer Placeholder 3"/>
          <p:cNvSpPr>
            <a:spLocks noGrp="1"/>
          </p:cNvSpPr>
          <p:nvPr>
            <p:ph type="ftr" sz="quarter" idx="11"/>
          </p:nvPr>
        </p:nvSpPr>
        <p:spPr/>
        <p:txBody>
          <a:bodyPr/>
          <a:lstStyle/>
          <a:p>
            <a:pPr>
              <a:defRPr/>
            </a:pPr>
            <a:r>
              <a:rPr lang="en-GB"/>
              <a:t>                             </a:t>
            </a:r>
          </a:p>
        </p:txBody>
      </p:sp>
      <p:sp>
        <p:nvSpPr>
          <p:cNvPr id="5" name="Slide Number Placeholder 4"/>
          <p:cNvSpPr>
            <a:spLocks noGrp="1"/>
          </p:cNvSpPr>
          <p:nvPr>
            <p:ph type="sldNum" sz="quarter" idx="12"/>
          </p:nvPr>
        </p:nvSpPr>
        <p:spPr/>
        <p:txBody>
          <a:bodyPr/>
          <a:lstStyle/>
          <a:p>
            <a:pPr>
              <a:defRPr/>
            </a:pPr>
            <a:fld id="{53EA6BA6-A53F-4E90-B1FA-0FC7F4298048}" type="slidenum">
              <a:rPr lang="en-GB" smtClean="0"/>
              <a:pPr>
                <a:defRPr/>
              </a:pPr>
              <a:t>26</a:t>
            </a:fld>
            <a:endParaRPr lang="en-GB"/>
          </a:p>
        </p:txBody>
      </p:sp>
    </p:spTree>
    <p:extLst>
      <p:ext uri="{BB962C8B-B14F-4D97-AF65-F5344CB8AC3E}">
        <p14:creationId xmlns:p14="http://schemas.microsoft.com/office/powerpoint/2010/main" val="2444287623"/>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a:themeElements>
    <a:clrScheme name="Ion">
      <a:dk1>
        <a:sysClr val="windowText" lastClr="000000"/>
      </a:dk1>
      <a:lt1>
        <a:sysClr val="window" lastClr="FFFFFF"/>
      </a:lt1>
      <a:dk2>
        <a:srgbClr val="1E5155"/>
      </a:dk2>
      <a:lt2>
        <a:srgbClr val="EBEBEB"/>
      </a:lt2>
      <a:accent1>
        <a:srgbClr val="B01513"/>
      </a:accent1>
      <a:accent2>
        <a:srgbClr val="EA6312"/>
      </a:accent2>
      <a:accent3>
        <a:srgbClr val="E6B729"/>
      </a:accent3>
      <a:accent4>
        <a:srgbClr val="6AAC90"/>
      </a:accent4>
      <a:accent5>
        <a:srgbClr val="5F9C9D"/>
      </a:accent5>
      <a:accent6>
        <a:srgbClr val="9E5E9B"/>
      </a:accent6>
      <a:hlink>
        <a:srgbClr val="58C1BA"/>
      </a:hlink>
      <a:folHlink>
        <a:srgbClr val="9DD0CB"/>
      </a:folHlink>
    </a:clrScheme>
    <a:fontScheme name="Ion">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7000"/>
                <a:hueMod val="88000"/>
                <a:satMod val="130000"/>
                <a:lumMod val="124000"/>
              </a:schemeClr>
            </a:gs>
            <a:gs pos="100000">
              <a:schemeClr val="phClr">
                <a:tint val="96000"/>
                <a:shade val="88000"/>
                <a:hueMod val="108000"/>
                <a:satMod val="164000"/>
                <a:lumMod val="76000"/>
              </a:schemeClr>
            </a:gs>
          </a:gsLst>
          <a:path path="circle">
            <a:fillToRect l="45000" t="65000" r="125000" b="100000"/>
          </a:path>
        </a:gradFill>
        <a:blipFill rotWithShape="1">
          <a:blip xmlns:r="http://schemas.openxmlformats.org/officeDocument/2006/relationships" r:embed="rId1">
            <a:duotone>
              <a:schemeClr val="phClr">
                <a:shade val="69000"/>
                <a:hueMod val="108000"/>
                <a:satMod val="164000"/>
                <a:lumMod val="74000"/>
              </a:schemeClr>
              <a:schemeClr val="phClr">
                <a:tint val="96000"/>
                <a:hueMod val="88000"/>
                <a:satMod val="140000"/>
                <a:lumMod val="132000"/>
              </a:schemeClr>
            </a:duotone>
          </a:blip>
          <a:stretch/>
        </a:blipFill>
      </a:bgFillStyleLst>
    </a:fmtScheme>
  </a:themeElements>
  <a:objectDefaults/>
  <a:extraClrSchemeLst/>
  <a:extLst>
    <a:ext uri="{05A4C25C-085E-4340-85A3-A5531E510DB2}">
      <thm15:themeFamily xmlns:thm15="http://schemas.microsoft.com/office/thememl/2012/main" name="Ion" id="{B8441ADB-2E43-4AF7-B97A-BD870242C6A8}" vid="{292E63A9-BB86-4E3D-B92A-7223C6510D2E}"/>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ADE49762874EB345BB028C312F3B91B7" ma:contentTypeVersion="3" ma:contentTypeDescription="Create a new document." ma:contentTypeScope="" ma:versionID="ed679f39509a7adcc0cac580448d3d5c">
  <xsd:schema xmlns:xsd="http://www.w3.org/2001/XMLSchema" xmlns:xs="http://www.w3.org/2001/XMLSchema" xmlns:p="http://schemas.microsoft.com/office/2006/metadata/properties" xmlns:ns2="f66716c4-314f-46c1-b01e-5a44c61897d8" targetNamespace="http://schemas.microsoft.com/office/2006/metadata/properties" ma:root="true" ma:fieldsID="7fd1c64eb9243e4a462c715769c7733d" ns2:_="">
    <xsd:import namespace="f66716c4-314f-46c1-b01e-5a44c61897d8"/>
    <xsd:element name="properties">
      <xsd:complexType>
        <xsd:sequence>
          <xsd:element name="documentManagement">
            <xsd:complexType>
              <xsd:all>
                <xsd:element ref="ns2:SharedWithUsers" minOccurs="0"/>
                <xsd:element ref="ns2:SharingHintHash" minOccurs="0"/>
                <xsd:element ref="ns2: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f66716c4-314f-46c1-b01e-5a44c61897d8" elementFormDefault="qualified">
    <xsd:import namespace="http://schemas.microsoft.com/office/2006/documentManagement/types"/>
    <xsd:import namespace="http://schemas.microsoft.com/office/infopath/2007/PartnerControls"/>
    <xsd:element name="SharedWithUsers" ma:index="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ingHintHash" ma:index="9" nillable="true" ma:displayName="Sharing Hint Hash" ma:internalName="SharingHintHash" ma:readOnly="true">
      <xsd:simpleType>
        <xsd:restriction base="dms:Text"/>
      </xsd:simpleType>
    </xsd:element>
    <xsd:element name="SharedWithDetails" ma:index="10" nillable="true" ma:displayName="Shared With Details" ma:description=""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BE1EC172-3120-4EB2-B736-9E4BBD2E1E33}">
  <ds:schemaRefs>
    <ds:schemaRef ds:uri="http://schemas.microsoft.com/sharepoint/v3/contenttype/forms"/>
  </ds:schemaRefs>
</ds:datastoreItem>
</file>

<file path=customXml/itemProps2.xml><?xml version="1.0" encoding="utf-8"?>
<ds:datastoreItem xmlns:ds="http://schemas.openxmlformats.org/officeDocument/2006/customXml" ds:itemID="{67ECDC8F-C2E6-49EE-BBE1-0F8AD7C4F812}">
  <ds:schemaRefs>
    <ds:schemaRef ds:uri="http://www.w3.org/XML/1998/namespace"/>
    <ds:schemaRef ds:uri="http://schemas.microsoft.com/office/infopath/2007/PartnerControls"/>
    <ds:schemaRef ds:uri="http://schemas.microsoft.com/office/2006/documentManagement/types"/>
    <ds:schemaRef ds:uri="http://purl.org/dc/elements/1.1/"/>
    <ds:schemaRef ds:uri="f66716c4-314f-46c1-b01e-5a44c61897d8"/>
    <ds:schemaRef ds:uri="http://schemas.openxmlformats.org/package/2006/metadata/core-properties"/>
    <ds:schemaRef ds:uri="http://schemas.microsoft.com/office/2006/metadata/properties"/>
    <ds:schemaRef ds:uri="http://purl.org/dc/dcmitype/"/>
    <ds:schemaRef ds:uri="http://purl.org/dc/terms/"/>
  </ds:schemaRefs>
</ds:datastoreItem>
</file>

<file path=customXml/itemProps3.xml><?xml version="1.0" encoding="utf-8"?>
<ds:datastoreItem xmlns:ds="http://schemas.openxmlformats.org/officeDocument/2006/customXml" ds:itemID="{D358F284-B4B6-41B1-BAD4-0CB9DA467A43}">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f66716c4-314f-46c1-b01e-5a44c61897d8"/>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Ion</Template>
  <TotalTime>13991</TotalTime>
  <Words>2256</Words>
  <Application>Microsoft Office PowerPoint</Application>
  <PresentationFormat>On-screen Show (4:3)</PresentationFormat>
  <Paragraphs>245</Paragraphs>
  <Slides>26</Slides>
  <Notes>26</Notes>
  <HiddenSlides>0</HiddenSlides>
  <MMClips>1</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26</vt:i4>
      </vt:variant>
    </vt:vector>
  </HeadingPairs>
  <TitlesOfParts>
    <vt:vector size="32" baseType="lpstr">
      <vt:lpstr>Arial</vt:lpstr>
      <vt:lpstr>Calibri</vt:lpstr>
      <vt:lpstr>Century Gothic</vt:lpstr>
      <vt:lpstr>Times New Roman</vt:lpstr>
      <vt:lpstr>Wingdings 3</vt:lpstr>
      <vt:lpstr>Ion</vt:lpstr>
      <vt:lpstr>  BA Leadership &amp; Management Skills for the Workplace  Module: BMSW5101   Developing Workplace Critical Thinking Week1   </vt:lpstr>
      <vt:lpstr>Aim</vt:lpstr>
      <vt:lpstr>Module Objectives</vt:lpstr>
      <vt:lpstr>Introduction</vt:lpstr>
      <vt:lpstr>Assessments</vt:lpstr>
      <vt:lpstr>PowerPoint Presentation</vt:lpstr>
      <vt:lpstr>PowerPoint Presentation</vt:lpstr>
      <vt:lpstr>Critical thinking </vt:lpstr>
      <vt:lpstr>What is critical thinking?</vt:lpstr>
      <vt:lpstr>What is Critical Thinking?</vt:lpstr>
      <vt:lpstr>CRAAP test </vt:lpstr>
      <vt:lpstr>PowerPoint Presentation</vt:lpstr>
      <vt:lpstr>Critical Thinking is being :</vt:lpstr>
      <vt:lpstr>Example: taking things at face values - Fake News/Interpretation</vt:lpstr>
      <vt:lpstr>Critical Thinking   Setting out actively to understand what is really going on using reasoning, evaluating, and thinking carefully about the process of thinking itself.</vt:lpstr>
      <vt:lpstr>Critical Thinking by QualiaSoup</vt:lpstr>
      <vt:lpstr>PowerPoint Presentation</vt:lpstr>
      <vt:lpstr>PowerPoint Presentation</vt:lpstr>
      <vt:lpstr>PowerPoint Presentation</vt:lpstr>
      <vt:lpstr>Critical thinking is</vt:lpstr>
      <vt:lpstr>PowerPoint Presentation</vt:lpstr>
      <vt:lpstr>PowerPoint Presentation</vt:lpstr>
      <vt:lpstr>Critical thinkers</vt:lpstr>
      <vt:lpstr>PowerPoint Presentation</vt:lpstr>
      <vt:lpstr>PowerPoint Presentation</vt:lpstr>
      <vt:lpstr>Homework</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Critical thinking &amp; research skill in Management</dc:title>
  <dc:creator>Andrew Maund</dc:creator>
  <cp:lastModifiedBy>Shehla Khan</cp:lastModifiedBy>
  <cp:revision>186</cp:revision>
  <cp:lastPrinted>2021-10-04T10:11:59Z</cp:lastPrinted>
  <dcterms:created xsi:type="dcterms:W3CDTF">2011-03-28T16:21:55Z</dcterms:created>
  <dcterms:modified xsi:type="dcterms:W3CDTF">2021-10-04T11:15:02Z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0x010100ADE49762874EB345BB028C312F3B91B7</vt:lpwstr>
  </property>
</Properties>
</file>