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44"/>
  </p:notesMasterIdLst>
  <p:sldIdLst>
    <p:sldId id="256" r:id="rId5"/>
    <p:sldId id="308" r:id="rId6"/>
    <p:sldId id="360" r:id="rId7"/>
    <p:sldId id="361" r:id="rId8"/>
    <p:sldId id="309" r:id="rId9"/>
    <p:sldId id="362" r:id="rId10"/>
    <p:sldId id="363" r:id="rId11"/>
    <p:sldId id="364" r:id="rId12"/>
    <p:sldId id="365" r:id="rId13"/>
    <p:sldId id="366" r:id="rId14"/>
    <p:sldId id="367" r:id="rId15"/>
    <p:sldId id="368" r:id="rId16"/>
    <p:sldId id="369" r:id="rId17"/>
    <p:sldId id="370" r:id="rId18"/>
    <p:sldId id="371" r:id="rId19"/>
    <p:sldId id="372" r:id="rId20"/>
    <p:sldId id="373" r:id="rId21"/>
    <p:sldId id="374" r:id="rId22"/>
    <p:sldId id="375" r:id="rId23"/>
    <p:sldId id="327" r:id="rId24"/>
    <p:sldId id="320" r:id="rId25"/>
    <p:sldId id="348" r:id="rId26"/>
    <p:sldId id="349" r:id="rId27"/>
    <p:sldId id="328" r:id="rId28"/>
    <p:sldId id="350" r:id="rId29"/>
    <p:sldId id="351" r:id="rId30"/>
    <p:sldId id="353" r:id="rId31"/>
    <p:sldId id="339" r:id="rId32"/>
    <p:sldId id="311" r:id="rId33"/>
    <p:sldId id="332" r:id="rId34"/>
    <p:sldId id="354" r:id="rId35"/>
    <p:sldId id="333" r:id="rId36"/>
    <p:sldId id="334" r:id="rId37"/>
    <p:sldId id="335" r:id="rId38"/>
    <p:sldId id="356" r:id="rId39"/>
    <p:sldId id="346" r:id="rId40"/>
    <p:sldId id="355" r:id="rId41"/>
    <p:sldId id="357" r:id="rId42"/>
    <p:sldId id="359" r:id="rId4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EFF8AE-697D-4293-8B7B-FB369C6E4B52}" v="41" dt="2026-03-19T16:00:56.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5844" autoAdjust="0"/>
  </p:normalViewPr>
  <p:slideViewPr>
    <p:cSldViewPr snapToGrid="0">
      <p:cViewPr varScale="1">
        <p:scale>
          <a:sx n="68" d="100"/>
          <a:sy n="68" d="100"/>
        </p:scale>
        <p:origin x="180" y="60"/>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sldOrd">
      <pc:chgData name="Ellie Brown" userId="fb51a185-9f8a-4b58-9e86-92b6e2c1185d" providerId="ADAL" clId="{20265939-53F3-4730-BE9D-07BAABE94B46}" dt="2026-03-19T16:03:34" v="4328" actId="26606"/>
      <pc:docMkLst>
        <pc:docMk/>
      </pc:docMkLst>
      <pc:sldChg chg="addSp delSp modSp mod setBg addAnim">
        <pc:chgData name="Ellie Brown" userId="fb51a185-9f8a-4b58-9e86-92b6e2c1185d" providerId="ADAL" clId="{20265939-53F3-4730-BE9D-07BAABE94B46}" dt="2026-03-19T14:52:13.395" v="4"/>
        <pc:sldMkLst>
          <pc:docMk/>
          <pc:sldMk cId="50137747" sldId="256"/>
        </pc:sldMkLst>
        <pc:spChg chg="mod">
          <ac:chgData name="Ellie Brown" userId="fb51a185-9f8a-4b58-9e86-92b6e2c1185d" providerId="ADAL" clId="{20265939-53F3-4730-BE9D-07BAABE94B46}" dt="2026-03-19T14:52:13.395" v="2" actId="26606"/>
          <ac:spMkLst>
            <pc:docMk/>
            <pc:sldMk cId="50137747" sldId="256"/>
            <ac:spMk id="2" creationId="{5BF3BA62-DEB1-A696-DC3F-271259F1ABAF}"/>
          </ac:spMkLst>
        </pc:spChg>
        <pc:spChg chg="add del">
          <ac:chgData name="Ellie Brown" userId="fb51a185-9f8a-4b58-9e86-92b6e2c1185d" providerId="ADAL" clId="{20265939-53F3-4730-BE9D-07BAABE94B46}" dt="2026-03-19T14:52:13.378" v="1" actId="26606"/>
          <ac:spMkLst>
            <pc:docMk/>
            <pc:sldMk cId="50137747" sldId="256"/>
            <ac:spMk id="7" creationId="{DD6BC9EB-F181-48AB-BCA2-3D1DB20D2D87}"/>
          </ac:spMkLst>
        </pc:spChg>
        <pc:spChg chg="add del">
          <ac:chgData name="Ellie Brown" userId="fb51a185-9f8a-4b58-9e86-92b6e2c1185d" providerId="ADAL" clId="{20265939-53F3-4730-BE9D-07BAABE94B46}" dt="2026-03-19T14:52:13.378" v="1" actId="26606"/>
          <ac:spMkLst>
            <pc:docMk/>
            <pc:sldMk cId="50137747" sldId="256"/>
            <ac:spMk id="9" creationId="{D33AAA80-39DC-4020-9BFF-0718F35C7661}"/>
          </ac:spMkLst>
        </pc:spChg>
        <pc:spChg chg="add del">
          <ac:chgData name="Ellie Brown" userId="fb51a185-9f8a-4b58-9e86-92b6e2c1185d" providerId="ADAL" clId="{20265939-53F3-4730-BE9D-07BAABE94B46}" dt="2026-03-19T14:52:13.378" v="1" actId="26606"/>
          <ac:spMkLst>
            <pc:docMk/>
            <pc:sldMk cId="50137747" sldId="256"/>
            <ac:spMk id="13" creationId="{1177F295-741F-4EFF-B0CA-BE69295ADA07}"/>
          </ac:spMkLst>
        </pc:spChg>
        <pc:spChg chg="add">
          <ac:chgData name="Ellie Brown" userId="fb51a185-9f8a-4b58-9e86-92b6e2c1185d" providerId="ADAL" clId="{20265939-53F3-4730-BE9D-07BAABE94B46}" dt="2026-03-19T14:52:13.395" v="2" actId="26606"/>
          <ac:spMkLst>
            <pc:docMk/>
            <pc:sldMk cId="50137747" sldId="256"/>
            <ac:spMk id="15" creationId="{DC99427B-A97E-40A3-B1FD-4557346C6A91}"/>
          </ac:spMkLst>
        </pc:spChg>
        <pc:picChg chg="add">
          <ac:chgData name="Ellie Brown" userId="fb51a185-9f8a-4b58-9e86-92b6e2c1185d" providerId="ADAL" clId="{20265939-53F3-4730-BE9D-07BAABE94B46}" dt="2026-03-19T14:52:13.395" v="2" actId="26606"/>
          <ac:picMkLst>
            <pc:docMk/>
            <pc:sldMk cId="50137747" sldId="256"/>
            <ac:picMk id="6" creationId="{E7472C6F-4CC8-6F87-DC2B-66FDE4DF90FF}"/>
          </ac:picMkLst>
        </pc:picChg>
        <pc:cxnChg chg="add del">
          <ac:chgData name="Ellie Brown" userId="fb51a185-9f8a-4b58-9e86-92b6e2c1185d" providerId="ADAL" clId="{20265939-53F3-4730-BE9D-07BAABE94B46}" dt="2026-03-19T14:52:13.378" v="1" actId="26606"/>
          <ac:cxnSpMkLst>
            <pc:docMk/>
            <pc:sldMk cId="50137747" sldId="256"/>
            <ac:cxnSpMk id="11" creationId="{C9C5D90B-7EE3-4D26-AB7D-A5A3A6E11203}"/>
          </ac:cxnSpMkLst>
        </pc:cxnChg>
      </pc:sldChg>
      <pc:sldChg chg="addSp delSp modSp del mod setBg modNotesTx">
        <pc:chgData name="Ellie Brown" userId="fb51a185-9f8a-4b58-9e86-92b6e2c1185d" providerId="ADAL" clId="{20265939-53F3-4730-BE9D-07BAABE94B46}" dt="2026-03-19T15:22:42.682" v="3324" actId="47"/>
        <pc:sldMkLst>
          <pc:docMk/>
          <pc:sldMk cId="3903572922" sldId="257"/>
        </pc:sldMkLst>
        <pc:spChg chg="mod">
          <ac:chgData name="Ellie Brown" userId="fb51a185-9f8a-4b58-9e86-92b6e2c1185d" providerId="ADAL" clId="{20265939-53F3-4730-BE9D-07BAABE94B46}" dt="2026-03-19T14:59:32.170" v="452" actId="26606"/>
          <ac:spMkLst>
            <pc:docMk/>
            <pc:sldMk cId="3903572922" sldId="257"/>
            <ac:spMk id="2" creationId="{D4CEB04D-94AC-3AC4-86BD-76CB40AD2418}"/>
          </ac:spMkLst>
        </pc:spChg>
        <pc:spChg chg="del">
          <ac:chgData name="Ellie Brown" userId="fb51a185-9f8a-4b58-9e86-92b6e2c1185d" providerId="ADAL" clId="{20265939-53F3-4730-BE9D-07BAABE94B46}" dt="2026-03-19T14:59:32.170" v="452" actId="26606"/>
          <ac:spMkLst>
            <pc:docMk/>
            <pc:sldMk cId="3903572922" sldId="257"/>
            <ac:spMk id="3" creationId="{F8EE66E2-D084-05B7-53D1-2DE7FB231903}"/>
          </ac:spMkLst>
        </pc:spChg>
        <pc:spChg chg="add">
          <ac:chgData name="Ellie Brown" userId="fb51a185-9f8a-4b58-9e86-92b6e2c1185d" providerId="ADAL" clId="{20265939-53F3-4730-BE9D-07BAABE94B46}" dt="2026-03-19T14:59:32.170" v="452" actId="26606"/>
          <ac:spMkLst>
            <pc:docMk/>
            <pc:sldMk cId="3903572922" sldId="257"/>
            <ac:spMk id="9" creationId="{CB5AA8A5-25CC-4295-892F-367FCDAF2BF6}"/>
          </ac:spMkLst>
        </pc:spChg>
        <pc:spChg chg="add">
          <ac:chgData name="Ellie Brown" userId="fb51a185-9f8a-4b58-9e86-92b6e2c1185d" providerId="ADAL" clId="{20265939-53F3-4730-BE9D-07BAABE94B46}" dt="2026-03-19T14:59:32.170" v="452" actId="26606"/>
          <ac:spMkLst>
            <pc:docMk/>
            <pc:sldMk cId="3903572922" sldId="257"/>
            <ac:spMk id="22" creationId="{24C6BC13-FB1E-48CC-B421-3D06039728B4}"/>
          </ac:spMkLst>
        </pc:spChg>
        <pc:grpChg chg="add">
          <ac:chgData name="Ellie Brown" userId="fb51a185-9f8a-4b58-9e86-92b6e2c1185d" providerId="ADAL" clId="{20265939-53F3-4730-BE9D-07BAABE94B46}" dt="2026-03-19T14:59:32.170" v="452" actId="26606"/>
          <ac:grpSpMkLst>
            <pc:docMk/>
            <pc:sldMk cId="3903572922" sldId="257"/>
            <ac:grpSpMk id="11" creationId="{09DD65AA-8280-4962-92F3-DF1CB53349DB}"/>
          </ac:grpSpMkLst>
        </pc:grpChg>
        <pc:graphicFrameChg chg="add">
          <ac:chgData name="Ellie Brown" userId="fb51a185-9f8a-4b58-9e86-92b6e2c1185d" providerId="ADAL" clId="{20265939-53F3-4730-BE9D-07BAABE94B46}" dt="2026-03-19T14:59:32.170" v="452" actId="26606"/>
          <ac:graphicFrameMkLst>
            <pc:docMk/>
            <pc:sldMk cId="3903572922" sldId="257"/>
            <ac:graphicFrameMk id="5" creationId="{DD5C3A41-2692-D769-23F7-CC0D7F86E3C1}"/>
          </ac:graphicFrameMkLst>
        </pc:graphicFrameChg>
      </pc:sldChg>
      <pc:sldChg chg="addSp modSp mod ord modAnim modNotesTx">
        <pc:chgData name="Ellie Brown" userId="fb51a185-9f8a-4b58-9e86-92b6e2c1185d" providerId="ADAL" clId="{20265939-53F3-4730-BE9D-07BAABE94B46}" dt="2026-03-19T15:22:56.385" v="3329" actId="6549"/>
        <pc:sldMkLst>
          <pc:docMk/>
          <pc:sldMk cId="962659262" sldId="308"/>
        </pc:sldMkLst>
        <pc:spChg chg="mod">
          <ac:chgData name="Ellie Brown" userId="fb51a185-9f8a-4b58-9e86-92b6e2c1185d" providerId="ADAL" clId="{20265939-53F3-4730-BE9D-07BAABE94B46}" dt="2026-03-19T14:55:34.635" v="228" actId="26606"/>
          <ac:spMkLst>
            <pc:docMk/>
            <pc:sldMk cId="962659262" sldId="308"/>
            <ac:spMk id="2" creationId="{3BE80381-B61D-C977-0FD4-EE62A9FC1662}"/>
          </ac:spMkLst>
        </pc:spChg>
        <pc:spChg chg="mod">
          <ac:chgData name="Ellie Brown" userId="fb51a185-9f8a-4b58-9e86-92b6e2c1185d" providerId="ADAL" clId="{20265939-53F3-4730-BE9D-07BAABE94B46}" dt="2026-03-19T15:22:51.485" v="3325" actId="20577"/>
          <ac:spMkLst>
            <pc:docMk/>
            <pc:sldMk cId="962659262" sldId="308"/>
            <ac:spMk id="3" creationId="{1219EEDE-3E6A-6B11-77D0-C6B19A26AA2B}"/>
          </ac:spMkLst>
        </pc:spChg>
        <pc:picChg chg="add mod ord">
          <ac:chgData name="Ellie Brown" userId="fb51a185-9f8a-4b58-9e86-92b6e2c1185d" providerId="ADAL" clId="{20265939-53F3-4730-BE9D-07BAABE94B46}" dt="2026-03-19T14:55:36.580" v="229" actId="1076"/>
          <ac:picMkLst>
            <pc:docMk/>
            <pc:sldMk cId="962659262" sldId="308"/>
            <ac:picMk id="7" creationId="{A4525376-9D98-E986-4D21-5F36A2310B07}"/>
          </ac:picMkLst>
        </pc:picChg>
      </pc:sldChg>
      <pc:sldChg chg="modSp mod modNotesTx">
        <pc:chgData name="Ellie Brown" userId="fb51a185-9f8a-4b58-9e86-92b6e2c1185d" providerId="ADAL" clId="{20265939-53F3-4730-BE9D-07BAABE94B46}" dt="2026-03-19T15:53:09.708" v="4003" actId="113"/>
        <pc:sldMkLst>
          <pc:docMk/>
          <pc:sldMk cId="827184731" sldId="311"/>
        </pc:sldMkLst>
        <pc:spChg chg="mod">
          <ac:chgData name="Ellie Brown" userId="fb51a185-9f8a-4b58-9e86-92b6e2c1185d" providerId="ADAL" clId="{20265939-53F3-4730-BE9D-07BAABE94B46}" dt="2026-03-19T15:53:09.708" v="4003" actId="113"/>
          <ac:spMkLst>
            <pc:docMk/>
            <pc:sldMk cId="827184731" sldId="311"/>
            <ac:spMk id="2" creationId="{30949FAE-9808-A74B-9CEA-0E73FD0D68F6}"/>
          </ac:spMkLst>
        </pc:spChg>
        <pc:spChg chg="mod">
          <ac:chgData name="Ellie Brown" userId="fb51a185-9f8a-4b58-9e86-92b6e2c1185d" providerId="ADAL" clId="{20265939-53F3-4730-BE9D-07BAABE94B46}" dt="2026-03-19T15:53:03.766" v="4000" actId="404"/>
          <ac:spMkLst>
            <pc:docMk/>
            <pc:sldMk cId="827184731" sldId="311"/>
            <ac:spMk id="3" creationId="{5B8AC7D5-DBAF-D76E-9C0E-C73FCDAEDFDF}"/>
          </ac:spMkLst>
        </pc:spChg>
      </pc:sldChg>
      <pc:sldChg chg="modSp mod modNotesTx">
        <pc:chgData name="Ellie Brown" userId="fb51a185-9f8a-4b58-9e86-92b6e2c1185d" providerId="ADAL" clId="{20265939-53F3-4730-BE9D-07BAABE94B46}" dt="2026-03-19T16:03:22.476" v="4326" actId="20577"/>
        <pc:sldMkLst>
          <pc:docMk/>
          <pc:sldMk cId="2827972598" sldId="320"/>
        </pc:sldMkLst>
        <pc:graphicFrameChg chg="modGraphic">
          <ac:chgData name="Ellie Brown" userId="fb51a185-9f8a-4b58-9e86-92b6e2c1185d" providerId="ADAL" clId="{20265939-53F3-4730-BE9D-07BAABE94B46}" dt="2026-03-19T15:32:41.406" v="3867" actId="20577"/>
          <ac:graphicFrameMkLst>
            <pc:docMk/>
            <pc:sldMk cId="2827972598" sldId="320"/>
            <ac:graphicFrameMk id="5" creationId="{576D01EB-5C7A-A937-ACB5-11DA704A0E15}"/>
          </ac:graphicFrameMkLst>
        </pc:graphicFrameChg>
      </pc:sldChg>
      <pc:sldChg chg="modSp mod">
        <pc:chgData name="Ellie Brown" userId="fb51a185-9f8a-4b58-9e86-92b6e2c1185d" providerId="ADAL" clId="{20265939-53F3-4730-BE9D-07BAABE94B46}" dt="2026-03-19T15:28:44.518" v="3706" actId="20577"/>
        <pc:sldMkLst>
          <pc:docMk/>
          <pc:sldMk cId="662760230" sldId="328"/>
        </pc:sldMkLst>
        <pc:spChg chg="mod">
          <ac:chgData name="Ellie Brown" userId="fb51a185-9f8a-4b58-9e86-92b6e2c1185d" providerId="ADAL" clId="{20265939-53F3-4730-BE9D-07BAABE94B46}" dt="2026-03-19T15:28:44.518" v="3706" actId="20577"/>
          <ac:spMkLst>
            <pc:docMk/>
            <pc:sldMk cId="662760230" sldId="328"/>
            <ac:spMk id="3" creationId="{C426F114-8154-B64B-FEA7-CC68ED5CB812}"/>
          </ac:spMkLst>
        </pc:spChg>
      </pc:sldChg>
      <pc:sldChg chg="modSp mod">
        <pc:chgData name="Ellie Brown" userId="fb51a185-9f8a-4b58-9e86-92b6e2c1185d" providerId="ADAL" clId="{20265939-53F3-4730-BE9D-07BAABE94B46}" dt="2026-03-19T15:54:17.632" v="4022" actId="20577"/>
        <pc:sldMkLst>
          <pc:docMk/>
          <pc:sldMk cId="542327030" sldId="332"/>
        </pc:sldMkLst>
        <pc:spChg chg="mod">
          <ac:chgData name="Ellie Brown" userId="fb51a185-9f8a-4b58-9e86-92b6e2c1185d" providerId="ADAL" clId="{20265939-53F3-4730-BE9D-07BAABE94B46}" dt="2026-03-19T15:54:17.632" v="4022" actId="20577"/>
          <ac:spMkLst>
            <pc:docMk/>
            <pc:sldMk cId="542327030" sldId="332"/>
            <ac:spMk id="3" creationId="{4E52AF00-D6F0-E580-C921-A3CF26A8C3CE}"/>
          </ac:spMkLst>
        </pc:spChg>
      </pc:sldChg>
      <pc:sldChg chg="modSp mod">
        <pc:chgData name="Ellie Brown" userId="fb51a185-9f8a-4b58-9e86-92b6e2c1185d" providerId="ADAL" clId="{20265939-53F3-4730-BE9D-07BAABE94B46}" dt="2026-03-19T15:55:07.582" v="4027" actId="20577"/>
        <pc:sldMkLst>
          <pc:docMk/>
          <pc:sldMk cId="3802706360" sldId="333"/>
        </pc:sldMkLst>
        <pc:spChg chg="mod">
          <ac:chgData name="Ellie Brown" userId="fb51a185-9f8a-4b58-9e86-92b6e2c1185d" providerId="ADAL" clId="{20265939-53F3-4730-BE9D-07BAABE94B46}" dt="2026-03-19T15:55:07.582" v="4027" actId="20577"/>
          <ac:spMkLst>
            <pc:docMk/>
            <pc:sldMk cId="3802706360" sldId="333"/>
            <ac:spMk id="3" creationId="{72567F97-6B71-E652-696F-4E787A2E1050}"/>
          </ac:spMkLst>
        </pc:spChg>
      </pc:sldChg>
      <pc:sldChg chg="modSp mod">
        <pc:chgData name="Ellie Brown" userId="fb51a185-9f8a-4b58-9e86-92b6e2c1185d" providerId="ADAL" clId="{20265939-53F3-4730-BE9D-07BAABE94B46}" dt="2026-03-19T15:55:29.795" v="4029" actId="20577"/>
        <pc:sldMkLst>
          <pc:docMk/>
          <pc:sldMk cId="1552351310" sldId="334"/>
        </pc:sldMkLst>
        <pc:spChg chg="mod">
          <ac:chgData name="Ellie Brown" userId="fb51a185-9f8a-4b58-9e86-92b6e2c1185d" providerId="ADAL" clId="{20265939-53F3-4730-BE9D-07BAABE94B46}" dt="2026-03-19T15:55:29.795" v="4029" actId="20577"/>
          <ac:spMkLst>
            <pc:docMk/>
            <pc:sldMk cId="1552351310" sldId="334"/>
            <ac:spMk id="3" creationId="{627102A9-B9CB-1533-6341-7E34CB5A2EE1}"/>
          </ac:spMkLst>
        </pc:spChg>
      </pc:sldChg>
      <pc:sldChg chg="modSp mod">
        <pc:chgData name="Ellie Brown" userId="fb51a185-9f8a-4b58-9e86-92b6e2c1185d" providerId="ADAL" clId="{20265939-53F3-4730-BE9D-07BAABE94B46}" dt="2026-03-19T15:56:13.811" v="4032" actId="20577"/>
        <pc:sldMkLst>
          <pc:docMk/>
          <pc:sldMk cId="4073811117" sldId="335"/>
        </pc:sldMkLst>
        <pc:spChg chg="mod">
          <ac:chgData name="Ellie Brown" userId="fb51a185-9f8a-4b58-9e86-92b6e2c1185d" providerId="ADAL" clId="{20265939-53F3-4730-BE9D-07BAABE94B46}" dt="2026-03-19T15:56:13.811" v="4032" actId="20577"/>
          <ac:spMkLst>
            <pc:docMk/>
            <pc:sldMk cId="4073811117" sldId="335"/>
            <ac:spMk id="3" creationId="{48E1BF73-DCC7-5771-BAFE-0A88664D6854}"/>
          </ac:spMkLst>
        </pc:spChg>
      </pc:sldChg>
      <pc:sldChg chg="modSp mod">
        <pc:chgData name="Ellie Brown" userId="fb51a185-9f8a-4b58-9e86-92b6e2c1185d" providerId="ADAL" clId="{20265939-53F3-4730-BE9D-07BAABE94B46}" dt="2026-03-19T15:50:56.812" v="3925" actId="404"/>
        <pc:sldMkLst>
          <pc:docMk/>
          <pc:sldMk cId="1532475838" sldId="339"/>
        </pc:sldMkLst>
        <pc:spChg chg="mod">
          <ac:chgData name="Ellie Brown" userId="fb51a185-9f8a-4b58-9e86-92b6e2c1185d" providerId="ADAL" clId="{20265939-53F3-4730-BE9D-07BAABE94B46}" dt="2026-03-19T15:50:56.812" v="3925" actId="404"/>
          <ac:spMkLst>
            <pc:docMk/>
            <pc:sldMk cId="1532475838" sldId="339"/>
            <ac:spMk id="3" creationId="{C426F114-8154-B64B-FEA7-CC68ED5CB812}"/>
          </ac:spMkLst>
        </pc:spChg>
      </pc:sldChg>
      <pc:sldChg chg="modSp mod">
        <pc:chgData name="Ellie Brown" userId="fb51a185-9f8a-4b58-9e86-92b6e2c1185d" providerId="ADAL" clId="{20265939-53F3-4730-BE9D-07BAABE94B46}" dt="2026-03-19T15:59:28.803" v="4102" actId="20577"/>
        <pc:sldMkLst>
          <pc:docMk/>
          <pc:sldMk cId="3843531508" sldId="346"/>
        </pc:sldMkLst>
        <pc:spChg chg="mod">
          <ac:chgData name="Ellie Brown" userId="fb51a185-9f8a-4b58-9e86-92b6e2c1185d" providerId="ADAL" clId="{20265939-53F3-4730-BE9D-07BAABE94B46}" dt="2026-03-19T15:59:28.803" v="4102" actId="20577"/>
          <ac:spMkLst>
            <pc:docMk/>
            <pc:sldMk cId="3843531508" sldId="346"/>
            <ac:spMk id="3" creationId="{7505691C-D052-7C00-B0B6-BC7B9CF26EDC}"/>
          </ac:spMkLst>
        </pc:spChg>
      </pc:sldChg>
      <pc:sldChg chg="modSp mod modAnim">
        <pc:chgData name="Ellie Brown" userId="fb51a185-9f8a-4b58-9e86-92b6e2c1185d" providerId="ADAL" clId="{20265939-53F3-4730-BE9D-07BAABE94B46}" dt="2026-03-19T15:35:15.650" v="3899" actId="20577"/>
        <pc:sldMkLst>
          <pc:docMk/>
          <pc:sldMk cId="1409691456" sldId="348"/>
        </pc:sldMkLst>
        <pc:spChg chg="mod">
          <ac:chgData name="Ellie Brown" userId="fb51a185-9f8a-4b58-9e86-92b6e2c1185d" providerId="ADAL" clId="{20265939-53F3-4730-BE9D-07BAABE94B46}" dt="2026-03-19T15:35:15.650" v="3899" actId="20577"/>
          <ac:spMkLst>
            <pc:docMk/>
            <pc:sldMk cId="1409691456" sldId="348"/>
            <ac:spMk id="3" creationId="{241B8815-0424-00EC-E144-BDEFBD0C24D4}"/>
          </ac:spMkLst>
        </pc:spChg>
      </pc:sldChg>
      <pc:sldChg chg="modSp mod">
        <pc:chgData name="Ellie Brown" userId="fb51a185-9f8a-4b58-9e86-92b6e2c1185d" providerId="ADAL" clId="{20265939-53F3-4730-BE9D-07BAABE94B46}" dt="2026-03-19T15:35:43.765" v="3902" actId="20577"/>
        <pc:sldMkLst>
          <pc:docMk/>
          <pc:sldMk cId="3312482932" sldId="349"/>
        </pc:sldMkLst>
        <pc:spChg chg="mod">
          <ac:chgData name="Ellie Brown" userId="fb51a185-9f8a-4b58-9e86-92b6e2c1185d" providerId="ADAL" clId="{20265939-53F3-4730-BE9D-07BAABE94B46}" dt="2026-03-19T15:35:43.765" v="3902" actId="20577"/>
          <ac:spMkLst>
            <pc:docMk/>
            <pc:sldMk cId="3312482932" sldId="349"/>
            <ac:spMk id="3" creationId="{EAB3B6B1-6378-1F10-633B-64AE2F19033E}"/>
          </ac:spMkLst>
        </pc:spChg>
      </pc:sldChg>
      <pc:sldChg chg="modSp mod">
        <pc:chgData name="Ellie Brown" userId="fb51a185-9f8a-4b58-9e86-92b6e2c1185d" providerId="ADAL" clId="{20265939-53F3-4730-BE9D-07BAABE94B46}" dt="2026-03-19T15:28:51.361" v="3708" actId="20577"/>
        <pc:sldMkLst>
          <pc:docMk/>
          <pc:sldMk cId="3680545228" sldId="350"/>
        </pc:sldMkLst>
        <pc:spChg chg="mod">
          <ac:chgData name="Ellie Brown" userId="fb51a185-9f8a-4b58-9e86-92b6e2c1185d" providerId="ADAL" clId="{20265939-53F3-4730-BE9D-07BAABE94B46}" dt="2026-03-19T15:28:51.361" v="3708" actId="20577"/>
          <ac:spMkLst>
            <pc:docMk/>
            <pc:sldMk cId="3680545228" sldId="350"/>
            <ac:spMk id="3" creationId="{C426F114-8154-B64B-FEA7-CC68ED5CB812}"/>
          </ac:spMkLst>
        </pc:spChg>
      </pc:sldChg>
      <pc:sldChg chg="modSp mod">
        <pc:chgData name="Ellie Brown" userId="fb51a185-9f8a-4b58-9e86-92b6e2c1185d" providerId="ADAL" clId="{20265939-53F3-4730-BE9D-07BAABE94B46}" dt="2026-03-19T15:37:29.704" v="3905"/>
        <pc:sldMkLst>
          <pc:docMk/>
          <pc:sldMk cId="1844677967" sldId="351"/>
        </pc:sldMkLst>
        <pc:spChg chg="mod">
          <ac:chgData name="Ellie Brown" userId="fb51a185-9f8a-4b58-9e86-92b6e2c1185d" providerId="ADAL" clId="{20265939-53F3-4730-BE9D-07BAABE94B46}" dt="2026-03-19T15:36:44.060" v="3903" actId="20577"/>
          <ac:spMkLst>
            <pc:docMk/>
            <pc:sldMk cId="1844677967" sldId="351"/>
            <ac:spMk id="2" creationId="{140A4115-2BDD-D8E1-B04C-90503F606034}"/>
          </ac:spMkLst>
        </pc:spChg>
        <pc:spChg chg="mod">
          <ac:chgData name="Ellie Brown" userId="fb51a185-9f8a-4b58-9e86-92b6e2c1185d" providerId="ADAL" clId="{20265939-53F3-4730-BE9D-07BAABE94B46}" dt="2026-03-19T15:37:29.704" v="3905"/>
          <ac:spMkLst>
            <pc:docMk/>
            <pc:sldMk cId="1844677967" sldId="351"/>
            <ac:spMk id="3" creationId="{7A6C4405-3DD4-208B-035F-7C7555CDB34B}"/>
          </ac:spMkLst>
        </pc:spChg>
      </pc:sldChg>
      <pc:sldChg chg="del">
        <pc:chgData name="Ellie Brown" userId="fb51a185-9f8a-4b58-9e86-92b6e2c1185d" providerId="ADAL" clId="{20265939-53F3-4730-BE9D-07BAABE94B46}" dt="2026-03-19T16:03:03.821" v="4278" actId="47"/>
        <pc:sldMkLst>
          <pc:docMk/>
          <pc:sldMk cId="4040619778" sldId="352"/>
        </pc:sldMkLst>
      </pc:sldChg>
      <pc:sldChg chg="addSp delSp modSp mod">
        <pc:chgData name="Ellie Brown" userId="fb51a185-9f8a-4b58-9e86-92b6e2c1185d" providerId="ADAL" clId="{20265939-53F3-4730-BE9D-07BAABE94B46}" dt="2026-03-19T15:50:13.088" v="3915" actId="1076"/>
        <pc:sldMkLst>
          <pc:docMk/>
          <pc:sldMk cId="2687255884" sldId="353"/>
        </pc:sldMkLst>
        <pc:spChg chg="add del mod">
          <ac:chgData name="Ellie Brown" userId="fb51a185-9f8a-4b58-9e86-92b6e2c1185d" providerId="ADAL" clId="{20265939-53F3-4730-BE9D-07BAABE94B46}" dt="2026-03-19T15:49:35.319" v="3910" actId="478"/>
          <ac:spMkLst>
            <pc:docMk/>
            <pc:sldMk cId="2687255884" sldId="353"/>
            <ac:spMk id="4" creationId="{0C0241F6-B674-3B92-11A3-65DAECAB0F69}"/>
          </ac:spMkLst>
        </pc:spChg>
        <pc:spChg chg="add del mod">
          <ac:chgData name="Ellie Brown" userId="fb51a185-9f8a-4b58-9e86-92b6e2c1185d" providerId="ADAL" clId="{20265939-53F3-4730-BE9D-07BAABE94B46}" dt="2026-03-19T15:49:44.799" v="3913" actId="478"/>
          <ac:spMkLst>
            <pc:docMk/>
            <pc:sldMk cId="2687255884" sldId="353"/>
            <ac:spMk id="10" creationId="{85BACE1D-36EA-BDA0-96AC-72D279446A32}"/>
          </ac:spMkLst>
        </pc:spChg>
        <pc:picChg chg="del">
          <ac:chgData name="Ellie Brown" userId="fb51a185-9f8a-4b58-9e86-92b6e2c1185d" providerId="ADAL" clId="{20265939-53F3-4730-BE9D-07BAABE94B46}" dt="2026-03-19T15:49:28.506" v="3906" actId="478"/>
          <ac:picMkLst>
            <pc:docMk/>
            <pc:sldMk cId="2687255884" sldId="353"/>
            <ac:picMk id="6" creationId="{99B6FFD1-5C58-9AFB-4C50-F983D263F091}"/>
          </ac:picMkLst>
        </pc:picChg>
        <pc:picChg chg="add mod">
          <ac:chgData name="Ellie Brown" userId="fb51a185-9f8a-4b58-9e86-92b6e2c1185d" providerId="ADAL" clId="{20265939-53F3-4730-BE9D-07BAABE94B46}" dt="2026-03-19T15:49:38.356" v="3911" actId="1076"/>
          <ac:picMkLst>
            <pc:docMk/>
            <pc:sldMk cId="2687255884" sldId="353"/>
            <ac:picMk id="7" creationId="{D85B8E1A-B235-3382-DC41-04D8E6F5B7E0}"/>
          </ac:picMkLst>
        </pc:picChg>
        <pc:picChg chg="del">
          <ac:chgData name="Ellie Brown" userId="fb51a185-9f8a-4b58-9e86-92b6e2c1185d" providerId="ADAL" clId="{20265939-53F3-4730-BE9D-07BAABE94B46}" dt="2026-03-19T15:49:42.921" v="3912" actId="478"/>
          <ac:picMkLst>
            <pc:docMk/>
            <pc:sldMk cId="2687255884" sldId="353"/>
            <ac:picMk id="8" creationId="{DB8A759B-CDB6-C74A-26B9-4830494CA001}"/>
          </ac:picMkLst>
        </pc:picChg>
        <pc:picChg chg="add mod">
          <ac:chgData name="Ellie Brown" userId="fb51a185-9f8a-4b58-9e86-92b6e2c1185d" providerId="ADAL" clId="{20265939-53F3-4730-BE9D-07BAABE94B46}" dt="2026-03-19T15:50:13.088" v="3915" actId="1076"/>
          <ac:picMkLst>
            <pc:docMk/>
            <pc:sldMk cId="2687255884" sldId="353"/>
            <ac:picMk id="12" creationId="{F5000D21-7E8F-D00E-0314-1B3757269AB6}"/>
          </ac:picMkLst>
        </pc:picChg>
      </pc:sldChg>
      <pc:sldChg chg="modNotesTx">
        <pc:chgData name="Ellie Brown" userId="fb51a185-9f8a-4b58-9e86-92b6e2c1185d" providerId="ADAL" clId="{20265939-53F3-4730-BE9D-07BAABE94B46}" dt="2026-03-19T15:54:44.163" v="4024" actId="20577"/>
        <pc:sldMkLst>
          <pc:docMk/>
          <pc:sldMk cId="3528017027" sldId="354"/>
        </pc:sldMkLst>
      </pc:sldChg>
      <pc:sldChg chg="modSp mod">
        <pc:chgData name="Ellie Brown" userId="fb51a185-9f8a-4b58-9e86-92b6e2c1185d" providerId="ADAL" clId="{20265939-53F3-4730-BE9D-07BAABE94B46}" dt="2026-03-19T16:00:15.422" v="4106" actId="20577"/>
        <pc:sldMkLst>
          <pc:docMk/>
          <pc:sldMk cId="3141705823" sldId="355"/>
        </pc:sldMkLst>
        <pc:spChg chg="mod">
          <ac:chgData name="Ellie Brown" userId="fb51a185-9f8a-4b58-9e86-92b6e2c1185d" providerId="ADAL" clId="{20265939-53F3-4730-BE9D-07BAABE94B46}" dt="2026-03-19T16:00:15.422" v="4106" actId="20577"/>
          <ac:spMkLst>
            <pc:docMk/>
            <pc:sldMk cId="3141705823" sldId="355"/>
            <ac:spMk id="3" creationId="{C426F114-8154-B64B-FEA7-CC68ED5CB812}"/>
          </ac:spMkLst>
        </pc:spChg>
      </pc:sldChg>
      <pc:sldChg chg="addSp delSp modSp mod setBg modNotesTx">
        <pc:chgData name="Ellie Brown" userId="fb51a185-9f8a-4b58-9e86-92b6e2c1185d" providerId="ADAL" clId="{20265939-53F3-4730-BE9D-07BAABE94B46}" dt="2026-03-19T15:59:12.596" v="4101" actId="20577"/>
        <pc:sldMkLst>
          <pc:docMk/>
          <pc:sldMk cId="199958352" sldId="356"/>
        </pc:sldMkLst>
        <pc:spChg chg="mod">
          <ac:chgData name="Ellie Brown" userId="fb51a185-9f8a-4b58-9e86-92b6e2c1185d" providerId="ADAL" clId="{20265939-53F3-4730-BE9D-07BAABE94B46}" dt="2026-03-19T15:57:08.047" v="4045" actId="26606"/>
          <ac:spMkLst>
            <pc:docMk/>
            <pc:sldMk cId="199958352" sldId="356"/>
            <ac:spMk id="2" creationId="{E42E95E2-3124-252E-1EAA-5049324FC66D}"/>
          </ac:spMkLst>
        </pc:spChg>
        <pc:spChg chg="mod">
          <ac:chgData name="Ellie Brown" userId="fb51a185-9f8a-4b58-9e86-92b6e2c1185d" providerId="ADAL" clId="{20265939-53F3-4730-BE9D-07BAABE94B46}" dt="2026-03-19T15:58:39.203" v="4097" actId="20577"/>
          <ac:spMkLst>
            <pc:docMk/>
            <pc:sldMk cId="199958352" sldId="356"/>
            <ac:spMk id="3" creationId="{90424C03-46A7-5809-ADF3-1F4FB4B302D0}"/>
          </ac:spMkLst>
        </pc:spChg>
        <pc:spChg chg="add">
          <ac:chgData name="Ellie Brown" userId="fb51a185-9f8a-4b58-9e86-92b6e2c1185d" providerId="ADAL" clId="{20265939-53F3-4730-BE9D-07BAABE94B46}" dt="2026-03-19T15:57:08.047" v="4045" actId="26606"/>
          <ac:spMkLst>
            <pc:docMk/>
            <pc:sldMk cId="199958352" sldId="356"/>
            <ac:spMk id="9" creationId="{3BCB5F6A-9EB0-40B0-9D13-3023E9A20508}"/>
          </ac:spMkLst>
        </pc:spChg>
        <pc:picChg chg="add">
          <ac:chgData name="Ellie Brown" userId="fb51a185-9f8a-4b58-9e86-92b6e2c1185d" providerId="ADAL" clId="{20265939-53F3-4730-BE9D-07BAABE94B46}" dt="2026-03-19T15:57:08.047" v="4045" actId="26606"/>
          <ac:picMkLst>
            <pc:docMk/>
            <pc:sldMk cId="199958352" sldId="356"/>
            <ac:picMk id="5" creationId="{AB5A509E-E2C9-BC07-27A6-F990ECC25619}"/>
          </ac:picMkLst>
        </pc:picChg>
        <pc:picChg chg="add del">
          <ac:chgData name="Ellie Brown" userId="fb51a185-9f8a-4b58-9e86-92b6e2c1185d" providerId="ADAL" clId="{20265939-53F3-4730-BE9D-07BAABE94B46}" dt="2026-03-19T15:57:08.034" v="4044" actId="26606"/>
          <ac:picMkLst>
            <pc:docMk/>
            <pc:sldMk cId="199958352" sldId="356"/>
            <ac:picMk id="7" creationId="{CC98BD24-8074-274E-BC5E-67F50A15B719}"/>
          </ac:picMkLst>
        </pc:picChg>
      </pc:sldChg>
      <pc:sldChg chg="addSp delSp modSp mod modNotesTx">
        <pc:chgData name="Ellie Brown" userId="fb51a185-9f8a-4b58-9e86-92b6e2c1185d" providerId="ADAL" clId="{20265939-53F3-4730-BE9D-07BAABE94B46}" dt="2026-03-19T16:01:33.097" v="4174" actId="20577"/>
        <pc:sldMkLst>
          <pc:docMk/>
          <pc:sldMk cId="1309744790" sldId="357"/>
        </pc:sldMkLst>
        <pc:spChg chg="del">
          <ac:chgData name="Ellie Brown" userId="fb51a185-9f8a-4b58-9e86-92b6e2c1185d" providerId="ADAL" clId="{20265939-53F3-4730-BE9D-07BAABE94B46}" dt="2026-03-19T16:00:28.674" v="4107" actId="478"/>
          <ac:spMkLst>
            <pc:docMk/>
            <pc:sldMk cId="1309744790" sldId="357"/>
            <ac:spMk id="3" creationId="{91C5742D-3192-5672-7146-D5F14F4F807C}"/>
          </ac:spMkLst>
        </pc:spChg>
        <pc:picChg chg="add mod">
          <ac:chgData name="Ellie Brown" userId="fb51a185-9f8a-4b58-9e86-92b6e2c1185d" providerId="ADAL" clId="{20265939-53F3-4730-BE9D-07BAABE94B46}" dt="2026-03-19T16:01:21.703" v="4125" actId="14100"/>
          <ac:picMkLst>
            <pc:docMk/>
            <pc:sldMk cId="1309744790" sldId="357"/>
            <ac:picMk id="5" creationId="{410A9AE5-A5CB-154B-C4C9-BE29B9D57E76}"/>
          </ac:picMkLst>
        </pc:picChg>
        <pc:picChg chg="add mod">
          <ac:chgData name="Ellie Brown" userId="fb51a185-9f8a-4b58-9e86-92b6e2c1185d" providerId="ADAL" clId="{20265939-53F3-4730-BE9D-07BAABE94B46}" dt="2026-03-19T16:01:22.939" v="4126" actId="1076"/>
          <ac:picMkLst>
            <pc:docMk/>
            <pc:sldMk cId="1309744790" sldId="357"/>
            <ac:picMk id="7" creationId="{34D81C26-0AEC-B4F3-0618-01A9FD39DABC}"/>
          </ac:picMkLst>
        </pc:picChg>
      </pc:sldChg>
      <pc:sldChg chg="modSp del mod">
        <pc:chgData name="Ellie Brown" userId="fb51a185-9f8a-4b58-9e86-92b6e2c1185d" providerId="ADAL" clId="{20265939-53F3-4730-BE9D-07BAABE94B46}" dt="2026-03-19T16:03:30.960" v="4327" actId="47"/>
        <pc:sldMkLst>
          <pc:docMk/>
          <pc:sldMk cId="378337901" sldId="358"/>
        </pc:sldMkLst>
        <pc:spChg chg="mod">
          <ac:chgData name="Ellie Brown" userId="fb51a185-9f8a-4b58-9e86-92b6e2c1185d" providerId="ADAL" clId="{20265939-53F3-4730-BE9D-07BAABE94B46}" dt="2026-03-19T16:02:37.639" v="4184" actId="20577"/>
          <ac:spMkLst>
            <pc:docMk/>
            <pc:sldMk cId="378337901" sldId="358"/>
            <ac:spMk id="2" creationId="{770C96CB-B9A3-0A9D-1A70-6EF82B84C91D}"/>
          </ac:spMkLst>
        </pc:spChg>
        <pc:spChg chg="mod">
          <ac:chgData name="Ellie Brown" userId="fb51a185-9f8a-4b58-9e86-92b6e2c1185d" providerId="ADAL" clId="{20265939-53F3-4730-BE9D-07BAABE94B46}" dt="2026-03-19T16:02:56.011" v="4277" actId="20577"/>
          <ac:spMkLst>
            <pc:docMk/>
            <pc:sldMk cId="378337901" sldId="358"/>
            <ac:spMk id="3" creationId="{5C9E3C19-7C24-080F-F665-D7504A6AF175}"/>
          </ac:spMkLst>
        </pc:spChg>
      </pc:sldChg>
      <pc:sldChg chg="addSp delSp modSp mod">
        <pc:chgData name="Ellie Brown" userId="fb51a185-9f8a-4b58-9e86-92b6e2c1185d" providerId="ADAL" clId="{20265939-53F3-4730-BE9D-07BAABE94B46}" dt="2026-03-19T16:03:34" v="4328" actId="26606"/>
        <pc:sldMkLst>
          <pc:docMk/>
          <pc:sldMk cId="3442699389" sldId="359"/>
        </pc:sldMkLst>
        <pc:spChg chg="mod ord">
          <ac:chgData name="Ellie Brown" userId="fb51a185-9f8a-4b58-9e86-92b6e2c1185d" providerId="ADAL" clId="{20265939-53F3-4730-BE9D-07BAABE94B46}" dt="2026-03-19T16:03:34" v="4328" actId="26606"/>
          <ac:spMkLst>
            <pc:docMk/>
            <pc:sldMk cId="3442699389" sldId="359"/>
            <ac:spMk id="2" creationId="{23A24747-4E13-4C81-2C7F-C9452E3FC731}"/>
          </ac:spMkLst>
        </pc:spChg>
        <pc:spChg chg="del">
          <ac:chgData name="Ellie Brown" userId="fb51a185-9f8a-4b58-9e86-92b6e2c1185d" providerId="ADAL" clId="{20265939-53F3-4730-BE9D-07BAABE94B46}" dt="2026-03-19T16:03:34" v="4328" actId="26606"/>
          <ac:spMkLst>
            <pc:docMk/>
            <pc:sldMk cId="3442699389" sldId="359"/>
            <ac:spMk id="9" creationId="{3D6475D0-776E-47C5-97FF-DF8721813F6B}"/>
          </ac:spMkLst>
        </pc:spChg>
        <pc:spChg chg="mod">
          <ac:chgData name="Ellie Brown" userId="fb51a185-9f8a-4b58-9e86-92b6e2c1185d" providerId="ADAL" clId="{20265939-53F3-4730-BE9D-07BAABE94B46}" dt="2026-03-19T16:03:34" v="4328" actId="26606"/>
          <ac:spMkLst>
            <pc:docMk/>
            <pc:sldMk cId="3442699389" sldId="359"/>
            <ac:spMk id="29" creationId="{A2C86D91-CF0D-79E4-9473-29F0B6126CF5}"/>
          </ac:spMkLst>
        </pc:spChg>
        <pc:spChg chg="add">
          <ac:chgData name="Ellie Brown" userId="fb51a185-9f8a-4b58-9e86-92b6e2c1185d" providerId="ADAL" clId="{20265939-53F3-4730-BE9D-07BAABE94B46}" dt="2026-03-19T16:03:34" v="4328" actId="26606"/>
          <ac:spMkLst>
            <pc:docMk/>
            <pc:sldMk cId="3442699389" sldId="359"/>
            <ac:spMk id="38" creationId="{3F088236-D655-4F88-B238-E16762358025}"/>
          </ac:spMkLst>
        </pc:spChg>
        <pc:spChg chg="add">
          <ac:chgData name="Ellie Brown" userId="fb51a185-9f8a-4b58-9e86-92b6e2c1185d" providerId="ADAL" clId="{20265939-53F3-4730-BE9D-07BAABE94B46}" dt="2026-03-19T16:03:34" v="4328" actId="26606"/>
          <ac:spMkLst>
            <pc:docMk/>
            <pc:sldMk cId="3442699389" sldId="359"/>
            <ac:spMk id="40" creationId="{3DAC0C92-199E-475C-9390-119A9B027276}"/>
          </ac:spMkLst>
        </pc:spChg>
        <pc:spChg chg="add">
          <ac:chgData name="Ellie Brown" userId="fb51a185-9f8a-4b58-9e86-92b6e2c1185d" providerId="ADAL" clId="{20265939-53F3-4730-BE9D-07BAABE94B46}" dt="2026-03-19T16:03:34" v="4328" actId="26606"/>
          <ac:spMkLst>
            <pc:docMk/>
            <pc:sldMk cId="3442699389" sldId="359"/>
            <ac:spMk id="42" creationId="{C4CFB339-0ED8-4FE2-9EF1-6D1375B8499B}"/>
          </ac:spMkLst>
        </pc:spChg>
        <pc:spChg chg="add">
          <ac:chgData name="Ellie Brown" userId="fb51a185-9f8a-4b58-9e86-92b6e2c1185d" providerId="ADAL" clId="{20265939-53F3-4730-BE9D-07BAABE94B46}" dt="2026-03-19T16:03:34" v="4328" actId="26606"/>
          <ac:spMkLst>
            <pc:docMk/>
            <pc:sldMk cId="3442699389" sldId="359"/>
            <ac:spMk id="44" creationId="{31896C80-2069-4431-9C19-83B913734490}"/>
          </ac:spMkLst>
        </pc:spChg>
        <pc:spChg chg="add">
          <ac:chgData name="Ellie Brown" userId="fb51a185-9f8a-4b58-9e86-92b6e2c1185d" providerId="ADAL" clId="{20265939-53F3-4730-BE9D-07BAABE94B46}" dt="2026-03-19T16:03:34" v="4328" actId="26606"/>
          <ac:spMkLst>
            <pc:docMk/>
            <pc:sldMk cId="3442699389" sldId="359"/>
            <ac:spMk id="46" creationId="{BF120A21-0841-4823-B0C4-28AEBCEF9B78}"/>
          </ac:spMkLst>
        </pc:spChg>
        <pc:spChg chg="add">
          <ac:chgData name="Ellie Brown" userId="fb51a185-9f8a-4b58-9e86-92b6e2c1185d" providerId="ADAL" clId="{20265939-53F3-4730-BE9D-07BAABE94B46}" dt="2026-03-19T16:03:34" v="4328" actId="26606"/>
          <ac:spMkLst>
            <pc:docMk/>
            <pc:sldMk cId="3442699389" sldId="359"/>
            <ac:spMk id="48" creationId="{DBB05BAE-BBD3-4289-899F-A6851503C6B0}"/>
          </ac:spMkLst>
        </pc:spChg>
        <pc:spChg chg="add">
          <ac:chgData name="Ellie Brown" userId="fb51a185-9f8a-4b58-9e86-92b6e2c1185d" providerId="ADAL" clId="{20265939-53F3-4730-BE9D-07BAABE94B46}" dt="2026-03-19T16:03:34" v="4328" actId="26606"/>
          <ac:spMkLst>
            <pc:docMk/>
            <pc:sldMk cId="3442699389" sldId="359"/>
            <ac:spMk id="50" creationId="{9874D11C-36F5-4BBE-A490-019A54E953B0}"/>
          </ac:spMkLst>
        </pc:spChg>
      </pc:sldChg>
      <pc:sldChg chg="modSp new mod">
        <pc:chgData name="Ellie Brown" userId="fb51a185-9f8a-4b58-9e86-92b6e2c1185d" providerId="ADAL" clId="{20265939-53F3-4730-BE9D-07BAABE94B46}" dt="2026-03-19T14:58:04.355" v="451" actId="27636"/>
        <pc:sldMkLst>
          <pc:docMk/>
          <pc:sldMk cId="256051010" sldId="360"/>
        </pc:sldMkLst>
        <pc:spChg chg="mod">
          <ac:chgData name="Ellie Brown" userId="fb51a185-9f8a-4b58-9e86-92b6e2c1185d" providerId="ADAL" clId="{20265939-53F3-4730-BE9D-07BAABE94B46}" dt="2026-03-19T14:56:35.749" v="246" actId="20577"/>
          <ac:spMkLst>
            <pc:docMk/>
            <pc:sldMk cId="256051010" sldId="360"/>
            <ac:spMk id="2" creationId="{390A3249-0824-F0CE-6E41-A05F865B145D}"/>
          </ac:spMkLst>
        </pc:spChg>
        <pc:spChg chg="mod">
          <ac:chgData name="Ellie Brown" userId="fb51a185-9f8a-4b58-9e86-92b6e2c1185d" providerId="ADAL" clId="{20265939-53F3-4730-BE9D-07BAABE94B46}" dt="2026-03-19T14:58:04.355" v="451" actId="27636"/>
          <ac:spMkLst>
            <pc:docMk/>
            <pc:sldMk cId="256051010" sldId="360"/>
            <ac:spMk id="3" creationId="{74D1FDFB-1724-4F1A-A5FA-F1DA634FCC65}"/>
          </ac:spMkLst>
        </pc:spChg>
      </pc:sldChg>
      <pc:sldChg chg="modSp new mod">
        <pc:chgData name="Ellie Brown" userId="fb51a185-9f8a-4b58-9e86-92b6e2c1185d" providerId="ADAL" clId="{20265939-53F3-4730-BE9D-07BAABE94B46}" dt="2026-03-19T14:57:47.168" v="381" actId="20577"/>
        <pc:sldMkLst>
          <pc:docMk/>
          <pc:sldMk cId="3252766740" sldId="361"/>
        </pc:sldMkLst>
        <pc:spChg chg="mod">
          <ac:chgData name="Ellie Brown" userId="fb51a185-9f8a-4b58-9e86-92b6e2c1185d" providerId="ADAL" clId="{20265939-53F3-4730-BE9D-07BAABE94B46}" dt="2026-03-19T14:57:21.338" v="374" actId="20577"/>
          <ac:spMkLst>
            <pc:docMk/>
            <pc:sldMk cId="3252766740" sldId="361"/>
            <ac:spMk id="2" creationId="{D86AE556-CDAB-5188-621C-A674AFFA1B7D}"/>
          </ac:spMkLst>
        </pc:spChg>
        <pc:spChg chg="mod">
          <ac:chgData name="Ellie Brown" userId="fb51a185-9f8a-4b58-9e86-92b6e2c1185d" providerId="ADAL" clId="{20265939-53F3-4730-BE9D-07BAABE94B46}" dt="2026-03-19T14:57:47.168" v="381" actId="20577"/>
          <ac:spMkLst>
            <pc:docMk/>
            <pc:sldMk cId="3252766740" sldId="361"/>
            <ac:spMk id="3" creationId="{FBE3CA1C-B92F-11EB-AD53-6AFBFDE0B7A8}"/>
          </ac:spMkLst>
        </pc:spChg>
      </pc:sldChg>
      <pc:sldChg chg="addSp delSp modSp new mod setBg modNotesTx">
        <pc:chgData name="Ellie Brown" userId="fb51a185-9f8a-4b58-9e86-92b6e2c1185d" providerId="ADAL" clId="{20265939-53F3-4730-BE9D-07BAABE94B46}" dt="2026-03-19T15:01:28.218" v="699" actId="20577"/>
        <pc:sldMkLst>
          <pc:docMk/>
          <pc:sldMk cId="4067682194" sldId="362"/>
        </pc:sldMkLst>
        <pc:spChg chg="mod">
          <ac:chgData name="Ellie Brown" userId="fb51a185-9f8a-4b58-9e86-92b6e2c1185d" providerId="ADAL" clId="{20265939-53F3-4730-BE9D-07BAABE94B46}" dt="2026-03-19T15:01:21.421" v="697" actId="26606"/>
          <ac:spMkLst>
            <pc:docMk/>
            <pc:sldMk cId="4067682194" sldId="362"/>
            <ac:spMk id="2" creationId="{2BD445AA-D231-ED1A-BEA0-5E2B4889B653}"/>
          </ac:spMkLst>
        </pc:spChg>
        <pc:spChg chg="del mod">
          <ac:chgData name="Ellie Brown" userId="fb51a185-9f8a-4b58-9e86-92b6e2c1185d" providerId="ADAL" clId="{20265939-53F3-4730-BE9D-07BAABE94B46}" dt="2026-03-19T15:01:21.421" v="697" actId="26606"/>
          <ac:spMkLst>
            <pc:docMk/>
            <pc:sldMk cId="4067682194" sldId="362"/>
            <ac:spMk id="3" creationId="{37B96E19-4218-6BDF-56DA-782E035A94B9}"/>
          </ac:spMkLst>
        </pc:spChg>
        <pc:graphicFrameChg chg="add">
          <ac:chgData name="Ellie Brown" userId="fb51a185-9f8a-4b58-9e86-92b6e2c1185d" providerId="ADAL" clId="{20265939-53F3-4730-BE9D-07BAABE94B46}" dt="2026-03-19T15:01:21.421" v="697" actId="26606"/>
          <ac:graphicFrameMkLst>
            <pc:docMk/>
            <pc:sldMk cId="4067682194" sldId="362"/>
            <ac:graphicFrameMk id="5" creationId="{DF1CB716-E77B-FB37-B204-97B7B33F7323}"/>
          </ac:graphicFrameMkLst>
        </pc:graphicFrameChg>
      </pc:sldChg>
      <pc:sldChg chg="modSp new mod modNotesTx">
        <pc:chgData name="Ellie Brown" userId="fb51a185-9f8a-4b58-9e86-92b6e2c1185d" providerId="ADAL" clId="{20265939-53F3-4730-BE9D-07BAABE94B46}" dt="2026-03-19T15:05:38.027" v="1175" actId="20577"/>
        <pc:sldMkLst>
          <pc:docMk/>
          <pc:sldMk cId="505703045" sldId="363"/>
        </pc:sldMkLst>
        <pc:spChg chg="mod">
          <ac:chgData name="Ellie Brown" userId="fb51a185-9f8a-4b58-9e86-92b6e2c1185d" providerId="ADAL" clId="{20265939-53F3-4730-BE9D-07BAABE94B46}" dt="2026-03-19T15:04:18.423" v="723" actId="20577"/>
          <ac:spMkLst>
            <pc:docMk/>
            <pc:sldMk cId="505703045" sldId="363"/>
            <ac:spMk id="2" creationId="{34B6D0A2-C6C8-91F5-BBDD-988792616066}"/>
          </ac:spMkLst>
        </pc:spChg>
        <pc:spChg chg="mod">
          <ac:chgData name="Ellie Brown" userId="fb51a185-9f8a-4b58-9e86-92b6e2c1185d" providerId="ADAL" clId="{20265939-53F3-4730-BE9D-07BAABE94B46}" dt="2026-03-19T15:05:36.907" v="1174" actId="313"/>
          <ac:spMkLst>
            <pc:docMk/>
            <pc:sldMk cId="505703045" sldId="363"/>
            <ac:spMk id="3" creationId="{0244F8EE-8A61-F286-8C53-EA27FA805C5A}"/>
          </ac:spMkLst>
        </pc:spChg>
      </pc:sldChg>
      <pc:sldChg chg="addSp modSp new mod setBg modNotesTx">
        <pc:chgData name="Ellie Brown" userId="fb51a185-9f8a-4b58-9e86-92b6e2c1185d" providerId="ADAL" clId="{20265939-53F3-4730-BE9D-07BAABE94B46}" dt="2026-03-19T15:07:13.715" v="1363" actId="403"/>
        <pc:sldMkLst>
          <pc:docMk/>
          <pc:sldMk cId="2156848299" sldId="364"/>
        </pc:sldMkLst>
        <pc:spChg chg="mod">
          <ac:chgData name="Ellie Brown" userId="fb51a185-9f8a-4b58-9e86-92b6e2c1185d" providerId="ADAL" clId="{20265939-53F3-4730-BE9D-07BAABE94B46}" dt="2026-03-19T15:07:05.936" v="1361" actId="26606"/>
          <ac:spMkLst>
            <pc:docMk/>
            <pc:sldMk cId="2156848299" sldId="364"/>
            <ac:spMk id="2" creationId="{3A734A3D-6FBC-C445-66C3-A294FE24CD2B}"/>
          </ac:spMkLst>
        </pc:spChg>
        <pc:spChg chg="mod">
          <ac:chgData name="Ellie Brown" userId="fb51a185-9f8a-4b58-9e86-92b6e2c1185d" providerId="ADAL" clId="{20265939-53F3-4730-BE9D-07BAABE94B46}" dt="2026-03-19T15:07:13.715" v="1363" actId="403"/>
          <ac:spMkLst>
            <pc:docMk/>
            <pc:sldMk cId="2156848299" sldId="364"/>
            <ac:spMk id="3" creationId="{CC8A62E2-73E7-17EC-63FD-2241F1E23952}"/>
          </ac:spMkLst>
        </pc:spChg>
        <pc:spChg chg="add">
          <ac:chgData name="Ellie Brown" userId="fb51a185-9f8a-4b58-9e86-92b6e2c1185d" providerId="ADAL" clId="{20265939-53F3-4730-BE9D-07BAABE94B46}" dt="2026-03-19T15:07:05.936" v="1361" actId="26606"/>
          <ac:spMkLst>
            <pc:docMk/>
            <pc:sldMk cId="2156848299" sldId="364"/>
            <ac:spMk id="9" creationId="{3BCB5F6A-9EB0-40B0-9D13-3023E9A20508}"/>
          </ac:spMkLst>
        </pc:spChg>
        <pc:picChg chg="add">
          <ac:chgData name="Ellie Brown" userId="fb51a185-9f8a-4b58-9e86-92b6e2c1185d" providerId="ADAL" clId="{20265939-53F3-4730-BE9D-07BAABE94B46}" dt="2026-03-19T15:07:05.936" v="1361" actId="26606"/>
          <ac:picMkLst>
            <pc:docMk/>
            <pc:sldMk cId="2156848299" sldId="364"/>
            <ac:picMk id="5" creationId="{A3DA19C4-9798-58C0-4F81-0C8D477708C5}"/>
          </ac:picMkLst>
        </pc:picChg>
      </pc:sldChg>
      <pc:sldChg chg="addSp delSp modSp new mod modNotesTx">
        <pc:chgData name="Ellie Brown" userId="fb51a185-9f8a-4b58-9e86-92b6e2c1185d" providerId="ADAL" clId="{20265939-53F3-4730-BE9D-07BAABE94B46}" dt="2026-03-19T15:09:22.945" v="1741" actId="403"/>
        <pc:sldMkLst>
          <pc:docMk/>
          <pc:sldMk cId="2892721031" sldId="365"/>
        </pc:sldMkLst>
        <pc:spChg chg="del mod">
          <ac:chgData name="Ellie Brown" userId="fb51a185-9f8a-4b58-9e86-92b6e2c1185d" providerId="ADAL" clId="{20265939-53F3-4730-BE9D-07BAABE94B46}" dt="2026-03-19T15:09:16.935" v="1737" actId="478"/>
          <ac:spMkLst>
            <pc:docMk/>
            <pc:sldMk cId="2892721031" sldId="365"/>
            <ac:spMk id="2" creationId="{A32A1F7C-40A5-6B7D-E860-403334899147}"/>
          </ac:spMkLst>
        </pc:spChg>
        <pc:spChg chg="add del mod">
          <ac:chgData name="Ellie Brown" userId="fb51a185-9f8a-4b58-9e86-92b6e2c1185d" providerId="ADAL" clId="{20265939-53F3-4730-BE9D-07BAABE94B46}" dt="2026-03-19T15:09:22.945" v="1741" actId="403"/>
          <ac:spMkLst>
            <pc:docMk/>
            <pc:sldMk cId="2892721031" sldId="365"/>
            <ac:spMk id="3" creationId="{A19EFC7E-B3B5-DAE9-780C-9D665DBB8E62}"/>
          </ac:spMkLst>
        </pc:spChg>
        <pc:spChg chg="add mod">
          <ac:chgData name="Ellie Brown" userId="fb51a185-9f8a-4b58-9e86-92b6e2c1185d" providerId="ADAL" clId="{20265939-53F3-4730-BE9D-07BAABE94B46}" dt="2026-03-19T15:07:40.943" v="1366"/>
          <ac:spMkLst>
            <pc:docMk/>
            <pc:sldMk cId="2892721031" sldId="365"/>
            <ac:spMk id="4" creationId="{48F44DD0-2751-422B-DDCA-E08C55DA59BD}"/>
          </ac:spMkLst>
        </pc:spChg>
      </pc:sldChg>
      <pc:sldChg chg="modSp new mod">
        <pc:chgData name="Ellie Brown" userId="fb51a185-9f8a-4b58-9e86-92b6e2c1185d" providerId="ADAL" clId="{20265939-53F3-4730-BE9D-07BAABE94B46}" dt="2026-03-19T15:12:02.342" v="1820" actId="5793"/>
        <pc:sldMkLst>
          <pc:docMk/>
          <pc:sldMk cId="3746728653" sldId="366"/>
        </pc:sldMkLst>
        <pc:spChg chg="mod">
          <ac:chgData name="Ellie Brown" userId="fb51a185-9f8a-4b58-9e86-92b6e2c1185d" providerId="ADAL" clId="{20265939-53F3-4730-BE9D-07BAABE94B46}" dt="2026-03-19T15:09:50.346" v="1776" actId="20577"/>
          <ac:spMkLst>
            <pc:docMk/>
            <pc:sldMk cId="3746728653" sldId="366"/>
            <ac:spMk id="2" creationId="{FEDEE01F-2489-0216-D41F-FC7CE719CC18}"/>
          </ac:spMkLst>
        </pc:spChg>
        <pc:spChg chg="mod">
          <ac:chgData name="Ellie Brown" userId="fb51a185-9f8a-4b58-9e86-92b6e2c1185d" providerId="ADAL" clId="{20265939-53F3-4730-BE9D-07BAABE94B46}" dt="2026-03-19T15:12:02.342" v="1820" actId="5793"/>
          <ac:spMkLst>
            <pc:docMk/>
            <pc:sldMk cId="3746728653" sldId="366"/>
            <ac:spMk id="3" creationId="{332E8598-9197-C28C-B3B7-012D37438603}"/>
          </ac:spMkLst>
        </pc:spChg>
      </pc:sldChg>
      <pc:sldChg chg="addSp delSp modSp new mod setBg">
        <pc:chgData name="Ellie Brown" userId="fb51a185-9f8a-4b58-9e86-92b6e2c1185d" providerId="ADAL" clId="{20265939-53F3-4730-BE9D-07BAABE94B46}" dt="2026-03-19T15:13:31.374" v="1895" actId="27636"/>
        <pc:sldMkLst>
          <pc:docMk/>
          <pc:sldMk cId="2937096946" sldId="367"/>
        </pc:sldMkLst>
        <pc:spChg chg="mod">
          <ac:chgData name="Ellie Brown" userId="fb51a185-9f8a-4b58-9e86-92b6e2c1185d" providerId="ADAL" clId="{20265939-53F3-4730-BE9D-07BAABE94B46}" dt="2026-03-19T15:13:23.768" v="1890" actId="26606"/>
          <ac:spMkLst>
            <pc:docMk/>
            <pc:sldMk cId="2937096946" sldId="367"/>
            <ac:spMk id="2" creationId="{E06408FC-57D0-D7C4-F5B9-AA3AC9D97C62}"/>
          </ac:spMkLst>
        </pc:spChg>
        <pc:spChg chg="add del mod">
          <ac:chgData name="Ellie Brown" userId="fb51a185-9f8a-4b58-9e86-92b6e2c1185d" providerId="ADAL" clId="{20265939-53F3-4730-BE9D-07BAABE94B46}" dt="2026-03-19T15:12:56.263" v="1877" actId="26606"/>
          <ac:spMkLst>
            <pc:docMk/>
            <pc:sldMk cId="2937096946" sldId="367"/>
            <ac:spMk id="3" creationId="{E77814F0-A696-C27F-7FF5-5C481A35D4EB}"/>
          </ac:spMkLst>
        </pc:spChg>
        <pc:spChg chg="add mod">
          <ac:chgData name="Ellie Brown" userId="fb51a185-9f8a-4b58-9e86-92b6e2c1185d" providerId="ADAL" clId="{20265939-53F3-4730-BE9D-07BAABE94B46}" dt="2026-03-19T15:13:31.374" v="1895" actId="27636"/>
          <ac:spMkLst>
            <pc:docMk/>
            <pc:sldMk cId="2937096946" sldId="367"/>
            <ac:spMk id="9" creationId="{E77814F0-A696-C27F-7FF5-5C481A35D4EB}"/>
          </ac:spMkLst>
        </pc:spChg>
        <pc:graphicFrameChg chg="add del">
          <ac:chgData name="Ellie Brown" userId="fb51a185-9f8a-4b58-9e86-92b6e2c1185d" providerId="ADAL" clId="{20265939-53F3-4730-BE9D-07BAABE94B46}" dt="2026-03-19T15:12:56.237" v="1876" actId="26606"/>
          <ac:graphicFrameMkLst>
            <pc:docMk/>
            <pc:sldMk cId="2937096946" sldId="367"/>
            <ac:graphicFrameMk id="5" creationId="{FFE2DA0C-CF35-4027-EE2B-586A35AC97B0}"/>
          </ac:graphicFrameMkLst>
        </pc:graphicFrameChg>
        <pc:picChg chg="add mod ord">
          <ac:chgData name="Ellie Brown" userId="fb51a185-9f8a-4b58-9e86-92b6e2c1185d" providerId="ADAL" clId="{20265939-53F3-4730-BE9D-07BAABE94B46}" dt="2026-03-19T15:13:26.480" v="1891" actId="1076"/>
          <ac:picMkLst>
            <pc:docMk/>
            <pc:sldMk cId="2937096946" sldId="367"/>
            <ac:picMk id="7" creationId="{5EB690CC-DC3E-4B40-42F2-70DD0550BD2B}"/>
          </ac:picMkLst>
        </pc:picChg>
        <pc:cxnChg chg="add del">
          <ac:chgData name="Ellie Brown" userId="fb51a185-9f8a-4b58-9e86-92b6e2c1185d" providerId="ADAL" clId="{20265939-53F3-4730-BE9D-07BAABE94B46}" dt="2026-03-19T15:12:53.840" v="1874" actId="26606"/>
          <ac:cxnSpMkLst>
            <pc:docMk/>
            <pc:sldMk cId="2937096946" sldId="367"/>
            <ac:cxnSpMk id="8" creationId="{0B5F7E3B-C5F1-40E0-A491-558BAFBC1127}"/>
          </ac:cxnSpMkLst>
        </pc:cxnChg>
      </pc:sldChg>
      <pc:sldChg chg="addSp modSp new mod setBg modNotesTx">
        <pc:chgData name="Ellie Brown" userId="fb51a185-9f8a-4b58-9e86-92b6e2c1185d" providerId="ADAL" clId="{20265939-53F3-4730-BE9D-07BAABE94B46}" dt="2026-03-19T15:15:48.071" v="2348" actId="26606"/>
        <pc:sldMkLst>
          <pc:docMk/>
          <pc:sldMk cId="887956835" sldId="368"/>
        </pc:sldMkLst>
        <pc:spChg chg="mod">
          <ac:chgData name="Ellie Brown" userId="fb51a185-9f8a-4b58-9e86-92b6e2c1185d" providerId="ADAL" clId="{20265939-53F3-4730-BE9D-07BAABE94B46}" dt="2026-03-19T15:15:48.071" v="2348" actId="26606"/>
          <ac:spMkLst>
            <pc:docMk/>
            <pc:sldMk cId="887956835" sldId="368"/>
            <ac:spMk id="2" creationId="{809C1BC7-8C6E-CD77-174E-548EB49B4EE4}"/>
          </ac:spMkLst>
        </pc:spChg>
        <pc:spChg chg="mod">
          <ac:chgData name="Ellie Brown" userId="fb51a185-9f8a-4b58-9e86-92b6e2c1185d" providerId="ADAL" clId="{20265939-53F3-4730-BE9D-07BAABE94B46}" dt="2026-03-19T15:15:48.071" v="2348" actId="26606"/>
          <ac:spMkLst>
            <pc:docMk/>
            <pc:sldMk cId="887956835" sldId="368"/>
            <ac:spMk id="3" creationId="{321BCCF1-FC6B-FBF0-2262-664FBE143F36}"/>
          </ac:spMkLst>
        </pc:spChg>
        <pc:spChg chg="add">
          <ac:chgData name="Ellie Brown" userId="fb51a185-9f8a-4b58-9e86-92b6e2c1185d" providerId="ADAL" clId="{20265939-53F3-4730-BE9D-07BAABE94B46}" dt="2026-03-19T15:14:28.624" v="1907"/>
          <ac:spMkLst>
            <pc:docMk/>
            <pc:sldMk cId="887956835" sldId="368"/>
            <ac:spMk id="4" creationId="{260A8783-10CD-3F71-E7CA-B4ADD80D9EA0}"/>
          </ac:spMkLst>
        </pc:spChg>
        <pc:spChg chg="add">
          <ac:chgData name="Ellie Brown" userId="fb51a185-9f8a-4b58-9e86-92b6e2c1185d" providerId="ADAL" clId="{20265939-53F3-4730-BE9D-07BAABE94B46}" dt="2026-03-19T15:14:28.624" v="1907"/>
          <ac:spMkLst>
            <pc:docMk/>
            <pc:sldMk cId="887956835" sldId="368"/>
            <ac:spMk id="5" creationId="{3E5EEFC7-4B3B-888E-9A39-C92CA75E72EB}"/>
          </ac:spMkLst>
        </pc:spChg>
        <pc:spChg chg="add">
          <ac:chgData name="Ellie Brown" userId="fb51a185-9f8a-4b58-9e86-92b6e2c1185d" providerId="ADAL" clId="{20265939-53F3-4730-BE9D-07BAABE94B46}" dt="2026-03-19T15:15:48.071" v="2348" actId="26606"/>
          <ac:spMkLst>
            <pc:docMk/>
            <pc:sldMk cId="887956835" sldId="368"/>
            <ac:spMk id="9" creationId="{3BCB5F6A-9EB0-40B0-9D13-3023E9A20508}"/>
          </ac:spMkLst>
        </pc:spChg>
        <pc:picChg chg="add">
          <ac:chgData name="Ellie Brown" userId="fb51a185-9f8a-4b58-9e86-92b6e2c1185d" providerId="ADAL" clId="{20265939-53F3-4730-BE9D-07BAABE94B46}" dt="2026-03-19T15:15:48.071" v="2348" actId="26606"/>
          <ac:picMkLst>
            <pc:docMk/>
            <pc:sldMk cId="887956835" sldId="368"/>
            <ac:picMk id="6" creationId="{EF51A347-E86A-7C80-3FCB-B5E18E622C0B}"/>
          </ac:picMkLst>
        </pc:picChg>
      </pc:sldChg>
      <pc:sldChg chg="modSp new mod modNotesTx">
        <pc:chgData name="Ellie Brown" userId="fb51a185-9f8a-4b58-9e86-92b6e2c1185d" providerId="ADAL" clId="{20265939-53F3-4730-BE9D-07BAABE94B46}" dt="2026-03-19T15:19:52.090" v="3204" actId="27636"/>
        <pc:sldMkLst>
          <pc:docMk/>
          <pc:sldMk cId="2140753576" sldId="369"/>
        </pc:sldMkLst>
        <pc:spChg chg="mod">
          <ac:chgData name="Ellie Brown" userId="fb51a185-9f8a-4b58-9e86-92b6e2c1185d" providerId="ADAL" clId="{20265939-53F3-4730-BE9D-07BAABE94B46}" dt="2026-03-19T15:16:10.090" v="2368" actId="20577"/>
          <ac:spMkLst>
            <pc:docMk/>
            <pc:sldMk cId="2140753576" sldId="369"/>
            <ac:spMk id="2" creationId="{5437BAE9-D979-731D-F21F-31E3F4910310}"/>
          </ac:spMkLst>
        </pc:spChg>
        <pc:spChg chg="mod">
          <ac:chgData name="Ellie Brown" userId="fb51a185-9f8a-4b58-9e86-92b6e2c1185d" providerId="ADAL" clId="{20265939-53F3-4730-BE9D-07BAABE94B46}" dt="2026-03-19T15:19:52.090" v="3204" actId="27636"/>
          <ac:spMkLst>
            <pc:docMk/>
            <pc:sldMk cId="2140753576" sldId="369"/>
            <ac:spMk id="3" creationId="{99319D13-27BA-8E9A-F980-BBF30890C5CA}"/>
          </ac:spMkLst>
        </pc:spChg>
      </pc:sldChg>
      <pc:sldChg chg="modSp new mod">
        <pc:chgData name="Ellie Brown" userId="fb51a185-9f8a-4b58-9e86-92b6e2c1185d" providerId="ADAL" clId="{20265939-53F3-4730-BE9D-07BAABE94B46}" dt="2026-03-19T15:21:46.923" v="3313" actId="27636"/>
        <pc:sldMkLst>
          <pc:docMk/>
          <pc:sldMk cId="2704042078" sldId="370"/>
        </pc:sldMkLst>
        <pc:spChg chg="mod">
          <ac:chgData name="Ellie Brown" userId="fb51a185-9f8a-4b58-9e86-92b6e2c1185d" providerId="ADAL" clId="{20265939-53F3-4730-BE9D-07BAABE94B46}" dt="2026-03-19T15:20:37.644" v="3262" actId="20577"/>
          <ac:spMkLst>
            <pc:docMk/>
            <pc:sldMk cId="2704042078" sldId="370"/>
            <ac:spMk id="2" creationId="{6080E292-FF15-2238-24EF-FB1C29673A1F}"/>
          </ac:spMkLst>
        </pc:spChg>
        <pc:spChg chg="mod">
          <ac:chgData name="Ellie Brown" userId="fb51a185-9f8a-4b58-9e86-92b6e2c1185d" providerId="ADAL" clId="{20265939-53F3-4730-BE9D-07BAABE94B46}" dt="2026-03-19T15:21:46.923" v="3313" actId="27636"/>
          <ac:spMkLst>
            <pc:docMk/>
            <pc:sldMk cId="2704042078" sldId="370"/>
            <ac:spMk id="3" creationId="{EB12E13E-C5CE-D23D-2B78-1D49E8E2BFDD}"/>
          </ac:spMkLst>
        </pc:spChg>
      </pc:sldChg>
      <pc:sldChg chg="addSp delSp modSp new mod setBg modNotesTx">
        <pc:chgData name="Ellie Brown" userId="fb51a185-9f8a-4b58-9e86-92b6e2c1185d" providerId="ADAL" clId="{20265939-53F3-4730-BE9D-07BAABE94B46}" dt="2026-03-19T15:24:39.375" v="3562" actId="6549"/>
        <pc:sldMkLst>
          <pc:docMk/>
          <pc:sldMk cId="144325009" sldId="371"/>
        </pc:sldMkLst>
        <pc:spChg chg="del">
          <ac:chgData name="Ellie Brown" userId="fb51a185-9f8a-4b58-9e86-92b6e2c1185d" providerId="ADAL" clId="{20265939-53F3-4730-BE9D-07BAABE94B46}" dt="2026-03-19T15:22:12.928" v="3315" actId="478"/>
          <ac:spMkLst>
            <pc:docMk/>
            <pc:sldMk cId="144325009" sldId="371"/>
            <ac:spMk id="2" creationId="{ECE59018-936F-E819-B16A-32E3EFB40966}"/>
          </ac:spMkLst>
        </pc:spChg>
        <pc:spChg chg="del">
          <ac:chgData name="Ellie Brown" userId="fb51a185-9f8a-4b58-9e86-92b6e2c1185d" providerId="ADAL" clId="{20265939-53F3-4730-BE9D-07BAABE94B46}" dt="2026-03-19T15:22:14.151" v="3316" actId="478"/>
          <ac:spMkLst>
            <pc:docMk/>
            <pc:sldMk cId="144325009" sldId="371"/>
            <ac:spMk id="3" creationId="{A5756212-6405-0DF0-8D9A-D11EA7D6206F}"/>
          </ac:spMkLst>
        </pc:spChg>
        <pc:spChg chg="add del">
          <ac:chgData name="Ellie Brown" userId="fb51a185-9f8a-4b58-9e86-92b6e2c1185d" providerId="ADAL" clId="{20265939-53F3-4730-BE9D-07BAABE94B46}" dt="2026-03-19T15:22:19.812" v="3319" actId="26606"/>
          <ac:spMkLst>
            <pc:docMk/>
            <pc:sldMk cId="144325009" sldId="371"/>
            <ac:spMk id="22" creationId="{03E8462A-FEBA-4848-81CC-3F8DA3E477BE}"/>
          </ac:spMkLst>
        </pc:spChg>
        <pc:spChg chg="add del">
          <ac:chgData name="Ellie Brown" userId="fb51a185-9f8a-4b58-9e86-92b6e2c1185d" providerId="ADAL" clId="{20265939-53F3-4730-BE9D-07BAABE94B46}" dt="2026-03-19T15:22:19.812" v="3319" actId="26606"/>
          <ac:spMkLst>
            <pc:docMk/>
            <pc:sldMk cId="144325009" sldId="371"/>
            <ac:spMk id="35" creationId="{7941F9B1-B01B-4A84-89D9-B169AEB4E456}"/>
          </ac:spMkLst>
        </pc:spChg>
        <pc:spChg chg="add">
          <ac:chgData name="Ellie Brown" userId="fb51a185-9f8a-4b58-9e86-92b6e2c1185d" providerId="ADAL" clId="{20265939-53F3-4730-BE9D-07BAABE94B46}" dt="2026-03-19T15:22:19.828" v="3320" actId="26606"/>
          <ac:spMkLst>
            <pc:docMk/>
            <pc:sldMk cId="144325009" sldId="371"/>
            <ac:spMk id="46" creationId="{39178BE9-53D8-441A-8691-0ED3B464BCD4}"/>
          </ac:spMkLst>
        </pc:spChg>
        <pc:grpChg chg="add del">
          <ac:chgData name="Ellie Brown" userId="fb51a185-9f8a-4b58-9e86-92b6e2c1185d" providerId="ADAL" clId="{20265939-53F3-4730-BE9D-07BAABE94B46}" dt="2026-03-19T15:22:19.812" v="3319" actId="26606"/>
          <ac:grpSpMkLst>
            <pc:docMk/>
            <pc:sldMk cId="144325009" sldId="371"/>
            <ac:grpSpMk id="10" creationId="{609316A9-990D-4EC3-A671-70EE5C1493A4}"/>
          </ac:grpSpMkLst>
        </pc:grpChg>
        <pc:grpChg chg="add del">
          <ac:chgData name="Ellie Brown" userId="fb51a185-9f8a-4b58-9e86-92b6e2c1185d" providerId="ADAL" clId="{20265939-53F3-4730-BE9D-07BAABE94B46}" dt="2026-03-19T15:22:19.812" v="3319" actId="26606"/>
          <ac:grpSpMkLst>
            <pc:docMk/>
            <pc:sldMk cId="144325009" sldId="371"/>
            <ac:grpSpMk id="24" creationId="{2109F83F-40FE-4DB3-84CC-09FB3340D06D}"/>
          </ac:grpSpMkLst>
        </pc:grpChg>
        <pc:grpChg chg="add">
          <ac:chgData name="Ellie Brown" userId="fb51a185-9f8a-4b58-9e86-92b6e2c1185d" providerId="ADAL" clId="{20265939-53F3-4730-BE9D-07BAABE94B46}" dt="2026-03-19T15:22:19.828" v="3320" actId="26606"/>
          <ac:grpSpMkLst>
            <pc:docMk/>
            <pc:sldMk cId="144325009" sldId="371"/>
            <ac:grpSpMk id="37" creationId="{5F054EF5-EFE6-45A2-834C-0F0931F39F1E}"/>
          </ac:grpSpMkLst>
        </pc:grpChg>
        <pc:picChg chg="add mod">
          <ac:chgData name="Ellie Brown" userId="fb51a185-9f8a-4b58-9e86-92b6e2c1185d" providerId="ADAL" clId="{20265939-53F3-4730-BE9D-07BAABE94B46}" dt="2026-03-19T15:22:26.033" v="3322" actId="14100"/>
          <ac:picMkLst>
            <pc:docMk/>
            <pc:sldMk cId="144325009" sldId="371"/>
            <ac:picMk id="5" creationId="{93177E22-F367-C8E7-79EB-19F802FC452A}"/>
          </ac:picMkLst>
        </pc:picChg>
      </pc:sldChg>
      <pc:sldChg chg="addSp delSp modSp new mod setBg addAnim delAnim setClrOvrMap modNotesTx">
        <pc:chgData name="Ellie Brown" userId="fb51a185-9f8a-4b58-9e86-92b6e2c1185d" providerId="ADAL" clId="{20265939-53F3-4730-BE9D-07BAABE94B46}" dt="2026-03-19T15:25:39.737" v="3593" actId="20577"/>
        <pc:sldMkLst>
          <pc:docMk/>
          <pc:sldMk cId="4272580543" sldId="372"/>
        </pc:sldMkLst>
        <pc:spChg chg="mod">
          <ac:chgData name="Ellie Brown" userId="fb51a185-9f8a-4b58-9e86-92b6e2c1185d" providerId="ADAL" clId="{20265939-53F3-4730-BE9D-07BAABE94B46}" dt="2026-03-19T15:25:34.645" v="3591" actId="26606"/>
          <ac:spMkLst>
            <pc:docMk/>
            <pc:sldMk cId="4272580543" sldId="372"/>
            <ac:spMk id="2" creationId="{22DACD45-2E3F-B3DB-4887-8F6AE8B46B58}"/>
          </ac:spMkLst>
        </pc:spChg>
        <pc:spChg chg="del">
          <ac:chgData name="Ellie Brown" userId="fb51a185-9f8a-4b58-9e86-92b6e2c1185d" providerId="ADAL" clId="{20265939-53F3-4730-BE9D-07BAABE94B46}" dt="2026-03-19T15:24:45.662" v="3579" actId="478"/>
          <ac:spMkLst>
            <pc:docMk/>
            <pc:sldMk cId="4272580543" sldId="372"/>
            <ac:spMk id="3" creationId="{90279E25-C61E-D587-B14B-DE3859CD7B5B}"/>
          </ac:spMkLst>
        </pc:spChg>
        <pc:spChg chg="add del">
          <ac:chgData name="Ellie Brown" userId="fb51a185-9f8a-4b58-9e86-92b6e2c1185d" providerId="ADAL" clId="{20265939-53F3-4730-BE9D-07BAABE94B46}" dt="2026-03-19T15:25:34.645" v="3591" actId="26606"/>
          <ac:spMkLst>
            <pc:docMk/>
            <pc:sldMk cId="4272580543" sldId="372"/>
            <ac:spMk id="24" creationId="{4F71A406-3CB7-4E4D-B434-24E6AA4F3997}"/>
          </ac:spMkLst>
        </pc:spChg>
        <pc:grpChg chg="add del">
          <ac:chgData name="Ellie Brown" userId="fb51a185-9f8a-4b58-9e86-92b6e2c1185d" providerId="ADAL" clId="{20265939-53F3-4730-BE9D-07BAABE94B46}" dt="2026-03-19T15:25:34.645" v="3591" actId="26606"/>
          <ac:grpSpMkLst>
            <pc:docMk/>
            <pc:sldMk cId="4272580543" sldId="372"/>
            <ac:grpSpMk id="12" creationId="{3DFBBA17-68C1-41F9-89F3-78F3F2DB97BC}"/>
          </ac:grpSpMkLst>
        </pc:grpChg>
        <pc:picChg chg="add mod ord">
          <ac:chgData name="Ellie Brown" userId="fb51a185-9f8a-4b58-9e86-92b6e2c1185d" providerId="ADAL" clId="{20265939-53F3-4730-BE9D-07BAABE94B46}" dt="2026-03-19T15:25:34.645" v="3591" actId="26606"/>
          <ac:picMkLst>
            <pc:docMk/>
            <pc:sldMk cId="4272580543" sldId="372"/>
            <ac:picMk id="5" creationId="{F44BC2A1-CAF4-88E1-E699-8D9D7AA5A048}"/>
          </ac:picMkLst>
        </pc:picChg>
        <pc:picChg chg="add mod">
          <ac:chgData name="Ellie Brown" userId="fb51a185-9f8a-4b58-9e86-92b6e2c1185d" providerId="ADAL" clId="{20265939-53F3-4730-BE9D-07BAABE94B46}" dt="2026-03-19T15:25:37.557" v="3592" actId="1076"/>
          <ac:picMkLst>
            <pc:docMk/>
            <pc:sldMk cId="4272580543" sldId="372"/>
            <ac:picMk id="7" creationId="{19C28B30-591F-BAAC-7AB8-BB402DA9C34B}"/>
          </ac:picMkLst>
        </pc:picChg>
      </pc:sldChg>
      <pc:sldChg chg="modSp new mod">
        <pc:chgData name="Ellie Brown" userId="fb51a185-9f8a-4b58-9e86-92b6e2c1185d" providerId="ADAL" clId="{20265939-53F3-4730-BE9D-07BAABE94B46}" dt="2026-03-19T15:26:34.334" v="3629" actId="27636"/>
        <pc:sldMkLst>
          <pc:docMk/>
          <pc:sldMk cId="70443778" sldId="373"/>
        </pc:sldMkLst>
        <pc:spChg chg="mod">
          <ac:chgData name="Ellie Brown" userId="fb51a185-9f8a-4b58-9e86-92b6e2c1185d" providerId="ADAL" clId="{20265939-53F3-4730-BE9D-07BAABE94B46}" dt="2026-03-19T15:26:12.862" v="3617" actId="20577"/>
          <ac:spMkLst>
            <pc:docMk/>
            <pc:sldMk cId="70443778" sldId="373"/>
            <ac:spMk id="2" creationId="{8C0F6786-F84C-8EB8-5B36-90AE81C59234}"/>
          </ac:spMkLst>
        </pc:spChg>
        <pc:spChg chg="mod">
          <ac:chgData name="Ellie Brown" userId="fb51a185-9f8a-4b58-9e86-92b6e2c1185d" providerId="ADAL" clId="{20265939-53F3-4730-BE9D-07BAABE94B46}" dt="2026-03-19T15:26:34.334" v="3629" actId="27636"/>
          <ac:spMkLst>
            <pc:docMk/>
            <pc:sldMk cId="70443778" sldId="373"/>
            <ac:spMk id="3" creationId="{8E4CE49E-B80F-EC16-60ED-1276D66C2A35}"/>
          </ac:spMkLst>
        </pc:spChg>
      </pc:sldChg>
      <pc:sldChg chg="addSp modSp new mod setBg">
        <pc:chgData name="Ellie Brown" userId="fb51a185-9f8a-4b58-9e86-92b6e2c1185d" providerId="ADAL" clId="{20265939-53F3-4730-BE9D-07BAABE94B46}" dt="2026-03-19T15:27:50.868" v="3704" actId="26606"/>
        <pc:sldMkLst>
          <pc:docMk/>
          <pc:sldMk cId="1855725514" sldId="374"/>
        </pc:sldMkLst>
        <pc:spChg chg="mod">
          <ac:chgData name="Ellie Brown" userId="fb51a185-9f8a-4b58-9e86-92b6e2c1185d" providerId="ADAL" clId="{20265939-53F3-4730-BE9D-07BAABE94B46}" dt="2026-03-19T15:27:50.868" v="3704" actId="26606"/>
          <ac:spMkLst>
            <pc:docMk/>
            <pc:sldMk cId="1855725514" sldId="374"/>
            <ac:spMk id="2" creationId="{5CFE782C-41AE-6AC4-E339-DE695BAF4B86}"/>
          </ac:spMkLst>
        </pc:spChg>
        <pc:spChg chg="mod">
          <ac:chgData name="Ellie Brown" userId="fb51a185-9f8a-4b58-9e86-92b6e2c1185d" providerId="ADAL" clId="{20265939-53F3-4730-BE9D-07BAABE94B46}" dt="2026-03-19T15:27:50.868" v="3704" actId="26606"/>
          <ac:spMkLst>
            <pc:docMk/>
            <pc:sldMk cId="1855725514" sldId="374"/>
            <ac:spMk id="3" creationId="{E79548F5-A53D-F903-1B52-57BB0B750249}"/>
          </ac:spMkLst>
        </pc:spChg>
        <pc:spChg chg="add">
          <ac:chgData name="Ellie Brown" userId="fb51a185-9f8a-4b58-9e86-92b6e2c1185d" providerId="ADAL" clId="{20265939-53F3-4730-BE9D-07BAABE94B46}" dt="2026-03-19T15:27:50.868" v="3704" actId="26606"/>
          <ac:spMkLst>
            <pc:docMk/>
            <pc:sldMk cId="1855725514" sldId="374"/>
            <ac:spMk id="9" creationId="{3D6475D0-776E-47C5-97FF-DF8721813F6B}"/>
          </ac:spMkLst>
        </pc:spChg>
        <pc:picChg chg="add">
          <ac:chgData name="Ellie Brown" userId="fb51a185-9f8a-4b58-9e86-92b6e2c1185d" providerId="ADAL" clId="{20265939-53F3-4730-BE9D-07BAABE94B46}" dt="2026-03-19T15:27:50.868" v="3704" actId="26606"/>
          <ac:picMkLst>
            <pc:docMk/>
            <pc:sldMk cId="1855725514" sldId="374"/>
            <ac:picMk id="5" creationId="{18E67C40-EFB2-9F3A-EFFE-4317BFF6700B}"/>
          </ac:picMkLst>
        </pc:picChg>
      </pc:sldChg>
      <pc:sldChg chg="modSp new mod">
        <pc:chgData name="Ellie Brown" userId="fb51a185-9f8a-4b58-9e86-92b6e2c1185d" providerId="ADAL" clId="{20265939-53F3-4730-BE9D-07BAABE94B46}" dt="2026-03-19T15:31:12.723" v="3861" actId="20577"/>
        <pc:sldMkLst>
          <pc:docMk/>
          <pc:sldMk cId="1399454081" sldId="375"/>
        </pc:sldMkLst>
        <pc:spChg chg="mod">
          <ac:chgData name="Ellie Brown" userId="fb51a185-9f8a-4b58-9e86-92b6e2c1185d" providerId="ADAL" clId="{20265939-53F3-4730-BE9D-07BAABE94B46}" dt="2026-03-19T15:30:01.023" v="3753" actId="20577"/>
          <ac:spMkLst>
            <pc:docMk/>
            <pc:sldMk cId="1399454081" sldId="375"/>
            <ac:spMk id="2" creationId="{E0481290-6C04-27C9-895A-9409250AD5F4}"/>
          </ac:spMkLst>
        </pc:spChg>
        <pc:spChg chg="mod">
          <ac:chgData name="Ellie Brown" userId="fb51a185-9f8a-4b58-9e86-92b6e2c1185d" providerId="ADAL" clId="{20265939-53F3-4730-BE9D-07BAABE94B46}" dt="2026-03-19T15:31:12.723" v="3861" actId="20577"/>
          <ac:spMkLst>
            <pc:docMk/>
            <pc:sldMk cId="1399454081" sldId="375"/>
            <ac:spMk id="3" creationId="{8144D75A-B4EE-BF64-2623-F8C7B7E13DA9}"/>
          </ac:spMkLst>
        </pc:spChg>
      </pc:sldChg>
      <pc:sldChg chg="new del">
        <pc:chgData name="Ellie Brown" userId="fb51a185-9f8a-4b58-9e86-92b6e2c1185d" providerId="ADAL" clId="{20265939-53F3-4730-BE9D-07BAABE94B46}" dt="2026-03-19T15:31:50.638" v="3866" actId="47"/>
        <pc:sldMkLst>
          <pc:docMk/>
          <pc:sldMk cId="3471019129" sldId="37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6" Type="http://schemas.openxmlformats.org/officeDocument/2006/relationships/image" Target="../media/image33.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6" Type="http://schemas.openxmlformats.org/officeDocument/2006/relationships/image" Target="../media/image33.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5" Type="http://schemas.openxmlformats.org/officeDocument/2006/relationships/image" Target="../media/image3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C94B66-AF85-4511-AF4D-4E62DEB427E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2E3CA6-0A52-4521-B708-67F2A2DE9DC7}">
      <dgm:prSet/>
      <dgm:spPr/>
      <dgm:t>
        <a:bodyPr/>
        <a:lstStyle/>
        <a:p>
          <a:r>
            <a:rPr lang="en-GB"/>
            <a:t>Exchange of Contracts</a:t>
          </a:r>
          <a:endParaRPr lang="en-US"/>
        </a:p>
      </dgm:t>
    </dgm:pt>
    <dgm:pt modelId="{335B8D8C-5D27-48A0-8C94-2A8D3E218851}" type="parTrans" cxnId="{6D144B72-3793-418B-879B-371BE4E9D603}">
      <dgm:prSet/>
      <dgm:spPr/>
      <dgm:t>
        <a:bodyPr/>
        <a:lstStyle/>
        <a:p>
          <a:endParaRPr lang="en-US"/>
        </a:p>
      </dgm:t>
    </dgm:pt>
    <dgm:pt modelId="{7AD4CF12-5BC9-4FEC-A27A-C4DD5C9B88C8}" type="sibTrans" cxnId="{6D144B72-3793-418B-879B-371BE4E9D603}">
      <dgm:prSet/>
      <dgm:spPr/>
      <dgm:t>
        <a:bodyPr/>
        <a:lstStyle/>
        <a:p>
          <a:endParaRPr lang="en-US"/>
        </a:p>
      </dgm:t>
    </dgm:pt>
    <dgm:pt modelId="{BBBBB05B-0EA0-4E36-87A3-E645EBC07349}">
      <dgm:prSet/>
      <dgm:spPr/>
      <dgm:t>
        <a:bodyPr/>
        <a:lstStyle/>
        <a:p>
          <a:r>
            <a:rPr lang="en-GB"/>
            <a:t>Completion</a:t>
          </a:r>
          <a:endParaRPr lang="en-US"/>
        </a:p>
      </dgm:t>
    </dgm:pt>
    <dgm:pt modelId="{A98D5436-E4F0-4BDF-83FF-3EA6C57167C8}" type="parTrans" cxnId="{749535BB-F0E7-4460-8ED0-7DD159674675}">
      <dgm:prSet/>
      <dgm:spPr/>
      <dgm:t>
        <a:bodyPr/>
        <a:lstStyle/>
        <a:p>
          <a:endParaRPr lang="en-US"/>
        </a:p>
      </dgm:t>
    </dgm:pt>
    <dgm:pt modelId="{95A1A711-26A4-4C71-8E51-680800FD5292}" type="sibTrans" cxnId="{749535BB-F0E7-4460-8ED0-7DD159674675}">
      <dgm:prSet/>
      <dgm:spPr/>
      <dgm:t>
        <a:bodyPr/>
        <a:lstStyle/>
        <a:p>
          <a:endParaRPr lang="en-US"/>
        </a:p>
      </dgm:t>
    </dgm:pt>
    <dgm:pt modelId="{3782B044-144D-49D6-8677-5C26966BEDD3}" type="pres">
      <dgm:prSet presAssocID="{16C94B66-AF85-4511-AF4D-4E62DEB427EF}" presName="root" presStyleCnt="0">
        <dgm:presLayoutVars>
          <dgm:dir/>
          <dgm:resizeHandles val="exact"/>
        </dgm:presLayoutVars>
      </dgm:prSet>
      <dgm:spPr/>
    </dgm:pt>
    <dgm:pt modelId="{DF569062-5432-4607-A703-099437845735}" type="pres">
      <dgm:prSet presAssocID="{1F2E3CA6-0A52-4521-B708-67F2A2DE9DC7}" presName="compNode" presStyleCnt="0"/>
      <dgm:spPr/>
    </dgm:pt>
    <dgm:pt modelId="{4A9509B9-BAC6-42AD-BEEC-F9FA7304A569}" type="pres">
      <dgm:prSet presAssocID="{1F2E3CA6-0A52-4521-B708-67F2A2DE9D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08AF69CF-5EB4-4DFF-97C1-C6A455BCC3CB}" type="pres">
      <dgm:prSet presAssocID="{1F2E3CA6-0A52-4521-B708-67F2A2DE9DC7}" presName="spaceRect" presStyleCnt="0"/>
      <dgm:spPr/>
    </dgm:pt>
    <dgm:pt modelId="{57D13D0D-E58B-4AD8-8A6E-E266879C8546}" type="pres">
      <dgm:prSet presAssocID="{1F2E3CA6-0A52-4521-B708-67F2A2DE9DC7}" presName="textRect" presStyleLbl="revTx" presStyleIdx="0" presStyleCnt="2">
        <dgm:presLayoutVars>
          <dgm:chMax val="1"/>
          <dgm:chPref val="1"/>
        </dgm:presLayoutVars>
      </dgm:prSet>
      <dgm:spPr/>
    </dgm:pt>
    <dgm:pt modelId="{82477F48-67D0-4422-9CB2-13C206CB8FBC}" type="pres">
      <dgm:prSet presAssocID="{7AD4CF12-5BC9-4FEC-A27A-C4DD5C9B88C8}" presName="sibTrans" presStyleCnt="0"/>
      <dgm:spPr/>
    </dgm:pt>
    <dgm:pt modelId="{970980C4-509B-4F28-8A19-17FE2FEBD408}" type="pres">
      <dgm:prSet presAssocID="{BBBBB05B-0EA0-4E36-87A3-E645EBC07349}" presName="compNode" presStyleCnt="0"/>
      <dgm:spPr/>
    </dgm:pt>
    <dgm:pt modelId="{F01441C0-C5FC-43F4-9D38-44AF144D227E}" type="pres">
      <dgm:prSet presAssocID="{BBBBB05B-0EA0-4E36-87A3-E645EBC073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st"/>
        </a:ext>
      </dgm:extLst>
    </dgm:pt>
    <dgm:pt modelId="{59C749AE-659E-4D2E-AB19-D775F59EB096}" type="pres">
      <dgm:prSet presAssocID="{BBBBB05B-0EA0-4E36-87A3-E645EBC07349}" presName="spaceRect" presStyleCnt="0"/>
      <dgm:spPr/>
    </dgm:pt>
    <dgm:pt modelId="{9A842571-074D-4888-A593-AA908B6A9E63}" type="pres">
      <dgm:prSet presAssocID="{BBBBB05B-0EA0-4E36-87A3-E645EBC07349}" presName="textRect" presStyleLbl="revTx" presStyleIdx="1" presStyleCnt="2">
        <dgm:presLayoutVars>
          <dgm:chMax val="1"/>
          <dgm:chPref val="1"/>
        </dgm:presLayoutVars>
      </dgm:prSet>
      <dgm:spPr/>
    </dgm:pt>
  </dgm:ptLst>
  <dgm:cxnLst>
    <dgm:cxn modelId="{6C0AA733-1540-4B8A-8C57-4CD787FF51E6}" type="presOf" srcId="{1F2E3CA6-0A52-4521-B708-67F2A2DE9DC7}" destId="{57D13D0D-E58B-4AD8-8A6E-E266879C8546}" srcOrd="0" destOrd="0" presId="urn:microsoft.com/office/officeart/2018/2/layout/IconLabelList"/>
    <dgm:cxn modelId="{CBF1994A-E0D0-48D6-8CAA-7E5797D0B559}" type="presOf" srcId="{BBBBB05B-0EA0-4E36-87A3-E645EBC07349}" destId="{9A842571-074D-4888-A593-AA908B6A9E63}" srcOrd="0" destOrd="0" presId="urn:microsoft.com/office/officeart/2018/2/layout/IconLabelList"/>
    <dgm:cxn modelId="{6D144B72-3793-418B-879B-371BE4E9D603}" srcId="{16C94B66-AF85-4511-AF4D-4E62DEB427EF}" destId="{1F2E3CA6-0A52-4521-B708-67F2A2DE9DC7}" srcOrd="0" destOrd="0" parTransId="{335B8D8C-5D27-48A0-8C94-2A8D3E218851}" sibTransId="{7AD4CF12-5BC9-4FEC-A27A-C4DD5C9B88C8}"/>
    <dgm:cxn modelId="{C2E58BB8-D21F-44A6-A0FA-FF1D6DF1D77D}" type="presOf" srcId="{16C94B66-AF85-4511-AF4D-4E62DEB427EF}" destId="{3782B044-144D-49D6-8677-5C26966BEDD3}" srcOrd="0" destOrd="0" presId="urn:microsoft.com/office/officeart/2018/2/layout/IconLabelList"/>
    <dgm:cxn modelId="{749535BB-F0E7-4460-8ED0-7DD159674675}" srcId="{16C94B66-AF85-4511-AF4D-4E62DEB427EF}" destId="{BBBBB05B-0EA0-4E36-87A3-E645EBC07349}" srcOrd="1" destOrd="0" parTransId="{A98D5436-E4F0-4BDF-83FF-3EA6C57167C8}" sibTransId="{95A1A711-26A4-4C71-8E51-680800FD5292}"/>
    <dgm:cxn modelId="{6BA3E514-9ED8-4432-98EF-DF6AE2A12E2D}" type="presParOf" srcId="{3782B044-144D-49D6-8677-5C26966BEDD3}" destId="{DF569062-5432-4607-A703-099437845735}" srcOrd="0" destOrd="0" presId="urn:microsoft.com/office/officeart/2018/2/layout/IconLabelList"/>
    <dgm:cxn modelId="{63277AA8-9117-44E9-A1D3-DE06D38F97F9}" type="presParOf" srcId="{DF569062-5432-4607-A703-099437845735}" destId="{4A9509B9-BAC6-42AD-BEEC-F9FA7304A569}" srcOrd="0" destOrd="0" presId="urn:microsoft.com/office/officeart/2018/2/layout/IconLabelList"/>
    <dgm:cxn modelId="{F7A3F8F8-B8E4-46E4-A6BC-C88767259B7B}" type="presParOf" srcId="{DF569062-5432-4607-A703-099437845735}" destId="{08AF69CF-5EB4-4DFF-97C1-C6A455BCC3CB}" srcOrd="1" destOrd="0" presId="urn:microsoft.com/office/officeart/2018/2/layout/IconLabelList"/>
    <dgm:cxn modelId="{2624D836-F4F0-4B78-BBC9-84AF38883F2F}" type="presParOf" srcId="{DF569062-5432-4607-A703-099437845735}" destId="{57D13D0D-E58B-4AD8-8A6E-E266879C8546}" srcOrd="2" destOrd="0" presId="urn:microsoft.com/office/officeart/2018/2/layout/IconLabelList"/>
    <dgm:cxn modelId="{1A215EDE-824D-4004-B04E-010D4286CEC6}" type="presParOf" srcId="{3782B044-144D-49D6-8677-5C26966BEDD3}" destId="{82477F48-67D0-4422-9CB2-13C206CB8FBC}" srcOrd="1" destOrd="0" presId="urn:microsoft.com/office/officeart/2018/2/layout/IconLabelList"/>
    <dgm:cxn modelId="{45568D25-2ABD-4891-B31A-EAC7DCC81639}" type="presParOf" srcId="{3782B044-144D-49D6-8677-5C26966BEDD3}" destId="{970980C4-509B-4F28-8A19-17FE2FEBD408}" srcOrd="2" destOrd="0" presId="urn:microsoft.com/office/officeart/2018/2/layout/IconLabelList"/>
    <dgm:cxn modelId="{006D3DFF-07AF-4DB5-859C-CC11FA485CB7}" type="presParOf" srcId="{970980C4-509B-4F28-8A19-17FE2FEBD408}" destId="{F01441C0-C5FC-43F4-9D38-44AF144D227E}" srcOrd="0" destOrd="0" presId="urn:microsoft.com/office/officeart/2018/2/layout/IconLabelList"/>
    <dgm:cxn modelId="{4E919D47-07EB-43D1-A4A4-FCC6DE9A6AAF}" type="presParOf" srcId="{970980C4-509B-4F28-8A19-17FE2FEBD408}" destId="{59C749AE-659E-4D2E-AB19-D775F59EB096}" srcOrd="1" destOrd="0" presId="urn:microsoft.com/office/officeart/2018/2/layout/IconLabelList"/>
    <dgm:cxn modelId="{AC86C02E-909F-4146-810A-6B0041FE0887}" type="presParOf" srcId="{970980C4-509B-4F28-8A19-17FE2FEBD408}" destId="{9A842571-074D-4888-A593-AA908B6A9E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E43B84-98B5-4FA5-B8A5-390184B4A98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2862805-2230-4E19-A0E3-D520E1AF00F6}">
      <dgm:prSet/>
      <dgm:spPr/>
      <dgm:t>
        <a:bodyPr/>
        <a:lstStyle/>
        <a:p>
          <a:r>
            <a:rPr lang="en-GB"/>
            <a:t>Personal/Contact information needed from the client</a:t>
          </a:r>
          <a:endParaRPr lang="en-US"/>
        </a:p>
      </dgm:t>
    </dgm:pt>
    <dgm:pt modelId="{8E483795-BD75-456B-AA45-861C48EC76DF}" type="parTrans" cxnId="{7CDB17DE-F6BD-4F85-8E15-12E169FE381F}">
      <dgm:prSet/>
      <dgm:spPr/>
      <dgm:t>
        <a:bodyPr/>
        <a:lstStyle/>
        <a:p>
          <a:endParaRPr lang="en-US"/>
        </a:p>
      </dgm:t>
    </dgm:pt>
    <dgm:pt modelId="{F15060C1-22C7-4E7E-84DD-67321AF83BA8}" type="sibTrans" cxnId="{7CDB17DE-F6BD-4F85-8E15-12E169FE381F}">
      <dgm:prSet/>
      <dgm:spPr/>
      <dgm:t>
        <a:bodyPr/>
        <a:lstStyle/>
        <a:p>
          <a:endParaRPr lang="en-US"/>
        </a:p>
      </dgm:t>
    </dgm:pt>
    <dgm:pt modelId="{DD976B07-B11D-4E34-91DA-A8747C08BB30}">
      <dgm:prSet/>
      <dgm:spPr/>
      <dgm:t>
        <a:bodyPr/>
        <a:lstStyle/>
        <a:p>
          <a:r>
            <a:rPr lang="en-GB"/>
            <a:t>Information specific to a sale transaction</a:t>
          </a:r>
          <a:endParaRPr lang="en-US"/>
        </a:p>
      </dgm:t>
    </dgm:pt>
    <dgm:pt modelId="{020A0E82-57B4-48DC-AF89-996B267F3D67}" type="parTrans" cxnId="{9043AA36-7D79-426E-B85F-D80969AEB3AA}">
      <dgm:prSet/>
      <dgm:spPr/>
      <dgm:t>
        <a:bodyPr/>
        <a:lstStyle/>
        <a:p>
          <a:endParaRPr lang="en-US"/>
        </a:p>
      </dgm:t>
    </dgm:pt>
    <dgm:pt modelId="{F9E35921-10AD-4995-AB4A-427DDD54E69B}" type="sibTrans" cxnId="{9043AA36-7D79-426E-B85F-D80969AEB3AA}">
      <dgm:prSet/>
      <dgm:spPr/>
      <dgm:t>
        <a:bodyPr/>
        <a:lstStyle/>
        <a:p>
          <a:endParaRPr lang="en-US"/>
        </a:p>
      </dgm:t>
    </dgm:pt>
    <dgm:pt modelId="{E58889C7-17B3-4D3B-9D79-1E42C4F5F7D4}">
      <dgm:prSet/>
      <dgm:spPr/>
      <dgm:t>
        <a:bodyPr/>
        <a:lstStyle/>
        <a:p>
          <a:r>
            <a:rPr lang="en-GB"/>
            <a:t>Information specific to a purchase transaction</a:t>
          </a:r>
          <a:endParaRPr lang="en-US"/>
        </a:p>
      </dgm:t>
    </dgm:pt>
    <dgm:pt modelId="{2006F207-B0D5-4C5F-8E4E-EE247622662D}" type="parTrans" cxnId="{F25E6CAF-5A56-4DCA-B980-2C342CDCA9ED}">
      <dgm:prSet/>
      <dgm:spPr/>
      <dgm:t>
        <a:bodyPr/>
        <a:lstStyle/>
        <a:p>
          <a:endParaRPr lang="en-US"/>
        </a:p>
      </dgm:t>
    </dgm:pt>
    <dgm:pt modelId="{E00A2758-03A3-4D8C-8AC1-4963ABE5231D}" type="sibTrans" cxnId="{F25E6CAF-5A56-4DCA-B980-2C342CDCA9ED}">
      <dgm:prSet/>
      <dgm:spPr/>
      <dgm:t>
        <a:bodyPr/>
        <a:lstStyle/>
        <a:p>
          <a:endParaRPr lang="en-US"/>
        </a:p>
      </dgm:t>
    </dgm:pt>
    <dgm:pt modelId="{43FAF1B2-739F-4881-A96E-3C37DD61A488}" type="pres">
      <dgm:prSet presAssocID="{EDE43B84-98B5-4FA5-B8A5-390184B4A98B}" presName="linear" presStyleCnt="0">
        <dgm:presLayoutVars>
          <dgm:animLvl val="lvl"/>
          <dgm:resizeHandles val="exact"/>
        </dgm:presLayoutVars>
      </dgm:prSet>
      <dgm:spPr/>
    </dgm:pt>
    <dgm:pt modelId="{B7797DCC-F022-44CB-84AE-55E2F3EC6249}" type="pres">
      <dgm:prSet presAssocID="{D2862805-2230-4E19-A0E3-D520E1AF00F6}" presName="parentText" presStyleLbl="node1" presStyleIdx="0" presStyleCnt="3">
        <dgm:presLayoutVars>
          <dgm:chMax val="0"/>
          <dgm:bulletEnabled val="1"/>
        </dgm:presLayoutVars>
      </dgm:prSet>
      <dgm:spPr/>
    </dgm:pt>
    <dgm:pt modelId="{FA16170C-107E-40DD-9287-F8F340BCD19A}" type="pres">
      <dgm:prSet presAssocID="{F15060C1-22C7-4E7E-84DD-67321AF83BA8}" presName="spacer" presStyleCnt="0"/>
      <dgm:spPr/>
    </dgm:pt>
    <dgm:pt modelId="{EF14CC2A-FB2D-466B-8896-E292ECC7A905}" type="pres">
      <dgm:prSet presAssocID="{DD976B07-B11D-4E34-91DA-A8747C08BB30}" presName="parentText" presStyleLbl="node1" presStyleIdx="1" presStyleCnt="3">
        <dgm:presLayoutVars>
          <dgm:chMax val="0"/>
          <dgm:bulletEnabled val="1"/>
        </dgm:presLayoutVars>
      </dgm:prSet>
      <dgm:spPr/>
    </dgm:pt>
    <dgm:pt modelId="{272D61F0-D2FB-4110-A0C1-456142893CF4}" type="pres">
      <dgm:prSet presAssocID="{F9E35921-10AD-4995-AB4A-427DDD54E69B}" presName="spacer" presStyleCnt="0"/>
      <dgm:spPr/>
    </dgm:pt>
    <dgm:pt modelId="{7DC5DD72-9491-4979-B361-F7A0AECDE591}" type="pres">
      <dgm:prSet presAssocID="{E58889C7-17B3-4D3B-9D79-1E42C4F5F7D4}" presName="parentText" presStyleLbl="node1" presStyleIdx="2" presStyleCnt="3">
        <dgm:presLayoutVars>
          <dgm:chMax val="0"/>
          <dgm:bulletEnabled val="1"/>
        </dgm:presLayoutVars>
      </dgm:prSet>
      <dgm:spPr/>
    </dgm:pt>
  </dgm:ptLst>
  <dgm:cxnLst>
    <dgm:cxn modelId="{9043AA36-7D79-426E-B85F-D80969AEB3AA}" srcId="{EDE43B84-98B5-4FA5-B8A5-390184B4A98B}" destId="{DD976B07-B11D-4E34-91DA-A8747C08BB30}" srcOrd="1" destOrd="0" parTransId="{020A0E82-57B4-48DC-AF89-996B267F3D67}" sibTransId="{F9E35921-10AD-4995-AB4A-427DDD54E69B}"/>
    <dgm:cxn modelId="{645B3579-20BB-4984-A650-70CF08D687F5}" type="presOf" srcId="{E58889C7-17B3-4D3B-9D79-1E42C4F5F7D4}" destId="{7DC5DD72-9491-4979-B361-F7A0AECDE591}" srcOrd="0" destOrd="0" presId="urn:microsoft.com/office/officeart/2005/8/layout/vList2"/>
    <dgm:cxn modelId="{FE807297-595F-4345-B0B5-AB055A98659B}" type="presOf" srcId="{EDE43B84-98B5-4FA5-B8A5-390184B4A98B}" destId="{43FAF1B2-739F-4881-A96E-3C37DD61A488}" srcOrd="0" destOrd="0" presId="urn:microsoft.com/office/officeart/2005/8/layout/vList2"/>
    <dgm:cxn modelId="{F25E6CAF-5A56-4DCA-B980-2C342CDCA9ED}" srcId="{EDE43B84-98B5-4FA5-B8A5-390184B4A98B}" destId="{E58889C7-17B3-4D3B-9D79-1E42C4F5F7D4}" srcOrd="2" destOrd="0" parTransId="{2006F207-B0D5-4C5F-8E4E-EE247622662D}" sibTransId="{E00A2758-03A3-4D8C-8AC1-4963ABE5231D}"/>
    <dgm:cxn modelId="{4992DEB3-55B7-47EC-90ED-921961BABBED}" type="presOf" srcId="{D2862805-2230-4E19-A0E3-D520E1AF00F6}" destId="{B7797DCC-F022-44CB-84AE-55E2F3EC6249}" srcOrd="0" destOrd="0" presId="urn:microsoft.com/office/officeart/2005/8/layout/vList2"/>
    <dgm:cxn modelId="{462D86B4-2BCC-4AD4-8C1E-A05C4F1E5B3B}" type="presOf" srcId="{DD976B07-B11D-4E34-91DA-A8747C08BB30}" destId="{EF14CC2A-FB2D-466B-8896-E292ECC7A905}" srcOrd="0" destOrd="0" presId="urn:microsoft.com/office/officeart/2005/8/layout/vList2"/>
    <dgm:cxn modelId="{7CDB17DE-F6BD-4F85-8E15-12E169FE381F}" srcId="{EDE43B84-98B5-4FA5-B8A5-390184B4A98B}" destId="{D2862805-2230-4E19-A0E3-D520E1AF00F6}" srcOrd="0" destOrd="0" parTransId="{8E483795-BD75-456B-AA45-861C48EC76DF}" sibTransId="{F15060C1-22C7-4E7E-84DD-67321AF83BA8}"/>
    <dgm:cxn modelId="{CC6009FA-AE63-43C4-96EA-F7C09CB244A9}" type="presParOf" srcId="{43FAF1B2-739F-4881-A96E-3C37DD61A488}" destId="{B7797DCC-F022-44CB-84AE-55E2F3EC6249}" srcOrd="0" destOrd="0" presId="urn:microsoft.com/office/officeart/2005/8/layout/vList2"/>
    <dgm:cxn modelId="{6D4B57B1-54A1-43D6-BB9A-8BBCE1C71BE4}" type="presParOf" srcId="{43FAF1B2-739F-4881-A96E-3C37DD61A488}" destId="{FA16170C-107E-40DD-9287-F8F340BCD19A}" srcOrd="1" destOrd="0" presId="urn:microsoft.com/office/officeart/2005/8/layout/vList2"/>
    <dgm:cxn modelId="{DFF576EE-6F78-4A1F-A19A-EB4FF9E8E2CF}" type="presParOf" srcId="{43FAF1B2-739F-4881-A96E-3C37DD61A488}" destId="{EF14CC2A-FB2D-466B-8896-E292ECC7A905}" srcOrd="2" destOrd="0" presId="urn:microsoft.com/office/officeart/2005/8/layout/vList2"/>
    <dgm:cxn modelId="{8ECB96D5-75CF-483F-95A8-4B02063BE16B}" type="presParOf" srcId="{43FAF1B2-739F-4881-A96E-3C37DD61A488}" destId="{272D61F0-D2FB-4110-A0C1-456142893CF4}" srcOrd="3" destOrd="0" presId="urn:microsoft.com/office/officeart/2005/8/layout/vList2"/>
    <dgm:cxn modelId="{C620496D-034C-48DA-BD2C-E4FA19494E13}" type="presParOf" srcId="{43FAF1B2-739F-4881-A96E-3C37DD61A488}" destId="{7DC5DD72-9491-4979-B361-F7A0AECDE59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F11070-7D15-4196-87B8-BD3C0DEC154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59BCAF6-9E5F-4C23-9BCC-92E825020FAA}">
      <dgm:prSet/>
      <dgm:spPr/>
      <dgm:t>
        <a:bodyPr/>
        <a:lstStyle/>
        <a:p>
          <a:pPr>
            <a:lnSpc>
              <a:spcPct val="100000"/>
            </a:lnSpc>
          </a:pPr>
          <a:r>
            <a:rPr lang="en-GB"/>
            <a:t>= certificate prepared by an energy assessor giving the energy efficiency rating of a property</a:t>
          </a:r>
          <a:endParaRPr lang="en-US"/>
        </a:p>
      </dgm:t>
    </dgm:pt>
    <dgm:pt modelId="{23E050B6-3E40-4918-8079-8DD8DF816248}" type="parTrans" cxnId="{EB0552EB-3FB0-4E87-B297-CBD02122AF16}">
      <dgm:prSet/>
      <dgm:spPr/>
      <dgm:t>
        <a:bodyPr/>
        <a:lstStyle/>
        <a:p>
          <a:endParaRPr lang="en-US"/>
        </a:p>
      </dgm:t>
    </dgm:pt>
    <dgm:pt modelId="{3175E6E6-6F18-4580-BE4C-ACFBAB0CB0B3}" type="sibTrans" cxnId="{EB0552EB-3FB0-4E87-B297-CBD02122AF16}">
      <dgm:prSet/>
      <dgm:spPr/>
      <dgm:t>
        <a:bodyPr/>
        <a:lstStyle/>
        <a:p>
          <a:endParaRPr lang="en-US"/>
        </a:p>
      </dgm:t>
    </dgm:pt>
    <dgm:pt modelId="{A1F92693-8ABF-4AE5-B761-5214F96CD37B}">
      <dgm:prSet/>
      <dgm:spPr/>
      <dgm:t>
        <a:bodyPr/>
        <a:lstStyle/>
        <a:p>
          <a:pPr>
            <a:lnSpc>
              <a:spcPct val="100000"/>
            </a:lnSpc>
          </a:pPr>
          <a:r>
            <a:rPr lang="en-GB" dirty="0"/>
            <a:t>Scale from A (most efficient) to G (least efficient) – average score seems to be D/E in UK</a:t>
          </a:r>
          <a:endParaRPr lang="en-US" dirty="0"/>
        </a:p>
      </dgm:t>
    </dgm:pt>
    <dgm:pt modelId="{3923DF02-FBBB-4BAB-BCB7-90CE29ECA126}" type="parTrans" cxnId="{6F229007-7959-4362-ABEF-2227977EA92D}">
      <dgm:prSet/>
      <dgm:spPr/>
      <dgm:t>
        <a:bodyPr/>
        <a:lstStyle/>
        <a:p>
          <a:endParaRPr lang="en-US"/>
        </a:p>
      </dgm:t>
    </dgm:pt>
    <dgm:pt modelId="{2A2D71BE-8F62-49E5-A0E9-24CD28703CE3}" type="sibTrans" cxnId="{6F229007-7959-4362-ABEF-2227977EA92D}">
      <dgm:prSet/>
      <dgm:spPr/>
      <dgm:t>
        <a:bodyPr/>
        <a:lstStyle/>
        <a:p>
          <a:endParaRPr lang="en-US"/>
        </a:p>
      </dgm:t>
    </dgm:pt>
    <dgm:pt modelId="{EA2B6250-EA4C-4CD7-B2B0-C32DEBF79020}">
      <dgm:prSet/>
      <dgm:spPr/>
      <dgm:t>
        <a:bodyPr/>
        <a:lstStyle/>
        <a:p>
          <a:pPr>
            <a:lnSpc>
              <a:spcPct val="100000"/>
            </a:lnSpc>
          </a:pPr>
          <a:r>
            <a:rPr lang="en-GB" dirty="0"/>
            <a:t>Requirement to have one under Energy Performance of Buildings (England and Wales) Regulations 2012</a:t>
          </a:r>
          <a:endParaRPr lang="en-US" dirty="0"/>
        </a:p>
      </dgm:t>
    </dgm:pt>
    <dgm:pt modelId="{8619BB3A-5D85-4A67-9C2B-63E5F228D2DA}" type="parTrans" cxnId="{27A330BA-4EB9-40E6-BB2F-C82F40095AC5}">
      <dgm:prSet/>
      <dgm:spPr/>
      <dgm:t>
        <a:bodyPr/>
        <a:lstStyle/>
        <a:p>
          <a:endParaRPr lang="en-US"/>
        </a:p>
      </dgm:t>
    </dgm:pt>
    <dgm:pt modelId="{5ED5C8FF-CA88-469C-8318-F6D313B4D509}" type="sibTrans" cxnId="{27A330BA-4EB9-40E6-BB2F-C82F40095AC5}">
      <dgm:prSet/>
      <dgm:spPr/>
      <dgm:t>
        <a:bodyPr/>
        <a:lstStyle/>
        <a:p>
          <a:endParaRPr lang="en-US"/>
        </a:p>
      </dgm:t>
    </dgm:pt>
    <dgm:pt modelId="{903AF028-28E7-43FF-A349-CA97052259BC}">
      <dgm:prSet/>
      <dgm:spPr/>
      <dgm:t>
        <a:bodyPr/>
        <a:lstStyle/>
        <a:p>
          <a:pPr>
            <a:lnSpc>
              <a:spcPct val="100000"/>
            </a:lnSpc>
          </a:pPr>
          <a:r>
            <a:rPr lang="en-GB"/>
            <a:t>Legal obligation on Seller to provide one at earliest possible opportunity  i.e. prior to property being put on market, within 7 days of being on market or at latest 21 days after that</a:t>
          </a:r>
          <a:endParaRPr lang="en-US"/>
        </a:p>
      </dgm:t>
    </dgm:pt>
    <dgm:pt modelId="{3982928A-DDC3-4D13-A67E-CEE421069FBA}" type="parTrans" cxnId="{F79DF662-B1CF-4DC5-A6FF-638361DC9BD5}">
      <dgm:prSet/>
      <dgm:spPr/>
      <dgm:t>
        <a:bodyPr/>
        <a:lstStyle/>
        <a:p>
          <a:endParaRPr lang="en-US"/>
        </a:p>
      </dgm:t>
    </dgm:pt>
    <dgm:pt modelId="{0159277B-4B69-4F13-B184-09FEAA2DA725}" type="sibTrans" cxnId="{F79DF662-B1CF-4DC5-A6FF-638361DC9BD5}">
      <dgm:prSet/>
      <dgm:spPr/>
      <dgm:t>
        <a:bodyPr/>
        <a:lstStyle/>
        <a:p>
          <a:endParaRPr lang="en-US"/>
        </a:p>
      </dgm:t>
    </dgm:pt>
    <dgm:pt modelId="{E5CCF6C6-D0DC-41F8-BDD1-CAC7BDD05B2C}">
      <dgm:prSet/>
      <dgm:spPr/>
      <dgm:t>
        <a:bodyPr/>
        <a:lstStyle/>
        <a:p>
          <a:pPr>
            <a:lnSpc>
              <a:spcPct val="100000"/>
            </a:lnSpc>
          </a:pPr>
          <a:r>
            <a:rPr lang="en-GB" dirty="0"/>
            <a:t>Fixed penalty charge of £200 for non-compliance (issued by Trading Standards)</a:t>
          </a:r>
          <a:endParaRPr lang="en-US" dirty="0"/>
        </a:p>
      </dgm:t>
    </dgm:pt>
    <dgm:pt modelId="{B75E6430-FDB3-4DD3-BB8C-1714E8A07BE8}" type="parTrans" cxnId="{7E45EB9E-4E06-4998-B2B1-153DD45D249C}">
      <dgm:prSet/>
      <dgm:spPr/>
      <dgm:t>
        <a:bodyPr/>
        <a:lstStyle/>
        <a:p>
          <a:endParaRPr lang="en-US"/>
        </a:p>
      </dgm:t>
    </dgm:pt>
    <dgm:pt modelId="{8773D2CF-1F94-4B2B-AD55-DC1D6994813A}" type="sibTrans" cxnId="{7E45EB9E-4E06-4998-B2B1-153DD45D249C}">
      <dgm:prSet/>
      <dgm:spPr/>
      <dgm:t>
        <a:bodyPr/>
        <a:lstStyle/>
        <a:p>
          <a:endParaRPr lang="en-US"/>
        </a:p>
      </dgm:t>
    </dgm:pt>
    <dgm:pt modelId="{9209A0BE-EABE-413D-8F03-CE282D516B9F}">
      <dgm:prSet/>
      <dgm:spPr/>
      <dgm:t>
        <a:bodyPr/>
        <a:lstStyle/>
        <a:p>
          <a:pPr>
            <a:lnSpc>
              <a:spcPct val="100000"/>
            </a:lnSpc>
          </a:pPr>
          <a:r>
            <a:rPr lang="en-GB"/>
            <a:t>On new builds – obligation is on the builder</a:t>
          </a:r>
          <a:endParaRPr lang="en-US"/>
        </a:p>
      </dgm:t>
    </dgm:pt>
    <dgm:pt modelId="{1BF4E47D-5CA6-4589-AE28-03C9A8B20D8E}" type="parTrans" cxnId="{95426D1E-248F-4653-99A5-655089808FD3}">
      <dgm:prSet/>
      <dgm:spPr/>
      <dgm:t>
        <a:bodyPr/>
        <a:lstStyle/>
        <a:p>
          <a:endParaRPr lang="en-US"/>
        </a:p>
      </dgm:t>
    </dgm:pt>
    <dgm:pt modelId="{4872F347-E9A7-428B-90D3-F82CD394738A}" type="sibTrans" cxnId="{95426D1E-248F-4653-99A5-655089808FD3}">
      <dgm:prSet/>
      <dgm:spPr/>
      <dgm:t>
        <a:bodyPr/>
        <a:lstStyle/>
        <a:p>
          <a:endParaRPr lang="en-US"/>
        </a:p>
      </dgm:t>
    </dgm:pt>
    <dgm:pt modelId="{A9299966-C829-44BF-9965-4455CE2A1512}">
      <dgm:prSet/>
      <dgm:spPr/>
      <dgm:t>
        <a:bodyPr/>
        <a:lstStyle/>
        <a:p>
          <a:pPr>
            <a:lnSpc>
              <a:spcPct val="100000"/>
            </a:lnSpc>
          </a:pPr>
          <a:r>
            <a:rPr lang="en-GB"/>
            <a:t>EPC valid for 10 years and the same one can be used as many times as needed within that 10 years.</a:t>
          </a:r>
          <a:endParaRPr lang="en-US"/>
        </a:p>
      </dgm:t>
    </dgm:pt>
    <dgm:pt modelId="{4B5D3536-3FD6-4C90-9F57-0D6FA09BAFB6}" type="parTrans" cxnId="{85018C34-4110-4F75-8F3A-25E563D77DF3}">
      <dgm:prSet/>
      <dgm:spPr/>
      <dgm:t>
        <a:bodyPr/>
        <a:lstStyle/>
        <a:p>
          <a:endParaRPr lang="en-US"/>
        </a:p>
      </dgm:t>
    </dgm:pt>
    <dgm:pt modelId="{AD0CDD82-25F9-4FF1-B1D4-06AB4052BBF3}" type="sibTrans" cxnId="{85018C34-4110-4F75-8F3A-25E563D77DF3}">
      <dgm:prSet/>
      <dgm:spPr/>
      <dgm:t>
        <a:bodyPr/>
        <a:lstStyle/>
        <a:p>
          <a:endParaRPr lang="en-US"/>
        </a:p>
      </dgm:t>
    </dgm:pt>
    <dgm:pt modelId="{2C5C8325-8628-4570-98CE-1A14D45A87AC}">
      <dgm:prSet/>
      <dgm:spPr/>
      <dgm:t>
        <a:bodyPr/>
        <a:lstStyle/>
        <a:p>
          <a:pPr>
            <a:lnSpc>
              <a:spcPct val="100000"/>
            </a:lnSpc>
          </a:pPr>
          <a:r>
            <a:rPr lang="en-GB"/>
            <a:t>Some exemptions: buildings set for demolition, temporary structures, some holiday accommodation</a:t>
          </a:r>
          <a:endParaRPr lang="en-US"/>
        </a:p>
      </dgm:t>
    </dgm:pt>
    <dgm:pt modelId="{9E7E29C4-446C-4DD9-ACFD-DF4694D7043A}" type="parTrans" cxnId="{BA9AD491-E7F2-475A-9CBE-25F2D1E60DBC}">
      <dgm:prSet/>
      <dgm:spPr/>
      <dgm:t>
        <a:bodyPr/>
        <a:lstStyle/>
        <a:p>
          <a:endParaRPr lang="en-US"/>
        </a:p>
      </dgm:t>
    </dgm:pt>
    <dgm:pt modelId="{131D5731-E0D0-4DC1-AFCF-BB1E91CAA62D}" type="sibTrans" cxnId="{BA9AD491-E7F2-475A-9CBE-25F2D1E60DBC}">
      <dgm:prSet/>
      <dgm:spPr/>
      <dgm:t>
        <a:bodyPr/>
        <a:lstStyle/>
        <a:p>
          <a:endParaRPr lang="en-US"/>
        </a:p>
      </dgm:t>
    </dgm:pt>
    <dgm:pt modelId="{19AA39AC-3EC9-44F6-9046-B51E9659FFE1}" type="pres">
      <dgm:prSet presAssocID="{58F11070-7D15-4196-87B8-BD3C0DEC154A}" presName="root" presStyleCnt="0">
        <dgm:presLayoutVars>
          <dgm:dir/>
          <dgm:resizeHandles val="exact"/>
        </dgm:presLayoutVars>
      </dgm:prSet>
      <dgm:spPr/>
    </dgm:pt>
    <dgm:pt modelId="{50B24C67-BBD7-4519-A449-102B9004E068}" type="pres">
      <dgm:prSet presAssocID="{B59BCAF6-9E5F-4C23-9BCC-92E825020FAA}" presName="compNode" presStyleCnt="0"/>
      <dgm:spPr/>
    </dgm:pt>
    <dgm:pt modelId="{D018FCB5-5946-4C51-B959-51C369750892}" type="pres">
      <dgm:prSet presAssocID="{B59BCAF6-9E5F-4C23-9BCC-92E825020FAA}" presName="bgRect" presStyleLbl="bgShp" presStyleIdx="0" presStyleCnt="8"/>
      <dgm:spPr/>
    </dgm:pt>
    <dgm:pt modelId="{3D19F202-FBF8-40E7-BFFD-60421363E2A8}" type="pres">
      <dgm:prSet presAssocID="{B59BCAF6-9E5F-4C23-9BCC-92E825020FA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14C32E24-F1A4-401B-9A6D-F0F9232A7AE8}" type="pres">
      <dgm:prSet presAssocID="{B59BCAF6-9E5F-4C23-9BCC-92E825020FAA}" presName="spaceRect" presStyleCnt="0"/>
      <dgm:spPr/>
    </dgm:pt>
    <dgm:pt modelId="{F84FB5F7-BDDE-439F-BDB4-F4200777490F}" type="pres">
      <dgm:prSet presAssocID="{B59BCAF6-9E5F-4C23-9BCC-92E825020FAA}" presName="parTx" presStyleLbl="revTx" presStyleIdx="0" presStyleCnt="8">
        <dgm:presLayoutVars>
          <dgm:chMax val="0"/>
          <dgm:chPref val="0"/>
        </dgm:presLayoutVars>
      </dgm:prSet>
      <dgm:spPr/>
    </dgm:pt>
    <dgm:pt modelId="{966F72F7-7ED2-4EAE-9172-2D0C6A727A31}" type="pres">
      <dgm:prSet presAssocID="{3175E6E6-6F18-4580-BE4C-ACFBAB0CB0B3}" presName="sibTrans" presStyleCnt="0"/>
      <dgm:spPr/>
    </dgm:pt>
    <dgm:pt modelId="{B3C7FEB4-9EDF-410E-BDBE-DA0DD01E3180}" type="pres">
      <dgm:prSet presAssocID="{A1F92693-8ABF-4AE5-B761-5214F96CD37B}" presName="compNode" presStyleCnt="0"/>
      <dgm:spPr/>
    </dgm:pt>
    <dgm:pt modelId="{B8D9E5E8-2F42-4B2B-BD3B-4738296EFF63}" type="pres">
      <dgm:prSet presAssocID="{A1F92693-8ABF-4AE5-B761-5214F96CD37B}" presName="bgRect" presStyleLbl="bgShp" presStyleIdx="1" presStyleCnt="8"/>
      <dgm:spPr/>
    </dgm:pt>
    <dgm:pt modelId="{EF61DE62-4476-4BCA-B75A-99A5612CE31D}" type="pres">
      <dgm:prSet presAssocID="{A1F92693-8ABF-4AE5-B761-5214F96CD37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1EB36A3A-8D3B-44A5-83D1-F6B2F3902089}" type="pres">
      <dgm:prSet presAssocID="{A1F92693-8ABF-4AE5-B761-5214F96CD37B}" presName="spaceRect" presStyleCnt="0"/>
      <dgm:spPr/>
    </dgm:pt>
    <dgm:pt modelId="{7B78B276-2212-47AA-BBA1-350D9E198A51}" type="pres">
      <dgm:prSet presAssocID="{A1F92693-8ABF-4AE5-B761-5214F96CD37B}" presName="parTx" presStyleLbl="revTx" presStyleIdx="1" presStyleCnt="8">
        <dgm:presLayoutVars>
          <dgm:chMax val="0"/>
          <dgm:chPref val="0"/>
        </dgm:presLayoutVars>
      </dgm:prSet>
      <dgm:spPr/>
    </dgm:pt>
    <dgm:pt modelId="{4B3E7A60-D77F-4FCD-AC23-AE5C514AB55F}" type="pres">
      <dgm:prSet presAssocID="{2A2D71BE-8F62-49E5-A0E9-24CD28703CE3}" presName="sibTrans" presStyleCnt="0"/>
      <dgm:spPr/>
    </dgm:pt>
    <dgm:pt modelId="{16F8F6EE-A52A-4D2B-801F-2383603CABCC}" type="pres">
      <dgm:prSet presAssocID="{EA2B6250-EA4C-4CD7-B2B0-C32DEBF79020}" presName="compNode" presStyleCnt="0"/>
      <dgm:spPr/>
    </dgm:pt>
    <dgm:pt modelId="{1A716E5A-627E-4B63-926D-474689E71158}" type="pres">
      <dgm:prSet presAssocID="{EA2B6250-EA4C-4CD7-B2B0-C32DEBF79020}" presName="bgRect" presStyleLbl="bgShp" presStyleIdx="2" presStyleCnt="8"/>
      <dgm:spPr/>
    </dgm:pt>
    <dgm:pt modelId="{1FD51376-3819-4CBA-9531-1797EA91DA0B}" type="pres">
      <dgm:prSet presAssocID="{EA2B6250-EA4C-4CD7-B2B0-C32DEBF7902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indmill"/>
        </a:ext>
      </dgm:extLst>
    </dgm:pt>
    <dgm:pt modelId="{234A7B6F-9D05-4D54-9CE0-4B57671C4A89}" type="pres">
      <dgm:prSet presAssocID="{EA2B6250-EA4C-4CD7-B2B0-C32DEBF79020}" presName="spaceRect" presStyleCnt="0"/>
      <dgm:spPr/>
    </dgm:pt>
    <dgm:pt modelId="{CD8527CA-6240-4A00-A2DE-7F78473A5825}" type="pres">
      <dgm:prSet presAssocID="{EA2B6250-EA4C-4CD7-B2B0-C32DEBF79020}" presName="parTx" presStyleLbl="revTx" presStyleIdx="2" presStyleCnt="8">
        <dgm:presLayoutVars>
          <dgm:chMax val="0"/>
          <dgm:chPref val="0"/>
        </dgm:presLayoutVars>
      </dgm:prSet>
      <dgm:spPr/>
    </dgm:pt>
    <dgm:pt modelId="{87B02F6D-4108-4B9A-AF35-137F866E2A45}" type="pres">
      <dgm:prSet presAssocID="{5ED5C8FF-CA88-469C-8318-F6D313B4D509}" presName="sibTrans" presStyleCnt="0"/>
      <dgm:spPr/>
    </dgm:pt>
    <dgm:pt modelId="{3B3E9F29-EFF2-4B1F-B6C1-036251140D33}" type="pres">
      <dgm:prSet presAssocID="{903AF028-28E7-43FF-A349-CA97052259BC}" presName="compNode" presStyleCnt="0"/>
      <dgm:spPr/>
    </dgm:pt>
    <dgm:pt modelId="{D8015C7C-2714-48C5-A82A-6E604CF235A1}" type="pres">
      <dgm:prSet presAssocID="{903AF028-28E7-43FF-A349-CA97052259BC}" presName="bgRect" presStyleLbl="bgShp" presStyleIdx="3" presStyleCnt="8"/>
      <dgm:spPr/>
    </dgm:pt>
    <dgm:pt modelId="{4BA92648-24F6-4B11-BE35-876A1E19F233}" type="pres">
      <dgm:prSet presAssocID="{903AF028-28E7-43FF-A349-CA97052259B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F649DBC4-2AEF-4885-8F70-266DCC0A4A1F}" type="pres">
      <dgm:prSet presAssocID="{903AF028-28E7-43FF-A349-CA97052259BC}" presName="spaceRect" presStyleCnt="0"/>
      <dgm:spPr/>
    </dgm:pt>
    <dgm:pt modelId="{2E883CB2-F950-42BD-92C3-D4A3B4A505BA}" type="pres">
      <dgm:prSet presAssocID="{903AF028-28E7-43FF-A349-CA97052259BC}" presName="parTx" presStyleLbl="revTx" presStyleIdx="3" presStyleCnt="8">
        <dgm:presLayoutVars>
          <dgm:chMax val="0"/>
          <dgm:chPref val="0"/>
        </dgm:presLayoutVars>
      </dgm:prSet>
      <dgm:spPr/>
    </dgm:pt>
    <dgm:pt modelId="{5C89574C-9B6E-4530-A207-7FC7B332D0E3}" type="pres">
      <dgm:prSet presAssocID="{0159277B-4B69-4F13-B184-09FEAA2DA725}" presName="sibTrans" presStyleCnt="0"/>
      <dgm:spPr/>
    </dgm:pt>
    <dgm:pt modelId="{5E5F8EB0-2A80-49CA-996E-1EFA8A56C927}" type="pres">
      <dgm:prSet presAssocID="{E5CCF6C6-D0DC-41F8-BDD1-CAC7BDD05B2C}" presName="compNode" presStyleCnt="0"/>
      <dgm:spPr/>
    </dgm:pt>
    <dgm:pt modelId="{FEB942A8-B4C4-4801-AB40-A1C3DBE5C2E5}" type="pres">
      <dgm:prSet presAssocID="{E5CCF6C6-D0DC-41F8-BDD1-CAC7BDD05B2C}" presName="bgRect" presStyleLbl="bgShp" presStyleIdx="4" presStyleCnt="8"/>
      <dgm:spPr/>
    </dgm:pt>
    <dgm:pt modelId="{287F0AB6-AAA8-43BE-834A-2E707B9124C1}" type="pres">
      <dgm:prSet presAssocID="{E5CCF6C6-D0DC-41F8-BDD1-CAC7BDD05B2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ound"/>
        </a:ext>
      </dgm:extLst>
    </dgm:pt>
    <dgm:pt modelId="{939021EC-FF93-4FD6-8D27-87A25218425F}" type="pres">
      <dgm:prSet presAssocID="{E5CCF6C6-D0DC-41F8-BDD1-CAC7BDD05B2C}" presName="spaceRect" presStyleCnt="0"/>
      <dgm:spPr/>
    </dgm:pt>
    <dgm:pt modelId="{D0F7CBFF-B779-4C95-B6F9-37850887ED55}" type="pres">
      <dgm:prSet presAssocID="{E5CCF6C6-D0DC-41F8-BDD1-CAC7BDD05B2C}" presName="parTx" presStyleLbl="revTx" presStyleIdx="4" presStyleCnt="8">
        <dgm:presLayoutVars>
          <dgm:chMax val="0"/>
          <dgm:chPref val="0"/>
        </dgm:presLayoutVars>
      </dgm:prSet>
      <dgm:spPr/>
    </dgm:pt>
    <dgm:pt modelId="{308DA85C-B60A-4591-B3D7-F7EFD7B6DAE0}" type="pres">
      <dgm:prSet presAssocID="{8773D2CF-1F94-4B2B-AD55-DC1D6994813A}" presName="sibTrans" presStyleCnt="0"/>
      <dgm:spPr/>
    </dgm:pt>
    <dgm:pt modelId="{4A4C10E9-3321-42E4-8F0B-933582448155}" type="pres">
      <dgm:prSet presAssocID="{9209A0BE-EABE-413D-8F03-CE282D516B9F}" presName="compNode" presStyleCnt="0"/>
      <dgm:spPr/>
    </dgm:pt>
    <dgm:pt modelId="{E04409B4-85C3-4B74-9B2D-8B9FEE648083}" type="pres">
      <dgm:prSet presAssocID="{9209A0BE-EABE-413D-8F03-CE282D516B9F}" presName="bgRect" presStyleLbl="bgShp" presStyleIdx="5" presStyleCnt="8"/>
      <dgm:spPr/>
    </dgm:pt>
    <dgm:pt modelId="{68EFAB5D-86E1-46A1-97F4-C5E683C23068}" type="pres">
      <dgm:prSet presAssocID="{9209A0BE-EABE-413D-8F03-CE282D516B9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onstruction Worker"/>
        </a:ext>
      </dgm:extLst>
    </dgm:pt>
    <dgm:pt modelId="{866888B5-C0A6-422D-9A03-C749B3180065}" type="pres">
      <dgm:prSet presAssocID="{9209A0BE-EABE-413D-8F03-CE282D516B9F}" presName="spaceRect" presStyleCnt="0"/>
      <dgm:spPr/>
    </dgm:pt>
    <dgm:pt modelId="{83C180A6-A28C-408A-946E-C34296CAFCF2}" type="pres">
      <dgm:prSet presAssocID="{9209A0BE-EABE-413D-8F03-CE282D516B9F}" presName="parTx" presStyleLbl="revTx" presStyleIdx="5" presStyleCnt="8">
        <dgm:presLayoutVars>
          <dgm:chMax val="0"/>
          <dgm:chPref val="0"/>
        </dgm:presLayoutVars>
      </dgm:prSet>
      <dgm:spPr/>
    </dgm:pt>
    <dgm:pt modelId="{1A0611F0-BFB7-405F-92D8-96A1C21C3D33}" type="pres">
      <dgm:prSet presAssocID="{4872F347-E9A7-428B-90D3-F82CD394738A}" presName="sibTrans" presStyleCnt="0"/>
      <dgm:spPr/>
    </dgm:pt>
    <dgm:pt modelId="{E0DD5202-24B1-48E6-8BE3-08428A622D83}" type="pres">
      <dgm:prSet presAssocID="{A9299966-C829-44BF-9965-4455CE2A1512}" presName="compNode" presStyleCnt="0"/>
      <dgm:spPr/>
    </dgm:pt>
    <dgm:pt modelId="{01CFBAEA-71C2-42F7-A2E2-A000DB79164D}" type="pres">
      <dgm:prSet presAssocID="{A9299966-C829-44BF-9965-4455CE2A1512}" presName="bgRect" presStyleLbl="bgShp" presStyleIdx="6" presStyleCnt="8"/>
      <dgm:spPr/>
    </dgm:pt>
    <dgm:pt modelId="{DCEEB377-AFDD-42D4-B2DF-318AF8A294F6}" type="pres">
      <dgm:prSet presAssocID="{A9299966-C829-44BF-9965-4455CE2A1512}"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Medicine"/>
        </a:ext>
      </dgm:extLst>
    </dgm:pt>
    <dgm:pt modelId="{55C3F9AE-039D-4916-B574-C86FEAB0D660}" type="pres">
      <dgm:prSet presAssocID="{A9299966-C829-44BF-9965-4455CE2A1512}" presName="spaceRect" presStyleCnt="0"/>
      <dgm:spPr/>
    </dgm:pt>
    <dgm:pt modelId="{1B864105-F5D4-42EF-B9EC-2BE47A51702C}" type="pres">
      <dgm:prSet presAssocID="{A9299966-C829-44BF-9965-4455CE2A1512}" presName="parTx" presStyleLbl="revTx" presStyleIdx="6" presStyleCnt="8">
        <dgm:presLayoutVars>
          <dgm:chMax val="0"/>
          <dgm:chPref val="0"/>
        </dgm:presLayoutVars>
      </dgm:prSet>
      <dgm:spPr/>
    </dgm:pt>
    <dgm:pt modelId="{4D44384F-6E75-4118-BEEF-923AF679E9D8}" type="pres">
      <dgm:prSet presAssocID="{AD0CDD82-25F9-4FF1-B1D4-06AB4052BBF3}" presName="sibTrans" presStyleCnt="0"/>
      <dgm:spPr/>
    </dgm:pt>
    <dgm:pt modelId="{4B6E6F05-92A8-4B84-91FB-06C638DC2953}" type="pres">
      <dgm:prSet presAssocID="{2C5C8325-8628-4570-98CE-1A14D45A87AC}" presName="compNode" presStyleCnt="0"/>
      <dgm:spPr/>
    </dgm:pt>
    <dgm:pt modelId="{129FC0DF-4C2C-431D-BFC3-26F65128C0F3}" type="pres">
      <dgm:prSet presAssocID="{2C5C8325-8628-4570-98CE-1A14D45A87AC}" presName="bgRect" presStyleLbl="bgShp" presStyleIdx="7" presStyleCnt="8"/>
      <dgm:spPr/>
    </dgm:pt>
    <dgm:pt modelId="{C83F40D4-8F30-4741-B9E4-308E255F801B}" type="pres">
      <dgm:prSet presAssocID="{2C5C8325-8628-4570-98CE-1A14D45A87A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Excavator"/>
        </a:ext>
      </dgm:extLst>
    </dgm:pt>
    <dgm:pt modelId="{66473F40-CA3B-435A-A52E-2E4EDD49AC59}" type="pres">
      <dgm:prSet presAssocID="{2C5C8325-8628-4570-98CE-1A14D45A87AC}" presName="spaceRect" presStyleCnt="0"/>
      <dgm:spPr/>
    </dgm:pt>
    <dgm:pt modelId="{D77FC13D-C26B-45AF-9858-DC4615641019}" type="pres">
      <dgm:prSet presAssocID="{2C5C8325-8628-4570-98CE-1A14D45A87AC}" presName="parTx" presStyleLbl="revTx" presStyleIdx="7" presStyleCnt="8">
        <dgm:presLayoutVars>
          <dgm:chMax val="0"/>
          <dgm:chPref val="0"/>
        </dgm:presLayoutVars>
      </dgm:prSet>
      <dgm:spPr/>
    </dgm:pt>
  </dgm:ptLst>
  <dgm:cxnLst>
    <dgm:cxn modelId="{6F229007-7959-4362-ABEF-2227977EA92D}" srcId="{58F11070-7D15-4196-87B8-BD3C0DEC154A}" destId="{A1F92693-8ABF-4AE5-B761-5214F96CD37B}" srcOrd="1" destOrd="0" parTransId="{3923DF02-FBBB-4BAB-BCB7-90CE29ECA126}" sibTransId="{2A2D71BE-8F62-49E5-A0E9-24CD28703CE3}"/>
    <dgm:cxn modelId="{95426D1E-248F-4653-99A5-655089808FD3}" srcId="{58F11070-7D15-4196-87B8-BD3C0DEC154A}" destId="{9209A0BE-EABE-413D-8F03-CE282D516B9F}" srcOrd="5" destOrd="0" parTransId="{1BF4E47D-5CA6-4589-AE28-03C9A8B20D8E}" sibTransId="{4872F347-E9A7-428B-90D3-F82CD394738A}"/>
    <dgm:cxn modelId="{CFF92327-C48E-46E8-AB02-DBAA389E3AA7}" type="presOf" srcId="{2C5C8325-8628-4570-98CE-1A14D45A87AC}" destId="{D77FC13D-C26B-45AF-9858-DC4615641019}" srcOrd="0" destOrd="0" presId="urn:microsoft.com/office/officeart/2018/2/layout/IconVerticalSolidList"/>
    <dgm:cxn modelId="{85018C34-4110-4F75-8F3A-25E563D77DF3}" srcId="{58F11070-7D15-4196-87B8-BD3C0DEC154A}" destId="{A9299966-C829-44BF-9965-4455CE2A1512}" srcOrd="6" destOrd="0" parTransId="{4B5D3536-3FD6-4C90-9F57-0D6FA09BAFB6}" sibTransId="{AD0CDD82-25F9-4FF1-B1D4-06AB4052BBF3}"/>
    <dgm:cxn modelId="{38A4223E-FCE9-46BB-A122-4A744BBA326C}" type="presOf" srcId="{58F11070-7D15-4196-87B8-BD3C0DEC154A}" destId="{19AA39AC-3EC9-44F6-9046-B51E9659FFE1}" srcOrd="0" destOrd="0" presId="urn:microsoft.com/office/officeart/2018/2/layout/IconVerticalSolidList"/>
    <dgm:cxn modelId="{F79DF662-B1CF-4DC5-A6FF-638361DC9BD5}" srcId="{58F11070-7D15-4196-87B8-BD3C0DEC154A}" destId="{903AF028-28E7-43FF-A349-CA97052259BC}" srcOrd="3" destOrd="0" parTransId="{3982928A-DDC3-4D13-A67E-CEE421069FBA}" sibTransId="{0159277B-4B69-4F13-B184-09FEAA2DA725}"/>
    <dgm:cxn modelId="{58B87B6A-DED0-46FC-9609-4CECAA98C170}" type="presOf" srcId="{9209A0BE-EABE-413D-8F03-CE282D516B9F}" destId="{83C180A6-A28C-408A-946E-C34296CAFCF2}" srcOrd="0" destOrd="0" presId="urn:microsoft.com/office/officeart/2018/2/layout/IconVerticalSolidList"/>
    <dgm:cxn modelId="{5122088E-37E0-453E-9244-B910390FFDDC}" type="presOf" srcId="{903AF028-28E7-43FF-A349-CA97052259BC}" destId="{2E883CB2-F950-42BD-92C3-D4A3B4A505BA}" srcOrd="0" destOrd="0" presId="urn:microsoft.com/office/officeart/2018/2/layout/IconVerticalSolidList"/>
    <dgm:cxn modelId="{BA9AD491-E7F2-475A-9CBE-25F2D1E60DBC}" srcId="{58F11070-7D15-4196-87B8-BD3C0DEC154A}" destId="{2C5C8325-8628-4570-98CE-1A14D45A87AC}" srcOrd="7" destOrd="0" parTransId="{9E7E29C4-446C-4DD9-ACFD-DF4694D7043A}" sibTransId="{131D5731-E0D0-4DC1-AFCF-BB1E91CAA62D}"/>
    <dgm:cxn modelId="{7E45EB9E-4E06-4998-B2B1-153DD45D249C}" srcId="{58F11070-7D15-4196-87B8-BD3C0DEC154A}" destId="{E5CCF6C6-D0DC-41F8-BDD1-CAC7BDD05B2C}" srcOrd="4" destOrd="0" parTransId="{B75E6430-FDB3-4DD3-BB8C-1714E8A07BE8}" sibTransId="{8773D2CF-1F94-4B2B-AD55-DC1D6994813A}"/>
    <dgm:cxn modelId="{27A330BA-4EB9-40E6-BB2F-C82F40095AC5}" srcId="{58F11070-7D15-4196-87B8-BD3C0DEC154A}" destId="{EA2B6250-EA4C-4CD7-B2B0-C32DEBF79020}" srcOrd="2" destOrd="0" parTransId="{8619BB3A-5D85-4A67-9C2B-63E5F228D2DA}" sibTransId="{5ED5C8FF-CA88-469C-8318-F6D313B4D509}"/>
    <dgm:cxn modelId="{FE1971BF-5DA0-4576-87D9-0A675176AC59}" type="presOf" srcId="{EA2B6250-EA4C-4CD7-B2B0-C32DEBF79020}" destId="{CD8527CA-6240-4A00-A2DE-7F78473A5825}" srcOrd="0" destOrd="0" presId="urn:microsoft.com/office/officeart/2018/2/layout/IconVerticalSolidList"/>
    <dgm:cxn modelId="{001673C3-F1FD-42DF-885C-CCA0D6D0A9D3}" type="presOf" srcId="{A9299966-C829-44BF-9965-4455CE2A1512}" destId="{1B864105-F5D4-42EF-B9EC-2BE47A51702C}" srcOrd="0" destOrd="0" presId="urn:microsoft.com/office/officeart/2018/2/layout/IconVerticalSolidList"/>
    <dgm:cxn modelId="{DF220DE4-D0A3-4E10-981F-A3BD4CF0F4F9}" type="presOf" srcId="{B59BCAF6-9E5F-4C23-9BCC-92E825020FAA}" destId="{F84FB5F7-BDDE-439F-BDB4-F4200777490F}" srcOrd="0" destOrd="0" presId="urn:microsoft.com/office/officeart/2018/2/layout/IconVerticalSolidList"/>
    <dgm:cxn modelId="{0535A8E6-11E9-4A79-A723-6281AC27B867}" type="presOf" srcId="{E5CCF6C6-D0DC-41F8-BDD1-CAC7BDD05B2C}" destId="{D0F7CBFF-B779-4C95-B6F9-37850887ED55}" srcOrd="0" destOrd="0" presId="urn:microsoft.com/office/officeart/2018/2/layout/IconVerticalSolidList"/>
    <dgm:cxn modelId="{EB0552EB-3FB0-4E87-B297-CBD02122AF16}" srcId="{58F11070-7D15-4196-87B8-BD3C0DEC154A}" destId="{B59BCAF6-9E5F-4C23-9BCC-92E825020FAA}" srcOrd="0" destOrd="0" parTransId="{23E050B6-3E40-4918-8079-8DD8DF816248}" sibTransId="{3175E6E6-6F18-4580-BE4C-ACFBAB0CB0B3}"/>
    <dgm:cxn modelId="{6ABDD3F8-2A67-4F14-9C7B-23F45C049759}" type="presOf" srcId="{A1F92693-8ABF-4AE5-B761-5214F96CD37B}" destId="{7B78B276-2212-47AA-BBA1-350D9E198A51}" srcOrd="0" destOrd="0" presId="urn:microsoft.com/office/officeart/2018/2/layout/IconVerticalSolidList"/>
    <dgm:cxn modelId="{7F374C12-9327-423E-8F00-2B9BA9E619B6}" type="presParOf" srcId="{19AA39AC-3EC9-44F6-9046-B51E9659FFE1}" destId="{50B24C67-BBD7-4519-A449-102B9004E068}" srcOrd="0" destOrd="0" presId="urn:microsoft.com/office/officeart/2018/2/layout/IconVerticalSolidList"/>
    <dgm:cxn modelId="{78BE4B01-3B9F-4EDA-A391-36D03F410DB3}" type="presParOf" srcId="{50B24C67-BBD7-4519-A449-102B9004E068}" destId="{D018FCB5-5946-4C51-B959-51C369750892}" srcOrd="0" destOrd="0" presId="urn:microsoft.com/office/officeart/2018/2/layout/IconVerticalSolidList"/>
    <dgm:cxn modelId="{F735C0E5-815A-4567-B600-176D5A423A0E}" type="presParOf" srcId="{50B24C67-BBD7-4519-A449-102B9004E068}" destId="{3D19F202-FBF8-40E7-BFFD-60421363E2A8}" srcOrd="1" destOrd="0" presId="urn:microsoft.com/office/officeart/2018/2/layout/IconVerticalSolidList"/>
    <dgm:cxn modelId="{A18E9571-6C97-44F3-AEFE-918A437DFCFE}" type="presParOf" srcId="{50B24C67-BBD7-4519-A449-102B9004E068}" destId="{14C32E24-F1A4-401B-9A6D-F0F9232A7AE8}" srcOrd="2" destOrd="0" presId="urn:microsoft.com/office/officeart/2018/2/layout/IconVerticalSolidList"/>
    <dgm:cxn modelId="{9469BA4D-FEC3-4581-A5B6-86892CFEA176}" type="presParOf" srcId="{50B24C67-BBD7-4519-A449-102B9004E068}" destId="{F84FB5F7-BDDE-439F-BDB4-F4200777490F}" srcOrd="3" destOrd="0" presId="urn:microsoft.com/office/officeart/2018/2/layout/IconVerticalSolidList"/>
    <dgm:cxn modelId="{EAD839F9-32A1-4AA0-A237-37FF885E2933}" type="presParOf" srcId="{19AA39AC-3EC9-44F6-9046-B51E9659FFE1}" destId="{966F72F7-7ED2-4EAE-9172-2D0C6A727A31}" srcOrd="1" destOrd="0" presId="urn:microsoft.com/office/officeart/2018/2/layout/IconVerticalSolidList"/>
    <dgm:cxn modelId="{7EE5CE10-A792-407E-B2D3-8B20B4EC8F1E}" type="presParOf" srcId="{19AA39AC-3EC9-44F6-9046-B51E9659FFE1}" destId="{B3C7FEB4-9EDF-410E-BDBE-DA0DD01E3180}" srcOrd="2" destOrd="0" presId="urn:microsoft.com/office/officeart/2018/2/layout/IconVerticalSolidList"/>
    <dgm:cxn modelId="{7AB40BAD-AF22-43CA-AA1D-027C37A40F7F}" type="presParOf" srcId="{B3C7FEB4-9EDF-410E-BDBE-DA0DD01E3180}" destId="{B8D9E5E8-2F42-4B2B-BD3B-4738296EFF63}" srcOrd="0" destOrd="0" presId="urn:microsoft.com/office/officeart/2018/2/layout/IconVerticalSolidList"/>
    <dgm:cxn modelId="{6EA629DD-817C-46F3-8B47-8DD883E08012}" type="presParOf" srcId="{B3C7FEB4-9EDF-410E-BDBE-DA0DD01E3180}" destId="{EF61DE62-4476-4BCA-B75A-99A5612CE31D}" srcOrd="1" destOrd="0" presId="urn:microsoft.com/office/officeart/2018/2/layout/IconVerticalSolidList"/>
    <dgm:cxn modelId="{119BBB63-2C33-4639-A626-500367B0F3B3}" type="presParOf" srcId="{B3C7FEB4-9EDF-410E-BDBE-DA0DD01E3180}" destId="{1EB36A3A-8D3B-44A5-83D1-F6B2F3902089}" srcOrd="2" destOrd="0" presId="urn:microsoft.com/office/officeart/2018/2/layout/IconVerticalSolidList"/>
    <dgm:cxn modelId="{4AC8EAA3-FA63-4DAB-8AFC-E9273194A45F}" type="presParOf" srcId="{B3C7FEB4-9EDF-410E-BDBE-DA0DD01E3180}" destId="{7B78B276-2212-47AA-BBA1-350D9E198A51}" srcOrd="3" destOrd="0" presId="urn:microsoft.com/office/officeart/2018/2/layout/IconVerticalSolidList"/>
    <dgm:cxn modelId="{C9A38138-249F-4F06-B33D-11117A007D31}" type="presParOf" srcId="{19AA39AC-3EC9-44F6-9046-B51E9659FFE1}" destId="{4B3E7A60-D77F-4FCD-AC23-AE5C514AB55F}" srcOrd="3" destOrd="0" presId="urn:microsoft.com/office/officeart/2018/2/layout/IconVerticalSolidList"/>
    <dgm:cxn modelId="{E8FBCE41-A521-4500-8AEC-B9E0442E9513}" type="presParOf" srcId="{19AA39AC-3EC9-44F6-9046-B51E9659FFE1}" destId="{16F8F6EE-A52A-4D2B-801F-2383603CABCC}" srcOrd="4" destOrd="0" presId="urn:microsoft.com/office/officeart/2018/2/layout/IconVerticalSolidList"/>
    <dgm:cxn modelId="{391CF56B-C3FA-4032-B371-D6127B066DE9}" type="presParOf" srcId="{16F8F6EE-A52A-4D2B-801F-2383603CABCC}" destId="{1A716E5A-627E-4B63-926D-474689E71158}" srcOrd="0" destOrd="0" presId="urn:microsoft.com/office/officeart/2018/2/layout/IconVerticalSolidList"/>
    <dgm:cxn modelId="{B834D3F7-6B5F-4387-9B66-A88FEC026D38}" type="presParOf" srcId="{16F8F6EE-A52A-4D2B-801F-2383603CABCC}" destId="{1FD51376-3819-4CBA-9531-1797EA91DA0B}" srcOrd="1" destOrd="0" presId="urn:microsoft.com/office/officeart/2018/2/layout/IconVerticalSolidList"/>
    <dgm:cxn modelId="{A1E77451-EFC0-4D23-9FC9-6366969F9F7C}" type="presParOf" srcId="{16F8F6EE-A52A-4D2B-801F-2383603CABCC}" destId="{234A7B6F-9D05-4D54-9CE0-4B57671C4A89}" srcOrd="2" destOrd="0" presId="urn:microsoft.com/office/officeart/2018/2/layout/IconVerticalSolidList"/>
    <dgm:cxn modelId="{34653C8B-4060-4656-BA24-A1F3C3A93247}" type="presParOf" srcId="{16F8F6EE-A52A-4D2B-801F-2383603CABCC}" destId="{CD8527CA-6240-4A00-A2DE-7F78473A5825}" srcOrd="3" destOrd="0" presId="urn:microsoft.com/office/officeart/2018/2/layout/IconVerticalSolidList"/>
    <dgm:cxn modelId="{A878C64F-1D5A-4FFD-BEC8-8D6B8B746AEC}" type="presParOf" srcId="{19AA39AC-3EC9-44F6-9046-B51E9659FFE1}" destId="{87B02F6D-4108-4B9A-AF35-137F866E2A45}" srcOrd="5" destOrd="0" presId="urn:microsoft.com/office/officeart/2018/2/layout/IconVerticalSolidList"/>
    <dgm:cxn modelId="{303DE3C6-0F1B-4CC9-952F-D9F90238E5DD}" type="presParOf" srcId="{19AA39AC-3EC9-44F6-9046-B51E9659FFE1}" destId="{3B3E9F29-EFF2-4B1F-B6C1-036251140D33}" srcOrd="6" destOrd="0" presId="urn:microsoft.com/office/officeart/2018/2/layout/IconVerticalSolidList"/>
    <dgm:cxn modelId="{0D38C447-242C-4E4A-BD12-C216A2C3647F}" type="presParOf" srcId="{3B3E9F29-EFF2-4B1F-B6C1-036251140D33}" destId="{D8015C7C-2714-48C5-A82A-6E604CF235A1}" srcOrd="0" destOrd="0" presId="urn:microsoft.com/office/officeart/2018/2/layout/IconVerticalSolidList"/>
    <dgm:cxn modelId="{2751111D-BB71-4105-94D3-421B0F4AA34F}" type="presParOf" srcId="{3B3E9F29-EFF2-4B1F-B6C1-036251140D33}" destId="{4BA92648-24F6-4B11-BE35-876A1E19F233}" srcOrd="1" destOrd="0" presId="urn:microsoft.com/office/officeart/2018/2/layout/IconVerticalSolidList"/>
    <dgm:cxn modelId="{FC132A3C-6D0F-4119-A9AE-E09634963350}" type="presParOf" srcId="{3B3E9F29-EFF2-4B1F-B6C1-036251140D33}" destId="{F649DBC4-2AEF-4885-8F70-266DCC0A4A1F}" srcOrd="2" destOrd="0" presId="urn:microsoft.com/office/officeart/2018/2/layout/IconVerticalSolidList"/>
    <dgm:cxn modelId="{ECD4A5B9-EDF3-421C-BC80-696F80C3CAC7}" type="presParOf" srcId="{3B3E9F29-EFF2-4B1F-B6C1-036251140D33}" destId="{2E883CB2-F950-42BD-92C3-D4A3B4A505BA}" srcOrd="3" destOrd="0" presId="urn:microsoft.com/office/officeart/2018/2/layout/IconVerticalSolidList"/>
    <dgm:cxn modelId="{45290404-BA93-4AC0-BB75-082300AD8A82}" type="presParOf" srcId="{19AA39AC-3EC9-44F6-9046-B51E9659FFE1}" destId="{5C89574C-9B6E-4530-A207-7FC7B332D0E3}" srcOrd="7" destOrd="0" presId="urn:microsoft.com/office/officeart/2018/2/layout/IconVerticalSolidList"/>
    <dgm:cxn modelId="{51B00332-37B1-4B91-8492-C1C2B2609EF8}" type="presParOf" srcId="{19AA39AC-3EC9-44F6-9046-B51E9659FFE1}" destId="{5E5F8EB0-2A80-49CA-996E-1EFA8A56C927}" srcOrd="8" destOrd="0" presId="urn:microsoft.com/office/officeart/2018/2/layout/IconVerticalSolidList"/>
    <dgm:cxn modelId="{33DFA95B-04F2-48E5-ADE6-BF4EC7B416F5}" type="presParOf" srcId="{5E5F8EB0-2A80-49CA-996E-1EFA8A56C927}" destId="{FEB942A8-B4C4-4801-AB40-A1C3DBE5C2E5}" srcOrd="0" destOrd="0" presId="urn:microsoft.com/office/officeart/2018/2/layout/IconVerticalSolidList"/>
    <dgm:cxn modelId="{A2B1561F-F0A2-4063-8CE9-3BB66CC96E58}" type="presParOf" srcId="{5E5F8EB0-2A80-49CA-996E-1EFA8A56C927}" destId="{287F0AB6-AAA8-43BE-834A-2E707B9124C1}" srcOrd="1" destOrd="0" presId="urn:microsoft.com/office/officeart/2018/2/layout/IconVerticalSolidList"/>
    <dgm:cxn modelId="{9DF77EB5-CA8E-4B7B-AD73-8A7237BD6BD2}" type="presParOf" srcId="{5E5F8EB0-2A80-49CA-996E-1EFA8A56C927}" destId="{939021EC-FF93-4FD6-8D27-87A25218425F}" srcOrd="2" destOrd="0" presId="urn:microsoft.com/office/officeart/2018/2/layout/IconVerticalSolidList"/>
    <dgm:cxn modelId="{762D4942-266B-4CB5-8E9C-9C8845660ECA}" type="presParOf" srcId="{5E5F8EB0-2A80-49CA-996E-1EFA8A56C927}" destId="{D0F7CBFF-B779-4C95-B6F9-37850887ED55}" srcOrd="3" destOrd="0" presId="urn:microsoft.com/office/officeart/2018/2/layout/IconVerticalSolidList"/>
    <dgm:cxn modelId="{FA911EEC-DDFD-4D54-911A-17F1EBB23D03}" type="presParOf" srcId="{19AA39AC-3EC9-44F6-9046-B51E9659FFE1}" destId="{308DA85C-B60A-4591-B3D7-F7EFD7B6DAE0}" srcOrd="9" destOrd="0" presId="urn:microsoft.com/office/officeart/2018/2/layout/IconVerticalSolidList"/>
    <dgm:cxn modelId="{2CD1C3AA-9675-4E7F-9A9D-E73EEA25E5A4}" type="presParOf" srcId="{19AA39AC-3EC9-44F6-9046-B51E9659FFE1}" destId="{4A4C10E9-3321-42E4-8F0B-933582448155}" srcOrd="10" destOrd="0" presId="urn:microsoft.com/office/officeart/2018/2/layout/IconVerticalSolidList"/>
    <dgm:cxn modelId="{32710F84-99F5-4E21-8D9A-0A406C016CB0}" type="presParOf" srcId="{4A4C10E9-3321-42E4-8F0B-933582448155}" destId="{E04409B4-85C3-4B74-9B2D-8B9FEE648083}" srcOrd="0" destOrd="0" presId="urn:microsoft.com/office/officeart/2018/2/layout/IconVerticalSolidList"/>
    <dgm:cxn modelId="{7CF0A6EB-7C69-4043-9E70-0B0D33162C3F}" type="presParOf" srcId="{4A4C10E9-3321-42E4-8F0B-933582448155}" destId="{68EFAB5D-86E1-46A1-97F4-C5E683C23068}" srcOrd="1" destOrd="0" presId="urn:microsoft.com/office/officeart/2018/2/layout/IconVerticalSolidList"/>
    <dgm:cxn modelId="{BB09D727-5A1A-4CF8-A27D-93752B6315FC}" type="presParOf" srcId="{4A4C10E9-3321-42E4-8F0B-933582448155}" destId="{866888B5-C0A6-422D-9A03-C749B3180065}" srcOrd="2" destOrd="0" presId="urn:microsoft.com/office/officeart/2018/2/layout/IconVerticalSolidList"/>
    <dgm:cxn modelId="{76218C74-C3B0-4104-8320-66B2FB64EC3D}" type="presParOf" srcId="{4A4C10E9-3321-42E4-8F0B-933582448155}" destId="{83C180A6-A28C-408A-946E-C34296CAFCF2}" srcOrd="3" destOrd="0" presId="urn:microsoft.com/office/officeart/2018/2/layout/IconVerticalSolidList"/>
    <dgm:cxn modelId="{AF7719E4-83BA-4936-8CD7-729D94C00296}" type="presParOf" srcId="{19AA39AC-3EC9-44F6-9046-B51E9659FFE1}" destId="{1A0611F0-BFB7-405F-92D8-96A1C21C3D33}" srcOrd="11" destOrd="0" presId="urn:microsoft.com/office/officeart/2018/2/layout/IconVerticalSolidList"/>
    <dgm:cxn modelId="{11B4D12E-4472-47A0-B14D-E3FB84B7DDB9}" type="presParOf" srcId="{19AA39AC-3EC9-44F6-9046-B51E9659FFE1}" destId="{E0DD5202-24B1-48E6-8BE3-08428A622D83}" srcOrd="12" destOrd="0" presId="urn:microsoft.com/office/officeart/2018/2/layout/IconVerticalSolidList"/>
    <dgm:cxn modelId="{BB3251D6-DDDD-4361-A1A8-C5B0B6BADAA1}" type="presParOf" srcId="{E0DD5202-24B1-48E6-8BE3-08428A622D83}" destId="{01CFBAEA-71C2-42F7-A2E2-A000DB79164D}" srcOrd="0" destOrd="0" presId="urn:microsoft.com/office/officeart/2018/2/layout/IconVerticalSolidList"/>
    <dgm:cxn modelId="{096F35D1-C623-474D-8DA1-8DC5BDAB4D6C}" type="presParOf" srcId="{E0DD5202-24B1-48E6-8BE3-08428A622D83}" destId="{DCEEB377-AFDD-42D4-B2DF-318AF8A294F6}" srcOrd="1" destOrd="0" presId="urn:microsoft.com/office/officeart/2018/2/layout/IconVerticalSolidList"/>
    <dgm:cxn modelId="{55AA091F-5A71-4087-BAE0-844DC68CBE3D}" type="presParOf" srcId="{E0DD5202-24B1-48E6-8BE3-08428A622D83}" destId="{55C3F9AE-039D-4916-B574-C86FEAB0D660}" srcOrd="2" destOrd="0" presId="urn:microsoft.com/office/officeart/2018/2/layout/IconVerticalSolidList"/>
    <dgm:cxn modelId="{54ECD9FC-3535-4122-9625-5DBA5948DD00}" type="presParOf" srcId="{E0DD5202-24B1-48E6-8BE3-08428A622D83}" destId="{1B864105-F5D4-42EF-B9EC-2BE47A51702C}" srcOrd="3" destOrd="0" presId="urn:microsoft.com/office/officeart/2018/2/layout/IconVerticalSolidList"/>
    <dgm:cxn modelId="{F0768D85-B66A-4211-857B-A1CC9E5EBF75}" type="presParOf" srcId="{19AA39AC-3EC9-44F6-9046-B51E9659FFE1}" destId="{4D44384F-6E75-4118-BEEF-923AF679E9D8}" srcOrd="13" destOrd="0" presId="urn:microsoft.com/office/officeart/2018/2/layout/IconVerticalSolidList"/>
    <dgm:cxn modelId="{4C5C05B8-2374-4941-A9B3-7D3817623D25}" type="presParOf" srcId="{19AA39AC-3EC9-44F6-9046-B51E9659FFE1}" destId="{4B6E6F05-92A8-4B84-91FB-06C638DC2953}" srcOrd="14" destOrd="0" presId="urn:microsoft.com/office/officeart/2018/2/layout/IconVerticalSolidList"/>
    <dgm:cxn modelId="{F9B4D218-87F0-4D41-B3FC-7F58B60F9D2D}" type="presParOf" srcId="{4B6E6F05-92A8-4B84-91FB-06C638DC2953}" destId="{129FC0DF-4C2C-431D-BFC3-26F65128C0F3}" srcOrd="0" destOrd="0" presId="urn:microsoft.com/office/officeart/2018/2/layout/IconVerticalSolidList"/>
    <dgm:cxn modelId="{72C4902E-91A3-4B7B-BC2F-3D5C5CD13875}" type="presParOf" srcId="{4B6E6F05-92A8-4B84-91FB-06C638DC2953}" destId="{C83F40D4-8F30-4741-B9E4-308E255F801B}" srcOrd="1" destOrd="0" presId="urn:microsoft.com/office/officeart/2018/2/layout/IconVerticalSolidList"/>
    <dgm:cxn modelId="{82194468-D558-43A2-9BB6-BD75EDC51884}" type="presParOf" srcId="{4B6E6F05-92A8-4B84-91FB-06C638DC2953}" destId="{66473F40-CA3B-435A-A52E-2E4EDD49AC59}" srcOrd="2" destOrd="0" presId="urn:microsoft.com/office/officeart/2018/2/layout/IconVerticalSolidList"/>
    <dgm:cxn modelId="{7F113BEC-65EB-4A70-A939-6A71A71BE8C5}" type="presParOf" srcId="{4B6E6F05-92A8-4B84-91FB-06C638DC2953}" destId="{D77FC13D-C26B-45AF-9858-DC461564101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509B9-BAC6-42AD-BEEC-F9FA7304A569}">
      <dsp:nvSpPr>
        <dsp:cNvPr id="0" name=""/>
        <dsp:cNvSpPr/>
      </dsp:nvSpPr>
      <dsp:spPr>
        <a:xfrm>
          <a:off x="1108077" y="477844"/>
          <a:ext cx="1766812" cy="1766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D13D0D-E58B-4AD8-8A6E-E266879C8546}">
      <dsp:nvSpPr>
        <dsp:cNvPr id="0" name=""/>
        <dsp:cNvSpPr/>
      </dsp:nvSpPr>
      <dsp:spPr>
        <a:xfrm>
          <a:off x="28359" y="2683592"/>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90000"/>
            </a:lnSpc>
            <a:spcBef>
              <a:spcPct val="0"/>
            </a:spcBef>
            <a:spcAft>
              <a:spcPct val="35000"/>
            </a:spcAft>
            <a:buNone/>
          </a:pPr>
          <a:r>
            <a:rPr lang="en-GB" sz="3000" kern="1200"/>
            <a:t>Exchange of Contracts</a:t>
          </a:r>
          <a:endParaRPr lang="en-US" sz="3000" kern="1200"/>
        </a:p>
      </dsp:txBody>
      <dsp:txXfrm>
        <a:off x="28359" y="2683592"/>
        <a:ext cx="3926250" cy="720000"/>
      </dsp:txXfrm>
    </dsp:sp>
    <dsp:sp modelId="{F01441C0-C5FC-43F4-9D38-44AF144D227E}">
      <dsp:nvSpPr>
        <dsp:cNvPr id="0" name=""/>
        <dsp:cNvSpPr/>
      </dsp:nvSpPr>
      <dsp:spPr>
        <a:xfrm>
          <a:off x="5721421" y="477844"/>
          <a:ext cx="1766812" cy="1766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842571-074D-4888-A593-AA908B6A9E63}">
      <dsp:nvSpPr>
        <dsp:cNvPr id="0" name=""/>
        <dsp:cNvSpPr/>
      </dsp:nvSpPr>
      <dsp:spPr>
        <a:xfrm>
          <a:off x="4641702" y="2683592"/>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90000"/>
            </a:lnSpc>
            <a:spcBef>
              <a:spcPct val="0"/>
            </a:spcBef>
            <a:spcAft>
              <a:spcPct val="35000"/>
            </a:spcAft>
            <a:buNone/>
          </a:pPr>
          <a:r>
            <a:rPr lang="en-GB" sz="3000" kern="1200"/>
            <a:t>Completion</a:t>
          </a:r>
          <a:endParaRPr lang="en-US" sz="3000" kern="1200"/>
        </a:p>
      </dsp:txBody>
      <dsp:txXfrm>
        <a:off x="4641702" y="2683592"/>
        <a:ext cx="392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97DCC-F022-44CB-84AE-55E2F3EC6249}">
      <dsp:nvSpPr>
        <dsp:cNvPr id="0" name=""/>
        <dsp:cNvSpPr/>
      </dsp:nvSpPr>
      <dsp:spPr>
        <a:xfrm>
          <a:off x="0" y="222975"/>
          <a:ext cx="6692813" cy="138996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Personal/Contact information needed from the client</a:t>
          </a:r>
          <a:endParaRPr lang="en-US" sz="3600" kern="1200"/>
        </a:p>
      </dsp:txBody>
      <dsp:txXfrm>
        <a:off x="67852" y="290827"/>
        <a:ext cx="6557109" cy="1254256"/>
      </dsp:txXfrm>
    </dsp:sp>
    <dsp:sp modelId="{EF14CC2A-FB2D-466B-8896-E292ECC7A905}">
      <dsp:nvSpPr>
        <dsp:cNvPr id="0" name=""/>
        <dsp:cNvSpPr/>
      </dsp:nvSpPr>
      <dsp:spPr>
        <a:xfrm>
          <a:off x="0" y="1716615"/>
          <a:ext cx="6692813" cy="1389960"/>
        </a:xfrm>
        <a:prstGeom prst="roundRect">
          <a:avLst/>
        </a:prstGeom>
        <a:gradFill rotWithShape="0">
          <a:gsLst>
            <a:gs pos="0">
              <a:schemeClr val="accent2">
                <a:hueOff val="56720"/>
                <a:satOff val="6519"/>
                <a:lumOff val="-5196"/>
                <a:alphaOff val="0"/>
                <a:tint val="96000"/>
                <a:lumMod val="100000"/>
              </a:schemeClr>
            </a:gs>
            <a:gs pos="78000">
              <a:schemeClr val="accent2">
                <a:hueOff val="56720"/>
                <a:satOff val="6519"/>
                <a:lumOff val="-519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Information specific to a sale transaction</a:t>
          </a:r>
          <a:endParaRPr lang="en-US" sz="3600" kern="1200"/>
        </a:p>
      </dsp:txBody>
      <dsp:txXfrm>
        <a:off x="67852" y="1784467"/>
        <a:ext cx="6557109" cy="1254256"/>
      </dsp:txXfrm>
    </dsp:sp>
    <dsp:sp modelId="{7DC5DD72-9491-4979-B361-F7A0AECDE591}">
      <dsp:nvSpPr>
        <dsp:cNvPr id="0" name=""/>
        <dsp:cNvSpPr/>
      </dsp:nvSpPr>
      <dsp:spPr>
        <a:xfrm>
          <a:off x="0" y="3210254"/>
          <a:ext cx="6692813" cy="1389960"/>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Information specific to a purchase transaction</a:t>
          </a:r>
          <a:endParaRPr lang="en-US" sz="3600" kern="1200"/>
        </a:p>
      </dsp:txBody>
      <dsp:txXfrm>
        <a:off x="67852" y="3278106"/>
        <a:ext cx="6557109" cy="12542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8FCB5-5946-4C51-B959-51C369750892}">
      <dsp:nvSpPr>
        <dsp:cNvPr id="0" name=""/>
        <dsp:cNvSpPr/>
      </dsp:nvSpPr>
      <dsp:spPr>
        <a:xfrm>
          <a:off x="0" y="659"/>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9F202-FBF8-40E7-BFFD-60421363E2A8}">
      <dsp:nvSpPr>
        <dsp:cNvPr id="0" name=""/>
        <dsp:cNvSpPr/>
      </dsp:nvSpPr>
      <dsp:spPr>
        <a:xfrm>
          <a:off x="167648" y="125356"/>
          <a:ext cx="304815" cy="30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4FB5F7-BDDE-439F-BDB4-F4200777490F}">
      <dsp:nvSpPr>
        <dsp:cNvPr id="0" name=""/>
        <dsp:cNvSpPr/>
      </dsp:nvSpPr>
      <dsp:spPr>
        <a:xfrm>
          <a:off x="640111" y="659"/>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a:t>= certificate prepared by an energy assessor giving the energy efficiency rating of a property</a:t>
          </a:r>
          <a:endParaRPr lang="en-US" sz="1400" kern="1200"/>
        </a:p>
      </dsp:txBody>
      <dsp:txXfrm>
        <a:off x="640111" y="659"/>
        <a:ext cx="8805020" cy="554209"/>
      </dsp:txXfrm>
    </dsp:sp>
    <dsp:sp modelId="{B8D9E5E8-2F42-4B2B-BD3B-4738296EFF63}">
      <dsp:nvSpPr>
        <dsp:cNvPr id="0" name=""/>
        <dsp:cNvSpPr/>
      </dsp:nvSpPr>
      <dsp:spPr>
        <a:xfrm>
          <a:off x="0" y="693421"/>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1DE62-4476-4BCA-B75A-99A5612CE31D}">
      <dsp:nvSpPr>
        <dsp:cNvPr id="0" name=""/>
        <dsp:cNvSpPr/>
      </dsp:nvSpPr>
      <dsp:spPr>
        <a:xfrm>
          <a:off x="167648" y="818118"/>
          <a:ext cx="304815" cy="30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8B276-2212-47AA-BBA1-350D9E198A51}">
      <dsp:nvSpPr>
        <dsp:cNvPr id="0" name=""/>
        <dsp:cNvSpPr/>
      </dsp:nvSpPr>
      <dsp:spPr>
        <a:xfrm>
          <a:off x="640111" y="693421"/>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dirty="0"/>
            <a:t>Scale from A (most efficient) to G (least efficient) – average score seems to be D/E in UK</a:t>
          </a:r>
          <a:endParaRPr lang="en-US" sz="1400" kern="1200" dirty="0"/>
        </a:p>
      </dsp:txBody>
      <dsp:txXfrm>
        <a:off x="640111" y="693421"/>
        <a:ext cx="8805020" cy="554209"/>
      </dsp:txXfrm>
    </dsp:sp>
    <dsp:sp modelId="{1A716E5A-627E-4B63-926D-474689E71158}">
      <dsp:nvSpPr>
        <dsp:cNvPr id="0" name=""/>
        <dsp:cNvSpPr/>
      </dsp:nvSpPr>
      <dsp:spPr>
        <a:xfrm>
          <a:off x="0" y="1386183"/>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D51376-3819-4CBA-9531-1797EA91DA0B}">
      <dsp:nvSpPr>
        <dsp:cNvPr id="0" name=""/>
        <dsp:cNvSpPr/>
      </dsp:nvSpPr>
      <dsp:spPr>
        <a:xfrm>
          <a:off x="167648" y="1510880"/>
          <a:ext cx="304815" cy="30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8527CA-6240-4A00-A2DE-7F78473A5825}">
      <dsp:nvSpPr>
        <dsp:cNvPr id="0" name=""/>
        <dsp:cNvSpPr/>
      </dsp:nvSpPr>
      <dsp:spPr>
        <a:xfrm>
          <a:off x="640111" y="1386183"/>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dirty="0"/>
            <a:t>Requirement to have one under Energy Performance of Buildings (England and Wales) Regulations 2012</a:t>
          </a:r>
          <a:endParaRPr lang="en-US" sz="1400" kern="1200" dirty="0"/>
        </a:p>
      </dsp:txBody>
      <dsp:txXfrm>
        <a:off x="640111" y="1386183"/>
        <a:ext cx="8805020" cy="554209"/>
      </dsp:txXfrm>
    </dsp:sp>
    <dsp:sp modelId="{D8015C7C-2714-48C5-A82A-6E604CF235A1}">
      <dsp:nvSpPr>
        <dsp:cNvPr id="0" name=""/>
        <dsp:cNvSpPr/>
      </dsp:nvSpPr>
      <dsp:spPr>
        <a:xfrm>
          <a:off x="0" y="2078945"/>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92648-24F6-4B11-BE35-876A1E19F233}">
      <dsp:nvSpPr>
        <dsp:cNvPr id="0" name=""/>
        <dsp:cNvSpPr/>
      </dsp:nvSpPr>
      <dsp:spPr>
        <a:xfrm>
          <a:off x="167648" y="2203642"/>
          <a:ext cx="304815" cy="30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883CB2-F950-42BD-92C3-D4A3B4A505BA}">
      <dsp:nvSpPr>
        <dsp:cNvPr id="0" name=""/>
        <dsp:cNvSpPr/>
      </dsp:nvSpPr>
      <dsp:spPr>
        <a:xfrm>
          <a:off x="640111" y="2078945"/>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a:t>Legal obligation on Seller to provide one at earliest possible opportunity  i.e. prior to property being put on market, within 7 days of being on market or at latest 21 days after that</a:t>
          </a:r>
          <a:endParaRPr lang="en-US" sz="1400" kern="1200"/>
        </a:p>
      </dsp:txBody>
      <dsp:txXfrm>
        <a:off x="640111" y="2078945"/>
        <a:ext cx="8805020" cy="554209"/>
      </dsp:txXfrm>
    </dsp:sp>
    <dsp:sp modelId="{FEB942A8-B4C4-4801-AB40-A1C3DBE5C2E5}">
      <dsp:nvSpPr>
        <dsp:cNvPr id="0" name=""/>
        <dsp:cNvSpPr/>
      </dsp:nvSpPr>
      <dsp:spPr>
        <a:xfrm>
          <a:off x="0" y="2771707"/>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F0AB6-AAA8-43BE-834A-2E707B9124C1}">
      <dsp:nvSpPr>
        <dsp:cNvPr id="0" name=""/>
        <dsp:cNvSpPr/>
      </dsp:nvSpPr>
      <dsp:spPr>
        <a:xfrm>
          <a:off x="167648" y="2896404"/>
          <a:ext cx="304815" cy="304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F7CBFF-B779-4C95-B6F9-37850887ED55}">
      <dsp:nvSpPr>
        <dsp:cNvPr id="0" name=""/>
        <dsp:cNvSpPr/>
      </dsp:nvSpPr>
      <dsp:spPr>
        <a:xfrm>
          <a:off x="640111" y="2771707"/>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dirty="0"/>
            <a:t>Fixed penalty charge of £200 for non-compliance (issued by Trading Standards)</a:t>
          </a:r>
          <a:endParaRPr lang="en-US" sz="1400" kern="1200" dirty="0"/>
        </a:p>
      </dsp:txBody>
      <dsp:txXfrm>
        <a:off x="640111" y="2771707"/>
        <a:ext cx="8805020" cy="554209"/>
      </dsp:txXfrm>
    </dsp:sp>
    <dsp:sp modelId="{E04409B4-85C3-4B74-9B2D-8B9FEE648083}">
      <dsp:nvSpPr>
        <dsp:cNvPr id="0" name=""/>
        <dsp:cNvSpPr/>
      </dsp:nvSpPr>
      <dsp:spPr>
        <a:xfrm>
          <a:off x="0" y="3464469"/>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EFAB5D-86E1-46A1-97F4-C5E683C23068}">
      <dsp:nvSpPr>
        <dsp:cNvPr id="0" name=""/>
        <dsp:cNvSpPr/>
      </dsp:nvSpPr>
      <dsp:spPr>
        <a:xfrm>
          <a:off x="167648" y="3589166"/>
          <a:ext cx="304815" cy="30481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180A6-A28C-408A-946E-C34296CAFCF2}">
      <dsp:nvSpPr>
        <dsp:cNvPr id="0" name=""/>
        <dsp:cNvSpPr/>
      </dsp:nvSpPr>
      <dsp:spPr>
        <a:xfrm>
          <a:off x="640111" y="3464469"/>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a:t>On new builds – obligation is on the builder</a:t>
          </a:r>
          <a:endParaRPr lang="en-US" sz="1400" kern="1200"/>
        </a:p>
      </dsp:txBody>
      <dsp:txXfrm>
        <a:off x="640111" y="3464469"/>
        <a:ext cx="8805020" cy="554209"/>
      </dsp:txXfrm>
    </dsp:sp>
    <dsp:sp modelId="{01CFBAEA-71C2-42F7-A2E2-A000DB79164D}">
      <dsp:nvSpPr>
        <dsp:cNvPr id="0" name=""/>
        <dsp:cNvSpPr/>
      </dsp:nvSpPr>
      <dsp:spPr>
        <a:xfrm>
          <a:off x="0" y="4157230"/>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EB377-AFDD-42D4-B2DF-318AF8A294F6}">
      <dsp:nvSpPr>
        <dsp:cNvPr id="0" name=""/>
        <dsp:cNvSpPr/>
      </dsp:nvSpPr>
      <dsp:spPr>
        <a:xfrm>
          <a:off x="167648" y="4281928"/>
          <a:ext cx="304815" cy="30481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64105-F5D4-42EF-B9EC-2BE47A51702C}">
      <dsp:nvSpPr>
        <dsp:cNvPr id="0" name=""/>
        <dsp:cNvSpPr/>
      </dsp:nvSpPr>
      <dsp:spPr>
        <a:xfrm>
          <a:off x="640111" y="4157230"/>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a:t>EPC valid for 10 years and the same one can be used as many times as needed within that 10 years.</a:t>
          </a:r>
          <a:endParaRPr lang="en-US" sz="1400" kern="1200"/>
        </a:p>
      </dsp:txBody>
      <dsp:txXfrm>
        <a:off x="640111" y="4157230"/>
        <a:ext cx="8805020" cy="554209"/>
      </dsp:txXfrm>
    </dsp:sp>
    <dsp:sp modelId="{129FC0DF-4C2C-431D-BFC3-26F65128C0F3}">
      <dsp:nvSpPr>
        <dsp:cNvPr id="0" name=""/>
        <dsp:cNvSpPr/>
      </dsp:nvSpPr>
      <dsp:spPr>
        <a:xfrm>
          <a:off x="0" y="4849992"/>
          <a:ext cx="9445132" cy="55420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3F40D4-8F30-4741-B9E4-308E255F801B}">
      <dsp:nvSpPr>
        <dsp:cNvPr id="0" name=""/>
        <dsp:cNvSpPr/>
      </dsp:nvSpPr>
      <dsp:spPr>
        <a:xfrm>
          <a:off x="167648" y="4974689"/>
          <a:ext cx="304815" cy="30481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7FC13D-C26B-45AF-9858-DC4615641019}">
      <dsp:nvSpPr>
        <dsp:cNvPr id="0" name=""/>
        <dsp:cNvSpPr/>
      </dsp:nvSpPr>
      <dsp:spPr>
        <a:xfrm>
          <a:off x="640111" y="4849992"/>
          <a:ext cx="8805020" cy="55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54" tIns="58654" rIns="58654" bIns="58654" numCol="1" spcCol="1270" anchor="ctr" anchorCtr="0">
          <a:noAutofit/>
        </a:bodyPr>
        <a:lstStyle/>
        <a:p>
          <a:pPr marL="0" lvl="0" indent="0" algn="l" defTabSz="622300">
            <a:lnSpc>
              <a:spcPct val="100000"/>
            </a:lnSpc>
            <a:spcBef>
              <a:spcPct val="0"/>
            </a:spcBef>
            <a:spcAft>
              <a:spcPct val="35000"/>
            </a:spcAft>
            <a:buNone/>
          </a:pPr>
          <a:r>
            <a:rPr lang="en-GB" sz="1400" kern="1200"/>
            <a:t>Some exemptions: buildings set for demolition, temporary structures, some holiday accommodation</a:t>
          </a:r>
          <a:endParaRPr lang="en-US" sz="1400" kern="1200"/>
        </a:p>
      </dsp:txBody>
      <dsp:txXfrm>
        <a:off x="640111" y="4849992"/>
        <a:ext cx="8805020" cy="55420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19/03/2026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It is very important for a trainee in a conveyancing department to understand the entire conveyancing process. You might have to answer a client’s question on what happens next in a transaction to help manage their expectations. Recognising the steps in the transaction is a key part of your roles in a conveyancing transaction.</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This chapter will cover: the stages of the conveyancing transaction in outline, and conveyancing flowchart.</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3308988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parties become legally bound</a:t>
            </a:r>
          </a:p>
          <a:p>
            <a:endParaRPr lang="en-GB" dirty="0"/>
          </a:p>
          <a:p>
            <a:r>
              <a:rPr lang="en-GB" dirty="0"/>
              <a:t>2 – purchase money is handed over in return for the title documents</a:t>
            </a:r>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1882332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171531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10.3</a:t>
            </a:r>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1967619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1896198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1055653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2825867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3793381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3315314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14</a:t>
            </a:fld>
            <a:endParaRPr lang="en-GB"/>
          </a:p>
        </p:txBody>
      </p:sp>
    </p:spTree>
    <p:extLst>
      <p:ext uri="{BB962C8B-B14F-4D97-AF65-F5344CB8AC3E}">
        <p14:creationId xmlns:p14="http://schemas.microsoft.com/office/powerpoint/2010/main" val="2689205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Please consider the flowchart in Figure 10.7 carefully. This sets out the process of a straightforward sale and purchase.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We will work through these stages in the remaining chapters of this module.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Recording at 10.7 which students should listen to in order to develop an understanding of why the various stages of a conveyancing transaction is important.</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2976675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a:t>
            </a:r>
          </a:p>
          <a:p>
            <a:pPr marL="228600" indent="-228600">
              <a:buAutoNum type="arabicPeriod"/>
            </a:pPr>
            <a:r>
              <a:rPr lang="en-GB" dirty="0"/>
              <a:t>B</a:t>
            </a:r>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3666894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1541022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419992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39620897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20</a:t>
            </a:fld>
            <a:endParaRPr lang="en-GB"/>
          </a:p>
        </p:txBody>
      </p:sp>
    </p:spTree>
    <p:extLst>
      <p:ext uri="{BB962C8B-B14F-4D97-AF65-F5344CB8AC3E}">
        <p14:creationId xmlns:p14="http://schemas.microsoft.com/office/powerpoint/2010/main" val="29009400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Sample EPC found at 11.9 material </a:t>
            </a:r>
          </a:p>
        </p:txBody>
      </p:sp>
      <p:sp>
        <p:nvSpPr>
          <p:cNvPr id="4" name="Slide Number Placeholder 3"/>
          <p:cNvSpPr>
            <a:spLocks noGrp="1"/>
          </p:cNvSpPr>
          <p:nvPr>
            <p:ph type="sldNum" sz="quarter" idx="5"/>
          </p:nvPr>
        </p:nvSpPr>
        <p:spPr/>
        <p:txBody>
          <a:bodyPr/>
          <a:lstStyle/>
          <a:p>
            <a:fld id="{304967E0-0B8F-4EE9-9A9D-C66EA18D06E4}" type="slidenum">
              <a:rPr lang="en-GB" smtClean="0"/>
              <a:t>21</a:t>
            </a:fld>
            <a:endParaRPr lang="en-GB"/>
          </a:p>
        </p:txBody>
      </p:sp>
    </p:spTree>
    <p:extLst>
      <p:ext uri="{BB962C8B-B14F-4D97-AF65-F5344CB8AC3E}">
        <p14:creationId xmlns:p14="http://schemas.microsoft.com/office/powerpoint/2010/main" val="35392425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1950565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3403636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26</a:t>
            </a:fld>
            <a:endParaRPr lang="en-GB"/>
          </a:p>
        </p:txBody>
      </p:sp>
    </p:spTree>
    <p:extLst>
      <p:ext uri="{BB962C8B-B14F-4D97-AF65-F5344CB8AC3E}">
        <p14:creationId xmlns:p14="http://schemas.microsoft.com/office/powerpoint/2010/main" val="21871814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27</a:t>
            </a:fld>
            <a:endParaRPr lang="en-GB"/>
          </a:p>
        </p:txBody>
      </p:sp>
    </p:spTree>
    <p:extLst>
      <p:ext uri="{BB962C8B-B14F-4D97-AF65-F5344CB8AC3E}">
        <p14:creationId xmlns:p14="http://schemas.microsoft.com/office/powerpoint/2010/main" val="4303786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28</a:t>
            </a:fld>
            <a:endParaRPr lang="en-GB"/>
          </a:p>
        </p:txBody>
      </p:sp>
    </p:spTree>
    <p:extLst>
      <p:ext uri="{BB962C8B-B14F-4D97-AF65-F5344CB8AC3E}">
        <p14:creationId xmlns:p14="http://schemas.microsoft.com/office/powerpoint/2010/main" val="41999275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They need to check whether there are any problems (defects) in the title, so that they can cater for them when drafting the contract. For instance, if it is apparent that there is a problematic entry on the register, this can be investigated. If the Protocol is being used, conveyancers should update any information contained in the register (e.g. if there has been a change of name or the death of an owner) before sending out the contract package, rather than waiting for the buyer to raise the issue.</a:t>
            </a:r>
          </a:p>
          <a:p>
            <a:pPr fontAlgn="auto"/>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29</a:t>
            </a:fld>
            <a:endParaRPr lang="en-GB"/>
          </a:p>
        </p:txBody>
      </p:sp>
    </p:spTree>
    <p:extLst>
      <p:ext uri="{BB962C8B-B14F-4D97-AF65-F5344CB8AC3E}">
        <p14:creationId xmlns:p14="http://schemas.microsoft.com/office/powerpoint/2010/main" val="27257457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30</a:t>
            </a:fld>
            <a:endParaRPr lang="en-GB"/>
          </a:p>
        </p:txBody>
      </p:sp>
    </p:spTree>
    <p:extLst>
      <p:ext uri="{BB962C8B-B14F-4D97-AF65-F5344CB8AC3E}">
        <p14:creationId xmlns:p14="http://schemas.microsoft.com/office/powerpoint/2010/main" val="25330142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Summary of the steps to be taken in relation to the mortgage work when acting for the seller and redeeming the seller’s existing mortgage. These steps are of course taken in addition to all the normal conveyancing work on the file.</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31</a:t>
            </a:fld>
            <a:endParaRPr lang="en-GB"/>
          </a:p>
        </p:txBody>
      </p:sp>
    </p:spTree>
    <p:extLst>
      <p:ext uri="{BB962C8B-B14F-4D97-AF65-F5344CB8AC3E}">
        <p14:creationId xmlns:p14="http://schemas.microsoft.com/office/powerpoint/2010/main" val="23796332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32</a:t>
            </a:fld>
            <a:endParaRPr lang="en-GB"/>
          </a:p>
        </p:txBody>
      </p:sp>
    </p:spTree>
    <p:extLst>
      <p:ext uri="{BB962C8B-B14F-4D97-AF65-F5344CB8AC3E}">
        <p14:creationId xmlns:p14="http://schemas.microsoft.com/office/powerpoint/2010/main" val="34125982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33</a:t>
            </a:fld>
            <a:endParaRPr lang="en-GB"/>
          </a:p>
        </p:txBody>
      </p:sp>
    </p:spTree>
    <p:extLst>
      <p:ext uri="{BB962C8B-B14F-4D97-AF65-F5344CB8AC3E}">
        <p14:creationId xmlns:p14="http://schemas.microsoft.com/office/powerpoint/2010/main" val="39326510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34</a:t>
            </a:fld>
            <a:endParaRPr lang="en-GB"/>
          </a:p>
        </p:txBody>
      </p:sp>
    </p:spTree>
    <p:extLst>
      <p:ext uri="{BB962C8B-B14F-4D97-AF65-F5344CB8AC3E}">
        <p14:creationId xmlns:p14="http://schemas.microsoft.com/office/powerpoint/2010/main" val="191461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Royal Institution of Chartered Surveyors (RICS) now describes its surveys in terms of ‘’</a:t>
            </a:r>
            <a:r>
              <a:rPr lang="en-GB" sz="1200" b="1" i="0" kern="1200" dirty="0">
                <a:solidFill>
                  <a:schemeClr val="tx1"/>
                </a:solidFill>
                <a:effectLst/>
                <a:latin typeface="+mn-lt"/>
                <a:ea typeface="+mn-ea"/>
                <a:cs typeface="+mn-cs"/>
              </a:rPr>
              <a:t>Levels</a:t>
            </a:r>
            <a:r>
              <a:rPr lang="en-GB" sz="1200" b="0" i="0" kern="1200" dirty="0">
                <a:solidFill>
                  <a:schemeClr val="tx1"/>
                </a:solidFill>
                <a:effectLst/>
                <a:latin typeface="+mn-lt"/>
                <a:ea typeface="+mn-ea"/>
                <a:cs typeface="+mn-cs"/>
              </a:rPr>
              <a:t>’’ rather than names. These Levels equate to the types of survey as follows:</a:t>
            </a:r>
          </a:p>
          <a:p>
            <a:pPr fontAlgn="auto" latinLnBrk="0"/>
            <a:r>
              <a:rPr lang="en-GB" sz="1200" b="0" i="0" kern="1200" dirty="0">
                <a:solidFill>
                  <a:schemeClr val="tx1"/>
                </a:solidFill>
                <a:effectLst/>
                <a:latin typeface="+mn-lt"/>
                <a:ea typeface="+mn-ea"/>
                <a:cs typeface="+mn-cs"/>
              </a:rPr>
              <a:t>Level of RICS survey </a:t>
            </a:r>
          </a:p>
          <a:p>
            <a:pPr fontAlgn="auto" latinLnBrk="0"/>
            <a:r>
              <a:rPr lang="en-GB" sz="1200" b="0" i="0" kern="1200" dirty="0">
                <a:solidFill>
                  <a:schemeClr val="tx1"/>
                </a:solidFill>
                <a:effectLst/>
                <a:latin typeface="+mn-lt"/>
                <a:ea typeface="+mn-ea"/>
                <a:cs typeface="+mn-cs"/>
              </a:rPr>
              <a:t>Former name of survey</a:t>
            </a:r>
          </a:p>
          <a:p>
            <a:pPr fontAlgn="auto" latinLnBrk="0"/>
            <a:r>
              <a:rPr lang="en-GB" sz="1200" b="0" i="0" kern="1200" dirty="0">
                <a:solidFill>
                  <a:schemeClr val="tx1"/>
                </a:solidFill>
                <a:effectLst/>
                <a:latin typeface="+mn-lt"/>
                <a:ea typeface="+mn-ea"/>
                <a:cs typeface="+mn-cs"/>
              </a:rPr>
              <a:t>RICS Home Survey Level 1 - Condition Report</a:t>
            </a:r>
          </a:p>
          <a:p>
            <a:pPr fontAlgn="auto" latinLnBrk="0"/>
            <a:r>
              <a:rPr lang="en-GB" sz="1200" b="0" i="0" kern="1200" dirty="0">
                <a:solidFill>
                  <a:schemeClr val="tx1"/>
                </a:solidFill>
                <a:effectLst/>
                <a:latin typeface="+mn-lt"/>
                <a:ea typeface="+mn-ea"/>
                <a:cs typeface="+mn-cs"/>
              </a:rPr>
              <a:t>RICS Home Survey Level 2 - </a:t>
            </a:r>
            <a:r>
              <a:rPr lang="en-GB" sz="1200" b="0" i="0" kern="1200" dirty="0" err="1">
                <a:solidFill>
                  <a:schemeClr val="tx1"/>
                </a:solidFill>
                <a:effectLst/>
                <a:latin typeface="+mn-lt"/>
                <a:ea typeface="+mn-ea"/>
                <a:cs typeface="+mn-cs"/>
              </a:rPr>
              <a:t>HomeBuyer</a:t>
            </a:r>
            <a:r>
              <a:rPr lang="en-GB" sz="1200" b="0" i="0" kern="1200" dirty="0">
                <a:solidFill>
                  <a:schemeClr val="tx1"/>
                </a:solidFill>
                <a:effectLst/>
                <a:latin typeface="+mn-lt"/>
                <a:ea typeface="+mn-ea"/>
                <a:cs typeface="+mn-cs"/>
              </a:rPr>
              <a:t> Report (available with or without a valuation)</a:t>
            </a:r>
          </a:p>
          <a:p>
            <a:pPr fontAlgn="auto" latinLnBrk="0"/>
            <a:r>
              <a:rPr lang="en-GB" sz="1200" b="0" i="0" kern="1200" dirty="0">
                <a:solidFill>
                  <a:schemeClr val="tx1"/>
                </a:solidFill>
                <a:effectLst/>
                <a:latin typeface="+mn-lt"/>
                <a:ea typeface="+mn-ea"/>
                <a:cs typeface="+mn-cs"/>
              </a:rPr>
              <a:t>RICS Home Survey Level 3 - Building Survey (full structural survey)</a:t>
            </a:r>
          </a:p>
          <a:p>
            <a:endParaRPr lang="en-GB" dirty="0"/>
          </a:p>
          <a:p>
            <a:r>
              <a:rPr lang="en-GB" sz="1200" b="0" i="0" kern="1200" dirty="0">
                <a:solidFill>
                  <a:schemeClr val="tx1"/>
                </a:solidFill>
                <a:effectLst/>
                <a:latin typeface="+mn-lt"/>
                <a:ea typeface="+mn-ea"/>
                <a:cs typeface="+mn-cs"/>
              </a:rPr>
              <a:t>The costs of the surveys do reflect their complexity.</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35</a:t>
            </a:fld>
            <a:endParaRPr lang="en-GB"/>
          </a:p>
        </p:txBody>
      </p:sp>
    </p:spTree>
    <p:extLst>
      <p:ext uri="{BB962C8B-B14F-4D97-AF65-F5344CB8AC3E}">
        <p14:creationId xmlns:p14="http://schemas.microsoft.com/office/powerpoint/2010/main" val="28703947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36</a:t>
            </a:fld>
            <a:endParaRPr lang="en-GB"/>
          </a:p>
        </p:txBody>
      </p:sp>
    </p:spTree>
    <p:extLst>
      <p:ext uri="{BB962C8B-B14F-4D97-AF65-F5344CB8AC3E}">
        <p14:creationId xmlns:p14="http://schemas.microsoft.com/office/powerpoint/2010/main" val="31588517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 - </a:t>
            </a:r>
            <a:r>
              <a:rPr lang="en-GB" sz="1200" b="0" i="0" kern="1200" dirty="0">
                <a:solidFill>
                  <a:schemeClr val="tx1"/>
                </a:solidFill>
                <a:effectLst/>
                <a:latin typeface="+mn-lt"/>
                <a:ea typeface="+mn-ea"/>
                <a:cs typeface="+mn-cs"/>
              </a:rPr>
              <a:t>The effect of a Form A restriction is that the property will be treated as being owned as tenants in common.</a:t>
            </a:r>
          </a:p>
          <a:p>
            <a:pPr marL="228600" indent="-228600">
              <a:buAutoNum type="arabicPeriod"/>
            </a:pPr>
            <a:r>
              <a:rPr lang="en-GB" dirty="0"/>
              <a:t>OC1 – Official Copies, SIM – Index Map Search</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38</a:t>
            </a:fld>
            <a:endParaRPr lang="en-GB"/>
          </a:p>
        </p:txBody>
      </p:sp>
    </p:spTree>
    <p:extLst>
      <p:ext uri="{BB962C8B-B14F-4D97-AF65-F5344CB8AC3E}">
        <p14:creationId xmlns:p14="http://schemas.microsoft.com/office/powerpoint/2010/main" val="36737507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39</a:t>
            </a:fld>
            <a:endParaRPr lang="en-GB"/>
          </a:p>
        </p:txBody>
      </p:sp>
    </p:spTree>
    <p:extLst>
      <p:ext uri="{BB962C8B-B14F-4D97-AF65-F5344CB8AC3E}">
        <p14:creationId xmlns:p14="http://schemas.microsoft.com/office/powerpoint/2010/main" val="184188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19/03/2026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19/03/2026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19/03/2026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19/03/2026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19/03/2026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uidance/hm-land-registry-registration-services-fe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publications/official-searches-of-the-index-map/practice-guide-10-official-search-of-the-index-map"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4974337" y="1265314"/>
            <a:ext cx="4299666" cy="3249131"/>
          </a:xfrm>
        </p:spPr>
        <p:txBody>
          <a:bodyPr>
            <a:normAutofit/>
          </a:bodyPr>
          <a:lstStyle/>
          <a:p>
            <a:pPr algn="l">
              <a:lnSpc>
                <a:spcPct val="90000"/>
              </a:lnSpc>
            </a:pPr>
            <a:r>
              <a:rPr lang="en-GB" sz="3800"/>
              <a:t>Week 8</a:t>
            </a:r>
            <a:br>
              <a:rPr lang="en-GB" sz="3800"/>
            </a:br>
            <a:r>
              <a:rPr lang="en-GB" sz="3800"/>
              <a:t>Conveyancing</a:t>
            </a:r>
            <a:br>
              <a:rPr lang="en-GB" sz="3800"/>
            </a:br>
            <a:r>
              <a:rPr lang="en-GB" sz="3800"/>
              <a:t>Taking Instructions</a:t>
            </a:r>
            <a:br>
              <a:rPr lang="en-GB" sz="3800"/>
            </a:br>
            <a:r>
              <a:rPr lang="en-GB" sz="3800"/>
              <a:t>(see Chapters 10 (pre-read) and 11)</a:t>
            </a:r>
          </a:p>
        </p:txBody>
      </p:sp>
      <p:sp>
        <p:nvSpPr>
          <p:cNvPr id="15" name="Isosceles Triangle 14">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Graphic 5" descr="Board Room">
            <a:extLst>
              <a:ext uri="{FF2B5EF4-FFF2-40B4-BE49-F238E27FC236}">
                <a16:creationId xmlns:a16="http://schemas.microsoft.com/office/drawing/2014/main" id="{E7472C6F-4CC8-6F87-DC2B-66FDE4DF90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501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677334" y="609600"/>
            <a:ext cx="8596668" cy="1320800"/>
          </a:xfrm>
        </p:spPr>
        <p:txBody>
          <a:bodyPr anchor="t">
            <a:normAutofit/>
          </a:bodyPr>
          <a:lstStyle/>
          <a:p>
            <a:r>
              <a:rPr lang="en-GB"/>
              <a:t>To begin:</a:t>
            </a:r>
          </a:p>
        </p:txBody>
      </p:sp>
      <p:sp>
        <p:nvSpPr>
          <p:cNvPr id="3" name="Content Placeholder 2">
            <a:extLst>
              <a:ext uri="{FF2B5EF4-FFF2-40B4-BE49-F238E27FC236}">
                <a16:creationId xmlns:a16="http://schemas.microsoft.com/office/drawing/2014/main" id="{1219EEDE-3E6A-6B11-77D0-C6B19A26AA2B}"/>
              </a:ext>
            </a:extLst>
          </p:cNvPr>
          <p:cNvSpPr>
            <a:spLocks noGrp="1"/>
          </p:cNvSpPr>
          <p:nvPr>
            <p:ph idx="1"/>
          </p:nvPr>
        </p:nvSpPr>
        <p:spPr>
          <a:xfrm>
            <a:off x="677334" y="2160590"/>
            <a:ext cx="6788716" cy="4087810"/>
          </a:xfrm>
        </p:spPr>
        <p:txBody>
          <a:bodyPr>
            <a:normAutofit/>
          </a:bodyPr>
          <a:lstStyle/>
          <a:p>
            <a:pPr>
              <a:lnSpc>
                <a:spcPct val="90000"/>
              </a:lnSpc>
            </a:pPr>
            <a:r>
              <a:rPr lang="en-GB" dirty="0">
                <a:latin typeface="+mj-lt"/>
              </a:rPr>
              <a:t>What is conveyancing?</a:t>
            </a:r>
          </a:p>
          <a:p>
            <a:pPr>
              <a:lnSpc>
                <a:spcPct val="90000"/>
              </a:lnSpc>
            </a:pPr>
            <a:endParaRPr lang="en-GB" dirty="0">
              <a:latin typeface="+mj-lt"/>
            </a:endParaRPr>
          </a:p>
          <a:p>
            <a:pPr>
              <a:lnSpc>
                <a:spcPct val="90000"/>
              </a:lnSpc>
            </a:pPr>
            <a:r>
              <a:rPr lang="en-GB" dirty="0">
                <a:latin typeface="+mj-lt"/>
              </a:rPr>
              <a:t>Who works in conveyancing at the moment?</a:t>
            </a:r>
          </a:p>
          <a:p>
            <a:pPr>
              <a:lnSpc>
                <a:spcPct val="90000"/>
              </a:lnSpc>
            </a:pPr>
            <a:endParaRPr lang="en-GB" dirty="0">
              <a:latin typeface="+mj-lt"/>
            </a:endParaRPr>
          </a:p>
          <a:p>
            <a:pPr>
              <a:lnSpc>
                <a:spcPct val="90000"/>
              </a:lnSpc>
            </a:pPr>
            <a:r>
              <a:rPr lang="en-GB" dirty="0">
                <a:latin typeface="+mj-lt"/>
              </a:rPr>
              <a:t>The remainder of the chapters for this module will provide an outline of the conveyancing process. </a:t>
            </a:r>
          </a:p>
          <a:p>
            <a:pPr>
              <a:lnSpc>
                <a:spcPct val="90000"/>
              </a:lnSpc>
            </a:pPr>
            <a:r>
              <a:rPr lang="en-GB" dirty="0">
                <a:latin typeface="+mj-lt"/>
              </a:rPr>
              <a:t>From the time when the client gives initial instructions to the time when the file is closed at the end of the matter. The day-to-day work on the file may be carried by various members of the firm’s conveyancing team.</a:t>
            </a:r>
          </a:p>
          <a:p>
            <a:pPr marL="0" indent="0">
              <a:lnSpc>
                <a:spcPct val="90000"/>
              </a:lnSpc>
              <a:buNone/>
            </a:pPr>
            <a:endParaRPr lang="en-GB" dirty="0">
              <a:latin typeface="+mj-lt"/>
            </a:endParaRPr>
          </a:p>
        </p:txBody>
      </p:sp>
      <p:pic>
        <p:nvPicPr>
          <p:cNvPr id="7" name="Graphic 6" descr="Users">
            <a:extLst>
              <a:ext uri="{FF2B5EF4-FFF2-40B4-BE49-F238E27FC236}">
                <a16:creationId xmlns:a16="http://schemas.microsoft.com/office/drawing/2014/main" id="{A4525376-9D98-E986-4D21-5F36A2310B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66050" y="2160590"/>
            <a:ext cx="3145536" cy="3145536"/>
          </a:xfrm>
          <a:prstGeom prst="rect">
            <a:avLst/>
          </a:prstGeom>
        </p:spPr>
      </p:pic>
    </p:spTree>
    <p:extLst>
      <p:ext uri="{BB962C8B-B14F-4D97-AF65-F5344CB8AC3E}">
        <p14:creationId xmlns:p14="http://schemas.microsoft.com/office/powerpoint/2010/main" val="962659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barn(inVertical)">
                                      <p:cBhvr>
                                        <p:cTn id="10" dur="500"/>
                                        <p:tgtEl>
                                          <p:spTgt spid="3">
                                            <p:txEl>
                                              <p:pRg st="4" end="4"/>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barn(inVertical)">
                                      <p:cBhvr>
                                        <p:cTn id="1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3249-0824-F0CE-6E41-A05F865B145D}"/>
              </a:ext>
            </a:extLst>
          </p:cNvPr>
          <p:cNvSpPr>
            <a:spLocks noGrp="1"/>
          </p:cNvSpPr>
          <p:nvPr>
            <p:ph type="title"/>
          </p:nvPr>
        </p:nvSpPr>
        <p:spPr/>
        <p:txBody>
          <a:bodyPr/>
          <a:lstStyle/>
          <a:p>
            <a:r>
              <a:rPr lang="en-GB" dirty="0"/>
              <a:t>Forms</a:t>
            </a:r>
          </a:p>
        </p:txBody>
      </p:sp>
      <p:sp>
        <p:nvSpPr>
          <p:cNvPr id="3" name="Content Placeholder 2">
            <a:extLst>
              <a:ext uri="{FF2B5EF4-FFF2-40B4-BE49-F238E27FC236}">
                <a16:creationId xmlns:a16="http://schemas.microsoft.com/office/drawing/2014/main" id="{74D1FDFB-1724-4F1A-A5FA-F1DA634FCC65}"/>
              </a:ext>
            </a:extLst>
          </p:cNvPr>
          <p:cNvSpPr>
            <a:spLocks noGrp="1"/>
          </p:cNvSpPr>
          <p:nvPr>
            <p:ph idx="1"/>
          </p:nvPr>
        </p:nvSpPr>
        <p:spPr/>
        <p:txBody>
          <a:bodyPr>
            <a:normAutofit/>
          </a:bodyPr>
          <a:lstStyle/>
          <a:p>
            <a:pPr fontAlgn="auto"/>
            <a:r>
              <a:rPr lang="en-GB" dirty="0"/>
              <a:t>In earlier chapters, the pre-reading would ask you to download and keep the following forms for reference: </a:t>
            </a:r>
          </a:p>
          <a:p>
            <a:pPr fontAlgn="auto"/>
            <a:r>
              <a:rPr lang="en-GB" dirty="0"/>
              <a:t>Property Information Form – TA6</a:t>
            </a:r>
          </a:p>
          <a:p>
            <a:pPr fontAlgn="auto"/>
            <a:r>
              <a:rPr lang="en-GB" dirty="0"/>
              <a:t>Fittings and Contents Form – TA10</a:t>
            </a:r>
          </a:p>
          <a:p>
            <a:pPr fontAlgn="auto"/>
            <a:r>
              <a:rPr lang="en-GB" dirty="0"/>
              <a:t>Contract incorporating the Standard Conditions of Sale (5th edition – 2018 revision)</a:t>
            </a:r>
          </a:p>
          <a:p>
            <a:pPr fontAlgn="auto"/>
            <a:r>
              <a:rPr lang="en-GB" dirty="0"/>
              <a:t>Completion Information and Undertakings – TA13</a:t>
            </a:r>
          </a:p>
          <a:p>
            <a:pPr fontAlgn="auto"/>
            <a:r>
              <a:rPr lang="en-GB" dirty="0"/>
              <a:t>TR1</a:t>
            </a:r>
          </a:p>
          <a:p>
            <a:pPr fontAlgn="auto"/>
            <a:r>
              <a:rPr lang="en-GB" dirty="0"/>
              <a:t>AP1</a:t>
            </a:r>
          </a:p>
          <a:p>
            <a:pPr fontAlgn="auto"/>
            <a:r>
              <a:rPr lang="en-GB" dirty="0"/>
              <a:t>Have these to hand as you work through the rest of the material.</a:t>
            </a:r>
          </a:p>
          <a:p>
            <a:endParaRPr lang="en-GB" dirty="0"/>
          </a:p>
        </p:txBody>
      </p:sp>
    </p:spTree>
    <p:extLst>
      <p:ext uri="{BB962C8B-B14F-4D97-AF65-F5344CB8AC3E}">
        <p14:creationId xmlns:p14="http://schemas.microsoft.com/office/powerpoint/2010/main" val="256051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AE556-CDAB-5188-621C-A674AFFA1B7D}"/>
              </a:ext>
            </a:extLst>
          </p:cNvPr>
          <p:cNvSpPr>
            <a:spLocks noGrp="1"/>
          </p:cNvSpPr>
          <p:nvPr>
            <p:ph type="title"/>
          </p:nvPr>
        </p:nvSpPr>
        <p:spPr/>
        <p:txBody>
          <a:bodyPr/>
          <a:lstStyle/>
          <a:p>
            <a:r>
              <a:rPr lang="en-GB" dirty="0"/>
              <a:t>Links to Practice</a:t>
            </a:r>
          </a:p>
        </p:txBody>
      </p:sp>
      <p:sp>
        <p:nvSpPr>
          <p:cNvPr id="3" name="Content Placeholder 2">
            <a:extLst>
              <a:ext uri="{FF2B5EF4-FFF2-40B4-BE49-F238E27FC236}">
                <a16:creationId xmlns:a16="http://schemas.microsoft.com/office/drawing/2014/main" id="{FBE3CA1C-B92F-11EB-AD53-6AFBFDE0B7A8}"/>
              </a:ext>
            </a:extLst>
          </p:cNvPr>
          <p:cNvSpPr>
            <a:spLocks noGrp="1"/>
          </p:cNvSpPr>
          <p:nvPr>
            <p:ph idx="1"/>
          </p:nvPr>
        </p:nvSpPr>
        <p:spPr/>
        <p:txBody>
          <a:bodyPr>
            <a:normAutofit/>
          </a:bodyPr>
          <a:lstStyle/>
          <a:p>
            <a:pPr fontAlgn="auto"/>
            <a:r>
              <a:rPr lang="en-GB" dirty="0"/>
              <a:t>It is important to use consistent </a:t>
            </a:r>
            <a:r>
              <a:rPr lang="en-GB" b="1" dirty="0"/>
              <a:t>terminology</a:t>
            </a:r>
            <a:r>
              <a:rPr lang="en-GB" dirty="0"/>
              <a:t> when describing conveyancing steps. We will refer to the parties as </a:t>
            </a:r>
            <a:r>
              <a:rPr lang="en-GB" b="1" dirty="0"/>
              <a:t>seller </a:t>
            </a:r>
            <a:r>
              <a:rPr lang="en-GB" dirty="0"/>
              <a:t>and </a:t>
            </a:r>
            <a:r>
              <a:rPr lang="en-GB" b="1" dirty="0"/>
              <a:t>buyer</a:t>
            </a:r>
            <a:r>
              <a:rPr lang="en-GB" dirty="0"/>
              <a:t>, in accordance with modern practice and documentation. It is also possible to refer to the parties as </a:t>
            </a:r>
            <a:r>
              <a:rPr lang="en-GB" b="1" dirty="0"/>
              <a:t>vendor</a:t>
            </a:r>
            <a:r>
              <a:rPr lang="en-GB" dirty="0"/>
              <a:t> and </a:t>
            </a:r>
            <a:r>
              <a:rPr lang="en-GB" b="1" dirty="0"/>
              <a:t>purchaser</a:t>
            </a:r>
            <a:r>
              <a:rPr lang="en-GB" dirty="0"/>
              <a:t>. You might come across this terminology, especially in older documents such as a conveyance.</a:t>
            </a:r>
          </a:p>
          <a:p>
            <a:pPr fontAlgn="auto"/>
            <a:r>
              <a:rPr lang="en-GB" dirty="0"/>
              <a:t>This course book considers the procedures adopted for the sale and purchase of freehold </a:t>
            </a:r>
            <a:r>
              <a:rPr lang="en-GB" b="1" dirty="0"/>
              <a:t>residential</a:t>
            </a:r>
            <a:r>
              <a:rPr lang="en-GB" dirty="0"/>
              <a:t> property with registered title. </a:t>
            </a:r>
          </a:p>
          <a:p>
            <a:pPr fontAlgn="auto"/>
            <a:r>
              <a:rPr lang="en-GB" b="1" dirty="0"/>
              <a:t>Note</a:t>
            </a:r>
            <a:r>
              <a:rPr lang="en-GB" dirty="0"/>
              <a:t> that firms may sometimes take certain conveyancing steps in a slightly different order, or at a slightly different time, to those described here. </a:t>
            </a:r>
          </a:p>
          <a:p>
            <a:pPr fontAlgn="auto"/>
            <a:r>
              <a:rPr lang="en-GB" dirty="0"/>
              <a:t>For example, some firms may deal with drafting the transfer deed prior to exchange of contracts so as to save time later.</a:t>
            </a:r>
          </a:p>
          <a:p>
            <a:endParaRPr lang="en-GB" dirty="0"/>
          </a:p>
        </p:txBody>
      </p:sp>
    </p:spTree>
    <p:extLst>
      <p:ext uri="{BB962C8B-B14F-4D97-AF65-F5344CB8AC3E}">
        <p14:creationId xmlns:p14="http://schemas.microsoft.com/office/powerpoint/2010/main" val="3252766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691D-FE16-04F7-D37E-B2154ECF5DB5}"/>
              </a:ext>
            </a:extLst>
          </p:cNvPr>
          <p:cNvSpPr>
            <a:spLocks noGrp="1"/>
          </p:cNvSpPr>
          <p:nvPr>
            <p:ph type="title"/>
          </p:nvPr>
        </p:nvSpPr>
        <p:spPr>
          <a:xfrm>
            <a:off x="725972" y="327259"/>
            <a:ext cx="8596668" cy="1320800"/>
          </a:xfrm>
        </p:spPr>
        <p:txBody>
          <a:bodyPr/>
          <a:lstStyle/>
          <a:p>
            <a:r>
              <a:rPr lang="en-GB" dirty="0"/>
              <a:t>Conveyancing Flowchart</a:t>
            </a:r>
          </a:p>
        </p:txBody>
      </p:sp>
      <p:pic>
        <p:nvPicPr>
          <p:cNvPr id="7" name="Picture 6">
            <a:extLst>
              <a:ext uri="{FF2B5EF4-FFF2-40B4-BE49-F238E27FC236}">
                <a16:creationId xmlns:a16="http://schemas.microsoft.com/office/drawing/2014/main" id="{F30B9A3C-5D5A-0BF6-3CF6-38249AC195B4}"/>
              </a:ext>
            </a:extLst>
          </p:cNvPr>
          <p:cNvPicPr>
            <a:picLocks noChangeAspect="1"/>
          </p:cNvPicPr>
          <p:nvPr/>
        </p:nvPicPr>
        <p:blipFill>
          <a:blip r:embed="rId2"/>
          <a:stretch>
            <a:fillRect/>
          </a:stretch>
        </p:blipFill>
        <p:spPr>
          <a:xfrm>
            <a:off x="825015" y="1515343"/>
            <a:ext cx="10127660" cy="3971057"/>
          </a:xfrm>
          <a:prstGeom prst="rect">
            <a:avLst/>
          </a:prstGeom>
        </p:spPr>
      </p:pic>
    </p:spTree>
    <p:extLst>
      <p:ext uri="{BB962C8B-B14F-4D97-AF65-F5344CB8AC3E}">
        <p14:creationId xmlns:p14="http://schemas.microsoft.com/office/powerpoint/2010/main" val="2970580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45AA-D231-ED1A-BEA0-5E2B4889B653}"/>
              </a:ext>
            </a:extLst>
          </p:cNvPr>
          <p:cNvSpPr>
            <a:spLocks noGrp="1"/>
          </p:cNvSpPr>
          <p:nvPr>
            <p:ph type="title"/>
          </p:nvPr>
        </p:nvSpPr>
        <p:spPr>
          <a:xfrm>
            <a:off x="677334" y="609600"/>
            <a:ext cx="8596668" cy="1320800"/>
          </a:xfrm>
        </p:spPr>
        <p:txBody>
          <a:bodyPr>
            <a:normAutofit/>
          </a:bodyPr>
          <a:lstStyle/>
          <a:p>
            <a:r>
              <a:rPr lang="en-GB" dirty="0"/>
              <a:t>What do these terms mean?</a:t>
            </a:r>
          </a:p>
        </p:txBody>
      </p:sp>
      <p:graphicFrame>
        <p:nvGraphicFramePr>
          <p:cNvPr id="5" name="Content Placeholder 2">
            <a:extLst>
              <a:ext uri="{FF2B5EF4-FFF2-40B4-BE49-F238E27FC236}">
                <a16:creationId xmlns:a16="http://schemas.microsoft.com/office/drawing/2014/main" id="{DF1CB716-E77B-FB37-B204-97B7B33F7323}"/>
              </a:ext>
            </a:extLst>
          </p:cNvPr>
          <p:cNvGraphicFramePr>
            <a:graphicFrameLocks noGrp="1"/>
          </p:cNvGraphicFramePr>
          <p:nvPr>
            <p:ph idx="1"/>
            <p:extLst>
              <p:ext uri="{D42A27DB-BD31-4B8C-83A1-F6EECF244321}">
                <p14:modId xmlns:p14="http://schemas.microsoft.com/office/powerpoint/2010/main" val="105751947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7682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6D0A2-C6C8-91F5-BBDD-988792616066}"/>
              </a:ext>
            </a:extLst>
          </p:cNvPr>
          <p:cNvSpPr>
            <a:spLocks noGrp="1"/>
          </p:cNvSpPr>
          <p:nvPr>
            <p:ph type="title"/>
          </p:nvPr>
        </p:nvSpPr>
        <p:spPr/>
        <p:txBody>
          <a:bodyPr/>
          <a:lstStyle/>
          <a:p>
            <a:r>
              <a:rPr lang="en-GB" dirty="0"/>
              <a:t>Preparing the contract	</a:t>
            </a:r>
          </a:p>
        </p:txBody>
      </p:sp>
      <p:sp>
        <p:nvSpPr>
          <p:cNvPr id="3" name="Content Placeholder 2">
            <a:extLst>
              <a:ext uri="{FF2B5EF4-FFF2-40B4-BE49-F238E27FC236}">
                <a16:creationId xmlns:a16="http://schemas.microsoft.com/office/drawing/2014/main" id="{0244F8EE-8A61-F286-8C53-EA27FA805C5A}"/>
              </a:ext>
            </a:extLst>
          </p:cNvPr>
          <p:cNvSpPr>
            <a:spLocks noGrp="1"/>
          </p:cNvSpPr>
          <p:nvPr>
            <p:ph idx="1"/>
          </p:nvPr>
        </p:nvSpPr>
        <p:spPr/>
        <p:txBody>
          <a:bodyPr/>
          <a:lstStyle/>
          <a:p>
            <a:r>
              <a:rPr lang="en-GB" dirty="0"/>
              <a:t>Instructions from clients will be taken and contact will be made</a:t>
            </a:r>
          </a:p>
          <a:p>
            <a:r>
              <a:rPr lang="en-GB" dirty="0"/>
              <a:t>Seller’s conveyancer will check title documents and prepare a draft contract of sale</a:t>
            </a:r>
          </a:p>
          <a:p>
            <a:r>
              <a:rPr lang="en-GB" dirty="0"/>
              <a:t>The draft contract will be sent to the buyer’s conveyancers for approval</a:t>
            </a:r>
          </a:p>
          <a:p>
            <a:r>
              <a:rPr lang="en-GB" dirty="0"/>
              <a:t>Contract will be accompanied by seller’s proof of ownership to the property</a:t>
            </a:r>
          </a:p>
          <a:p>
            <a:r>
              <a:rPr lang="en-GB" dirty="0"/>
              <a:t>Contract bundle / package may include other documents giving information about the property</a:t>
            </a:r>
          </a:p>
        </p:txBody>
      </p:sp>
    </p:spTree>
    <p:extLst>
      <p:ext uri="{BB962C8B-B14F-4D97-AF65-F5344CB8AC3E}">
        <p14:creationId xmlns:p14="http://schemas.microsoft.com/office/powerpoint/2010/main" val="505703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34A3D-6FBC-C445-66C3-A294FE24CD2B}"/>
              </a:ext>
            </a:extLst>
          </p:cNvPr>
          <p:cNvSpPr>
            <a:spLocks noGrp="1"/>
          </p:cNvSpPr>
          <p:nvPr>
            <p:ph type="title"/>
          </p:nvPr>
        </p:nvSpPr>
        <p:spPr>
          <a:xfrm>
            <a:off x="5536734" y="609600"/>
            <a:ext cx="3737268" cy="1320800"/>
          </a:xfrm>
        </p:spPr>
        <p:txBody>
          <a:bodyPr>
            <a:normAutofit/>
          </a:bodyPr>
          <a:lstStyle/>
          <a:p>
            <a:r>
              <a:rPr lang="en-GB" dirty="0"/>
              <a:t>Activity</a:t>
            </a:r>
          </a:p>
        </p:txBody>
      </p:sp>
      <p:sp>
        <p:nvSpPr>
          <p:cNvPr id="3" name="Content Placeholder 2">
            <a:extLst>
              <a:ext uri="{FF2B5EF4-FFF2-40B4-BE49-F238E27FC236}">
                <a16:creationId xmlns:a16="http://schemas.microsoft.com/office/drawing/2014/main" id="{CC8A62E2-73E7-17EC-63FD-2241F1E23952}"/>
              </a:ext>
            </a:extLst>
          </p:cNvPr>
          <p:cNvSpPr>
            <a:spLocks noGrp="1"/>
          </p:cNvSpPr>
          <p:nvPr>
            <p:ph idx="1"/>
          </p:nvPr>
        </p:nvSpPr>
        <p:spPr>
          <a:xfrm>
            <a:off x="5209563" y="2160589"/>
            <a:ext cx="4064439" cy="3880773"/>
          </a:xfrm>
        </p:spPr>
        <p:txBody>
          <a:bodyPr>
            <a:normAutofit/>
          </a:bodyPr>
          <a:lstStyle/>
          <a:p>
            <a:r>
              <a:rPr lang="en-GB" sz="2400" dirty="0"/>
              <a:t>What happens at each of these key stages of the conveyancing process?</a:t>
            </a:r>
          </a:p>
          <a:p>
            <a:r>
              <a:rPr lang="en-GB" sz="2400" dirty="0"/>
              <a:t>1. Pre-Contract</a:t>
            </a:r>
          </a:p>
          <a:p>
            <a:r>
              <a:rPr lang="en-GB" sz="2400" dirty="0"/>
              <a:t>2. Exchange</a:t>
            </a:r>
          </a:p>
          <a:p>
            <a:r>
              <a:rPr lang="en-GB" sz="2400" dirty="0"/>
              <a:t>3. Pre-Completion</a:t>
            </a:r>
          </a:p>
          <a:p>
            <a:r>
              <a:rPr lang="en-GB" sz="2400" dirty="0"/>
              <a:t>4. Completion</a:t>
            </a:r>
          </a:p>
          <a:p>
            <a:r>
              <a:rPr lang="en-GB" sz="2400" dirty="0"/>
              <a:t>5. Post-Completion</a:t>
            </a:r>
          </a:p>
        </p:txBody>
      </p:sp>
      <p:pic>
        <p:nvPicPr>
          <p:cNvPr id="5" name="Picture 4" descr="Key on a blueprint for a house">
            <a:extLst>
              <a:ext uri="{FF2B5EF4-FFF2-40B4-BE49-F238E27FC236}">
                <a16:creationId xmlns:a16="http://schemas.microsoft.com/office/drawing/2014/main" id="{A3DA19C4-9798-58C0-4F81-0C8D477708C5}"/>
              </a:ext>
            </a:extLst>
          </p:cNvPr>
          <p:cNvPicPr>
            <a:picLocks noChangeAspect="1"/>
          </p:cNvPicPr>
          <p:nvPr/>
        </p:nvPicPr>
        <p:blipFill>
          <a:blip r:embed="rId3"/>
          <a:srcRect l="32266" r="873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56848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9EFC7E-B3B5-DAE9-780C-9D665DBB8E62}"/>
              </a:ext>
            </a:extLst>
          </p:cNvPr>
          <p:cNvSpPr>
            <a:spLocks noGrp="1"/>
          </p:cNvSpPr>
          <p:nvPr>
            <p:ph idx="1"/>
          </p:nvPr>
        </p:nvSpPr>
        <p:spPr>
          <a:xfrm>
            <a:off x="140677" y="351693"/>
            <a:ext cx="9133325" cy="5689670"/>
          </a:xfrm>
        </p:spPr>
        <p:txBody>
          <a:bodyPr>
            <a:normAutofit/>
          </a:bodyPr>
          <a:lstStyle/>
          <a:p>
            <a:r>
              <a:rPr lang="en-GB" dirty="0"/>
              <a:t>Buyer’s conveyancer will check documentation carefully and will make searches and enquiries i.e. has planning permission been granted?</a:t>
            </a:r>
          </a:p>
          <a:p>
            <a:r>
              <a:rPr lang="en-GB" dirty="0"/>
              <a:t>Even when information has been provided, the buyer’s conveyancer must still check information carefully and make further enquiries where matters have not been covered fully.</a:t>
            </a:r>
          </a:p>
          <a:p>
            <a:pPr fontAlgn="auto"/>
            <a:r>
              <a:rPr lang="en-GB" dirty="0"/>
              <a:t>The buyer’s conveyancer will check the seller’s title to the property to make sure there are no problems and will raise any queries on the title (called requisitions) at this stage. This process of checking the title is known as “</a:t>
            </a:r>
            <a:r>
              <a:rPr lang="en-GB" b="1" dirty="0"/>
              <a:t>investigating</a:t>
            </a:r>
            <a:r>
              <a:rPr lang="en-GB" dirty="0"/>
              <a:t>” the title.</a:t>
            </a:r>
          </a:p>
          <a:p>
            <a:pPr fontAlgn="auto"/>
            <a:r>
              <a:rPr lang="en-GB" dirty="0"/>
              <a:t>The buyer’s conveyancer will then check the results of all the pre-contract searches and enquiries, ensure that the clients have made suitable financial arrangements (e.g. that they have a mortgage offer) and approve the contract terms.</a:t>
            </a:r>
          </a:p>
          <a:p>
            <a:pPr fontAlgn="auto"/>
            <a:r>
              <a:rPr lang="en-GB" dirty="0"/>
              <a:t>The buyer will send their conveyancer the deposit of 10% of the purchase price which is payable on exchange. The buyer’s conveyancer must ensure that this money is cleared into the firm’s client account before relying on it otherwise this will be a breach of the Accounts Rules.</a:t>
            </a:r>
          </a:p>
          <a:p>
            <a:r>
              <a:rPr lang="en-GB" dirty="0"/>
              <a:t>Both parties will sign a copy of the contract and exchange of contracts may take place once all pre-exchange matters have been satisfactorily dealt with.</a:t>
            </a:r>
          </a:p>
          <a:p>
            <a:endParaRPr lang="en-GB" dirty="0"/>
          </a:p>
        </p:txBody>
      </p:sp>
    </p:spTree>
    <p:extLst>
      <p:ext uri="{BB962C8B-B14F-4D97-AF65-F5344CB8AC3E}">
        <p14:creationId xmlns:p14="http://schemas.microsoft.com/office/powerpoint/2010/main" val="2892721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EE01F-2489-0216-D41F-FC7CE719CC18}"/>
              </a:ext>
            </a:extLst>
          </p:cNvPr>
          <p:cNvSpPr>
            <a:spLocks noGrp="1"/>
          </p:cNvSpPr>
          <p:nvPr>
            <p:ph type="title"/>
          </p:nvPr>
        </p:nvSpPr>
        <p:spPr/>
        <p:txBody>
          <a:bodyPr/>
          <a:lstStyle/>
          <a:p>
            <a:r>
              <a:rPr lang="en-GB" dirty="0"/>
              <a:t>Exchange of Contracts</a:t>
            </a:r>
          </a:p>
        </p:txBody>
      </p:sp>
      <p:sp>
        <p:nvSpPr>
          <p:cNvPr id="3" name="Content Placeholder 2">
            <a:extLst>
              <a:ext uri="{FF2B5EF4-FFF2-40B4-BE49-F238E27FC236}">
                <a16:creationId xmlns:a16="http://schemas.microsoft.com/office/drawing/2014/main" id="{332E8598-9197-C28C-B3B7-012D37438603}"/>
              </a:ext>
            </a:extLst>
          </p:cNvPr>
          <p:cNvSpPr>
            <a:spLocks noGrp="1"/>
          </p:cNvSpPr>
          <p:nvPr>
            <p:ph idx="1"/>
          </p:nvPr>
        </p:nvSpPr>
        <p:spPr>
          <a:xfrm>
            <a:off x="494454" y="1386866"/>
            <a:ext cx="8596668" cy="5028002"/>
          </a:xfrm>
        </p:spPr>
        <p:txBody>
          <a:bodyPr>
            <a:noAutofit/>
          </a:bodyPr>
          <a:lstStyle/>
          <a:p>
            <a:r>
              <a:rPr lang="en-GB" sz="1600" dirty="0"/>
              <a:t>Prior to </a:t>
            </a:r>
            <a:r>
              <a:rPr lang="en-GB" sz="1600" dirty="0" err="1"/>
              <a:t>EoC</a:t>
            </a:r>
            <a:r>
              <a:rPr lang="en-GB" sz="1600" dirty="0"/>
              <a:t>, either party is free to withdraw from the transaction or to suggest variations in the terms of the transaction. </a:t>
            </a:r>
          </a:p>
          <a:p>
            <a:r>
              <a:rPr lang="en-GB" sz="1600" dirty="0"/>
              <a:t>For example, a buyer might withdraw because a survey revealed major structural defects or a seller might withdraw because they could not find another house to buy.</a:t>
            </a:r>
          </a:p>
          <a:p>
            <a:r>
              <a:rPr lang="en-GB" sz="1600" dirty="0"/>
              <a:t>“</a:t>
            </a:r>
            <a:r>
              <a:rPr lang="en-GB" sz="1600" b="1" dirty="0"/>
              <a:t>Exchange</a:t>
            </a:r>
            <a:r>
              <a:rPr lang="en-GB" sz="1600" dirty="0"/>
              <a:t>” means an exchange of the contracts signed by each party.</a:t>
            </a:r>
          </a:p>
          <a:p>
            <a:pPr fontAlgn="auto"/>
            <a:r>
              <a:rPr lang="en-GB" sz="1600" dirty="0"/>
              <a:t>Once exchange of contracts has taken place, the parties are legally bound to proceed with the transaction. After exchange, neither party can normally withdraw from the transaction without being in breach of contract and facing substantial penalties (e.g. payment of damages or forfeiture of the buyer’s deposit).</a:t>
            </a:r>
          </a:p>
          <a:p>
            <a:pPr fontAlgn="auto"/>
            <a:r>
              <a:rPr lang="en-GB" sz="1600" dirty="0"/>
              <a:t>Prior to exchange, the transaction is often said to be “</a:t>
            </a:r>
            <a:r>
              <a:rPr lang="en-GB" sz="1600" i="1" dirty="0"/>
              <a:t>subject to contract</a:t>
            </a:r>
            <a:r>
              <a:rPr lang="en-GB" sz="1600" dirty="0"/>
              <a:t>”.</a:t>
            </a:r>
          </a:p>
          <a:p>
            <a:pPr fontAlgn="auto"/>
            <a:r>
              <a:rPr lang="en-GB" sz="1600" dirty="0"/>
              <a:t>Before 1989, this phrase was used to prevent a binding contract being formed between the seller and buyer by accident, such as via an oral agreement and correspondence. There was a change in the law in 1989 to prevent this from occurring, so the wording “</a:t>
            </a:r>
            <a:r>
              <a:rPr lang="en-GB" sz="1600" i="1" dirty="0"/>
              <a:t>subject to contract</a:t>
            </a:r>
            <a:r>
              <a:rPr lang="en-GB" sz="1600" dirty="0"/>
              <a:t>” is arguably no longer strictly necessary although it will often be encountered in practice. The phrase highlights the fact that, whilst an offer has been made on the property and the legal work is proceeding, there is as yet no binding contract in existence. A binding contract only comes into existence on exchange.</a:t>
            </a:r>
          </a:p>
          <a:p>
            <a:pPr marL="0" indent="0">
              <a:buNone/>
            </a:pPr>
            <a:br>
              <a:rPr lang="en-GB" sz="1600" dirty="0"/>
            </a:br>
            <a:endParaRPr lang="en-GB" sz="1600" dirty="0"/>
          </a:p>
        </p:txBody>
      </p:sp>
    </p:spTree>
    <p:extLst>
      <p:ext uri="{BB962C8B-B14F-4D97-AF65-F5344CB8AC3E}">
        <p14:creationId xmlns:p14="http://schemas.microsoft.com/office/powerpoint/2010/main" val="3746728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08FC-57D0-D7C4-F5B9-AA3AC9D97C62}"/>
              </a:ext>
            </a:extLst>
          </p:cNvPr>
          <p:cNvSpPr>
            <a:spLocks noGrp="1"/>
          </p:cNvSpPr>
          <p:nvPr>
            <p:ph type="title"/>
          </p:nvPr>
        </p:nvSpPr>
        <p:spPr>
          <a:xfrm>
            <a:off x="677334" y="609600"/>
            <a:ext cx="8596668" cy="1320800"/>
          </a:xfrm>
        </p:spPr>
        <p:txBody>
          <a:bodyPr anchor="t">
            <a:normAutofit/>
          </a:bodyPr>
          <a:lstStyle/>
          <a:p>
            <a:r>
              <a:rPr lang="en-GB" dirty="0"/>
              <a:t>Post-Exchange / Pre-Completion</a:t>
            </a:r>
          </a:p>
        </p:txBody>
      </p:sp>
      <p:sp>
        <p:nvSpPr>
          <p:cNvPr id="9" name="Content Placeholder 2">
            <a:extLst>
              <a:ext uri="{FF2B5EF4-FFF2-40B4-BE49-F238E27FC236}">
                <a16:creationId xmlns:a16="http://schemas.microsoft.com/office/drawing/2014/main" id="{E77814F0-A696-C27F-7FF5-5C481A35D4EB}"/>
              </a:ext>
            </a:extLst>
          </p:cNvPr>
          <p:cNvSpPr>
            <a:spLocks noGrp="1"/>
          </p:cNvSpPr>
          <p:nvPr>
            <p:ph idx="1"/>
          </p:nvPr>
        </p:nvSpPr>
        <p:spPr>
          <a:xfrm>
            <a:off x="677334" y="2160590"/>
            <a:ext cx="6549566" cy="4087810"/>
          </a:xfrm>
        </p:spPr>
        <p:txBody>
          <a:bodyPr>
            <a:normAutofit lnSpcReduction="10000"/>
          </a:bodyPr>
          <a:lstStyle/>
          <a:p>
            <a:pPr fontAlgn="auto">
              <a:lnSpc>
                <a:spcPct val="90000"/>
              </a:lnSpc>
            </a:pPr>
            <a:r>
              <a:rPr lang="en-GB" sz="1400" dirty="0"/>
              <a:t>Work involves preparation for completion.</a:t>
            </a:r>
          </a:p>
          <a:p>
            <a:pPr fontAlgn="auto">
              <a:lnSpc>
                <a:spcPct val="90000"/>
              </a:lnSpc>
            </a:pPr>
            <a:r>
              <a:rPr lang="en-GB" sz="1400" dirty="0"/>
              <a:t>Pre-completion procedures will be confirmed on a standard form (e.g. How much money is due on completion? Where will completion take place?).</a:t>
            </a:r>
          </a:p>
          <a:p>
            <a:pPr fontAlgn="auto">
              <a:lnSpc>
                <a:spcPct val="90000"/>
              </a:lnSpc>
            </a:pPr>
            <a:r>
              <a:rPr lang="en-GB" sz="1400" dirty="0"/>
              <a:t>The buyer’s conveyancer will draft the purchase deed (the document passing ownership from seller to buyer, which in registered land is called a transfer) and the seller’s conveyancer will approve it.</a:t>
            </a:r>
          </a:p>
          <a:p>
            <a:pPr fontAlgn="auto">
              <a:lnSpc>
                <a:spcPct val="90000"/>
              </a:lnSpc>
            </a:pPr>
            <a:r>
              <a:rPr lang="en-GB" sz="1400" dirty="0"/>
              <a:t>The approved transfer will be signed by the seller (in some cases the buyer must also sign) in readiness for completion. The buyer’s conveyancer must ensure that the money is available to pay for the property, whether from a lender such as a building society or from the client’s own funds. Where the buyer is using a mortgage, the new mortgage deed must be prepared, and signed by the buyer. </a:t>
            </a:r>
          </a:p>
          <a:p>
            <a:pPr fontAlgn="auto">
              <a:lnSpc>
                <a:spcPct val="90000"/>
              </a:lnSpc>
            </a:pPr>
            <a:r>
              <a:rPr lang="en-GB" sz="1400" dirty="0"/>
              <a:t>Both conveyancers will send a bill to their respective clients, together with a financial statement.</a:t>
            </a:r>
          </a:p>
          <a:p>
            <a:pPr fontAlgn="auto">
              <a:lnSpc>
                <a:spcPct val="90000"/>
              </a:lnSpc>
            </a:pPr>
            <a:r>
              <a:rPr lang="en-GB" sz="1400" dirty="0"/>
              <a:t>The buyer’s conveyancer will check that there have been no changes in the title or any addition of third-party interests since the investigations made prior to exchange (e.g. the registration of a new mortgage by the seller). This is done by making pre-completion searches.</a:t>
            </a:r>
          </a:p>
          <a:p>
            <a:pPr>
              <a:lnSpc>
                <a:spcPct val="90000"/>
              </a:lnSpc>
            </a:pPr>
            <a:endParaRPr lang="en-GB" sz="1400" dirty="0"/>
          </a:p>
        </p:txBody>
      </p:sp>
      <p:pic>
        <p:nvPicPr>
          <p:cNvPr id="7" name="Graphic 6" descr="Check List">
            <a:extLst>
              <a:ext uri="{FF2B5EF4-FFF2-40B4-BE49-F238E27FC236}">
                <a16:creationId xmlns:a16="http://schemas.microsoft.com/office/drawing/2014/main" id="{5EB690CC-DC3E-4B40-42F2-70DD0550BD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26900" y="2160590"/>
            <a:ext cx="3145536" cy="3145536"/>
          </a:xfrm>
          <a:prstGeom prst="rect">
            <a:avLst/>
          </a:prstGeom>
        </p:spPr>
      </p:pic>
    </p:spTree>
    <p:extLst>
      <p:ext uri="{BB962C8B-B14F-4D97-AF65-F5344CB8AC3E}">
        <p14:creationId xmlns:p14="http://schemas.microsoft.com/office/powerpoint/2010/main" val="2937096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C1BC7-8C6E-CD77-174E-548EB49B4EE4}"/>
              </a:ext>
            </a:extLst>
          </p:cNvPr>
          <p:cNvSpPr>
            <a:spLocks noGrp="1"/>
          </p:cNvSpPr>
          <p:nvPr>
            <p:ph type="title"/>
          </p:nvPr>
        </p:nvSpPr>
        <p:spPr>
          <a:xfrm>
            <a:off x="5536734" y="609600"/>
            <a:ext cx="3737268" cy="1320800"/>
          </a:xfrm>
        </p:spPr>
        <p:txBody>
          <a:bodyPr>
            <a:normAutofit/>
          </a:bodyPr>
          <a:lstStyle/>
          <a:p>
            <a:r>
              <a:rPr lang="en-GB" dirty="0"/>
              <a:t>Completion</a:t>
            </a:r>
          </a:p>
        </p:txBody>
      </p:sp>
      <p:sp>
        <p:nvSpPr>
          <p:cNvPr id="3" name="Content Placeholder 2">
            <a:extLst>
              <a:ext uri="{FF2B5EF4-FFF2-40B4-BE49-F238E27FC236}">
                <a16:creationId xmlns:a16="http://schemas.microsoft.com/office/drawing/2014/main" id="{321BCCF1-FC6B-FBF0-2262-664FBE143F36}"/>
              </a:ext>
            </a:extLst>
          </p:cNvPr>
          <p:cNvSpPr>
            <a:spLocks noGrp="1"/>
          </p:cNvSpPr>
          <p:nvPr>
            <p:ph idx="1"/>
          </p:nvPr>
        </p:nvSpPr>
        <p:spPr>
          <a:xfrm>
            <a:off x="5209563" y="2160589"/>
            <a:ext cx="4064439" cy="3880773"/>
          </a:xfrm>
        </p:spPr>
        <p:txBody>
          <a:bodyPr>
            <a:normAutofit/>
          </a:bodyPr>
          <a:lstStyle/>
          <a:p>
            <a:pPr>
              <a:lnSpc>
                <a:spcPct val="90000"/>
              </a:lnSpc>
            </a:pPr>
            <a:r>
              <a:rPr lang="en-GB" dirty="0"/>
              <a:t>Purchase money is paid by the buyer’s conveyancer to the seller’s and the seller hands over the title documents to the property and arranges for the estate agent to hand over the keys.</a:t>
            </a:r>
            <a:endParaRPr lang="en-GB"/>
          </a:p>
          <a:p>
            <a:pPr>
              <a:lnSpc>
                <a:spcPct val="90000"/>
              </a:lnSpc>
            </a:pPr>
            <a:r>
              <a:rPr lang="en-GB" dirty="0"/>
              <a:t>In residential transactions, this is usually the same day when the seller moves out and buyer moves in.</a:t>
            </a:r>
            <a:endParaRPr lang="en-GB"/>
          </a:p>
          <a:p>
            <a:pPr>
              <a:lnSpc>
                <a:spcPct val="90000"/>
              </a:lnSpc>
            </a:pPr>
            <a:r>
              <a:rPr lang="en-GB" dirty="0"/>
              <a:t>Completion may be carried out in person or by post.</a:t>
            </a:r>
            <a:endParaRPr lang="en-GB"/>
          </a:p>
          <a:p>
            <a:pPr>
              <a:lnSpc>
                <a:spcPct val="90000"/>
              </a:lnSpc>
            </a:pPr>
            <a:endParaRPr lang="en-GB"/>
          </a:p>
        </p:txBody>
      </p:sp>
      <p:pic>
        <p:nvPicPr>
          <p:cNvPr id="6" name="Picture 5" descr="Person handing over keys">
            <a:extLst>
              <a:ext uri="{FF2B5EF4-FFF2-40B4-BE49-F238E27FC236}">
                <a16:creationId xmlns:a16="http://schemas.microsoft.com/office/drawing/2014/main" id="{EF51A347-E86A-7C80-3FCB-B5E18E622C0B}"/>
              </a:ext>
            </a:extLst>
          </p:cNvPr>
          <p:cNvPicPr>
            <a:picLocks noChangeAspect="1"/>
          </p:cNvPicPr>
          <p:nvPr/>
        </p:nvPicPr>
        <p:blipFill>
          <a:blip r:embed="rId3"/>
          <a:srcRect l="17584" r="29905"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7956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7BAE9-D979-731D-F21F-31E3F4910310}"/>
              </a:ext>
            </a:extLst>
          </p:cNvPr>
          <p:cNvSpPr>
            <a:spLocks noGrp="1"/>
          </p:cNvSpPr>
          <p:nvPr>
            <p:ph type="title"/>
          </p:nvPr>
        </p:nvSpPr>
        <p:spPr/>
        <p:txBody>
          <a:bodyPr/>
          <a:lstStyle/>
          <a:p>
            <a:r>
              <a:rPr lang="en-GB" dirty="0"/>
              <a:t>Post-Completion</a:t>
            </a:r>
          </a:p>
        </p:txBody>
      </p:sp>
      <p:sp>
        <p:nvSpPr>
          <p:cNvPr id="3" name="Content Placeholder 2">
            <a:extLst>
              <a:ext uri="{FF2B5EF4-FFF2-40B4-BE49-F238E27FC236}">
                <a16:creationId xmlns:a16="http://schemas.microsoft.com/office/drawing/2014/main" id="{99319D13-27BA-8E9A-F980-BBF30890C5CA}"/>
              </a:ext>
            </a:extLst>
          </p:cNvPr>
          <p:cNvSpPr>
            <a:spLocks noGrp="1"/>
          </p:cNvSpPr>
          <p:nvPr>
            <p:ph idx="1"/>
          </p:nvPr>
        </p:nvSpPr>
        <p:spPr>
          <a:xfrm>
            <a:off x="281354" y="1308295"/>
            <a:ext cx="8992648" cy="5549705"/>
          </a:xfrm>
        </p:spPr>
        <p:txBody>
          <a:bodyPr>
            <a:normAutofit/>
          </a:bodyPr>
          <a:lstStyle/>
          <a:p>
            <a:r>
              <a:rPr lang="en-GB" sz="1600" dirty="0"/>
              <a:t>Buyer’s conveyancer will ensure SDLT or Land Transaction Tax in Wales is paid where relevant and register the change of ownership at HMLR.</a:t>
            </a:r>
          </a:p>
          <a:p>
            <a:r>
              <a:rPr lang="en-GB" sz="1600" dirty="0"/>
              <a:t>Relevant forms need to be sent to HMLR and application is usually done online via the portal.</a:t>
            </a:r>
          </a:p>
          <a:p>
            <a:r>
              <a:rPr lang="en-GB" sz="1600" dirty="0"/>
              <a:t>HMLR application involves payment of a registration fee based on the value of the property.</a:t>
            </a:r>
          </a:p>
          <a:p>
            <a:pPr fontAlgn="auto"/>
            <a:r>
              <a:rPr lang="en-GB" sz="1600" dirty="0"/>
              <a:t>A standard registration resulting from the purchase of a property will incur fees under Scale 1. You will see that an application using the portal is half of the cost of making an application by post to HMLR.</a:t>
            </a:r>
          </a:p>
          <a:p>
            <a:pPr fontAlgn="auto"/>
            <a:r>
              <a:rPr lang="en-GB" sz="1600" i="1" dirty="0"/>
              <a:t>How much are the Land Registry fees if an application is made for registration via the portal where the purchase price is £276,000?</a:t>
            </a:r>
            <a:endParaRPr lang="en-GB" sz="1600" dirty="0"/>
          </a:p>
          <a:p>
            <a:pPr fontAlgn="auto"/>
            <a:r>
              <a:rPr lang="en-GB" sz="1600" dirty="0"/>
              <a:t>HMLR fees (and any SDLT payable) are two of the important disbursements which you will remember must be shown in the client care letter, and they will be included on the buyer’s completion statement.</a:t>
            </a:r>
          </a:p>
          <a:p>
            <a:pPr fontAlgn="auto"/>
            <a:r>
              <a:rPr lang="en-GB" sz="1600" dirty="0"/>
              <a:t>The current link to Scale 1 fees - </a:t>
            </a:r>
            <a:r>
              <a:rPr lang="en-GB" sz="1600" dirty="0">
                <a:hlinkClick r:id="rId3"/>
              </a:rPr>
              <a:t>HM Land Registry: Registration Services fees - GOV.UK</a:t>
            </a:r>
            <a:endParaRPr lang="en-GB" sz="1600" dirty="0"/>
          </a:p>
          <a:p>
            <a:pPr fontAlgn="auto"/>
            <a:r>
              <a:rPr lang="en-GB" sz="1600" dirty="0"/>
              <a:t>Once registration is received, conveyancer will send the title document to the client (if there is no mortgage over the land) or deal with it in accordance with lender’s instructions.</a:t>
            </a:r>
          </a:p>
          <a:p>
            <a:pPr fontAlgn="auto"/>
            <a:r>
              <a:rPr lang="en-GB" sz="1600" dirty="0"/>
              <a:t>Both sets of conveyancers will need to check their accounts are clear, bills have been paid and can proceed to close their files. </a:t>
            </a:r>
          </a:p>
          <a:p>
            <a:pPr fontAlgn="auto"/>
            <a:endParaRPr lang="en-GB" sz="1600" dirty="0"/>
          </a:p>
          <a:p>
            <a:endParaRPr lang="en-GB" sz="1600" dirty="0"/>
          </a:p>
        </p:txBody>
      </p:sp>
    </p:spTree>
    <p:extLst>
      <p:ext uri="{BB962C8B-B14F-4D97-AF65-F5344CB8AC3E}">
        <p14:creationId xmlns:p14="http://schemas.microsoft.com/office/powerpoint/2010/main" val="2140753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0E292-FF15-2238-24EF-FB1C29673A1F}"/>
              </a:ext>
            </a:extLst>
          </p:cNvPr>
          <p:cNvSpPr>
            <a:spLocks noGrp="1"/>
          </p:cNvSpPr>
          <p:nvPr>
            <p:ph type="title"/>
          </p:nvPr>
        </p:nvSpPr>
        <p:spPr/>
        <p:txBody>
          <a:bodyPr/>
          <a:lstStyle/>
          <a:p>
            <a:r>
              <a:rPr lang="en-GB" dirty="0"/>
              <a:t>Synchronising a related sale and purchase</a:t>
            </a:r>
          </a:p>
        </p:txBody>
      </p:sp>
      <p:sp>
        <p:nvSpPr>
          <p:cNvPr id="3" name="Content Placeholder 2">
            <a:extLst>
              <a:ext uri="{FF2B5EF4-FFF2-40B4-BE49-F238E27FC236}">
                <a16:creationId xmlns:a16="http://schemas.microsoft.com/office/drawing/2014/main" id="{EB12E13E-C5CE-D23D-2B78-1D49E8E2BFDD}"/>
              </a:ext>
            </a:extLst>
          </p:cNvPr>
          <p:cNvSpPr>
            <a:spLocks noGrp="1"/>
          </p:cNvSpPr>
          <p:nvPr>
            <p:ph idx="1"/>
          </p:nvPr>
        </p:nvSpPr>
        <p:spPr>
          <a:xfrm>
            <a:off x="677334" y="2160589"/>
            <a:ext cx="8596668" cy="4423091"/>
          </a:xfrm>
        </p:spPr>
        <p:txBody>
          <a:bodyPr>
            <a:normAutofit lnSpcReduction="10000"/>
          </a:bodyPr>
          <a:lstStyle/>
          <a:p>
            <a:r>
              <a:rPr lang="en-GB" dirty="0"/>
              <a:t>Many clients who are moving from one house (their sale) to another house (their purchase) want to do so on the same day. Think about the practicalities of moving house. The contents of the property being sold will be packed into boxes so that on the day of completion, the seller can move out and leave an empty house (only leaving behind those items which they have listed as “included” on the fittings and contents form). </a:t>
            </a:r>
          </a:p>
          <a:p>
            <a:r>
              <a:rPr lang="en-GB" dirty="0"/>
              <a:t>Most will not want to incur the cost or inconvenience of having to put all of their furniture and belongings into separate storage; they will want to unload their removal van into the house that they are moving to on the same day. </a:t>
            </a:r>
          </a:p>
          <a:p>
            <a:r>
              <a:rPr lang="en-GB" dirty="0"/>
              <a:t>This is known as “</a:t>
            </a:r>
            <a:r>
              <a:rPr lang="en-GB" b="1" dirty="0"/>
              <a:t>synchronising</a:t>
            </a:r>
            <a:r>
              <a:rPr lang="en-GB" dirty="0"/>
              <a:t>” the sale and purchase. It is important for their conveyancer to take instructions and understand whether their clients wish to synchronise the sale and purchase. Where clients have a sale and purchase which are dependent on each other, these are known as “</a:t>
            </a:r>
            <a:r>
              <a:rPr lang="en-GB" b="1" dirty="0"/>
              <a:t>related</a:t>
            </a:r>
            <a:r>
              <a:rPr lang="en-GB" dirty="0"/>
              <a:t>” transactions (they might also be referred to as “linked” or “dependent” transactions).</a:t>
            </a:r>
          </a:p>
        </p:txBody>
      </p:sp>
    </p:spTree>
    <p:extLst>
      <p:ext uri="{BB962C8B-B14F-4D97-AF65-F5344CB8AC3E}">
        <p14:creationId xmlns:p14="http://schemas.microsoft.com/office/powerpoint/2010/main" val="2704042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44">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6" name="Rectangle 45">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3177E22-F367-C8E7-79EB-19F802FC452A}"/>
              </a:ext>
            </a:extLst>
          </p:cNvPr>
          <p:cNvPicPr>
            <a:picLocks noChangeAspect="1"/>
          </p:cNvPicPr>
          <p:nvPr/>
        </p:nvPicPr>
        <p:blipFill>
          <a:blip r:embed="rId3"/>
          <a:stretch>
            <a:fillRect/>
          </a:stretch>
        </p:blipFill>
        <p:spPr>
          <a:xfrm>
            <a:off x="3404382" y="-44056"/>
            <a:ext cx="5658112" cy="7300792"/>
          </a:xfrm>
          <a:prstGeom prst="rect">
            <a:avLst/>
          </a:prstGeom>
        </p:spPr>
      </p:pic>
    </p:spTree>
    <p:extLst>
      <p:ext uri="{BB962C8B-B14F-4D97-AF65-F5344CB8AC3E}">
        <p14:creationId xmlns:p14="http://schemas.microsoft.com/office/powerpoint/2010/main" val="144325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CD45-2E3F-B3DB-4887-8F6AE8B46B58}"/>
              </a:ext>
            </a:extLst>
          </p:cNvPr>
          <p:cNvSpPr>
            <a:spLocks noGrp="1"/>
          </p:cNvSpPr>
          <p:nvPr>
            <p:ph type="title"/>
          </p:nvPr>
        </p:nvSpPr>
        <p:spPr/>
        <p:txBody>
          <a:bodyPr/>
          <a:lstStyle/>
          <a:p>
            <a:r>
              <a:rPr lang="en-GB"/>
              <a:t>Knowledge Checks</a:t>
            </a:r>
            <a:endParaRPr lang="en-GB" dirty="0"/>
          </a:p>
        </p:txBody>
      </p:sp>
      <p:pic>
        <p:nvPicPr>
          <p:cNvPr id="5" name="Picture 4">
            <a:extLst>
              <a:ext uri="{FF2B5EF4-FFF2-40B4-BE49-F238E27FC236}">
                <a16:creationId xmlns:a16="http://schemas.microsoft.com/office/drawing/2014/main" id="{F44BC2A1-CAF4-88E1-E699-8D9D7AA5A048}"/>
              </a:ext>
            </a:extLst>
          </p:cNvPr>
          <p:cNvPicPr>
            <a:picLocks noChangeAspect="1"/>
          </p:cNvPicPr>
          <p:nvPr/>
        </p:nvPicPr>
        <p:blipFill>
          <a:blip r:embed="rId3"/>
          <a:stretch>
            <a:fillRect/>
          </a:stretch>
        </p:blipFill>
        <p:spPr>
          <a:xfrm>
            <a:off x="234024" y="1504798"/>
            <a:ext cx="7306695" cy="3229426"/>
          </a:xfrm>
          <a:prstGeom prst="rect">
            <a:avLst/>
          </a:prstGeom>
        </p:spPr>
      </p:pic>
      <p:pic>
        <p:nvPicPr>
          <p:cNvPr id="7" name="Picture 6">
            <a:extLst>
              <a:ext uri="{FF2B5EF4-FFF2-40B4-BE49-F238E27FC236}">
                <a16:creationId xmlns:a16="http://schemas.microsoft.com/office/drawing/2014/main" id="{19C28B30-591F-BAAC-7AB8-BB402DA9C34B}"/>
              </a:ext>
            </a:extLst>
          </p:cNvPr>
          <p:cNvPicPr>
            <a:picLocks noChangeAspect="1"/>
          </p:cNvPicPr>
          <p:nvPr/>
        </p:nvPicPr>
        <p:blipFill>
          <a:blip r:embed="rId4"/>
          <a:stretch>
            <a:fillRect/>
          </a:stretch>
        </p:blipFill>
        <p:spPr>
          <a:xfrm>
            <a:off x="4310667" y="2848011"/>
            <a:ext cx="7087589" cy="3772426"/>
          </a:xfrm>
          <a:prstGeom prst="rect">
            <a:avLst/>
          </a:prstGeom>
        </p:spPr>
      </p:pic>
    </p:spTree>
    <p:extLst>
      <p:ext uri="{BB962C8B-B14F-4D97-AF65-F5344CB8AC3E}">
        <p14:creationId xmlns:p14="http://schemas.microsoft.com/office/powerpoint/2010/main" val="4272580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F6786-F84C-8EB8-5B36-90AE81C59234}"/>
              </a:ext>
            </a:extLst>
          </p:cNvPr>
          <p:cNvSpPr>
            <a:spLocks noGrp="1"/>
          </p:cNvSpPr>
          <p:nvPr>
            <p:ph type="title"/>
          </p:nvPr>
        </p:nvSpPr>
        <p:spPr/>
        <p:txBody>
          <a:bodyPr/>
          <a:lstStyle/>
          <a:p>
            <a:r>
              <a:rPr lang="en-GB" dirty="0"/>
              <a:t>Summary of Chapter 10</a:t>
            </a:r>
          </a:p>
        </p:txBody>
      </p:sp>
      <p:sp>
        <p:nvSpPr>
          <p:cNvPr id="3" name="Content Placeholder 2">
            <a:extLst>
              <a:ext uri="{FF2B5EF4-FFF2-40B4-BE49-F238E27FC236}">
                <a16:creationId xmlns:a16="http://schemas.microsoft.com/office/drawing/2014/main" id="{8E4CE49E-B80F-EC16-60ED-1276D66C2A35}"/>
              </a:ext>
            </a:extLst>
          </p:cNvPr>
          <p:cNvSpPr>
            <a:spLocks noGrp="1"/>
          </p:cNvSpPr>
          <p:nvPr>
            <p:ph idx="1"/>
          </p:nvPr>
        </p:nvSpPr>
        <p:spPr>
          <a:xfrm>
            <a:off x="351691" y="1505243"/>
            <a:ext cx="9383151" cy="5134708"/>
          </a:xfrm>
        </p:spPr>
        <p:txBody>
          <a:bodyPr>
            <a:normAutofit fontScale="92500" lnSpcReduction="10000"/>
          </a:bodyPr>
          <a:lstStyle/>
          <a:p>
            <a:pPr fontAlgn="auto"/>
            <a:r>
              <a:rPr lang="en-GB" sz="2000" dirty="0"/>
              <a:t>(1) Stages of the conveyancing transaction:</a:t>
            </a:r>
          </a:p>
          <a:p>
            <a:pPr fontAlgn="auto"/>
            <a:r>
              <a:rPr lang="en-GB" sz="2000" dirty="0"/>
              <a:t>(a) pre-contract – contract drafted, searches submitted, enquiries raised, financing resolved, report to client;</a:t>
            </a:r>
          </a:p>
          <a:p>
            <a:pPr fontAlgn="auto"/>
            <a:r>
              <a:rPr lang="en-GB" sz="2000" dirty="0"/>
              <a:t>(b) exchange – this is the stage when the transaction becomes legally binding;</a:t>
            </a:r>
          </a:p>
          <a:p>
            <a:pPr fontAlgn="auto"/>
            <a:r>
              <a:rPr lang="en-GB" sz="2000" dirty="0"/>
              <a:t>(c) pre-completion – this is the stage between exchange of contracts and completion where the pre-completion searches are carried out, transfer is drafted and signed and the financing for the purchase drawn down;</a:t>
            </a:r>
          </a:p>
          <a:p>
            <a:pPr fontAlgn="auto"/>
            <a:r>
              <a:rPr lang="en-GB" sz="2000" dirty="0"/>
              <a:t>(d) completion – this is the moving date upon which the buyer’s conveyancer sends the balance of the purchase money to the seller’s conveyancer to complete the purchase; and</a:t>
            </a:r>
          </a:p>
          <a:p>
            <a:pPr fontAlgn="auto"/>
            <a:r>
              <a:rPr lang="en-GB" sz="2000" dirty="0"/>
              <a:t>(e) post-completion – the seller’s conveyancer will send the transfer (and any other relevant documents) to the buyer’s conveyancer and will pay off (redeemed) the seller’s mortgage, if any; the buyers conveyancer will submit the SDLT and HMLR application.</a:t>
            </a:r>
          </a:p>
          <a:p>
            <a:pPr fontAlgn="auto"/>
            <a:r>
              <a:rPr lang="en-GB" sz="2000" dirty="0"/>
              <a:t> Clients who move from one house (their sale) to another house (their purchase) on the same day are said to synchronise their transactions.</a:t>
            </a:r>
          </a:p>
          <a:p>
            <a:endParaRPr lang="en-GB" sz="2000" dirty="0"/>
          </a:p>
        </p:txBody>
      </p:sp>
    </p:spTree>
    <p:extLst>
      <p:ext uri="{BB962C8B-B14F-4D97-AF65-F5344CB8AC3E}">
        <p14:creationId xmlns:p14="http://schemas.microsoft.com/office/powerpoint/2010/main" val="70443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E782C-41AE-6AC4-E339-DE695BAF4B86}"/>
              </a:ext>
            </a:extLst>
          </p:cNvPr>
          <p:cNvSpPr>
            <a:spLocks noGrp="1"/>
          </p:cNvSpPr>
          <p:nvPr>
            <p:ph type="title"/>
          </p:nvPr>
        </p:nvSpPr>
        <p:spPr>
          <a:xfrm>
            <a:off x="2786047" y="609600"/>
            <a:ext cx="6487955" cy="1320800"/>
          </a:xfrm>
        </p:spPr>
        <p:txBody>
          <a:bodyPr>
            <a:normAutofit/>
          </a:bodyPr>
          <a:lstStyle/>
          <a:p>
            <a:r>
              <a:rPr lang="en-GB" dirty="0"/>
              <a:t>Chapter 11 – Taking Instructions</a:t>
            </a:r>
          </a:p>
        </p:txBody>
      </p:sp>
      <p:pic>
        <p:nvPicPr>
          <p:cNvPr id="5" name="Picture 4" descr="Pen placed on top of a signature line">
            <a:extLst>
              <a:ext uri="{FF2B5EF4-FFF2-40B4-BE49-F238E27FC236}">
                <a16:creationId xmlns:a16="http://schemas.microsoft.com/office/drawing/2014/main" id="{18E67C40-EFB2-9F3A-EFFE-4317BFF6700B}"/>
              </a:ext>
            </a:extLst>
          </p:cNvPr>
          <p:cNvPicPr>
            <a:picLocks noChangeAspect="1"/>
          </p:cNvPicPr>
          <p:nvPr/>
        </p:nvPicPr>
        <p:blipFill>
          <a:blip r:embed="rId3">
            <a:duotone>
              <a:prstClr val="black"/>
              <a:schemeClr val="tx2">
                <a:tint val="45000"/>
                <a:satMod val="400000"/>
              </a:schemeClr>
            </a:duotone>
          </a:blip>
          <a:srcRect l="61676" r="11784"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79548F5-A53D-F903-1B52-57BB0B750249}"/>
              </a:ext>
            </a:extLst>
          </p:cNvPr>
          <p:cNvSpPr>
            <a:spLocks noGrp="1"/>
          </p:cNvSpPr>
          <p:nvPr>
            <p:ph idx="1"/>
          </p:nvPr>
        </p:nvSpPr>
        <p:spPr>
          <a:xfrm>
            <a:off x="2786047" y="2160589"/>
            <a:ext cx="6487955" cy="3880773"/>
          </a:xfrm>
        </p:spPr>
        <p:txBody>
          <a:bodyPr>
            <a:normAutofit/>
          </a:bodyPr>
          <a:lstStyle/>
          <a:p>
            <a:r>
              <a:rPr lang="en-GB" dirty="0"/>
              <a:t>An important first stage in the conveyancing process is to take instructions from clients and their sale and/or purchase.</a:t>
            </a:r>
          </a:p>
          <a:p>
            <a:pPr fontAlgn="auto"/>
            <a:r>
              <a:rPr lang="en-GB" dirty="0"/>
              <a:t>This chapter will cover:</a:t>
            </a:r>
          </a:p>
          <a:p>
            <a:pPr fontAlgn="auto"/>
            <a:r>
              <a:rPr lang="en-GB" dirty="0"/>
              <a:t>what Energy Performance Certificates (EPCs) are, and how they are relevant to the conveyancing process</a:t>
            </a:r>
          </a:p>
          <a:p>
            <a:pPr fontAlgn="auto"/>
            <a:r>
              <a:rPr lang="en-GB" dirty="0"/>
              <a:t>how a conveyancer takes initial instructions from a client wishing to sell a property, and</a:t>
            </a:r>
          </a:p>
          <a:p>
            <a:pPr fontAlgn="auto"/>
            <a:r>
              <a:rPr lang="en-GB" dirty="0"/>
              <a:t>how a conveyancer takes initial instructions from a client wishing to buy a property.</a:t>
            </a:r>
          </a:p>
          <a:p>
            <a:endParaRPr lang="en-GB" dirty="0"/>
          </a:p>
        </p:txBody>
      </p:sp>
    </p:spTree>
    <p:extLst>
      <p:ext uri="{BB962C8B-B14F-4D97-AF65-F5344CB8AC3E}">
        <p14:creationId xmlns:p14="http://schemas.microsoft.com/office/powerpoint/2010/main" val="1855725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81290-6C04-27C9-895A-9409250AD5F4}"/>
              </a:ext>
            </a:extLst>
          </p:cNvPr>
          <p:cNvSpPr>
            <a:spLocks noGrp="1"/>
          </p:cNvSpPr>
          <p:nvPr>
            <p:ph type="title"/>
          </p:nvPr>
        </p:nvSpPr>
        <p:spPr/>
        <p:txBody>
          <a:bodyPr/>
          <a:lstStyle/>
          <a:p>
            <a:r>
              <a:rPr lang="en-GB" dirty="0"/>
              <a:t>Material Information Requirements</a:t>
            </a:r>
          </a:p>
        </p:txBody>
      </p:sp>
      <p:sp>
        <p:nvSpPr>
          <p:cNvPr id="3" name="Content Placeholder 2">
            <a:extLst>
              <a:ext uri="{FF2B5EF4-FFF2-40B4-BE49-F238E27FC236}">
                <a16:creationId xmlns:a16="http://schemas.microsoft.com/office/drawing/2014/main" id="{8144D75A-B4EE-BF64-2623-F8C7B7E13DA9}"/>
              </a:ext>
            </a:extLst>
          </p:cNvPr>
          <p:cNvSpPr>
            <a:spLocks noGrp="1"/>
          </p:cNvSpPr>
          <p:nvPr>
            <p:ph idx="1"/>
          </p:nvPr>
        </p:nvSpPr>
        <p:spPr/>
        <p:txBody>
          <a:bodyPr>
            <a:normAutofit fontScale="92500" lnSpcReduction="20000"/>
          </a:bodyPr>
          <a:lstStyle/>
          <a:p>
            <a:pPr fontAlgn="auto"/>
            <a:r>
              <a:rPr lang="en-GB" dirty="0"/>
              <a:t>Estate agents must make information available to prospective buyers when a seller markets their property. </a:t>
            </a:r>
          </a:p>
          <a:p>
            <a:pPr fontAlgn="auto"/>
            <a:r>
              <a:rPr lang="en-GB" b="1" dirty="0"/>
              <a:t>Consumer Protection from Unfair Trading Regulations 2008</a:t>
            </a:r>
            <a:r>
              <a:rPr lang="en-GB" dirty="0"/>
              <a:t>, estate and letting agents have a legal obligation not to omit material information from property listings.</a:t>
            </a:r>
          </a:p>
          <a:p>
            <a:pPr fontAlgn="auto"/>
            <a:r>
              <a:rPr lang="en-GB" dirty="0"/>
              <a:t>In November 2023, the National Trading Standards Estate and Letting Agency Team (NTSELAT) published guidance as to what this Material Information should include. The guidance is divided into three sections:</a:t>
            </a:r>
          </a:p>
          <a:p>
            <a:pPr fontAlgn="auto"/>
            <a:r>
              <a:rPr lang="en-GB" dirty="0"/>
              <a:t>Part A - Council Tax band or Domestic Rate information; Asking price; and Tenure</a:t>
            </a:r>
          </a:p>
          <a:p>
            <a:pPr fontAlgn="auto"/>
            <a:r>
              <a:rPr lang="en-GB" dirty="0"/>
              <a:t>Part B – The physical characteristics of the property;  The number and type(s) of room; Utilities; Parking.</a:t>
            </a:r>
          </a:p>
          <a:p>
            <a:pPr fontAlgn="auto"/>
            <a:r>
              <a:rPr lang="en-GB" dirty="0"/>
              <a:t>Part C -Building safety, Restrictions and rights, Flood and erosion risk, Planning permission and proposals for development, Property accessibility and adaptations,  Coalfield or mining area</a:t>
            </a:r>
          </a:p>
          <a:p>
            <a:endParaRPr lang="en-GB" dirty="0"/>
          </a:p>
        </p:txBody>
      </p:sp>
    </p:spTree>
    <p:extLst>
      <p:ext uri="{BB962C8B-B14F-4D97-AF65-F5344CB8AC3E}">
        <p14:creationId xmlns:p14="http://schemas.microsoft.com/office/powerpoint/2010/main" val="1399454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37AC696-9383-CB3D-E2A7-44191F15A6B9}"/>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Useful to have a checklist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C35EF9-217E-D6B7-817B-970A20F34588}"/>
              </a:ext>
            </a:extLst>
          </p:cNvPr>
          <p:cNvGraphicFramePr>
            <a:graphicFrameLocks noGrp="1"/>
          </p:cNvGraphicFramePr>
          <p:nvPr>
            <p:ph idx="1"/>
            <p:extLst>
              <p:ext uri="{D42A27DB-BD31-4B8C-83A1-F6EECF244321}">
                <p14:modId xmlns:p14="http://schemas.microsoft.com/office/powerpoint/2010/main" val="125239795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52211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E85B-6525-687C-5A0B-A25E05308AF4}"/>
              </a:ext>
            </a:extLst>
          </p:cNvPr>
          <p:cNvSpPr>
            <a:spLocks noGrp="1"/>
          </p:cNvSpPr>
          <p:nvPr>
            <p:ph type="title"/>
          </p:nvPr>
        </p:nvSpPr>
        <p:spPr>
          <a:xfrm>
            <a:off x="426893" y="172785"/>
            <a:ext cx="8596668" cy="840626"/>
          </a:xfrm>
        </p:spPr>
        <p:txBody>
          <a:bodyPr/>
          <a:lstStyle/>
          <a:p>
            <a:r>
              <a:rPr lang="en-GB" dirty="0"/>
              <a:t>The EPC</a:t>
            </a:r>
          </a:p>
        </p:txBody>
      </p:sp>
      <p:graphicFrame>
        <p:nvGraphicFramePr>
          <p:cNvPr id="5" name="Content Placeholder 2">
            <a:extLst>
              <a:ext uri="{FF2B5EF4-FFF2-40B4-BE49-F238E27FC236}">
                <a16:creationId xmlns:a16="http://schemas.microsoft.com/office/drawing/2014/main" id="{576D01EB-5C7A-A937-ACB5-11DA704A0E15}"/>
              </a:ext>
            </a:extLst>
          </p:cNvPr>
          <p:cNvGraphicFramePr>
            <a:graphicFrameLocks noGrp="1"/>
          </p:cNvGraphicFramePr>
          <p:nvPr>
            <p:ph idx="1"/>
            <p:extLst>
              <p:ext uri="{D42A27DB-BD31-4B8C-83A1-F6EECF244321}">
                <p14:modId xmlns:p14="http://schemas.microsoft.com/office/powerpoint/2010/main" val="3755470620"/>
              </p:ext>
            </p:extLst>
          </p:nvPr>
        </p:nvGraphicFramePr>
        <p:xfrm>
          <a:off x="584147" y="1013411"/>
          <a:ext cx="9445132" cy="5404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7972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FE0B-69DC-38CF-1935-DFF8434381D6}"/>
              </a:ext>
            </a:extLst>
          </p:cNvPr>
          <p:cNvSpPr>
            <a:spLocks noGrp="1"/>
          </p:cNvSpPr>
          <p:nvPr>
            <p:ph type="title"/>
          </p:nvPr>
        </p:nvSpPr>
        <p:spPr/>
        <p:txBody>
          <a:bodyPr/>
          <a:lstStyle/>
          <a:p>
            <a:r>
              <a:rPr lang="en-GB" dirty="0"/>
              <a:t>EPCs and the Green Deal</a:t>
            </a:r>
          </a:p>
        </p:txBody>
      </p:sp>
      <p:sp>
        <p:nvSpPr>
          <p:cNvPr id="3" name="Content Placeholder 2">
            <a:extLst>
              <a:ext uri="{FF2B5EF4-FFF2-40B4-BE49-F238E27FC236}">
                <a16:creationId xmlns:a16="http://schemas.microsoft.com/office/drawing/2014/main" id="{241B8815-0424-00EC-E144-BDEFBD0C24D4}"/>
              </a:ext>
            </a:extLst>
          </p:cNvPr>
          <p:cNvSpPr>
            <a:spLocks noGrp="1"/>
          </p:cNvSpPr>
          <p:nvPr>
            <p:ph idx="1"/>
          </p:nvPr>
        </p:nvSpPr>
        <p:spPr>
          <a:xfrm>
            <a:off x="490959" y="1488613"/>
            <a:ext cx="9544144" cy="4759787"/>
          </a:xfrm>
        </p:spPr>
        <p:txBody>
          <a:bodyPr>
            <a:normAutofit lnSpcReduction="10000"/>
          </a:bodyPr>
          <a:lstStyle/>
          <a:p>
            <a:r>
              <a:rPr lang="en-GB" dirty="0"/>
              <a:t>What is the Green Deal?</a:t>
            </a:r>
          </a:p>
          <a:p>
            <a:r>
              <a:rPr lang="en-GB" dirty="0"/>
              <a:t>Govt scheme – ran between 2013 – 2015 but no longer running. However, some plans will remain ‘live’ even if no new plans will be created</a:t>
            </a:r>
          </a:p>
          <a:p>
            <a:r>
              <a:rPr lang="en-GB" dirty="0"/>
              <a:t>Purpose of scheme – to encourage owners to improve energy efficiency of properties</a:t>
            </a:r>
          </a:p>
          <a:p>
            <a:r>
              <a:rPr lang="en-GB" dirty="0"/>
              <a:t>Report would be produced and home-owner could either fund improvements themselves or arrange a Green Deal Finance plan</a:t>
            </a:r>
          </a:p>
          <a:p>
            <a:r>
              <a:rPr lang="en-GB" dirty="0"/>
              <a:t>If a property is sold whilst a GDF plan is still in place the repayment obligation attaches to the property and so would pass to the buyer</a:t>
            </a:r>
          </a:p>
          <a:p>
            <a:r>
              <a:rPr lang="en-GB" dirty="0"/>
              <a:t>Such obligation is not recorded at HMLR – so will only be revealed by enquiries of the Seller</a:t>
            </a:r>
          </a:p>
          <a:p>
            <a:r>
              <a:rPr lang="en-GB" dirty="0"/>
              <a:t>Options: Seller agrees to pay off outstanding loan, or Buyer will need to acknowledge they take over the repayments (these are automatically added to the electricity bill for the property)</a:t>
            </a:r>
          </a:p>
          <a:p>
            <a:r>
              <a:rPr lang="en-GB" dirty="0"/>
              <a:t>If Seller fails to disclose the debt will remain with the Seller</a:t>
            </a:r>
          </a:p>
        </p:txBody>
      </p:sp>
    </p:spTree>
    <p:extLst>
      <p:ext uri="{BB962C8B-B14F-4D97-AF65-F5344CB8AC3E}">
        <p14:creationId xmlns:p14="http://schemas.microsoft.com/office/powerpoint/2010/main" val="1409691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circle(in)">
                                      <p:cBhvr>
                                        <p:cTn id="13" dur="2000"/>
                                        <p:tgtEl>
                                          <p:spTgt spid="3">
                                            <p:txEl>
                                              <p:pRg st="3" end="3"/>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circle(in)">
                                      <p:cBhvr>
                                        <p:cTn id="16" dur="2000"/>
                                        <p:tgtEl>
                                          <p:spTgt spid="3">
                                            <p:txEl>
                                              <p:pRg st="4" end="4"/>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circle(in)">
                                      <p:cBhvr>
                                        <p:cTn id="19" dur="2000"/>
                                        <p:tgtEl>
                                          <p:spTgt spid="3">
                                            <p:txEl>
                                              <p:pRg st="5" end="5"/>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circle(in)">
                                      <p:cBhvr>
                                        <p:cTn id="22" dur="2000"/>
                                        <p:tgtEl>
                                          <p:spTgt spid="3">
                                            <p:txEl>
                                              <p:pRg st="6" end="6"/>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circle(in)">
                                      <p:cBhvr>
                                        <p:cTn id="25"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249B5-7569-6E9F-7AE2-5654E5498373}"/>
              </a:ext>
            </a:extLst>
          </p:cNvPr>
          <p:cNvSpPr>
            <a:spLocks noGrp="1"/>
          </p:cNvSpPr>
          <p:nvPr>
            <p:ph type="title"/>
          </p:nvPr>
        </p:nvSpPr>
        <p:spPr>
          <a:xfrm>
            <a:off x="677334" y="609600"/>
            <a:ext cx="8596668" cy="805682"/>
          </a:xfrm>
        </p:spPr>
        <p:txBody>
          <a:bodyPr/>
          <a:lstStyle/>
          <a:p>
            <a:r>
              <a:rPr lang="en-GB" dirty="0"/>
              <a:t>Acting for the </a:t>
            </a:r>
            <a:r>
              <a:rPr lang="en-GB" dirty="0">
                <a:highlight>
                  <a:srgbClr val="FFFF00"/>
                </a:highlight>
              </a:rPr>
              <a:t>Seller </a:t>
            </a:r>
            <a:r>
              <a:rPr lang="en-GB" dirty="0"/>
              <a:t>– initial instructions</a:t>
            </a:r>
          </a:p>
        </p:txBody>
      </p:sp>
      <p:sp>
        <p:nvSpPr>
          <p:cNvPr id="3" name="Content Placeholder 2">
            <a:extLst>
              <a:ext uri="{FF2B5EF4-FFF2-40B4-BE49-F238E27FC236}">
                <a16:creationId xmlns:a16="http://schemas.microsoft.com/office/drawing/2014/main" id="{EAB3B6B1-6378-1F10-633B-64AE2F19033E}"/>
              </a:ext>
            </a:extLst>
          </p:cNvPr>
          <p:cNvSpPr>
            <a:spLocks noGrp="1"/>
          </p:cNvSpPr>
          <p:nvPr>
            <p:ph idx="1"/>
          </p:nvPr>
        </p:nvSpPr>
        <p:spPr>
          <a:xfrm>
            <a:off x="677334" y="1415283"/>
            <a:ext cx="8596668" cy="4626080"/>
          </a:xfrm>
        </p:spPr>
        <p:txBody>
          <a:bodyPr>
            <a:normAutofit fontScale="92500" lnSpcReduction="10000"/>
          </a:bodyPr>
          <a:lstStyle/>
          <a:p>
            <a:r>
              <a:rPr lang="en-GB" dirty="0"/>
              <a:t>Admin staff may have taken brief instructions and given cost estimate info</a:t>
            </a:r>
          </a:p>
          <a:p>
            <a:r>
              <a:rPr lang="en-GB" dirty="0"/>
              <a:t>Comprehensive instructions subsequently taken in person or by means of documentation (letters, email and q and a document)</a:t>
            </a:r>
          </a:p>
          <a:p>
            <a:r>
              <a:rPr lang="en-GB" dirty="0"/>
              <a:t>Conflict check!</a:t>
            </a:r>
          </a:p>
          <a:p>
            <a:r>
              <a:rPr lang="en-GB" dirty="0"/>
              <a:t>Full names, addresses, contact details and id documents of Sellers</a:t>
            </a:r>
          </a:p>
          <a:p>
            <a:r>
              <a:rPr lang="en-GB" dirty="0"/>
              <a:t>Names, addresses and conveyancer details of Buyer</a:t>
            </a:r>
          </a:p>
          <a:p>
            <a:r>
              <a:rPr lang="en-GB" dirty="0"/>
              <a:t>Property details : estate agent/ address/price agreed/EPC/Green Deal/existing mortgage/occupiers other than Seller</a:t>
            </a:r>
          </a:p>
          <a:p>
            <a:r>
              <a:rPr lang="en-GB" dirty="0"/>
              <a:t>Additional property details: title documents (deeds?), items to be included in sale, items sold as additional, timeframe requirements or expectations</a:t>
            </a:r>
          </a:p>
          <a:p>
            <a:r>
              <a:rPr lang="en-GB" dirty="0"/>
              <a:t>Are Sellers buying another property (‘related’ or ‘linked’ purchase)</a:t>
            </a:r>
          </a:p>
          <a:p>
            <a:r>
              <a:rPr lang="en-GB" dirty="0"/>
              <a:t>Any other specific instructions?</a:t>
            </a:r>
          </a:p>
          <a:p>
            <a:r>
              <a:rPr lang="en-GB" dirty="0"/>
              <a:t>Fees and associated costs associated with sale – ensure Seller has this information and check proof of funds if there is a related purchase</a:t>
            </a:r>
          </a:p>
        </p:txBody>
      </p:sp>
    </p:spTree>
    <p:extLst>
      <p:ext uri="{BB962C8B-B14F-4D97-AF65-F5344CB8AC3E}">
        <p14:creationId xmlns:p14="http://schemas.microsoft.com/office/powerpoint/2010/main" val="3312482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Seller – Opening the file….</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049106"/>
            <a:ext cx="9549968" cy="4759787"/>
          </a:xfrm>
        </p:spPr>
        <p:txBody>
          <a:bodyPr>
            <a:noAutofit/>
          </a:bodyPr>
          <a:lstStyle/>
          <a:p>
            <a:r>
              <a:rPr lang="en-GB" sz="2400" dirty="0"/>
              <a:t>There should be a Memorandum of Sale available if an estate agent has been used</a:t>
            </a:r>
          </a:p>
          <a:p>
            <a:r>
              <a:rPr lang="en-GB" sz="2400" dirty="0"/>
              <a:t>At this stage, file will include:</a:t>
            </a:r>
          </a:p>
          <a:p>
            <a:pPr lvl="1"/>
            <a:r>
              <a:rPr lang="en-GB" sz="2200" dirty="0"/>
              <a:t>Initial instructions</a:t>
            </a:r>
          </a:p>
          <a:p>
            <a:pPr lvl="1"/>
            <a:r>
              <a:rPr lang="en-GB" sz="2200" dirty="0"/>
              <a:t>Costs info</a:t>
            </a:r>
          </a:p>
          <a:p>
            <a:pPr lvl="1"/>
            <a:r>
              <a:rPr lang="en-GB" sz="2200" dirty="0"/>
              <a:t>Standard checklist</a:t>
            </a:r>
          </a:p>
          <a:p>
            <a:pPr lvl="1"/>
            <a:r>
              <a:rPr lang="en-GB" sz="2200" dirty="0"/>
              <a:t>Standard letters out to estate agents (asking for EPC and Memo of Sale</a:t>
            </a:r>
          </a:p>
          <a:p>
            <a:pPr lvl="1"/>
            <a:r>
              <a:rPr lang="en-GB" sz="2200" dirty="0"/>
              <a:t>Client care letter (copy) confirming instructions and complying with requirements of CILEX/SRA/CLC codes</a:t>
            </a:r>
          </a:p>
          <a:p>
            <a:pPr lvl="1"/>
            <a:r>
              <a:rPr lang="en-GB" sz="2200" dirty="0"/>
              <a:t>May also include any explanatory information used by the firm on a conveyancing matter</a:t>
            </a:r>
          </a:p>
        </p:txBody>
      </p:sp>
    </p:spTree>
    <p:extLst>
      <p:ext uri="{BB962C8B-B14F-4D97-AF65-F5344CB8AC3E}">
        <p14:creationId xmlns:p14="http://schemas.microsoft.com/office/powerpoint/2010/main" val="6627602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Seller – Opening the file….</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049106"/>
            <a:ext cx="9549968" cy="4759787"/>
          </a:xfrm>
        </p:spPr>
        <p:txBody>
          <a:bodyPr>
            <a:noAutofit/>
          </a:bodyPr>
          <a:lstStyle/>
          <a:p>
            <a:r>
              <a:rPr lang="en-GB" sz="2400" dirty="0"/>
              <a:t>Further documentation to send to client will include:</a:t>
            </a:r>
          </a:p>
          <a:p>
            <a:r>
              <a:rPr lang="en-GB" sz="2400" dirty="0"/>
              <a:t>Property Information Form (PIF)</a:t>
            </a:r>
          </a:p>
          <a:p>
            <a:r>
              <a:rPr lang="en-GB" sz="2400" dirty="0"/>
              <a:t>Fittings and Contents Form</a:t>
            </a:r>
          </a:p>
          <a:p>
            <a:r>
              <a:rPr lang="en-GB" sz="2400" dirty="0"/>
              <a:t>The above may have been given earlier than this or may be provided at the next dealing with the matter</a:t>
            </a:r>
          </a:p>
          <a:p>
            <a:r>
              <a:rPr lang="en-GB" sz="2400" dirty="0"/>
              <a:t>Letter communicating with other side (Buyer’s conveyancer)</a:t>
            </a:r>
          </a:p>
          <a:p>
            <a:r>
              <a:rPr lang="en-GB" sz="2400" dirty="0"/>
              <a:t>‘Thank you’ letter to 3</a:t>
            </a:r>
            <a:r>
              <a:rPr lang="en-GB" sz="2400" baseline="30000" dirty="0"/>
              <a:t>rd</a:t>
            </a:r>
            <a:r>
              <a:rPr lang="en-GB" sz="2400" dirty="0"/>
              <a:t> party introducer</a:t>
            </a:r>
          </a:p>
          <a:p>
            <a:r>
              <a:rPr lang="en-GB" sz="2400" dirty="0"/>
              <a:t>…… then next steps…..obtain title documentation</a:t>
            </a:r>
          </a:p>
        </p:txBody>
      </p:sp>
    </p:spTree>
    <p:extLst>
      <p:ext uri="{BB962C8B-B14F-4D97-AF65-F5344CB8AC3E}">
        <p14:creationId xmlns:p14="http://schemas.microsoft.com/office/powerpoint/2010/main" val="3680545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A4115-2BDD-D8E1-B04C-90503F606034}"/>
              </a:ext>
            </a:extLst>
          </p:cNvPr>
          <p:cNvSpPr>
            <a:spLocks noGrp="1"/>
          </p:cNvSpPr>
          <p:nvPr>
            <p:ph type="title"/>
          </p:nvPr>
        </p:nvSpPr>
        <p:spPr>
          <a:xfrm>
            <a:off x="170627" y="289269"/>
            <a:ext cx="9806233" cy="1320800"/>
          </a:xfrm>
        </p:spPr>
        <p:txBody>
          <a:bodyPr/>
          <a:lstStyle/>
          <a:p>
            <a:r>
              <a:rPr lang="en-GB" dirty="0"/>
              <a:t>Obtaining title documentation: </a:t>
            </a:r>
            <a:br>
              <a:rPr lang="en-GB" dirty="0"/>
            </a:br>
            <a:r>
              <a:rPr lang="en-GB" dirty="0"/>
              <a:t>Registered or Unregistered land</a:t>
            </a:r>
          </a:p>
        </p:txBody>
      </p:sp>
      <p:sp>
        <p:nvSpPr>
          <p:cNvPr id="3" name="Content Placeholder 2">
            <a:extLst>
              <a:ext uri="{FF2B5EF4-FFF2-40B4-BE49-F238E27FC236}">
                <a16:creationId xmlns:a16="http://schemas.microsoft.com/office/drawing/2014/main" id="{7A6C4405-3DD4-208B-035F-7C7555CDB34B}"/>
              </a:ext>
            </a:extLst>
          </p:cNvPr>
          <p:cNvSpPr>
            <a:spLocks noGrp="1"/>
          </p:cNvSpPr>
          <p:nvPr>
            <p:ph idx="1"/>
          </p:nvPr>
        </p:nvSpPr>
        <p:spPr>
          <a:xfrm>
            <a:off x="310409" y="1610069"/>
            <a:ext cx="8596668" cy="3880773"/>
          </a:xfrm>
        </p:spPr>
        <p:txBody>
          <a:bodyPr/>
          <a:lstStyle/>
          <a:p>
            <a:r>
              <a:rPr lang="en-GB" dirty="0"/>
              <a:t>HMLR Portal to do Map Search (shows all land already registered or being registered) – FREE!</a:t>
            </a:r>
          </a:p>
          <a:p>
            <a:r>
              <a:rPr lang="en-GB" dirty="0"/>
              <a:t>Formerly, Index Map Search (SIM) – either via portal or via post on SIM form – NOT free but information provided is more detailed and comes with an indemnity</a:t>
            </a:r>
          </a:p>
          <a:p>
            <a:r>
              <a:rPr lang="en-GB" dirty="0"/>
              <a:t>If property is registered the search will reveal title number and type of registration</a:t>
            </a:r>
          </a:p>
          <a:p>
            <a:r>
              <a:rPr lang="en-GB" dirty="0"/>
              <a:t>Even if S is suggesting land is unregistered, this check needs to be done in case there is a caution against first registration.</a:t>
            </a:r>
          </a:p>
          <a:p>
            <a:r>
              <a:rPr lang="en-GB" dirty="0"/>
              <a:t>Registered Land: Obtain official copies via Portal or by post/DX on Form OC1</a:t>
            </a:r>
          </a:p>
          <a:p>
            <a:r>
              <a:rPr lang="en-GB" dirty="0">
                <a:hlinkClick r:id="rId3"/>
              </a:rPr>
              <a:t>Practice guide 10: official search of the index map - GOV.UK</a:t>
            </a:r>
            <a:endParaRPr lang="en-GB" dirty="0"/>
          </a:p>
          <a:p>
            <a:pPr marL="0" indent="0">
              <a:buNone/>
            </a:pPr>
            <a:endParaRPr lang="en-GB" dirty="0"/>
          </a:p>
        </p:txBody>
      </p:sp>
    </p:spTree>
    <p:extLst>
      <p:ext uri="{BB962C8B-B14F-4D97-AF65-F5344CB8AC3E}">
        <p14:creationId xmlns:p14="http://schemas.microsoft.com/office/powerpoint/2010/main" val="1844677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6DE51-75DB-0D04-95DD-68EEE8FEC350}"/>
              </a:ext>
            </a:extLst>
          </p:cNvPr>
          <p:cNvSpPr>
            <a:spLocks noGrp="1"/>
          </p:cNvSpPr>
          <p:nvPr>
            <p:ph type="title"/>
          </p:nvPr>
        </p:nvSpPr>
        <p:spPr>
          <a:xfrm>
            <a:off x="677334" y="609600"/>
            <a:ext cx="8596668" cy="706670"/>
          </a:xfrm>
        </p:spPr>
        <p:txBody>
          <a:bodyPr/>
          <a:lstStyle/>
          <a:p>
            <a:r>
              <a:rPr lang="en-GB" dirty="0"/>
              <a:t>Fees:</a:t>
            </a:r>
          </a:p>
        </p:txBody>
      </p:sp>
      <p:pic>
        <p:nvPicPr>
          <p:cNvPr id="7" name="Picture 6">
            <a:extLst>
              <a:ext uri="{FF2B5EF4-FFF2-40B4-BE49-F238E27FC236}">
                <a16:creationId xmlns:a16="http://schemas.microsoft.com/office/drawing/2014/main" id="{D85B8E1A-B235-3382-DC41-04D8E6F5B7E0}"/>
              </a:ext>
            </a:extLst>
          </p:cNvPr>
          <p:cNvPicPr>
            <a:picLocks noChangeAspect="1"/>
          </p:cNvPicPr>
          <p:nvPr/>
        </p:nvPicPr>
        <p:blipFill>
          <a:blip r:embed="rId3"/>
          <a:stretch>
            <a:fillRect/>
          </a:stretch>
        </p:blipFill>
        <p:spPr>
          <a:xfrm>
            <a:off x="677334" y="1316270"/>
            <a:ext cx="4880979" cy="5790390"/>
          </a:xfrm>
          <a:prstGeom prst="rect">
            <a:avLst/>
          </a:prstGeom>
        </p:spPr>
      </p:pic>
      <p:pic>
        <p:nvPicPr>
          <p:cNvPr id="12" name="Picture 11">
            <a:extLst>
              <a:ext uri="{FF2B5EF4-FFF2-40B4-BE49-F238E27FC236}">
                <a16:creationId xmlns:a16="http://schemas.microsoft.com/office/drawing/2014/main" id="{F5000D21-7E8F-D00E-0314-1B3757269AB6}"/>
              </a:ext>
            </a:extLst>
          </p:cNvPr>
          <p:cNvPicPr>
            <a:picLocks noChangeAspect="1"/>
          </p:cNvPicPr>
          <p:nvPr/>
        </p:nvPicPr>
        <p:blipFill>
          <a:blip r:embed="rId4"/>
          <a:stretch>
            <a:fillRect/>
          </a:stretch>
        </p:blipFill>
        <p:spPr>
          <a:xfrm>
            <a:off x="6513068" y="0"/>
            <a:ext cx="4089556" cy="6858000"/>
          </a:xfrm>
          <a:prstGeom prst="rect">
            <a:avLst/>
          </a:prstGeom>
        </p:spPr>
      </p:pic>
    </p:spTree>
    <p:extLst>
      <p:ext uri="{BB962C8B-B14F-4D97-AF65-F5344CB8AC3E}">
        <p14:creationId xmlns:p14="http://schemas.microsoft.com/office/powerpoint/2010/main" val="26872558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Obtaining Title documentation – unregistered land</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693564"/>
            <a:ext cx="9549968" cy="4759787"/>
          </a:xfrm>
        </p:spPr>
        <p:txBody>
          <a:bodyPr>
            <a:noAutofit/>
          </a:bodyPr>
          <a:lstStyle/>
          <a:p>
            <a:r>
              <a:rPr lang="en-GB" sz="2000" dirty="0"/>
              <a:t> The title documentation (Deeds) will be with a Lender is property is mortgaged or with Seller or a Bank (for safekeeping ) if not mortgaged</a:t>
            </a:r>
          </a:p>
          <a:p>
            <a:r>
              <a:rPr lang="en-GB" sz="2000" dirty="0"/>
              <a:t>Conveyancer for Seller needs to prove Seller’s title and so submits title deeds request form (could be via email) to Lender/Bank – see example in manual.</a:t>
            </a:r>
          </a:p>
          <a:p>
            <a:r>
              <a:rPr lang="en-GB" sz="2000" dirty="0"/>
              <a:t>Request needs to provide details of who is requesting and why and a confirmation that deeds will be in safekeeping of Seller’s conveyancer and returned on demand.</a:t>
            </a:r>
          </a:p>
          <a:p>
            <a:r>
              <a:rPr lang="en-GB" sz="2000" dirty="0"/>
              <a:t>Once the deeds have been received, the conveyancer will </a:t>
            </a:r>
            <a:r>
              <a:rPr lang="en-GB" sz="2000" b="1" dirty="0"/>
              <a:t>check them</a:t>
            </a:r>
            <a:r>
              <a:rPr lang="en-GB" sz="2000" dirty="0"/>
              <a:t>. If there appears to be anything missing, or the incorrect deeds have been sent, this must be queried and rectified. It is obviously important that the contract is drafted using the correct information.</a:t>
            </a:r>
          </a:p>
        </p:txBody>
      </p:sp>
    </p:spTree>
    <p:extLst>
      <p:ext uri="{BB962C8B-B14F-4D97-AF65-F5344CB8AC3E}">
        <p14:creationId xmlns:p14="http://schemas.microsoft.com/office/powerpoint/2010/main" val="15324758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49FAE-9808-A74B-9CEA-0E73FD0D68F6}"/>
              </a:ext>
            </a:extLst>
          </p:cNvPr>
          <p:cNvSpPr>
            <a:spLocks noGrp="1"/>
          </p:cNvSpPr>
          <p:nvPr>
            <p:ph type="title"/>
          </p:nvPr>
        </p:nvSpPr>
        <p:spPr>
          <a:xfrm>
            <a:off x="240517" y="504765"/>
            <a:ext cx="10097444" cy="729967"/>
          </a:xfrm>
        </p:spPr>
        <p:txBody>
          <a:bodyPr>
            <a:normAutofit/>
          </a:bodyPr>
          <a:lstStyle/>
          <a:p>
            <a:r>
              <a:rPr lang="en-GB" dirty="0"/>
              <a:t>Checking Seller’s Title</a:t>
            </a:r>
          </a:p>
        </p:txBody>
      </p:sp>
      <p:sp>
        <p:nvSpPr>
          <p:cNvPr id="3" name="Content Placeholder 2">
            <a:extLst>
              <a:ext uri="{FF2B5EF4-FFF2-40B4-BE49-F238E27FC236}">
                <a16:creationId xmlns:a16="http://schemas.microsoft.com/office/drawing/2014/main" id="{5B8AC7D5-DBAF-D76E-9C0E-C73FCDAEDFDF}"/>
              </a:ext>
            </a:extLst>
          </p:cNvPr>
          <p:cNvSpPr>
            <a:spLocks noGrp="1"/>
          </p:cNvSpPr>
          <p:nvPr>
            <p:ph idx="1"/>
          </p:nvPr>
        </p:nvSpPr>
        <p:spPr>
          <a:xfrm>
            <a:off x="193924" y="1869675"/>
            <a:ext cx="10778876" cy="5364092"/>
          </a:xfrm>
        </p:spPr>
        <p:txBody>
          <a:bodyPr>
            <a:noAutofit/>
          </a:bodyPr>
          <a:lstStyle/>
          <a:p>
            <a:r>
              <a:rPr lang="en-GB" sz="2800" dirty="0"/>
              <a:t> Ensures Seller is entitled to transfer what they have agreed to transfer i.e. whole property</a:t>
            </a:r>
          </a:p>
          <a:p>
            <a:r>
              <a:rPr lang="en-GB" sz="2800" dirty="0"/>
              <a:t>Ensures the title guarantee is correct</a:t>
            </a:r>
          </a:p>
          <a:p>
            <a:r>
              <a:rPr lang="en-GB" sz="2800" dirty="0"/>
              <a:t>Check if any defects of title that need to be rectified or apparent problems with title </a:t>
            </a:r>
            <a:r>
              <a:rPr lang="en-GB" sz="2800" dirty="0" err="1"/>
              <a:t>e.g</a:t>
            </a:r>
            <a:r>
              <a:rPr lang="en-GB" sz="2800" dirty="0"/>
              <a:t> one of the owners registered is deceased or change of name</a:t>
            </a:r>
          </a:p>
          <a:p>
            <a:r>
              <a:rPr lang="en-GB" sz="2800" dirty="0"/>
              <a:t>Check if there are any incumbrances (burdens) on the title </a:t>
            </a:r>
            <a:r>
              <a:rPr lang="en-GB" sz="2800" dirty="0" err="1"/>
              <a:t>e.g</a:t>
            </a:r>
            <a:r>
              <a:rPr lang="en-GB" sz="2800" dirty="0"/>
              <a:t> restrictive covenants and ensure these are dealt with in the contract</a:t>
            </a:r>
          </a:p>
        </p:txBody>
      </p:sp>
    </p:spTree>
    <p:extLst>
      <p:ext uri="{BB962C8B-B14F-4D97-AF65-F5344CB8AC3E}">
        <p14:creationId xmlns:p14="http://schemas.microsoft.com/office/powerpoint/2010/main" val="827184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8E2FE-53D6-77C6-9E05-B2694F09D158}"/>
              </a:ext>
            </a:extLst>
          </p:cNvPr>
          <p:cNvSpPr>
            <a:spLocks noGrp="1"/>
          </p:cNvSpPr>
          <p:nvPr>
            <p:ph type="title"/>
          </p:nvPr>
        </p:nvSpPr>
        <p:spPr>
          <a:xfrm>
            <a:off x="531729" y="289269"/>
            <a:ext cx="8596668" cy="590026"/>
          </a:xfrm>
        </p:spPr>
        <p:txBody>
          <a:bodyPr>
            <a:normAutofit fontScale="90000"/>
          </a:bodyPr>
          <a:lstStyle/>
          <a:p>
            <a:r>
              <a:rPr lang="en-GB" dirty="0"/>
              <a:t>Properties still under mortgage</a:t>
            </a:r>
          </a:p>
        </p:txBody>
      </p:sp>
      <p:sp>
        <p:nvSpPr>
          <p:cNvPr id="3" name="Content Placeholder 2">
            <a:extLst>
              <a:ext uri="{FF2B5EF4-FFF2-40B4-BE49-F238E27FC236}">
                <a16:creationId xmlns:a16="http://schemas.microsoft.com/office/drawing/2014/main" id="{4E52AF00-D6F0-E580-C921-A3CF26A8C3CE}"/>
              </a:ext>
            </a:extLst>
          </p:cNvPr>
          <p:cNvSpPr>
            <a:spLocks noGrp="1"/>
          </p:cNvSpPr>
          <p:nvPr>
            <p:ph idx="1"/>
          </p:nvPr>
        </p:nvSpPr>
        <p:spPr>
          <a:xfrm>
            <a:off x="162831" y="1279976"/>
            <a:ext cx="10097443" cy="4888890"/>
          </a:xfrm>
        </p:spPr>
        <p:txBody>
          <a:bodyPr>
            <a:noAutofit/>
          </a:bodyPr>
          <a:lstStyle/>
          <a:p>
            <a:r>
              <a:rPr lang="en-GB" sz="2000" dirty="0"/>
              <a:t>Need Redemption Figure – how much remains outstanding to be paid out of sale proceeds</a:t>
            </a:r>
          </a:p>
          <a:p>
            <a:r>
              <a:rPr lang="en-GB" sz="2000" dirty="0"/>
              <a:t>Applies to all mortgages</a:t>
            </a:r>
          </a:p>
          <a:p>
            <a:r>
              <a:rPr lang="en-GB" sz="2000" dirty="0"/>
              <a:t>Any negative equity will need to be discussed (</a:t>
            </a:r>
            <a:r>
              <a:rPr lang="en-GB" sz="2000" dirty="0" err="1"/>
              <a:t>i.e</a:t>
            </a:r>
            <a:r>
              <a:rPr lang="en-GB" sz="2000" dirty="0"/>
              <a:t> property being sold for less than is owed on the property)</a:t>
            </a:r>
          </a:p>
          <a:p>
            <a:r>
              <a:rPr lang="en-GB" sz="2000" dirty="0"/>
              <a:t>Redeeming a mortgage: Seller’s conveyancer contacts lender for up-to-date redemption statement after Exchange of Contracts – requested by means of a standard letter</a:t>
            </a:r>
          </a:p>
          <a:p>
            <a:r>
              <a:rPr lang="en-GB" sz="2000" dirty="0"/>
              <a:t>Seller’s conveyancer provides undertaking to Buyer’s conveyancer to redeem all specified charges (Completion Information and Undertakings From (TA13).  </a:t>
            </a:r>
          </a:p>
          <a:p>
            <a:r>
              <a:rPr lang="en-GB" sz="2000" b="1" dirty="0"/>
              <a:t>Note:</a:t>
            </a:r>
            <a:r>
              <a:rPr lang="en-GB" sz="2000" dirty="0"/>
              <a:t> Seller is giving a binding undertaking and so needs to ensure they have the up-to-date redemption figure so that they are confident there is sufficient money to enable them to redeem.</a:t>
            </a:r>
          </a:p>
        </p:txBody>
      </p:sp>
    </p:spTree>
    <p:extLst>
      <p:ext uri="{BB962C8B-B14F-4D97-AF65-F5344CB8AC3E}">
        <p14:creationId xmlns:p14="http://schemas.microsoft.com/office/powerpoint/2010/main" val="5423270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AD63F0-EBDF-F098-782E-A0F6E75D506F}"/>
              </a:ext>
            </a:extLst>
          </p:cNvPr>
          <p:cNvPicPr>
            <a:picLocks noChangeAspect="1"/>
          </p:cNvPicPr>
          <p:nvPr/>
        </p:nvPicPr>
        <p:blipFill>
          <a:blip r:embed="rId3"/>
          <a:stretch>
            <a:fillRect/>
          </a:stretch>
        </p:blipFill>
        <p:spPr>
          <a:xfrm>
            <a:off x="1157874" y="215546"/>
            <a:ext cx="6759306" cy="6426908"/>
          </a:xfrm>
          <a:prstGeom prst="rect">
            <a:avLst/>
          </a:prstGeom>
        </p:spPr>
      </p:pic>
    </p:spTree>
    <p:extLst>
      <p:ext uri="{BB962C8B-B14F-4D97-AF65-F5344CB8AC3E}">
        <p14:creationId xmlns:p14="http://schemas.microsoft.com/office/powerpoint/2010/main" val="3528017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FC425-DE7F-957E-61F6-354AD88C9421}"/>
              </a:ext>
            </a:extLst>
          </p:cNvPr>
          <p:cNvSpPr>
            <a:spLocks noGrp="1"/>
          </p:cNvSpPr>
          <p:nvPr>
            <p:ph type="title"/>
          </p:nvPr>
        </p:nvSpPr>
        <p:spPr>
          <a:xfrm>
            <a:off x="380299" y="300917"/>
            <a:ext cx="10528435" cy="841695"/>
          </a:xfrm>
        </p:spPr>
        <p:txBody>
          <a:bodyPr>
            <a:normAutofit/>
          </a:bodyPr>
          <a:lstStyle/>
          <a:p>
            <a:r>
              <a:rPr lang="en-GB" b="1" dirty="0"/>
              <a:t>Acting for the </a:t>
            </a:r>
            <a:r>
              <a:rPr lang="en-GB" b="1" dirty="0">
                <a:highlight>
                  <a:srgbClr val="FFFF00"/>
                </a:highlight>
              </a:rPr>
              <a:t>Buyer </a:t>
            </a:r>
            <a:r>
              <a:rPr lang="en-GB" b="1" dirty="0"/>
              <a:t>– initial instructions</a:t>
            </a:r>
          </a:p>
        </p:txBody>
      </p:sp>
      <p:sp>
        <p:nvSpPr>
          <p:cNvPr id="3" name="Content Placeholder 2">
            <a:extLst>
              <a:ext uri="{FF2B5EF4-FFF2-40B4-BE49-F238E27FC236}">
                <a16:creationId xmlns:a16="http://schemas.microsoft.com/office/drawing/2014/main" id="{72567F97-6B71-E652-696F-4E787A2E1050}"/>
              </a:ext>
            </a:extLst>
          </p:cNvPr>
          <p:cNvSpPr>
            <a:spLocks noGrp="1"/>
          </p:cNvSpPr>
          <p:nvPr>
            <p:ph idx="1"/>
          </p:nvPr>
        </p:nvSpPr>
        <p:spPr>
          <a:xfrm>
            <a:off x="292937" y="1056087"/>
            <a:ext cx="9946013" cy="4514566"/>
          </a:xfrm>
        </p:spPr>
        <p:txBody>
          <a:bodyPr>
            <a:noAutofit/>
          </a:bodyPr>
          <a:lstStyle/>
          <a:p>
            <a:r>
              <a:rPr lang="en-GB" sz="2000" dirty="0"/>
              <a:t>Conflict check!</a:t>
            </a:r>
          </a:p>
          <a:p>
            <a:r>
              <a:rPr lang="en-GB" sz="2000" dirty="0"/>
              <a:t>Full names, addresses, contact details and id documents of Buyer(s)</a:t>
            </a:r>
          </a:p>
          <a:p>
            <a:r>
              <a:rPr lang="en-GB" sz="2000" dirty="0"/>
              <a:t>Names, addresses and conveyancer details of Seller</a:t>
            </a:r>
          </a:p>
          <a:p>
            <a:r>
              <a:rPr lang="en-GB" sz="2000" dirty="0"/>
              <a:t>Property details: estate agent/ address/price agreed/EPC obtained?/ mortgage required?/Funding the purchase</a:t>
            </a:r>
          </a:p>
          <a:p>
            <a:r>
              <a:rPr lang="en-GB" sz="2000" dirty="0"/>
              <a:t>Additional property details: title documents (deeds?), items to be included in sale, items sold as additional, timeframe requirements or expectations as to completion date</a:t>
            </a:r>
          </a:p>
          <a:p>
            <a:r>
              <a:rPr lang="en-GB" sz="2000" dirty="0"/>
              <a:t>Survey or property?</a:t>
            </a:r>
          </a:p>
          <a:p>
            <a:r>
              <a:rPr lang="en-GB" sz="2000" dirty="0"/>
              <a:t>Are Buyers selling another property (‘related’ or ‘linked’ sale)</a:t>
            </a:r>
          </a:p>
          <a:p>
            <a:r>
              <a:rPr lang="en-GB" sz="2000" dirty="0"/>
              <a:t>Any other specific instructions?</a:t>
            </a:r>
          </a:p>
          <a:p>
            <a:r>
              <a:rPr lang="en-GB" sz="2000" dirty="0"/>
              <a:t>Joint buyers? ( JTs or </a:t>
            </a:r>
            <a:r>
              <a:rPr lang="en-GB" sz="2000" dirty="0" err="1"/>
              <a:t>TiCs</a:t>
            </a:r>
            <a:r>
              <a:rPr lang="en-GB" sz="2000" dirty="0"/>
              <a:t>?)</a:t>
            </a:r>
          </a:p>
          <a:p>
            <a:r>
              <a:rPr lang="en-GB" sz="2000" dirty="0"/>
              <a:t>Fees and associated costs associated with purchase…………………..and any associated sale</a:t>
            </a:r>
          </a:p>
        </p:txBody>
      </p:sp>
    </p:spTree>
    <p:extLst>
      <p:ext uri="{BB962C8B-B14F-4D97-AF65-F5344CB8AC3E}">
        <p14:creationId xmlns:p14="http://schemas.microsoft.com/office/powerpoint/2010/main" val="3802706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3178-033B-0D1B-620A-BA65E2C068A6}"/>
              </a:ext>
            </a:extLst>
          </p:cNvPr>
          <p:cNvSpPr>
            <a:spLocks noGrp="1"/>
          </p:cNvSpPr>
          <p:nvPr>
            <p:ph type="title"/>
          </p:nvPr>
        </p:nvSpPr>
        <p:spPr>
          <a:xfrm>
            <a:off x="543110" y="223707"/>
            <a:ext cx="8596668" cy="608315"/>
          </a:xfrm>
        </p:spPr>
        <p:txBody>
          <a:bodyPr>
            <a:normAutofit fontScale="90000"/>
          </a:bodyPr>
          <a:lstStyle/>
          <a:p>
            <a:r>
              <a:rPr lang="en-GB" dirty="0"/>
              <a:t>Funding issues</a:t>
            </a:r>
          </a:p>
        </p:txBody>
      </p:sp>
      <p:sp>
        <p:nvSpPr>
          <p:cNvPr id="3" name="Content Placeholder 2">
            <a:extLst>
              <a:ext uri="{FF2B5EF4-FFF2-40B4-BE49-F238E27FC236}">
                <a16:creationId xmlns:a16="http://schemas.microsoft.com/office/drawing/2014/main" id="{627102A9-B9CB-1533-6341-7E34CB5A2EE1}"/>
              </a:ext>
            </a:extLst>
          </p:cNvPr>
          <p:cNvSpPr>
            <a:spLocks noGrp="1"/>
          </p:cNvSpPr>
          <p:nvPr>
            <p:ph idx="1"/>
          </p:nvPr>
        </p:nvSpPr>
        <p:spPr>
          <a:xfrm>
            <a:off x="129706" y="832022"/>
            <a:ext cx="9989401" cy="5528772"/>
          </a:xfrm>
        </p:spPr>
        <p:txBody>
          <a:bodyPr>
            <a:normAutofit fontScale="77500" lnSpcReduction="20000"/>
          </a:bodyPr>
          <a:lstStyle/>
          <a:p>
            <a:r>
              <a:rPr lang="en-GB" sz="2800" dirty="0"/>
              <a:t>Advisor needs to be sure that client is fully advised re financial aspects, costs, implications etc of the purchase</a:t>
            </a:r>
          </a:p>
          <a:p>
            <a:r>
              <a:rPr lang="en-GB" sz="2800" dirty="0"/>
              <a:t>Costs will include:</a:t>
            </a:r>
          </a:p>
          <a:p>
            <a:pPr lvl="1"/>
            <a:r>
              <a:rPr lang="en-GB" sz="2600" dirty="0"/>
              <a:t>Conveyancer’s fees for the legal work (</a:t>
            </a:r>
            <a:r>
              <a:rPr lang="en-GB" sz="2600" dirty="0" err="1"/>
              <a:t>e.g</a:t>
            </a:r>
            <a:r>
              <a:rPr lang="en-GB" sz="2600" dirty="0"/>
              <a:t> £800 plus VAT)</a:t>
            </a:r>
          </a:p>
          <a:p>
            <a:r>
              <a:rPr lang="en-GB" sz="2800" dirty="0"/>
              <a:t>Disbursements will include:</a:t>
            </a:r>
          </a:p>
          <a:p>
            <a:pPr lvl="1"/>
            <a:r>
              <a:rPr lang="en-GB" sz="2600" dirty="0"/>
              <a:t>Search Fees</a:t>
            </a:r>
          </a:p>
          <a:p>
            <a:pPr lvl="1"/>
            <a:r>
              <a:rPr lang="en-GB" sz="2600" dirty="0"/>
              <a:t>SDLT or LTT (Wales) </a:t>
            </a:r>
          </a:p>
          <a:p>
            <a:pPr lvl="1"/>
            <a:r>
              <a:rPr lang="en-GB" sz="2600" dirty="0"/>
              <a:t>HMLR Fees</a:t>
            </a:r>
          </a:p>
          <a:p>
            <a:r>
              <a:rPr lang="en-GB" sz="2800" dirty="0"/>
              <a:t>Monies on account </a:t>
            </a:r>
            <a:r>
              <a:rPr lang="en-GB" sz="2800" dirty="0" err="1"/>
              <a:t>e.g</a:t>
            </a:r>
            <a:r>
              <a:rPr lang="en-GB" sz="2800" dirty="0"/>
              <a:t> £250 upfront to be paid by client</a:t>
            </a:r>
          </a:p>
          <a:p>
            <a:r>
              <a:rPr lang="en-GB" sz="2800" dirty="0"/>
              <a:t>Source of funds must be checked (comply with UK Finance Mortgage Lenders’ Handbook) – </a:t>
            </a:r>
            <a:r>
              <a:rPr lang="en-GB" sz="2800" dirty="0" err="1"/>
              <a:t>e.g</a:t>
            </a:r>
            <a:r>
              <a:rPr lang="en-GB" sz="2800" dirty="0"/>
              <a:t> bank statements to cover amount required after mortgage sum – also a requirement for AML purposes</a:t>
            </a:r>
          </a:p>
          <a:p>
            <a:r>
              <a:rPr lang="en-GB" sz="2800" dirty="0"/>
              <a:t>If any money coming from a third party to fund purchase, relevant enquires will be required ( gift or loan?/ parents becoming co-owners?/ if gift advisable to get a signed declaration to that effect and that no interest in property to be granted to third party </a:t>
            </a:r>
            <a:r>
              <a:rPr lang="en-GB" sz="2800" dirty="0" err="1"/>
              <a:t>e.g</a:t>
            </a:r>
            <a:r>
              <a:rPr lang="en-GB" sz="2800" dirty="0"/>
              <a:t> parents)</a:t>
            </a:r>
          </a:p>
        </p:txBody>
      </p:sp>
    </p:spTree>
    <p:extLst>
      <p:ext uri="{BB962C8B-B14F-4D97-AF65-F5344CB8AC3E}">
        <p14:creationId xmlns:p14="http://schemas.microsoft.com/office/powerpoint/2010/main" val="15523513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87014-0117-6758-6951-2CEA09E42B91}"/>
              </a:ext>
            </a:extLst>
          </p:cNvPr>
          <p:cNvSpPr>
            <a:spLocks noGrp="1"/>
          </p:cNvSpPr>
          <p:nvPr>
            <p:ph type="title"/>
          </p:nvPr>
        </p:nvSpPr>
        <p:spPr>
          <a:xfrm>
            <a:off x="331345" y="90617"/>
            <a:ext cx="8596668" cy="650788"/>
          </a:xfrm>
        </p:spPr>
        <p:txBody>
          <a:bodyPr/>
          <a:lstStyle/>
          <a:p>
            <a:r>
              <a:rPr lang="en-GB" dirty="0"/>
              <a:t>Property Survey</a:t>
            </a:r>
          </a:p>
        </p:txBody>
      </p:sp>
      <p:sp>
        <p:nvSpPr>
          <p:cNvPr id="3" name="Content Placeholder 2">
            <a:extLst>
              <a:ext uri="{FF2B5EF4-FFF2-40B4-BE49-F238E27FC236}">
                <a16:creationId xmlns:a16="http://schemas.microsoft.com/office/drawing/2014/main" id="{48E1BF73-DCC7-5771-BAFE-0A88664D6854}"/>
              </a:ext>
            </a:extLst>
          </p:cNvPr>
          <p:cNvSpPr>
            <a:spLocks noGrp="1"/>
          </p:cNvSpPr>
          <p:nvPr>
            <p:ph idx="1"/>
          </p:nvPr>
        </p:nvSpPr>
        <p:spPr>
          <a:xfrm>
            <a:off x="406894" y="1244457"/>
            <a:ext cx="9302053" cy="4847660"/>
          </a:xfrm>
        </p:spPr>
        <p:txBody>
          <a:bodyPr>
            <a:noAutofit/>
          </a:bodyPr>
          <a:lstStyle/>
          <a:p>
            <a:r>
              <a:rPr lang="en-GB" sz="2400" dirty="0"/>
              <a:t>Advisable for the Buyer as Seller not legally obliged to volunteer ALL relevant information that a Buyer would want </a:t>
            </a:r>
            <a:r>
              <a:rPr lang="en-GB" sz="2400" dirty="0" err="1"/>
              <a:t>e.g</a:t>
            </a:r>
            <a:r>
              <a:rPr lang="en-GB" sz="2400" dirty="0"/>
              <a:t> Seller is not obliged to disclose physical defects of the property.</a:t>
            </a:r>
            <a:br>
              <a:rPr lang="en-GB" sz="2400" dirty="0"/>
            </a:br>
            <a:endParaRPr lang="en-GB" sz="2400" dirty="0"/>
          </a:p>
          <a:p>
            <a:r>
              <a:rPr lang="en-GB" sz="2400" dirty="0"/>
              <a:t>Part of professional duty to explain to client why a survey is important and that it should be carried out pre-exchange.</a:t>
            </a:r>
            <a:br>
              <a:rPr lang="en-GB" sz="2400" dirty="0"/>
            </a:br>
            <a:endParaRPr lang="en-GB" sz="2400" dirty="0"/>
          </a:p>
          <a:p>
            <a:r>
              <a:rPr lang="en-GB" sz="2400" dirty="0"/>
              <a:t>Most basic ‘survey’ = valuation (for mortgage company) - Buyer not entitled to rely on this as prepared for the mortgagee not the Buyer.</a:t>
            </a:r>
          </a:p>
          <a:p>
            <a:pPr marL="0" indent="0">
              <a:buNone/>
            </a:pPr>
            <a:endParaRPr lang="en-GB" sz="2400" dirty="0"/>
          </a:p>
        </p:txBody>
      </p:sp>
    </p:spTree>
    <p:extLst>
      <p:ext uri="{BB962C8B-B14F-4D97-AF65-F5344CB8AC3E}">
        <p14:creationId xmlns:p14="http://schemas.microsoft.com/office/powerpoint/2010/main" val="4073811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BE19BC-145E-A226-BE78-338D9D082D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2E95E2-3124-252E-1EAA-5049324FC66D}"/>
              </a:ext>
            </a:extLst>
          </p:cNvPr>
          <p:cNvSpPr>
            <a:spLocks noGrp="1"/>
          </p:cNvSpPr>
          <p:nvPr>
            <p:ph type="title"/>
          </p:nvPr>
        </p:nvSpPr>
        <p:spPr>
          <a:xfrm>
            <a:off x="5536734" y="609600"/>
            <a:ext cx="3737268" cy="1320800"/>
          </a:xfrm>
        </p:spPr>
        <p:txBody>
          <a:bodyPr>
            <a:normAutofit/>
          </a:bodyPr>
          <a:lstStyle/>
          <a:p>
            <a:r>
              <a:rPr lang="en-GB" dirty="0"/>
              <a:t>Property Survey…. contd.</a:t>
            </a:r>
          </a:p>
        </p:txBody>
      </p:sp>
      <p:sp>
        <p:nvSpPr>
          <p:cNvPr id="3" name="Content Placeholder 2">
            <a:extLst>
              <a:ext uri="{FF2B5EF4-FFF2-40B4-BE49-F238E27FC236}">
                <a16:creationId xmlns:a16="http://schemas.microsoft.com/office/drawing/2014/main" id="{90424C03-46A7-5809-ADF3-1F4FB4B302D0}"/>
              </a:ext>
            </a:extLst>
          </p:cNvPr>
          <p:cNvSpPr>
            <a:spLocks noGrp="1"/>
          </p:cNvSpPr>
          <p:nvPr>
            <p:ph idx="1"/>
          </p:nvPr>
        </p:nvSpPr>
        <p:spPr>
          <a:xfrm>
            <a:off x="5209563" y="2160589"/>
            <a:ext cx="4623754" cy="4409023"/>
          </a:xfrm>
        </p:spPr>
        <p:txBody>
          <a:bodyPr>
            <a:normAutofit fontScale="92500"/>
          </a:bodyPr>
          <a:lstStyle/>
          <a:p>
            <a:pPr>
              <a:lnSpc>
                <a:spcPct val="90000"/>
              </a:lnSpc>
            </a:pPr>
            <a:r>
              <a:rPr lang="en-GB" sz="1600" dirty="0"/>
              <a:t>Level 1 - Condition Report = carried out by RICS, standard format, green rating (no repair currently needed) red rating (serious problem)</a:t>
            </a:r>
          </a:p>
          <a:p>
            <a:pPr lvl="1">
              <a:lnSpc>
                <a:spcPct val="90000"/>
              </a:lnSpc>
            </a:pPr>
            <a:r>
              <a:rPr lang="en-GB" dirty="0"/>
              <a:t>General condition of property</a:t>
            </a:r>
          </a:p>
          <a:p>
            <a:pPr lvl="1">
              <a:lnSpc>
                <a:spcPct val="90000"/>
              </a:lnSpc>
            </a:pPr>
            <a:r>
              <a:rPr lang="en-GB" dirty="0"/>
              <a:t>EPC rating</a:t>
            </a:r>
          </a:p>
          <a:p>
            <a:pPr lvl="1">
              <a:lnSpc>
                <a:spcPct val="90000"/>
              </a:lnSpc>
            </a:pPr>
            <a:r>
              <a:rPr lang="en-GB" dirty="0"/>
              <a:t>Construction of property (Brick? Wooden? Non-standard?....)</a:t>
            </a:r>
          </a:p>
          <a:p>
            <a:pPr lvl="1">
              <a:lnSpc>
                <a:spcPct val="90000"/>
              </a:lnSpc>
            </a:pPr>
            <a:r>
              <a:rPr lang="en-GB" dirty="0"/>
              <a:t>Serious defects requiring urgent attention, and/or dangerous defects</a:t>
            </a:r>
          </a:p>
          <a:p>
            <a:pPr>
              <a:lnSpc>
                <a:spcPct val="90000"/>
              </a:lnSpc>
            </a:pPr>
            <a:r>
              <a:rPr lang="en-GB" sz="1600" dirty="0"/>
              <a:t>Level 2 - Home Buyer Report = carried out by RICS – more extensive than Condition Report (problems/repairs/ queries whether guarantees for work done/queries re particular issues with environment or neighbouring properties etc)</a:t>
            </a:r>
          </a:p>
          <a:p>
            <a:pPr>
              <a:lnSpc>
                <a:spcPct val="90000"/>
              </a:lnSpc>
            </a:pPr>
            <a:r>
              <a:rPr lang="en-GB" sz="1600" dirty="0"/>
              <a:t>Level 3 - Independent Full Structural Survey – advisable in a very old property or a high value property or a ‘non-standard’ property</a:t>
            </a:r>
          </a:p>
          <a:p>
            <a:pPr>
              <a:lnSpc>
                <a:spcPct val="90000"/>
              </a:lnSpc>
            </a:pPr>
            <a:endParaRPr lang="en-GB" sz="1600" dirty="0"/>
          </a:p>
        </p:txBody>
      </p:sp>
      <p:pic>
        <p:nvPicPr>
          <p:cNvPr id="5" name="Picture 4" descr="Wooden blocks stacked to create a bar graph">
            <a:extLst>
              <a:ext uri="{FF2B5EF4-FFF2-40B4-BE49-F238E27FC236}">
                <a16:creationId xmlns:a16="http://schemas.microsoft.com/office/drawing/2014/main" id="{AB5A509E-E2C9-BC07-27A6-F990ECC25619}"/>
              </a:ext>
            </a:extLst>
          </p:cNvPr>
          <p:cNvPicPr>
            <a:picLocks noChangeAspect="1"/>
          </p:cNvPicPr>
          <p:nvPr/>
        </p:nvPicPr>
        <p:blipFill>
          <a:blip r:embed="rId3"/>
          <a:srcRect l="29116" r="18373"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99583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8FB7C-73E7-C118-B87B-996ECA8F8BFE}"/>
              </a:ext>
            </a:extLst>
          </p:cNvPr>
          <p:cNvSpPr>
            <a:spLocks noGrp="1"/>
          </p:cNvSpPr>
          <p:nvPr>
            <p:ph type="title"/>
          </p:nvPr>
        </p:nvSpPr>
        <p:spPr>
          <a:xfrm>
            <a:off x="263815" y="129046"/>
            <a:ext cx="8596668" cy="709639"/>
          </a:xfrm>
        </p:spPr>
        <p:txBody>
          <a:bodyPr/>
          <a:lstStyle/>
          <a:p>
            <a:r>
              <a:rPr lang="en-GB" dirty="0"/>
              <a:t>Co-ownership advice?</a:t>
            </a:r>
          </a:p>
        </p:txBody>
      </p:sp>
      <p:sp>
        <p:nvSpPr>
          <p:cNvPr id="3" name="Content Placeholder 2">
            <a:extLst>
              <a:ext uri="{FF2B5EF4-FFF2-40B4-BE49-F238E27FC236}">
                <a16:creationId xmlns:a16="http://schemas.microsoft.com/office/drawing/2014/main" id="{7505691C-D052-7C00-B0B6-BC7B9CF26EDC}"/>
              </a:ext>
            </a:extLst>
          </p:cNvPr>
          <p:cNvSpPr>
            <a:spLocks noGrp="1"/>
          </p:cNvSpPr>
          <p:nvPr>
            <p:ph idx="1"/>
          </p:nvPr>
        </p:nvSpPr>
        <p:spPr>
          <a:xfrm>
            <a:off x="263815" y="838685"/>
            <a:ext cx="9713046" cy="5603075"/>
          </a:xfrm>
        </p:spPr>
        <p:txBody>
          <a:bodyPr>
            <a:normAutofit fontScale="92500"/>
          </a:bodyPr>
          <a:lstStyle/>
          <a:p>
            <a:r>
              <a:rPr lang="en-GB" sz="2000" dirty="0"/>
              <a:t>Explain types of co-ownership</a:t>
            </a:r>
          </a:p>
          <a:p>
            <a:r>
              <a:rPr lang="en-GB" sz="2000" dirty="0"/>
              <a:t>Explain implications of each type</a:t>
            </a:r>
          </a:p>
          <a:p>
            <a:r>
              <a:rPr lang="en-GB" sz="2000" dirty="0"/>
              <a:t>Ensure understanding of each client and that all are in agreement</a:t>
            </a:r>
          </a:p>
          <a:p>
            <a:r>
              <a:rPr lang="en-GB" sz="2000" dirty="0"/>
              <a:t>Check no conflict arises</a:t>
            </a:r>
          </a:p>
          <a:p>
            <a:r>
              <a:rPr lang="en-GB" sz="2000" dirty="0"/>
              <a:t>Record instructions and advise in writing</a:t>
            </a:r>
          </a:p>
          <a:p>
            <a:r>
              <a:rPr lang="en-GB" sz="2000" dirty="0"/>
              <a:t>Choice of type of co-ownership will be state in the Transfer ( Purchase Deed)</a:t>
            </a:r>
          </a:p>
          <a:p>
            <a:r>
              <a:rPr lang="en-GB" sz="2000" dirty="0"/>
              <a:t>If purchasing as </a:t>
            </a:r>
            <a:r>
              <a:rPr lang="en-GB" sz="2000" dirty="0" err="1"/>
              <a:t>TiCs</a:t>
            </a:r>
            <a:r>
              <a:rPr lang="en-GB" sz="2000" dirty="0"/>
              <a:t> then instructions will be required as to respective contributions and funding</a:t>
            </a:r>
          </a:p>
          <a:p>
            <a:r>
              <a:rPr lang="en-GB" sz="2000" dirty="0"/>
              <a:t>This could be reflected in a separate agreement between the parties (separate deed of trust) and so not shown on the Transfer</a:t>
            </a:r>
          </a:p>
          <a:p>
            <a:r>
              <a:rPr lang="en-GB" sz="2000" dirty="0"/>
              <a:t>Remember the actual shares of </a:t>
            </a:r>
            <a:r>
              <a:rPr lang="en-GB" sz="2000" dirty="0" err="1"/>
              <a:t>TiCs</a:t>
            </a:r>
            <a:r>
              <a:rPr lang="en-GB" sz="2000" dirty="0"/>
              <a:t> don’t appear on the Title Register – but the fact of a </a:t>
            </a:r>
            <a:r>
              <a:rPr lang="en-GB" sz="2000" dirty="0" err="1"/>
              <a:t>TiC</a:t>
            </a:r>
            <a:r>
              <a:rPr lang="en-GB" sz="2000" dirty="0"/>
              <a:t> situation will be apparent from the existence of a Form A Restriction</a:t>
            </a:r>
          </a:p>
          <a:p>
            <a:r>
              <a:rPr lang="en-GB" sz="2000" dirty="0"/>
              <a:t>Alternative form of making a declaration of trust is the </a:t>
            </a:r>
            <a:r>
              <a:rPr lang="en-GB" sz="2000" b="1" dirty="0"/>
              <a:t>JO (Declaration of Trust) </a:t>
            </a:r>
            <a:r>
              <a:rPr lang="en-GB" sz="2000" dirty="0"/>
              <a:t>Form (filed at Land Registry with the Transfer on registration) – this form is an </a:t>
            </a:r>
            <a:r>
              <a:rPr lang="en-GB" sz="2000" u="sng" dirty="0"/>
              <a:t>option</a:t>
            </a:r>
            <a:r>
              <a:rPr lang="en-GB" sz="2000" dirty="0"/>
              <a:t> – ordinarily the declaration of trust will be on the Transfer document itself.</a:t>
            </a:r>
          </a:p>
        </p:txBody>
      </p:sp>
    </p:spTree>
    <p:extLst>
      <p:ext uri="{BB962C8B-B14F-4D97-AF65-F5344CB8AC3E}">
        <p14:creationId xmlns:p14="http://schemas.microsoft.com/office/powerpoint/2010/main" val="3843531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Buyer – Opening the file….</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049106"/>
            <a:ext cx="9549968" cy="4759787"/>
          </a:xfrm>
        </p:spPr>
        <p:txBody>
          <a:bodyPr>
            <a:noAutofit/>
          </a:bodyPr>
          <a:lstStyle/>
          <a:p>
            <a:r>
              <a:rPr lang="en-GB" sz="2000" dirty="0"/>
              <a:t>There should be a Memorandum of Sale available if an estate agent has been used</a:t>
            </a:r>
          </a:p>
          <a:p>
            <a:r>
              <a:rPr lang="en-GB" sz="2000" dirty="0"/>
              <a:t>At this stage, file will include:</a:t>
            </a:r>
          </a:p>
          <a:p>
            <a:pPr lvl="1"/>
            <a:r>
              <a:rPr lang="en-GB" sz="2000" dirty="0"/>
              <a:t>Initial instructions</a:t>
            </a:r>
          </a:p>
          <a:p>
            <a:pPr lvl="1"/>
            <a:r>
              <a:rPr lang="en-GB" sz="2000" dirty="0"/>
              <a:t>Costs info</a:t>
            </a:r>
          </a:p>
          <a:p>
            <a:pPr lvl="1"/>
            <a:r>
              <a:rPr lang="en-GB" sz="2000" dirty="0"/>
              <a:t>Standard checklist</a:t>
            </a:r>
          </a:p>
          <a:p>
            <a:pPr lvl="1"/>
            <a:r>
              <a:rPr lang="en-GB" sz="2000" dirty="0"/>
              <a:t>Standard letters out to estate agents (asking for EPC and Memo of Sale if not already obtained</a:t>
            </a:r>
          </a:p>
          <a:p>
            <a:pPr lvl="1"/>
            <a:r>
              <a:rPr lang="en-GB" sz="2000" dirty="0"/>
              <a:t>Client care letter (copy) confirming instructions and complying with requirements of CILEX/SRA/CLC codes</a:t>
            </a:r>
          </a:p>
          <a:p>
            <a:pPr lvl="1"/>
            <a:r>
              <a:rPr lang="en-GB" sz="2000" dirty="0"/>
              <a:t>May also include any explanatory information used by the firm on a conveyancing matter</a:t>
            </a:r>
          </a:p>
          <a:p>
            <a:pPr lvl="1"/>
            <a:r>
              <a:rPr lang="en-GB" sz="2000" dirty="0"/>
              <a:t>Letter communicating with other side (Seller’s conveyancer)</a:t>
            </a:r>
          </a:p>
          <a:p>
            <a:pPr lvl="1"/>
            <a:endParaRPr lang="en-GB" sz="2000" dirty="0"/>
          </a:p>
        </p:txBody>
      </p:sp>
    </p:spTree>
    <p:extLst>
      <p:ext uri="{BB962C8B-B14F-4D97-AF65-F5344CB8AC3E}">
        <p14:creationId xmlns:p14="http://schemas.microsoft.com/office/powerpoint/2010/main" val="31417058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F0F55-DA34-C949-AFA4-62255641901D}"/>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410A9AE5-A5CB-154B-C4C9-BE29B9D57E76}"/>
              </a:ext>
            </a:extLst>
          </p:cNvPr>
          <p:cNvPicPr>
            <a:picLocks noChangeAspect="1"/>
          </p:cNvPicPr>
          <p:nvPr/>
        </p:nvPicPr>
        <p:blipFill>
          <a:blip r:embed="rId3"/>
          <a:stretch>
            <a:fillRect/>
          </a:stretch>
        </p:blipFill>
        <p:spPr>
          <a:xfrm>
            <a:off x="254746" y="1372982"/>
            <a:ext cx="5386399" cy="2752872"/>
          </a:xfrm>
          <a:prstGeom prst="rect">
            <a:avLst/>
          </a:prstGeom>
        </p:spPr>
      </p:pic>
      <p:pic>
        <p:nvPicPr>
          <p:cNvPr id="7" name="Picture 6">
            <a:extLst>
              <a:ext uri="{FF2B5EF4-FFF2-40B4-BE49-F238E27FC236}">
                <a16:creationId xmlns:a16="http://schemas.microsoft.com/office/drawing/2014/main" id="{34D81C26-0AEC-B4F3-0618-01A9FD39DABC}"/>
              </a:ext>
            </a:extLst>
          </p:cNvPr>
          <p:cNvPicPr>
            <a:picLocks noChangeAspect="1"/>
          </p:cNvPicPr>
          <p:nvPr/>
        </p:nvPicPr>
        <p:blipFill>
          <a:blip r:embed="rId4"/>
          <a:stretch>
            <a:fillRect/>
          </a:stretch>
        </p:blipFill>
        <p:spPr>
          <a:xfrm>
            <a:off x="5975404" y="1576211"/>
            <a:ext cx="5961850" cy="2903833"/>
          </a:xfrm>
          <a:prstGeom prst="rect">
            <a:avLst/>
          </a:prstGeom>
        </p:spPr>
      </p:pic>
    </p:spTree>
    <p:extLst>
      <p:ext uri="{BB962C8B-B14F-4D97-AF65-F5344CB8AC3E}">
        <p14:creationId xmlns:p14="http://schemas.microsoft.com/office/powerpoint/2010/main" val="13097447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04C3A1-CE51-55C0-2919-EF9BA45B8E1D}"/>
              </a:ext>
            </a:extLst>
          </p:cNvPr>
          <p:cNvPicPr>
            <a:picLocks noChangeAspect="1"/>
          </p:cNvPicPr>
          <p:nvPr/>
        </p:nvPicPr>
        <p:blipFill>
          <a:blip r:embed="rId3"/>
          <a:srcRect l="4600" r="3042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3A24747-4E13-4C81-2C7F-C9452E3FC731}"/>
              </a:ext>
            </a:extLst>
          </p:cNvPr>
          <p:cNvSpPr>
            <a:spLocks noGrp="1"/>
          </p:cNvSpPr>
          <p:nvPr>
            <p:ph type="title"/>
          </p:nvPr>
        </p:nvSpPr>
        <p:spPr>
          <a:xfrm>
            <a:off x="677333" y="609600"/>
            <a:ext cx="3851123" cy="1320800"/>
          </a:xfrm>
        </p:spPr>
        <p:txBody>
          <a:bodyPr>
            <a:normAutofit/>
          </a:bodyPr>
          <a:lstStyle/>
          <a:p>
            <a:r>
              <a:rPr lang="en-GB" dirty="0"/>
              <a:t>Easter Break</a:t>
            </a:r>
          </a:p>
        </p:txBody>
      </p:sp>
      <p:sp>
        <p:nvSpPr>
          <p:cNvPr id="29" name="Content Placeholder 2">
            <a:extLst>
              <a:ext uri="{FF2B5EF4-FFF2-40B4-BE49-F238E27FC236}">
                <a16:creationId xmlns:a16="http://schemas.microsoft.com/office/drawing/2014/main" id="{A2C86D91-CF0D-79E4-9473-29F0B6126CF5}"/>
              </a:ext>
            </a:extLst>
          </p:cNvPr>
          <p:cNvSpPr>
            <a:spLocks noGrp="1"/>
          </p:cNvSpPr>
          <p:nvPr>
            <p:ph idx="1"/>
          </p:nvPr>
        </p:nvSpPr>
        <p:spPr>
          <a:xfrm>
            <a:off x="677334" y="2160589"/>
            <a:ext cx="3851122" cy="3880773"/>
          </a:xfrm>
        </p:spPr>
        <p:txBody>
          <a:bodyPr>
            <a:normAutofit/>
          </a:bodyPr>
          <a:lstStyle/>
          <a:p>
            <a:r>
              <a:rPr lang="en-GB" dirty="0"/>
              <a:t>Lessons will resume on Wednesday 22</a:t>
            </a:r>
            <a:r>
              <a:rPr lang="en-GB" baseline="30000" dirty="0"/>
              <a:t>nd</a:t>
            </a:r>
            <a:r>
              <a:rPr lang="en-GB" dirty="0"/>
              <a:t> April. </a:t>
            </a:r>
          </a:p>
          <a:p>
            <a:r>
              <a:rPr lang="en-GB" dirty="0"/>
              <a:t>Please utilise the time during the Easter break to undertake reading, go over topics, undertake revision. </a:t>
            </a:r>
          </a:p>
          <a:p>
            <a:r>
              <a:rPr lang="en-GB" dirty="0"/>
              <a:t>Sample papers are uploaded for you to have a go at home (I appreciate not all topics have been covered but do what you can)</a:t>
            </a:r>
          </a:p>
          <a:p>
            <a:r>
              <a:rPr lang="en-GB" dirty="0"/>
              <a:t>Have a fantastic Easter!</a:t>
            </a:r>
          </a:p>
          <a:p>
            <a:endParaRPr lang="en-GB" dirty="0"/>
          </a:p>
        </p:txBody>
      </p:sp>
      <p:cxnSp>
        <p:nvCxnSpPr>
          <p:cNvPr id="34" name="Straight Connector 3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269938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2.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C9243C-1BD0-4146-B7F0-0870530B08F5}">
  <ds:schemaRefs>
    <ds:schemaRef ds:uri="041b216b-d67c-40f0-8fda-c03876662904"/>
    <ds:schemaRef ds:uri="http://schemas.openxmlformats.org/package/2006/metadata/core-properties"/>
    <ds:schemaRef ds:uri="http://purl.org/dc/dcmitype/"/>
    <ds:schemaRef ds:uri="http://purl.org/dc/elements/1.1/"/>
    <ds:schemaRef ds:uri="http://schemas.microsoft.com/office/infopath/2007/PartnerControls"/>
    <ds:schemaRef ds:uri="http://purl.org/dc/terms/"/>
    <ds:schemaRef ds:uri="http://www.w3.org/XML/1998/namespace"/>
    <ds:schemaRef ds:uri="http://schemas.microsoft.com/office/2006/documentManagement/types"/>
    <ds:schemaRef ds:uri="aa0a0978-40ed-489e-9e56-6db48364def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4456</Words>
  <Application>Microsoft Office PowerPoint</Application>
  <PresentationFormat>Widescreen</PresentationFormat>
  <Paragraphs>295</Paragraphs>
  <Slides>39</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Trebuchet MS</vt:lpstr>
      <vt:lpstr>Wingdings 3</vt:lpstr>
      <vt:lpstr>Facet</vt:lpstr>
      <vt:lpstr>Week 8 Conveyancing Taking Instructions (see Chapters 10 (pre-read) and 11)</vt:lpstr>
      <vt:lpstr>To begin:</vt:lpstr>
      <vt:lpstr>Forms</vt:lpstr>
      <vt:lpstr>Links to Practice</vt:lpstr>
      <vt:lpstr>Conveyancing Flowchart</vt:lpstr>
      <vt:lpstr>What do these terms mean?</vt:lpstr>
      <vt:lpstr>Preparing the contract </vt:lpstr>
      <vt:lpstr>Activity</vt:lpstr>
      <vt:lpstr>PowerPoint Presentation</vt:lpstr>
      <vt:lpstr>Exchange of Contracts</vt:lpstr>
      <vt:lpstr>Post-Exchange / Pre-Completion</vt:lpstr>
      <vt:lpstr>Completion</vt:lpstr>
      <vt:lpstr>Post-Completion</vt:lpstr>
      <vt:lpstr>Synchronising a related sale and purchase</vt:lpstr>
      <vt:lpstr>PowerPoint Presentation</vt:lpstr>
      <vt:lpstr>Knowledge Checks</vt:lpstr>
      <vt:lpstr>Summary of Chapter 10</vt:lpstr>
      <vt:lpstr>Chapter 11 – Taking Instructions</vt:lpstr>
      <vt:lpstr>Material Information Requirements</vt:lpstr>
      <vt:lpstr>Useful to have a checklist</vt:lpstr>
      <vt:lpstr>The EPC</vt:lpstr>
      <vt:lpstr>EPCs and the Green Deal</vt:lpstr>
      <vt:lpstr>Acting for the Seller – initial instructions</vt:lpstr>
      <vt:lpstr>Seller – Opening the file….</vt:lpstr>
      <vt:lpstr>Seller – Opening the file….</vt:lpstr>
      <vt:lpstr>Obtaining title documentation:  Registered or Unregistered land</vt:lpstr>
      <vt:lpstr>Fees:</vt:lpstr>
      <vt:lpstr>Obtaining Title documentation – unregistered land</vt:lpstr>
      <vt:lpstr>Checking Seller’s Title</vt:lpstr>
      <vt:lpstr>Properties still under mortgage</vt:lpstr>
      <vt:lpstr>PowerPoint Presentation</vt:lpstr>
      <vt:lpstr>Acting for the Buyer – initial instructions</vt:lpstr>
      <vt:lpstr>Funding issues</vt:lpstr>
      <vt:lpstr>Property Survey</vt:lpstr>
      <vt:lpstr>Property Survey…. contd.</vt:lpstr>
      <vt:lpstr>Co-ownership advice?</vt:lpstr>
      <vt:lpstr>Buyer – Opening the file….</vt:lpstr>
      <vt:lpstr>Knowledge Checks</vt:lpstr>
      <vt:lpstr>Easter Break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14</cp:revision>
  <cp:lastPrinted>2024-02-21T10:40:44Z</cp:lastPrinted>
  <dcterms:created xsi:type="dcterms:W3CDTF">2024-01-31T18:59:05Z</dcterms:created>
  <dcterms:modified xsi:type="dcterms:W3CDTF">2026-03-19T16:03:39Z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