
<file path=[Content_Types].xml><?xml version="1.0" encoding="utf-8"?>
<Types xmlns="http://schemas.openxmlformats.org/package/2006/content-types">
  <Default Extension="emf" ContentType="image/x-emf"/>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48"/>
  </p:notesMasterIdLst>
  <p:sldIdLst>
    <p:sldId id="256" r:id="rId2"/>
    <p:sldId id="272" r:id="rId3"/>
    <p:sldId id="273" r:id="rId4"/>
    <p:sldId id="325" r:id="rId5"/>
    <p:sldId id="279" r:id="rId6"/>
    <p:sldId id="268" r:id="rId7"/>
    <p:sldId id="271" r:id="rId8"/>
    <p:sldId id="334" r:id="rId9"/>
    <p:sldId id="327" r:id="rId10"/>
    <p:sldId id="328" r:id="rId11"/>
    <p:sldId id="333" r:id="rId12"/>
    <p:sldId id="292" r:id="rId13"/>
    <p:sldId id="291" r:id="rId14"/>
    <p:sldId id="278" r:id="rId15"/>
    <p:sldId id="293" r:id="rId16"/>
    <p:sldId id="299" r:id="rId17"/>
    <p:sldId id="448" r:id="rId18"/>
    <p:sldId id="450" r:id="rId19"/>
    <p:sldId id="280" r:id="rId20"/>
    <p:sldId id="282" r:id="rId21"/>
    <p:sldId id="332" r:id="rId22"/>
    <p:sldId id="283" r:id="rId23"/>
    <p:sldId id="342" r:id="rId24"/>
    <p:sldId id="343" r:id="rId25"/>
    <p:sldId id="285" r:id="rId26"/>
    <p:sldId id="287" r:id="rId27"/>
    <p:sldId id="288" r:id="rId28"/>
    <p:sldId id="289" r:id="rId29"/>
    <p:sldId id="346" r:id="rId30"/>
    <p:sldId id="451" r:id="rId31"/>
    <p:sldId id="452" r:id="rId32"/>
    <p:sldId id="453" r:id="rId33"/>
    <p:sldId id="454" r:id="rId34"/>
    <p:sldId id="338" r:id="rId35"/>
    <p:sldId id="345" r:id="rId36"/>
    <p:sldId id="260" r:id="rId37"/>
    <p:sldId id="337" r:id="rId38"/>
    <p:sldId id="266" r:id="rId39"/>
    <p:sldId id="269" r:id="rId40"/>
    <p:sldId id="413" r:id="rId41"/>
    <p:sldId id="445" r:id="rId42"/>
    <p:sldId id="443" r:id="rId43"/>
    <p:sldId id="446" r:id="rId44"/>
    <p:sldId id="339" r:id="rId45"/>
    <p:sldId id="449" r:id="rId46"/>
    <p:sldId id="323" r:id="rId47"/>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5B97FB-6377-47E9-A5E5-4C444676BC9E}" v="305" dt="2023-11-10T09:07:51.8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3" d="100"/>
          <a:sy n="103" d="100"/>
        </p:scale>
        <p:origin x="114" y="216"/>
      </p:cViewPr>
      <p:guideLst/>
    </p:cSldViewPr>
  </p:slideViewPr>
  <p:notesTextViewPr>
    <p:cViewPr>
      <p:scale>
        <a:sx n="1" d="1"/>
        <a:sy n="1" d="1"/>
      </p:scale>
      <p:origin x="0" y="0"/>
    </p:cViewPr>
  </p:notesTextViewPr>
  <p:sorterViewPr>
    <p:cViewPr varScale="1">
      <p:scale>
        <a:sx n="1" d="1"/>
        <a:sy n="1" d="1"/>
      </p:scale>
      <p:origin x="0" y="-621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 Phelps" userId="44e5b747-28bd-454d-8b1f-8b8d7db49187" providerId="ADAL" clId="{6D5B97FB-6377-47E9-A5E5-4C444676BC9E}"/>
    <pc:docChg chg="undo custSel addSld delSld modSld sldOrd">
      <pc:chgData name="Ceri Phelps" userId="44e5b747-28bd-454d-8b1f-8b8d7db49187" providerId="ADAL" clId="{6D5B97FB-6377-47E9-A5E5-4C444676BC9E}" dt="2023-11-10T09:08:15.084" v="889" actId="26606"/>
      <pc:docMkLst>
        <pc:docMk/>
      </pc:docMkLst>
      <pc:sldChg chg="modSp mod modAnim">
        <pc:chgData name="Ceri Phelps" userId="44e5b747-28bd-454d-8b1f-8b8d7db49187" providerId="ADAL" clId="{6D5B97FB-6377-47E9-A5E5-4C444676BC9E}" dt="2023-11-04T11:05:40.034" v="4" actId="403"/>
        <pc:sldMkLst>
          <pc:docMk/>
          <pc:sldMk cId="4023971008" sldId="256"/>
        </pc:sldMkLst>
        <pc:spChg chg="mod">
          <ac:chgData name="Ceri Phelps" userId="44e5b747-28bd-454d-8b1f-8b8d7db49187" providerId="ADAL" clId="{6D5B97FB-6377-47E9-A5E5-4C444676BC9E}" dt="2023-11-04T11:05:40.034" v="4" actId="403"/>
          <ac:spMkLst>
            <pc:docMk/>
            <pc:sldMk cId="4023971008" sldId="256"/>
            <ac:spMk id="3" creationId="{00000000-0000-0000-0000-000000000000}"/>
          </ac:spMkLst>
        </pc:spChg>
      </pc:sldChg>
      <pc:sldChg chg="addSp delSp add del setBg delDesignElem">
        <pc:chgData name="Ceri Phelps" userId="44e5b747-28bd-454d-8b1f-8b8d7db49187" providerId="ADAL" clId="{6D5B97FB-6377-47E9-A5E5-4C444676BC9E}" dt="2023-11-04T11:11:11.666" v="26"/>
        <pc:sldMkLst>
          <pc:docMk/>
          <pc:sldMk cId="759417785" sldId="268"/>
        </pc:sldMkLst>
        <pc:spChg chg="add del">
          <ac:chgData name="Ceri Phelps" userId="44e5b747-28bd-454d-8b1f-8b8d7db49187" providerId="ADAL" clId="{6D5B97FB-6377-47E9-A5E5-4C444676BC9E}" dt="2023-11-04T11:11:07.874" v="25"/>
          <ac:spMkLst>
            <pc:docMk/>
            <pc:sldMk cId="759417785" sldId="268"/>
            <ac:spMk id="72" creationId="{F63C748C-967B-4A7B-A90F-3EDD0F485AC6}"/>
          </ac:spMkLst>
        </pc:spChg>
        <pc:spChg chg="add del">
          <ac:chgData name="Ceri Phelps" userId="44e5b747-28bd-454d-8b1f-8b8d7db49187" providerId="ADAL" clId="{6D5B97FB-6377-47E9-A5E5-4C444676BC9E}" dt="2023-11-04T11:11:07.874" v="25"/>
          <ac:spMkLst>
            <pc:docMk/>
            <pc:sldMk cId="759417785" sldId="268"/>
            <ac:spMk id="74" creationId="{C0143637-4934-44E4-B909-BAF1E7B27972}"/>
          </ac:spMkLst>
        </pc:spChg>
      </pc:sldChg>
      <pc:sldChg chg="addSp delSp add del setBg delDesignElem">
        <pc:chgData name="Ceri Phelps" userId="44e5b747-28bd-454d-8b1f-8b8d7db49187" providerId="ADAL" clId="{6D5B97FB-6377-47E9-A5E5-4C444676BC9E}" dt="2023-11-04T11:11:11.666" v="26"/>
        <pc:sldMkLst>
          <pc:docMk/>
          <pc:sldMk cId="3473460781" sldId="271"/>
        </pc:sldMkLst>
        <pc:spChg chg="add del">
          <ac:chgData name="Ceri Phelps" userId="44e5b747-28bd-454d-8b1f-8b8d7db49187" providerId="ADAL" clId="{6D5B97FB-6377-47E9-A5E5-4C444676BC9E}" dt="2023-11-04T11:11:07.874" v="25"/>
          <ac:spMkLst>
            <pc:docMk/>
            <pc:sldMk cId="3473460781" sldId="271"/>
            <ac:spMk id="71" creationId="{2C6F198E-F7A1-4125-910D-641C0C2A76D5}"/>
          </ac:spMkLst>
        </pc:spChg>
        <pc:spChg chg="add del">
          <ac:chgData name="Ceri Phelps" userId="44e5b747-28bd-454d-8b1f-8b8d7db49187" providerId="ADAL" clId="{6D5B97FB-6377-47E9-A5E5-4C444676BC9E}" dt="2023-11-04T11:11:07.874" v="25"/>
          <ac:spMkLst>
            <pc:docMk/>
            <pc:sldMk cId="3473460781" sldId="271"/>
            <ac:spMk id="73" creationId="{907C3A25-D9A7-4F2D-B44C-FA8EB24C7AFD}"/>
          </ac:spMkLst>
        </pc:spChg>
        <pc:spChg chg="add del">
          <ac:chgData name="Ceri Phelps" userId="44e5b747-28bd-454d-8b1f-8b8d7db49187" providerId="ADAL" clId="{6D5B97FB-6377-47E9-A5E5-4C444676BC9E}" dt="2023-11-04T11:11:07.874" v="25"/>
          <ac:spMkLst>
            <pc:docMk/>
            <pc:sldMk cId="3473460781" sldId="271"/>
            <ac:spMk id="75" creationId="{18E8515E-B8C8-482A-A9B5-CE57BC080AAD}"/>
          </ac:spMkLst>
        </pc:spChg>
      </pc:sldChg>
      <pc:sldChg chg="addSp delSp add del setBg delDesignElem">
        <pc:chgData name="Ceri Phelps" userId="44e5b747-28bd-454d-8b1f-8b8d7db49187" providerId="ADAL" clId="{6D5B97FB-6377-47E9-A5E5-4C444676BC9E}" dt="2023-11-04T11:11:58.409" v="31"/>
        <pc:sldMkLst>
          <pc:docMk/>
          <pc:sldMk cId="1649751843" sldId="273"/>
        </pc:sldMkLst>
        <pc:spChg chg="add del">
          <ac:chgData name="Ceri Phelps" userId="44e5b747-28bd-454d-8b1f-8b8d7db49187" providerId="ADAL" clId="{6D5B97FB-6377-47E9-A5E5-4C444676BC9E}" dt="2023-11-04T11:11:55.484" v="30"/>
          <ac:spMkLst>
            <pc:docMk/>
            <pc:sldMk cId="1649751843" sldId="273"/>
            <ac:spMk id="7" creationId="{23522FE7-5A29-4EF6-B1EF-2CA55748A772}"/>
          </ac:spMkLst>
        </pc:spChg>
        <pc:spChg chg="add del">
          <ac:chgData name="Ceri Phelps" userId="44e5b747-28bd-454d-8b1f-8b8d7db49187" providerId="ADAL" clId="{6D5B97FB-6377-47E9-A5E5-4C444676BC9E}" dt="2023-11-04T11:11:55.484" v="30"/>
          <ac:spMkLst>
            <pc:docMk/>
            <pc:sldMk cId="1649751843" sldId="273"/>
            <ac:spMk id="15" creationId="{1C69834E-5EEE-4D61-833E-04928896454C}"/>
          </ac:spMkLst>
        </pc:spChg>
        <pc:spChg chg="add del">
          <ac:chgData name="Ceri Phelps" userId="44e5b747-28bd-454d-8b1f-8b8d7db49187" providerId="ADAL" clId="{6D5B97FB-6377-47E9-A5E5-4C444676BC9E}" dt="2023-11-04T11:11:55.484" v="30"/>
          <ac:spMkLst>
            <pc:docMk/>
            <pc:sldMk cId="1649751843" sldId="273"/>
            <ac:spMk id="17" creationId="{58E5D9BA-46E7-4BFA-9C74-75495BF6F54D}"/>
          </ac:spMkLst>
        </pc:spChg>
        <pc:spChg chg="add del">
          <ac:chgData name="Ceri Phelps" userId="44e5b747-28bd-454d-8b1f-8b8d7db49187" providerId="ADAL" clId="{6D5B97FB-6377-47E9-A5E5-4C444676BC9E}" dt="2023-11-04T11:11:55.484" v="30"/>
          <ac:spMkLst>
            <pc:docMk/>
            <pc:sldMk cId="1649751843" sldId="273"/>
            <ac:spMk id="19" creationId="{5B033D76-5800-44B6-AFE9-EE2106935115}"/>
          </ac:spMkLst>
        </pc:spChg>
        <pc:spChg chg="add del">
          <ac:chgData name="Ceri Phelps" userId="44e5b747-28bd-454d-8b1f-8b8d7db49187" providerId="ADAL" clId="{6D5B97FB-6377-47E9-A5E5-4C444676BC9E}" dt="2023-11-04T11:11:55.484" v="30"/>
          <ac:spMkLst>
            <pc:docMk/>
            <pc:sldMk cId="1649751843" sldId="273"/>
            <ac:spMk id="21" creationId="{522D6F85-FFBA-4F81-AEE5-AAA17CB7AA98}"/>
          </ac:spMkLst>
        </pc:spChg>
        <pc:spChg chg="add del">
          <ac:chgData name="Ceri Phelps" userId="44e5b747-28bd-454d-8b1f-8b8d7db49187" providerId="ADAL" clId="{6D5B97FB-6377-47E9-A5E5-4C444676BC9E}" dt="2023-11-04T11:11:55.484" v="30"/>
          <ac:spMkLst>
            <pc:docMk/>
            <pc:sldMk cId="1649751843" sldId="273"/>
            <ac:spMk id="23" creationId="{27F9AD2E-70BB-475A-A0F2-AD9F308C38FE}"/>
          </ac:spMkLst>
        </pc:spChg>
        <pc:picChg chg="add del">
          <ac:chgData name="Ceri Phelps" userId="44e5b747-28bd-454d-8b1f-8b8d7db49187" providerId="ADAL" clId="{6D5B97FB-6377-47E9-A5E5-4C444676BC9E}" dt="2023-11-04T11:11:55.484" v="30"/>
          <ac:picMkLst>
            <pc:docMk/>
            <pc:sldMk cId="1649751843" sldId="273"/>
            <ac:picMk id="9" creationId="{C2192E09-EBC7-416C-B887-DFF915D7F43D}"/>
          </ac:picMkLst>
        </pc:picChg>
        <pc:picChg chg="add del">
          <ac:chgData name="Ceri Phelps" userId="44e5b747-28bd-454d-8b1f-8b8d7db49187" providerId="ADAL" clId="{6D5B97FB-6377-47E9-A5E5-4C444676BC9E}" dt="2023-11-04T11:11:55.484" v="30"/>
          <ac:picMkLst>
            <pc:docMk/>
            <pc:sldMk cId="1649751843" sldId="273"/>
            <ac:picMk id="25" creationId="{4C401D57-600A-4C91-AC9A-14CA1ED6F7D8}"/>
          </ac:picMkLst>
        </pc:picChg>
        <pc:cxnChg chg="add del">
          <ac:chgData name="Ceri Phelps" userId="44e5b747-28bd-454d-8b1f-8b8d7db49187" providerId="ADAL" clId="{6D5B97FB-6377-47E9-A5E5-4C444676BC9E}" dt="2023-11-04T11:11:55.484" v="30"/>
          <ac:cxnSpMkLst>
            <pc:docMk/>
            <pc:sldMk cId="1649751843" sldId="273"/>
            <ac:cxnSpMk id="11" creationId="{2924498D-E084-44BE-A196-CFCE35564350}"/>
          </ac:cxnSpMkLst>
        </pc:cxnChg>
        <pc:cxnChg chg="add del">
          <ac:chgData name="Ceri Phelps" userId="44e5b747-28bd-454d-8b1f-8b8d7db49187" providerId="ADAL" clId="{6D5B97FB-6377-47E9-A5E5-4C444676BC9E}" dt="2023-11-04T11:11:55.484" v="30"/>
          <ac:cxnSpMkLst>
            <pc:docMk/>
            <pc:sldMk cId="1649751843" sldId="273"/>
            <ac:cxnSpMk id="13" creationId="{3BBC7667-C352-4842-9AFD-E5C16AD002F4}"/>
          </ac:cxnSpMkLst>
        </pc:cxnChg>
        <pc:cxnChg chg="add del">
          <ac:chgData name="Ceri Phelps" userId="44e5b747-28bd-454d-8b1f-8b8d7db49187" providerId="ADAL" clId="{6D5B97FB-6377-47E9-A5E5-4C444676BC9E}" dt="2023-11-04T11:11:55.484" v="30"/>
          <ac:cxnSpMkLst>
            <pc:docMk/>
            <pc:sldMk cId="1649751843" sldId="273"/>
            <ac:cxnSpMk id="27" creationId="{412BDC66-00FA-4A3F-9BC7-BE05FF7705F8}"/>
          </ac:cxnSpMkLst>
        </pc:cxnChg>
      </pc:sldChg>
      <pc:sldChg chg="addSp delSp add del setBg delDesignElem">
        <pc:chgData name="Ceri Phelps" userId="44e5b747-28bd-454d-8b1f-8b8d7db49187" providerId="ADAL" clId="{6D5B97FB-6377-47E9-A5E5-4C444676BC9E}" dt="2023-11-04T11:11:11.666" v="26"/>
        <pc:sldMkLst>
          <pc:docMk/>
          <pc:sldMk cId="1592151411" sldId="278"/>
        </pc:sldMkLst>
        <pc:spChg chg="add del">
          <ac:chgData name="Ceri Phelps" userId="44e5b747-28bd-454d-8b1f-8b8d7db49187" providerId="ADAL" clId="{6D5B97FB-6377-47E9-A5E5-4C444676BC9E}" dt="2023-11-04T11:11:07.874" v="25"/>
          <ac:spMkLst>
            <pc:docMk/>
            <pc:sldMk cId="1592151411" sldId="278"/>
            <ac:spMk id="72" creationId="{F63C748C-967B-4A7B-A90F-3EDD0F485AC6}"/>
          </ac:spMkLst>
        </pc:spChg>
        <pc:spChg chg="add del">
          <ac:chgData name="Ceri Phelps" userId="44e5b747-28bd-454d-8b1f-8b8d7db49187" providerId="ADAL" clId="{6D5B97FB-6377-47E9-A5E5-4C444676BC9E}" dt="2023-11-04T11:11:07.874" v="25"/>
          <ac:spMkLst>
            <pc:docMk/>
            <pc:sldMk cId="1592151411" sldId="278"/>
            <ac:spMk id="74" creationId="{C0143637-4934-44E4-B909-BAF1E7B27972}"/>
          </ac:spMkLst>
        </pc:spChg>
      </pc:sldChg>
      <pc:sldChg chg="addSp delSp add del setBg delDesignElem">
        <pc:chgData name="Ceri Phelps" userId="44e5b747-28bd-454d-8b1f-8b8d7db49187" providerId="ADAL" clId="{6D5B97FB-6377-47E9-A5E5-4C444676BC9E}" dt="2023-11-04T11:11:11.666" v="26"/>
        <pc:sldMkLst>
          <pc:docMk/>
          <pc:sldMk cId="244819468" sldId="279"/>
        </pc:sldMkLst>
        <pc:spChg chg="add del">
          <ac:chgData name="Ceri Phelps" userId="44e5b747-28bd-454d-8b1f-8b8d7db49187" providerId="ADAL" clId="{6D5B97FB-6377-47E9-A5E5-4C444676BC9E}" dt="2023-11-04T11:11:07.874" v="25"/>
          <ac:spMkLst>
            <pc:docMk/>
            <pc:sldMk cId="244819468" sldId="279"/>
            <ac:spMk id="72" creationId="{32D32A60-013B-47A8-8833-D2424080917B}"/>
          </ac:spMkLst>
        </pc:spChg>
        <pc:spChg chg="add del">
          <ac:chgData name="Ceri Phelps" userId="44e5b747-28bd-454d-8b1f-8b8d7db49187" providerId="ADAL" clId="{6D5B97FB-6377-47E9-A5E5-4C444676BC9E}" dt="2023-11-04T11:11:07.874" v="25"/>
          <ac:spMkLst>
            <pc:docMk/>
            <pc:sldMk cId="244819468" sldId="279"/>
            <ac:spMk id="74" creationId="{AE27932B-B694-4C4C-90D7-A0333A7C5876}"/>
          </ac:spMkLst>
        </pc:spChg>
        <pc:spChg chg="add del">
          <ac:chgData name="Ceri Phelps" userId="44e5b747-28bd-454d-8b1f-8b8d7db49187" providerId="ADAL" clId="{6D5B97FB-6377-47E9-A5E5-4C444676BC9E}" dt="2023-11-04T11:11:07.874" v="25"/>
          <ac:spMkLst>
            <pc:docMk/>
            <pc:sldMk cId="244819468" sldId="279"/>
            <ac:spMk id="78" creationId="{A9DA474E-6B91-4200-840F-0257B2358A75}"/>
          </ac:spMkLst>
        </pc:spChg>
        <pc:picChg chg="add del">
          <ac:chgData name="Ceri Phelps" userId="44e5b747-28bd-454d-8b1f-8b8d7db49187" providerId="ADAL" clId="{6D5B97FB-6377-47E9-A5E5-4C444676BC9E}" dt="2023-11-04T11:11:07.874" v="25"/>
          <ac:picMkLst>
            <pc:docMk/>
            <pc:sldMk cId="244819468" sldId="279"/>
            <ac:picMk id="80" creationId="{DF63C9AD-AE6E-4512-8171-91612E84CCFB}"/>
          </ac:picMkLst>
        </pc:picChg>
        <pc:cxnChg chg="add del">
          <ac:chgData name="Ceri Phelps" userId="44e5b747-28bd-454d-8b1f-8b8d7db49187" providerId="ADAL" clId="{6D5B97FB-6377-47E9-A5E5-4C444676BC9E}" dt="2023-11-04T11:11:07.874" v="25"/>
          <ac:cxnSpMkLst>
            <pc:docMk/>
            <pc:sldMk cId="244819468" sldId="279"/>
            <ac:cxnSpMk id="76" creationId="{9EBB0476-5CF0-4F44-8D68-5D42D7AEE43A}"/>
          </ac:cxnSpMkLst>
        </pc:cxnChg>
        <pc:cxnChg chg="add del">
          <ac:chgData name="Ceri Phelps" userId="44e5b747-28bd-454d-8b1f-8b8d7db49187" providerId="ADAL" clId="{6D5B97FB-6377-47E9-A5E5-4C444676BC9E}" dt="2023-11-04T11:11:07.874" v="25"/>
          <ac:cxnSpMkLst>
            <pc:docMk/>
            <pc:sldMk cId="244819468" sldId="279"/>
            <ac:cxnSpMk id="82" creationId="{FE1A49CE-B63D-457A-A180-1C883E1A63D2}"/>
          </ac:cxnSpMkLst>
        </pc:cxnChg>
      </pc:sldChg>
      <pc:sldChg chg="addSp delSp add del setBg delDesignElem">
        <pc:chgData name="Ceri Phelps" userId="44e5b747-28bd-454d-8b1f-8b8d7db49187" providerId="ADAL" clId="{6D5B97FB-6377-47E9-A5E5-4C444676BC9E}" dt="2023-11-04T11:11:11.666" v="26"/>
        <pc:sldMkLst>
          <pc:docMk/>
          <pc:sldMk cId="1815103672" sldId="280"/>
        </pc:sldMkLst>
        <pc:spChg chg="add del">
          <ac:chgData name="Ceri Phelps" userId="44e5b747-28bd-454d-8b1f-8b8d7db49187" providerId="ADAL" clId="{6D5B97FB-6377-47E9-A5E5-4C444676BC9E}" dt="2023-11-04T11:11:07.874" v="25"/>
          <ac:spMkLst>
            <pc:docMk/>
            <pc:sldMk cId="1815103672" sldId="280"/>
            <ac:spMk id="66" creationId="{1CE580D1-F917-4567-AFB4-99AA9B52ADF0}"/>
          </ac:spMkLst>
        </pc:spChg>
        <pc:spChg chg="add del">
          <ac:chgData name="Ceri Phelps" userId="44e5b747-28bd-454d-8b1f-8b8d7db49187" providerId="ADAL" clId="{6D5B97FB-6377-47E9-A5E5-4C444676BC9E}" dt="2023-11-04T11:11:07.874" v="25"/>
          <ac:spMkLst>
            <pc:docMk/>
            <pc:sldMk cId="1815103672" sldId="280"/>
            <ac:spMk id="74" creationId="{65513E21-21B0-48DB-8CF1-35E43B33A477}"/>
          </ac:spMkLst>
        </pc:spChg>
        <pc:picChg chg="add del">
          <ac:chgData name="Ceri Phelps" userId="44e5b747-28bd-454d-8b1f-8b8d7db49187" providerId="ADAL" clId="{6D5B97FB-6377-47E9-A5E5-4C444676BC9E}" dt="2023-11-04T11:11:07.874" v="25"/>
          <ac:picMkLst>
            <pc:docMk/>
            <pc:sldMk cId="1815103672" sldId="280"/>
            <ac:picMk id="68" creationId="{1F5620B8-A2D8-4568-B566-F0453A0D9167}"/>
          </ac:picMkLst>
        </pc:picChg>
        <pc:cxnChg chg="add del">
          <ac:chgData name="Ceri Phelps" userId="44e5b747-28bd-454d-8b1f-8b8d7db49187" providerId="ADAL" clId="{6D5B97FB-6377-47E9-A5E5-4C444676BC9E}" dt="2023-11-04T11:11:07.874" v="25"/>
          <ac:cxnSpMkLst>
            <pc:docMk/>
            <pc:sldMk cId="1815103672" sldId="280"/>
            <ac:cxnSpMk id="70" creationId="{1C7D2BA4-4B7A-4596-8BCC-5CF715423894}"/>
          </ac:cxnSpMkLst>
        </pc:cxnChg>
        <pc:cxnChg chg="add del">
          <ac:chgData name="Ceri Phelps" userId="44e5b747-28bd-454d-8b1f-8b8d7db49187" providerId="ADAL" clId="{6D5B97FB-6377-47E9-A5E5-4C444676BC9E}" dt="2023-11-04T11:11:07.874" v="25"/>
          <ac:cxnSpMkLst>
            <pc:docMk/>
            <pc:sldMk cId="1815103672" sldId="280"/>
            <ac:cxnSpMk id="72" creationId="{4977F1E1-2B6F-4BB6-899F-67D8764D83C5}"/>
          </ac:cxnSpMkLst>
        </pc:cxnChg>
        <pc:cxnChg chg="add del">
          <ac:chgData name="Ceri Phelps" userId="44e5b747-28bd-454d-8b1f-8b8d7db49187" providerId="ADAL" clId="{6D5B97FB-6377-47E9-A5E5-4C444676BC9E}" dt="2023-11-04T11:11:07.874" v="25"/>
          <ac:cxnSpMkLst>
            <pc:docMk/>
            <pc:sldMk cId="1815103672" sldId="280"/>
            <ac:cxnSpMk id="76" creationId="{580B8A35-DEA7-4D43-9DF8-90B4681D0FAD}"/>
          </ac:cxnSpMkLst>
        </pc:cxnChg>
      </pc:sldChg>
      <pc:sldChg chg="addSp delSp add del setBg delDesignElem">
        <pc:chgData name="Ceri Phelps" userId="44e5b747-28bd-454d-8b1f-8b8d7db49187" providerId="ADAL" clId="{6D5B97FB-6377-47E9-A5E5-4C444676BC9E}" dt="2023-11-04T11:11:11.666" v="26"/>
        <pc:sldMkLst>
          <pc:docMk/>
          <pc:sldMk cId="2725676568" sldId="282"/>
        </pc:sldMkLst>
        <pc:spChg chg="add del">
          <ac:chgData name="Ceri Phelps" userId="44e5b747-28bd-454d-8b1f-8b8d7db49187" providerId="ADAL" clId="{6D5B97FB-6377-47E9-A5E5-4C444676BC9E}" dt="2023-11-04T11:11:07.874" v="25"/>
          <ac:spMkLst>
            <pc:docMk/>
            <pc:sldMk cId="2725676568" sldId="282"/>
            <ac:spMk id="9" creationId="{F63C748C-967B-4A7B-A90F-3EDD0F485AC6}"/>
          </ac:spMkLst>
        </pc:spChg>
        <pc:spChg chg="add del">
          <ac:chgData name="Ceri Phelps" userId="44e5b747-28bd-454d-8b1f-8b8d7db49187" providerId="ADAL" clId="{6D5B97FB-6377-47E9-A5E5-4C444676BC9E}" dt="2023-11-04T11:11:07.874" v="25"/>
          <ac:spMkLst>
            <pc:docMk/>
            <pc:sldMk cId="2725676568" sldId="282"/>
            <ac:spMk id="11" creationId="{C0143637-4934-44E4-B909-BAF1E7B27972}"/>
          </ac:spMkLst>
        </pc:spChg>
      </pc:sldChg>
      <pc:sldChg chg="addSp delSp add del setBg delDesignElem">
        <pc:chgData name="Ceri Phelps" userId="44e5b747-28bd-454d-8b1f-8b8d7db49187" providerId="ADAL" clId="{6D5B97FB-6377-47E9-A5E5-4C444676BC9E}" dt="2023-11-04T11:11:11.666" v="26"/>
        <pc:sldMkLst>
          <pc:docMk/>
          <pc:sldMk cId="933849604" sldId="283"/>
        </pc:sldMkLst>
        <pc:spChg chg="add del">
          <ac:chgData name="Ceri Phelps" userId="44e5b747-28bd-454d-8b1f-8b8d7db49187" providerId="ADAL" clId="{6D5B97FB-6377-47E9-A5E5-4C444676BC9E}" dt="2023-11-04T11:11:07.874" v="25"/>
          <ac:spMkLst>
            <pc:docMk/>
            <pc:sldMk cId="933849604" sldId="283"/>
            <ac:spMk id="13" creationId="{29C51009-A09A-4689-8E6C-F8FC99E6A840}"/>
          </ac:spMkLst>
        </pc:spChg>
        <pc:cxnChg chg="add del">
          <ac:chgData name="Ceri Phelps" userId="44e5b747-28bd-454d-8b1f-8b8d7db49187" providerId="ADAL" clId="{6D5B97FB-6377-47E9-A5E5-4C444676BC9E}" dt="2023-11-04T11:11:07.874" v="25"/>
          <ac:cxnSpMkLst>
            <pc:docMk/>
            <pc:sldMk cId="933849604" sldId="283"/>
            <ac:cxnSpMk id="14" creationId="{9EC65442-F244-409C-BF44-C5D6472E810A}"/>
          </ac:cxnSpMkLst>
        </pc:cxnChg>
      </pc:sldChg>
      <pc:sldChg chg="addSp delSp modSp add del setBg delDesignElem">
        <pc:chgData name="Ceri Phelps" userId="44e5b747-28bd-454d-8b1f-8b8d7db49187" providerId="ADAL" clId="{6D5B97FB-6377-47E9-A5E5-4C444676BC9E}" dt="2023-11-10T08:01:27.673" v="816" actId="20577"/>
        <pc:sldMkLst>
          <pc:docMk/>
          <pc:sldMk cId="3629416611" sldId="285"/>
        </pc:sldMkLst>
        <pc:spChg chg="add del">
          <ac:chgData name="Ceri Phelps" userId="44e5b747-28bd-454d-8b1f-8b8d7db49187" providerId="ADAL" clId="{6D5B97FB-6377-47E9-A5E5-4C444676BC9E}" dt="2023-11-04T11:11:07.874" v="25"/>
          <ac:spMkLst>
            <pc:docMk/>
            <pc:sldMk cId="3629416611" sldId="285"/>
            <ac:spMk id="8" creationId="{F63C748C-967B-4A7B-A90F-3EDD0F485AC6}"/>
          </ac:spMkLst>
        </pc:spChg>
        <pc:spChg chg="add del">
          <ac:chgData name="Ceri Phelps" userId="44e5b747-28bd-454d-8b1f-8b8d7db49187" providerId="ADAL" clId="{6D5B97FB-6377-47E9-A5E5-4C444676BC9E}" dt="2023-11-04T11:11:07.874" v="25"/>
          <ac:spMkLst>
            <pc:docMk/>
            <pc:sldMk cId="3629416611" sldId="285"/>
            <ac:spMk id="10" creationId="{C0143637-4934-44E4-B909-BAF1E7B27972}"/>
          </ac:spMkLst>
        </pc:spChg>
        <pc:graphicFrameChg chg="mod">
          <ac:chgData name="Ceri Phelps" userId="44e5b747-28bd-454d-8b1f-8b8d7db49187" providerId="ADAL" clId="{6D5B97FB-6377-47E9-A5E5-4C444676BC9E}" dt="2023-11-10T08:01:27.673" v="816" actId="20577"/>
          <ac:graphicFrameMkLst>
            <pc:docMk/>
            <pc:sldMk cId="3629416611" sldId="285"/>
            <ac:graphicFrameMk id="12" creationId="{D0ACCBEB-70FA-47BE-B47E-9A0BFFC75F11}"/>
          </ac:graphicFrameMkLst>
        </pc:graphicFrameChg>
      </pc:sldChg>
      <pc:sldChg chg="addSp delSp modSp add del mod setBg delDesignElem">
        <pc:chgData name="Ceri Phelps" userId="44e5b747-28bd-454d-8b1f-8b8d7db49187" providerId="ADAL" clId="{6D5B97FB-6377-47E9-A5E5-4C444676BC9E}" dt="2023-11-04T11:35:52.327" v="149"/>
        <pc:sldMkLst>
          <pc:docMk/>
          <pc:sldMk cId="883527534" sldId="287"/>
        </pc:sldMkLst>
        <pc:spChg chg="mod">
          <ac:chgData name="Ceri Phelps" userId="44e5b747-28bd-454d-8b1f-8b8d7db49187" providerId="ADAL" clId="{6D5B97FB-6377-47E9-A5E5-4C444676BC9E}" dt="2023-11-04T11:35:50.127" v="147" actId="20577"/>
          <ac:spMkLst>
            <pc:docMk/>
            <pc:sldMk cId="883527534" sldId="287"/>
            <ac:spMk id="2" creationId="{00000000-0000-0000-0000-000000000000}"/>
          </ac:spMkLst>
        </pc:spChg>
        <pc:spChg chg="del mod">
          <ac:chgData name="Ceri Phelps" userId="44e5b747-28bd-454d-8b1f-8b8d7db49187" providerId="ADAL" clId="{6D5B97FB-6377-47E9-A5E5-4C444676BC9E}" dt="2023-11-04T11:35:52.327" v="149"/>
          <ac:spMkLst>
            <pc:docMk/>
            <pc:sldMk cId="883527534" sldId="287"/>
            <ac:spMk id="3" creationId="{588C3784-2CA5-4E69-8A0A-C9E324D9CF90}"/>
          </ac:spMkLst>
        </pc:spChg>
        <pc:spChg chg="add del">
          <ac:chgData name="Ceri Phelps" userId="44e5b747-28bd-454d-8b1f-8b8d7db49187" providerId="ADAL" clId="{6D5B97FB-6377-47E9-A5E5-4C444676BC9E}" dt="2023-11-04T11:11:07.874" v="25"/>
          <ac:spMkLst>
            <pc:docMk/>
            <pc:sldMk cId="883527534" sldId="287"/>
            <ac:spMk id="8" creationId="{1CE580D1-F917-4567-AFB4-99AA9B52ADF0}"/>
          </ac:spMkLst>
        </pc:spChg>
        <pc:spChg chg="add del">
          <ac:chgData name="Ceri Phelps" userId="44e5b747-28bd-454d-8b1f-8b8d7db49187" providerId="ADAL" clId="{6D5B97FB-6377-47E9-A5E5-4C444676BC9E}" dt="2023-11-04T11:11:07.874" v="25"/>
          <ac:spMkLst>
            <pc:docMk/>
            <pc:sldMk cId="883527534" sldId="287"/>
            <ac:spMk id="16" creationId="{4F6621CF-F493-40D5-98AE-24A9D3AD43C4}"/>
          </ac:spMkLst>
        </pc:spChg>
        <pc:spChg chg="add del">
          <ac:chgData name="Ceri Phelps" userId="44e5b747-28bd-454d-8b1f-8b8d7db49187" providerId="ADAL" clId="{6D5B97FB-6377-47E9-A5E5-4C444676BC9E}" dt="2023-11-04T11:11:07.874" v="25"/>
          <ac:spMkLst>
            <pc:docMk/>
            <pc:sldMk cId="883527534" sldId="287"/>
            <ac:spMk id="18" creationId="{CADEE02A-D296-42EA-88F5-7803F69CEE29}"/>
          </ac:spMkLst>
        </pc:spChg>
        <pc:picChg chg="add del">
          <ac:chgData name="Ceri Phelps" userId="44e5b747-28bd-454d-8b1f-8b8d7db49187" providerId="ADAL" clId="{6D5B97FB-6377-47E9-A5E5-4C444676BC9E}" dt="2023-11-04T11:11:07.874" v="25"/>
          <ac:picMkLst>
            <pc:docMk/>
            <pc:sldMk cId="883527534" sldId="287"/>
            <ac:picMk id="10" creationId="{1F5620B8-A2D8-4568-B566-F0453A0D9167}"/>
          </ac:picMkLst>
        </pc:picChg>
        <pc:cxnChg chg="add del">
          <ac:chgData name="Ceri Phelps" userId="44e5b747-28bd-454d-8b1f-8b8d7db49187" providerId="ADAL" clId="{6D5B97FB-6377-47E9-A5E5-4C444676BC9E}" dt="2023-11-04T11:11:07.874" v="25"/>
          <ac:cxnSpMkLst>
            <pc:docMk/>
            <pc:sldMk cId="883527534" sldId="287"/>
            <ac:cxnSpMk id="12" creationId="{1C7D2BA4-4B7A-4596-8BCC-5CF715423894}"/>
          </ac:cxnSpMkLst>
        </pc:cxnChg>
        <pc:cxnChg chg="add del">
          <ac:chgData name="Ceri Phelps" userId="44e5b747-28bd-454d-8b1f-8b8d7db49187" providerId="ADAL" clId="{6D5B97FB-6377-47E9-A5E5-4C444676BC9E}" dt="2023-11-04T11:11:07.874" v="25"/>
          <ac:cxnSpMkLst>
            <pc:docMk/>
            <pc:sldMk cId="883527534" sldId="287"/>
            <ac:cxnSpMk id="14" creationId="{4977F1E1-2B6F-4BB6-899F-67D8764D83C5}"/>
          </ac:cxnSpMkLst>
        </pc:cxnChg>
      </pc:sldChg>
      <pc:sldChg chg="add del">
        <pc:chgData name="Ceri Phelps" userId="44e5b747-28bd-454d-8b1f-8b8d7db49187" providerId="ADAL" clId="{6D5B97FB-6377-47E9-A5E5-4C444676BC9E}" dt="2023-11-04T11:11:11.666" v="26"/>
        <pc:sldMkLst>
          <pc:docMk/>
          <pc:sldMk cId="4025534432" sldId="288"/>
        </pc:sldMkLst>
      </pc:sldChg>
      <pc:sldChg chg="add del">
        <pc:chgData name="Ceri Phelps" userId="44e5b747-28bd-454d-8b1f-8b8d7db49187" providerId="ADAL" clId="{6D5B97FB-6377-47E9-A5E5-4C444676BC9E}" dt="2023-11-04T11:11:11.666" v="26"/>
        <pc:sldMkLst>
          <pc:docMk/>
          <pc:sldMk cId="888633662" sldId="289"/>
        </pc:sldMkLst>
      </pc:sldChg>
      <pc:sldChg chg="addSp delSp add del setBg delDesignElem">
        <pc:chgData name="Ceri Phelps" userId="44e5b747-28bd-454d-8b1f-8b8d7db49187" providerId="ADAL" clId="{6D5B97FB-6377-47E9-A5E5-4C444676BC9E}" dt="2023-11-04T11:11:11.666" v="26"/>
        <pc:sldMkLst>
          <pc:docMk/>
          <pc:sldMk cId="1254884473" sldId="291"/>
        </pc:sldMkLst>
        <pc:spChg chg="add del">
          <ac:chgData name="Ceri Phelps" userId="44e5b747-28bd-454d-8b1f-8b8d7db49187" providerId="ADAL" clId="{6D5B97FB-6377-47E9-A5E5-4C444676BC9E}" dt="2023-11-04T11:11:07.874" v="25"/>
          <ac:spMkLst>
            <pc:docMk/>
            <pc:sldMk cId="1254884473" sldId="291"/>
            <ac:spMk id="71" creationId="{2C6F198E-F7A1-4125-910D-641C0C2A76D5}"/>
          </ac:spMkLst>
        </pc:spChg>
        <pc:spChg chg="add del">
          <ac:chgData name="Ceri Phelps" userId="44e5b747-28bd-454d-8b1f-8b8d7db49187" providerId="ADAL" clId="{6D5B97FB-6377-47E9-A5E5-4C444676BC9E}" dt="2023-11-04T11:11:07.874" v="25"/>
          <ac:spMkLst>
            <pc:docMk/>
            <pc:sldMk cId="1254884473" sldId="291"/>
            <ac:spMk id="73" creationId="{907C3A25-D9A7-4F2D-B44C-FA8EB24C7AFD}"/>
          </ac:spMkLst>
        </pc:spChg>
        <pc:spChg chg="add del">
          <ac:chgData name="Ceri Phelps" userId="44e5b747-28bd-454d-8b1f-8b8d7db49187" providerId="ADAL" clId="{6D5B97FB-6377-47E9-A5E5-4C444676BC9E}" dt="2023-11-04T11:11:07.874" v="25"/>
          <ac:spMkLst>
            <pc:docMk/>
            <pc:sldMk cId="1254884473" sldId="291"/>
            <ac:spMk id="75" creationId="{18E8515E-B8C8-482A-A9B5-CE57BC080AAD}"/>
          </ac:spMkLst>
        </pc:spChg>
      </pc:sldChg>
      <pc:sldChg chg="addSp delSp add del setBg delDesignElem">
        <pc:chgData name="Ceri Phelps" userId="44e5b747-28bd-454d-8b1f-8b8d7db49187" providerId="ADAL" clId="{6D5B97FB-6377-47E9-A5E5-4C444676BC9E}" dt="2023-11-04T11:11:11.666" v="26"/>
        <pc:sldMkLst>
          <pc:docMk/>
          <pc:sldMk cId="861192784" sldId="292"/>
        </pc:sldMkLst>
        <pc:spChg chg="add del">
          <ac:chgData name="Ceri Phelps" userId="44e5b747-28bd-454d-8b1f-8b8d7db49187" providerId="ADAL" clId="{6D5B97FB-6377-47E9-A5E5-4C444676BC9E}" dt="2023-11-04T11:11:07.874" v="25"/>
          <ac:spMkLst>
            <pc:docMk/>
            <pc:sldMk cId="861192784" sldId="292"/>
            <ac:spMk id="10" creationId="{2C6F198E-F7A1-4125-910D-641C0C2A76D5}"/>
          </ac:spMkLst>
        </pc:spChg>
        <pc:spChg chg="add del">
          <ac:chgData name="Ceri Phelps" userId="44e5b747-28bd-454d-8b1f-8b8d7db49187" providerId="ADAL" clId="{6D5B97FB-6377-47E9-A5E5-4C444676BC9E}" dt="2023-11-04T11:11:07.874" v="25"/>
          <ac:spMkLst>
            <pc:docMk/>
            <pc:sldMk cId="861192784" sldId="292"/>
            <ac:spMk id="12" creationId="{907C3A25-D9A7-4F2D-B44C-FA8EB24C7AFD}"/>
          </ac:spMkLst>
        </pc:spChg>
        <pc:spChg chg="add del">
          <ac:chgData name="Ceri Phelps" userId="44e5b747-28bd-454d-8b1f-8b8d7db49187" providerId="ADAL" clId="{6D5B97FB-6377-47E9-A5E5-4C444676BC9E}" dt="2023-11-04T11:11:07.874" v="25"/>
          <ac:spMkLst>
            <pc:docMk/>
            <pc:sldMk cId="861192784" sldId="292"/>
            <ac:spMk id="14" creationId="{18E8515E-B8C8-482A-A9B5-CE57BC080AAD}"/>
          </ac:spMkLst>
        </pc:spChg>
      </pc:sldChg>
      <pc:sldChg chg="addSp delSp add del setBg delDesignElem">
        <pc:chgData name="Ceri Phelps" userId="44e5b747-28bd-454d-8b1f-8b8d7db49187" providerId="ADAL" clId="{6D5B97FB-6377-47E9-A5E5-4C444676BC9E}" dt="2023-11-04T11:11:11.666" v="26"/>
        <pc:sldMkLst>
          <pc:docMk/>
          <pc:sldMk cId="3923742955" sldId="293"/>
        </pc:sldMkLst>
        <pc:spChg chg="add del">
          <ac:chgData name="Ceri Phelps" userId="44e5b747-28bd-454d-8b1f-8b8d7db49187" providerId="ADAL" clId="{6D5B97FB-6377-47E9-A5E5-4C444676BC9E}" dt="2023-11-04T11:11:07.874" v="25"/>
          <ac:spMkLst>
            <pc:docMk/>
            <pc:sldMk cId="3923742955" sldId="293"/>
            <ac:spMk id="8" creationId="{1CE580D1-F917-4567-AFB4-99AA9B52ADF0}"/>
          </ac:spMkLst>
        </pc:spChg>
        <pc:spChg chg="add del">
          <ac:chgData name="Ceri Phelps" userId="44e5b747-28bd-454d-8b1f-8b8d7db49187" providerId="ADAL" clId="{6D5B97FB-6377-47E9-A5E5-4C444676BC9E}" dt="2023-11-04T11:11:07.874" v="25"/>
          <ac:spMkLst>
            <pc:docMk/>
            <pc:sldMk cId="3923742955" sldId="293"/>
            <ac:spMk id="16" creationId="{6A0FFA78-985C-4F50-B21A-77045C7DF657}"/>
          </ac:spMkLst>
        </pc:spChg>
        <pc:picChg chg="add del">
          <ac:chgData name="Ceri Phelps" userId="44e5b747-28bd-454d-8b1f-8b8d7db49187" providerId="ADAL" clId="{6D5B97FB-6377-47E9-A5E5-4C444676BC9E}" dt="2023-11-04T11:11:07.874" v="25"/>
          <ac:picMkLst>
            <pc:docMk/>
            <pc:sldMk cId="3923742955" sldId="293"/>
            <ac:picMk id="10" creationId="{1F5620B8-A2D8-4568-B566-F0453A0D9167}"/>
          </ac:picMkLst>
        </pc:picChg>
        <pc:cxnChg chg="add del">
          <ac:chgData name="Ceri Phelps" userId="44e5b747-28bd-454d-8b1f-8b8d7db49187" providerId="ADAL" clId="{6D5B97FB-6377-47E9-A5E5-4C444676BC9E}" dt="2023-11-04T11:11:07.874" v="25"/>
          <ac:cxnSpMkLst>
            <pc:docMk/>
            <pc:sldMk cId="3923742955" sldId="293"/>
            <ac:cxnSpMk id="12" creationId="{1C7D2BA4-4B7A-4596-8BCC-5CF715423894}"/>
          </ac:cxnSpMkLst>
        </pc:cxnChg>
        <pc:cxnChg chg="add del">
          <ac:chgData name="Ceri Phelps" userId="44e5b747-28bd-454d-8b1f-8b8d7db49187" providerId="ADAL" clId="{6D5B97FB-6377-47E9-A5E5-4C444676BC9E}" dt="2023-11-04T11:11:07.874" v="25"/>
          <ac:cxnSpMkLst>
            <pc:docMk/>
            <pc:sldMk cId="3923742955" sldId="293"/>
            <ac:cxnSpMk id="14" creationId="{4977F1E1-2B6F-4BB6-899F-67D8764D83C5}"/>
          </ac:cxnSpMkLst>
        </pc:cxnChg>
        <pc:cxnChg chg="add del">
          <ac:chgData name="Ceri Phelps" userId="44e5b747-28bd-454d-8b1f-8b8d7db49187" providerId="ADAL" clId="{6D5B97FB-6377-47E9-A5E5-4C444676BC9E}" dt="2023-11-04T11:11:07.874" v="25"/>
          <ac:cxnSpMkLst>
            <pc:docMk/>
            <pc:sldMk cId="3923742955" sldId="293"/>
            <ac:cxnSpMk id="18" creationId="{65409EC7-69B1-45CC-8FB7-1964C1AB6720}"/>
          </ac:cxnSpMkLst>
        </pc:cxnChg>
      </pc:sldChg>
      <pc:sldChg chg="del">
        <pc:chgData name="Ceri Phelps" userId="44e5b747-28bd-454d-8b1f-8b8d7db49187" providerId="ADAL" clId="{6D5B97FB-6377-47E9-A5E5-4C444676BC9E}" dt="2023-11-04T11:17:49.856" v="38" actId="47"/>
        <pc:sldMkLst>
          <pc:docMk/>
          <pc:sldMk cId="808308089" sldId="297"/>
        </pc:sldMkLst>
      </pc:sldChg>
      <pc:sldChg chg="addSp delSp add del setBg delDesignElem">
        <pc:chgData name="Ceri Phelps" userId="44e5b747-28bd-454d-8b1f-8b8d7db49187" providerId="ADAL" clId="{6D5B97FB-6377-47E9-A5E5-4C444676BC9E}" dt="2023-11-04T11:11:11.666" v="26"/>
        <pc:sldMkLst>
          <pc:docMk/>
          <pc:sldMk cId="1243290322" sldId="299"/>
        </pc:sldMkLst>
        <pc:spChg chg="add del">
          <ac:chgData name="Ceri Phelps" userId="44e5b747-28bd-454d-8b1f-8b8d7db49187" providerId="ADAL" clId="{6D5B97FB-6377-47E9-A5E5-4C444676BC9E}" dt="2023-11-04T11:11:07.874" v="25"/>
          <ac:spMkLst>
            <pc:docMk/>
            <pc:sldMk cId="1243290322" sldId="299"/>
            <ac:spMk id="71" creationId="{2C6F198E-F7A1-4125-910D-641C0C2A76D5}"/>
          </ac:spMkLst>
        </pc:spChg>
        <pc:spChg chg="add del">
          <ac:chgData name="Ceri Phelps" userId="44e5b747-28bd-454d-8b1f-8b8d7db49187" providerId="ADAL" clId="{6D5B97FB-6377-47E9-A5E5-4C444676BC9E}" dt="2023-11-04T11:11:07.874" v="25"/>
          <ac:spMkLst>
            <pc:docMk/>
            <pc:sldMk cId="1243290322" sldId="299"/>
            <ac:spMk id="73" creationId="{907C3A25-D9A7-4F2D-B44C-FA8EB24C7AFD}"/>
          </ac:spMkLst>
        </pc:spChg>
        <pc:spChg chg="add del">
          <ac:chgData name="Ceri Phelps" userId="44e5b747-28bd-454d-8b1f-8b8d7db49187" providerId="ADAL" clId="{6D5B97FB-6377-47E9-A5E5-4C444676BC9E}" dt="2023-11-04T11:11:07.874" v="25"/>
          <ac:spMkLst>
            <pc:docMk/>
            <pc:sldMk cId="1243290322" sldId="299"/>
            <ac:spMk id="75" creationId="{18E8515E-B8C8-482A-A9B5-CE57BC080AAD}"/>
          </ac:spMkLst>
        </pc:spChg>
      </pc:sldChg>
      <pc:sldChg chg="addSp delSp modSp add del mod setBg delDesignElem">
        <pc:chgData name="Ceri Phelps" userId="44e5b747-28bd-454d-8b1f-8b8d7db49187" providerId="ADAL" clId="{6D5B97FB-6377-47E9-A5E5-4C444676BC9E}" dt="2023-11-04T11:30:06.234" v="111" actId="20577"/>
        <pc:sldMkLst>
          <pc:docMk/>
          <pc:sldMk cId="1862805569" sldId="325"/>
        </pc:sldMkLst>
        <pc:spChg chg="mod">
          <ac:chgData name="Ceri Phelps" userId="44e5b747-28bd-454d-8b1f-8b8d7db49187" providerId="ADAL" clId="{6D5B97FB-6377-47E9-A5E5-4C444676BC9E}" dt="2023-11-04T11:30:06.234" v="111" actId="20577"/>
          <ac:spMkLst>
            <pc:docMk/>
            <pc:sldMk cId="1862805569" sldId="325"/>
            <ac:spMk id="4" creationId="{CAC1CFB6-7E2A-4273-8C1C-41D9284CFD5F}"/>
          </ac:spMkLst>
        </pc:spChg>
        <pc:spChg chg="add del">
          <ac:chgData name="Ceri Phelps" userId="44e5b747-28bd-454d-8b1f-8b8d7db49187" providerId="ADAL" clId="{6D5B97FB-6377-47E9-A5E5-4C444676BC9E}" dt="2023-11-04T11:11:07.874" v="25"/>
          <ac:spMkLst>
            <pc:docMk/>
            <pc:sldMk cId="1862805569" sldId="325"/>
            <ac:spMk id="11" creationId="{1CE580D1-F917-4567-AFB4-99AA9B52ADF0}"/>
          </ac:spMkLst>
        </pc:spChg>
        <pc:spChg chg="add del">
          <ac:chgData name="Ceri Phelps" userId="44e5b747-28bd-454d-8b1f-8b8d7db49187" providerId="ADAL" clId="{6D5B97FB-6377-47E9-A5E5-4C444676BC9E}" dt="2023-11-04T11:11:07.874" v="25"/>
          <ac:spMkLst>
            <pc:docMk/>
            <pc:sldMk cId="1862805569" sldId="325"/>
            <ac:spMk id="19" creationId="{021A4066-B261-49FE-952E-A0FE3EE75CD2}"/>
          </ac:spMkLst>
        </pc:spChg>
        <pc:spChg chg="add del">
          <ac:chgData name="Ceri Phelps" userId="44e5b747-28bd-454d-8b1f-8b8d7db49187" providerId="ADAL" clId="{6D5B97FB-6377-47E9-A5E5-4C444676BC9E}" dt="2023-11-04T11:11:07.874" v="25"/>
          <ac:spMkLst>
            <pc:docMk/>
            <pc:sldMk cId="1862805569" sldId="325"/>
            <ac:spMk id="23" creationId="{81958111-BC13-4D45-AB27-0C2C83F9BA64}"/>
          </ac:spMkLst>
        </pc:spChg>
        <pc:grpChg chg="add del">
          <ac:chgData name="Ceri Phelps" userId="44e5b747-28bd-454d-8b1f-8b8d7db49187" providerId="ADAL" clId="{6D5B97FB-6377-47E9-A5E5-4C444676BC9E}" dt="2023-11-04T11:11:07.874" v="25"/>
          <ac:grpSpMkLst>
            <pc:docMk/>
            <pc:sldMk cId="1862805569" sldId="325"/>
            <ac:grpSpMk id="25" creationId="{82188758-E18A-4CE5-9D03-F4BF5D887C3F}"/>
          </ac:grpSpMkLst>
        </pc:grpChg>
        <pc:picChg chg="add del">
          <ac:chgData name="Ceri Phelps" userId="44e5b747-28bd-454d-8b1f-8b8d7db49187" providerId="ADAL" clId="{6D5B97FB-6377-47E9-A5E5-4C444676BC9E}" dt="2023-11-04T11:11:07.874" v="25"/>
          <ac:picMkLst>
            <pc:docMk/>
            <pc:sldMk cId="1862805569" sldId="325"/>
            <ac:picMk id="13" creationId="{1F5620B8-A2D8-4568-B566-F0453A0D9167}"/>
          </ac:picMkLst>
        </pc:picChg>
        <pc:picChg chg="add del">
          <ac:chgData name="Ceri Phelps" userId="44e5b747-28bd-454d-8b1f-8b8d7db49187" providerId="ADAL" clId="{6D5B97FB-6377-47E9-A5E5-4C444676BC9E}" dt="2023-11-04T11:11:07.874" v="25"/>
          <ac:picMkLst>
            <pc:docMk/>
            <pc:sldMk cId="1862805569" sldId="325"/>
            <ac:picMk id="29" creationId="{D42F4933-2ECF-4EE5-BCE4-F19E3CA609FE}"/>
          </ac:picMkLst>
        </pc:picChg>
        <pc:cxnChg chg="add del">
          <ac:chgData name="Ceri Phelps" userId="44e5b747-28bd-454d-8b1f-8b8d7db49187" providerId="ADAL" clId="{6D5B97FB-6377-47E9-A5E5-4C444676BC9E}" dt="2023-11-04T11:11:07.874" v="25"/>
          <ac:cxnSpMkLst>
            <pc:docMk/>
            <pc:sldMk cId="1862805569" sldId="325"/>
            <ac:cxnSpMk id="15" creationId="{1C7D2BA4-4B7A-4596-8BCC-5CF715423894}"/>
          </ac:cxnSpMkLst>
        </pc:cxnChg>
        <pc:cxnChg chg="add del">
          <ac:chgData name="Ceri Phelps" userId="44e5b747-28bd-454d-8b1f-8b8d7db49187" providerId="ADAL" clId="{6D5B97FB-6377-47E9-A5E5-4C444676BC9E}" dt="2023-11-04T11:11:07.874" v="25"/>
          <ac:cxnSpMkLst>
            <pc:docMk/>
            <pc:sldMk cId="1862805569" sldId="325"/>
            <ac:cxnSpMk id="17" creationId="{C9D4B225-18E9-4C5B-94D8-2ABE6D161E4A}"/>
          </ac:cxnSpMkLst>
        </pc:cxnChg>
        <pc:cxnChg chg="add del">
          <ac:chgData name="Ceri Phelps" userId="44e5b747-28bd-454d-8b1f-8b8d7db49187" providerId="ADAL" clId="{6D5B97FB-6377-47E9-A5E5-4C444676BC9E}" dt="2023-11-04T11:11:07.874" v="25"/>
          <ac:cxnSpMkLst>
            <pc:docMk/>
            <pc:sldMk cId="1862805569" sldId="325"/>
            <ac:cxnSpMk id="21" creationId="{381B4579-E2EA-4BD7-94FF-0A0BEE135C6B}"/>
          </ac:cxnSpMkLst>
        </pc:cxnChg>
        <pc:cxnChg chg="add del">
          <ac:chgData name="Ceri Phelps" userId="44e5b747-28bd-454d-8b1f-8b8d7db49187" providerId="ADAL" clId="{6D5B97FB-6377-47E9-A5E5-4C444676BC9E}" dt="2023-11-04T11:11:07.874" v="25"/>
          <ac:cxnSpMkLst>
            <pc:docMk/>
            <pc:sldMk cId="1862805569" sldId="325"/>
            <ac:cxnSpMk id="31" creationId="{C6FAC23C-014D-4AC5-AD1B-36F7D0E7EF32}"/>
          </ac:cxnSpMkLst>
        </pc:cxnChg>
      </pc:sldChg>
      <pc:sldChg chg="addSp delSp add del setBg delDesignElem">
        <pc:chgData name="Ceri Phelps" userId="44e5b747-28bd-454d-8b1f-8b8d7db49187" providerId="ADAL" clId="{6D5B97FB-6377-47E9-A5E5-4C444676BC9E}" dt="2023-11-04T11:11:11.666" v="26"/>
        <pc:sldMkLst>
          <pc:docMk/>
          <pc:sldMk cId="2357747197" sldId="327"/>
        </pc:sldMkLst>
        <pc:spChg chg="add del">
          <ac:chgData name="Ceri Phelps" userId="44e5b747-28bd-454d-8b1f-8b8d7db49187" providerId="ADAL" clId="{6D5B97FB-6377-47E9-A5E5-4C444676BC9E}" dt="2023-11-04T11:11:07.874" v="25"/>
          <ac:spMkLst>
            <pc:docMk/>
            <pc:sldMk cId="2357747197" sldId="327"/>
            <ac:spMk id="10" creationId="{CDDE5CDF-1512-4CDA-B956-23D223F8DE44}"/>
          </ac:spMkLst>
        </pc:spChg>
        <pc:spChg chg="add del">
          <ac:chgData name="Ceri Phelps" userId="44e5b747-28bd-454d-8b1f-8b8d7db49187" providerId="ADAL" clId="{6D5B97FB-6377-47E9-A5E5-4C444676BC9E}" dt="2023-11-04T11:11:07.874" v="25"/>
          <ac:spMkLst>
            <pc:docMk/>
            <pc:sldMk cId="2357747197" sldId="327"/>
            <ac:spMk id="16" creationId="{2C6F198E-F7A1-4125-910D-641C0C2A76D5}"/>
          </ac:spMkLst>
        </pc:spChg>
        <pc:spChg chg="add del">
          <ac:chgData name="Ceri Phelps" userId="44e5b747-28bd-454d-8b1f-8b8d7db49187" providerId="ADAL" clId="{6D5B97FB-6377-47E9-A5E5-4C444676BC9E}" dt="2023-11-04T11:11:07.874" v="25"/>
          <ac:spMkLst>
            <pc:docMk/>
            <pc:sldMk cId="2357747197" sldId="327"/>
            <ac:spMk id="18" creationId="{907C3A25-D9A7-4F2D-B44C-FA8EB24C7AFD}"/>
          </ac:spMkLst>
        </pc:spChg>
        <pc:spChg chg="add del">
          <ac:chgData name="Ceri Phelps" userId="44e5b747-28bd-454d-8b1f-8b8d7db49187" providerId="ADAL" clId="{6D5B97FB-6377-47E9-A5E5-4C444676BC9E}" dt="2023-11-04T11:11:07.874" v="25"/>
          <ac:spMkLst>
            <pc:docMk/>
            <pc:sldMk cId="2357747197" sldId="327"/>
            <ac:spMk id="20" creationId="{18E8515E-B8C8-482A-A9B5-CE57BC080AAD}"/>
          </ac:spMkLst>
        </pc:spChg>
        <pc:picChg chg="add del">
          <ac:chgData name="Ceri Phelps" userId="44e5b747-28bd-454d-8b1f-8b8d7db49187" providerId="ADAL" clId="{6D5B97FB-6377-47E9-A5E5-4C444676BC9E}" dt="2023-11-04T11:11:07.874" v="25"/>
          <ac:picMkLst>
            <pc:docMk/>
            <pc:sldMk cId="2357747197" sldId="327"/>
            <ac:picMk id="12" creationId="{B029D7D8-5A6B-4C76-94C8-15798C6C5ADB}"/>
          </ac:picMkLst>
        </pc:picChg>
        <pc:cxnChg chg="add del">
          <ac:chgData name="Ceri Phelps" userId="44e5b747-28bd-454d-8b1f-8b8d7db49187" providerId="ADAL" clId="{6D5B97FB-6377-47E9-A5E5-4C444676BC9E}" dt="2023-11-04T11:11:07.874" v="25"/>
          <ac:cxnSpMkLst>
            <pc:docMk/>
            <pc:sldMk cId="2357747197" sldId="327"/>
            <ac:cxnSpMk id="14" creationId="{A5C9319C-E20D-4884-952F-60B6A58C3E34}"/>
          </ac:cxnSpMkLst>
        </pc:cxnChg>
      </pc:sldChg>
      <pc:sldChg chg="addSp delSp add del setBg delDesignElem">
        <pc:chgData name="Ceri Phelps" userId="44e5b747-28bd-454d-8b1f-8b8d7db49187" providerId="ADAL" clId="{6D5B97FB-6377-47E9-A5E5-4C444676BC9E}" dt="2023-11-04T11:11:11.666" v="26"/>
        <pc:sldMkLst>
          <pc:docMk/>
          <pc:sldMk cId="2579365046" sldId="328"/>
        </pc:sldMkLst>
        <pc:spChg chg="add del">
          <ac:chgData name="Ceri Phelps" userId="44e5b747-28bd-454d-8b1f-8b8d7db49187" providerId="ADAL" clId="{6D5B97FB-6377-47E9-A5E5-4C444676BC9E}" dt="2023-11-04T11:11:07.874" v="25"/>
          <ac:spMkLst>
            <pc:docMk/>
            <pc:sldMk cId="2579365046" sldId="328"/>
            <ac:spMk id="71" creationId="{2C6F198E-F7A1-4125-910D-641C0C2A76D5}"/>
          </ac:spMkLst>
        </pc:spChg>
        <pc:spChg chg="add del">
          <ac:chgData name="Ceri Phelps" userId="44e5b747-28bd-454d-8b1f-8b8d7db49187" providerId="ADAL" clId="{6D5B97FB-6377-47E9-A5E5-4C444676BC9E}" dt="2023-11-04T11:11:07.874" v="25"/>
          <ac:spMkLst>
            <pc:docMk/>
            <pc:sldMk cId="2579365046" sldId="328"/>
            <ac:spMk id="73" creationId="{907C3A25-D9A7-4F2D-B44C-FA8EB24C7AFD}"/>
          </ac:spMkLst>
        </pc:spChg>
        <pc:spChg chg="add del">
          <ac:chgData name="Ceri Phelps" userId="44e5b747-28bd-454d-8b1f-8b8d7db49187" providerId="ADAL" clId="{6D5B97FB-6377-47E9-A5E5-4C444676BC9E}" dt="2023-11-04T11:11:07.874" v="25"/>
          <ac:spMkLst>
            <pc:docMk/>
            <pc:sldMk cId="2579365046" sldId="328"/>
            <ac:spMk id="75" creationId="{18E8515E-B8C8-482A-A9B5-CE57BC080AAD}"/>
          </ac:spMkLst>
        </pc:spChg>
      </pc:sldChg>
      <pc:sldChg chg="addSp delSp add del setBg delDesignElem">
        <pc:chgData name="Ceri Phelps" userId="44e5b747-28bd-454d-8b1f-8b8d7db49187" providerId="ADAL" clId="{6D5B97FB-6377-47E9-A5E5-4C444676BC9E}" dt="2023-11-04T11:11:11.666" v="26"/>
        <pc:sldMkLst>
          <pc:docMk/>
          <pc:sldMk cId="297334298" sldId="332"/>
        </pc:sldMkLst>
        <pc:spChg chg="add del">
          <ac:chgData name="Ceri Phelps" userId="44e5b747-28bd-454d-8b1f-8b8d7db49187" providerId="ADAL" clId="{6D5B97FB-6377-47E9-A5E5-4C444676BC9E}" dt="2023-11-04T11:11:07.874" v="25"/>
          <ac:spMkLst>
            <pc:docMk/>
            <pc:sldMk cId="297334298" sldId="332"/>
            <ac:spMk id="74" creationId="{0CABCAE3-64FC-4149-819F-2C1812824154}"/>
          </ac:spMkLst>
        </pc:spChg>
        <pc:spChg chg="add del">
          <ac:chgData name="Ceri Phelps" userId="44e5b747-28bd-454d-8b1f-8b8d7db49187" providerId="ADAL" clId="{6D5B97FB-6377-47E9-A5E5-4C444676BC9E}" dt="2023-11-04T11:11:07.874" v="25"/>
          <ac:spMkLst>
            <pc:docMk/>
            <pc:sldMk cId="297334298" sldId="332"/>
            <ac:spMk id="82" creationId="{2FA7AD0A-1871-4DF8-9235-F49D0513B9C1}"/>
          </ac:spMkLst>
        </pc:spChg>
        <pc:spChg chg="add del">
          <ac:chgData name="Ceri Phelps" userId="44e5b747-28bd-454d-8b1f-8b8d7db49187" providerId="ADAL" clId="{6D5B97FB-6377-47E9-A5E5-4C444676BC9E}" dt="2023-11-04T11:11:07.874" v="25"/>
          <ac:spMkLst>
            <pc:docMk/>
            <pc:sldMk cId="297334298" sldId="332"/>
            <ac:spMk id="84" creationId="{36B04CFB-FAE5-47DD-9B3E-4E9BA7A89CC1}"/>
          </ac:spMkLst>
        </pc:spChg>
        <pc:spChg chg="add del">
          <ac:chgData name="Ceri Phelps" userId="44e5b747-28bd-454d-8b1f-8b8d7db49187" providerId="ADAL" clId="{6D5B97FB-6377-47E9-A5E5-4C444676BC9E}" dt="2023-11-04T11:11:07.874" v="25"/>
          <ac:spMkLst>
            <pc:docMk/>
            <pc:sldMk cId="297334298" sldId="332"/>
            <ac:spMk id="92" creationId="{622F7FD7-8884-4FD5-95AB-0B5C6033ADF7}"/>
          </ac:spMkLst>
        </pc:spChg>
        <pc:grpChg chg="add del">
          <ac:chgData name="Ceri Phelps" userId="44e5b747-28bd-454d-8b1f-8b8d7db49187" providerId="ADAL" clId="{6D5B97FB-6377-47E9-A5E5-4C444676BC9E}" dt="2023-11-04T11:11:07.874" v="25"/>
          <ac:grpSpMkLst>
            <pc:docMk/>
            <pc:sldMk cId="297334298" sldId="332"/>
            <ac:grpSpMk id="88" creationId="{E8ACF89C-CFC3-4D68-B3C4-2BEFB7BBE5F7}"/>
          </ac:grpSpMkLst>
        </pc:grpChg>
        <pc:picChg chg="add del">
          <ac:chgData name="Ceri Phelps" userId="44e5b747-28bd-454d-8b1f-8b8d7db49187" providerId="ADAL" clId="{6D5B97FB-6377-47E9-A5E5-4C444676BC9E}" dt="2023-11-04T11:11:07.874" v="25"/>
          <ac:picMkLst>
            <pc:docMk/>
            <pc:sldMk cId="297334298" sldId="332"/>
            <ac:picMk id="76" creationId="{012FDCFE-9AD2-4D8A-8CBF-B3AA37EBF6DD}"/>
          </ac:picMkLst>
        </pc:picChg>
        <pc:picChg chg="add del">
          <ac:chgData name="Ceri Phelps" userId="44e5b747-28bd-454d-8b1f-8b8d7db49187" providerId="ADAL" clId="{6D5B97FB-6377-47E9-A5E5-4C444676BC9E}" dt="2023-11-04T11:11:07.874" v="25"/>
          <ac:picMkLst>
            <pc:docMk/>
            <pc:sldMk cId="297334298" sldId="332"/>
            <ac:picMk id="94" creationId="{16EFE474-4FE0-4E8F-8F09-5ED2C9E76A84}"/>
          </ac:picMkLst>
        </pc:picChg>
        <pc:cxnChg chg="add del">
          <ac:chgData name="Ceri Phelps" userId="44e5b747-28bd-454d-8b1f-8b8d7db49187" providerId="ADAL" clId="{6D5B97FB-6377-47E9-A5E5-4C444676BC9E}" dt="2023-11-04T11:11:07.874" v="25"/>
          <ac:cxnSpMkLst>
            <pc:docMk/>
            <pc:sldMk cId="297334298" sldId="332"/>
            <ac:cxnSpMk id="78" creationId="{FBD463FC-4CA8-4FF4-85A3-AF9F4B98D210}"/>
          </ac:cxnSpMkLst>
        </pc:cxnChg>
        <pc:cxnChg chg="add del">
          <ac:chgData name="Ceri Phelps" userId="44e5b747-28bd-454d-8b1f-8b8d7db49187" providerId="ADAL" clId="{6D5B97FB-6377-47E9-A5E5-4C444676BC9E}" dt="2023-11-04T11:11:07.874" v="25"/>
          <ac:cxnSpMkLst>
            <pc:docMk/>
            <pc:sldMk cId="297334298" sldId="332"/>
            <ac:cxnSpMk id="80" creationId="{BECF35C3-8B44-4F4B-BD25-4C01823DB22A}"/>
          </ac:cxnSpMkLst>
        </pc:cxnChg>
        <pc:cxnChg chg="add del">
          <ac:chgData name="Ceri Phelps" userId="44e5b747-28bd-454d-8b1f-8b8d7db49187" providerId="ADAL" clId="{6D5B97FB-6377-47E9-A5E5-4C444676BC9E}" dt="2023-11-04T11:11:07.874" v="25"/>
          <ac:cxnSpMkLst>
            <pc:docMk/>
            <pc:sldMk cId="297334298" sldId="332"/>
            <ac:cxnSpMk id="86" creationId="{EE68D41B-9286-479F-9AB7-678C8E348D71}"/>
          </ac:cxnSpMkLst>
        </pc:cxnChg>
        <pc:cxnChg chg="add del">
          <ac:chgData name="Ceri Phelps" userId="44e5b747-28bd-454d-8b1f-8b8d7db49187" providerId="ADAL" clId="{6D5B97FB-6377-47E9-A5E5-4C444676BC9E}" dt="2023-11-04T11:11:07.874" v="25"/>
          <ac:cxnSpMkLst>
            <pc:docMk/>
            <pc:sldMk cId="297334298" sldId="332"/>
            <ac:cxnSpMk id="96" creationId="{CF8B8C81-54DC-4AF5-B682-3A2C70A6B55C}"/>
          </ac:cxnSpMkLst>
        </pc:cxnChg>
      </pc:sldChg>
      <pc:sldChg chg="addSp delSp add del setBg delDesignElem">
        <pc:chgData name="Ceri Phelps" userId="44e5b747-28bd-454d-8b1f-8b8d7db49187" providerId="ADAL" clId="{6D5B97FB-6377-47E9-A5E5-4C444676BC9E}" dt="2023-11-04T11:11:11.666" v="26"/>
        <pc:sldMkLst>
          <pc:docMk/>
          <pc:sldMk cId="2314395686" sldId="333"/>
        </pc:sldMkLst>
        <pc:spChg chg="add del">
          <ac:chgData name="Ceri Phelps" userId="44e5b747-28bd-454d-8b1f-8b8d7db49187" providerId="ADAL" clId="{6D5B97FB-6377-47E9-A5E5-4C444676BC9E}" dt="2023-11-04T11:11:07.874" v="25"/>
          <ac:spMkLst>
            <pc:docMk/>
            <pc:sldMk cId="2314395686" sldId="333"/>
            <ac:spMk id="9" creationId="{32D32A60-013B-47A8-8833-D2424080917B}"/>
          </ac:spMkLst>
        </pc:spChg>
        <pc:spChg chg="add del">
          <ac:chgData name="Ceri Phelps" userId="44e5b747-28bd-454d-8b1f-8b8d7db49187" providerId="ADAL" clId="{6D5B97FB-6377-47E9-A5E5-4C444676BC9E}" dt="2023-11-04T11:11:07.874" v="25"/>
          <ac:spMkLst>
            <pc:docMk/>
            <pc:sldMk cId="2314395686" sldId="333"/>
            <ac:spMk id="11" creationId="{AE27932B-B694-4C4C-90D7-A0333A7C5876}"/>
          </ac:spMkLst>
        </pc:spChg>
        <pc:spChg chg="add del">
          <ac:chgData name="Ceri Phelps" userId="44e5b747-28bd-454d-8b1f-8b8d7db49187" providerId="ADAL" clId="{6D5B97FB-6377-47E9-A5E5-4C444676BC9E}" dt="2023-11-04T11:11:07.874" v="25"/>
          <ac:spMkLst>
            <pc:docMk/>
            <pc:sldMk cId="2314395686" sldId="333"/>
            <ac:spMk id="15" creationId="{A9DA474E-6B91-4200-840F-0257B2358A75}"/>
          </ac:spMkLst>
        </pc:spChg>
        <pc:picChg chg="add del">
          <ac:chgData name="Ceri Phelps" userId="44e5b747-28bd-454d-8b1f-8b8d7db49187" providerId="ADAL" clId="{6D5B97FB-6377-47E9-A5E5-4C444676BC9E}" dt="2023-11-04T11:11:07.874" v="25"/>
          <ac:picMkLst>
            <pc:docMk/>
            <pc:sldMk cId="2314395686" sldId="333"/>
            <ac:picMk id="17" creationId="{DF63C9AD-AE6E-4512-8171-91612E84CCFB}"/>
          </ac:picMkLst>
        </pc:picChg>
        <pc:cxnChg chg="add del">
          <ac:chgData name="Ceri Phelps" userId="44e5b747-28bd-454d-8b1f-8b8d7db49187" providerId="ADAL" clId="{6D5B97FB-6377-47E9-A5E5-4C444676BC9E}" dt="2023-11-04T11:11:07.874" v="25"/>
          <ac:cxnSpMkLst>
            <pc:docMk/>
            <pc:sldMk cId="2314395686" sldId="333"/>
            <ac:cxnSpMk id="13" creationId="{9EBB0476-5CF0-4F44-8D68-5D42D7AEE43A}"/>
          </ac:cxnSpMkLst>
        </pc:cxnChg>
        <pc:cxnChg chg="add del">
          <ac:chgData name="Ceri Phelps" userId="44e5b747-28bd-454d-8b1f-8b8d7db49187" providerId="ADAL" clId="{6D5B97FB-6377-47E9-A5E5-4C444676BC9E}" dt="2023-11-04T11:11:07.874" v="25"/>
          <ac:cxnSpMkLst>
            <pc:docMk/>
            <pc:sldMk cId="2314395686" sldId="333"/>
            <ac:cxnSpMk id="19" creationId="{FE1A49CE-B63D-457A-A180-1C883E1A63D2}"/>
          </ac:cxnSpMkLst>
        </pc:cxnChg>
      </pc:sldChg>
      <pc:sldChg chg="addSp delSp modSp add del mod setBg delDesignElem">
        <pc:chgData name="Ceri Phelps" userId="44e5b747-28bd-454d-8b1f-8b8d7db49187" providerId="ADAL" clId="{6D5B97FB-6377-47E9-A5E5-4C444676BC9E}" dt="2023-11-04T11:13:56.994" v="37" actId="20577"/>
        <pc:sldMkLst>
          <pc:docMk/>
          <pc:sldMk cId="4079810567" sldId="334"/>
        </pc:sldMkLst>
        <pc:spChg chg="add del">
          <ac:chgData name="Ceri Phelps" userId="44e5b747-28bd-454d-8b1f-8b8d7db49187" providerId="ADAL" clId="{6D5B97FB-6377-47E9-A5E5-4C444676BC9E}" dt="2023-11-04T11:11:07.874" v="25"/>
          <ac:spMkLst>
            <pc:docMk/>
            <pc:sldMk cId="4079810567" sldId="334"/>
            <ac:spMk id="72" creationId="{F63C748C-967B-4A7B-A90F-3EDD0F485AC6}"/>
          </ac:spMkLst>
        </pc:spChg>
        <pc:spChg chg="add del">
          <ac:chgData name="Ceri Phelps" userId="44e5b747-28bd-454d-8b1f-8b8d7db49187" providerId="ADAL" clId="{6D5B97FB-6377-47E9-A5E5-4C444676BC9E}" dt="2023-11-04T11:11:07.874" v="25"/>
          <ac:spMkLst>
            <pc:docMk/>
            <pc:sldMk cId="4079810567" sldId="334"/>
            <ac:spMk id="74" creationId="{C0143637-4934-44E4-B909-BAF1E7B27972}"/>
          </ac:spMkLst>
        </pc:spChg>
        <pc:spChg chg="mod">
          <ac:chgData name="Ceri Phelps" userId="44e5b747-28bd-454d-8b1f-8b8d7db49187" providerId="ADAL" clId="{6D5B97FB-6377-47E9-A5E5-4C444676BC9E}" dt="2023-11-04T11:13:56.994" v="37" actId="20577"/>
          <ac:spMkLst>
            <pc:docMk/>
            <pc:sldMk cId="4079810567" sldId="334"/>
            <ac:spMk id="65539" creationId="{00000000-0000-0000-0000-000000000000}"/>
          </ac:spMkLst>
        </pc:spChg>
      </pc:sldChg>
      <pc:sldChg chg="modSp mod">
        <pc:chgData name="Ceri Phelps" userId="44e5b747-28bd-454d-8b1f-8b8d7db49187" providerId="ADAL" clId="{6D5B97FB-6377-47E9-A5E5-4C444676BC9E}" dt="2023-11-04T11:37:14.950" v="163" actId="1076"/>
        <pc:sldMkLst>
          <pc:docMk/>
          <pc:sldMk cId="2568153479" sldId="338"/>
        </pc:sldMkLst>
        <pc:spChg chg="mod">
          <ac:chgData name="Ceri Phelps" userId="44e5b747-28bd-454d-8b1f-8b8d7db49187" providerId="ADAL" clId="{6D5B97FB-6377-47E9-A5E5-4C444676BC9E}" dt="2023-11-04T11:37:14.950" v="163" actId="1076"/>
          <ac:spMkLst>
            <pc:docMk/>
            <pc:sldMk cId="2568153479" sldId="338"/>
            <ac:spMk id="2" creationId="{FF2CE40F-FCC2-4937-BCDE-296B87480D41}"/>
          </ac:spMkLst>
        </pc:spChg>
      </pc:sldChg>
      <pc:sldChg chg="modSp mod">
        <pc:chgData name="Ceri Phelps" userId="44e5b747-28bd-454d-8b1f-8b8d7db49187" providerId="ADAL" clId="{6D5B97FB-6377-47E9-A5E5-4C444676BC9E}" dt="2023-11-04T11:38:32.450" v="223" actId="20577"/>
        <pc:sldMkLst>
          <pc:docMk/>
          <pc:sldMk cId="2213782066" sldId="339"/>
        </pc:sldMkLst>
        <pc:spChg chg="mod">
          <ac:chgData name="Ceri Phelps" userId="44e5b747-28bd-454d-8b1f-8b8d7db49187" providerId="ADAL" clId="{6D5B97FB-6377-47E9-A5E5-4C444676BC9E}" dt="2023-11-04T11:38:32.450" v="223" actId="20577"/>
          <ac:spMkLst>
            <pc:docMk/>
            <pc:sldMk cId="2213782066" sldId="339"/>
            <ac:spMk id="3" creationId="{AC0431AF-F764-44F6-8EA0-2BED61368585}"/>
          </ac:spMkLst>
        </pc:spChg>
      </pc:sldChg>
      <pc:sldChg chg="del">
        <pc:chgData name="Ceri Phelps" userId="44e5b747-28bd-454d-8b1f-8b8d7db49187" providerId="ADAL" clId="{6D5B97FB-6377-47E9-A5E5-4C444676BC9E}" dt="2023-11-04T11:17:49.856" v="38" actId="47"/>
        <pc:sldMkLst>
          <pc:docMk/>
          <pc:sldMk cId="56071314" sldId="341"/>
        </pc:sldMkLst>
      </pc:sldChg>
      <pc:sldChg chg="add del">
        <pc:chgData name="Ceri Phelps" userId="44e5b747-28bd-454d-8b1f-8b8d7db49187" providerId="ADAL" clId="{6D5B97FB-6377-47E9-A5E5-4C444676BC9E}" dt="2023-11-04T11:11:11.666" v="26"/>
        <pc:sldMkLst>
          <pc:docMk/>
          <pc:sldMk cId="3248447279" sldId="342"/>
        </pc:sldMkLst>
      </pc:sldChg>
      <pc:sldChg chg="modSp add del mod">
        <pc:chgData name="Ceri Phelps" userId="44e5b747-28bd-454d-8b1f-8b8d7db49187" providerId="ADAL" clId="{6D5B97FB-6377-47E9-A5E5-4C444676BC9E}" dt="2023-11-10T07:55:15.377" v="748" actId="1076"/>
        <pc:sldMkLst>
          <pc:docMk/>
          <pc:sldMk cId="3756541465" sldId="343"/>
        </pc:sldMkLst>
        <pc:spChg chg="mod">
          <ac:chgData name="Ceri Phelps" userId="44e5b747-28bd-454d-8b1f-8b8d7db49187" providerId="ADAL" clId="{6D5B97FB-6377-47E9-A5E5-4C444676BC9E}" dt="2023-11-10T07:55:15.377" v="748" actId="1076"/>
          <ac:spMkLst>
            <pc:docMk/>
            <pc:sldMk cId="3756541465" sldId="343"/>
            <ac:spMk id="11" creationId="{D873594C-1C2B-49C3-9C49-C1F4E24D415A}"/>
          </ac:spMkLst>
        </pc:spChg>
      </pc:sldChg>
      <pc:sldChg chg="addSp delSp modSp mod modClrScheme delDesignElem chgLayout">
        <pc:chgData name="Ceri Phelps" userId="44e5b747-28bd-454d-8b1f-8b8d7db49187" providerId="ADAL" clId="{6D5B97FB-6377-47E9-A5E5-4C444676BC9E}" dt="2023-11-10T08:50:59.397" v="820" actId="700"/>
        <pc:sldMkLst>
          <pc:docMk/>
          <pc:sldMk cId="649849295" sldId="346"/>
        </pc:sldMkLst>
        <pc:spChg chg="mod ord">
          <ac:chgData name="Ceri Phelps" userId="44e5b747-28bd-454d-8b1f-8b8d7db49187" providerId="ADAL" clId="{6D5B97FB-6377-47E9-A5E5-4C444676BC9E}" dt="2023-11-10T08:50:59.397" v="820" actId="700"/>
          <ac:spMkLst>
            <pc:docMk/>
            <pc:sldMk cId="649849295" sldId="346"/>
            <ac:spMk id="2" creationId="{00000000-0000-0000-0000-000000000000}"/>
          </ac:spMkLst>
        </pc:spChg>
        <pc:spChg chg="add del">
          <ac:chgData name="Ceri Phelps" userId="44e5b747-28bd-454d-8b1f-8b8d7db49187" providerId="ADAL" clId="{6D5B97FB-6377-47E9-A5E5-4C444676BC9E}" dt="2023-11-10T08:50:59.397" v="820" actId="700"/>
          <ac:spMkLst>
            <pc:docMk/>
            <pc:sldMk cId="649849295" sldId="346"/>
            <ac:spMk id="7" creationId="{23522FE7-5A29-4EF6-B1EF-2CA55748A772}"/>
          </ac:spMkLst>
        </pc:spChg>
        <pc:spChg chg="add del">
          <ac:chgData name="Ceri Phelps" userId="44e5b747-28bd-454d-8b1f-8b8d7db49187" providerId="ADAL" clId="{6D5B97FB-6377-47E9-A5E5-4C444676BC9E}" dt="2023-11-10T08:50:59.397" v="820" actId="700"/>
          <ac:spMkLst>
            <pc:docMk/>
            <pc:sldMk cId="649849295" sldId="346"/>
            <ac:spMk id="15" creationId="{1C69834E-5EEE-4D61-833E-04928896454C}"/>
          </ac:spMkLst>
        </pc:spChg>
        <pc:spChg chg="add del">
          <ac:chgData name="Ceri Phelps" userId="44e5b747-28bd-454d-8b1f-8b8d7db49187" providerId="ADAL" clId="{6D5B97FB-6377-47E9-A5E5-4C444676BC9E}" dt="2023-11-10T08:50:59.397" v="820" actId="700"/>
          <ac:spMkLst>
            <pc:docMk/>
            <pc:sldMk cId="649849295" sldId="346"/>
            <ac:spMk id="17" creationId="{58E5D9BA-46E7-4BFA-9C74-75495BF6F54D}"/>
          </ac:spMkLst>
        </pc:spChg>
        <pc:spChg chg="add del">
          <ac:chgData name="Ceri Phelps" userId="44e5b747-28bd-454d-8b1f-8b8d7db49187" providerId="ADAL" clId="{6D5B97FB-6377-47E9-A5E5-4C444676BC9E}" dt="2023-11-10T08:50:59.397" v="820" actId="700"/>
          <ac:spMkLst>
            <pc:docMk/>
            <pc:sldMk cId="649849295" sldId="346"/>
            <ac:spMk id="19" creationId="{5B033D76-5800-44B6-AFE9-EE2106935115}"/>
          </ac:spMkLst>
        </pc:spChg>
        <pc:spChg chg="add del">
          <ac:chgData name="Ceri Phelps" userId="44e5b747-28bd-454d-8b1f-8b8d7db49187" providerId="ADAL" clId="{6D5B97FB-6377-47E9-A5E5-4C444676BC9E}" dt="2023-11-10T08:50:59.397" v="820" actId="700"/>
          <ac:spMkLst>
            <pc:docMk/>
            <pc:sldMk cId="649849295" sldId="346"/>
            <ac:spMk id="21" creationId="{522D6F85-FFBA-4F81-AEE5-AAA17CB7AA98}"/>
          </ac:spMkLst>
        </pc:spChg>
        <pc:spChg chg="add del">
          <ac:chgData name="Ceri Phelps" userId="44e5b747-28bd-454d-8b1f-8b8d7db49187" providerId="ADAL" clId="{6D5B97FB-6377-47E9-A5E5-4C444676BC9E}" dt="2023-11-10T08:50:59.397" v="820" actId="700"/>
          <ac:spMkLst>
            <pc:docMk/>
            <pc:sldMk cId="649849295" sldId="346"/>
            <ac:spMk id="23" creationId="{27F9AD2E-70BB-475A-A0F2-AD9F308C38FE}"/>
          </ac:spMkLst>
        </pc:spChg>
        <pc:picChg chg="add del">
          <ac:chgData name="Ceri Phelps" userId="44e5b747-28bd-454d-8b1f-8b8d7db49187" providerId="ADAL" clId="{6D5B97FB-6377-47E9-A5E5-4C444676BC9E}" dt="2023-11-10T08:50:59.397" v="820" actId="700"/>
          <ac:picMkLst>
            <pc:docMk/>
            <pc:sldMk cId="649849295" sldId="346"/>
            <ac:picMk id="9" creationId="{C2192E09-EBC7-416C-B887-DFF915D7F43D}"/>
          </ac:picMkLst>
        </pc:picChg>
        <pc:picChg chg="add del">
          <ac:chgData name="Ceri Phelps" userId="44e5b747-28bd-454d-8b1f-8b8d7db49187" providerId="ADAL" clId="{6D5B97FB-6377-47E9-A5E5-4C444676BC9E}" dt="2023-11-10T08:50:59.397" v="820" actId="700"/>
          <ac:picMkLst>
            <pc:docMk/>
            <pc:sldMk cId="649849295" sldId="346"/>
            <ac:picMk id="25" creationId="{4C401D57-600A-4C91-AC9A-14CA1ED6F7D8}"/>
          </ac:picMkLst>
        </pc:picChg>
        <pc:cxnChg chg="add del">
          <ac:chgData name="Ceri Phelps" userId="44e5b747-28bd-454d-8b1f-8b8d7db49187" providerId="ADAL" clId="{6D5B97FB-6377-47E9-A5E5-4C444676BC9E}" dt="2023-11-10T08:50:59.397" v="820" actId="700"/>
          <ac:cxnSpMkLst>
            <pc:docMk/>
            <pc:sldMk cId="649849295" sldId="346"/>
            <ac:cxnSpMk id="11" creationId="{2924498D-E084-44BE-A196-CFCE35564350}"/>
          </ac:cxnSpMkLst>
        </pc:cxnChg>
        <pc:cxnChg chg="add del">
          <ac:chgData name="Ceri Phelps" userId="44e5b747-28bd-454d-8b1f-8b8d7db49187" providerId="ADAL" clId="{6D5B97FB-6377-47E9-A5E5-4C444676BC9E}" dt="2023-11-10T08:50:59.397" v="820" actId="700"/>
          <ac:cxnSpMkLst>
            <pc:docMk/>
            <pc:sldMk cId="649849295" sldId="346"/>
            <ac:cxnSpMk id="13" creationId="{3BBC7667-C352-4842-9AFD-E5C16AD002F4}"/>
          </ac:cxnSpMkLst>
        </pc:cxnChg>
        <pc:cxnChg chg="add del">
          <ac:chgData name="Ceri Phelps" userId="44e5b747-28bd-454d-8b1f-8b8d7db49187" providerId="ADAL" clId="{6D5B97FB-6377-47E9-A5E5-4C444676BC9E}" dt="2023-11-10T08:50:59.397" v="820" actId="700"/>
          <ac:cxnSpMkLst>
            <pc:docMk/>
            <pc:sldMk cId="649849295" sldId="346"/>
            <ac:cxnSpMk id="27" creationId="{412BDC66-00FA-4A3F-9BC7-BE05FF7705F8}"/>
          </ac:cxnSpMkLst>
        </pc:cxnChg>
      </pc:sldChg>
      <pc:sldChg chg="del">
        <pc:chgData name="Ceri Phelps" userId="44e5b747-28bd-454d-8b1f-8b8d7db49187" providerId="ADAL" clId="{6D5B97FB-6377-47E9-A5E5-4C444676BC9E}" dt="2023-11-04T11:17:49.856" v="38" actId="47"/>
        <pc:sldMkLst>
          <pc:docMk/>
          <pc:sldMk cId="0" sldId="359"/>
        </pc:sldMkLst>
      </pc:sldChg>
      <pc:sldChg chg="del">
        <pc:chgData name="Ceri Phelps" userId="44e5b747-28bd-454d-8b1f-8b8d7db49187" providerId="ADAL" clId="{6D5B97FB-6377-47E9-A5E5-4C444676BC9E}" dt="2023-11-04T11:17:49.856" v="38" actId="47"/>
        <pc:sldMkLst>
          <pc:docMk/>
          <pc:sldMk cId="0" sldId="373"/>
        </pc:sldMkLst>
      </pc:sldChg>
      <pc:sldChg chg="del">
        <pc:chgData name="Ceri Phelps" userId="44e5b747-28bd-454d-8b1f-8b8d7db49187" providerId="ADAL" clId="{6D5B97FB-6377-47E9-A5E5-4C444676BC9E}" dt="2023-11-04T11:17:49.856" v="38" actId="47"/>
        <pc:sldMkLst>
          <pc:docMk/>
          <pc:sldMk cId="0" sldId="406"/>
        </pc:sldMkLst>
      </pc:sldChg>
      <pc:sldChg chg="del">
        <pc:chgData name="Ceri Phelps" userId="44e5b747-28bd-454d-8b1f-8b8d7db49187" providerId="ADAL" clId="{6D5B97FB-6377-47E9-A5E5-4C444676BC9E}" dt="2023-11-04T11:17:49.856" v="38" actId="47"/>
        <pc:sldMkLst>
          <pc:docMk/>
          <pc:sldMk cId="0" sldId="425"/>
        </pc:sldMkLst>
      </pc:sldChg>
      <pc:sldChg chg="del">
        <pc:chgData name="Ceri Phelps" userId="44e5b747-28bd-454d-8b1f-8b8d7db49187" providerId="ADAL" clId="{6D5B97FB-6377-47E9-A5E5-4C444676BC9E}" dt="2023-11-04T11:17:49.856" v="38" actId="47"/>
        <pc:sldMkLst>
          <pc:docMk/>
          <pc:sldMk cId="0" sldId="427"/>
        </pc:sldMkLst>
      </pc:sldChg>
      <pc:sldChg chg="del">
        <pc:chgData name="Ceri Phelps" userId="44e5b747-28bd-454d-8b1f-8b8d7db49187" providerId="ADAL" clId="{6D5B97FB-6377-47E9-A5E5-4C444676BC9E}" dt="2023-11-04T11:17:49.856" v="38" actId="47"/>
        <pc:sldMkLst>
          <pc:docMk/>
          <pc:sldMk cId="0" sldId="428"/>
        </pc:sldMkLst>
      </pc:sldChg>
      <pc:sldChg chg="del">
        <pc:chgData name="Ceri Phelps" userId="44e5b747-28bd-454d-8b1f-8b8d7db49187" providerId="ADAL" clId="{6D5B97FB-6377-47E9-A5E5-4C444676BC9E}" dt="2023-11-04T11:17:49.856" v="38" actId="47"/>
        <pc:sldMkLst>
          <pc:docMk/>
          <pc:sldMk cId="0" sldId="430"/>
        </pc:sldMkLst>
      </pc:sldChg>
      <pc:sldChg chg="del">
        <pc:chgData name="Ceri Phelps" userId="44e5b747-28bd-454d-8b1f-8b8d7db49187" providerId="ADAL" clId="{6D5B97FB-6377-47E9-A5E5-4C444676BC9E}" dt="2023-11-04T11:17:49.856" v="38" actId="47"/>
        <pc:sldMkLst>
          <pc:docMk/>
          <pc:sldMk cId="0" sldId="432"/>
        </pc:sldMkLst>
      </pc:sldChg>
      <pc:sldChg chg="del">
        <pc:chgData name="Ceri Phelps" userId="44e5b747-28bd-454d-8b1f-8b8d7db49187" providerId="ADAL" clId="{6D5B97FB-6377-47E9-A5E5-4C444676BC9E}" dt="2023-11-04T11:17:49.856" v="38" actId="47"/>
        <pc:sldMkLst>
          <pc:docMk/>
          <pc:sldMk cId="0" sldId="434"/>
        </pc:sldMkLst>
      </pc:sldChg>
      <pc:sldChg chg="del">
        <pc:chgData name="Ceri Phelps" userId="44e5b747-28bd-454d-8b1f-8b8d7db49187" providerId="ADAL" clId="{6D5B97FB-6377-47E9-A5E5-4C444676BC9E}" dt="2023-11-04T11:17:49.856" v="38" actId="47"/>
        <pc:sldMkLst>
          <pc:docMk/>
          <pc:sldMk cId="0" sldId="435"/>
        </pc:sldMkLst>
      </pc:sldChg>
      <pc:sldChg chg="modSp add mod">
        <pc:chgData name="Ceri Phelps" userId="44e5b747-28bd-454d-8b1f-8b8d7db49187" providerId="ADAL" clId="{6D5B97FB-6377-47E9-A5E5-4C444676BC9E}" dt="2023-11-04T11:38:02.697" v="207" actId="20577"/>
        <pc:sldMkLst>
          <pc:docMk/>
          <pc:sldMk cId="104160651" sldId="446"/>
        </pc:sldMkLst>
        <pc:spChg chg="mod">
          <ac:chgData name="Ceri Phelps" userId="44e5b747-28bd-454d-8b1f-8b8d7db49187" providerId="ADAL" clId="{6D5B97FB-6377-47E9-A5E5-4C444676BC9E}" dt="2023-11-04T11:38:02.697" v="207" actId="20577"/>
          <ac:spMkLst>
            <pc:docMk/>
            <pc:sldMk cId="104160651" sldId="446"/>
            <ac:spMk id="3" creationId="{ED092E2A-E94F-4AF8-BFE2-F50044E7E7EB}"/>
          </ac:spMkLst>
        </pc:spChg>
      </pc:sldChg>
      <pc:sldChg chg="del">
        <pc:chgData name="Ceri Phelps" userId="44e5b747-28bd-454d-8b1f-8b8d7db49187" providerId="ADAL" clId="{6D5B97FB-6377-47E9-A5E5-4C444676BC9E}" dt="2023-11-04T11:22:09.088" v="104" actId="2696"/>
        <pc:sldMkLst>
          <pc:docMk/>
          <pc:sldMk cId="1511898910" sldId="446"/>
        </pc:sldMkLst>
      </pc:sldChg>
      <pc:sldChg chg="addSp delSp add del setBg delDesignElem">
        <pc:chgData name="Ceri Phelps" userId="44e5b747-28bd-454d-8b1f-8b8d7db49187" providerId="ADAL" clId="{6D5B97FB-6377-47E9-A5E5-4C444676BC9E}" dt="2023-11-04T11:22:16.937" v="107"/>
        <pc:sldMkLst>
          <pc:docMk/>
          <pc:sldMk cId="1568814014" sldId="446"/>
        </pc:sldMkLst>
        <pc:spChg chg="add del">
          <ac:chgData name="Ceri Phelps" userId="44e5b747-28bd-454d-8b1f-8b8d7db49187" providerId="ADAL" clId="{6D5B97FB-6377-47E9-A5E5-4C444676BC9E}" dt="2023-11-04T11:22:16.937" v="107"/>
          <ac:spMkLst>
            <pc:docMk/>
            <pc:sldMk cId="1568814014" sldId="446"/>
            <ac:spMk id="11" creationId="{1CE580D1-F917-4567-AFB4-99AA9B52ADF0}"/>
          </ac:spMkLst>
        </pc:spChg>
        <pc:spChg chg="add del">
          <ac:chgData name="Ceri Phelps" userId="44e5b747-28bd-454d-8b1f-8b8d7db49187" providerId="ADAL" clId="{6D5B97FB-6377-47E9-A5E5-4C444676BC9E}" dt="2023-11-04T11:22:16.937" v="107"/>
          <ac:spMkLst>
            <pc:docMk/>
            <pc:sldMk cId="1568814014" sldId="446"/>
            <ac:spMk id="19" creationId="{315B18DF-1A4F-456F-8E0E-8CFE4C8089C4}"/>
          </ac:spMkLst>
        </pc:spChg>
        <pc:spChg chg="add del">
          <ac:chgData name="Ceri Phelps" userId="44e5b747-28bd-454d-8b1f-8b8d7db49187" providerId="ADAL" clId="{6D5B97FB-6377-47E9-A5E5-4C444676BC9E}" dt="2023-11-04T11:22:16.937" v="107"/>
          <ac:spMkLst>
            <pc:docMk/>
            <pc:sldMk cId="1568814014" sldId="446"/>
            <ac:spMk id="21" creationId="{E334CD9B-39EA-42AE-8A1F-0D40028F3FC4}"/>
          </ac:spMkLst>
        </pc:spChg>
        <pc:grpChg chg="add del">
          <ac:chgData name="Ceri Phelps" userId="44e5b747-28bd-454d-8b1f-8b8d7db49187" providerId="ADAL" clId="{6D5B97FB-6377-47E9-A5E5-4C444676BC9E}" dt="2023-11-04T11:22:16.937" v="107"/>
          <ac:grpSpMkLst>
            <pc:docMk/>
            <pc:sldMk cId="1568814014" sldId="446"/>
            <ac:grpSpMk id="25" creationId="{24C6E9FA-459B-47A6-93ED-A57860553C3A}"/>
          </ac:grpSpMkLst>
        </pc:grpChg>
        <pc:picChg chg="add del">
          <ac:chgData name="Ceri Phelps" userId="44e5b747-28bd-454d-8b1f-8b8d7db49187" providerId="ADAL" clId="{6D5B97FB-6377-47E9-A5E5-4C444676BC9E}" dt="2023-11-04T11:22:16.937" v="107"/>
          <ac:picMkLst>
            <pc:docMk/>
            <pc:sldMk cId="1568814014" sldId="446"/>
            <ac:picMk id="13" creationId="{1F5620B8-A2D8-4568-B566-F0453A0D9167}"/>
          </ac:picMkLst>
        </pc:picChg>
        <pc:picChg chg="add del">
          <ac:chgData name="Ceri Phelps" userId="44e5b747-28bd-454d-8b1f-8b8d7db49187" providerId="ADAL" clId="{6D5B97FB-6377-47E9-A5E5-4C444676BC9E}" dt="2023-11-04T11:22:16.937" v="107"/>
          <ac:picMkLst>
            <pc:docMk/>
            <pc:sldMk cId="1568814014" sldId="446"/>
            <ac:picMk id="29" creationId="{8E7CFEF1-65E1-4CEE-91CA-B6B73B84BC8E}"/>
          </ac:picMkLst>
        </pc:picChg>
        <pc:cxnChg chg="add del">
          <ac:chgData name="Ceri Phelps" userId="44e5b747-28bd-454d-8b1f-8b8d7db49187" providerId="ADAL" clId="{6D5B97FB-6377-47E9-A5E5-4C444676BC9E}" dt="2023-11-04T11:22:16.937" v="107"/>
          <ac:cxnSpMkLst>
            <pc:docMk/>
            <pc:sldMk cId="1568814014" sldId="446"/>
            <ac:cxnSpMk id="15" creationId="{1C7D2BA4-4B7A-4596-8BCC-5CF715423894}"/>
          </ac:cxnSpMkLst>
        </pc:cxnChg>
        <pc:cxnChg chg="add del">
          <ac:chgData name="Ceri Phelps" userId="44e5b747-28bd-454d-8b1f-8b8d7db49187" providerId="ADAL" clId="{6D5B97FB-6377-47E9-A5E5-4C444676BC9E}" dt="2023-11-04T11:22:16.937" v="107"/>
          <ac:cxnSpMkLst>
            <pc:docMk/>
            <pc:sldMk cId="1568814014" sldId="446"/>
            <ac:cxnSpMk id="17" creationId="{4977F1E1-2B6F-4BB6-899F-67D8764D83C5}"/>
          </ac:cxnSpMkLst>
        </pc:cxnChg>
        <pc:cxnChg chg="add del">
          <ac:chgData name="Ceri Phelps" userId="44e5b747-28bd-454d-8b1f-8b8d7db49187" providerId="ADAL" clId="{6D5B97FB-6377-47E9-A5E5-4C444676BC9E}" dt="2023-11-04T11:22:16.937" v="107"/>
          <ac:cxnSpMkLst>
            <pc:docMk/>
            <pc:sldMk cId="1568814014" sldId="446"/>
            <ac:cxnSpMk id="23" creationId="{E7C3AE2A-04FA-4B67-9C14-0D990CA6AE0F}"/>
          </ac:cxnSpMkLst>
        </pc:cxnChg>
        <pc:cxnChg chg="add del">
          <ac:chgData name="Ceri Phelps" userId="44e5b747-28bd-454d-8b1f-8b8d7db49187" providerId="ADAL" clId="{6D5B97FB-6377-47E9-A5E5-4C444676BC9E}" dt="2023-11-04T11:22:16.937" v="107"/>
          <ac:cxnSpMkLst>
            <pc:docMk/>
            <pc:sldMk cId="1568814014" sldId="446"/>
            <ac:cxnSpMk id="31" creationId="{FCA742D8-7814-4F8A-AEF8-1857FB21F043}"/>
          </ac:cxnSpMkLst>
        </pc:cxnChg>
      </pc:sldChg>
      <pc:sldChg chg="del">
        <pc:chgData name="Ceri Phelps" userId="44e5b747-28bd-454d-8b1f-8b8d7db49187" providerId="ADAL" clId="{6D5B97FB-6377-47E9-A5E5-4C444676BC9E}" dt="2023-11-04T11:17:49.856" v="38" actId="47"/>
        <pc:sldMkLst>
          <pc:docMk/>
          <pc:sldMk cId="2211347142" sldId="447"/>
        </pc:sldMkLst>
      </pc:sldChg>
      <pc:sldChg chg="add del">
        <pc:chgData name="Ceri Phelps" userId="44e5b747-28bd-454d-8b1f-8b8d7db49187" providerId="ADAL" clId="{6D5B97FB-6377-47E9-A5E5-4C444676BC9E}" dt="2023-11-04T11:11:11.666" v="26"/>
        <pc:sldMkLst>
          <pc:docMk/>
          <pc:sldMk cId="551940788" sldId="448"/>
        </pc:sldMkLst>
      </pc:sldChg>
      <pc:sldChg chg="modSp add mod ord">
        <pc:chgData name="Ceri Phelps" userId="44e5b747-28bd-454d-8b1f-8b8d7db49187" providerId="ADAL" clId="{6D5B97FB-6377-47E9-A5E5-4C444676BC9E}" dt="2023-11-04T11:21:48.888" v="103" actId="404"/>
        <pc:sldMkLst>
          <pc:docMk/>
          <pc:sldMk cId="3080574239" sldId="449"/>
        </pc:sldMkLst>
        <pc:spChg chg="mod">
          <ac:chgData name="Ceri Phelps" userId="44e5b747-28bd-454d-8b1f-8b8d7db49187" providerId="ADAL" clId="{6D5B97FB-6377-47E9-A5E5-4C444676BC9E}" dt="2023-11-04T11:21:48.888" v="103" actId="404"/>
          <ac:spMkLst>
            <pc:docMk/>
            <pc:sldMk cId="3080574239" sldId="449"/>
            <ac:spMk id="2" creationId="{F39252EC-8165-4BD5-9CF9-11753C4E8E1D}"/>
          </ac:spMkLst>
        </pc:spChg>
      </pc:sldChg>
      <pc:sldChg chg="delSp modSp add mod setBg delDesignElem">
        <pc:chgData name="Ceri Phelps" userId="44e5b747-28bd-454d-8b1f-8b8d7db49187" providerId="ADAL" clId="{6D5B97FB-6377-47E9-A5E5-4C444676BC9E}" dt="2023-11-04T11:41:37.684" v="564" actId="20577"/>
        <pc:sldMkLst>
          <pc:docMk/>
          <pc:sldMk cId="2663599474" sldId="450"/>
        </pc:sldMkLst>
        <pc:spChg chg="mod">
          <ac:chgData name="Ceri Phelps" userId="44e5b747-28bd-454d-8b1f-8b8d7db49187" providerId="ADAL" clId="{6D5B97FB-6377-47E9-A5E5-4C444676BC9E}" dt="2023-11-04T11:40:12.086" v="246" actId="20577"/>
          <ac:spMkLst>
            <pc:docMk/>
            <pc:sldMk cId="2663599474" sldId="450"/>
            <ac:spMk id="2" creationId="{22C6EA0C-4CD0-4078-9561-19F3A21D8CCD}"/>
          </ac:spMkLst>
        </pc:spChg>
        <pc:spChg chg="mod">
          <ac:chgData name="Ceri Phelps" userId="44e5b747-28bd-454d-8b1f-8b8d7db49187" providerId="ADAL" clId="{6D5B97FB-6377-47E9-A5E5-4C444676BC9E}" dt="2023-11-04T11:41:37.684" v="564" actId="20577"/>
          <ac:spMkLst>
            <pc:docMk/>
            <pc:sldMk cId="2663599474" sldId="450"/>
            <ac:spMk id="4" creationId="{CAC1CFB6-7E2A-4273-8C1C-41D9284CFD5F}"/>
          </ac:spMkLst>
        </pc:spChg>
        <pc:spChg chg="del">
          <ac:chgData name="Ceri Phelps" userId="44e5b747-28bd-454d-8b1f-8b8d7db49187" providerId="ADAL" clId="{6D5B97FB-6377-47E9-A5E5-4C444676BC9E}" dt="2023-11-04T11:40:03.884" v="225"/>
          <ac:spMkLst>
            <pc:docMk/>
            <pc:sldMk cId="2663599474" sldId="450"/>
            <ac:spMk id="11" creationId="{1CE580D1-F917-4567-AFB4-99AA9B52ADF0}"/>
          </ac:spMkLst>
        </pc:spChg>
        <pc:spChg chg="del">
          <ac:chgData name="Ceri Phelps" userId="44e5b747-28bd-454d-8b1f-8b8d7db49187" providerId="ADAL" clId="{6D5B97FB-6377-47E9-A5E5-4C444676BC9E}" dt="2023-11-04T11:40:03.884" v="225"/>
          <ac:spMkLst>
            <pc:docMk/>
            <pc:sldMk cId="2663599474" sldId="450"/>
            <ac:spMk id="19" creationId="{021A4066-B261-49FE-952E-A0FE3EE75CD2}"/>
          </ac:spMkLst>
        </pc:spChg>
        <pc:spChg chg="del">
          <ac:chgData name="Ceri Phelps" userId="44e5b747-28bd-454d-8b1f-8b8d7db49187" providerId="ADAL" clId="{6D5B97FB-6377-47E9-A5E5-4C444676BC9E}" dt="2023-11-04T11:40:03.884" v="225"/>
          <ac:spMkLst>
            <pc:docMk/>
            <pc:sldMk cId="2663599474" sldId="450"/>
            <ac:spMk id="23" creationId="{81958111-BC13-4D45-AB27-0C2C83F9BA64}"/>
          </ac:spMkLst>
        </pc:spChg>
        <pc:grpChg chg="del">
          <ac:chgData name="Ceri Phelps" userId="44e5b747-28bd-454d-8b1f-8b8d7db49187" providerId="ADAL" clId="{6D5B97FB-6377-47E9-A5E5-4C444676BC9E}" dt="2023-11-04T11:40:03.884" v="225"/>
          <ac:grpSpMkLst>
            <pc:docMk/>
            <pc:sldMk cId="2663599474" sldId="450"/>
            <ac:grpSpMk id="25" creationId="{82188758-E18A-4CE5-9D03-F4BF5D887C3F}"/>
          </ac:grpSpMkLst>
        </pc:grpChg>
        <pc:picChg chg="del">
          <ac:chgData name="Ceri Phelps" userId="44e5b747-28bd-454d-8b1f-8b8d7db49187" providerId="ADAL" clId="{6D5B97FB-6377-47E9-A5E5-4C444676BC9E}" dt="2023-11-04T11:40:03.884" v="225"/>
          <ac:picMkLst>
            <pc:docMk/>
            <pc:sldMk cId="2663599474" sldId="450"/>
            <ac:picMk id="13" creationId="{1F5620B8-A2D8-4568-B566-F0453A0D9167}"/>
          </ac:picMkLst>
        </pc:picChg>
        <pc:picChg chg="del">
          <ac:chgData name="Ceri Phelps" userId="44e5b747-28bd-454d-8b1f-8b8d7db49187" providerId="ADAL" clId="{6D5B97FB-6377-47E9-A5E5-4C444676BC9E}" dt="2023-11-04T11:40:03.884" v="225"/>
          <ac:picMkLst>
            <pc:docMk/>
            <pc:sldMk cId="2663599474" sldId="450"/>
            <ac:picMk id="29" creationId="{D42F4933-2ECF-4EE5-BCE4-F19E3CA609FE}"/>
          </ac:picMkLst>
        </pc:picChg>
        <pc:cxnChg chg="del">
          <ac:chgData name="Ceri Phelps" userId="44e5b747-28bd-454d-8b1f-8b8d7db49187" providerId="ADAL" clId="{6D5B97FB-6377-47E9-A5E5-4C444676BC9E}" dt="2023-11-04T11:40:03.884" v="225"/>
          <ac:cxnSpMkLst>
            <pc:docMk/>
            <pc:sldMk cId="2663599474" sldId="450"/>
            <ac:cxnSpMk id="15" creationId="{1C7D2BA4-4B7A-4596-8BCC-5CF715423894}"/>
          </ac:cxnSpMkLst>
        </pc:cxnChg>
        <pc:cxnChg chg="del">
          <ac:chgData name="Ceri Phelps" userId="44e5b747-28bd-454d-8b1f-8b8d7db49187" providerId="ADAL" clId="{6D5B97FB-6377-47E9-A5E5-4C444676BC9E}" dt="2023-11-04T11:40:03.884" v="225"/>
          <ac:cxnSpMkLst>
            <pc:docMk/>
            <pc:sldMk cId="2663599474" sldId="450"/>
            <ac:cxnSpMk id="17" creationId="{C9D4B225-18E9-4C5B-94D8-2ABE6D161E4A}"/>
          </ac:cxnSpMkLst>
        </pc:cxnChg>
        <pc:cxnChg chg="del">
          <ac:chgData name="Ceri Phelps" userId="44e5b747-28bd-454d-8b1f-8b8d7db49187" providerId="ADAL" clId="{6D5B97FB-6377-47E9-A5E5-4C444676BC9E}" dt="2023-11-04T11:40:03.884" v="225"/>
          <ac:cxnSpMkLst>
            <pc:docMk/>
            <pc:sldMk cId="2663599474" sldId="450"/>
            <ac:cxnSpMk id="21" creationId="{381B4579-E2EA-4BD7-94FF-0A0BEE135C6B}"/>
          </ac:cxnSpMkLst>
        </pc:cxnChg>
        <pc:cxnChg chg="del">
          <ac:chgData name="Ceri Phelps" userId="44e5b747-28bd-454d-8b1f-8b8d7db49187" providerId="ADAL" clId="{6D5B97FB-6377-47E9-A5E5-4C444676BC9E}" dt="2023-11-04T11:40:03.884" v="225"/>
          <ac:cxnSpMkLst>
            <pc:docMk/>
            <pc:sldMk cId="2663599474" sldId="450"/>
            <ac:cxnSpMk id="31" creationId="{C6FAC23C-014D-4AC5-AD1B-36F7D0E7EF32}"/>
          </ac:cxnSpMkLst>
        </pc:cxnChg>
      </pc:sldChg>
      <pc:sldChg chg="add del">
        <pc:chgData name="Ceri Phelps" userId="44e5b747-28bd-454d-8b1f-8b8d7db49187" providerId="ADAL" clId="{6D5B97FB-6377-47E9-A5E5-4C444676BC9E}" dt="2023-11-10T08:50:47.375" v="818" actId="2890"/>
        <pc:sldMkLst>
          <pc:docMk/>
          <pc:sldMk cId="2839641519" sldId="451"/>
        </pc:sldMkLst>
      </pc:sldChg>
      <pc:sldChg chg="addSp delSp modSp new mod">
        <pc:chgData name="Ceri Phelps" userId="44e5b747-28bd-454d-8b1f-8b8d7db49187" providerId="ADAL" clId="{6D5B97FB-6377-47E9-A5E5-4C444676BC9E}" dt="2023-11-10T08:59:08.827" v="851" actId="1076"/>
        <pc:sldMkLst>
          <pc:docMk/>
          <pc:sldMk cId="3283683703" sldId="451"/>
        </pc:sldMkLst>
        <pc:spChg chg="del">
          <ac:chgData name="Ceri Phelps" userId="44e5b747-28bd-454d-8b1f-8b8d7db49187" providerId="ADAL" clId="{6D5B97FB-6377-47E9-A5E5-4C444676BC9E}" dt="2023-11-10T08:51:38.123" v="823" actId="478"/>
          <ac:spMkLst>
            <pc:docMk/>
            <pc:sldMk cId="3283683703" sldId="451"/>
            <ac:spMk id="2" creationId="{D0FC4BF2-A8FE-66BE-C43B-5FAC96688BDA}"/>
          </ac:spMkLst>
        </pc:spChg>
        <pc:spChg chg="del">
          <ac:chgData name="Ceri Phelps" userId="44e5b747-28bd-454d-8b1f-8b8d7db49187" providerId="ADAL" clId="{6D5B97FB-6377-47E9-A5E5-4C444676BC9E}" dt="2023-11-10T08:51:35.411" v="822" actId="931"/>
          <ac:spMkLst>
            <pc:docMk/>
            <pc:sldMk cId="3283683703" sldId="451"/>
            <ac:spMk id="3" creationId="{C70A1056-822D-A70D-0747-40FD017DCA15}"/>
          </ac:spMkLst>
        </pc:spChg>
        <pc:spChg chg="add mod">
          <ac:chgData name="Ceri Phelps" userId="44e5b747-28bd-454d-8b1f-8b8d7db49187" providerId="ADAL" clId="{6D5B97FB-6377-47E9-A5E5-4C444676BC9E}" dt="2023-11-10T08:59:08.827" v="851" actId="1076"/>
          <ac:spMkLst>
            <pc:docMk/>
            <pc:sldMk cId="3283683703" sldId="451"/>
            <ac:spMk id="7" creationId="{3653701F-9CB0-80F0-3CAB-C6D2C7899918}"/>
          </ac:spMkLst>
        </pc:spChg>
        <pc:spChg chg="add del">
          <ac:chgData name="Ceri Phelps" userId="44e5b747-28bd-454d-8b1f-8b8d7db49187" providerId="ADAL" clId="{6D5B97FB-6377-47E9-A5E5-4C444676BC9E}" dt="2023-11-10T08:58:58.620" v="849" actId="478"/>
          <ac:spMkLst>
            <pc:docMk/>
            <pc:sldMk cId="3283683703" sldId="451"/>
            <ac:spMk id="9" creationId="{50CEAD1A-2C1C-86D3-DCFE-CEA9F9CD585B}"/>
          </ac:spMkLst>
        </pc:spChg>
        <pc:picChg chg="add mod">
          <ac:chgData name="Ceri Phelps" userId="44e5b747-28bd-454d-8b1f-8b8d7db49187" providerId="ADAL" clId="{6D5B97FB-6377-47E9-A5E5-4C444676BC9E}" dt="2023-11-10T08:59:07.169" v="850" actId="1076"/>
          <ac:picMkLst>
            <pc:docMk/>
            <pc:sldMk cId="3283683703" sldId="451"/>
            <ac:picMk id="5" creationId="{C70C02CE-FE77-9803-A0E6-85446E6B120F}"/>
          </ac:picMkLst>
        </pc:picChg>
      </pc:sldChg>
      <pc:sldChg chg="delSp modSp add mod">
        <pc:chgData name="Ceri Phelps" userId="44e5b747-28bd-454d-8b1f-8b8d7db49187" providerId="ADAL" clId="{6D5B97FB-6377-47E9-A5E5-4C444676BC9E}" dt="2023-11-10T08:58:44.737" v="848" actId="20577"/>
        <pc:sldMkLst>
          <pc:docMk/>
          <pc:sldMk cId="842372968" sldId="452"/>
        </pc:sldMkLst>
        <pc:spChg chg="del">
          <ac:chgData name="Ceri Phelps" userId="44e5b747-28bd-454d-8b1f-8b8d7db49187" providerId="ADAL" clId="{6D5B97FB-6377-47E9-A5E5-4C444676BC9E}" dt="2023-11-10T08:58:36.074" v="844" actId="478"/>
          <ac:spMkLst>
            <pc:docMk/>
            <pc:sldMk cId="842372968" sldId="452"/>
            <ac:spMk id="7" creationId="{3653701F-9CB0-80F0-3CAB-C6D2C7899918}"/>
          </ac:spMkLst>
        </pc:spChg>
        <pc:spChg chg="mod">
          <ac:chgData name="Ceri Phelps" userId="44e5b747-28bd-454d-8b1f-8b8d7db49187" providerId="ADAL" clId="{6D5B97FB-6377-47E9-A5E5-4C444676BC9E}" dt="2023-11-10T08:58:44.737" v="848" actId="20577"/>
          <ac:spMkLst>
            <pc:docMk/>
            <pc:sldMk cId="842372968" sldId="452"/>
            <ac:spMk id="9" creationId="{50CEAD1A-2C1C-86D3-DCFE-CEA9F9CD585B}"/>
          </ac:spMkLst>
        </pc:spChg>
        <pc:picChg chg="mod">
          <ac:chgData name="Ceri Phelps" userId="44e5b747-28bd-454d-8b1f-8b8d7db49187" providerId="ADAL" clId="{6D5B97FB-6377-47E9-A5E5-4C444676BC9E}" dt="2023-11-10T08:58:40.892" v="846" actId="1076"/>
          <ac:picMkLst>
            <pc:docMk/>
            <pc:sldMk cId="842372968" sldId="452"/>
            <ac:picMk id="5" creationId="{C70C02CE-FE77-9803-A0E6-85446E6B120F}"/>
          </ac:picMkLst>
        </pc:picChg>
      </pc:sldChg>
      <pc:sldChg chg="addSp delSp modSp new mod modClrScheme chgLayout">
        <pc:chgData name="Ceri Phelps" userId="44e5b747-28bd-454d-8b1f-8b8d7db49187" providerId="ADAL" clId="{6D5B97FB-6377-47E9-A5E5-4C444676BC9E}" dt="2023-11-10T09:05:22.212" v="879" actId="1076"/>
        <pc:sldMkLst>
          <pc:docMk/>
          <pc:sldMk cId="1871642036" sldId="453"/>
        </pc:sldMkLst>
        <pc:spChg chg="del">
          <ac:chgData name="Ceri Phelps" userId="44e5b747-28bd-454d-8b1f-8b8d7db49187" providerId="ADAL" clId="{6D5B97FB-6377-47E9-A5E5-4C444676BC9E}" dt="2023-11-10T09:04:21.968" v="853" actId="700"/>
          <ac:spMkLst>
            <pc:docMk/>
            <pc:sldMk cId="1871642036" sldId="453"/>
            <ac:spMk id="2" creationId="{DB13DEB1-37EC-8284-6BA4-2FD6EBE30E40}"/>
          </ac:spMkLst>
        </pc:spChg>
        <pc:spChg chg="del">
          <ac:chgData name="Ceri Phelps" userId="44e5b747-28bd-454d-8b1f-8b8d7db49187" providerId="ADAL" clId="{6D5B97FB-6377-47E9-A5E5-4C444676BC9E}" dt="2023-11-10T09:04:21.968" v="853" actId="700"/>
          <ac:spMkLst>
            <pc:docMk/>
            <pc:sldMk cId="1871642036" sldId="453"/>
            <ac:spMk id="3" creationId="{6CC21D3D-D64C-BA70-851E-B6C3060527D4}"/>
          </ac:spMkLst>
        </pc:spChg>
        <pc:spChg chg="add del mod">
          <ac:chgData name="Ceri Phelps" userId="44e5b747-28bd-454d-8b1f-8b8d7db49187" providerId="ADAL" clId="{6D5B97FB-6377-47E9-A5E5-4C444676BC9E}" dt="2023-11-10T09:04:30.646" v="858" actId="22"/>
          <ac:spMkLst>
            <pc:docMk/>
            <pc:sldMk cId="1871642036" sldId="453"/>
            <ac:spMk id="5" creationId="{F821AF81-DD69-BB28-70CC-386DBCC0D782}"/>
          </ac:spMkLst>
        </pc:spChg>
        <pc:graphicFrameChg chg="add mod modGraphic">
          <ac:chgData name="Ceri Phelps" userId="44e5b747-28bd-454d-8b1f-8b8d7db49187" providerId="ADAL" clId="{6D5B97FB-6377-47E9-A5E5-4C444676BC9E}" dt="2023-11-10T09:05:22.212" v="879" actId="1076"/>
          <ac:graphicFrameMkLst>
            <pc:docMk/>
            <pc:sldMk cId="1871642036" sldId="453"/>
            <ac:graphicFrameMk id="7" creationId="{80938E9F-F59C-25E4-F0F9-58B6AAC02400}"/>
          </ac:graphicFrameMkLst>
        </pc:graphicFrameChg>
        <pc:picChg chg="add del mod">
          <ac:chgData name="Ceri Phelps" userId="44e5b747-28bd-454d-8b1f-8b8d7db49187" providerId="ADAL" clId="{6D5B97FB-6377-47E9-A5E5-4C444676BC9E}" dt="2023-11-10T09:04:44.699" v="864"/>
          <ac:picMkLst>
            <pc:docMk/>
            <pc:sldMk cId="1871642036" sldId="453"/>
            <ac:picMk id="6" creationId="{5395DEBF-C8C8-6AC4-0FC0-10EF0E6A0B02}"/>
          </ac:picMkLst>
        </pc:picChg>
      </pc:sldChg>
      <pc:sldChg chg="addSp delSp modSp new mod setBg">
        <pc:chgData name="Ceri Phelps" userId="44e5b747-28bd-454d-8b1f-8b8d7db49187" providerId="ADAL" clId="{6D5B97FB-6377-47E9-A5E5-4C444676BC9E}" dt="2023-11-10T09:08:15.084" v="889" actId="26606"/>
        <pc:sldMkLst>
          <pc:docMk/>
          <pc:sldMk cId="3995030808" sldId="454"/>
        </pc:sldMkLst>
        <pc:spChg chg="mod">
          <ac:chgData name="Ceri Phelps" userId="44e5b747-28bd-454d-8b1f-8b8d7db49187" providerId="ADAL" clId="{6D5B97FB-6377-47E9-A5E5-4C444676BC9E}" dt="2023-11-10T09:08:15.084" v="889" actId="26606"/>
          <ac:spMkLst>
            <pc:docMk/>
            <pc:sldMk cId="3995030808" sldId="454"/>
            <ac:spMk id="2" creationId="{B932CFCE-3024-D5AC-1FC2-B718A6885A4F}"/>
          </ac:spMkLst>
        </pc:spChg>
        <pc:spChg chg="del">
          <ac:chgData name="Ceri Phelps" userId="44e5b747-28bd-454d-8b1f-8b8d7db49187" providerId="ADAL" clId="{6D5B97FB-6377-47E9-A5E5-4C444676BC9E}" dt="2023-11-10T09:08:04.684" v="885" actId="478"/>
          <ac:spMkLst>
            <pc:docMk/>
            <pc:sldMk cId="3995030808" sldId="454"/>
            <ac:spMk id="3" creationId="{7CB54773-381A-F717-D5A4-FB0FD0923504}"/>
          </ac:spMkLst>
        </pc:spChg>
        <pc:spChg chg="add">
          <ac:chgData name="Ceri Phelps" userId="44e5b747-28bd-454d-8b1f-8b8d7db49187" providerId="ADAL" clId="{6D5B97FB-6377-47E9-A5E5-4C444676BC9E}" dt="2023-11-10T09:08:15.084" v="889" actId="26606"/>
          <ac:spMkLst>
            <pc:docMk/>
            <pc:sldMk cId="3995030808" sldId="454"/>
            <ac:spMk id="9" creationId="{1CE580D1-F917-4567-AFB4-99AA9B52ADF0}"/>
          </ac:spMkLst>
        </pc:spChg>
        <pc:spChg chg="add">
          <ac:chgData name="Ceri Phelps" userId="44e5b747-28bd-454d-8b1f-8b8d7db49187" providerId="ADAL" clId="{6D5B97FB-6377-47E9-A5E5-4C444676BC9E}" dt="2023-11-10T09:08:15.084" v="889" actId="26606"/>
          <ac:spMkLst>
            <pc:docMk/>
            <pc:sldMk cId="3995030808" sldId="454"/>
            <ac:spMk id="17" creationId="{1C69834E-5EEE-4D61-833E-04928896454C}"/>
          </ac:spMkLst>
        </pc:spChg>
        <pc:spChg chg="add">
          <ac:chgData name="Ceri Phelps" userId="44e5b747-28bd-454d-8b1f-8b8d7db49187" providerId="ADAL" clId="{6D5B97FB-6377-47E9-A5E5-4C444676BC9E}" dt="2023-11-10T09:08:15.084" v="889" actId="26606"/>
          <ac:spMkLst>
            <pc:docMk/>
            <pc:sldMk cId="3995030808" sldId="454"/>
            <ac:spMk id="19" creationId="{58E5D9BA-46E7-4BFA-9C74-75495BF6F54D}"/>
          </ac:spMkLst>
        </pc:spChg>
        <pc:grpChg chg="add">
          <ac:chgData name="Ceri Phelps" userId="44e5b747-28bd-454d-8b1f-8b8d7db49187" providerId="ADAL" clId="{6D5B97FB-6377-47E9-A5E5-4C444676BC9E}" dt="2023-11-10T09:08:15.084" v="889" actId="26606"/>
          <ac:grpSpMkLst>
            <pc:docMk/>
            <pc:sldMk cId="3995030808" sldId="454"/>
            <ac:grpSpMk id="21" creationId="{4BE4308E-D3C7-4FB9-928C-C0B7F62ECFF5}"/>
          </ac:grpSpMkLst>
        </pc:grpChg>
        <pc:picChg chg="add mod">
          <ac:chgData name="Ceri Phelps" userId="44e5b747-28bd-454d-8b1f-8b8d7db49187" providerId="ADAL" clId="{6D5B97FB-6377-47E9-A5E5-4C444676BC9E}" dt="2023-11-10T09:08:15.084" v="889" actId="26606"/>
          <ac:picMkLst>
            <pc:docMk/>
            <pc:sldMk cId="3995030808" sldId="454"/>
            <ac:picMk id="4" creationId="{B4F2144B-7DB2-E9AB-B4E5-5328C5B32326}"/>
          </ac:picMkLst>
        </pc:picChg>
        <pc:picChg chg="add">
          <ac:chgData name="Ceri Phelps" userId="44e5b747-28bd-454d-8b1f-8b8d7db49187" providerId="ADAL" clId="{6D5B97FB-6377-47E9-A5E5-4C444676BC9E}" dt="2023-11-10T09:08:15.084" v="889" actId="26606"/>
          <ac:picMkLst>
            <pc:docMk/>
            <pc:sldMk cId="3995030808" sldId="454"/>
            <ac:picMk id="11" creationId="{1F5620B8-A2D8-4568-B566-F0453A0D9167}"/>
          </ac:picMkLst>
        </pc:picChg>
        <pc:picChg chg="add">
          <ac:chgData name="Ceri Phelps" userId="44e5b747-28bd-454d-8b1f-8b8d7db49187" providerId="ADAL" clId="{6D5B97FB-6377-47E9-A5E5-4C444676BC9E}" dt="2023-11-10T09:08:15.084" v="889" actId="26606"/>
          <ac:picMkLst>
            <pc:docMk/>
            <pc:sldMk cId="3995030808" sldId="454"/>
            <ac:picMk id="27" creationId="{4C401D57-600A-4C91-AC9A-14CA1ED6F7D8}"/>
          </ac:picMkLst>
        </pc:picChg>
        <pc:cxnChg chg="add">
          <ac:chgData name="Ceri Phelps" userId="44e5b747-28bd-454d-8b1f-8b8d7db49187" providerId="ADAL" clId="{6D5B97FB-6377-47E9-A5E5-4C444676BC9E}" dt="2023-11-10T09:08:15.084" v="889" actId="26606"/>
          <ac:cxnSpMkLst>
            <pc:docMk/>
            <pc:sldMk cId="3995030808" sldId="454"/>
            <ac:cxnSpMk id="13" creationId="{1C7D2BA4-4B7A-4596-8BCC-5CF715423894}"/>
          </ac:cxnSpMkLst>
        </pc:cxnChg>
        <pc:cxnChg chg="add">
          <ac:chgData name="Ceri Phelps" userId="44e5b747-28bd-454d-8b1f-8b8d7db49187" providerId="ADAL" clId="{6D5B97FB-6377-47E9-A5E5-4C444676BC9E}" dt="2023-11-10T09:08:15.084" v="889" actId="26606"/>
          <ac:cxnSpMkLst>
            <pc:docMk/>
            <pc:sldMk cId="3995030808" sldId="454"/>
            <ac:cxnSpMk id="15" creationId="{4977F1E1-2B6F-4BB6-899F-67D8764D83C5}"/>
          </ac:cxnSpMkLst>
        </pc:cxnChg>
        <pc:cxnChg chg="add">
          <ac:chgData name="Ceri Phelps" userId="44e5b747-28bd-454d-8b1f-8b8d7db49187" providerId="ADAL" clId="{6D5B97FB-6377-47E9-A5E5-4C444676BC9E}" dt="2023-11-10T09:08:15.084" v="889" actId="26606"/>
          <ac:cxnSpMkLst>
            <pc:docMk/>
            <pc:sldMk cId="3995030808" sldId="454"/>
            <ac:cxnSpMk id="25" creationId="{D8155E42-34DF-487F-9EE3-78A6093B3F81}"/>
          </ac:cxnSpMkLst>
        </pc:cxnChg>
        <pc:cxnChg chg="add">
          <ac:chgData name="Ceri Phelps" userId="44e5b747-28bd-454d-8b1f-8b8d7db49187" providerId="ADAL" clId="{6D5B97FB-6377-47E9-A5E5-4C444676BC9E}" dt="2023-11-10T09:08:15.084" v="889" actId="26606"/>
          <ac:cxnSpMkLst>
            <pc:docMk/>
            <pc:sldMk cId="3995030808" sldId="454"/>
            <ac:cxnSpMk id="29" creationId="{412BDC66-00FA-4A3F-9BC7-BE05FF7705F8}"/>
          </ac:cxnSpMkLst>
        </pc:cxnChg>
      </pc:sldChg>
    </pc:docChg>
  </pc:docChgLst>
  <pc:docChgLst>
    <pc:chgData name="Ceri Phelps" userId="44e5b747-28bd-454d-8b1f-8b8d7db49187" providerId="ADAL" clId="{4029E580-AE23-4DE5-B15D-763353D68669}"/>
    <pc:docChg chg="undo custSel addSld delSld modSld delMainMaster">
      <pc:chgData name="Ceri Phelps" userId="44e5b747-28bd-454d-8b1f-8b8d7db49187" providerId="ADAL" clId="{4029E580-AE23-4DE5-B15D-763353D68669}" dt="2023-09-18T16:03:06.125" v="100" actId="47"/>
      <pc:docMkLst>
        <pc:docMk/>
      </pc:docMkLst>
      <pc:sldChg chg="modSp mod modAnim">
        <pc:chgData name="Ceri Phelps" userId="44e5b747-28bd-454d-8b1f-8b8d7db49187" providerId="ADAL" clId="{4029E580-AE23-4DE5-B15D-763353D68669}" dt="2023-09-18T15:57:53.245" v="6" actId="27636"/>
        <pc:sldMkLst>
          <pc:docMk/>
          <pc:sldMk cId="4023971008" sldId="256"/>
        </pc:sldMkLst>
        <pc:spChg chg="mod">
          <ac:chgData name="Ceri Phelps" userId="44e5b747-28bd-454d-8b1f-8b8d7db49187" providerId="ADAL" clId="{4029E580-AE23-4DE5-B15D-763353D68669}" dt="2023-09-18T15:57:53.245" v="6" actId="27636"/>
          <ac:spMkLst>
            <pc:docMk/>
            <pc:sldMk cId="4023971008" sldId="256"/>
            <ac:spMk id="3" creationId="{00000000-0000-0000-0000-000000000000}"/>
          </ac:spMkLst>
        </pc:spChg>
      </pc:sldChg>
      <pc:sldChg chg="modSp">
        <pc:chgData name="Ceri Phelps" userId="44e5b747-28bd-454d-8b1f-8b8d7db49187" providerId="ADAL" clId="{4029E580-AE23-4DE5-B15D-763353D68669}" dt="2023-09-18T15:59:13.784" v="31" actId="207"/>
        <pc:sldMkLst>
          <pc:docMk/>
          <pc:sldMk cId="1649751843" sldId="273"/>
        </pc:sldMkLst>
        <pc:spChg chg="mod">
          <ac:chgData name="Ceri Phelps" userId="44e5b747-28bd-454d-8b1f-8b8d7db49187" providerId="ADAL" clId="{4029E580-AE23-4DE5-B15D-763353D68669}" dt="2023-09-18T15:59:13.784" v="31" actId="207"/>
          <ac:spMkLst>
            <pc:docMk/>
            <pc:sldMk cId="1649751843" sldId="273"/>
            <ac:spMk id="2" creationId="{00000000-0000-0000-0000-000000000000}"/>
          </ac:spMkLst>
        </pc:spChg>
      </pc:sldChg>
      <pc:sldChg chg="del">
        <pc:chgData name="Ceri Phelps" userId="44e5b747-28bd-454d-8b1f-8b8d7db49187" providerId="ADAL" clId="{4029E580-AE23-4DE5-B15D-763353D68669}" dt="2023-09-18T15:58:06.180" v="8" actId="47"/>
        <pc:sldMkLst>
          <pc:docMk/>
          <pc:sldMk cId="2638350330" sldId="278"/>
        </pc:sldMkLst>
      </pc:sldChg>
      <pc:sldChg chg="del">
        <pc:chgData name="Ceri Phelps" userId="44e5b747-28bd-454d-8b1f-8b8d7db49187" providerId="ADAL" clId="{4029E580-AE23-4DE5-B15D-763353D68669}" dt="2023-09-18T16:01:56.176" v="99" actId="2696"/>
        <pc:sldMkLst>
          <pc:docMk/>
          <pc:sldMk cId="1066239484" sldId="304"/>
        </pc:sldMkLst>
      </pc:sldChg>
      <pc:sldChg chg="del">
        <pc:chgData name="Ceri Phelps" userId="44e5b747-28bd-454d-8b1f-8b8d7db49187" providerId="ADAL" clId="{4029E580-AE23-4DE5-B15D-763353D68669}" dt="2023-09-18T16:01:56.176" v="99" actId="2696"/>
        <pc:sldMkLst>
          <pc:docMk/>
          <pc:sldMk cId="612819751" sldId="305"/>
        </pc:sldMkLst>
      </pc:sldChg>
      <pc:sldChg chg="del">
        <pc:chgData name="Ceri Phelps" userId="44e5b747-28bd-454d-8b1f-8b8d7db49187" providerId="ADAL" clId="{4029E580-AE23-4DE5-B15D-763353D68669}" dt="2023-09-18T16:01:56.176" v="99" actId="2696"/>
        <pc:sldMkLst>
          <pc:docMk/>
          <pc:sldMk cId="3245079660" sldId="306"/>
        </pc:sldMkLst>
      </pc:sldChg>
      <pc:sldChg chg="del">
        <pc:chgData name="Ceri Phelps" userId="44e5b747-28bd-454d-8b1f-8b8d7db49187" providerId="ADAL" clId="{4029E580-AE23-4DE5-B15D-763353D68669}" dt="2023-09-18T16:00:30.843" v="75" actId="47"/>
        <pc:sldMkLst>
          <pc:docMk/>
          <pc:sldMk cId="808675222" sldId="319"/>
        </pc:sldMkLst>
      </pc:sldChg>
      <pc:sldChg chg="del">
        <pc:chgData name="Ceri Phelps" userId="44e5b747-28bd-454d-8b1f-8b8d7db49187" providerId="ADAL" clId="{4029E580-AE23-4DE5-B15D-763353D68669}" dt="2023-09-18T16:00:32.325" v="76" actId="47"/>
        <pc:sldMkLst>
          <pc:docMk/>
          <pc:sldMk cId="2683074176" sldId="320"/>
        </pc:sldMkLst>
      </pc:sldChg>
      <pc:sldChg chg="del">
        <pc:chgData name="Ceri Phelps" userId="44e5b747-28bd-454d-8b1f-8b8d7db49187" providerId="ADAL" clId="{4029E580-AE23-4DE5-B15D-763353D68669}" dt="2023-09-18T16:00:35.153" v="77" actId="47"/>
        <pc:sldMkLst>
          <pc:docMk/>
          <pc:sldMk cId="3168214127" sldId="321"/>
        </pc:sldMkLst>
      </pc:sldChg>
      <pc:sldChg chg="del">
        <pc:chgData name="Ceri Phelps" userId="44e5b747-28bd-454d-8b1f-8b8d7db49187" providerId="ADAL" clId="{4029E580-AE23-4DE5-B15D-763353D68669}" dt="2023-09-18T16:00:36.509" v="78" actId="47"/>
        <pc:sldMkLst>
          <pc:docMk/>
          <pc:sldMk cId="1522211231" sldId="322"/>
        </pc:sldMkLst>
      </pc:sldChg>
      <pc:sldChg chg="del">
        <pc:chgData name="Ceri Phelps" userId="44e5b747-28bd-454d-8b1f-8b8d7db49187" providerId="ADAL" clId="{4029E580-AE23-4DE5-B15D-763353D68669}" dt="2023-09-18T16:00:37.961" v="80" actId="47"/>
        <pc:sldMkLst>
          <pc:docMk/>
          <pc:sldMk cId="1006197975" sldId="325"/>
        </pc:sldMkLst>
      </pc:sldChg>
      <pc:sldChg chg="del">
        <pc:chgData name="Ceri Phelps" userId="44e5b747-28bd-454d-8b1f-8b8d7db49187" providerId="ADAL" clId="{4029E580-AE23-4DE5-B15D-763353D68669}" dt="2023-09-18T16:00:38.880" v="81" actId="47"/>
        <pc:sldMkLst>
          <pc:docMk/>
          <pc:sldMk cId="1152104279" sldId="326"/>
        </pc:sldMkLst>
      </pc:sldChg>
      <pc:sldChg chg="del">
        <pc:chgData name="Ceri Phelps" userId="44e5b747-28bd-454d-8b1f-8b8d7db49187" providerId="ADAL" clId="{4029E580-AE23-4DE5-B15D-763353D68669}" dt="2023-09-18T16:00:40.122" v="82" actId="47"/>
        <pc:sldMkLst>
          <pc:docMk/>
          <pc:sldMk cId="3354909150" sldId="327"/>
        </pc:sldMkLst>
      </pc:sldChg>
      <pc:sldChg chg="del">
        <pc:chgData name="Ceri Phelps" userId="44e5b747-28bd-454d-8b1f-8b8d7db49187" providerId="ADAL" clId="{4029E580-AE23-4DE5-B15D-763353D68669}" dt="2023-09-18T16:00:42.097" v="83" actId="47"/>
        <pc:sldMkLst>
          <pc:docMk/>
          <pc:sldMk cId="3800131547" sldId="328"/>
        </pc:sldMkLst>
      </pc:sldChg>
      <pc:sldChg chg="del">
        <pc:chgData name="Ceri Phelps" userId="44e5b747-28bd-454d-8b1f-8b8d7db49187" providerId="ADAL" clId="{4029E580-AE23-4DE5-B15D-763353D68669}" dt="2023-09-18T16:00:42.984" v="84" actId="47"/>
        <pc:sldMkLst>
          <pc:docMk/>
          <pc:sldMk cId="2959649393" sldId="329"/>
        </pc:sldMkLst>
      </pc:sldChg>
      <pc:sldChg chg="del">
        <pc:chgData name="Ceri Phelps" userId="44e5b747-28bd-454d-8b1f-8b8d7db49187" providerId="ADAL" clId="{4029E580-AE23-4DE5-B15D-763353D68669}" dt="2023-09-18T16:00:48.061" v="85" actId="47"/>
        <pc:sldMkLst>
          <pc:docMk/>
          <pc:sldMk cId="360022110" sldId="330"/>
        </pc:sldMkLst>
      </pc:sldChg>
      <pc:sldChg chg="del">
        <pc:chgData name="Ceri Phelps" userId="44e5b747-28bd-454d-8b1f-8b8d7db49187" providerId="ADAL" clId="{4029E580-AE23-4DE5-B15D-763353D68669}" dt="2023-09-18T16:00:52.865" v="86" actId="47"/>
        <pc:sldMkLst>
          <pc:docMk/>
          <pc:sldMk cId="4194571839" sldId="331"/>
        </pc:sldMkLst>
      </pc:sldChg>
      <pc:sldChg chg="del">
        <pc:chgData name="Ceri Phelps" userId="44e5b747-28bd-454d-8b1f-8b8d7db49187" providerId="ADAL" clId="{4029E580-AE23-4DE5-B15D-763353D68669}" dt="2023-09-18T16:00:54" v="87" actId="47"/>
        <pc:sldMkLst>
          <pc:docMk/>
          <pc:sldMk cId="3240043436" sldId="332"/>
        </pc:sldMkLst>
      </pc:sldChg>
      <pc:sldChg chg="del">
        <pc:chgData name="Ceri Phelps" userId="44e5b747-28bd-454d-8b1f-8b8d7db49187" providerId="ADAL" clId="{4029E580-AE23-4DE5-B15D-763353D68669}" dt="2023-09-18T16:00:54.952" v="88" actId="47"/>
        <pc:sldMkLst>
          <pc:docMk/>
          <pc:sldMk cId="3924731789" sldId="333"/>
        </pc:sldMkLst>
      </pc:sldChg>
      <pc:sldChg chg="del">
        <pc:chgData name="Ceri Phelps" userId="44e5b747-28bd-454d-8b1f-8b8d7db49187" providerId="ADAL" clId="{4029E580-AE23-4DE5-B15D-763353D68669}" dt="2023-09-18T16:00:55.991" v="89" actId="47"/>
        <pc:sldMkLst>
          <pc:docMk/>
          <pc:sldMk cId="329459142" sldId="334"/>
        </pc:sldMkLst>
      </pc:sldChg>
      <pc:sldChg chg="del">
        <pc:chgData name="Ceri Phelps" userId="44e5b747-28bd-454d-8b1f-8b8d7db49187" providerId="ADAL" clId="{4029E580-AE23-4DE5-B15D-763353D68669}" dt="2023-09-18T16:00:57.242" v="90" actId="47"/>
        <pc:sldMkLst>
          <pc:docMk/>
          <pc:sldMk cId="1227372481" sldId="335"/>
        </pc:sldMkLst>
      </pc:sldChg>
      <pc:sldChg chg="del">
        <pc:chgData name="Ceri Phelps" userId="44e5b747-28bd-454d-8b1f-8b8d7db49187" providerId="ADAL" clId="{4029E580-AE23-4DE5-B15D-763353D68669}" dt="2023-09-18T16:01:56.176" v="99" actId="2696"/>
        <pc:sldMkLst>
          <pc:docMk/>
          <pc:sldMk cId="3969683819" sldId="336"/>
        </pc:sldMkLst>
      </pc:sldChg>
      <pc:sldChg chg="del">
        <pc:chgData name="Ceri Phelps" userId="44e5b747-28bd-454d-8b1f-8b8d7db49187" providerId="ADAL" clId="{4029E580-AE23-4DE5-B15D-763353D68669}" dt="2023-09-18T16:01:03.163" v="94" actId="47"/>
        <pc:sldMkLst>
          <pc:docMk/>
          <pc:sldMk cId="1416975486" sldId="340"/>
        </pc:sldMkLst>
      </pc:sldChg>
      <pc:sldChg chg="del">
        <pc:chgData name="Ceri Phelps" userId="44e5b747-28bd-454d-8b1f-8b8d7db49187" providerId="ADAL" clId="{4029E580-AE23-4DE5-B15D-763353D68669}" dt="2023-09-18T16:01:05.458" v="96" actId="47"/>
        <pc:sldMkLst>
          <pc:docMk/>
          <pc:sldMk cId="505903806" sldId="342"/>
        </pc:sldMkLst>
      </pc:sldChg>
      <pc:sldChg chg="del">
        <pc:chgData name="Ceri Phelps" userId="44e5b747-28bd-454d-8b1f-8b8d7db49187" providerId="ADAL" clId="{4029E580-AE23-4DE5-B15D-763353D68669}" dt="2023-09-18T16:01:06.478" v="97" actId="47"/>
        <pc:sldMkLst>
          <pc:docMk/>
          <pc:sldMk cId="1935440554" sldId="343"/>
        </pc:sldMkLst>
      </pc:sldChg>
      <pc:sldChg chg="del">
        <pc:chgData name="Ceri Phelps" userId="44e5b747-28bd-454d-8b1f-8b8d7db49187" providerId="ADAL" clId="{4029E580-AE23-4DE5-B15D-763353D68669}" dt="2023-09-18T15:58:04.371" v="7" actId="47"/>
        <pc:sldMkLst>
          <pc:docMk/>
          <pc:sldMk cId="3063605309" sldId="347"/>
        </pc:sldMkLst>
      </pc:sldChg>
      <pc:sldChg chg="modSp mod">
        <pc:chgData name="Ceri Phelps" userId="44e5b747-28bd-454d-8b1f-8b8d7db49187" providerId="ADAL" clId="{4029E580-AE23-4DE5-B15D-763353D68669}" dt="2023-09-18T15:59:49.876" v="74" actId="20577"/>
        <pc:sldMkLst>
          <pc:docMk/>
          <pc:sldMk cId="0" sldId="359"/>
        </pc:sldMkLst>
        <pc:spChg chg="mod">
          <ac:chgData name="Ceri Phelps" userId="44e5b747-28bd-454d-8b1f-8b8d7db49187" providerId="ADAL" clId="{4029E580-AE23-4DE5-B15D-763353D68669}" dt="2023-09-18T15:59:49.876" v="74" actId="20577"/>
          <ac:spMkLst>
            <pc:docMk/>
            <pc:sldMk cId="0" sldId="359"/>
            <ac:spMk id="36866" creationId="{26CE26D5-7CB8-4C43-AD16-8783CFE5317C}"/>
          </ac:spMkLst>
        </pc:spChg>
      </pc:sldChg>
      <pc:sldChg chg="del">
        <pc:chgData name="Ceri Phelps" userId="44e5b747-28bd-454d-8b1f-8b8d7db49187" providerId="ADAL" clId="{4029E580-AE23-4DE5-B15D-763353D68669}" dt="2023-09-18T15:58:07.391" v="9" actId="47"/>
        <pc:sldMkLst>
          <pc:docMk/>
          <pc:sldMk cId="0" sldId="417"/>
        </pc:sldMkLst>
      </pc:sldChg>
      <pc:sldChg chg="del">
        <pc:chgData name="Ceri Phelps" userId="44e5b747-28bd-454d-8b1f-8b8d7db49187" providerId="ADAL" clId="{4029E580-AE23-4DE5-B15D-763353D68669}" dt="2023-09-18T15:58:20.036" v="10" actId="47"/>
        <pc:sldMkLst>
          <pc:docMk/>
          <pc:sldMk cId="532394173" sldId="418"/>
        </pc:sldMkLst>
      </pc:sldChg>
      <pc:sldChg chg="del">
        <pc:chgData name="Ceri Phelps" userId="44e5b747-28bd-454d-8b1f-8b8d7db49187" providerId="ADAL" clId="{4029E580-AE23-4DE5-B15D-763353D68669}" dt="2023-09-18T15:58:21.729" v="11" actId="47"/>
        <pc:sldMkLst>
          <pc:docMk/>
          <pc:sldMk cId="663506384" sldId="419"/>
        </pc:sldMkLst>
      </pc:sldChg>
      <pc:sldChg chg="del">
        <pc:chgData name="Ceri Phelps" userId="44e5b747-28bd-454d-8b1f-8b8d7db49187" providerId="ADAL" clId="{4029E580-AE23-4DE5-B15D-763353D68669}" dt="2023-09-18T15:58:32.446" v="15" actId="47"/>
        <pc:sldMkLst>
          <pc:docMk/>
          <pc:sldMk cId="1663616011" sldId="420"/>
        </pc:sldMkLst>
      </pc:sldChg>
      <pc:sldChg chg="del">
        <pc:chgData name="Ceri Phelps" userId="44e5b747-28bd-454d-8b1f-8b8d7db49187" providerId="ADAL" clId="{4029E580-AE23-4DE5-B15D-763353D68669}" dt="2023-09-18T15:58:39.527" v="18" actId="47"/>
        <pc:sldMkLst>
          <pc:docMk/>
          <pc:sldMk cId="1355954763" sldId="421"/>
        </pc:sldMkLst>
      </pc:sldChg>
      <pc:sldChg chg="del">
        <pc:chgData name="Ceri Phelps" userId="44e5b747-28bd-454d-8b1f-8b8d7db49187" providerId="ADAL" clId="{4029E580-AE23-4DE5-B15D-763353D68669}" dt="2023-09-18T15:58:27.651" v="12" actId="47"/>
        <pc:sldMkLst>
          <pc:docMk/>
          <pc:sldMk cId="1569225694" sldId="422"/>
        </pc:sldMkLst>
      </pc:sldChg>
      <pc:sldChg chg="del">
        <pc:chgData name="Ceri Phelps" userId="44e5b747-28bd-454d-8b1f-8b8d7db49187" providerId="ADAL" clId="{4029E580-AE23-4DE5-B15D-763353D68669}" dt="2023-09-18T15:58:35.976" v="17" actId="47"/>
        <pc:sldMkLst>
          <pc:docMk/>
          <pc:sldMk cId="1393896265" sldId="423"/>
        </pc:sldMkLst>
      </pc:sldChg>
      <pc:sldChg chg="del">
        <pc:chgData name="Ceri Phelps" userId="44e5b747-28bd-454d-8b1f-8b8d7db49187" providerId="ADAL" clId="{4029E580-AE23-4DE5-B15D-763353D68669}" dt="2023-09-18T15:58:29.040" v="13" actId="47"/>
        <pc:sldMkLst>
          <pc:docMk/>
          <pc:sldMk cId="3933043632" sldId="424"/>
        </pc:sldMkLst>
      </pc:sldChg>
      <pc:sldChg chg="del">
        <pc:chgData name="Ceri Phelps" userId="44e5b747-28bd-454d-8b1f-8b8d7db49187" providerId="ADAL" clId="{4029E580-AE23-4DE5-B15D-763353D68669}" dt="2023-09-18T15:58:35.089" v="16" actId="47"/>
        <pc:sldMkLst>
          <pc:docMk/>
          <pc:sldMk cId="4067445989" sldId="426"/>
        </pc:sldMkLst>
      </pc:sldChg>
      <pc:sldChg chg="del">
        <pc:chgData name="Ceri Phelps" userId="44e5b747-28bd-454d-8b1f-8b8d7db49187" providerId="ADAL" clId="{4029E580-AE23-4DE5-B15D-763353D68669}" dt="2023-09-18T16:00:37.195" v="79" actId="47"/>
        <pc:sldMkLst>
          <pc:docMk/>
          <pc:sldMk cId="2382025372" sldId="436"/>
        </pc:sldMkLst>
      </pc:sldChg>
      <pc:sldChg chg="del">
        <pc:chgData name="Ceri Phelps" userId="44e5b747-28bd-454d-8b1f-8b8d7db49187" providerId="ADAL" clId="{4029E580-AE23-4DE5-B15D-763353D68669}" dt="2023-09-18T16:00:59.790" v="91" actId="47"/>
        <pc:sldMkLst>
          <pc:docMk/>
          <pc:sldMk cId="3945211496" sldId="437"/>
        </pc:sldMkLst>
      </pc:sldChg>
      <pc:sldChg chg="del">
        <pc:chgData name="Ceri Phelps" userId="44e5b747-28bd-454d-8b1f-8b8d7db49187" providerId="ADAL" clId="{4029E580-AE23-4DE5-B15D-763353D68669}" dt="2023-09-18T16:01:00.755" v="92" actId="47"/>
        <pc:sldMkLst>
          <pc:docMk/>
          <pc:sldMk cId="1600347440" sldId="438"/>
        </pc:sldMkLst>
      </pc:sldChg>
      <pc:sldChg chg="del">
        <pc:chgData name="Ceri Phelps" userId="44e5b747-28bd-454d-8b1f-8b8d7db49187" providerId="ADAL" clId="{4029E580-AE23-4DE5-B15D-763353D68669}" dt="2023-09-18T16:01:02.437" v="93" actId="47"/>
        <pc:sldMkLst>
          <pc:docMk/>
          <pc:sldMk cId="1224673175" sldId="440"/>
        </pc:sldMkLst>
      </pc:sldChg>
      <pc:sldChg chg="del">
        <pc:chgData name="Ceri Phelps" userId="44e5b747-28bd-454d-8b1f-8b8d7db49187" providerId="ADAL" clId="{4029E580-AE23-4DE5-B15D-763353D68669}" dt="2023-09-18T16:01:04.036" v="95" actId="47"/>
        <pc:sldMkLst>
          <pc:docMk/>
          <pc:sldMk cId="457625038" sldId="441"/>
        </pc:sldMkLst>
      </pc:sldChg>
      <pc:sldChg chg="del">
        <pc:chgData name="Ceri Phelps" userId="44e5b747-28bd-454d-8b1f-8b8d7db49187" providerId="ADAL" clId="{4029E580-AE23-4DE5-B15D-763353D68669}" dt="2023-09-18T16:01:07.435" v="98" actId="47"/>
        <pc:sldMkLst>
          <pc:docMk/>
          <pc:sldMk cId="1189793657" sldId="442"/>
        </pc:sldMkLst>
      </pc:sldChg>
      <pc:sldChg chg="delSp add del setBg delDesignElem">
        <pc:chgData name="Ceri Phelps" userId="44e5b747-28bd-454d-8b1f-8b8d7db49187" providerId="ADAL" clId="{4029E580-AE23-4DE5-B15D-763353D68669}" dt="2023-09-18T15:58:49.336" v="21" actId="47"/>
        <pc:sldMkLst>
          <pc:docMk/>
          <pc:sldMk cId="1856310580" sldId="447"/>
        </pc:sldMkLst>
        <pc:spChg chg="del">
          <ac:chgData name="Ceri Phelps" userId="44e5b747-28bd-454d-8b1f-8b8d7db49187" providerId="ADAL" clId="{4029E580-AE23-4DE5-B15D-763353D68669}" dt="2023-09-18T15:58:45.795" v="20"/>
          <ac:spMkLst>
            <pc:docMk/>
            <pc:sldMk cId="1856310580" sldId="447"/>
            <ac:spMk id="7" creationId="{23522FE7-5A29-4EF6-B1EF-2CA55748A772}"/>
          </ac:spMkLst>
        </pc:spChg>
        <pc:spChg chg="del">
          <ac:chgData name="Ceri Phelps" userId="44e5b747-28bd-454d-8b1f-8b8d7db49187" providerId="ADAL" clId="{4029E580-AE23-4DE5-B15D-763353D68669}" dt="2023-09-18T15:58:45.795" v="20"/>
          <ac:spMkLst>
            <pc:docMk/>
            <pc:sldMk cId="1856310580" sldId="447"/>
            <ac:spMk id="15" creationId="{1C69834E-5EEE-4D61-833E-04928896454C}"/>
          </ac:spMkLst>
        </pc:spChg>
        <pc:spChg chg="del">
          <ac:chgData name="Ceri Phelps" userId="44e5b747-28bd-454d-8b1f-8b8d7db49187" providerId="ADAL" clId="{4029E580-AE23-4DE5-B15D-763353D68669}" dt="2023-09-18T15:58:45.795" v="20"/>
          <ac:spMkLst>
            <pc:docMk/>
            <pc:sldMk cId="1856310580" sldId="447"/>
            <ac:spMk id="17" creationId="{58E5D9BA-46E7-4BFA-9C74-75495BF6F54D}"/>
          </ac:spMkLst>
        </pc:spChg>
        <pc:spChg chg="del">
          <ac:chgData name="Ceri Phelps" userId="44e5b747-28bd-454d-8b1f-8b8d7db49187" providerId="ADAL" clId="{4029E580-AE23-4DE5-B15D-763353D68669}" dt="2023-09-18T15:58:45.795" v="20"/>
          <ac:spMkLst>
            <pc:docMk/>
            <pc:sldMk cId="1856310580" sldId="447"/>
            <ac:spMk id="19" creationId="{5B033D76-5800-44B6-AFE9-EE2106935115}"/>
          </ac:spMkLst>
        </pc:spChg>
        <pc:spChg chg="del">
          <ac:chgData name="Ceri Phelps" userId="44e5b747-28bd-454d-8b1f-8b8d7db49187" providerId="ADAL" clId="{4029E580-AE23-4DE5-B15D-763353D68669}" dt="2023-09-18T15:58:45.795" v="20"/>
          <ac:spMkLst>
            <pc:docMk/>
            <pc:sldMk cId="1856310580" sldId="447"/>
            <ac:spMk id="21" creationId="{522D6F85-FFBA-4F81-AEE5-AAA17CB7AA98}"/>
          </ac:spMkLst>
        </pc:spChg>
        <pc:spChg chg="del">
          <ac:chgData name="Ceri Phelps" userId="44e5b747-28bd-454d-8b1f-8b8d7db49187" providerId="ADAL" clId="{4029E580-AE23-4DE5-B15D-763353D68669}" dt="2023-09-18T15:58:45.795" v="20"/>
          <ac:spMkLst>
            <pc:docMk/>
            <pc:sldMk cId="1856310580" sldId="447"/>
            <ac:spMk id="23" creationId="{27F9AD2E-70BB-475A-A0F2-AD9F308C38FE}"/>
          </ac:spMkLst>
        </pc:spChg>
        <pc:picChg chg="del">
          <ac:chgData name="Ceri Phelps" userId="44e5b747-28bd-454d-8b1f-8b8d7db49187" providerId="ADAL" clId="{4029E580-AE23-4DE5-B15D-763353D68669}" dt="2023-09-18T15:58:45.795" v="20"/>
          <ac:picMkLst>
            <pc:docMk/>
            <pc:sldMk cId="1856310580" sldId="447"/>
            <ac:picMk id="9" creationId="{C2192E09-EBC7-416C-B887-DFF915D7F43D}"/>
          </ac:picMkLst>
        </pc:picChg>
        <pc:picChg chg="del">
          <ac:chgData name="Ceri Phelps" userId="44e5b747-28bd-454d-8b1f-8b8d7db49187" providerId="ADAL" clId="{4029E580-AE23-4DE5-B15D-763353D68669}" dt="2023-09-18T15:58:45.795" v="20"/>
          <ac:picMkLst>
            <pc:docMk/>
            <pc:sldMk cId="1856310580" sldId="447"/>
            <ac:picMk id="25" creationId="{4C401D57-600A-4C91-AC9A-14CA1ED6F7D8}"/>
          </ac:picMkLst>
        </pc:picChg>
        <pc:cxnChg chg="del">
          <ac:chgData name="Ceri Phelps" userId="44e5b747-28bd-454d-8b1f-8b8d7db49187" providerId="ADAL" clId="{4029E580-AE23-4DE5-B15D-763353D68669}" dt="2023-09-18T15:58:45.795" v="20"/>
          <ac:cxnSpMkLst>
            <pc:docMk/>
            <pc:sldMk cId="1856310580" sldId="447"/>
            <ac:cxnSpMk id="11" creationId="{2924498D-E084-44BE-A196-CFCE35564350}"/>
          </ac:cxnSpMkLst>
        </pc:cxnChg>
        <pc:cxnChg chg="del">
          <ac:chgData name="Ceri Phelps" userId="44e5b747-28bd-454d-8b1f-8b8d7db49187" providerId="ADAL" clId="{4029E580-AE23-4DE5-B15D-763353D68669}" dt="2023-09-18T15:58:45.795" v="20"/>
          <ac:cxnSpMkLst>
            <pc:docMk/>
            <pc:sldMk cId="1856310580" sldId="447"/>
            <ac:cxnSpMk id="13" creationId="{3BBC7667-C352-4842-9AFD-E5C16AD002F4}"/>
          </ac:cxnSpMkLst>
        </pc:cxnChg>
        <pc:cxnChg chg="del">
          <ac:chgData name="Ceri Phelps" userId="44e5b747-28bd-454d-8b1f-8b8d7db49187" providerId="ADAL" clId="{4029E580-AE23-4DE5-B15D-763353D68669}" dt="2023-09-18T15:58:45.795" v="20"/>
          <ac:cxnSpMkLst>
            <pc:docMk/>
            <pc:sldMk cId="1856310580" sldId="447"/>
            <ac:cxnSpMk id="27" creationId="{412BDC66-00FA-4A3F-9BC7-BE05FF7705F8}"/>
          </ac:cxnSpMkLst>
        </pc:cxnChg>
      </pc:sldChg>
      <pc:sldChg chg="add">
        <pc:chgData name="Ceri Phelps" userId="44e5b747-28bd-454d-8b1f-8b8d7db49187" providerId="ADAL" clId="{4029E580-AE23-4DE5-B15D-763353D68669}" dt="2023-09-18T15:58:51.379" v="22" actId="2890"/>
        <pc:sldMkLst>
          <pc:docMk/>
          <pc:sldMk cId="2211347142" sldId="447"/>
        </pc:sldMkLst>
      </pc:sldChg>
      <pc:sldChg chg="del">
        <pc:chgData name="Ceri Phelps" userId="44e5b747-28bd-454d-8b1f-8b8d7db49187" providerId="ADAL" clId="{4029E580-AE23-4DE5-B15D-763353D68669}" dt="2023-09-18T15:58:29.762" v="14" actId="47"/>
        <pc:sldMkLst>
          <pc:docMk/>
          <pc:sldMk cId="3479552228" sldId="447"/>
        </pc:sldMkLst>
      </pc:sldChg>
      <pc:sldChg chg="modSp new del mod">
        <pc:chgData name="Ceri Phelps" userId="44e5b747-28bd-454d-8b1f-8b8d7db49187" providerId="ADAL" clId="{4029E580-AE23-4DE5-B15D-763353D68669}" dt="2023-09-18T16:03:06.125" v="100" actId="47"/>
        <pc:sldMkLst>
          <pc:docMk/>
          <pc:sldMk cId="3628362774" sldId="448"/>
        </pc:sldMkLst>
        <pc:spChg chg="mod">
          <ac:chgData name="Ceri Phelps" userId="44e5b747-28bd-454d-8b1f-8b8d7db49187" providerId="ADAL" clId="{4029E580-AE23-4DE5-B15D-763353D68669}" dt="2023-09-18T15:59:28.197" v="69" actId="20577"/>
          <ac:spMkLst>
            <pc:docMk/>
            <pc:sldMk cId="3628362774" sldId="448"/>
            <ac:spMk id="2" creationId="{39BD4758-12C2-A291-1D02-E6982F48441E}"/>
          </ac:spMkLst>
        </pc:spChg>
      </pc:sldChg>
      <pc:sldMasterChg chg="del delSldLayout">
        <pc:chgData name="Ceri Phelps" userId="44e5b747-28bd-454d-8b1f-8b8d7db49187" providerId="ADAL" clId="{4029E580-AE23-4DE5-B15D-763353D68669}" dt="2023-09-18T15:58:39.527" v="18" actId="47"/>
        <pc:sldMasterMkLst>
          <pc:docMk/>
          <pc:sldMasterMk cId="3682842178" sldId="2147483683"/>
        </pc:sldMasterMkLst>
        <pc:sldLayoutChg chg="del">
          <pc:chgData name="Ceri Phelps" userId="44e5b747-28bd-454d-8b1f-8b8d7db49187" providerId="ADAL" clId="{4029E580-AE23-4DE5-B15D-763353D68669}" dt="2023-09-18T15:58:39.527" v="18" actId="47"/>
          <pc:sldLayoutMkLst>
            <pc:docMk/>
            <pc:sldMasterMk cId="3682842178" sldId="2147483683"/>
            <pc:sldLayoutMk cId="769453026" sldId="2147483684"/>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69065946" sldId="2147483685"/>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111599292" sldId="2147483686"/>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1523494282" sldId="2147483687"/>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99227541" sldId="2147483688"/>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3074214524" sldId="2147483689"/>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496554947" sldId="2147483690"/>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1353640612" sldId="2147483691"/>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2333702707" sldId="2147483692"/>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129944121" sldId="2147483693"/>
          </pc:sldLayoutMkLst>
        </pc:sldLayoutChg>
        <pc:sldLayoutChg chg="del">
          <pc:chgData name="Ceri Phelps" userId="44e5b747-28bd-454d-8b1f-8b8d7db49187" providerId="ADAL" clId="{4029E580-AE23-4DE5-B15D-763353D68669}" dt="2023-09-18T15:58:39.527" v="18" actId="47"/>
          <pc:sldLayoutMkLst>
            <pc:docMk/>
            <pc:sldMasterMk cId="3682842178" sldId="2147483683"/>
            <pc:sldLayoutMk cId="285035593" sldId="2147483694"/>
          </pc:sldLayoutMkLst>
        </pc:sldLayoutChg>
        <pc:sldLayoutChg chg="del">
          <pc:chgData name="Ceri Phelps" userId="44e5b747-28bd-454d-8b1f-8b8d7db49187" providerId="ADAL" clId="{4029E580-AE23-4DE5-B15D-763353D68669}" dt="2023-09-18T15:58:06.180" v="8" actId="47"/>
          <pc:sldLayoutMkLst>
            <pc:docMk/>
            <pc:sldMasterMk cId="3682842178" sldId="2147483683"/>
            <pc:sldLayoutMk cId="3969428511" sldId="214748369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8C97F3-060D-471B-AEA0-2BDCFD7E465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444C067-F0D8-4C33-8CFE-A48006150FD0}">
      <dgm:prSet/>
      <dgm:spPr/>
      <dgm:t>
        <a:bodyPr/>
        <a:lstStyle/>
        <a:p>
          <a:r>
            <a:rPr lang="en-GB"/>
            <a:t>Quantitative research:</a:t>
          </a:r>
          <a:endParaRPr lang="en-US"/>
        </a:p>
      </dgm:t>
    </dgm:pt>
    <dgm:pt modelId="{975902A6-A14C-4D04-AB18-4205E5364414}" type="parTrans" cxnId="{33EA7CAF-427E-42C5-B5A8-47B0831EEDB6}">
      <dgm:prSet/>
      <dgm:spPr/>
      <dgm:t>
        <a:bodyPr/>
        <a:lstStyle/>
        <a:p>
          <a:endParaRPr lang="en-US"/>
        </a:p>
      </dgm:t>
    </dgm:pt>
    <dgm:pt modelId="{AAA75C27-0BE0-4BC0-8CBD-E57A0F3CCB0D}" type="sibTrans" cxnId="{33EA7CAF-427E-42C5-B5A8-47B0831EEDB6}">
      <dgm:prSet/>
      <dgm:spPr/>
      <dgm:t>
        <a:bodyPr/>
        <a:lstStyle/>
        <a:p>
          <a:endParaRPr lang="en-US"/>
        </a:p>
      </dgm:t>
    </dgm:pt>
    <dgm:pt modelId="{FAC7EFF5-589C-471A-A4F3-E9D7CC59CACB}">
      <dgm:prSet/>
      <dgm:spPr/>
      <dgm:t>
        <a:bodyPr/>
        <a:lstStyle/>
        <a:p>
          <a:r>
            <a:rPr lang="en-GB"/>
            <a:t>We are not really interested in the sample that we study – we are interested in the target population </a:t>
          </a:r>
          <a:endParaRPr lang="en-US"/>
        </a:p>
      </dgm:t>
    </dgm:pt>
    <dgm:pt modelId="{EBEA2B18-A55F-41D5-A476-6C5BDF7CD62A}" type="parTrans" cxnId="{A800F2E6-FA25-445C-A313-2331EF16360D}">
      <dgm:prSet/>
      <dgm:spPr/>
      <dgm:t>
        <a:bodyPr/>
        <a:lstStyle/>
        <a:p>
          <a:endParaRPr lang="en-US"/>
        </a:p>
      </dgm:t>
    </dgm:pt>
    <dgm:pt modelId="{47807054-9499-481C-B382-31DB5BDF06A8}" type="sibTrans" cxnId="{A800F2E6-FA25-445C-A313-2331EF16360D}">
      <dgm:prSet/>
      <dgm:spPr/>
      <dgm:t>
        <a:bodyPr/>
        <a:lstStyle/>
        <a:p>
          <a:endParaRPr lang="en-US"/>
        </a:p>
      </dgm:t>
    </dgm:pt>
    <dgm:pt modelId="{7552A1E8-1E25-4795-B47A-49CB3404C5F8}">
      <dgm:prSet/>
      <dgm:spPr/>
      <dgm:t>
        <a:bodyPr/>
        <a:lstStyle/>
        <a:p>
          <a:r>
            <a:rPr lang="en-GB"/>
            <a:t>Ability to generalise results to target population</a:t>
          </a:r>
          <a:endParaRPr lang="en-US"/>
        </a:p>
      </dgm:t>
    </dgm:pt>
    <dgm:pt modelId="{0A716BA0-4711-4DAA-93D0-5896C5DB59A2}" type="parTrans" cxnId="{75A83AE1-4677-4F0F-9437-9E809667ADD5}">
      <dgm:prSet/>
      <dgm:spPr/>
      <dgm:t>
        <a:bodyPr/>
        <a:lstStyle/>
        <a:p>
          <a:endParaRPr lang="en-US"/>
        </a:p>
      </dgm:t>
    </dgm:pt>
    <dgm:pt modelId="{051BE2BA-3262-4AEE-9FAA-43B8A09950CF}" type="sibTrans" cxnId="{75A83AE1-4677-4F0F-9437-9E809667ADD5}">
      <dgm:prSet/>
      <dgm:spPr/>
      <dgm:t>
        <a:bodyPr/>
        <a:lstStyle/>
        <a:p>
          <a:endParaRPr lang="en-US"/>
        </a:p>
      </dgm:t>
    </dgm:pt>
    <dgm:pt modelId="{BD8C399C-BE6F-4EDF-B638-E7FDAFCB397F}">
      <dgm:prSet/>
      <dgm:spPr/>
      <dgm:t>
        <a:bodyPr/>
        <a:lstStyle/>
        <a:p>
          <a:r>
            <a:rPr lang="en-GB"/>
            <a:t>Qualitative research:</a:t>
          </a:r>
          <a:endParaRPr lang="en-US"/>
        </a:p>
      </dgm:t>
    </dgm:pt>
    <dgm:pt modelId="{9CEC70B7-62BF-474B-8A35-2E7C6A3FE4A2}" type="parTrans" cxnId="{A4DBE4B8-1159-485A-AE3B-4ACB4B91BEE4}">
      <dgm:prSet/>
      <dgm:spPr/>
      <dgm:t>
        <a:bodyPr/>
        <a:lstStyle/>
        <a:p>
          <a:endParaRPr lang="en-US"/>
        </a:p>
      </dgm:t>
    </dgm:pt>
    <dgm:pt modelId="{BA695540-A376-4E58-9EAC-6425C42C5687}" type="sibTrans" cxnId="{A4DBE4B8-1159-485A-AE3B-4ACB4B91BEE4}">
      <dgm:prSet/>
      <dgm:spPr/>
      <dgm:t>
        <a:bodyPr/>
        <a:lstStyle/>
        <a:p>
          <a:endParaRPr lang="en-US"/>
        </a:p>
      </dgm:t>
    </dgm:pt>
    <dgm:pt modelId="{625E123C-A6E4-4808-A9AD-231275D646DD}">
      <dgm:prSet/>
      <dgm:spPr/>
      <dgm:t>
        <a:bodyPr/>
        <a:lstStyle/>
        <a:p>
          <a:r>
            <a:rPr lang="en-GB"/>
            <a:t>Interested in the specific experiences of our sample -  the “life-world” of our participants</a:t>
          </a:r>
          <a:endParaRPr lang="en-US"/>
        </a:p>
      </dgm:t>
    </dgm:pt>
    <dgm:pt modelId="{3B7D592D-CFD2-473A-961D-5C26C23374A9}" type="parTrans" cxnId="{C93E2E3C-E1F0-406A-A0F1-383114954769}">
      <dgm:prSet/>
      <dgm:spPr/>
      <dgm:t>
        <a:bodyPr/>
        <a:lstStyle/>
        <a:p>
          <a:endParaRPr lang="en-US"/>
        </a:p>
      </dgm:t>
    </dgm:pt>
    <dgm:pt modelId="{E7FA0CE1-57DA-44FC-9A7E-B9FC2613519D}" type="sibTrans" cxnId="{C93E2E3C-E1F0-406A-A0F1-383114954769}">
      <dgm:prSet/>
      <dgm:spPr/>
      <dgm:t>
        <a:bodyPr/>
        <a:lstStyle/>
        <a:p>
          <a:endParaRPr lang="en-US"/>
        </a:p>
      </dgm:t>
    </dgm:pt>
    <dgm:pt modelId="{793C5420-35A3-4442-AEA1-B58CBE140E75}">
      <dgm:prSet/>
      <dgm:spPr/>
      <dgm:t>
        <a:bodyPr/>
        <a:lstStyle/>
        <a:p>
          <a:r>
            <a:rPr lang="en-GB"/>
            <a:t>Do not attempt to generalise to larger populations</a:t>
          </a:r>
          <a:endParaRPr lang="en-US"/>
        </a:p>
      </dgm:t>
    </dgm:pt>
    <dgm:pt modelId="{E6ED4EBF-F3E5-4FB3-B388-5C6C4DE8C74B}" type="parTrans" cxnId="{C586B0C0-4E08-460A-969C-B261FC123130}">
      <dgm:prSet/>
      <dgm:spPr/>
      <dgm:t>
        <a:bodyPr/>
        <a:lstStyle/>
        <a:p>
          <a:endParaRPr lang="en-US"/>
        </a:p>
      </dgm:t>
    </dgm:pt>
    <dgm:pt modelId="{6BF88DD8-51C6-46DE-B5E8-88E16F4C9910}" type="sibTrans" cxnId="{C586B0C0-4E08-460A-969C-B261FC123130}">
      <dgm:prSet/>
      <dgm:spPr/>
      <dgm:t>
        <a:bodyPr/>
        <a:lstStyle/>
        <a:p>
          <a:endParaRPr lang="en-US"/>
        </a:p>
      </dgm:t>
    </dgm:pt>
    <dgm:pt modelId="{1DF5B981-13E9-4B7F-A522-BF0485F4785D}">
      <dgm:prSet/>
      <dgm:spPr/>
      <dgm:t>
        <a:bodyPr/>
        <a:lstStyle/>
        <a:p>
          <a:r>
            <a:rPr lang="en-GB"/>
            <a:t>NB: Growing role of “Mixed Methods” research!</a:t>
          </a:r>
          <a:endParaRPr lang="en-US"/>
        </a:p>
      </dgm:t>
    </dgm:pt>
    <dgm:pt modelId="{8483806A-A22C-47F7-BAC4-66C4C9878803}" type="parTrans" cxnId="{7CE26175-3FF7-4BF4-8B17-CD50EC85B160}">
      <dgm:prSet/>
      <dgm:spPr/>
      <dgm:t>
        <a:bodyPr/>
        <a:lstStyle/>
        <a:p>
          <a:endParaRPr lang="en-US"/>
        </a:p>
      </dgm:t>
    </dgm:pt>
    <dgm:pt modelId="{0843A9CD-EFCB-4160-90EA-CDA3630E78C5}" type="sibTrans" cxnId="{7CE26175-3FF7-4BF4-8B17-CD50EC85B160}">
      <dgm:prSet/>
      <dgm:spPr/>
      <dgm:t>
        <a:bodyPr/>
        <a:lstStyle/>
        <a:p>
          <a:endParaRPr lang="en-US"/>
        </a:p>
      </dgm:t>
    </dgm:pt>
    <dgm:pt modelId="{75953D30-67F8-4151-BA0F-F1C8D1139294}" type="pres">
      <dgm:prSet presAssocID="{E38C97F3-060D-471B-AEA0-2BDCFD7E465C}" presName="linear" presStyleCnt="0">
        <dgm:presLayoutVars>
          <dgm:animLvl val="lvl"/>
          <dgm:resizeHandles val="exact"/>
        </dgm:presLayoutVars>
      </dgm:prSet>
      <dgm:spPr/>
    </dgm:pt>
    <dgm:pt modelId="{34AA121C-722C-43F9-99CF-09E2BE95E364}" type="pres">
      <dgm:prSet presAssocID="{0444C067-F0D8-4C33-8CFE-A48006150FD0}" presName="parentText" presStyleLbl="node1" presStyleIdx="0" presStyleCnt="3">
        <dgm:presLayoutVars>
          <dgm:chMax val="0"/>
          <dgm:bulletEnabled val="1"/>
        </dgm:presLayoutVars>
      </dgm:prSet>
      <dgm:spPr/>
    </dgm:pt>
    <dgm:pt modelId="{887E9E8C-9D86-4DB5-9109-FAF2EFAD3B78}" type="pres">
      <dgm:prSet presAssocID="{0444C067-F0D8-4C33-8CFE-A48006150FD0}" presName="childText" presStyleLbl="revTx" presStyleIdx="0" presStyleCnt="2">
        <dgm:presLayoutVars>
          <dgm:bulletEnabled val="1"/>
        </dgm:presLayoutVars>
      </dgm:prSet>
      <dgm:spPr/>
    </dgm:pt>
    <dgm:pt modelId="{999A34C6-75C6-4B99-ABB9-4572C5BC18A0}" type="pres">
      <dgm:prSet presAssocID="{BD8C399C-BE6F-4EDF-B638-E7FDAFCB397F}" presName="parentText" presStyleLbl="node1" presStyleIdx="1" presStyleCnt="3">
        <dgm:presLayoutVars>
          <dgm:chMax val="0"/>
          <dgm:bulletEnabled val="1"/>
        </dgm:presLayoutVars>
      </dgm:prSet>
      <dgm:spPr/>
    </dgm:pt>
    <dgm:pt modelId="{57D4AD76-9611-4467-9BDB-FB4FB2AFE11D}" type="pres">
      <dgm:prSet presAssocID="{BD8C399C-BE6F-4EDF-B638-E7FDAFCB397F}" presName="childText" presStyleLbl="revTx" presStyleIdx="1" presStyleCnt="2">
        <dgm:presLayoutVars>
          <dgm:bulletEnabled val="1"/>
        </dgm:presLayoutVars>
      </dgm:prSet>
      <dgm:spPr/>
    </dgm:pt>
    <dgm:pt modelId="{6E319DF8-3428-421A-A9BE-3CFBD42C545C}" type="pres">
      <dgm:prSet presAssocID="{1DF5B981-13E9-4B7F-A522-BF0485F4785D}" presName="parentText" presStyleLbl="node1" presStyleIdx="2" presStyleCnt="3">
        <dgm:presLayoutVars>
          <dgm:chMax val="0"/>
          <dgm:bulletEnabled val="1"/>
        </dgm:presLayoutVars>
      </dgm:prSet>
      <dgm:spPr/>
    </dgm:pt>
  </dgm:ptLst>
  <dgm:cxnLst>
    <dgm:cxn modelId="{0822162B-CE69-43FC-9BA2-7626D4B0E3CC}" type="presOf" srcId="{625E123C-A6E4-4808-A9AD-231275D646DD}" destId="{57D4AD76-9611-4467-9BDB-FB4FB2AFE11D}" srcOrd="0" destOrd="0" presId="urn:microsoft.com/office/officeart/2005/8/layout/vList2"/>
    <dgm:cxn modelId="{C93E2E3C-E1F0-406A-A0F1-383114954769}" srcId="{BD8C399C-BE6F-4EDF-B638-E7FDAFCB397F}" destId="{625E123C-A6E4-4808-A9AD-231275D646DD}" srcOrd="0" destOrd="0" parTransId="{3B7D592D-CFD2-473A-961D-5C26C23374A9}" sibTransId="{E7FA0CE1-57DA-44FC-9A7E-B9FC2613519D}"/>
    <dgm:cxn modelId="{A1DEC44B-3F1C-4756-9682-FD584B4B39ED}" type="presOf" srcId="{BD8C399C-BE6F-4EDF-B638-E7FDAFCB397F}" destId="{999A34C6-75C6-4B99-ABB9-4572C5BC18A0}" srcOrd="0" destOrd="0" presId="urn:microsoft.com/office/officeart/2005/8/layout/vList2"/>
    <dgm:cxn modelId="{A625D54C-11B9-450A-96A1-BA771390D98C}" type="presOf" srcId="{FAC7EFF5-589C-471A-A4F3-E9D7CC59CACB}" destId="{887E9E8C-9D86-4DB5-9109-FAF2EFAD3B78}" srcOrd="0" destOrd="0" presId="urn:microsoft.com/office/officeart/2005/8/layout/vList2"/>
    <dgm:cxn modelId="{7CE26175-3FF7-4BF4-8B17-CD50EC85B160}" srcId="{E38C97F3-060D-471B-AEA0-2BDCFD7E465C}" destId="{1DF5B981-13E9-4B7F-A522-BF0485F4785D}" srcOrd="2" destOrd="0" parTransId="{8483806A-A22C-47F7-BAC4-66C4C9878803}" sibTransId="{0843A9CD-EFCB-4160-90EA-CDA3630E78C5}"/>
    <dgm:cxn modelId="{A251B357-497C-4AD4-8F53-FC7CC42F35DB}" type="presOf" srcId="{793C5420-35A3-4442-AEA1-B58CBE140E75}" destId="{57D4AD76-9611-4467-9BDB-FB4FB2AFE11D}" srcOrd="0" destOrd="1" presId="urn:microsoft.com/office/officeart/2005/8/layout/vList2"/>
    <dgm:cxn modelId="{657ED27F-7BA7-4751-8E5C-F638C33A96B2}" type="presOf" srcId="{0444C067-F0D8-4C33-8CFE-A48006150FD0}" destId="{34AA121C-722C-43F9-99CF-09E2BE95E364}" srcOrd="0" destOrd="0" presId="urn:microsoft.com/office/officeart/2005/8/layout/vList2"/>
    <dgm:cxn modelId="{331AF09B-919F-4105-805C-1F41BAE6461B}" type="presOf" srcId="{7552A1E8-1E25-4795-B47A-49CB3404C5F8}" destId="{887E9E8C-9D86-4DB5-9109-FAF2EFAD3B78}" srcOrd="0" destOrd="1" presId="urn:microsoft.com/office/officeart/2005/8/layout/vList2"/>
    <dgm:cxn modelId="{33EA7CAF-427E-42C5-B5A8-47B0831EEDB6}" srcId="{E38C97F3-060D-471B-AEA0-2BDCFD7E465C}" destId="{0444C067-F0D8-4C33-8CFE-A48006150FD0}" srcOrd="0" destOrd="0" parTransId="{975902A6-A14C-4D04-AB18-4205E5364414}" sibTransId="{AAA75C27-0BE0-4BC0-8CBD-E57A0F3CCB0D}"/>
    <dgm:cxn modelId="{A4DBE4B8-1159-485A-AE3B-4ACB4B91BEE4}" srcId="{E38C97F3-060D-471B-AEA0-2BDCFD7E465C}" destId="{BD8C399C-BE6F-4EDF-B638-E7FDAFCB397F}" srcOrd="1" destOrd="0" parTransId="{9CEC70B7-62BF-474B-8A35-2E7C6A3FE4A2}" sibTransId="{BA695540-A376-4E58-9EAC-6425C42C5687}"/>
    <dgm:cxn modelId="{C586B0C0-4E08-460A-969C-B261FC123130}" srcId="{BD8C399C-BE6F-4EDF-B638-E7FDAFCB397F}" destId="{793C5420-35A3-4442-AEA1-B58CBE140E75}" srcOrd="1" destOrd="0" parTransId="{E6ED4EBF-F3E5-4FB3-B388-5C6C4DE8C74B}" sibTransId="{6BF88DD8-51C6-46DE-B5E8-88E16F4C9910}"/>
    <dgm:cxn modelId="{75055EC4-5F25-495F-9E44-89885C39BFD5}" type="presOf" srcId="{E38C97F3-060D-471B-AEA0-2BDCFD7E465C}" destId="{75953D30-67F8-4151-BA0F-F1C8D1139294}" srcOrd="0" destOrd="0" presId="urn:microsoft.com/office/officeart/2005/8/layout/vList2"/>
    <dgm:cxn modelId="{EEB714D5-C03E-4899-9260-489A47BF355D}" type="presOf" srcId="{1DF5B981-13E9-4B7F-A522-BF0485F4785D}" destId="{6E319DF8-3428-421A-A9BE-3CFBD42C545C}" srcOrd="0" destOrd="0" presId="urn:microsoft.com/office/officeart/2005/8/layout/vList2"/>
    <dgm:cxn modelId="{75A83AE1-4677-4F0F-9437-9E809667ADD5}" srcId="{0444C067-F0D8-4C33-8CFE-A48006150FD0}" destId="{7552A1E8-1E25-4795-B47A-49CB3404C5F8}" srcOrd="1" destOrd="0" parTransId="{0A716BA0-4711-4DAA-93D0-5896C5DB59A2}" sibTransId="{051BE2BA-3262-4AEE-9FAA-43B8A09950CF}"/>
    <dgm:cxn modelId="{A800F2E6-FA25-445C-A313-2331EF16360D}" srcId="{0444C067-F0D8-4C33-8CFE-A48006150FD0}" destId="{FAC7EFF5-589C-471A-A4F3-E9D7CC59CACB}" srcOrd="0" destOrd="0" parTransId="{EBEA2B18-A55F-41D5-A476-6C5BDF7CD62A}" sibTransId="{47807054-9499-481C-B382-31DB5BDF06A8}"/>
    <dgm:cxn modelId="{370838B9-088D-4CD4-9E8E-51F28AA6AD17}" type="presParOf" srcId="{75953D30-67F8-4151-BA0F-F1C8D1139294}" destId="{34AA121C-722C-43F9-99CF-09E2BE95E364}" srcOrd="0" destOrd="0" presId="urn:microsoft.com/office/officeart/2005/8/layout/vList2"/>
    <dgm:cxn modelId="{2A39ABAA-89AD-4F3D-BF33-A467F6B7AA0D}" type="presParOf" srcId="{75953D30-67F8-4151-BA0F-F1C8D1139294}" destId="{887E9E8C-9D86-4DB5-9109-FAF2EFAD3B78}" srcOrd="1" destOrd="0" presId="urn:microsoft.com/office/officeart/2005/8/layout/vList2"/>
    <dgm:cxn modelId="{BDF8F468-9E32-492E-A2A6-7B6433CD48DB}" type="presParOf" srcId="{75953D30-67F8-4151-BA0F-F1C8D1139294}" destId="{999A34C6-75C6-4B99-ABB9-4572C5BC18A0}" srcOrd="2" destOrd="0" presId="urn:microsoft.com/office/officeart/2005/8/layout/vList2"/>
    <dgm:cxn modelId="{94A728ED-A9F5-462A-9BD4-9EE29FD1D596}" type="presParOf" srcId="{75953D30-67F8-4151-BA0F-F1C8D1139294}" destId="{57D4AD76-9611-4467-9BDB-FB4FB2AFE11D}" srcOrd="3" destOrd="0" presId="urn:microsoft.com/office/officeart/2005/8/layout/vList2"/>
    <dgm:cxn modelId="{DABE9947-90E0-41E9-85A5-EBE26594D9B3}" type="presParOf" srcId="{75953D30-67F8-4151-BA0F-F1C8D1139294}" destId="{6E319DF8-3428-421A-A9BE-3CFBD42C545C}"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01599B-F762-425B-9B94-9967A3A6A7E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DF202D7-4E22-4411-8018-C5106806AF40}">
      <dgm:prSet/>
      <dgm:spPr/>
      <dgm:t>
        <a:bodyPr/>
        <a:lstStyle/>
        <a:p>
          <a:r>
            <a:rPr lang="en-GB"/>
            <a:t>Cross-sectional </a:t>
          </a:r>
          <a:endParaRPr lang="en-US"/>
        </a:p>
      </dgm:t>
    </dgm:pt>
    <dgm:pt modelId="{C525A824-9053-4707-9EC1-59B0CD447249}" type="parTrans" cxnId="{79DCF30D-E95D-4B5B-9949-2D9B80A6C080}">
      <dgm:prSet/>
      <dgm:spPr/>
      <dgm:t>
        <a:bodyPr/>
        <a:lstStyle/>
        <a:p>
          <a:endParaRPr lang="en-US"/>
        </a:p>
      </dgm:t>
    </dgm:pt>
    <dgm:pt modelId="{67F92CF5-2DD8-4C9C-A766-FB0D953674FB}" type="sibTrans" cxnId="{79DCF30D-E95D-4B5B-9949-2D9B80A6C080}">
      <dgm:prSet/>
      <dgm:spPr/>
      <dgm:t>
        <a:bodyPr/>
        <a:lstStyle/>
        <a:p>
          <a:endParaRPr lang="en-US"/>
        </a:p>
      </dgm:t>
    </dgm:pt>
    <dgm:pt modelId="{2349CB48-C790-4FA4-903A-9F5832C37B83}">
      <dgm:prSet/>
      <dgm:spPr/>
      <dgm:t>
        <a:bodyPr/>
        <a:lstStyle/>
        <a:p>
          <a:r>
            <a:rPr lang="en-GB"/>
            <a:t>Longitudinal/Prospective</a:t>
          </a:r>
          <a:endParaRPr lang="en-US"/>
        </a:p>
      </dgm:t>
    </dgm:pt>
    <dgm:pt modelId="{B145E105-07E3-44E3-B8E1-4FB99B2D1495}" type="parTrans" cxnId="{1F68B3B7-4219-4036-A0FC-8726F16D01B3}">
      <dgm:prSet/>
      <dgm:spPr/>
      <dgm:t>
        <a:bodyPr/>
        <a:lstStyle/>
        <a:p>
          <a:endParaRPr lang="en-US"/>
        </a:p>
      </dgm:t>
    </dgm:pt>
    <dgm:pt modelId="{F1E486CA-6658-4780-AB1E-FC5F80091197}" type="sibTrans" cxnId="{1F68B3B7-4219-4036-A0FC-8726F16D01B3}">
      <dgm:prSet/>
      <dgm:spPr/>
      <dgm:t>
        <a:bodyPr/>
        <a:lstStyle/>
        <a:p>
          <a:endParaRPr lang="en-US"/>
        </a:p>
      </dgm:t>
    </dgm:pt>
    <dgm:pt modelId="{59297EE8-0E45-4495-B34C-665E8A2FDBE4}">
      <dgm:prSet/>
      <dgm:spPr/>
      <dgm:t>
        <a:bodyPr/>
        <a:lstStyle/>
        <a:p>
          <a:r>
            <a:rPr lang="en-GB"/>
            <a:t>Randomised controlled trials</a:t>
          </a:r>
          <a:endParaRPr lang="en-US"/>
        </a:p>
      </dgm:t>
    </dgm:pt>
    <dgm:pt modelId="{D4AFE77E-7830-4751-9889-13A4B66099C8}" type="parTrans" cxnId="{EB731564-1701-41A5-B08C-4C349F9FBC33}">
      <dgm:prSet/>
      <dgm:spPr/>
      <dgm:t>
        <a:bodyPr/>
        <a:lstStyle/>
        <a:p>
          <a:endParaRPr lang="en-US"/>
        </a:p>
      </dgm:t>
    </dgm:pt>
    <dgm:pt modelId="{5CD5479D-2845-4CC9-A5B7-8269339E105D}" type="sibTrans" cxnId="{EB731564-1701-41A5-B08C-4C349F9FBC33}">
      <dgm:prSet/>
      <dgm:spPr/>
      <dgm:t>
        <a:bodyPr/>
        <a:lstStyle/>
        <a:p>
          <a:endParaRPr lang="en-US"/>
        </a:p>
      </dgm:t>
    </dgm:pt>
    <dgm:pt modelId="{D8015308-3DA9-404D-AC48-5A00212CFD0C}">
      <dgm:prSet/>
      <dgm:spPr/>
      <dgm:t>
        <a:bodyPr/>
        <a:lstStyle/>
        <a:p>
          <a:r>
            <a:rPr lang="en-GB"/>
            <a:t>Quasi-Experimental* </a:t>
          </a:r>
          <a:endParaRPr lang="en-US"/>
        </a:p>
      </dgm:t>
    </dgm:pt>
    <dgm:pt modelId="{10287CCA-BD33-4823-9B9A-24C9392358F1}" type="parTrans" cxnId="{594E80D5-52EA-42E3-AF81-DEC3D8FCD651}">
      <dgm:prSet/>
      <dgm:spPr/>
      <dgm:t>
        <a:bodyPr/>
        <a:lstStyle/>
        <a:p>
          <a:endParaRPr lang="en-US"/>
        </a:p>
      </dgm:t>
    </dgm:pt>
    <dgm:pt modelId="{B6EF0A1F-6E3C-4AD0-94AD-9FFA766C9CE3}" type="sibTrans" cxnId="{594E80D5-52EA-42E3-AF81-DEC3D8FCD651}">
      <dgm:prSet/>
      <dgm:spPr/>
      <dgm:t>
        <a:bodyPr/>
        <a:lstStyle/>
        <a:p>
          <a:endParaRPr lang="en-US"/>
        </a:p>
      </dgm:t>
    </dgm:pt>
    <dgm:pt modelId="{CFDFC5D2-1892-492C-ACAC-63527800191E}" type="pres">
      <dgm:prSet presAssocID="{9201599B-F762-425B-9B94-9967A3A6A7E4}" presName="linear" presStyleCnt="0">
        <dgm:presLayoutVars>
          <dgm:animLvl val="lvl"/>
          <dgm:resizeHandles val="exact"/>
        </dgm:presLayoutVars>
      </dgm:prSet>
      <dgm:spPr/>
    </dgm:pt>
    <dgm:pt modelId="{8E8D4859-33C7-48F1-BB99-99F2B2141F1D}" type="pres">
      <dgm:prSet presAssocID="{ADF202D7-4E22-4411-8018-C5106806AF40}" presName="parentText" presStyleLbl="node1" presStyleIdx="0" presStyleCnt="4">
        <dgm:presLayoutVars>
          <dgm:chMax val="0"/>
          <dgm:bulletEnabled val="1"/>
        </dgm:presLayoutVars>
      </dgm:prSet>
      <dgm:spPr/>
    </dgm:pt>
    <dgm:pt modelId="{6342CC08-83C8-4FF5-A6E7-F072525B2C1E}" type="pres">
      <dgm:prSet presAssocID="{67F92CF5-2DD8-4C9C-A766-FB0D953674FB}" presName="spacer" presStyleCnt="0"/>
      <dgm:spPr/>
    </dgm:pt>
    <dgm:pt modelId="{642B5F5C-33DD-49F1-8710-89CB9151C724}" type="pres">
      <dgm:prSet presAssocID="{2349CB48-C790-4FA4-903A-9F5832C37B83}" presName="parentText" presStyleLbl="node1" presStyleIdx="1" presStyleCnt="4">
        <dgm:presLayoutVars>
          <dgm:chMax val="0"/>
          <dgm:bulletEnabled val="1"/>
        </dgm:presLayoutVars>
      </dgm:prSet>
      <dgm:spPr/>
    </dgm:pt>
    <dgm:pt modelId="{F212AE51-9282-454F-A33A-994FA2B64235}" type="pres">
      <dgm:prSet presAssocID="{F1E486CA-6658-4780-AB1E-FC5F80091197}" presName="spacer" presStyleCnt="0"/>
      <dgm:spPr/>
    </dgm:pt>
    <dgm:pt modelId="{F1D4D86D-162C-4EBE-989F-2396DBB21DF8}" type="pres">
      <dgm:prSet presAssocID="{59297EE8-0E45-4495-B34C-665E8A2FDBE4}" presName="parentText" presStyleLbl="node1" presStyleIdx="2" presStyleCnt="4">
        <dgm:presLayoutVars>
          <dgm:chMax val="0"/>
          <dgm:bulletEnabled val="1"/>
        </dgm:presLayoutVars>
      </dgm:prSet>
      <dgm:spPr/>
    </dgm:pt>
    <dgm:pt modelId="{F58F2F2B-D126-4BE3-8093-B5FD8C903F3C}" type="pres">
      <dgm:prSet presAssocID="{5CD5479D-2845-4CC9-A5B7-8269339E105D}" presName="spacer" presStyleCnt="0"/>
      <dgm:spPr/>
    </dgm:pt>
    <dgm:pt modelId="{A3E17070-DBF4-4F28-9E81-9066B4493545}" type="pres">
      <dgm:prSet presAssocID="{D8015308-3DA9-404D-AC48-5A00212CFD0C}" presName="parentText" presStyleLbl="node1" presStyleIdx="3" presStyleCnt="4">
        <dgm:presLayoutVars>
          <dgm:chMax val="0"/>
          <dgm:bulletEnabled val="1"/>
        </dgm:presLayoutVars>
      </dgm:prSet>
      <dgm:spPr/>
    </dgm:pt>
  </dgm:ptLst>
  <dgm:cxnLst>
    <dgm:cxn modelId="{55CC0209-C918-4002-AB1A-8D0F99F16D79}" type="presOf" srcId="{D8015308-3DA9-404D-AC48-5A00212CFD0C}" destId="{A3E17070-DBF4-4F28-9E81-9066B4493545}" srcOrd="0" destOrd="0" presId="urn:microsoft.com/office/officeart/2005/8/layout/vList2"/>
    <dgm:cxn modelId="{79DCF30D-E95D-4B5B-9949-2D9B80A6C080}" srcId="{9201599B-F762-425B-9B94-9967A3A6A7E4}" destId="{ADF202D7-4E22-4411-8018-C5106806AF40}" srcOrd="0" destOrd="0" parTransId="{C525A824-9053-4707-9EC1-59B0CD447249}" sibTransId="{67F92CF5-2DD8-4C9C-A766-FB0D953674FB}"/>
    <dgm:cxn modelId="{86255343-02D9-434A-8CE7-AC820114CCE0}" type="presOf" srcId="{9201599B-F762-425B-9B94-9967A3A6A7E4}" destId="{CFDFC5D2-1892-492C-ACAC-63527800191E}" srcOrd="0" destOrd="0" presId="urn:microsoft.com/office/officeart/2005/8/layout/vList2"/>
    <dgm:cxn modelId="{EB731564-1701-41A5-B08C-4C349F9FBC33}" srcId="{9201599B-F762-425B-9B94-9967A3A6A7E4}" destId="{59297EE8-0E45-4495-B34C-665E8A2FDBE4}" srcOrd="2" destOrd="0" parTransId="{D4AFE77E-7830-4751-9889-13A4B66099C8}" sibTransId="{5CD5479D-2845-4CC9-A5B7-8269339E105D}"/>
    <dgm:cxn modelId="{CC2CC277-1FEA-45CB-B657-66487BE55668}" type="presOf" srcId="{59297EE8-0E45-4495-B34C-665E8A2FDBE4}" destId="{F1D4D86D-162C-4EBE-989F-2396DBB21DF8}" srcOrd="0" destOrd="0" presId="urn:microsoft.com/office/officeart/2005/8/layout/vList2"/>
    <dgm:cxn modelId="{1A7631A5-C683-450F-B442-07C9342A94F8}" type="presOf" srcId="{ADF202D7-4E22-4411-8018-C5106806AF40}" destId="{8E8D4859-33C7-48F1-BB99-99F2B2141F1D}" srcOrd="0" destOrd="0" presId="urn:microsoft.com/office/officeart/2005/8/layout/vList2"/>
    <dgm:cxn modelId="{1F68B3B7-4219-4036-A0FC-8726F16D01B3}" srcId="{9201599B-F762-425B-9B94-9967A3A6A7E4}" destId="{2349CB48-C790-4FA4-903A-9F5832C37B83}" srcOrd="1" destOrd="0" parTransId="{B145E105-07E3-44E3-B8E1-4FB99B2D1495}" sibTransId="{F1E486CA-6658-4780-AB1E-FC5F80091197}"/>
    <dgm:cxn modelId="{594E80D5-52EA-42E3-AF81-DEC3D8FCD651}" srcId="{9201599B-F762-425B-9B94-9967A3A6A7E4}" destId="{D8015308-3DA9-404D-AC48-5A00212CFD0C}" srcOrd="3" destOrd="0" parTransId="{10287CCA-BD33-4823-9B9A-24C9392358F1}" sibTransId="{B6EF0A1F-6E3C-4AD0-94AD-9FFA766C9CE3}"/>
    <dgm:cxn modelId="{FC0FC4E9-B69E-4DF2-A3FE-21F4465818FE}" type="presOf" srcId="{2349CB48-C790-4FA4-903A-9F5832C37B83}" destId="{642B5F5C-33DD-49F1-8710-89CB9151C724}" srcOrd="0" destOrd="0" presId="urn:microsoft.com/office/officeart/2005/8/layout/vList2"/>
    <dgm:cxn modelId="{25FB7DA2-F8FB-49BD-99EE-94A17D6B3618}" type="presParOf" srcId="{CFDFC5D2-1892-492C-ACAC-63527800191E}" destId="{8E8D4859-33C7-48F1-BB99-99F2B2141F1D}" srcOrd="0" destOrd="0" presId="urn:microsoft.com/office/officeart/2005/8/layout/vList2"/>
    <dgm:cxn modelId="{300EA22B-AE94-493F-82B7-200382BE9F2F}" type="presParOf" srcId="{CFDFC5D2-1892-492C-ACAC-63527800191E}" destId="{6342CC08-83C8-4FF5-A6E7-F072525B2C1E}" srcOrd="1" destOrd="0" presId="urn:microsoft.com/office/officeart/2005/8/layout/vList2"/>
    <dgm:cxn modelId="{0FA7B62D-7680-4ABB-9C7A-EB53C6E97306}" type="presParOf" srcId="{CFDFC5D2-1892-492C-ACAC-63527800191E}" destId="{642B5F5C-33DD-49F1-8710-89CB9151C724}" srcOrd="2" destOrd="0" presId="urn:microsoft.com/office/officeart/2005/8/layout/vList2"/>
    <dgm:cxn modelId="{6AAFC104-4E79-4446-8366-14BA3965141D}" type="presParOf" srcId="{CFDFC5D2-1892-492C-ACAC-63527800191E}" destId="{F212AE51-9282-454F-A33A-994FA2B64235}" srcOrd="3" destOrd="0" presId="urn:microsoft.com/office/officeart/2005/8/layout/vList2"/>
    <dgm:cxn modelId="{6F1090C3-8CA6-40E4-BAE6-31AFFFC7D89F}" type="presParOf" srcId="{CFDFC5D2-1892-492C-ACAC-63527800191E}" destId="{F1D4D86D-162C-4EBE-989F-2396DBB21DF8}" srcOrd="4" destOrd="0" presId="urn:microsoft.com/office/officeart/2005/8/layout/vList2"/>
    <dgm:cxn modelId="{EABFAD70-4B06-41CC-8B81-055C1ABAA56C}" type="presParOf" srcId="{CFDFC5D2-1892-492C-ACAC-63527800191E}" destId="{F58F2F2B-D126-4BE3-8093-B5FD8C903F3C}" srcOrd="5" destOrd="0" presId="urn:microsoft.com/office/officeart/2005/8/layout/vList2"/>
    <dgm:cxn modelId="{96ADE568-3475-4B05-8B36-21853AE89150}" type="presParOf" srcId="{CFDFC5D2-1892-492C-ACAC-63527800191E}" destId="{A3E17070-DBF4-4F28-9E81-9066B449354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80B2FD-B88C-4723-AB6B-79A1EEF9E93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7032A0CD-12D3-4A7E-94F6-6710330E51A7}">
      <dgm:prSet/>
      <dgm:spPr/>
      <dgm:t>
        <a:bodyPr/>
        <a:lstStyle/>
        <a:p>
          <a:r>
            <a:rPr lang="en-GB" b="1" dirty="0"/>
            <a:t>In your groups, identify one research question to explore mental health and stigma in asylum seekers and refugees and consider:</a:t>
          </a:r>
          <a:endParaRPr lang="en-US" dirty="0"/>
        </a:p>
      </dgm:t>
    </dgm:pt>
    <dgm:pt modelId="{00B07DBD-FBAC-4229-979D-A9B6B2D3407C}" type="parTrans" cxnId="{C2297093-1A8E-4D35-9213-E35707EC3110}">
      <dgm:prSet/>
      <dgm:spPr/>
      <dgm:t>
        <a:bodyPr/>
        <a:lstStyle/>
        <a:p>
          <a:endParaRPr lang="en-US"/>
        </a:p>
      </dgm:t>
    </dgm:pt>
    <dgm:pt modelId="{F63BC77F-E119-4116-BF1D-DEBE2E6142A5}" type="sibTrans" cxnId="{C2297093-1A8E-4D35-9213-E35707EC3110}">
      <dgm:prSet/>
      <dgm:spPr/>
      <dgm:t>
        <a:bodyPr/>
        <a:lstStyle/>
        <a:p>
          <a:endParaRPr lang="en-US"/>
        </a:p>
      </dgm:t>
    </dgm:pt>
    <dgm:pt modelId="{6521114D-EBF4-47C1-AC01-D2D7B744963D}">
      <dgm:prSet custT="1"/>
      <dgm:spPr/>
      <dgm:t>
        <a:bodyPr/>
        <a:lstStyle/>
        <a:p>
          <a:r>
            <a:rPr lang="en-GB" sz="3200" b="1" dirty="0"/>
            <a:t>Why?</a:t>
          </a:r>
          <a:endParaRPr lang="en-US" sz="3200" dirty="0"/>
        </a:p>
      </dgm:t>
    </dgm:pt>
    <dgm:pt modelId="{F519C974-5389-46E1-B15A-BCB336F2EE6E}" type="parTrans" cxnId="{41ECE898-202C-4302-9259-093D23267229}">
      <dgm:prSet/>
      <dgm:spPr/>
      <dgm:t>
        <a:bodyPr/>
        <a:lstStyle/>
        <a:p>
          <a:endParaRPr lang="en-US"/>
        </a:p>
      </dgm:t>
    </dgm:pt>
    <dgm:pt modelId="{F3B2EA60-799F-4CCC-9C5A-2E6C8C7D6963}" type="sibTrans" cxnId="{41ECE898-202C-4302-9259-093D23267229}">
      <dgm:prSet/>
      <dgm:spPr/>
      <dgm:t>
        <a:bodyPr/>
        <a:lstStyle/>
        <a:p>
          <a:endParaRPr lang="en-US"/>
        </a:p>
      </dgm:t>
    </dgm:pt>
    <dgm:pt modelId="{C9114CD9-1597-475C-A5CD-B64CD09E8F9B}">
      <dgm:prSet custT="1"/>
      <dgm:spPr/>
      <dgm:t>
        <a:bodyPr/>
        <a:lstStyle/>
        <a:p>
          <a:r>
            <a:rPr lang="en-GB" sz="3200" b="1" dirty="0"/>
            <a:t>How? </a:t>
          </a:r>
          <a:endParaRPr lang="en-US" sz="3200" dirty="0"/>
        </a:p>
      </dgm:t>
    </dgm:pt>
    <dgm:pt modelId="{EB0A5D03-ED8D-4B28-BA93-20AEAC111A4E}" type="parTrans" cxnId="{5C25D32F-0872-41F4-93AC-1DF1D4718F66}">
      <dgm:prSet/>
      <dgm:spPr/>
      <dgm:t>
        <a:bodyPr/>
        <a:lstStyle/>
        <a:p>
          <a:endParaRPr lang="en-US"/>
        </a:p>
      </dgm:t>
    </dgm:pt>
    <dgm:pt modelId="{31577A50-B32C-43D9-A394-68E86DA616BE}" type="sibTrans" cxnId="{5C25D32F-0872-41F4-93AC-1DF1D4718F66}">
      <dgm:prSet/>
      <dgm:spPr/>
      <dgm:t>
        <a:bodyPr/>
        <a:lstStyle/>
        <a:p>
          <a:endParaRPr lang="en-US"/>
        </a:p>
      </dgm:t>
    </dgm:pt>
    <dgm:pt modelId="{91F40CBB-FD64-49B4-A91C-B2C229AD5D40}">
      <dgm:prSet custT="1"/>
      <dgm:spPr/>
      <dgm:t>
        <a:bodyPr/>
        <a:lstStyle/>
        <a:p>
          <a:r>
            <a:rPr lang="en-GB" sz="3200" b="1" dirty="0"/>
            <a:t>What? </a:t>
          </a:r>
          <a:endParaRPr lang="en-US" sz="3200" dirty="0"/>
        </a:p>
      </dgm:t>
    </dgm:pt>
    <dgm:pt modelId="{7F6DCA38-32BC-4A70-8C6C-9A7352D7D8C9}" type="parTrans" cxnId="{CE6A48EE-2044-46B6-AEA9-44BB892DFE23}">
      <dgm:prSet/>
      <dgm:spPr/>
      <dgm:t>
        <a:bodyPr/>
        <a:lstStyle/>
        <a:p>
          <a:endParaRPr lang="en-US"/>
        </a:p>
      </dgm:t>
    </dgm:pt>
    <dgm:pt modelId="{F7EE21AC-9BB7-41B6-A255-0E88DE2EA01F}" type="sibTrans" cxnId="{CE6A48EE-2044-46B6-AEA9-44BB892DFE23}">
      <dgm:prSet/>
      <dgm:spPr/>
      <dgm:t>
        <a:bodyPr/>
        <a:lstStyle/>
        <a:p>
          <a:endParaRPr lang="en-US"/>
        </a:p>
      </dgm:t>
    </dgm:pt>
    <dgm:pt modelId="{00B71F76-E299-4B4C-A1C1-5A8087B5755E}">
      <dgm:prSet custT="1"/>
      <dgm:spPr/>
      <dgm:t>
        <a:bodyPr/>
        <a:lstStyle/>
        <a:p>
          <a:r>
            <a:rPr lang="en-GB" sz="3200" b="1" dirty="0"/>
            <a:t>Who?</a:t>
          </a:r>
          <a:endParaRPr lang="en-US" sz="3200" dirty="0"/>
        </a:p>
      </dgm:t>
    </dgm:pt>
    <dgm:pt modelId="{6173704C-4C03-44C0-8A5E-B93FC5800707}" type="parTrans" cxnId="{4A5474DE-D13D-49E3-88AF-99F2D880CE95}">
      <dgm:prSet/>
      <dgm:spPr/>
      <dgm:t>
        <a:bodyPr/>
        <a:lstStyle/>
        <a:p>
          <a:endParaRPr lang="en-US"/>
        </a:p>
      </dgm:t>
    </dgm:pt>
    <dgm:pt modelId="{100DB449-FD02-4C33-AD5D-22F1C64FFA15}" type="sibTrans" cxnId="{4A5474DE-D13D-49E3-88AF-99F2D880CE95}">
      <dgm:prSet/>
      <dgm:spPr/>
      <dgm:t>
        <a:bodyPr/>
        <a:lstStyle/>
        <a:p>
          <a:endParaRPr lang="en-US"/>
        </a:p>
      </dgm:t>
    </dgm:pt>
    <dgm:pt modelId="{10EF62DD-81F6-48CC-A52B-18D451C874AE}">
      <dgm:prSet/>
      <dgm:spPr/>
      <dgm:t>
        <a:bodyPr/>
        <a:lstStyle/>
        <a:p>
          <a:r>
            <a:rPr lang="en-GB" b="1" dirty="0"/>
            <a:t>Each group to prepare a brief five minute presentation to the class for 11.30am</a:t>
          </a:r>
          <a:endParaRPr lang="en-US" dirty="0"/>
        </a:p>
      </dgm:t>
    </dgm:pt>
    <dgm:pt modelId="{4167C53C-1D78-4EBA-8445-D256A73815D2}" type="parTrans" cxnId="{8F91831E-573A-4B7E-8160-E8630A5BB17A}">
      <dgm:prSet/>
      <dgm:spPr/>
      <dgm:t>
        <a:bodyPr/>
        <a:lstStyle/>
        <a:p>
          <a:endParaRPr lang="en-US"/>
        </a:p>
      </dgm:t>
    </dgm:pt>
    <dgm:pt modelId="{DF87C2A1-2CB0-4FE9-83D7-39E6D336E461}" type="sibTrans" cxnId="{8F91831E-573A-4B7E-8160-E8630A5BB17A}">
      <dgm:prSet/>
      <dgm:spPr/>
      <dgm:t>
        <a:bodyPr/>
        <a:lstStyle/>
        <a:p>
          <a:endParaRPr lang="en-US"/>
        </a:p>
      </dgm:t>
    </dgm:pt>
    <dgm:pt modelId="{FEACB630-2DAF-4CB1-A12E-B300C048F9FF}" type="pres">
      <dgm:prSet presAssocID="{2980B2FD-B88C-4723-AB6B-79A1EEF9E93E}" presName="linear" presStyleCnt="0">
        <dgm:presLayoutVars>
          <dgm:animLvl val="lvl"/>
          <dgm:resizeHandles val="exact"/>
        </dgm:presLayoutVars>
      </dgm:prSet>
      <dgm:spPr/>
    </dgm:pt>
    <dgm:pt modelId="{0DFC5940-4810-48D9-89BE-E159BBB6DF8D}" type="pres">
      <dgm:prSet presAssocID="{7032A0CD-12D3-4A7E-94F6-6710330E51A7}" presName="parentText" presStyleLbl="node1" presStyleIdx="0" presStyleCnt="2" custLinFactNeighborX="-978" custLinFactNeighborY="-18831">
        <dgm:presLayoutVars>
          <dgm:chMax val="0"/>
          <dgm:bulletEnabled val="1"/>
        </dgm:presLayoutVars>
      </dgm:prSet>
      <dgm:spPr/>
    </dgm:pt>
    <dgm:pt modelId="{59CECCD2-CD78-4298-829B-033D93068FCE}" type="pres">
      <dgm:prSet presAssocID="{7032A0CD-12D3-4A7E-94F6-6710330E51A7}" presName="childText" presStyleLbl="revTx" presStyleIdx="0" presStyleCnt="1">
        <dgm:presLayoutVars>
          <dgm:bulletEnabled val="1"/>
        </dgm:presLayoutVars>
      </dgm:prSet>
      <dgm:spPr/>
    </dgm:pt>
    <dgm:pt modelId="{5EBD4341-9730-4A38-A331-10F0963CAF10}" type="pres">
      <dgm:prSet presAssocID="{10EF62DD-81F6-48CC-A52B-18D451C874AE}" presName="parentText" presStyleLbl="node1" presStyleIdx="1" presStyleCnt="2">
        <dgm:presLayoutVars>
          <dgm:chMax val="0"/>
          <dgm:bulletEnabled val="1"/>
        </dgm:presLayoutVars>
      </dgm:prSet>
      <dgm:spPr/>
    </dgm:pt>
  </dgm:ptLst>
  <dgm:cxnLst>
    <dgm:cxn modelId="{D52E340F-97D9-4AC6-85C8-119B4DA2BC82}" type="presOf" srcId="{C9114CD9-1597-475C-A5CD-B64CD09E8F9B}" destId="{59CECCD2-CD78-4298-829B-033D93068FCE}" srcOrd="0" destOrd="1" presId="urn:microsoft.com/office/officeart/2005/8/layout/vList2"/>
    <dgm:cxn modelId="{8F91831E-573A-4B7E-8160-E8630A5BB17A}" srcId="{2980B2FD-B88C-4723-AB6B-79A1EEF9E93E}" destId="{10EF62DD-81F6-48CC-A52B-18D451C874AE}" srcOrd="1" destOrd="0" parTransId="{4167C53C-1D78-4EBA-8445-D256A73815D2}" sibTransId="{DF87C2A1-2CB0-4FE9-83D7-39E6D336E461}"/>
    <dgm:cxn modelId="{8BED8220-8DF8-4F89-BCA3-7CA4F3AF2415}" type="presOf" srcId="{91F40CBB-FD64-49B4-A91C-B2C229AD5D40}" destId="{59CECCD2-CD78-4298-829B-033D93068FCE}" srcOrd="0" destOrd="2" presId="urn:microsoft.com/office/officeart/2005/8/layout/vList2"/>
    <dgm:cxn modelId="{5C25D32F-0872-41F4-93AC-1DF1D4718F66}" srcId="{7032A0CD-12D3-4A7E-94F6-6710330E51A7}" destId="{C9114CD9-1597-475C-A5CD-B64CD09E8F9B}" srcOrd="1" destOrd="0" parTransId="{EB0A5D03-ED8D-4B28-BA93-20AEAC111A4E}" sibTransId="{31577A50-B32C-43D9-A394-68E86DA616BE}"/>
    <dgm:cxn modelId="{CE474865-F892-46C3-BD96-497C81178FE7}" type="presOf" srcId="{00B71F76-E299-4B4C-A1C1-5A8087B5755E}" destId="{59CECCD2-CD78-4298-829B-033D93068FCE}" srcOrd="0" destOrd="3" presId="urn:microsoft.com/office/officeart/2005/8/layout/vList2"/>
    <dgm:cxn modelId="{5259287D-7BB2-41DC-8EA0-AE585FE85658}" type="presOf" srcId="{7032A0CD-12D3-4A7E-94F6-6710330E51A7}" destId="{0DFC5940-4810-48D9-89BE-E159BBB6DF8D}" srcOrd="0" destOrd="0" presId="urn:microsoft.com/office/officeart/2005/8/layout/vList2"/>
    <dgm:cxn modelId="{C2297093-1A8E-4D35-9213-E35707EC3110}" srcId="{2980B2FD-B88C-4723-AB6B-79A1EEF9E93E}" destId="{7032A0CD-12D3-4A7E-94F6-6710330E51A7}" srcOrd="0" destOrd="0" parTransId="{00B07DBD-FBAC-4229-979D-A9B6B2D3407C}" sibTransId="{F63BC77F-E119-4116-BF1D-DEBE2E6142A5}"/>
    <dgm:cxn modelId="{41ECE898-202C-4302-9259-093D23267229}" srcId="{7032A0CD-12D3-4A7E-94F6-6710330E51A7}" destId="{6521114D-EBF4-47C1-AC01-D2D7B744963D}" srcOrd="0" destOrd="0" parTransId="{F519C974-5389-46E1-B15A-BCB336F2EE6E}" sibTransId="{F3B2EA60-799F-4CCC-9C5A-2E6C8C7D6963}"/>
    <dgm:cxn modelId="{42A970A6-44D9-4DA1-A987-1B17CCFF1BF8}" type="presOf" srcId="{10EF62DD-81F6-48CC-A52B-18D451C874AE}" destId="{5EBD4341-9730-4A38-A331-10F0963CAF10}" srcOrd="0" destOrd="0" presId="urn:microsoft.com/office/officeart/2005/8/layout/vList2"/>
    <dgm:cxn modelId="{0F25A6C2-E5E3-4528-979F-77F9B312E4E9}" type="presOf" srcId="{2980B2FD-B88C-4723-AB6B-79A1EEF9E93E}" destId="{FEACB630-2DAF-4CB1-A12E-B300C048F9FF}" srcOrd="0" destOrd="0" presId="urn:microsoft.com/office/officeart/2005/8/layout/vList2"/>
    <dgm:cxn modelId="{4A5474DE-D13D-49E3-88AF-99F2D880CE95}" srcId="{7032A0CD-12D3-4A7E-94F6-6710330E51A7}" destId="{00B71F76-E299-4B4C-A1C1-5A8087B5755E}" srcOrd="3" destOrd="0" parTransId="{6173704C-4C03-44C0-8A5E-B93FC5800707}" sibTransId="{100DB449-FD02-4C33-AD5D-22F1C64FFA15}"/>
    <dgm:cxn modelId="{991B9EDE-D82D-4241-8009-3E22A32A396B}" type="presOf" srcId="{6521114D-EBF4-47C1-AC01-D2D7B744963D}" destId="{59CECCD2-CD78-4298-829B-033D93068FCE}" srcOrd="0" destOrd="0" presId="urn:microsoft.com/office/officeart/2005/8/layout/vList2"/>
    <dgm:cxn modelId="{CE6A48EE-2044-46B6-AEA9-44BB892DFE23}" srcId="{7032A0CD-12D3-4A7E-94F6-6710330E51A7}" destId="{91F40CBB-FD64-49B4-A91C-B2C229AD5D40}" srcOrd="2" destOrd="0" parTransId="{7F6DCA38-32BC-4A70-8C6C-9A7352D7D8C9}" sibTransId="{F7EE21AC-9BB7-41B6-A255-0E88DE2EA01F}"/>
    <dgm:cxn modelId="{4A7C6A09-35E2-4C25-AB98-ABA8C6217E29}" type="presParOf" srcId="{FEACB630-2DAF-4CB1-A12E-B300C048F9FF}" destId="{0DFC5940-4810-48D9-89BE-E159BBB6DF8D}" srcOrd="0" destOrd="0" presId="urn:microsoft.com/office/officeart/2005/8/layout/vList2"/>
    <dgm:cxn modelId="{9E44303E-EF78-41CE-9BA0-13506339AA09}" type="presParOf" srcId="{FEACB630-2DAF-4CB1-A12E-B300C048F9FF}" destId="{59CECCD2-CD78-4298-829B-033D93068FCE}" srcOrd="1" destOrd="0" presId="urn:microsoft.com/office/officeart/2005/8/layout/vList2"/>
    <dgm:cxn modelId="{FF467642-330A-4E40-B072-5D3F835F919E}" type="presParOf" srcId="{FEACB630-2DAF-4CB1-A12E-B300C048F9FF}" destId="{5EBD4341-9730-4A38-A331-10F0963CAF1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81C645-29E7-41D8-ABA5-29F19D8B957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5F4978D-B4F2-4E94-8647-BC7B51357F3A}">
      <dgm:prSet/>
      <dgm:spPr/>
      <dgm:t>
        <a:bodyPr/>
        <a:lstStyle/>
        <a:p>
          <a:r>
            <a:rPr lang="en-GB"/>
            <a:t>Written </a:t>
          </a:r>
          <a:r>
            <a:rPr lang="en-GB" b="1" u="sng"/>
            <a:t>informed</a:t>
          </a:r>
          <a:r>
            <a:rPr lang="en-GB"/>
            <a:t> consent – at appropriate levels</a:t>
          </a:r>
          <a:endParaRPr lang="en-US"/>
        </a:p>
      </dgm:t>
    </dgm:pt>
    <dgm:pt modelId="{74A1F045-4B87-4781-BA36-BF09A8DD3910}" type="parTrans" cxnId="{FF3B3826-AB09-438E-96E3-2A81F31C19D9}">
      <dgm:prSet/>
      <dgm:spPr/>
      <dgm:t>
        <a:bodyPr/>
        <a:lstStyle/>
        <a:p>
          <a:endParaRPr lang="en-US"/>
        </a:p>
      </dgm:t>
    </dgm:pt>
    <dgm:pt modelId="{D5369EA6-97EF-4CA5-B1FF-4C39C1065F12}" type="sibTrans" cxnId="{FF3B3826-AB09-438E-96E3-2A81F31C19D9}">
      <dgm:prSet/>
      <dgm:spPr/>
      <dgm:t>
        <a:bodyPr/>
        <a:lstStyle/>
        <a:p>
          <a:endParaRPr lang="en-US"/>
        </a:p>
      </dgm:t>
    </dgm:pt>
    <dgm:pt modelId="{1E7A7ECE-CD97-438D-8D11-81B5F524DDC6}">
      <dgm:prSet/>
      <dgm:spPr/>
      <dgm:t>
        <a:bodyPr/>
        <a:lstStyle/>
        <a:p>
          <a:r>
            <a:rPr lang="en-GB"/>
            <a:t>Clarity and comprehension of research materials </a:t>
          </a:r>
          <a:endParaRPr lang="en-US"/>
        </a:p>
      </dgm:t>
    </dgm:pt>
    <dgm:pt modelId="{AD26C477-730E-47A9-8F4E-BABDED1691FF}" type="parTrans" cxnId="{206E9280-1D0E-4F44-8D7C-3D59DDAD4862}">
      <dgm:prSet/>
      <dgm:spPr/>
      <dgm:t>
        <a:bodyPr/>
        <a:lstStyle/>
        <a:p>
          <a:endParaRPr lang="en-US"/>
        </a:p>
      </dgm:t>
    </dgm:pt>
    <dgm:pt modelId="{015AC93D-65CC-42A7-B1E5-C6D3E81AAD43}" type="sibTrans" cxnId="{206E9280-1D0E-4F44-8D7C-3D59DDAD4862}">
      <dgm:prSet/>
      <dgm:spPr/>
      <dgm:t>
        <a:bodyPr/>
        <a:lstStyle/>
        <a:p>
          <a:endParaRPr lang="en-US"/>
        </a:p>
      </dgm:t>
    </dgm:pt>
    <dgm:pt modelId="{C06B84BB-BCC4-435E-B6A0-4E561DF1214B}">
      <dgm:prSet/>
      <dgm:spPr/>
      <dgm:t>
        <a:bodyPr/>
        <a:lstStyle/>
        <a:p>
          <a:r>
            <a:rPr lang="en-GB"/>
            <a:t>No potential coercion</a:t>
          </a:r>
          <a:endParaRPr lang="en-US"/>
        </a:p>
      </dgm:t>
    </dgm:pt>
    <dgm:pt modelId="{8952806D-2C62-438D-B725-7A99D75481EC}" type="parTrans" cxnId="{7BCD7033-1A7A-4526-90C7-A8DD6A456DEC}">
      <dgm:prSet/>
      <dgm:spPr/>
      <dgm:t>
        <a:bodyPr/>
        <a:lstStyle/>
        <a:p>
          <a:endParaRPr lang="en-US"/>
        </a:p>
      </dgm:t>
    </dgm:pt>
    <dgm:pt modelId="{733CE3EF-17AA-45A6-B0FC-74265CF7C779}" type="sibTrans" cxnId="{7BCD7033-1A7A-4526-90C7-A8DD6A456DEC}">
      <dgm:prSet/>
      <dgm:spPr/>
      <dgm:t>
        <a:bodyPr/>
        <a:lstStyle/>
        <a:p>
          <a:endParaRPr lang="en-US"/>
        </a:p>
      </dgm:t>
    </dgm:pt>
    <dgm:pt modelId="{472E266E-A4A7-4523-B1BA-2046C92DE6C4}">
      <dgm:prSet/>
      <dgm:spPr/>
      <dgm:t>
        <a:bodyPr/>
        <a:lstStyle/>
        <a:p>
          <a:r>
            <a:rPr lang="en-GB"/>
            <a:t>Right to withdraw</a:t>
          </a:r>
          <a:endParaRPr lang="en-US"/>
        </a:p>
      </dgm:t>
    </dgm:pt>
    <dgm:pt modelId="{0CDC4351-8865-403B-97B6-52D2BD9E6121}" type="parTrans" cxnId="{EF697AE0-9E1E-4677-9FE5-27512C90C073}">
      <dgm:prSet/>
      <dgm:spPr/>
      <dgm:t>
        <a:bodyPr/>
        <a:lstStyle/>
        <a:p>
          <a:endParaRPr lang="en-US"/>
        </a:p>
      </dgm:t>
    </dgm:pt>
    <dgm:pt modelId="{FF7E4035-FDFA-4A2C-9B9B-DBA0D6A212FB}" type="sibTrans" cxnId="{EF697AE0-9E1E-4677-9FE5-27512C90C073}">
      <dgm:prSet/>
      <dgm:spPr/>
      <dgm:t>
        <a:bodyPr/>
        <a:lstStyle/>
        <a:p>
          <a:endParaRPr lang="en-US"/>
        </a:p>
      </dgm:t>
    </dgm:pt>
    <dgm:pt modelId="{1FB3DA31-D56F-487F-BC61-6AA9FD5E4340}">
      <dgm:prSet/>
      <dgm:spPr/>
      <dgm:t>
        <a:bodyPr/>
        <a:lstStyle/>
        <a:p>
          <a:r>
            <a:rPr lang="en-GB"/>
            <a:t>Debriefing </a:t>
          </a:r>
          <a:endParaRPr lang="en-US"/>
        </a:p>
      </dgm:t>
    </dgm:pt>
    <dgm:pt modelId="{9C5472BF-7455-4CB4-81B4-BDB5BC9406A8}" type="parTrans" cxnId="{3F6705E3-D278-4063-80D1-459CF6EDB12B}">
      <dgm:prSet/>
      <dgm:spPr/>
      <dgm:t>
        <a:bodyPr/>
        <a:lstStyle/>
        <a:p>
          <a:endParaRPr lang="en-US"/>
        </a:p>
      </dgm:t>
    </dgm:pt>
    <dgm:pt modelId="{008B7485-3191-4A8F-A76D-206902343FB3}" type="sibTrans" cxnId="{3F6705E3-D278-4063-80D1-459CF6EDB12B}">
      <dgm:prSet/>
      <dgm:spPr/>
      <dgm:t>
        <a:bodyPr/>
        <a:lstStyle/>
        <a:p>
          <a:endParaRPr lang="en-US"/>
        </a:p>
      </dgm:t>
    </dgm:pt>
    <dgm:pt modelId="{F977CF98-8C09-43D7-AD0D-F0ABE236E80C}">
      <dgm:prSet/>
      <dgm:spPr/>
      <dgm:t>
        <a:bodyPr/>
        <a:lstStyle/>
        <a:p>
          <a:r>
            <a:rPr lang="en-GB"/>
            <a:t>Potential for harm/discomfort/distress</a:t>
          </a:r>
          <a:endParaRPr lang="en-US"/>
        </a:p>
      </dgm:t>
    </dgm:pt>
    <dgm:pt modelId="{3FFCA69C-4154-4DB7-A866-E83B255F9D4A}" type="parTrans" cxnId="{2A63CBEB-55CF-4B35-8C44-B1D3854FCA89}">
      <dgm:prSet/>
      <dgm:spPr/>
      <dgm:t>
        <a:bodyPr/>
        <a:lstStyle/>
        <a:p>
          <a:endParaRPr lang="en-US"/>
        </a:p>
      </dgm:t>
    </dgm:pt>
    <dgm:pt modelId="{A5C56AEF-D956-443C-812F-A430178E9170}" type="sibTrans" cxnId="{2A63CBEB-55CF-4B35-8C44-B1D3854FCA89}">
      <dgm:prSet/>
      <dgm:spPr/>
      <dgm:t>
        <a:bodyPr/>
        <a:lstStyle/>
        <a:p>
          <a:endParaRPr lang="en-US"/>
        </a:p>
      </dgm:t>
    </dgm:pt>
    <dgm:pt modelId="{6BB724C8-0F43-41F0-8AD4-E36F347D0995}">
      <dgm:prSet/>
      <dgm:spPr/>
      <dgm:t>
        <a:bodyPr/>
        <a:lstStyle/>
        <a:p>
          <a:r>
            <a:rPr lang="en-GB"/>
            <a:t>Confidentiality/Data Protection </a:t>
          </a:r>
          <a:endParaRPr lang="en-US"/>
        </a:p>
      </dgm:t>
    </dgm:pt>
    <dgm:pt modelId="{9F8C3ECE-1BD1-423D-8EE3-2BDE00E8CA82}" type="parTrans" cxnId="{AEA4DDB8-E735-48F7-B37E-0D23C82AA1EF}">
      <dgm:prSet/>
      <dgm:spPr/>
      <dgm:t>
        <a:bodyPr/>
        <a:lstStyle/>
        <a:p>
          <a:endParaRPr lang="en-US"/>
        </a:p>
      </dgm:t>
    </dgm:pt>
    <dgm:pt modelId="{007279BA-6897-496D-9BDA-122E23700170}" type="sibTrans" cxnId="{AEA4DDB8-E735-48F7-B37E-0D23C82AA1EF}">
      <dgm:prSet/>
      <dgm:spPr/>
      <dgm:t>
        <a:bodyPr/>
        <a:lstStyle/>
        <a:p>
          <a:endParaRPr lang="en-US"/>
        </a:p>
      </dgm:t>
    </dgm:pt>
    <dgm:pt modelId="{3EA4EC8F-374C-4873-A0D9-2CBFB8EB95E1}" type="pres">
      <dgm:prSet presAssocID="{E681C645-29E7-41D8-ABA5-29F19D8B957B}" presName="linear" presStyleCnt="0">
        <dgm:presLayoutVars>
          <dgm:animLvl val="lvl"/>
          <dgm:resizeHandles val="exact"/>
        </dgm:presLayoutVars>
      </dgm:prSet>
      <dgm:spPr/>
    </dgm:pt>
    <dgm:pt modelId="{9A250C2F-8A00-4BEB-ABC7-83F33B6829FA}" type="pres">
      <dgm:prSet presAssocID="{25F4978D-B4F2-4E94-8647-BC7B51357F3A}" presName="parentText" presStyleLbl="node1" presStyleIdx="0" presStyleCnt="7">
        <dgm:presLayoutVars>
          <dgm:chMax val="0"/>
          <dgm:bulletEnabled val="1"/>
        </dgm:presLayoutVars>
      </dgm:prSet>
      <dgm:spPr/>
    </dgm:pt>
    <dgm:pt modelId="{8867C8F3-C107-41A6-92D0-4D07A22DEFF0}" type="pres">
      <dgm:prSet presAssocID="{D5369EA6-97EF-4CA5-B1FF-4C39C1065F12}" presName="spacer" presStyleCnt="0"/>
      <dgm:spPr/>
    </dgm:pt>
    <dgm:pt modelId="{963A077E-772F-4A5B-8FB8-DB9826882FC8}" type="pres">
      <dgm:prSet presAssocID="{1E7A7ECE-CD97-438D-8D11-81B5F524DDC6}" presName="parentText" presStyleLbl="node1" presStyleIdx="1" presStyleCnt="7">
        <dgm:presLayoutVars>
          <dgm:chMax val="0"/>
          <dgm:bulletEnabled val="1"/>
        </dgm:presLayoutVars>
      </dgm:prSet>
      <dgm:spPr/>
    </dgm:pt>
    <dgm:pt modelId="{8065BA05-CAED-4379-A32A-FDECA622DF36}" type="pres">
      <dgm:prSet presAssocID="{015AC93D-65CC-42A7-B1E5-C6D3E81AAD43}" presName="spacer" presStyleCnt="0"/>
      <dgm:spPr/>
    </dgm:pt>
    <dgm:pt modelId="{3CE284E5-0783-40CB-9D81-563DE64FB8A8}" type="pres">
      <dgm:prSet presAssocID="{C06B84BB-BCC4-435E-B6A0-4E561DF1214B}" presName="parentText" presStyleLbl="node1" presStyleIdx="2" presStyleCnt="7">
        <dgm:presLayoutVars>
          <dgm:chMax val="0"/>
          <dgm:bulletEnabled val="1"/>
        </dgm:presLayoutVars>
      </dgm:prSet>
      <dgm:spPr/>
    </dgm:pt>
    <dgm:pt modelId="{E080CC18-5D6A-4C6A-947D-F3C1732A8708}" type="pres">
      <dgm:prSet presAssocID="{733CE3EF-17AA-45A6-B0FC-74265CF7C779}" presName="spacer" presStyleCnt="0"/>
      <dgm:spPr/>
    </dgm:pt>
    <dgm:pt modelId="{9F2E3FBF-476B-4C35-8017-AAF7B4847AD5}" type="pres">
      <dgm:prSet presAssocID="{472E266E-A4A7-4523-B1BA-2046C92DE6C4}" presName="parentText" presStyleLbl="node1" presStyleIdx="3" presStyleCnt="7">
        <dgm:presLayoutVars>
          <dgm:chMax val="0"/>
          <dgm:bulletEnabled val="1"/>
        </dgm:presLayoutVars>
      </dgm:prSet>
      <dgm:spPr/>
    </dgm:pt>
    <dgm:pt modelId="{A721CEBD-2098-4C9D-9382-961FC5A57E6A}" type="pres">
      <dgm:prSet presAssocID="{FF7E4035-FDFA-4A2C-9B9B-DBA0D6A212FB}" presName="spacer" presStyleCnt="0"/>
      <dgm:spPr/>
    </dgm:pt>
    <dgm:pt modelId="{B3E61B1B-2CBF-4BEB-8AFA-A667973F0E5F}" type="pres">
      <dgm:prSet presAssocID="{1FB3DA31-D56F-487F-BC61-6AA9FD5E4340}" presName="parentText" presStyleLbl="node1" presStyleIdx="4" presStyleCnt="7">
        <dgm:presLayoutVars>
          <dgm:chMax val="0"/>
          <dgm:bulletEnabled val="1"/>
        </dgm:presLayoutVars>
      </dgm:prSet>
      <dgm:spPr/>
    </dgm:pt>
    <dgm:pt modelId="{DED6038A-A5DB-4334-8AA6-90E9DD91F206}" type="pres">
      <dgm:prSet presAssocID="{008B7485-3191-4A8F-A76D-206902343FB3}" presName="spacer" presStyleCnt="0"/>
      <dgm:spPr/>
    </dgm:pt>
    <dgm:pt modelId="{D2493631-7442-4125-BABB-B00ACEBCD978}" type="pres">
      <dgm:prSet presAssocID="{F977CF98-8C09-43D7-AD0D-F0ABE236E80C}" presName="parentText" presStyleLbl="node1" presStyleIdx="5" presStyleCnt="7">
        <dgm:presLayoutVars>
          <dgm:chMax val="0"/>
          <dgm:bulletEnabled val="1"/>
        </dgm:presLayoutVars>
      </dgm:prSet>
      <dgm:spPr/>
    </dgm:pt>
    <dgm:pt modelId="{45EE229A-7C42-4722-8DAF-D3AC5B945AD2}" type="pres">
      <dgm:prSet presAssocID="{A5C56AEF-D956-443C-812F-A430178E9170}" presName="spacer" presStyleCnt="0"/>
      <dgm:spPr/>
    </dgm:pt>
    <dgm:pt modelId="{85ADDD2C-8D1F-4302-B8AA-0B2DF2BF74C7}" type="pres">
      <dgm:prSet presAssocID="{6BB724C8-0F43-41F0-8AD4-E36F347D0995}" presName="parentText" presStyleLbl="node1" presStyleIdx="6" presStyleCnt="7">
        <dgm:presLayoutVars>
          <dgm:chMax val="0"/>
          <dgm:bulletEnabled val="1"/>
        </dgm:presLayoutVars>
      </dgm:prSet>
      <dgm:spPr/>
    </dgm:pt>
  </dgm:ptLst>
  <dgm:cxnLst>
    <dgm:cxn modelId="{66FFAA06-F06B-406A-9212-042424F0B388}" type="presOf" srcId="{1FB3DA31-D56F-487F-BC61-6AA9FD5E4340}" destId="{B3E61B1B-2CBF-4BEB-8AFA-A667973F0E5F}" srcOrd="0" destOrd="0" presId="urn:microsoft.com/office/officeart/2005/8/layout/vList2"/>
    <dgm:cxn modelId="{BE454224-3044-4532-85BC-455D2DE3D354}" type="presOf" srcId="{6BB724C8-0F43-41F0-8AD4-E36F347D0995}" destId="{85ADDD2C-8D1F-4302-B8AA-0B2DF2BF74C7}" srcOrd="0" destOrd="0" presId="urn:microsoft.com/office/officeart/2005/8/layout/vList2"/>
    <dgm:cxn modelId="{FF3B3826-AB09-438E-96E3-2A81F31C19D9}" srcId="{E681C645-29E7-41D8-ABA5-29F19D8B957B}" destId="{25F4978D-B4F2-4E94-8647-BC7B51357F3A}" srcOrd="0" destOrd="0" parTransId="{74A1F045-4B87-4781-BA36-BF09A8DD3910}" sibTransId="{D5369EA6-97EF-4CA5-B1FF-4C39C1065F12}"/>
    <dgm:cxn modelId="{7BCD7033-1A7A-4526-90C7-A8DD6A456DEC}" srcId="{E681C645-29E7-41D8-ABA5-29F19D8B957B}" destId="{C06B84BB-BCC4-435E-B6A0-4E561DF1214B}" srcOrd="2" destOrd="0" parTransId="{8952806D-2C62-438D-B725-7A99D75481EC}" sibTransId="{733CE3EF-17AA-45A6-B0FC-74265CF7C779}"/>
    <dgm:cxn modelId="{DFCED33B-4A77-40CE-8157-62784837C23F}" type="presOf" srcId="{C06B84BB-BCC4-435E-B6A0-4E561DF1214B}" destId="{3CE284E5-0783-40CB-9D81-563DE64FB8A8}" srcOrd="0" destOrd="0" presId="urn:microsoft.com/office/officeart/2005/8/layout/vList2"/>
    <dgm:cxn modelId="{3C02EC65-DC29-48A7-8446-5E8D21663FC8}" type="presOf" srcId="{F977CF98-8C09-43D7-AD0D-F0ABE236E80C}" destId="{D2493631-7442-4125-BABB-B00ACEBCD978}" srcOrd="0" destOrd="0" presId="urn:microsoft.com/office/officeart/2005/8/layout/vList2"/>
    <dgm:cxn modelId="{206E9280-1D0E-4F44-8D7C-3D59DDAD4862}" srcId="{E681C645-29E7-41D8-ABA5-29F19D8B957B}" destId="{1E7A7ECE-CD97-438D-8D11-81B5F524DDC6}" srcOrd="1" destOrd="0" parTransId="{AD26C477-730E-47A9-8F4E-BABDED1691FF}" sibTransId="{015AC93D-65CC-42A7-B1E5-C6D3E81AAD43}"/>
    <dgm:cxn modelId="{9D71CD88-6F88-49EA-8F25-1A210E53A2DC}" type="presOf" srcId="{E681C645-29E7-41D8-ABA5-29F19D8B957B}" destId="{3EA4EC8F-374C-4873-A0D9-2CBFB8EB95E1}" srcOrd="0" destOrd="0" presId="urn:microsoft.com/office/officeart/2005/8/layout/vList2"/>
    <dgm:cxn modelId="{D9473F9A-8280-402C-A2F6-054671B9ECAE}" type="presOf" srcId="{25F4978D-B4F2-4E94-8647-BC7B51357F3A}" destId="{9A250C2F-8A00-4BEB-ABC7-83F33B6829FA}" srcOrd="0" destOrd="0" presId="urn:microsoft.com/office/officeart/2005/8/layout/vList2"/>
    <dgm:cxn modelId="{AEA4DDB8-E735-48F7-B37E-0D23C82AA1EF}" srcId="{E681C645-29E7-41D8-ABA5-29F19D8B957B}" destId="{6BB724C8-0F43-41F0-8AD4-E36F347D0995}" srcOrd="6" destOrd="0" parTransId="{9F8C3ECE-1BD1-423D-8EE3-2BDE00E8CA82}" sibTransId="{007279BA-6897-496D-9BDA-122E23700170}"/>
    <dgm:cxn modelId="{742929D1-8316-48AD-B85C-6FD678EA43EF}" type="presOf" srcId="{1E7A7ECE-CD97-438D-8D11-81B5F524DDC6}" destId="{963A077E-772F-4A5B-8FB8-DB9826882FC8}" srcOrd="0" destOrd="0" presId="urn:microsoft.com/office/officeart/2005/8/layout/vList2"/>
    <dgm:cxn modelId="{640493D3-8C40-4E7C-8EAE-94D6E1168C0D}" type="presOf" srcId="{472E266E-A4A7-4523-B1BA-2046C92DE6C4}" destId="{9F2E3FBF-476B-4C35-8017-AAF7B4847AD5}" srcOrd="0" destOrd="0" presId="urn:microsoft.com/office/officeart/2005/8/layout/vList2"/>
    <dgm:cxn modelId="{EF697AE0-9E1E-4677-9FE5-27512C90C073}" srcId="{E681C645-29E7-41D8-ABA5-29F19D8B957B}" destId="{472E266E-A4A7-4523-B1BA-2046C92DE6C4}" srcOrd="3" destOrd="0" parTransId="{0CDC4351-8865-403B-97B6-52D2BD9E6121}" sibTransId="{FF7E4035-FDFA-4A2C-9B9B-DBA0D6A212FB}"/>
    <dgm:cxn modelId="{3F6705E3-D278-4063-80D1-459CF6EDB12B}" srcId="{E681C645-29E7-41D8-ABA5-29F19D8B957B}" destId="{1FB3DA31-D56F-487F-BC61-6AA9FD5E4340}" srcOrd="4" destOrd="0" parTransId="{9C5472BF-7455-4CB4-81B4-BDB5BC9406A8}" sibTransId="{008B7485-3191-4A8F-A76D-206902343FB3}"/>
    <dgm:cxn modelId="{2A63CBEB-55CF-4B35-8C44-B1D3854FCA89}" srcId="{E681C645-29E7-41D8-ABA5-29F19D8B957B}" destId="{F977CF98-8C09-43D7-AD0D-F0ABE236E80C}" srcOrd="5" destOrd="0" parTransId="{3FFCA69C-4154-4DB7-A866-E83B255F9D4A}" sibTransId="{A5C56AEF-D956-443C-812F-A430178E9170}"/>
    <dgm:cxn modelId="{0EF3D9AC-F472-4999-A406-5E3E85C23ABD}" type="presParOf" srcId="{3EA4EC8F-374C-4873-A0D9-2CBFB8EB95E1}" destId="{9A250C2F-8A00-4BEB-ABC7-83F33B6829FA}" srcOrd="0" destOrd="0" presId="urn:microsoft.com/office/officeart/2005/8/layout/vList2"/>
    <dgm:cxn modelId="{61A09483-300E-4E9A-B819-31A99C9BBB39}" type="presParOf" srcId="{3EA4EC8F-374C-4873-A0D9-2CBFB8EB95E1}" destId="{8867C8F3-C107-41A6-92D0-4D07A22DEFF0}" srcOrd="1" destOrd="0" presId="urn:microsoft.com/office/officeart/2005/8/layout/vList2"/>
    <dgm:cxn modelId="{759575E5-CD46-45B3-9E80-23BFB7BAB176}" type="presParOf" srcId="{3EA4EC8F-374C-4873-A0D9-2CBFB8EB95E1}" destId="{963A077E-772F-4A5B-8FB8-DB9826882FC8}" srcOrd="2" destOrd="0" presId="urn:microsoft.com/office/officeart/2005/8/layout/vList2"/>
    <dgm:cxn modelId="{9E23B056-3375-4481-90BF-1BE00B2AB879}" type="presParOf" srcId="{3EA4EC8F-374C-4873-A0D9-2CBFB8EB95E1}" destId="{8065BA05-CAED-4379-A32A-FDECA622DF36}" srcOrd="3" destOrd="0" presId="urn:microsoft.com/office/officeart/2005/8/layout/vList2"/>
    <dgm:cxn modelId="{CFBEDEC7-64D0-4C9C-AB94-649AF362504B}" type="presParOf" srcId="{3EA4EC8F-374C-4873-A0D9-2CBFB8EB95E1}" destId="{3CE284E5-0783-40CB-9D81-563DE64FB8A8}" srcOrd="4" destOrd="0" presId="urn:microsoft.com/office/officeart/2005/8/layout/vList2"/>
    <dgm:cxn modelId="{C5739FF0-A3DB-43BF-918F-494C6C0A4A9D}" type="presParOf" srcId="{3EA4EC8F-374C-4873-A0D9-2CBFB8EB95E1}" destId="{E080CC18-5D6A-4C6A-947D-F3C1732A8708}" srcOrd="5" destOrd="0" presId="urn:microsoft.com/office/officeart/2005/8/layout/vList2"/>
    <dgm:cxn modelId="{074D9D1D-245B-487F-886B-B9168D6D3FB8}" type="presParOf" srcId="{3EA4EC8F-374C-4873-A0D9-2CBFB8EB95E1}" destId="{9F2E3FBF-476B-4C35-8017-AAF7B4847AD5}" srcOrd="6" destOrd="0" presId="urn:microsoft.com/office/officeart/2005/8/layout/vList2"/>
    <dgm:cxn modelId="{F6C3E5A7-73E5-4728-9FE6-65C8088F4C4C}" type="presParOf" srcId="{3EA4EC8F-374C-4873-A0D9-2CBFB8EB95E1}" destId="{A721CEBD-2098-4C9D-9382-961FC5A57E6A}" srcOrd="7" destOrd="0" presId="urn:microsoft.com/office/officeart/2005/8/layout/vList2"/>
    <dgm:cxn modelId="{29FC6892-F8FB-405D-BD9C-A1ED60D58AF5}" type="presParOf" srcId="{3EA4EC8F-374C-4873-A0D9-2CBFB8EB95E1}" destId="{B3E61B1B-2CBF-4BEB-8AFA-A667973F0E5F}" srcOrd="8" destOrd="0" presId="urn:microsoft.com/office/officeart/2005/8/layout/vList2"/>
    <dgm:cxn modelId="{3599E10F-64CE-410D-B8C3-E82E588ED929}" type="presParOf" srcId="{3EA4EC8F-374C-4873-A0D9-2CBFB8EB95E1}" destId="{DED6038A-A5DB-4334-8AA6-90E9DD91F206}" srcOrd="9" destOrd="0" presId="urn:microsoft.com/office/officeart/2005/8/layout/vList2"/>
    <dgm:cxn modelId="{CEB76ADD-2277-4C55-B270-E7B45AA3FAA0}" type="presParOf" srcId="{3EA4EC8F-374C-4873-A0D9-2CBFB8EB95E1}" destId="{D2493631-7442-4125-BABB-B00ACEBCD978}" srcOrd="10" destOrd="0" presId="urn:microsoft.com/office/officeart/2005/8/layout/vList2"/>
    <dgm:cxn modelId="{E897B68E-F5DD-425A-A0D6-C9D1704ABD03}" type="presParOf" srcId="{3EA4EC8F-374C-4873-A0D9-2CBFB8EB95E1}" destId="{45EE229A-7C42-4722-8DAF-D3AC5B945AD2}" srcOrd="11" destOrd="0" presId="urn:microsoft.com/office/officeart/2005/8/layout/vList2"/>
    <dgm:cxn modelId="{01CC9622-0EF3-4D4F-9FBC-C82C6FCBA039}" type="presParOf" srcId="{3EA4EC8F-374C-4873-A0D9-2CBFB8EB95E1}" destId="{85ADDD2C-8D1F-4302-B8AA-0B2DF2BF74C7}"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A121C-722C-43F9-99CF-09E2BE95E364}">
      <dsp:nvSpPr>
        <dsp:cNvPr id="0" name=""/>
        <dsp:cNvSpPr/>
      </dsp:nvSpPr>
      <dsp:spPr>
        <a:xfrm>
          <a:off x="0" y="55404"/>
          <a:ext cx="5913437" cy="9126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Quantitative research:</a:t>
          </a:r>
          <a:endParaRPr lang="en-US" sz="2400" kern="1200"/>
        </a:p>
      </dsp:txBody>
      <dsp:txXfrm>
        <a:off x="44549" y="99953"/>
        <a:ext cx="5824339" cy="823502"/>
      </dsp:txXfrm>
    </dsp:sp>
    <dsp:sp modelId="{887E9E8C-9D86-4DB5-9109-FAF2EFAD3B78}">
      <dsp:nvSpPr>
        <dsp:cNvPr id="0" name=""/>
        <dsp:cNvSpPr/>
      </dsp:nvSpPr>
      <dsp:spPr>
        <a:xfrm>
          <a:off x="0" y="968004"/>
          <a:ext cx="5913437"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We are not really interested in the sample that we study – we are interested in the target population </a:t>
          </a:r>
          <a:endParaRPr lang="en-US" sz="1900" kern="1200"/>
        </a:p>
        <a:p>
          <a:pPr marL="171450" lvl="1" indent="-171450" algn="l" defTabSz="844550">
            <a:lnSpc>
              <a:spcPct val="90000"/>
            </a:lnSpc>
            <a:spcBef>
              <a:spcPct val="0"/>
            </a:spcBef>
            <a:spcAft>
              <a:spcPct val="20000"/>
            </a:spcAft>
            <a:buChar char="•"/>
          </a:pPr>
          <a:r>
            <a:rPr lang="en-GB" sz="1900" kern="1200"/>
            <a:t>Ability to generalise results to target population</a:t>
          </a:r>
          <a:endParaRPr lang="en-US" sz="1900" kern="1200"/>
        </a:p>
      </dsp:txBody>
      <dsp:txXfrm>
        <a:off x="0" y="968004"/>
        <a:ext cx="5913437" cy="894240"/>
      </dsp:txXfrm>
    </dsp:sp>
    <dsp:sp modelId="{999A34C6-75C6-4B99-ABB9-4572C5BC18A0}">
      <dsp:nvSpPr>
        <dsp:cNvPr id="0" name=""/>
        <dsp:cNvSpPr/>
      </dsp:nvSpPr>
      <dsp:spPr>
        <a:xfrm>
          <a:off x="0" y="1862244"/>
          <a:ext cx="5913437" cy="9126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Qualitative research:</a:t>
          </a:r>
          <a:endParaRPr lang="en-US" sz="2400" kern="1200"/>
        </a:p>
      </dsp:txBody>
      <dsp:txXfrm>
        <a:off x="44549" y="1906793"/>
        <a:ext cx="5824339" cy="823502"/>
      </dsp:txXfrm>
    </dsp:sp>
    <dsp:sp modelId="{57D4AD76-9611-4467-9BDB-FB4FB2AFE11D}">
      <dsp:nvSpPr>
        <dsp:cNvPr id="0" name=""/>
        <dsp:cNvSpPr/>
      </dsp:nvSpPr>
      <dsp:spPr>
        <a:xfrm>
          <a:off x="0" y="2774843"/>
          <a:ext cx="5913437" cy="8942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a:t>Interested in the specific experiences of our sample -  the “life-world” of our participants</a:t>
          </a:r>
          <a:endParaRPr lang="en-US" sz="1900" kern="1200"/>
        </a:p>
        <a:p>
          <a:pPr marL="171450" lvl="1" indent="-171450" algn="l" defTabSz="844550">
            <a:lnSpc>
              <a:spcPct val="90000"/>
            </a:lnSpc>
            <a:spcBef>
              <a:spcPct val="0"/>
            </a:spcBef>
            <a:spcAft>
              <a:spcPct val="20000"/>
            </a:spcAft>
            <a:buChar char="•"/>
          </a:pPr>
          <a:r>
            <a:rPr lang="en-GB" sz="1900" kern="1200"/>
            <a:t>Do not attempt to generalise to larger populations</a:t>
          </a:r>
          <a:endParaRPr lang="en-US" sz="1900" kern="1200"/>
        </a:p>
      </dsp:txBody>
      <dsp:txXfrm>
        <a:off x="0" y="2774843"/>
        <a:ext cx="5913437" cy="894240"/>
      </dsp:txXfrm>
    </dsp:sp>
    <dsp:sp modelId="{6E319DF8-3428-421A-A9BE-3CFBD42C545C}">
      <dsp:nvSpPr>
        <dsp:cNvPr id="0" name=""/>
        <dsp:cNvSpPr/>
      </dsp:nvSpPr>
      <dsp:spPr>
        <a:xfrm>
          <a:off x="0" y="3669084"/>
          <a:ext cx="5913437" cy="9126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NB: Growing role of “Mixed Methods” research!</a:t>
          </a:r>
          <a:endParaRPr lang="en-US" sz="2400" kern="1200"/>
        </a:p>
      </dsp:txBody>
      <dsp:txXfrm>
        <a:off x="44549" y="3713633"/>
        <a:ext cx="5824339" cy="8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D4859-33C7-48F1-BB99-99F2B2141F1D}">
      <dsp:nvSpPr>
        <dsp:cNvPr id="0" name=""/>
        <dsp:cNvSpPr/>
      </dsp:nvSpPr>
      <dsp:spPr>
        <a:xfrm>
          <a:off x="0" y="427103"/>
          <a:ext cx="5913437" cy="8658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Cross-sectional </a:t>
          </a:r>
          <a:endParaRPr lang="en-US" sz="3700" kern="1200"/>
        </a:p>
      </dsp:txBody>
      <dsp:txXfrm>
        <a:off x="42265" y="469368"/>
        <a:ext cx="5828907" cy="781270"/>
      </dsp:txXfrm>
    </dsp:sp>
    <dsp:sp modelId="{642B5F5C-33DD-49F1-8710-89CB9151C724}">
      <dsp:nvSpPr>
        <dsp:cNvPr id="0" name=""/>
        <dsp:cNvSpPr/>
      </dsp:nvSpPr>
      <dsp:spPr>
        <a:xfrm>
          <a:off x="0" y="1399463"/>
          <a:ext cx="5913437" cy="865800"/>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Longitudinal/Prospective</a:t>
          </a:r>
          <a:endParaRPr lang="en-US" sz="3700" kern="1200"/>
        </a:p>
      </dsp:txBody>
      <dsp:txXfrm>
        <a:off x="42265" y="1441728"/>
        <a:ext cx="5828907" cy="781270"/>
      </dsp:txXfrm>
    </dsp:sp>
    <dsp:sp modelId="{F1D4D86D-162C-4EBE-989F-2396DBB21DF8}">
      <dsp:nvSpPr>
        <dsp:cNvPr id="0" name=""/>
        <dsp:cNvSpPr/>
      </dsp:nvSpPr>
      <dsp:spPr>
        <a:xfrm>
          <a:off x="0" y="2371824"/>
          <a:ext cx="5913437" cy="865800"/>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Randomised controlled trials</a:t>
          </a:r>
          <a:endParaRPr lang="en-US" sz="3700" kern="1200"/>
        </a:p>
      </dsp:txBody>
      <dsp:txXfrm>
        <a:off x="42265" y="2414089"/>
        <a:ext cx="5828907" cy="781270"/>
      </dsp:txXfrm>
    </dsp:sp>
    <dsp:sp modelId="{A3E17070-DBF4-4F28-9E81-9066B4493545}">
      <dsp:nvSpPr>
        <dsp:cNvPr id="0" name=""/>
        <dsp:cNvSpPr/>
      </dsp:nvSpPr>
      <dsp:spPr>
        <a:xfrm>
          <a:off x="0" y="3344184"/>
          <a:ext cx="5913437" cy="8658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Quasi-Experimental* </a:t>
          </a:r>
          <a:endParaRPr lang="en-US" sz="3700" kern="1200"/>
        </a:p>
      </dsp:txBody>
      <dsp:txXfrm>
        <a:off x="42265" y="3386449"/>
        <a:ext cx="5828907" cy="781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C5940-4810-48D9-89BE-E159BBB6DF8D}">
      <dsp:nvSpPr>
        <dsp:cNvPr id="0" name=""/>
        <dsp:cNvSpPr/>
      </dsp:nvSpPr>
      <dsp:spPr>
        <a:xfrm>
          <a:off x="0" y="0"/>
          <a:ext cx="6636723" cy="1764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In your groups, identify one research question to explore mental health and stigma in asylum seekers and refugees and consider:</a:t>
          </a:r>
          <a:endParaRPr lang="en-US" sz="2600" kern="1200" dirty="0"/>
        </a:p>
      </dsp:txBody>
      <dsp:txXfrm>
        <a:off x="86129" y="86129"/>
        <a:ext cx="6464465" cy="1592102"/>
      </dsp:txXfrm>
    </dsp:sp>
    <dsp:sp modelId="{59CECCD2-CD78-4298-829B-033D93068FCE}">
      <dsp:nvSpPr>
        <dsp:cNvPr id="0" name=""/>
        <dsp:cNvSpPr/>
      </dsp:nvSpPr>
      <dsp:spPr>
        <a:xfrm>
          <a:off x="0" y="1764706"/>
          <a:ext cx="6636723" cy="2098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0716" tIns="40640" rIns="227584" bIns="40640" numCol="1" spcCol="1270" anchor="t" anchorCtr="0">
          <a:noAutofit/>
        </a:bodyPr>
        <a:lstStyle/>
        <a:p>
          <a:pPr marL="285750" lvl="1" indent="-285750" algn="l" defTabSz="1422400">
            <a:lnSpc>
              <a:spcPct val="90000"/>
            </a:lnSpc>
            <a:spcBef>
              <a:spcPct val="0"/>
            </a:spcBef>
            <a:spcAft>
              <a:spcPct val="20000"/>
            </a:spcAft>
            <a:buChar char="•"/>
          </a:pPr>
          <a:r>
            <a:rPr lang="en-GB" sz="3200" b="1" kern="1200" dirty="0"/>
            <a:t>Why?</a:t>
          </a:r>
          <a:endParaRPr lang="en-US" sz="3200" kern="1200" dirty="0"/>
        </a:p>
        <a:p>
          <a:pPr marL="285750" lvl="1" indent="-285750" algn="l" defTabSz="1422400">
            <a:lnSpc>
              <a:spcPct val="90000"/>
            </a:lnSpc>
            <a:spcBef>
              <a:spcPct val="0"/>
            </a:spcBef>
            <a:spcAft>
              <a:spcPct val="20000"/>
            </a:spcAft>
            <a:buChar char="•"/>
          </a:pPr>
          <a:r>
            <a:rPr lang="en-GB" sz="3200" b="1" kern="1200" dirty="0"/>
            <a:t>How? </a:t>
          </a:r>
          <a:endParaRPr lang="en-US" sz="3200" kern="1200" dirty="0"/>
        </a:p>
        <a:p>
          <a:pPr marL="285750" lvl="1" indent="-285750" algn="l" defTabSz="1422400">
            <a:lnSpc>
              <a:spcPct val="90000"/>
            </a:lnSpc>
            <a:spcBef>
              <a:spcPct val="0"/>
            </a:spcBef>
            <a:spcAft>
              <a:spcPct val="20000"/>
            </a:spcAft>
            <a:buChar char="•"/>
          </a:pPr>
          <a:r>
            <a:rPr lang="en-GB" sz="3200" b="1" kern="1200" dirty="0"/>
            <a:t>What? </a:t>
          </a:r>
          <a:endParaRPr lang="en-US" sz="3200" kern="1200" dirty="0"/>
        </a:p>
        <a:p>
          <a:pPr marL="285750" lvl="1" indent="-285750" algn="l" defTabSz="1422400">
            <a:lnSpc>
              <a:spcPct val="90000"/>
            </a:lnSpc>
            <a:spcBef>
              <a:spcPct val="0"/>
            </a:spcBef>
            <a:spcAft>
              <a:spcPct val="20000"/>
            </a:spcAft>
            <a:buChar char="•"/>
          </a:pPr>
          <a:r>
            <a:rPr lang="en-GB" sz="3200" b="1" kern="1200" dirty="0"/>
            <a:t>Who?</a:t>
          </a:r>
          <a:endParaRPr lang="en-US" sz="3200" kern="1200" dirty="0"/>
        </a:p>
      </dsp:txBody>
      <dsp:txXfrm>
        <a:off x="0" y="1764706"/>
        <a:ext cx="6636723" cy="2098980"/>
      </dsp:txXfrm>
    </dsp:sp>
    <dsp:sp modelId="{5EBD4341-9730-4A38-A331-10F0963CAF10}">
      <dsp:nvSpPr>
        <dsp:cNvPr id="0" name=""/>
        <dsp:cNvSpPr/>
      </dsp:nvSpPr>
      <dsp:spPr>
        <a:xfrm>
          <a:off x="0" y="3863686"/>
          <a:ext cx="6636723" cy="17643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1" kern="1200" dirty="0"/>
            <a:t>Each group to prepare a brief five minute presentation to the class for 11.30am</a:t>
          </a:r>
          <a:endParaRPr lang="en-US" sz="2600" kern="1200" dirty="0"/>
        </a:p>
      </dsp:txBody>
      <dsp:txXfrm>
        <a:off x="86129" y="3949815"/>
        <a:ext cx="6464465" cy="15921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50C2F-8A00-4BEB-ABC7-83F33B6829FA}">
      <dsp:nvSpPr>
        <dsp:cNvPr id="0" name=""/>
        <dsp:cNvSpPr/>
      </dsp:nvSpPr>
      <dsp:spPr>
        <a:xfrm>
          <a:off x="0" y="417203"/>
          <a:ext cx="5913437" cy="491399"/>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Written </a:t>
          </a:r>
          <a:r>
            <a:rPr lang="en-GB" sz="2100" b="1" u="sng" kern="1200"/>
            <a:t>informed</a:t>
          </a:r>
          <a:r>
            <a:rPr lang="en-GB" sz="2100" kern="1200"/>
            <a:t> consent – at appropriate levels</a:t>
          </a:r>
          <a:endParaRPr lang="en-US" sz="2100" kern="1200"/>
        </a:p>
      </dsp:txBody>
      <dsp:txXfrm>
        <a:off x="23988" y="441191"/>
        <a:ext cx="5865461" cy="443423"/>
      </dsp:txXfrm>
    </dsp:sp>
    <dsp:sp modelId="{963A077E-772F-4A5B-8FB8-DB9826882FC8}">
      <dsp:nvSpPr>
        <dsp:cNvPr id="0" name=""/>
        <dsp:cNvSpPr/>
      </dsp:nvSpPr>
      <dsp:spPr>
        <a:xfrm>
          <a:off x="0" y="969083"/>
          <a:ext cx="5913437" cy="491399"/>
        </a:xfrm>
        <a:prstGeom prst="roundRect">
          <a:avLst/>
        </a:prstGeom>
        <a:gradFill rotWithShape="0">
          <a:gsLst>
            <a:gs pos="0">
              <a:schemeClr val="accent2">
                <a:hueOff val="-565496"/>
                <a:satOff val="1864"/>
                <a:lumOff val="1994"/>
                <a:alphaOff val="0"/>
                <a:tint val="98000"/>
                <a:satMod val="110000"/>
                <a:lumMod val="104000"/>
              </a:schemeClr>
            </a:gs>
            <a:gs pos="69000">
              <a:schemeClr val="accent2">
                <a:hueOff val="-565496"/>
                <a:satOff val="1864"/>
                <a:lumOff val="1994"/>
                <a:alphaOff val="0"/>
                <a:shade val="88000"/>
                <a:satMod val="130000"/>
                <a:lumMod val="92000"/>
              </a:schemeClr>
            </a:gs>
            <a:gs pos="100000">
              <a:schemeClr val="accent2">
                <a:hueOff val="-565496"/>
                <a:satOff val="1864"/>
                <a:lumOff val="199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Clarity and comprehension of research materials </a:t>
          </a:r>
          <a:endParaRPr lang="en-US" sz="2100" kern="1200"/>
        </a:p>
      </dsp:txBody>
      <dsp:txXfrm>
        <a:off x="23988" y="993071"/>
        <a:ext cx="5865461" cy="443423"/>
      </dsp:txXfrm>
    </dsp:sp>
    <dsp:sp modelId="{3CE284E5-0783-40CB-9D81-563DE64FB8A8}">
      <dsp:nvSpPr>
        <dsp:cNvPr id="0" name=""/>
        <dsp:cNvSpPr/>
      </dsp:nvSpPr>
      <dsp:spPr>
        <a:xfrm>
          <a:off x="0" y="1520963"/>
          <a:ext cx="5913437" cy="491399"/>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No potential coercion</a:t>
          </a:r>
          <a:endParaRPr lang="en-US" sz="2100" kern="1200"/>
        </a:p>
      </dsp:txBody>
      <dsp:txXfrm>
        <a:off x="23988" y="1544951"/>
        <a:ext cx="5865461" cy="443423"/>
      </dsp:txXfrm>
    </dsp:sp>
    <dsp:sp modelId="{9F2E3FBF-476B-4C35-8017-AAF7B4847AD5}">
      <dsp:nvSpPr>
        <dsp:cNvPr id="0" name=""/>
        <dsp:cNvSpPr/>
      </dsp:nvSpPr>
      <dsp:spPr>
        <a:xfrm>
          <a:off x="0" y="2072843"/>
          <a:ext cx="5913437" cy="491399"/>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Right to withdraw</a:t>
          </a:r>
          <a:endParaRPr lang="en-US" sz="2100" kern="1200"/>
        </a:p>
      </dsp:txBody>
      <dsp:txXfrm>
        <a:off x="23988" y="2096831"/>
        <a:ext cx="5865461" cy="443423"/>
      </dsp:txXfrm>
    </dsp:sp>
    <dsp:sp modelId="{B3E61B1B-2CBF-4BEB-8AFA-A667973F0E5F}">
      <dsp:nvSpPr>
        <dsp:cNvPr id="0" name=""/>
        <dsp:cNvSpPr/>
      </dsp:nvSpPr>
      <dsp:spPr>
        <a:xfrm>
          <a:off x="0" y="2624723"/>
          <a:ext cx="5913437" cy="491399"/>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Debriefing </a:t>
          </a:r>
          <a:endParaRPr lang="en-US" sz="2100" kern="1200"/>
        </a:p>
      </dsp:txBody>
      <dsp:txXfrm>
        <a:off x="23988" y="2648711"/>
        <a:ext cx="5865461" cy="443423"/>
      </dsp:txXfrm>
    </dsp:sp>
    <dsp:sp modelId="{D2493631-7442-4125-BABB-B00ACEBCD978}">
      <dsp:nvSpPr>
        <dsp:cNvPr id="0" name=""/>
        <dsp:cNvSpPr/>
      </dsp:nvSpPr>
      <dsp:spPr>
        <a:xfrm>
          <a:off x="0" y="3176603"/>
          <a:ext cx="5913437" cy="491399"/>
        </a:xfrm>
        <a:prstGeom prst="roundRect">
          <a:avLst/>
        </a:prstGeom>
        <a:gradFill rotWithShape="0">
          <a:gsLst>
            <a:gs pos="0">
              <a:schemeClr val="accent2">
                <a:hueOff val="-2827479"/>
                <a:satOff val="9321"/>
                <a:lumOff val="9968"/>
                <a:alphaOff val="0"/>
                <a:tint val="98000"/>
                <a:satMod val="110000"/>
                <a:lumMod val="104000"/>
              </a:schemeClr>
            </a:gs>
            <a:gs pos="69000">
              <a:schemeClr val="accent2">
                <a:hueOff val="-2827479"/>
                <a:satOff val="9321"/>
                <a:lumOff val="9968"/>
                <a:alphaOff val="0"/>
                <a:shade val="88000"/>
                <a:satMod val="130000"/>
                <a:lumMod val="92000"/>
              </a:schemeClr>
            </a:gs>
            <a:gs pos="100000">
              <a:schemeClr val="accent2">
                <a:hueOff val="-2827479"/>
                <a:satOff val="9321"/>
                <a:lumOff val="9968"/>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Potential for harm/discomfort/distress</a:t>
          </a:r>
          <a:endParaRPr lang="en-US" sz="2100" kern="1200"/>
        </a:p>
      </dsp:txBody>
      <dsp:txXfrm>
        <a:off x="23988" y="3200591"/>
        <a:ext cx="5865461" cy="443423"/>
      </dsp:txXfrm>
    </dsp:sp>
    <dsp:sp modelId="{85ADDD2C-8D1F-4302-B8AA-0B2DF2BF74C7}">
      <dsp:nvSpPr>
        <dsp:cNvPr id="0" name=""/>
        <dsp:cNvSpPr/>
      </dsp:nvSpPr>
      <dsp:spPr>
        <a:xfrm>
          <a:off x="0" y="3728484"/>
          <a:ext cx="5913437" cy="491399"/>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Confidentiality/Data Protection </a:t>
          </a:r>
          <a:endParaRPr lang="en-US" sz="2100" kern="1200"/>
        </a:p>
      </dsp:txBody>
      <dsp:txXfrm>
        <a:off x="23988" y="3752472"/>
        <a:ext cx="5865461" cy="4434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0307198-59C3-468D-B5E8-913AB658B60F}" type="datetimeFigureOut">
              <a:rPr lang="en-GB" smtClean="0"/>
              <a:t>10/11/2023</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92188D5-3F93-46CA-8CD2-15A807D2B043}" type="slidenum">
              <a:rPr lang="en-GB" smtClean="0"/>
              <a:t>‹#›</a:t>
            </a:fld>
            <a:endParaRPr lang="en-GB"/>
          </a:p>
        </p:txBody>
      </p:sp>
    </p:spTree>
    <p:extLst>
      <p:ext uri="{BB962C8B-B14F-4D97-AF65-F5344CB8AC3E}">
        <p14:creationId xmlns:p14="http://schemas.microsoft.com/office/powerpoint/2010/main" val="389428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5022940-5410-40E6-8D38-67D4D8235E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1203" name="Rectangle 2"/>
          <p:cNvSpPr>
            <a:spLocks noGrp="1" noRot="1" noChangeAspect="1" noChangeArrowheads="1" noTextEdit="1"/>
          </p:cNvSpPr>
          <p:nvPr>
            <p:ph type="sldImg"/>
          </p:nvPr>
        </p:nvSpPr>
        <p:spPr>
          <a:xfrm>
            <a:off x="-203200" y="795338"/>
            <a:ext cx="7072313" cy="3979862"/>
          </a:xfrm>
          <a:ln/>
        </p:spPr>
      </p:sp>
      <p:sp>
        <p:nvSpPr>
          <p:cNvPr id="51204"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89687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20581" eaLnBrk="0" hangingPunct="0">
              <a:defRPr>
                <a:solidFill>
                  <a:schemeClr val="tx1"/>
                </a:solidFill>
                <a:latin typeface="Arial" charset="0"/>
              </a:defRPr>
            </a:lvl1pPr>
            <a:lvl2pPr marL="753203" indent="-289693" defTabSz="920581" eaLnBrk="0" hangingPunct="0">
              <a:defRPr>
                <a:solidFill>
                  <a:schemeClr val="tx1"/>
                </a:solidFill>
                <a:latin typeface="Arial" charset="0"/>
              </a:defRPr>
            </a:lvl2pPr>
            <a:lvl3pPr marL="1158773" indent="-231755" defTabSz="920581" eaLnBrk="0" hangingPunct="0">
              <a:defRPr>
                <a:solidFill>
                  <a:schemeClr val="tx1"/>
                </a:solidFill>
                <a:latin typeface="Arial" charset="0"/>
              </a:defRPr>
            </a:lvl3pPr>
            <a:lvl4pPr marL="1622283" indent="-231755" defTabSz="920581" eaLnBrk="0" hangingPunct="0">
              <a:defRPr>
                <a:solidFill>
                  <a:schemeClr val="tx1"/>
                </a:solidFill>
                <a:latin typeface="Arial" charset="0"/>
              </a:defRPr>
            </a:lvl4pPr>
            <a:lvl5pPr marL="2085792" indent="-231755" defTabSz="920581" eaLnBrk="0" hangingPunct="0">
              <a:defRPr>
                <a:solidFill>
                  <a:schemeClr val="tx1"/>
                </a:solidFill>
                <a:latin typeface="Arial" charset="0"/>
              </a:defRPr>
            </a:lvl5pPr>
            <a:lvl6pPr marL="2549301" indent="-231755" defTabSz="920581" eaLnBrk="0" fontAlgn="base" hangingPunct="0">
              <a:spcBef>
                <a:spcPct val="0"/>
              </a:spcBef>
              <a:spcAft>
                <a:spcPct val="0"/>
              </a:spcAft>
              <a:defRPr>
                <a:solidFill>
                  <a:schemeClr val="tx1"/>
                </a:solidFill>
                <a:latin typeface="Arial" charset="0"/>
              </a:defRPr>
            </a:lvl6pPr>
            <a:lvl7pPr marL="3012811" indent="-231755" defTabSz="920581" eaLnBrk="0" fontAlgn="base" hangingPunct="0">
              <a:spcBef>
                <a:spcPct val="0"/>
              </a:spcBef>
              <a:spcAft>
                <a:spcPct val="0"/>
              </a:spcAft>
              <a:defRPr>
                <a:solidFill>
                  <a:schemeClr val="tx1"/>
                </a:solidFill>
                <a:latin typeface="Arial" charset="0"/>
              </a:defRPr>
            </a:lvl7pPr>
            <a:lvl8pPr marL="3476320" indent="-231755" defTabSz="920581" eaLnBrk="0" fontAlgn="base" hangingPunct="0">
              <a:spcBef>
                <a:spcPct val="0"/>
              </a:spcBef>
              <a:spcAft>
                <a:spcPct val="0"/>
              </a:spcAft>
              <a:defRPr>
                <a:solidFill>
                  <a:schemeClr val="tx1"/>
                </a:solidFill>
                <a:latin typeface="Arial" charset="0"/>
              </a:defRPr>
            </a:lvl8pPr>
            <a:lvl9pPr marL="3939830" indent="-231755" defTabSz="920581" eaLnBrk="0" fontAlgn="base" hangingPunct="0">
              <a:spcBef>
                <a:spcPct val="0"/>
              </a:spcBef>
              <a:spcAft>
                <a:spcPct val="0"/>
              </a:spcAft>
              <a:defRPr>
                <a:solidFill>
                  <a:schemeClr val="tx1"/>
                </a:solidFill>
                <a:latin typeface="Arial" charset="0"/>
              </a:defRPr>
            </a:lvl9pPr>
          </a:lstStyle>
          <a:p>
            <a:pPr marL="0" marR="0" lvl="0" indent="0" algn="r" defTabSz="920581" rtl="0" eaLnBrk="1" fontAlgn="auto" latinLnBrk="0" hangingPunct="1">
              <a:lnSpc>
                <a:spcPct val="100000"/>
              </a:lnSpc>
              <a:spcBef>
                <a:spcPts val="0"/>
              </a:spcBef>
              <a:spcAft>
                <a:spcPts val="0"/>
              </a:spcAft>
              <a:buClrTx/>
              <a:buSzTx/>
              <a:buFontTx/>
              <a:buNone/>
              <a:tabLst/>
              <a:defRPr/>
            </a:pPr>
            <a:fld id="{08FF7F04-9B48-43CD-85CF-8BE107A29779}"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20581"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a:t>Semi-structured interviews:</a:t>
            </a:r>
            <a:r>
              <a:rPr lang="en-GB" altLang="en-US"/>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a:p>
          <a:p>
            <a:pPr eaLnBrk="1" hangingPunct="1"/>
            <a:r>
              <a:rPr lang="en-GB" altLang="en-US" b="1"/>
              <a:t>Telephone interviewing </a:t>
            </a:r>
            <a:endParaRPr lang="en-GB" altLang="en-US"/>
          </a:p>
          <a:p>
            <a:pPr eaLnBrk="1" hangingPunct="1"/>
            <a:r>
              <a:rPr lang="en-GB" altLang="en-US"/>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227363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C72B258-BD33-4AE3-9DA2-B1AFC2AA59CA}"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a:buFontTx/>
              <a:buChar char="•"/>
            </a:pPr>
            <a:r>
              <a:rPr lang="en-US"/>
              <a:t>So what is an actual “experiment”? Three characteristics:</a:t>
            </a:r>
          </a:p>
          <a:p>
            <a:pPr>
              <a:buFontTx/>
              <a:buChar char="•"/>
            </a:pPr>
            <a:endParaRPr lang="en-US"/>
          </a:p>
          <a:p>
            <a:pPr>
              <a:buFontTx/>
              <a:buChar char="•"/>
            </a:pPr>
            <a:r>
              <a:rPr lang="en-US"/>
              <a:t>Researcher manipulates (controls) one or more variables</a:t>
            </a:r>
          </a:p>
          <a:p>
            <a:pPr lvl="1">
              <a:buFontTx/>
              <a:buChar char="•"/>
            </a:pPr>
            <a:r>
              <a:rPr lang="en-US"/>
              <a:t>So if I am researching a new drug, I will manipulate the variable (the drug) by introducing a control group and possibly multiple groups with different dosages</a:t>
            </a:r>
          </a:p>
          <a:p>
            <a:pPr>
              <a:buFontTx/>
              <a:buChar char="•"/>
            </a:pPr>
            <a:r>
              <a:rPr lang="en-US"/>
              <a:t>Researcher measures whether this manipulation influences other variables</a:t>
            </a:r>
          </a:p>
          <a:p>
            <a:pPr lvl="1">
              <a:buFontTx/>
              <a:buChar char="•"/>
            </a:pPr>
            <a:r>
              <a:rPr lang="en-US"/>
              <a:t>So if my drug is a new medicine for headaches, I want to measure whether taking the drug affects the amount of headaches the participants are experiencing</a:t>
            </a:r>
          </a:p>
          <a:p>
            <a:pPr>
              <a:buFontTx/>
              <a:buChar char="•"/>
            </a:pPr>
            <a:r>
              <a:rPr lang="en-US"/>
              <a:t>Researcher attempts to control extraneous factors that might influence the outcome of the experiment</a:t>
            </a:r>
          </a:p>
          <a:p>
            <a:pPr lvl="1">
              <a:buFontTx/>
              <a:buChar char="•"/>
            </a:pPr>
            <a:r>
              <a:rPr lang="en-US"/>
              <a:t>I want to make sure to control variables like stress and allergies, both of which can lead to headaches independently of my medicine</a:t>
            </a:r>
          </a:p>
        </p:txBody>
      </p:sp>
    </p:spTree>
    <p:extLst>
      <p:ext uri="{BB962C8B-B14F-4D97-AF65-F5344CB8AC3E}">
        <p14:creationId xmlns:p14="http://schemas.microsoft.com/office/powerpoint/2010/main" val="2653366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C72B258-BD33-4AE3-9DA2-B1AFC2AA59CA}"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pPr>
              <a:buFontTx/>
              <a:buChar char="•"/>
            </a:pPr>
            <a:r>
              <a:rPr lang="en-US"/>
              <a:t>So what is an actual “experiment”? Three characteristics:</a:t>
            </a:r>
          </a:p>
          <a:p>
            <a:pPr>
              <a:buFontTx/>
              <a:buChar char="•"/>
            </a:pPr>
            <a:endParaRPr lang="en-US"/>
          </a:p>
          <a:p>
            <a:pPr>
              <a:buFontTx/>
              <a:buChar char="•"/>
            </a:pPr>
            <a:r>
              <a:rPr lang="en-US"/>
              <a:t>Researcher manipulates (controls) one or more variables</a:t>
            </a:r>
          </a:p>
          <a:p>
            <a:pPr lvl="1">
              <a:buFontTx/>
              <a:buChar char="•"/>
            </a:pPr>
            <a:r>
              <a:rPr lang="en-US"/>
              <a:t>So if I am researching a new drug, I will manipulate the variable (the drug) by introducing a control group and possibly multiple groups with different dosages</a:t>
            </a:r>
          </a:p>
          <a:p>
            <a:pPr>
              <a:buFontTx/>
              <a:buChar char="•"/>
            </a:pPr>
            <a:r>
              <a:rPr lang="en-US"/>
              <a:t>Researcher measures whether this manipulation influences other variables</a:t>
            </a:r>
          </a:p>
          <a:p>
            <a:pPr lvl="1">
              <a:buFontTx/>
              <a:buChar char="•"/>
            </a:pPr>
            <a:r>
              <a:rPr lang="en-US"/>
              <a:t>So if my drug is a new medicine for headaches, I want to measure whether taking the drug affects the amount of headaches the participants are experiencing</a:t>
            </a:r>
          </a:p>
          <a:p>
            <a:pPr>
              <a:buFontTx/>
              <a:buChar char="•"/>
            </a:pPr>
            <a:r>
              <a:rPr lang="en-US"/>
              <a:t>Researcher attempts to control extraneous factors that might influence the outcome of the experiment</a:t>
            </a:r>
          </a:p>
          <a:p>
            <a:pPr lvl="1">
              <a:buFontTx/>
              <a:buChar char="•"/>
            </a:pPr>
            <a:r>
              <a:rPr lang="en-US"/>
              <a:t>I want to make sure to control variables like stress and allergies, both of which can lead to headaches independently of my medicine</a:t>
            </a:r>
          </a:p>
        </p:txBody>
      </p:sp>
    </p:spTree>
    <p:extLst>
      <p:ext uri="{BB962C8B-B14F-4D97-AF65-F5344CB8AC3E}">
        <p14:creationId xmlns:p14="http://schemas.microsoft.com/office/powerpoint/2010/main" val="2020212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22CE42A-DD46-4582-9016-8655E26B199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endParaRPr lang="en-US"/>
          </a:p>
        </p:txBody>
      </p:sp>
    </p:spTree>
    <p:extLst>
      <p:ext uri="{BB962C8B-B14F-4D97-AF65-F5344CB8AC3E}">
        <p14:creationId xmlns:p14="http://schemas.microsoft.com/office/powerpoint/2010/main" val="1668422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F59F727-8F51-4DBC-9D85-140703E15848}"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5058" name="Rectangle 2"/>
          <p:cNvSpPr>
            <a:spLocks noGrp="1" noRot="1" noChangeAspect="1" noChangeArrowheads="1"/>
          </p:cNvSpPr>
          <p:nvPr>
            <p:ph type="sldImg"/>
          </p:nvPr>
        </p:nvSpPr>
        <p:spPr bwMode="auto">
          <a:xfrm>
            <a:off x="90488" y="744538"/>
            <a:ext cx="6616700" cy="3722687"/>
          </a:xfrm>
          <a:prstGeom prst="rect">
            <a:avLst/>
          </a:prstGeom>
          <a:solidFill>
            <a:srgbClr val="FFFFFF"/>
          </a:solidFill>
          <a:ln>
            <a:solidFill>
              <a:srgbClr val="000000"/>
            </a:solidFill>
            <a:miter lim="800000"/>
            <a:headEnd/>
            <a:tailEnd/>
          </a:ln>
        </p:spPr>
      </p:sp>
      <p:sp>
        <p:nvSpPr>
          <p:cNvPr id="45059" name="Rectangle 3"/>
          <p:cNvSpPr>
            <a:spLocks noGrp="1" noChangeArrowheads="1"/>
          </p:cNvSpPr>
          <p:nvPr>
            <p:ph type="body" idx="1"/>
          </p:nvPr>
        </p:nvSpPr>
        <p:spPr bwMode="auto">
          <a:xfrm>
            <a:off x="906357" y="4715153"/>
            <a:ext cx="4984962" cy="4466987"/>
          </a:xfrm>
          <a:prstGeom prst="rect">
            <a:avLst/>
          </a:prstGeom>
          <a:solidFill>
            <a:srgbClr val="FFFFFF"/>
          </a:solidFill>
          <a:ln>
            <a:solidFill>
              <a:srgbClr val="000000"/>
            </a:solidFill>
            <a:miter lim="800000"/>
            <a:headEnd/>
            <a:tailEnd/>
          </a:ln>
        </p:spPr>
        <p:txBody>
          <a:bodyPr/>
          <a:lstStyle/>
          <a:p>
            <a:r>
              <a:rPr lang="en-US"/>
              <a:t>This figure allows us to easily see the differences between a representative and a non-representative sample…</a:t>
            </a:r>
          </a:p>
        </p:txBody>
      </p:sp>
    </p:spTree>
    <p:extLst>
      <p:ext uri="{BB962C8B-B14F-4D97-AF65-F5344CB8AC3E}">
        <p14:creationId xmlns:p14="http://schemas.microsoft.com/office/powerpoint/2010/main" val="31647306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11/10/2023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5276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7031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7259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11/10/2023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29711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11/10/2023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42502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7732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5263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11/10/2023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69543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smtClean="0"/>
              <a:t>11/10/2023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5129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6445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81336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25796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11/10/2023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1134314"/>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jfif"/><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knowhow.ncvo.org.uk/organisation/collaboration/coproduction-and-service-user-involvement"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hyperlink" Target="https://www.diabetes.org.uk/resources-s3/2017-10/0983_PPI%20resource_guidance-document_DL_v5.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IkpLmeVc5ck" TargetMode="External"/><Relationship Id="rId2" Type="http://schemas.openxmlformats.org/officeDocument/2006/relationships/image" Target="../media/image1.jpg"/><Relationship Id="rId1" Type="http://schemas.openxmlformats.org/officeDocument/2006/relationships/slideLayout" Target="../slideLayouts/slideLayout10.xml"/><Relationship Id="rId4" Type="http://schemas.openxmlformats.org/officeDocument/2006/relationships/image" Target="../media/image17.png"/></Relationships>
</file>

<file path=ppt/slides/_rels/slide3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0.xml.rels><?xml version="1.0" encoding="UTF-8" standalone="yes"?>
<Relationships xmlns="http://schemas.openxmlformats.org/package/2006/relationships"><Relationship Id="rId2" Type="http://schemas.openxmlformats.org/officeDocument/2006/relationships/hyperlink" Target="http://www.hra.nhs.uk/resources/before-you-apply/consent-and-participation/consent-and-participant-information/"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35372" y="1195698"/>
            <a:ext cx="9099255" cy="2537251"/>
          </a:xfrm>
        </p:spPr>
        <p:txBody>
          <a:bodyPr anchor="ctr">
            <a:normAutofit/>
          </a:bodyPr>
          <a:lstStyle/>
          <a:p>
            <a:pPr algn="ctr"/>
            <a:r>
              <a:rPr lang="en-GB" sz="7200" dirty="0">
                <a:solidFill>
                  <a:srgbClr val="454545"/>
                </a:solidFill>
              </a:rPr>
              <a:t>MSc / MA </a:t>
            </a:r>
            <a:r>
              <a:rPr lang="en-GB" sz="7200" dirty="0" err="1">
                <a:solidFill>
                  <a:srgbClr val="454545"/>
                </a:solidFill>
              </a:rPr>
              <a:t>supersaturday</a:t>
            </a:r>
            <a:r>
              <a:rPr lang="en-GB" sz="7200" dirty="0">
                <a:solidFill>
                  <a:srgbClr val="454545"/>
                </a:solidFill>
              </a:rPr>
              <a:t> </a:t>
            </a:r>
          </a:p>
        </p:txBody>
      </p:sp>
      <p:sp>
        <p:nvSpPr>
          <p:cNvPr id="3" name="Subtitle 2"/>
          <p:cNvSpPr>
            <a:spLocks noGrp="1"/>
          </p:cNvSpPr>
          <p:nvPr>
            <p:ph type="subTitle" idx="1"/>
          </p:nvPr>
        </p:nvSpPr>
        <p:spPr>
          <a:xfrm>
            <a:off x="1535372" y="3539614"/>
            <a:ext cx="9006775" cy="1337994"/>
          </a:xfrm>
        </p:spPr>
        <p:txBody>
          <a:bodyPr>
            <a:normAutofit lnSpcReduction="10000"/>
          </a:bodyPr>
          <a:lstStyle/>
          <a:p>
            <a:pPr algn="ctr">
              <a:lnSpc>
                <a:spcPct val="110000"/>
              </a:lnSpc>
            </a:pPr>
            <a:r>
              <a:rPr lang="en-GB" b="1" dirty="0">
                <a:solidFill>
                  <a:schemeClr val="bg1"/>
                </a:solidFill>
              </a:rPr>
              <a:t>Saturday 11</a:t>
            </a:r>
            <a:r>
              <a:rPr lang="en-GB" b="1" baseline="30000" dirty="0">
                <a:solidFill>
                  <a:schemeClr val="bg1"/>
                </a:solidFill>
              </a:rPr>
              <a:t>th</a:t>
            </a:r>
            <a:r>
              <a:rPr lang="en-GB" b="1" dirty="0">
                <a:solidFill>
                  <a:schemeClr val="bg1"/>
                </a:solidFill>
              </a:rPr>
              <a:t> </a:t>
            </a:r>
            <a:r>
              <a:rPr lang="en-GB" b="1" dirty="0" err="1">
                <a:solidFill>
                  <a:schemeClr val="bg1"/>
                </a:solidFill>
              </a:rPr>
              <a:t>november</a:t>
            </a:r>
            <a:r>
              <a:rPr lang="en-GB" b="1" dirty="0">
                <a:solidFill>
                  <a:schemeClr val="bg1"/>
                </a:solidFill>
              </a:rPr>
              <a:t> 2023</a:t>
            </a:r>
          </a:p>
          <a:p>
            <a:pPr algn="ctr">
              <a:lnSpc>
                <a:spcPct val="110000"/>
              </a:lnSpc>
            </a:pPr>
            <a:endParaRPr lang="en-GB" b="1" dirty="0">
              <a:solidFill>
                <a:schemeClr val="bg1"/>
              </a:solidFill>
            </a:endParaRPr>
          </a:p>
          <a:p>
            <a:pPr algn="ctr">
              <a:lnSpc>
                <a:spcPct val="110000"/>
              </a:lnSpc>
            </a:pPr>
            <a:r>
              <a:rPr lang="en-GB" sz="2000" b="1" dirty="0">
                <a:solidFill>
                  <a:schemeClr val="bg1"/>
                </a:solidFill>
              </a:rPr>
              <a:t>APPLIED RESEARCH AND </a:t>
            </a:r>
            <a:r>
              <a:rPr lang="en-GB" sz="2000" b="1" dirty="0" err="1">
                <a:solidFill>
                  <a:schemeClr val="bg1"/>
                </a:solidFill>
              </a:rPr>
              <a:t>ETHicS</a:t>
            </a:r>
            <a:endParaRPr lang="en-GB" sz="2000" b="1" dirty="0">
              <a:solidFill>
                <a:schemeClr val="bg1"/>
              </a:solidFill>
            </a:endParaRPr>
          </a:p>
          <a:p>
            <a:pPr algn="ctr">
              <a:lnSpc>
                <a:spcPct val="110000"/>
              </a:lnSpc>
            </a:pPr>
            <a:endParaRPr lang="en-GB" b="1" dirty="0">
              <a:solidFill>
                <a:schemeClr val="bg1"/>
              </a:solidFill>
            </a:endParaRPr>
          </a:p>
          <a:p>
            <a:pPr algn="ctr">
              <a:lnSpc>
                <a:spcPct val="110000"/>
              </a:lnSpc>
            </a:pPr>
            <a:endParaRPr lang="en-GB" sz="600" dirty="0">
              <a:solidFill>
                <a:schemeClr val="accent1"/>
              </a:solidFill>
            </a:endParaRPr>
          </a:p>
        </p:txBody>
      </p:sp>
      <p:pic>
        <p:nvPicPr>
          <p:cNvPr id="18" name="Picture 17">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 name="Straight Connector 19">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39710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6"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1" name="Rectangle 14">
            <a:extLst>
              <a:ext uri="{FF2B5EF4-FFF2-40B4-BE49-F238E27FC236}">
                <a16:creationId xmlns:a16="http://schemas.microsoft.com/office/drawing/2014/main" id="{1BF0792A-0F2B-4A2E-AB38-0A4F18A3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16">
            <a:extLst>
              <a:ext uri="{FF2B5EF4-FFF2-40B4-BE49-F238E27FC236}">
                <a16:creationId xmlns:a16="http://schemas.microsoft.com/office/drawing/2014/main" id="{F57DB18D-C2F1-4C8C-8808-9C01ECE68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3" name="Group 18">
            <a:extLst>
              <a:ext uri="{FF2B5EF4-FFF2-40B4-BE49-F238E27FC236}">
                <a16:creationId xmlns:a16="http://schemas.microsoft.com/office/drawing/2014/main" id="{E5D935FA-3336-4941-9214-E250A5727F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45671" y="644327"/>
            <a:ext cx="9299965" cy="4811366"/>
            <a:chOff x="7639235" y="600024"/>
            <a:chExt cx="3898557" cy="6878929"/>
          </a:xfrm>
        </p:grpSpPr>
        <p:sp>
          <p:nvSpPr>
            <p:cNvPr id="20" name="Rectangle 19">
              <a:extLst>
                <a:ext uri="{FF2B5EF4-FFF2-40B4-BE49-F238E27FC236}">
                  <a16:creationId xmlns:a16="http://schemas.microsoft.com/office/drawing/2014/main" id="{45D9E2ED-FF90-4200-A7EE-6D41D6526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39235" y="600024"/>
              <a:ext cx="3898557" cy="687892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Rectangle 20">
              <a:extLst>
                <a:ext uri="{FF2B5EF4-FFF2-40B4-BE49-F238E27FC236}">
                  <a16:creationId xmlns:a16="http://schemas.microsoft.com/office/drawing/2014/main" id="{3A4BEB8D-68AD-4314-8A2B-F8DC85A53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0263" y="1062693"/>
              <a:ext cx="3635738" cy="59547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2391408" y="1590734"/>
            <a:ext cx="7405874" cy="2520012"/>
          </a:xfrm>
          <a:solidFill>
            <a:schemeClr val="bg2"/>
          </a:solidFill>
        </p:spPr>
        <p:txBody>
          <a:bodyPr vert="horz" lIns="91440" tIns="45720" rIns="91440" bIns="0" rtlCol="0" anchor="ctr">
            <a:normAutofit fontScale="90000"/>
          </a:bodyPr>
          <a:lstStyle/>
          <a:p>
            <a:pPr algn="ctr"/>
            <a:r>
              <a:rPr lang="en-US" sz="4200" dirty="0">
                <a:solidFill>
                  <a:schemeClr val="tx2"/>
                </a:solidFill>
              </a:rPr>
              <a:t>Schedule for the day </a:t>
            </a:r>
            <a:br>
              <a:rPr lang="en-US" sz="4200" dirty="0">
                <a:solidFill>
                  <a:schemeClr val="tx2"/>
                </a:solidFill>
              </a:rPr>
            </a:br>
            <a:br>
              <a:rPr lang="en-US" sz="4200" dirty="0">
                <a:solidFill>
                  <a:schemeClr val="tx2"/>
                </a:solidFill>
              </a:rPr>
            </a:br>
            <a:r>
              <a:rPr lang="en-US" sz="4200" dirty="0">
                <a:solidFill>
                  <a:schemeClr val="tx2"/>
                </a:solidFill>
              </a:rPr>
              <a:t>Housekeeping </a:t>
            </a:r>
            <a:br>
              <a:rPr lang="en-US" sz="4200" dirty="0">
                <a:solidFill>
                  <a:schemeClr val="tx2"/>
                </a:solidFill>
              </a:rPr>
            </a:br>
            <a:br>
              <a:rPr lang="en-US" sz="4200" dirty="0">
                <a:solidFill>
                  <a:schemeClr val="tx2"/>
                </a:solidFill>
              </a:rPr>
            </a:br>
            <a:r>
              <a:rPr lang="en-US" sz="4200" dirty="0">
                <a:solidFill>
                  <a:schemeClr val="tx2"/>
                </a:solidFill>
              </a:rPr>
              <a:t>Professional etiquette</a:t>
            </a:r>
          </a:p>
        </p:txBody>
      </p:sp>
      <p:cxnSp>
        <p:nvCxnSpPr>
          <p:cNvPr id="35" name="Straight Connector 22">
            <a:extLst>
              <a:ext uri="{FF2B5EF4-FFF2-40B4-BE49-F238E27FC236}">
                <a16:creationId xmlns:a16="http://schemas.microsoft.com/office/drawing/2014/main" id="{87F797D1-251E-41FE-9FF8-AD487DEF28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1416139"/>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09A0CE28-0E59-4F4D-9855-8A8DCE9A8E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391407" y="4285341"/>
            <a:ext cx="740587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7" name="Picture 26">
            <a:extLst>
              <a:ext uri="{FF2B5EF4-FFF2-40B4-BE49-F238E27FC236}">
                <a16:creationId xmlns:a16="http://schemas.microsoft.com/office/drawing/2014/main" id="{75CC23F7-9F20-4C4B-8608-BD4DE9728F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722184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3" name="Rectangle 22">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1557071" y="1559194"/>
            <a:ext cx="9099255" cy="2596730"/>
          </a:xfrm>
        </p:spPr>
        <p:txBody>
          <a:bodyPr vert="horz" lIns="91440" tIns="45720" rIns="91440" bIns="0" rtlCol="0" anchor="ctr">
            <a:normAutofit fontScale="90000"/>
          </a:bodyPr>
          <a:lstStyle/>
          <a:p>
            <a:pPr algn="ctr"/>
            <a:r>
              <a:rPr lang="en-US" sz="6700" dirty="0">
                <a:solidFill>
                  <a:schemeClr val="bg1"/>
                </a:solidFill>
              </a:rPr>
              <a:t>Session One:  </a:t>
            </a:r>
            <a:br>
              <a:rPr lang="en-US" sz="6700" dirty="0">
                <a:solidFill>
                  <a:schemeClr val="bg1"/>
                </a:solidFill>
              </a:rPr>
            </a:br>
            <a:r>
              <a:rPr lang="en-US" sz="6700" dirty="0">
                <a:solidFill>
                  <a:schemeClr val="bg1"/>
                </a:solidFill>
              </a:rPr>
              <a:t>applied research design</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975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021A4066-B261-49FE-952E-A0FE3EE75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cxnSp>
        <p:nvCxnSpPr>
          <p:cNvPr id="21" name="Straight Connector 20">
            <a:extLst>
              <a:ext uri="{FF2B5EF4-FFF2-40B4-BE49-F238E27FC236}">
                <a16:creationId xmlns:a16="http://schemas.microsoft.com/office/drawing/2014/main" id="{381B4579-E2EA-4BD7-94FF-0A0BEE135C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2C6EA0C-4CD0-4078-9561-19F3A21D8CCD}"/>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sz="3000" dirty="0"/>
              <a:t>Applied research design </a:t>
            </a:r>
          </a:p>
        </p:txBody>
      </p:sp>
      <p:sp>
        <p:nvSpPr>
          <p:cNvPr id="23" name="Rectangle 22">
            <a:extLst>
              <a:ext uri="{FF2B5EF4-FFF2-40B4-BE49-F238E27FC236}">
                <a16:creationId xmlns:a16="http://schemas.microsoft.com/office/drawing/2014/main" id="{81958111-BC13-4D45-AB27-0C2C83F9BA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 name="Text Placeholder 3">
            <a:extLst>
              <a:ext uri="{FF2B5EF4-FFF2-40B4-BE49-F238E27FC236}">
                <a16:creationId xmlns:a16="http://schemas.microsoft.com/office/drawing/2014/main" id="{CAC1CFB6-7E2A-4273-8C1C-41D9284CFD5F}"/>
              </a:ext>
            </a:extLst>
          </p:cNvPr>
          <p:cNvSpPr>
            <a:spLocks noGrp="1"/>
          </p:cNvSpPr>
          <p:nvPr>
            <p:ph type="body" sz="half" idx="2"/>
          </p:nvPr>
        </p:nvSpPr>
        <p:spPr>
          <a:xfrm>
            <a:off x="1451581" y="2015732"/>
            <a:ext cx="3526523" cy="3450613"/>
          </a:xfrm>
        </p:spPr>
        <p:txBody>
          <a:bodyPr vert="horz" lIns="91440" tIns="45720" rIns="91440" bIns="45720" rtlCol="0" anchor="t">
            <a:normAutofit lnSpcReduction="10000"/>
          </a:bodyPr>
          <a:lstStyle/>
          <a:p>
            <a:pPr indent="-228600">
              <a:buFont typeface="Arial" panose="020B0604020202020204" pitchFamily="34" charset="0"/>
              <a:buChar char="•"/>
            </a:pPr>
            <a:r>
              <a:rPr lang="en-US" sz="2800" b="1" dirty="0"/>
              <a:t>How many different types of applied research design and methodologies can you identify in your groups? (10mins)</a:t>
            </a:r>
          </a:p>
        </p:txBody>
      </p:sp>
      <p:grpSp>
        <p:nvGrpSpPr>
          <p:cNvPr id="25" name="Group 24">
            <a:extLst>
              <a:ext uri="{FF2B5EF4-FFF2-40B4-BE49-F238E27FC236}">
                <a16:creationId xmlns:a16="http://schemas.microsoft.com/office/drawing/2014/main" id="{82188758-E18A-4CE5-9D03-F4BF5D887C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6" name="Rectangle 25">
              <a:extLst>
                <a:ext uri="{FF2B5EF4-FFF2-40B4-BE49-F238E27FC236}">
                  <a16:creationId xmlns:a16="http://schemas.microsoft.com/office/drawing/2014/main" id="{821513DD-C15F-4381-AEA6-ED9E5E218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7" name="Rectangle 26">
              <a:extLst>
                <a:ext uri="{FF2B5EF4-FFF2-40B4-BE49-F238E27FC236}">
                  <a16:creationId xmlns:a16="http://schemas.microsoft.com/office/drawing/2014/main" id="{CED2DE01-7F43-4858-85FC-27022DA78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pic>
        <p:nvPicPr>
          <p:cNvPr id="6" name="Picture Placeholder 5" descr="Text&#10;&#10;Description automatically generated">
            <a:extLst>
              <a:ext uri="{FF2B5EF4-FFF2-40B4-BE49-F238E27FC236}">
                <a16:creationId xmlns:a16="http://schemas.microsoft.com/office/drawing/2014/main" id="{F55B86AE-927F-4AEA-832B-470A6EABDC80}"/>
              </a:ext>
            </a:extLst>
          </p:cNvPr>
          <p:cNvPicPr>
            <a:picLocks noGrp="1" noChangeAspect="1"/>
          </p:cNvPicPr>
          <p:nvPr>
            <p:ph type="pic" idx="1"/>
          </p:nvPr>
        </p:nvPicPr>
        <p:blipFill rotWithShape="1">
          <a:blip r:embed="rId3"/>
          <a:srcRect l="8123" r="8889" b="2"/>
          <a:stretch/>
        </p:blipFill>
        <p:spPr>
          <a:xfrm>
            <a:off x="6093926" y="1116345"/>
            <a:ext cx="4821551" cy="3866172"/>
          </a:xfrm>
          <a:prstGeom prst="rect">
            <a:avLst/>
          </a:prstGeom>
        </p:spPr>
      </p:pic>
      <p:pic>
        <p:nvPicPr>
          <p:cNvPr id="29" name="Picture 28">
            <a:extLst>
              <a:ext uri="{FF2B5EF4-FFF2-40B4-BE49-F238E27FC236}">
                <a16:creationId xmlns:a16="http://schemas.microsoft.com/office/drawing/2014/main" id="{D42F4933-2ECF-4EE5-BCE4-F19E3CA609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C6FAC23C-014D-4AC5-AD1B-36F7D0E7EF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805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4" name="Rectangle 73">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5" name="Title 1"/>
          <p:cNvSpPr>
            <a:spLocks noGrp="1"/>
          </p:cNvSpPr>
          <p:nvPr>
            <p:ph type="title"/>
          </p:nvPr>
        </p:nvSpPr>
        <p:spPr>
          <a:xfrm>
            <a:off x="1451579" y="2303047"/>
            <a:ext cx="3272093" cy="2674198"/>
          </a:xfrm>
        </p:spPr>
        <p:txBody>
          <a:bodyPr anchor="t">
            <a:normAutofit/>
          </a:bodyPr>
          <a:lstStyle/>
          <a:p>
            <a:pPr lvl="1" rtl="0">
              <a:spcBef>
                <a:spcPct val="0"/>
              </a:spcBef>
              <a:defRPr/>
            </a:pPr>
            <a:r>
              <a:rPr lang="en-GB" b="1" dirty="0"/>
              <a:t>Qualitative versus Quantitative Research </a:t>
            </a:r>
            <a:br>
              <a:rPr lang="en-GB" dirty="0"/>
            </a:br>
            <a:endParaRPr lang="en-GB" dirty="0"/>
          </a:p>
        </p:txBody>
      </p:sp>
      <p:cxnSp>
        <p:nvCxnSpPr>
          <p:cNvPr id="76" name="Straight Connector 75">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8"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200" b="0" i="0" u="none" strike="noStrike" kern="1200" cap="all" spc="0" normalizeH="0" baseline="0" noProof="0" dirty="0">
              <a:ln>
                <a:noFill/>
              </a:ln>
              <a:solidFill>
                <a:prstClr val="black"/>
              </a:solidFill>
              <a:effectLst/>
              <a:uLnTx/>
              <a:uFillTx/>
              <a:latin typeface="Gill Sans MT" panose="020B0502020104020203"/>
              <a:ea typeface="+mj-ea"/>
              <a:cs typeface="+mj-cs"/>
            </a:endParaRPr>
          </a:p>
        </p:txBody>
      </p:sp>
      <p:pic>
        <p:nvPicPr>
          <p:cNvPr id="80" name="Picture 79">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2" name="Straight Connector 81">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1268" name="Rectangle 2">
            <a:extLst>
              <a:ext uri="{FF2B5EF4-FFF2-40B4-BE49-F238E27FC236}">
                <a16:creationId xmlns:a16="http://schemas.microsoft.com/office/drawing/2014/main" id="{28A0D3EE-9BE4-4DAA-9FA0-A5E648196409}"/>
              </a:ext>
            </a:extLst>
          </p:cNvPr>
          <p:cNvGraphicFramePr>
            <a:graphicFrameLocks noGrp="1"/>
          </p:cNvGraphicFramePr>
          <p:nvPr>
            <p:ph sz="quarter" idx="13"/>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4819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4" name="Rectangle 7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098" name="Rectangle 2"/>
          <p:cNvSpPr>
            <a:spLocks noGrp="1" noChangeArrowheads="1"/>
          </p:cNvSpPr>
          <p:nvPr>
            <p:ph type="title"/>
          </p:nvPr>
        </p:nvSpPr>
        <p:spPr>
          <a:xfrm>
            <a:off x="849683" y="1240076"/>
            <a:ext cx="2727813" cy="4584527"/>
          </a:xfrm>
        </p:spPr>
        <p:txBody>
          <a:bodyPr>
            <a:normAutofit/>
          </a:bodyPr>
          <a:lstStyle/>
          <a:p>
            <a:pPr eaLnBrk="1" hangingPunct="1"/>
            <a:r>
              <a:rPr lang="en-GB" altLang="en-US">
                <a:solidFill>
                  <a:srgbClr val="FFFFFF"/>
                </a:solidFill>
              </a:rPr>
              <a:t>Interviews</a:t>
            </a:r>
          </a:p>
        </p:txBody>
      </p:sp>
      <p:sp>
        <p:nvSpPr>
          <p:cNvPr id="4099" name="Rectangle 3"/>
          <p:cNvSpPr>
            <a:spLocks noGrp="1" noChangeArrowheads="1"/>
          </p:cNvSpPr>
          <p:nvPr>
            <p:ph type="body" idx="1"/>
          </p:nvPr>
        </p:nvSpPr>
        <p:spPr>
          <a:xfrm>
            <a:off x="4911507" y="521494"/>
            <a:ext cx="6034827" cy="5535036"/>
          </a:xfrm>
        </p:spPr>
        <p:txBody>
          <a:bodyPr anchor="t">
            <a:normAutofit/>
          </a:bodyPr>
          <a:lstStyle/>
          <a:p>
            <a:pPr eaLnBrk="1" hangingPunct="1"/>
            <a:r>
              <a:rPr lang="en-GB" altLang="en-US" sz="2400" dirty="0"/>
              <a:t>Structured V Unstructured V Narrative</a:t>
            </a:r>
          </a:p>
          <a:p>
            <a:pPr eaLnBrk="1" hangingPunct="1"/>
            <a:r>
              <a:rPr lang="en-GB" altLang="en-US" sz="2400" dirty="0"/>
              <a:t>Telephone, face-to-face, on-line </a:t>
            </a:r>
          </a:p>
          <a:p>
            <a:pPr eaLnBrk="1" hangingPunct="1"/>
            <a:r>
              <a:rPr lang="en-GB" altLang="en-US" sz="2400" dirty="0"/>
              <a:t>Semi-structured interviews: </a:t>
            </a:r>
          </a:p>
          <a:p>
            <a:pPr lvl="1" eaLnBrk="1" hangingPunct="1"/>
            <a:r>
              <a:rPr lang="en-GB" altLang="en-US" sz="2400" dirty="0"/>
              <a:t>neutral open-ended questions, aimed at eliciting in-depth responses from participants</a:t>
            </a:r>
          </a:p>
          <a:p>
            <a:pPr lvl="1" eaLnBrk="1" hangingPunct="1"/>
            <a:r>
              <a:rPr lang="en-GB" altLang="en-US" sz="2400" dirty="0"/>
              <a:t>questions form a prompt to the interviewer</a:t>
            </a:r>
          </a:p>
          <a:p>
            <a:pPr lvl="1" eaLnBrk="1" hangingPunct="1"/>
            <a:r>
              <a:rPr lang="en-GB" altLang="en-US" sz="2400" dirty="0"/>
              <a:t>should enable participants to express their beliefs, opinions and feelings freely </a:t>
            </a:r>
          </a:p>
        </p:txBody>
      </p:sp>
    </p:spTree>
    <p:extLst>
      <p:ext uri="{BB962C8B-B14F-4D97-AF65-F5344CB8AC3E}">
        <p14:creationId xmlns:p14="http://schemas.microsoft.com/office/powerpoint/2010/main" val="759417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92E6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3" name="Rectangle 72">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8098" y="1475756"/>
            <a:ext cx="9943170" cy="3902694"/>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5" name="Rectangle 74">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473460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4" name="Rectangle 7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65538" name="Rectangle 2"/>
          <p:cNvSpPr>
            <a:spLocks noGrp="1" noChangeArrowheads="1"/>
          </p:cNvSpPr>
          <p:nvPr>
            <p:ph type="title"/>
          </p:nvPr>
        </p:nvSpPr>
        <p:spPr>
          <a:xfrm>
            <a:off x="849683" y="1240076"/>
            <a:ext cx="2727813" cy="4584527"/>
          </a:xfrm>
        </p:spPr>
        <p:txBody>
          <a:bodyPr>
            <a:normAutofit/>
          </a:bodyPr>
          <a:lstStyle/>
          <a:p>
            <a:r>
              <a:rPr lang="en-US" sz="2700" dirty="0">
                <a:solidFill>
                  <a:srgbClr val="FFFFFF"/>
                </a:solidFill>
              </a:rPr>
              <a:t>Focus groups</a:t>
            </a:r>
          </a:p>
        </p:txBody>
      </p:sp>
      <p:sp>
        <p:nvSpPr>
          <p:cNvPr id="65539" name="Rectangle 3"/>
          <p:cNvSpPr>
            <a:spLocks noGrp="1" noChangeArrowheads="1"/>
          </p:cNvSpPr>
          <p:nvPr>
            <p:ph type="body" idx="1"/>
          </p:nvPr>
        </p:nvSpPr>
        <p:spPr>
          <a:xfrm>
            <a:off x="4705594" y="1240077"/>
            <a:ext cx="6034827" cy="4916465"/>
          </a:xfrm>
        </p:spPr>
        <p:txBody>
          <a:bodyPr anchor="t">
            <a:normAutofit/>
          </a:bodyPr>
          <a:lstStyle/>
          <a:p>
            <a:pPr marL="285750" indent="-285750">
              <a:buFont typeface="Arial" panose="020B0604020202020204" pitchFamily="34" charset="0"/>
              <a:buChar char="•"/>
            </a:pPr>
            <a:r>
              <a:rPr lang="en-GB" dirty="0"/>
              <a:t>Group discussions of a small number of people who have something in common and are an ideal method eliciting people’s own meanings and understanding of health and illness (Wilkinson, 2005).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Allow individuals to interact with each other in response to a particular topic,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Make use of group dynamics to stimulate discussion, generate ideas and gain insights</a:t>
            </a:r>
          </a:p>
          <a:p>
            <a:endParaRPr lang="en-US" dirty="0"/>
          </a:p>
        </p:txBody>
      </p:sp>
    </p:spTree>
    <p:extLst>
      <p:ext uri="{BB962C8B-B14F-4D97-AF65-F5344CB8AC3E}">
        <p14:creationId xmlns:p14="http://schemas.microsoft.com/office/powerpoint/2010/main" val="40798105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DE5CDF-1512-4CDA-B956-23D223F8D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B029D7D8-5A6B-4C76-94C8-15798C6C5A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A5C9319C-E20D-4884-952F-60B6A58C3E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32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8" name="Rectangle 17">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5" name="Content Placeholder 4">
            <a:extLst>
              <a:ext uri="{FF2B5EF4-FFF2-40B4-BE49-F238E27FC236}">
                <a16:creationId xmlns:a16="http://schemas.microsoft.com/office/drawing/2014/main" id="{ACC74008-ABF5-4CDE-9637-901D4FD3F673}"/>
              </a:ext>
            </a:extLst>
          </p:cNvPr>
          <p:cNvPicPr>
            <a:picLocks noGrp="1" noChangeAspect="1"/>
          </p:cNvPicPr>
          <p:nvPr>
            <p:ph idx="1"/>
          </p:nvPr>
        </p:nvPicPr>
        <p:blipFill>
          <a:blip r:embed="rId3"/>
          <a:stretch>
            <a:fillRect/>
          </a:stretch>
        </p:blipFill>
        <p:spPr>
          <a:xfrm>
            <a:off x="1128098" y="1376325"/>
            <a:ext cx="9943170" cy="4101557"/>
          </a:xfrm>
          <a:prstGeom prst="rect">
            <a:avLst/>
          </a:prstGeom>
        </p:spPr>
      </p:pic>
      <p:sp>
        <p:nvSpPr>
          <p:cNvPr id="20" name="Rectangle 19">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357747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B2E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3" name="Rectangle 72">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28098" y="1388754"/>
            <a:ext cx="9943170" cy="4076699"/>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5" name="Rectangle 74">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25793650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1451579" y="2303047"/>
            <a:ext cx="3272093" cy="2674198"/>
          </a:xfrm>
        </p:spPr>
        <p:txBody>
          <a:bodyPr anchor="t">
            <a:normAutofit/>
          </a:bodyPr>
          <a:lstStyle/>
          <a:p>
            <a:r>
              <a:rPr lang="en-GB" sz="3000"/>
              <a:t>Types of questionnaire study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US" sz="3200" b="0" i="0" u="none" strike="noStrike" kern="1200" cap="all" spc="0" normalizeH="0" baseline="0" noProof="0" dirty="0">
              <a:ln>
                <a:noFill/>
              </a:ln>
              <a:solidFill>
                <a:prstClr val="black"/>
              </a:solidFill>
              <a:effectLst/>
              <a:uLnTx/>
              <a:uFillTx/>
              <a:latin typeface="Gill Sans MT" panose="020B0502020104020203"/>
              <a:ea typeface="+mj-ea"/>
              <a:cs typeface="+mj-cs"/>
            </a:endParaRPr>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CCEF1A1-75CF-416C-A33B-F3EDE0401236}"/>
              </a:ext>
            </a:extLst>
          </p:cNvPr>
          <p:cNvGraphicFramePr>
            <a:graphicFrameLocks noGrp="1"/>
          </p:cNvGraphicFramePr>
          <p:nvPr>
            <p:ph idx="1"/>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43956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138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2" name="Rectangle 11">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085975" y="697929"/>
            <a:ext cx="7479342" cy="499246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4" name="Rectangle 13">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861192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63F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3" name="Rectangle 72">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91610" y="1128098"/>
            <a:ext cx="7416146" cy="459801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5" name="Rectangle 74">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12548844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4" name="Rectangle 73">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65538" name="Rectangle 2"/>
          <p:cNvSpPr>
            <a:spLocks noGrp="1" noChangeArrowheads="1"/>
          </p:cNvSpPr>
          <p:nvPr>
            <p:ph type="title"/>
          </p:nvPr>
        </p:nvSpPr>
        <p:spPr>
          <a:xfrm>
            <a:off x="849683" y="1240076"/>
            <a:ext cx="2727813" cy="4584527"/>
          </a:xfrm>
        </p:spPr>
        <p:txBody>
          <a:bodyPr>
            <a:normAutofit/>
          </a:bodyPr>
          <a:lstStyle/>
          <a:p>
            <a:r>
              <a:rPr lang="en-US" sz="2700">
                <a:solidFill>
                  <a:srgbClr val="FFFFFF"/>
                </a:solidFill>
              </a:rPr>
              <a:t>Experimental Research</a:t>
            </a:r>
          </a:p>
        </p:txBody>
      </p:sp>
      <p:sp>
        <p:nvSpPr>
          <p:cNvPr id="65539" name="Rectangle 3"/>
          <p:cNvSpPr>
            <a:spLocks noGrp="1" noChangeArrowheads="1"/>
          </p:cNvSpPr>
          <p:nvPr>
            <p:ph type="body" idx="1"/>
          </p:nvPr>
        </p:nvSpPr>
        <p:spPr>
          <a:xfrm>
            <a:off x="4652499" y="1324728"/>
            <a:ext cx="6034827" cy="4916465"/>
          </a:xfrm>
        </p:spPr>
        <p:txBody>
          <a:bodyPr anchor="t">
            <a:normAutofit/>
          </a:bodyPr>
          <a:lstStyle/>
          <a:p>
            <a:r>
              <a:rPr lang="en-US" u="sng" dirty="0"/>
              <a:t>Experiments:</a:t>
            </a:r>
            <a:r>
              <a:rPr lang="en-US" dirty="0"/>
              <a:t> three characteristics</a:t>
            </a:r>
          </a:p>
          <a:p>
            <a:endParaRPr lang="en-US" dirty="0"/>
          </a:p>
          <a:p>
            <a:pPr lvl="1"/>
            <a:r>
              <a:rPr lang="en-US" dirty="0"/>
              <a:t>Researcher manipulates (controls) one or more variables</a:t>
            </a:r>
          </a:p>
          <a:p>
            <a:pPr lvl="1"/>
            <a:endParaRPr lang="en-US" dirty="0"/>
          </a:p>
          <a:p>
            <a:pPr lvl="1"/>
            <a:r>
              <a:rPr lang="en-US" dirty="0"/>
              <a:t>Researcher measures whether this manipulation influences other variables</a:t>
            </a:r>
          </a:p>
          <a:p>
            <a:pPr lvl="1"/>
            <a:endParaRPr lang="en-US" dirty="0"/>
          </a:p>
          <a:p>
            <a:pPr lvl="1"/>
            <a:r>
              <a:rPr lang="en-US" dirty="0"/>
              <a:t>Researcher attempts to control extraneous factors that might influence the outcome of the experiment</a:t>
            </a:r>
          </a:p>
        </p:txBody>
      </p:sp>
    </p:spTree>
    <p:extLst>
      <p:ext uri="{BB962C8B-B14F-4D97-AF65-F5344CB8AC3E}">
        <p14:creationId xmlns:p14="http://schemas.microsoft.com/office/powerpoint/2010/main" val="1592151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 name="Picture 3" descr="Checkmate in a chess game">
            <a:extLst>
              <a:ext uri="{FF2B5EF4-FFF2-40B4-BE49-F238E27FC236}">
                <a16:creationId xmlns:a16="http://schemas.microsoft.com/office/drawing/2014/main" id="{9A080465-F7DD-42D8-BC49-764D358A1AD0}"/>
              </a:ext>
            </a:extLst>
          </p:cNvPr>
          <p:cNvPicPr>
            <a:picLocks noChangeAspect="1"/>
          </p:cNvPicPr>
          <p:nvPr/>
        </p:nvPicPr>
        <p:blipFill rotWithShape="1">
          <a:blip r:embed="rId3"/>
          <a:srcRect t="25741" r="-1" b="-1"/>
          <a:stretch/>
        </p:blipFill>
        <p:spPr>
          <a:xfrm>
            <a:off x="2" y="10"/>
            <a:ext cx="12191695" cy="6857990"/>
          </a:xfrm>
          <a:prstGeom prst="rect">
            <a:avLst/>
          </a:prstGeom>
        </p:spPr>
      </p:pic>
      <p:sp>
        <p:nvSpPr>
          <p:cNvPr id="16" name="Rectangle 15">
            <a:extLst>
              <a:ext uri="{FF2B5EF4-FFF2-40B4-BE49-F238E27FC236}">
                <a16:creationId xmlns:a16="http://schemas.microsoft.com/office/drawing/2014/main" id="{6A0FFA78-985C-4F50-B21A-77045C7DF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6786" y="3064931"/>
            <a:ext cx="8295215" cy="2488568"/>
          </a:xfrm>
          <a:prstGeom prst="rect">
            <a:avLst/>
          </a:prstGeom>
          <a:solidFill>
            <a:srgbClr val="000001">
              <a:alpha val="7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4065511" y="3236470"/>
            <a:ext cx="6832500" cy="1252601"/>
          </a:xfrm>
        </p:spPr>
        <p:txBody>
          <a:bodyPr vert="horz" lIns="91440" tIns="45720" rIns="91440" bIns="0" rtlCol="0" anchor="b">
            <a:normAutofit/>
          </a:bodyPr>
          <a:lstStyle/>
          <a:p>
            <a:r>
              <a:rPr lang="en-US" sz="4100">
                <a:solidFill>
                  <a:srgbClr val="FFFFFE"/>
                </a:solidFill>
              </a:rPr>
              <a:t>Randomised Controlled Trials</a:t>
            </a:r>
          </a:p>
        </p:txBody>
      </p:sp>
      <p:cxnSp>
        <p:nvCxnSpPr>
          <p:cNvPr id="18" name="Straight Connector 17">
            <a:extLst>
              <a:ext uri="{FF2B5EF4-FFF2-40B4-BE49-F238E27FC236}">
                <a16:creationId xmlns:a16="http://schemas.microsoft.com/office/drawing/2014/main" id="{65409EC7-69B1-45CC-8FB7-1964C1AB67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509" y="4666480"/>
            <a:ext cx="6832499" cy="0"/>
          </a:xfrm>
          <a:prstGeom prst="line">
            <a:avLst/>
          </a:prstGeom>
          <a:ln w="31750">
            <a:solidFill>
              <a:srgbClr val="D0AA6E"/>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37429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C41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73" name="Rectangle 72">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01413" y="1128098"/>
            <a:ext cx="7996540" cy="459801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5" name="Rectangle 74">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12432903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p:cNvSpPr>
            <a:spLocks noGrp="1"/>
          </p:cNvSpPr>
          <p:nvPr>
            <p:ph type="sldNum" sz="quarter" idx="12"/>
          </p:nvPr>
        </p:nvSpPr>
        <p:spPr>
          <a:noFill/>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0F8B026-B216-4D59-A026-A11F9DEEA6BC}" type="slidenum">
              <a:rPr kumimoji="0" lang="en-GB" sz="2800" b="0" i="0" u="none" strike="noStrike" kern="1200" cap="none" spc="0" normalizeH="0" baseline="0" noProof="0" smtClean="0">
                <a:ln>
                  <a:noFill/>
                </a:ln>
                <a:solidFill>
                  <a:srgbClr val="B71E42"/>
                </a:solidFill>
                <a:effectLst/>
                <a:uLnTx/>
                <a:uFillTx/>
                <a:latin typeface="Gill Sans MT" panose="020B0502020104020203"/>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2800" b="0" i="0" u="none" strike="noStrike" kern="1200" cap="none" spc="0" normalizeH="0" baseline="0" noProof="0">
              <a:ln>
                <a:noFill/>
              </a:ln>
              <a:solidFill>
                <a:srgbClr val="B71E42"/>
              </a:solidFill>
              <a:effectLst/>
              <a:uLnTx/>
              <a:uFillTx/>
              <a:latin typeface="Gill Sans MT" panose="020B0502020104020203"/>
              <a:ea typeface="+mn-ea"/>
              <a:cs typeface="+mn-cs"/>
            </a:endParaRPr>
          </a:p>
        </p:txBody>
      </p:sp>
      <p:sp>
        <p:nvSpPr>
          <p:cNvPr id="21507" name="Text Box 6"/>
          <p:cNvSpPr txBox="1">
            <a:spLocks noChangeArrowheads="1"/>
          </p:cNvSpPr>
          <p:nvPr/>
        </p:nvSpPr>
        <p:spPr bwMode="auto">
          <a:xfrm>
            <a:off x="2135188" y="908051"/>
            <a:ext cx="8153400" cy="3111621"/>
          </a:xfrm>
          <a:prstGeom prst="rect">
            <a:avLst/>
          </a:prstGeom>
          <a:noFill/>
          <a:ln w="9525">
            <a:noFill/>
            <a:miter lim="800000"/>
            <a:headEnd/>
            <a:tailEnd/>
          </a:ln>
        </p:spPr>
        <p:txBody>
          <a:bodyPr>
            <a:spAutoFit/>
          </a:bodyPr>
          <a:lstStyle/>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endParaRPr kumimoji="0" lang="en-GB" sz="1200" b="1"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r>
              <a:rPr kumimoji="0" lang="en-GB" sz="2400" b="1" i="0" u="none" strike="noStrike" kern="1200" cap="none" spc="0" normalizeH="0" baseline="0" noProof="0">
                <a:ln>
                  <a:noFill/>
                </a:ln>
                <a:solidFill>
                  <a:prstClr val="black"/>
                </a:solidFill>
                <a:effectLst/>
                <a:uLnTx/>
                <a:uFillTx/>
                <a:latin typeface="Gill Sans MT" panose="020B0502020104020203"/>
                <a:ea typeface="+mn-ea"/>
                <a:cs typeface="+mn-cs"/>
              </a:rPr>
              <a:t>	MRC Phase III Randomised Controlled Trial </a:t>
            </a:r>
          </a:p>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endParaRPr kumimoji="0" lang="en-GB" sz="2400" b="1"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endParaRPr kumimoji="0" lang="en-GB" sz="2400" b="1"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endParaRPr kumimoji="0" lang="en-GB" sz="2000" b="1"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r>
              <a:rPr kumimoji="0" lang="en-GB" sz="2000" b="0" i="0" u="none" strike="noStrike" kern="1200" cap="none" spc="0" normalizeH="0" baseline="0" noProof="0">
                <a:ln>
                  <a:noFill/>
                </a:ln>
                <a:solidFill>
                  <a:prstClr val="black"/>
                </a:solidFill>
                <a:effectLst/>
                <a:uLnTx/>
                <a:uFillTx/>
                <a:latin typeface="Gill Sans MT" panose="020B0502020104020203"/>
                <a:ea typeface="+mn-ea"/>
                <a:cs typeface="+mn-cs"/>
              </a:rPr>
              <a:t>	   	        1500 referrals across Wales</a:t>
            </a:r>
          </a:p>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r>
              <a:rPr kumimoji="0" lang="en-GB" sz="2000" b="0" i="0" u="none" strike="noStrike" kern="1200" cap="none" spc="0" normalizeH="0" baseline="0" noProof="0">
                <a:ln>
                  <a:noFill/>
                </a:ln>
                <a:solidFill>
                  <a:prstClr val="black"/>
                </a:solidFill>
                <a:effectLst/>
                <a:uLnTx/>
                <a:uFillTx/>
                <a:latin typeface="Gill Sans MT" panose="020B0502020104020203"/>
                <a:ea typeface="+mn-ea"/>
                <a:cs typeface="+mn-cs"/>
              </a:rPr>
              <a:t>		            (9 months recruitment)</a:t>
            </a:r>
          </a:p>
          <a:p>
            <a:pPr marL="0" marR="0" lvl="0" indent="0" algn="l" defTabSz="457200" rtl="0" eaLnBrk="1" fontAlgn="auto" latinLnBrk="0" hangingPunct="1">
              <a:lnSpc>
                <a:spcPct val="90000"/>
              </a:lnSpc>
              <a:spcBef>
                <a:spcPts val="0"/>
              </a:spcBef>
              <a:spcAft>
                <a:spcPts val="0"/>
              </a:spcAft>
              <a:buClrTx/>
              <a:buSzTx/>
              <a:buFont typeface="Wingdings" pitchFamily="2" charset="2"/>
              <a:buNone/>
              <a:tabLst/>
              <a:defRPr/>
            </a:pPr>
            <a:r>
              <a:rPr kumimoji="0" lang="en-GB" sz="2000" b="0" i="0" u="none" strike="noStrike" kern="1200" cap="none" spc="0" normalizeH="0" baseline="0" noProof="0">
                <a:ln>
                  <a:noFill/>
                </a:ln>
                <a:solidFill>
                  <a:prstClr val="black"/>
                </a:solidFill>
                <a:effectLst/>
                <a:uLnTx/>
                <a:uFillTx/>
                <a:latin typeface="Gill Sans MT" panose="020B0502020104020203"/>
                <a:ea typeface="+mn-ea"/>
                <a:cs typeface="+mn-cs"/>
              </a:rPr>
              <a:t>		</a:t>
            </a:r>
            <a:endParaRPr kumimoji="0" lang="en-GB" sz="2400" b="1" i="0" u="none" strike="noStrike" kern="1200" cap="none" spc="0" normalizeH="0" baseline="0" noProof="0">
              <a:ln>
                <a:noFill/>
              </a:ln>
              <a:solidFill>
                <a:prstClr val="black"/>
              </a:solidFill>
              <a:effectLst/>
              <a:uLnTx/>
              <a:uFillTx/>
              <a:latin typeface="Gill Sans MT" panose="020B0502020104020203"/>
              <a:ea typeface="+mn-ea"/>
              <a:cs typeface="+mn-cs"/>
            </a:endParaRPr>
          </a:p>
          <a:p>
            <a:pPr marL="914400" marR="0" lvl="2" indent="0" algn="l" defTabSz="457200" rtl="0" eaLnBrk="1" fontAlgn="auto" latinLnBrk="0" hangingPunct="1">
              <a:lnSpc>
                <a:spcPct val="90000"/>
              </a:lnSpc>
              <a:spcBef>
                <a:spcPts val="0"/>
              </a:spcBef>
              <a:spcAft>
                <a:spcPts val="0"/>
              </a:spcAft>
              <a:buClrTx/>
              <a:buSzTx/>
              <a:buFont typeface="Wingdings" pitchFamily="2" charset="2"/>
              <a:buNone/>
              <a:tabLst/>
              <a:defRPr/>
            </a:pPr>
            <a:endParaRPr kumimoji="0" lang="en-GB" sz="2400" b="1"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ct val="5000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Times New Roman" pitchFamily="18" charset="0"/>
              <a:ea typeface="+mn-ea"/>
              <a:cs typeface="+mn-cs"/>
            </a:endParaRPr>
          </a:p>
        </p:txBody>
      </p:sp>
      <p:sp>
        <p:nvSpPr>
          <p:cNvPr id="21508" name="Line 7"/>
          <p:cNvSpPr>
            <a:spLocks noChangeShapeType="1"/>
          </p:cNvSpPr>
          <p:nvPr/>
        </p:nvSpPr>
        <p:spPr bwMode="auto">
          <a:xfrm>
            <a:off x="5664200" y="1700213"/>
            <a:ext cx="0" cy="533400"/>
          </a:xfrm>
          <a:prstGeom prst="line">
            <a:avLst/>
          </a:prstGeom>
          <a:noFill/>
          <a:ln w="9525">
            <a:solidFill>
              <a:schemeClr val="tx1"/>
            </a:solidFill>
            <a:round/>
            <a:headEnd/>
            <a:tailEnd type="triangle"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sp>
        <p:nvSpPr>
          <p:cNvPr id="21509" name="Line 8"/>
          <p:cNvSpPr>
            <a:spLocks noChangeShapeType="1"/>
          </p:cNvSpPr>
          <p:nvPr/>
        </p:nvSpPr>
        <p:spPr bwMode="auto">
          <a:xfrm flipH="1">
            <a:off x="3648075" y="2997201"/>
            <a:ext cx="1798638" cy="1655763"/>
          </a:xfrm>
          <a:prstGeom prst="line">
            <a:avLst/>
          </a:prstGeom>
          <a:noFill/>
          <a:ln w="9525">
            <a:solidFill>
              <a:schemeClr val="tx1"/>
            </a:solidFill>
            <a:round/>
            <a:headEnd/>
            <a:tailEnd type="triangle"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sp>
        <p:nvSpPr>
          <p:cNvPr id="21510" name="Line 9"/>
          <p:cNvSpPr>
            <a:spLocks noChangeShapeType="1"/>
          </p:cNvSpPr>
          <p:nvPr/>
        </p:nvSpPr>
        <p:spPr bwMode="auto">
          <a:xfrm>
            <a:off x="5951538" y="2997201"/>
            <a:ext cx="1897062" cy="1427163"/>
          </a:xfrm>
          <a:prstGeom prst="line">
            <a:avLst/>
          </a:prstGeom>
          <a:noFill/>
          <a:ln w="9525">
            <a:solidFill>
              <a:schemeClr val="tx1"/>
            </a:solidFill>
            <a:round/>
            <a:headEnd/>
            <a:tailEnd type="triangle" w="med" len="med"/>
          </a:ln>
        </p:spPr>
        <p:txBody>
          <a:bodyPr wrap="none" anchor="ct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sp>
        <p:nvSpPr>
          <p:cNvPr id="21511" name="Rectangle 10"/>
          <p:cNvSpPr>
            <a:spLocks noChangeArrowheads="1"/>
          </p:cNvSpPr>
          <p:nvPr/>
        </p:nvSpPr>
        <p:spPr bwMode="auto">
          <a:xfrm>
            <a:off x="1981200" y="4648200"/>
            <a:ext cx="3581400" cy="1421928"/>
          </a:xfrm>
          <a:prstGeom prst="rect">
            <a:avLst/>
          </a:prstGeom>
          <a:noFill/>
          <a:ln w="9525">
            <a:noFill/>
            <a:miter lim="800000"/>
            <a:headEnd/>
            <a:tailEnd/>
          </a:ln>
        </p:spPr>
        <p:txBody>
          <a:bodyPr>
            <a:spAutoFit/>
          </a:bodyPr>
          <a:lstStyle/>
          <a:p>
            <a:pPr marL="914400" marR="0" lvl="2" indent="0" algn="l" defTabSz="457200" rtl="0" eaLnBrk="1" fontAlgn="auto" latinLnBrk="0" hangingPunct="1">
              <a:lnSpc>
                <a:spcPct val="90000"/>
              </a:lnSpc>
              <a:spcBef>
                <a:spcPts val="0"/>
              </a:spcBef>
              <a:spcAft>
                <a:spcPts val="0"/>
              </a:spcAft>
              <a:buClrTx/>
              <a:buSzTx/>
              <a:buFont typeface="Wingdings" pitchFamily="2" charset="2"/>
              <a:buNone/>
              <a:tabLst/>
              <a:defRPr/>
            </a:pPr>
            <a:r>
              <a:rPr kumimoji="0" lang="en-GB" sz="2400" b="0" i="0" u="none" strike="noStrike" kern="1200" cap="none" spc="0" normalizeH="0" baseline="0" noProof="0">
                <a:ln>
                  <a:noFill/>
                </a:ln>
                <a:solidFill>
                  <a:prstClr val="black"/>
                </a:solidFill>
                <a:effectLst/>
                <a:uLnTx/>
                <a:uFillTx/>
                <a:latin typeface="Gill Sans MT" panose="020B0502020104020203"/>
                <a:ea typeface="+mn-ea"/>
                <a:cs typeface="+mn-cs"/>
              </a:rPr>
              <a:t>Control group: standard care (letter/FHQ)</a:t>
            </a:r>
          </a:p>
          <a:p>
            <a:pPr marL="914400" marR="0" lvl="2" indent="0" algn="l" defTabSz="457200" rtl="0" eaLnBrk="1" fontAlgn="auto" latinLnBrk="0" hangingPunct="1">
              <a:lnSpc>
                <a:spcPct val="90000"/>
              </a:lnSpc>
              <a:spcBef>
                <a:spcPts val="0"/>
              </a:spcBef>
              <a:spcAft>
                <a:spcPts val="0"/>
              </a:spcAft>
              <a:buClrTx/>
              <a:buSzTx/>
              <a:buFont typeface="Wingdings" pitchFamily="2" charset="2"/>
              <a:buNone/>
              <a:tabLst/>
              <a:defRPr/>
            </a:pPr>
            <a:endParaRPr kumimoji="0" lang="en-GB" sz="2400" b="0" i="0" u="none" strike="noStrike" kern="1200" cap="none" spc="0" normalizeH="0" baseline="0" noProof="0">
              <a:ln>
                <a:noFill/>
              </a:ln>
              <a:solidFill>
                <a:prstClr val="black"/>
              </a:solidFill>
              <a:effectLst/>
              <a:uLnTx/>
              <a:uFillTx/>
              <a:latin typeface="Gill Sans MT" panose="020B0502020104020203"/>
              <a:ea typeface="+mn-ea"/>
              <a:cs typeface="+mn-cs"/>
            </a:endParaRPr>
          </a:p>
        </p:txBody>
      </p:sp>
      <p:sp>
        <p:nvSpPr>
          <p:cNvPr id="21512" name="Rectangle 11"/>
          <p:cNvSpPr>
            <a:spLocks noChangeArrowheads="1"/>
          </p:cNvSpPr>
          <p:nvPr/>
        </p:nvSpPr>
        <p:spPr bwMode="auto">
          <a:xfrm>
            <a:off x="6629401" y="4572001"/>
            <a:ext cx="3579813" cy="1200329"/>
          </a:xfrm>
          <a:prstGeom prst="rect">
            <a:avLst/>
          </a:prstGeom>
          <a:noFill/>
          <a:ln w="9525">
            <a:noFill/>
            <a:miter lim="800000"/>
            <a:headEnd/>
            <a:tailEnd/>
          </a:ln>
        </p:spPr>
        <p:txBody>
          <a:bodyPr>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Gill Sans MT" panose="020B0502020104020203"/>
                <a:ea typeface="+mn-ea"/>
                <a:cs typeface="+mn-cs"/>
              </a:rPr>
              <a:t>Intervention group: standard care plus distraction leaflet</a:t>
            </a:r>
          </a:p>
        </p:txBody>
      </p:sp>
      <p:sp>
        <p:nvSpPr>
          <p:cNvPr id="21513" name="Text Box 13"/>
          <p:cNvSpPr txBox="1">
            <a:spLocks noChangeArrowheads="1"/>
          </p:cNvSpPr>
          <p:nvPr/>
        </p:nvSpPr>
        <p:spPr bwMode="auto">
          <a:xfrm>
            <a:off x="2424114" y="333375"/>
            <a:ext cx="7488237" cy="457200"/>
          </a:xfrm>
          <a:prstGeom prst="rect">
            <a:avLst/>
          </a:prstGeom>
          <a:solidFill>
            <a:schemeClr val="bg1"/>
          </a:solidFill>
          <a:ln w="9525">
            <a:noFill/>
            <a:miter lim="800000"/>
            <a:headEnd/>
            <a:tailEnd/>
          </a:ln>
        </p:spPr>
        <p:txBody>
          <a:bodyPr>
            <a:spAutoFit/>
          </a:bodyPr>
          <a:lstStyle/>
          <a:p>
            <a:pPr marL="0" marR="0" lvl="0" indent="0" algn="l" defTabSz="457200" rtl="0" eaLnBrk="1" fontAlgn="auto" latinLnBrk="0" hangingPunct="1">
              <a:lnSpc>
                <a:spcPct val="100000"/>
              </a:lnSpc>
              <a:spcBef>
                <a:spcPct val="50000"/>
              </a:spcBef>
              <a:spcAft>
                <a:spcPts val="0"/>
              </a:spcAft>
              <a:buClrTx/>
              <a:buSzTx/>
              <a:buFontTx/>
              <a:buNone/>
              <a:tabLst/>
              <a:defRPr/>
            </a:pPr>
            <a:r>
              <a:rPr kumimoji="0" lang="en-GB" sz="2400" b="1" i="0" u="none" strike="noStrike" kern="1200" cap="none" spc="0" normalizeH="0" baseline="0" noProof="0">
                <a:ln>
                  <a:noFill/>
                </a:ln>
                <a:solidFill>
                  <a:prstClr val="black"/>
                </a:solidFill>
                <a:effectLst/>
                <a:uLnTx/>
                <a:uFillTx/>
                <a:latin typeface="Times New Roman" pitchFamily="18" charset="0"/>
                <a:ea typeface="+mn-ea"/>
                <a:cs typeface="+mn-cs"/>
              </a:rPr>
              <a:t>	      Phase III: The CARIAD Trial</a:t>
            </a:r>
            <a:endParaRPr kumimoji="0" lang="en-GB" sz="2000" b="0" i="0" u="none" strike="noStrike" kern="1200" cap="none" spc="0" normalizeH="0" baseline="0" noProof="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551940788"/>
      </p:ext>
    </p:extLst>
  </p:cSld>
  <p:clrMapOvr>
    <a:masterClrMapping/>
  </p:clrMapOvr>
  <p:transition advTm="24464"/>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6EA0C-4CD0-4078-9561-19F3A21D8CCD}"/>
              </a:ext>
            </a:extLst>
          </p:cNvPr>
          <p:cNvSpPr>
            <a:spLocks noGrp="1"/>
          </p:cNvSpPr>
          <p:nvPr>
            <p:ph type="title"/>
          </p:nvPr>
        </p:nvSpPr>
        <p:spPr>
          <a:xfrm>
            <a:off x="1451580" y="804520"/>
            <a:ext cx="3530157" cy="1049235"/>
          </a:xfrm>
        </p:spPr>
        <p:txBody>
          <a:bodyPr vert="horz" lIns="91440" tIns="45720" rIns="91440" bIns="45720" rtlCol="0" anchor="t">
            <a:normAutofit/>
          </a:bodyPr>
          <a:lstStyle/>
          <a:p>
            <a:r>
              <a:rPr lang="en-US" sz="3000" dirty="0"/>
              <a:t>IN your groups..</a:t>
            </a:r>
          </a:p>
        </p:txBody>
      </p:sp>
      <p:sp>
        <p:nvSpPr>
          <p:cNvPr id="4" name="Text Placeholder 3">
            <a:extLst>
              <a:ext uri="{FF2B5EF4-FFF2-40B4-BE49-F238E27FC236}">
                <a16:creationId xmlns:a16="http://schemas.microsoft.com/office/drawing/2014/main" id="{CAC1CFB6-7E2A-4273-8C1C-41D9284CFD5F}"/>
              </a:ext>
            </a:extLst>
          </p:cNvPr>
          <p:cNvSpPr>
            <a:spLocks noGrp="1"/>
          </p:cNvSpPr>
          <p:nvPr>
            <p:ph type="body" sz="half" idx="2"/>
          </p:nvPr>
        </p:nvSpPr>
        <p:spPr>
          <a:xfrm>
            <a:off x="1451580" y="2015732"/>
            <a:ext cx="3526523" cy="3450613"/>
          </a:xfrm>
        </p:spPr>
        <p:txBody>
          <a:bodyPr vert="horz" lIns="91440" tIns="45720" rIns="91440" bIns="45720" rtlCol="0" anchor="t">
            <a:normAutofit/>
          </a:bodyPr>
          <a:lstStyle/>
          <a:p>
            <a:pPr indent="-228600">
              <a:buFont typeface="Arial" panose="020B0604020202020204" pitchFamily="34" charset="0"/>
              <a:buChar char="•"/>
            </a:pPr>
            <a:r>
              <a:rPr lang="en-US" sz="2800" b="1" dirty="0"/>
              <a:t>Identify three different research questions and  three different designs to answer them  (15mins)</a:t>
            </a:r>
          </a:p>
        </p:txBody>
      </p:sp>
      <p:pic>
        <p:nvPicPr>
          <p:cNvPr id="6" name="Picture Placeholder 5" descr="Text&#10;&#10;Description automatically generated">
            <a:extLst>
              <a:ext uri="{FF2B5EF4-FFF2-40B4-BE49-F238E27FC236}">
                <a16:creationId xmlns:a16="http://schemas.microsoft.com/office/drawing/2014/main" id="{F55B86AE-927F-4AEA-832B-470A6EABDC80}"/>
              </a:ext>
            </a:extLst>
          </p:cNvPr>
          <p:cNvPicPr>
            <a:picLocks noGrp="1" noChangeAspect="1"/>
          </p:cNvPicPr>
          <p:nvPr>
            <p:ph type="pic" idx="1"/>
          </p:nvPr>
        </p:nvPicPr>
        <p:blipFill rotWithShape="1">
          <a:blip r:embed="rId2"/>
          <a:srcRect l="8123" r="8889" b="2"/>
          <a:stretch/>
        </p:blipFill>
        <p:spPr>
          <a:xfrm>
            <a:off x="6093926" y="1116345"/>
            <a:ext cx="4821551" cy="3866172"/>
          </a:xfrm>
          <a:prstGeom prst="rect">
            <a:avLst/>
          </a:prstGeom>
        </p:spPr>
      </p:pic>
    </p:spTree>
    <p:extLst>
      <p:ext uri="{BB962C8B-B14F-4D97-AF65-F5344CB8AC3E}">
        <p14:creationId xmlns:p14="http://schemas.microsoft.com/office/powerpoint/2010/main" val="2663599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68" name="Picture 67">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0" name="Straight Connector 69">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4" name="Rectangle 73">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descr="Question mark on green pastel background">
            <a:extLst>
              <a:ext uri="{FF2B5EF4-FFF2-40B4-BE49-F238E27FC236}">
                <a16:creationId xmlns:a16="http://schemas.microsoft.com/office/drawing/2014/main" id="{639854C5-5199-4B7C-A4BD-2F0D9354CBC5}"/>
              </a:ext>
            </a:extLst>
          </p:cNvPr>
          <p:cNvPicPr>
            <a:picLocks noChangeAspect="1"/>
          </p:cNvPicPr>
          <p:nvPr/>
        </p:nvPicPr>
        <p:blipFill rotWithShape="1">
          <a:blip r:embed="rId3">
            <a:alphaModFix amt="50000"/>
          </a:blip>
          <a:srcRect t="12500" r="-1" b="12498"/>
          <a:stretch/>
        </p:blipFill>
        <p:spPr>
          <a:xfrm>
            <a:off x="71098" y="99547"/>
            <a:ext cx="12191695" cy="6857990"/>
          </a:xfrm>
          <a:prstGeom prst="rect">
            <a:avLst/>
          </a:prstGeom>
        </p:spPr>
      </p:pic>
      <p:sp>
        <p:nvSpPr>
          <p:cNvPr id="2" name="Title 1"/>
          <p:cNvSpPr>
            <a:spLocks noGrp="1"/>
          </p:cNvSpPr>
          <p:nvPr>
            <p:ph type="title"/>
          </p:nvPr>
        </p:nvSpPr>
        <p:spPr>
          <a:xfrm>
            <a:off x="4976636" y="992221"/>
            <a:ext cx="6247308" cy="4873558"/>
          </a:xfrm>
        </p:spPr>
        <p:txBody>
          <a:bodyPr vert="horz" lIns="91440" tIns="45720" rIns="91440" bIns="0" rtlCol="0" anchor="ctr">
            <a:normAutofit/>
          </a:bodyPr>
          <a:lstStyle/>
          <a:p>
            <a:r>
              <a:rPr lang="en-US" sz="4100" dirty="0"/>
              <a:t>Session two:  doing applied research well: </a:t>
            </a:r>
            <a:br>
              <a:rPr lang="en-US" sz="4100" dirty="0"/>
            </a:br>
            <a:br>
              <a:rPr lang="en-US" sz="4100" dirty="0"/>
            </a:br>
            <a:r>
              <a:rPr lang="en-US" dirty="0"/>
              <a:t>from good research questions to good research design</a:t>
            </a:r>
            <a:br>
              <a:rPr lang="en-US" sz="4100" dirty="0"/>
            </a:br>
            <a:endParaRPr lang="en-US" sz="4100" dirty="0"/>
          </a:p>
        </p:txBody>
      </p:sp>
      <p:cxnSp>
        <p:nvCxnSpPr>
          <p:cNvPr id="76" name="Straight Connector 75">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51036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1" name="Rectangle 10">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 name="Title 2">
            <a:extLst>
              <a:ext uri="{FF2B5EF4-FFF2-40B4-BE49-F238E27FC236}">
                <a16:creationId xmlns:a16="http://schemas.microsoft.com/office/drawing/2014/main" id="{A3FB9ECB-A0FA-40DC-8150-BA289F3AE333}"/>
              </a:ext>
            </a:extLst>
          </p:cNvPr>
          <p:cNvSpPr>
            <a:spLocks noGrp="1"/>
          </p:cNvSpPr>
          <p:nvPr>
            <p:ph type="title"/>
          </p:nvPr>
        </p:nvSpPr>
        <p:spPr>
          <a:xfrm>
            <a:off x="849683" y="1240076"/>
            <a:ext cx="2727813" cy="4584527"/>
          </a:xfrm>
        </p:spPr>
        <p:txBody>
          <a:bodyPr vert="horz" lIns="91440" tIns="45720" rIns="91440" bIns="45720" rtlCol="0" anchor="t">
            <a:normAutofit/>
          </a:bodyPr>
          <a:lstStyle/>
          <a:p>
            <a:r>
              <a:rPr lang="en-US" b="0" i="0" kern="1200" cap="all">
                <a:solidFill>
                  <a:srgbClr val="FFFFFF"/>
                </a:solidFill>
                <a:effectLst/>
                <a:latin typeface="+mj-lt"/>
                <a:ea typeface="+mj-ea"/>
                <a:cs typeface="+mj-cs"/>
              </a:rPr>
              <a:t>Asking good questions </a:t>
            </a:r>
          </a:p>
        </p:txBody>
      </p:sp>
      <p:sp>
        <p:nvSpPr>
          <p:cNvPr id="4" name="Content Placeholder 3">
            <a:extLst>
              <a:ext uri="{FF2B5EF4-FFF2-40B4-BE49-F238E27FC236}">
                <a16:creationId xmlns:a16="http://schemas.microsoft.com/office/drawing/2014/main" id="{A5C43B7F-BB28-4E3C-9AAA-727F9E2C9730}"/>
              </a:ext>
            </a:extLst>
          </p:cNvPr>
          <p:cNvSpPr>
            <a:spLocks noGrp="1"/>
          </p:cNvSpPr>
          <p:nvPr>
            <p:ph idx="1"/>
          </p:nvPr>
        </p:nvSpPr>
        <p:spPr>
          <a:xfrm>
            <a:off x="4705594" y="485775"/>
            <a:ext cx="6034827" cy="6036469"/>
          </a:xfrm>
        </p:spPr>
        <p:txBody>
          <a:bodyPr vert="horz" lIns="91440" tIns="45720" rIns="91440" bIns="45720" rtlCol="0" anchor="t">
            <a:normAutofit/>
          </a:bodyPr>
          <a:lstStyle/>
          <a:p>
            <a:pPr marL="0" lvl="0" indent="0">
              <a:lnSpc>
                <a:spcPct val="110000"/>
              </a:lnSpc>
              <a:spcAft>
                <a:spcPts val="0"/>
              </a:spcAft>
              <a:buNone/>
            </a:pPr>
            <a:r>
              <a:rPr lang="en-US" sz="2400" dirty="0"/>
              <a:t>Good research questions in applied research are: </a:t>
            </a:r>
          </a:p>
          <a:p>
            <a:pPr lvl="0">
              <a:lnSpc>
                <a:spcPct val="110000"/>
              </a:lnSpc>
              <a:spcAft>
                <a:spcPts val="0"/>
              </a:spcAft>
            </a:pPr>
            <a:endParaRPr lang="en-US" sz="2400" dirty="0"/>
          </a:p>
          <a:p>
            <a:pPr marL="457200" lvl="0" indent="-342900">
              <a:lnSpc>
                <a:spcPct val="110000"/>
              </a:lnSpc>
              <a:spcAft>
                <a:spcPts val="0"/>
              </a:spcAft>
              <a:buFont typeface="Wingdings" panose="05000000000000000000" pitchFamily="2" charset="2"/>
              <a:buChar char="Ø"/>
            </a:pPr>
            <a:r>
              <a:rPr lang="en-US" sz="2400" dirty="0"/>
              <a:t>clear and simple</a:t>
            </a:r>
          </a:p>
          <a:p>
            <a:pPr marL="571500" indent="-342900">
              <a:lnSpc>
                <a:spcPct val="110000"/>
              </a:lnSpc>
              <a:spcAft>
                <a:spcPts val="0"/>
              </a:spcAft>
              <a:buFont typeface="Wingdings" panose="05000000000000000000" pitchFamily="2" charset="2"/>
              <a:buChar char="Ø"/>
            </a:pPr>
            <a:endParaRPr lang="en-US" sz="2400" dirty="0"/>
          </a:p>
          <a:p>
            <a:pPr marL="457200" lvl="0" indent="-342900">
              <a:lnSpc>
                <a:spcPct val="110000"/>
              </a:lnSpc>
              <a:spcAft>
                <a:spcPts val="0"/>
              </a:spcAft>
              <a:buFont typeface="Wingdings" panose="05000000000000000000" pitchFamily="2" charset="2"/>
              <a:buChar char="Ø"/>
            </a:pPr>
            <a:r>
              <a:rPr lang="en-US" sz="2400" dirty="0"/>
              <a:t>relevant, necessary and timely </a:t>
            </a:r>
          </a:p>
          <a:p>
            <a:pPr marL="571500" indent="-342900">
              <a:lnSpc>
                <a:spcPct val="110000"/>
              </a:lnSpc>
              <a:spcAft>
                <a:spcPts val="0"/>
              </a:spcAft>
              <a:buFont typeface="Wingdings" panose="05000000000000000000" pitchFamily="2" charset="2"/>
              <a:buChar char="Ø"/>
            </a:pPr>
            <a:endParaRPr lang="en-US" sz="2400" dirty="0"/>
          </a:p>
          <a:p>
            <a:pPr marL="457200" lvl="0" indent="-342900">
              <a:lnSpc>
                <a:spcPct val="110000"/>
              </a:lnSpc>
              <a:spcAft>
                <a:spcPts val="0"/>
              </a:spcAft>
              <a:buFont typeface="Wingdings" panose="05000000000000000000" pitchFamily="2" charset="2"/>
              <a:buChar char="Ø"/>
            </a:pPr>
            <a:r>
              <a:rPr lang="en-US" sz="2400" dirty="0"/>
              <a:t>appropriate psychological concepts and  variables that are clearly defined and can be measured</a:t>
            </a:r>
          </a:p>
          <a:p>
            <a:pPr marL="571500" indent="-342900">
              <a:lnSpc>
                <a:spcPct val="110000"/>
              </a:lnSpc>
              <a:spcAft>
                <a:spcPts val="0"/>
              </a:spcAft>
              <a:buFont typeface="Wingdings" panose="05000000000000000000" pitchFamily="2" charset="2"/>
              <a:buChar char="Ø"/>
            </a:pPr>
            <a:endParaRPr lang="en-US" sz="2400" dirty="0"/>
          </a:p>
          <a:p>
            <a:pPr marL="457200" lvl="0" indent="-342900">
              <a:lnSpc>
                <a:spcPct val="110000"/>
              </a:lnSpc>
              <a:spcAft>
                <a:spcPts val="0"/>
              </a:spcAft>
              <a:buFont typeface="Wingdings" panose="05000000000000000000" pitchFamily="2" charset="2"/>
              <a:buChar char="Ø"/>
            </a:pPr>
            <a:r>
              <a:rPr lang="en-US" sz="2400" dirty="0"/>
              <a:t>answerable</a:t>
            </a:r>
          </a:p>
          <a:p>
            <a:pPr marL="457200">
              <a:lnSpc>
                <a:spcPct val="110000"/>
              </a:lnSpc>
              <a:spcAft>
                <a:spcPts val="800"/>
              </a:spcAft>
            </a:pPr>
            <a:endParaRPr lang="en-US" dirty="0"/>
          </a:p>
        </p:txBody>
      </p:sp>
    </p:spTree>
    <p:extLst>
      <p:ext uri="{BB962C8B-B14F-4D97-AF65-F5344CB8AC3E}">
        <p14:creationId xmlns:p14="http://schemas.microsoft.com/office/powerpoint/2010/main" val="2725676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6" name="Picture 7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78" name="Straight Connector 7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2" name="Rectangle 81">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84" name="Rectangle 83">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4034" name="Rectangle 2"/>
          <p:cNvSpPr>
            <a:spLocks noGrp="1" noChangeArrowheads="1"/>
          </p:cNvSpPr>
          <p:nvPr>
            <p:ph type="title"/>
          </p:nvPr>
        </p:nvSpPr>
        <p:spPr>
          <a:xfrm>
            <a:off x="659301" y="1474969"/>
            <a:ext cx="2823919" cy="1868760"/>
          </a:xfrm>
        </p:spPr>
        <p:txBody>
          <a:bodyPr vert="horz" lIns="91440" tIns="45720" rIns="91440" bIns="0" rtlCol="0" anchor="b">
            <a:normAutofit fontScale="90000"/>
          </a:bodyPr>
          <a:lstStyle/>
          <a:p>
            <a:pPr algn="ctr"/>
            <a:r>
              <a:rPr lang="en-US" sz="3600" dirty="0"/>
              <a:t>Identifying your Target population and your sample </a:t>
            </a:r>
          </a:p>
        </p:txBody>
      </p:sp>
      <p:cxnSp>
        <p:nvCxnSpPr>
          <p:cNvPr id="86" name="Straight Connector 85">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88" name="Group 87">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89" name="Rectangle 88">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90" name="Rectangle 89">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sp>
        <p:nvSpPr>
          <p:cNvPr id="92" name="Rectangle 91">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4037" name="Picture 5" descr="pas82760_0210"/>
          <p:cNvPicPr>
            <a:picLocks noChangeAspect="1" noChangeArrowheads="1"/>
          </p:cNvPicPr>
          <p:nvPr/>
        </p:nvPicPr>
        <p:blipFill>
          <a:blip r:embed="rId4" cstate="print"/>
          <a:stretch>
            <a:fillRect/>
          </a:stretch>
        </p:blipFill>
        <p:spPr bwMode="auto">
          <a:xfrm>
            <a:off x="4618374" y="1431579"/>
            <a:ext cx="6282919" cy="3235703"/>
          </a:xfrm>
          <a:prstGeom prst="rect">
            <a:avLst/>
          </a:prstGeom>
          <a:noFill/>
        </p:spPr>
      </p:pic>
      <p:pic>
        <p:nvPicPr>
          <p:cNvPr id="94" name="Picture 93">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6" name="Straight Connector 95">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3342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3" name="Title 2">
            <a:extLst>
              <a:ext uri="{FF2B5EF4-FFF2-40B4-BE49-F238E27FC236}">
                <a16:creationId xmlns:a16="http://schemas.microsoft.com/office/drawing/2014/main" id="{76E73FCB-0177-47CD-AB8C-8A0008D38BA7}"/>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dirty="0">
                <a:solidFill>
                  <a:schemeClr val="tx1"/>
                </a:solidFill>
                <a:effectLst/>
                <a:latin typeface="+mj-lt"/>
                <a:ea typeface="+mj-ea"/>
                <a:cs typeface="+mj-cs"/>
              </a:rPr>
              <a:t>From research thought to research question</a:t>
            </a:r>
          </a:p>
        </p:txBody>
      </p:sp>
      <p:cxnSp>
        <p:nvCxnSpPr>
          <p:cNvPr id="14" name="Straight Connector 10">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12878684-F89F-46AD-92E6-DCEF75A86087}"/>
              </a:ext>
            </a:extLst>
          </p:cNvPr>
          <p:cNvSpPr>
            <a:spLocks noGrp="1"/>
          </p:cNvSpPr>
          <p:nvPr>
            <p:ph idx="1"/>
          </p:nvPr>
        </p:nvSpPr>
        <p:spPr>
          <a:xfrm>
            <a:off x="4924851" y="250031"/>
            <a:ext cx="6740893" cy="6243638"/>
          </a:xfrm>
        </p:spPr>
        <p:txBody>
          <a:bodyPr vert="horz" lIns="91440" tIns="45720" rIns="91440" bIns="45720" rtlCol="0" anchor="ctr">
            <a:normAutofit/>
          </a:bodyPr>
          <a:lstStyle/>
          <a:p>
            <a:pPr>
              <a:lnSpc>
                <a:spcPct val="110000"/>
              </a:lnSpc>
            </a:pPr>
            <a:endParaRPr lang="en-US" sz="1400" dirty="0"/>
          </a:p>
          <a:p>
            <a:pPr>
              <a:lnSpc>
                <a:spcPct val="110000"/>
              </a:lnSpc>
            </a:pPr>
            <a:r>
              <a:rPr lang="en-US" dirty="0"/>
              <a:t>The challenge is to break that initial research thought/question down in order to be able to answer: </a:t>
            </a:r>
          </a:p>
          <a:p>
            <a:pPr>
              <a:lnSpc>
                <a:spcPct val="110000"/>
              </a:lnSpc>
            </a:pPr>
            <a:endParaRPr lang="en-US" dirty="0"/>
          </a:p>
          <a:p>
            <a:pPr marL="285750" lvl="0">
              <a:lnSpc>
                <a:spcPct val="110000"/>
              </a:lnSpc>
            </a:pPr>
            <a:r>
              <a:rPr lang="en-US" dirty="0"/>
              <a:t>Why? Why is this needed? Context? Evidence base? Novelty?</a:t>
            </a:r>
          </a:p>
          <a:p>
            <a:pPr>
              <a:lnSpc>
                <a:spcPct val="110000"/>
              </a:lnSpc>
            </a:pPr>
            <a:endParaRPr lang="en-US" dirty="0"/>
          </a:p>
          <a:p>
            <a:pPr marL="285750" lvl="0">
              <a:lnSpc>
                <a:spcPct val="110000"/>
              </a:lnSpc>
            </a:pPr>
            <a:r>
              <a:rPr lang="en-US" dirty="0"/>
              <a:t>How? How will you actually design a study to enable you to answer this question in the most appropriate way?</a:t>
            </a:r>
          </a:p>
          <a:p>
            <a:pPr marL="285750">
              <a:lnSpc>
                <a:spcPct val="110000"/>
              </a:lnSpc>
            </a:pPr>
            <a:endParaRPr lang="en-US" dirty="0"/>
          </a:p>
          <a:p>
            <a:pPr marL="285750" lvl="0">
              <a:lnSpc>
                <a:spcPct val="110000"/>
              </a:lnSpc>
            </a:pPr>
            <a:r>
              <a:rPr lang="en-US" dirty="0"/>
              <a:t>What? What are you measuring and how are you capturing this information </a:t>
            </a:r>
          </a:p>
          <a:p>
            <a:pPr marL="285750">
              <a:lnSpc>
                <a:spcPct val="110000"/>
              </a:lnSpc>
            </a:pPr>
            <a:endParaRPr lang="en-US" dirty="0"/>
          </a:p>
          <a:p>
            <a:pPr marL="285750" lvl="0">
              <a:lnSpc>
                <a:spcPct val="110000"/>
              </a:lnSpc>
            </a:pPr>
            <a:r>
              <a:rPr lang="en-US" dirty="0"/>
              <a:t>Who? Who are you interested in and how will you access this group?</a:t>
            </a:r>
          </a:p>
          <a:p>
            <a:pPr lvl="0">
              <a:lnSpc>
                <a:spcPct val="110000"/>
              </a:lnSpc>
              <a:spcAft>
                <a:spcPts val="0"/>
              </a:spcAft>
            </a:pPr>
            <a:endParaRPr lang="en-US" sz="1400" dirty="0"/>
          </a:p>
          <a:p>
            <a:pPr lvl="0">
              <a:lnSpc>
                <a:spcPct val="110000"/>
              </a:lnSpc>
              <a:spcAft>
                <a:spcPts val="0"/>
              </a:spcAft>
            </a:pPr>
            <a:endParaRPr lang="en-US" sz="1400" dirty="0"/>
          </a:p>
        </p:txBody>
      </p:sp>
    </p:spTree>
    <p:extLst>
      <p:ext uri="{BB962C8B-B14F-4D97-AF65-F5344CB8AC3E}">
        <p14:creationId xmlns:p14="http://schemas.microsoft.com/office/powerpoint/2010/main" val="9338496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47A-C876-4EB8-BCC4-06AD925C6152}"/>
              </a:ext>
            </a:extLst>
          </p:cNvPr>
          <p:cNvSpPr>
            <a:spLocks noGrp="1"/>
          </p:cNvSpPr>
          <p:nvPr>
            <p:ph type="title"/>
          </p:nvPr>
        </p:nvSpPr>
        <p:spPr/>
        <p:txBody>
          <a:bodyPr/>
          <a:lstStyle/>
          <a:p>
            <a:r>
              <a:rPr lang="en-GB" dirty="0"/>
              <a:t>Involving people in research </a:t>
            </a:r>
          </a:p>
        </p:txBody>
      </p:sp>
      <p:pic>
        <p:nvPicPr>
          <p:cNvPr id="5" name="Content Placeholder 4">
            <a:extLst>
              <a:ext uri="{FF2B5EF4-FFF2-40B4-BE49-F238E27FC236}">
                <a16:creationId xmlns:a16="http://schemas.microsoft.com/office/drawing/2014/main" id="{06FE6016-3A8B-4C7F-87ED-BD1E49AAA8A0}"/>
              </a:ext>
            </a:extLst>
          </p:cNvPr>
          <p:cNvPicPr>
            <a:picLocks noGrp="1" noChangeAspect="1"/>
          </p:cNvPicPr>
          <p:nvPr>
            <p:ph idx="1"/>
          </p:nvPr>
        </p:nvPicPr>
        <p:blipFill>
          <a:blip r:embed="rId2"/>
          <a:stretch>
            <a:fillRect/>
          </a:stretch>
        </p:blipFill>
        <p:spPr>
          <a:xfrm>
            <a:off x="2893264" y="2061655"/>
            <a:ext cx="5574506" cy="3307540"/>
          </a:xfrm>
          <a:prstGeom prst="rect">
            <a:avLst/>
          </a:prstGeom>
        </p:spPr>
      </p:pic>
      <p:sp>
        <p:nvSpPr>
          <p:cNvPr id="7" name="TextBox 6">
            <a:extLst>
              <a:ext uri="{FF2B5EF4-FFF2-40B4-BE49-F238E27FC236}">
                <a16:creationId xmlns:a16="http://schemas.microsoft.com/office/drawing/2014/main" id="{9C7AF64D-C1A0-402B-A2EA-DA0F1997613F}"/>
              </a:ext>
            </a:extLst>
          </p:cNvPr>
          <p:cNvSpPr txBox="1"/>
          <p:nvPr/>
        </p:nvSpPr>
        <p:spPr>
          <a:xfrm>
            <a:off x="2893264" y="5399474"/>
            <a:ext cx="6100762"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3"/>
              </a:rPr>
              <a:t>https://knowhow.ncvo.org.uk/organisation/collaboration/coproduction-and-service-user-involvement</a:t>
            </a: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32484472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47A-C876-4EB8-BCC4-06AD925C6152}"/>
              </a:ext>
            </a:extLst>
          </p:cNvPr>
          <p:cNvSpPr>
            <a:spLocks noGrp="1"/>
          </p:cNvSpPr>
          <p:nvPr>
            <p:ph type="title"/>
          </p:nvPr>
        </p:nvSpPr>
        <p:spPr>
          <a:xfrm>
            <a:off x="991092" y="603499"/>
            <a:ext cx="9603275" cy="1049235"/>
          </a:xfrm>
        </p:spPr>
        <p:txBody>
          <a:bodyPr/>
          <a:lstStyle/>
          <a:p>
            <a:r>
              <a:rPr lang="en-GB" dirty="0"/>
              <a:t>Involving people in research </a:t>
            </a:r>
          </a:p>
        </p:txBody>
      </p:sp>
      <p:sp>
        <p:nvSpPr>
          <p:cNvPr id="9" name="Rectangle: Rounded Corners 8">
            <a:extLst>
              <a:ext uri="{FF2B5EF4-FFF2-40B4-BE49-F238E27FC236}">
                <a16:creationId xmlns:a16="http://schemas.microsoft.com/office/drawing/2014/main" id="{26F36CAA-FDAA-433F-83F6-FB41C8EEC3A6}"/>
              </a:ext>
            </a:extLst>
          </p:cNvPr>
          <p:cNvSpPr/>
          <p:nvPr/>
        </p:nvSpPr>
        <p:spPr>
          <a:xfrm>
            <a:off x="991092" y="2108932"/>
            <a:ext cx="3934870" cy="215326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Gill Sans MT" panose="020B0502020104020203"/>
                <a:ea typeface="+mn-ea"/>
                <a:cs typeface="+mn-cs"/>
              </a:rPr>
              <a:t>Patient &amp; Public Involvement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Gill Sans MT" panose="020B0502020104020203"/>
                <a:ea typeface="+mn-ea"/>
                <a:cs typeface="+mn-cs"/>
              </a:rPr>
              <a:t> in Research (PPI)</a:t>
            </a:r>
          </a:p>
        </p:txBody>
      </p:sp>
      <p:sp>
        <p:nvSpPr>
          <p:cNvPr id="11" name="TextBox 10">
            <a:extLst>
              <a:ext uri="{FF2B5EF4-FFF2-40B4-BE49-F238E27FC236}">
                <a16:creationId xmlns:a16="http://schemas.microsoft.com/office/drawing/2014/main" id="{D873594C-1C2B-49C3-9C49-C1F4E24D415A}"/>
              </a:ext>
            </a:extLst>
          </p:cNvPr>
          <p:cNvSpPr txBox="1"/>
          <p:nvPr/>
        </p:nvSpPr>
        <p:spPr>
          <a:xfrm>
            <a:off x="207796" y="4718395"/>
            <a:ext cx="6099932"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hlinkClick r:id="rId2"/>
              </a:rPr>
              <a:t>https://www.diabetes.org.uk/resources-s3/2017-10/0983_PPI%20resource_guidance-document_DL_v5.pdf</a:t>
            </a: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pic>
        <p:nvPicPr>
          <p:cNvPr id="8" name="Picture 7">
            <a:extLst>
              <a:ext uri="{FF2B5EF4-FFF2-40B4-BE49-F238E27FC236}">
                <a16:creationId xmlns:a16="http://schemas.microsoft.com/office/drawing/2014/main" id="{CD3E1312-886A-494F-8D49-D4C5DAAED864}"/>
              </a:ext>
            </a:extLst>
          </p:cNvPr>
          <p:cNvPicPr>
            <a:picLocks noChangeAspect="1"/>
          </p:cNvPicPr>
          <p:nvPr/>
        </p:nvPicPr>
        <p:blipFill>
          <a:blip r:embed="rId3"/>
          <a:stretch>
            <a:fillRect/>
          </a:stretch>
        </p:blipFill>
        <p:spPr>
          <a:xfrm>
            <a:off x="6477492" y="1042976"/>
            <a:ext cx="5077378" cy="4878667"/>
          </a:xfrm>
          <a:prstGeom prst="rect">
            <a:avLst/>
          </a:prstGeom>
        </p:spPr>
      </p:pic>
    </p:spTree>
    <p:extLst>
      <p:ext uri="{BB962C8B-B14F-4D97-AF65-F5344CB8AC3E}">
        <p14:creationId xmlns:p14="http://schemas.microsoft.com/office/powerpoint/2010/main" val="37565414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 name="Rectangle 9">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406212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849683" y="1240076"/>
            <a:ext cx="2727813" cy="4584527"/>
          </a:xfrm>
        </p:spPr>
        <p:txBody>
          <a:bodyPr>
            <a:normAutofit/>
          </a:bodyPr>
          <a:lstStyle/>
          <a:p>
            <a:r>
              <a:rPr lang="en-GB" dirty="0">
                <a:solidFill>
                  <a:srgbClr val="FFFFFF"/>
                </a:solidFill>
              </a:rPr>
              <a:t>Breakout session </a:t>
            </a:r>
            <a:br>
              <a:rPr lang="en-GB" dirty="0">
                <a:solidFill>
                  <a:srgbClr val="FFFFFF"/>
                </a:solidFill>
              </a:rPr>
            </a:br>
            <a:br>
              <a:rPr lang="en-GB" dirty="0">
                <a:solidFill>
                  <a:srgbClr val="FFFFFF"/>
                </a:solidFill>
              </a:rPr>
            </a:br>
            <a:r>
              <a:rPr lang="en-GB" dirty="0">
                <a:solidFill>
                  <a:srgbClr val="FFFFFF"/>
                </a:solidFill>
              </a:rPr>
              <a:t>(30 mins)</a:t>
            </a:r>
          </a:p>
        </p:txBody>
      </p:sp>
      <p:graphicFrame>
        <p:nvGraphicFramePr>
          <p:cNvPr id="12" name="Content Placeholder 2">
            <a:extLst>
              <a:ext uri="{FF2B5EF4-FFF2-40B4-BE49-F238E27FC236}">
                <a16:creationId xmlns:a16="http://schemas.microsoft.com/office/drawing/2014/main" id="{D0ACCBEB-70FA-47BE-B47E-9A0BFFC75F11}"/>
              </a:ext>
            </a:extLst>
          </p:cNvPr>
          <p:cNvGraphicFramePr>
            <a:graphicFrameLocks noGrp="1"/>
          </p:cNvGraphicFramePr>
          <p:nvPr>
            <p:ph sz="quarter" idx="13"/>
            <p:extLst>
              <p:ext uri="{D42A27DB-BD31-4B8C-83A1-F6EECF244321}">
                <p14:modId xmlns:p14="http://schemas.microsoft.com/office/powerpoint/2010/main" val="49087622"/>
              </p:ext>
            </p:extLst>
          </p:nvPr>
        </p:nvGraphicFramePr>
        <p:xfrm>
          <a:off x="4705594" y="908138"/>
          <a:ext cx="6636723" cy="56283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94166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4F6621CF-F493-40D5-98AE-24A9D3AD4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0"/>
            <a:ext cx="12194875" cy="4950268"/>
          </a:xfrm>
          <a:prstGeom prst="rect">
            <a:avLst/>
          </a:prstGeom>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5078896" y="643467"/>
            <a:ext cx="5975956" cy="4127545"/>
          </a:xfrm>
        </p:spPr>
        <p:txBody>
          <a:bodyPr vert="horz" lIns="91440" tIns="45720" rIns="91440" bIns="0" rtlCol="0" anchor="ctr">
            <a:normAutofit/>
          </a:bodyPr>
          <a:lstStyle/>
          <a:p>
            <a:br>
              <a:rPr lang="en-US" sz="4800" dirty="0"/>
            </a:br>
            <a:r>
              <a:rPr lang="en-US" sz="4800" dirty="0"/>
              <a:t>critically evaluating  research ideas/proposals </a:t>
            </a:r>
          </a:p>
        </p:txBody>
      </p:sp>
      <p:sp>
        <p:nvSpPr>
          <p:cNvPr id="18" name="Rectangle 17">
            <a:extLst>
              <a:ext uri="{FF2B5EF4-FFF2-40B4-BE49-F238E27FC236}">
                <a16:creationId xmlns:a16="http://schemas.microsoft.com/office/drawing/2014/main" id="{CADEE02A-D296-42EA-88F5-7803F69CEE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4950269"/>
            <a:ext cx="12191695" cy="1907732"/>
          </a:xfrm>
          <a:prstGeom prst="rect">
            <a:avLst/>
          </a:prstGeom>
          <a:solidFill>
            <a:schemeClr val="accent1"/>
          </a:soli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descr="Glasses on top of a book">
            <a:extLst>
              <a:ext uri="{FF2B5EF4-FFF2-40B4-BE49-F238E27FC236}">
                <a16:creationId xmlns:a16="http://schemas.microsoft.com/office/drawing/2014/main" id="{98A4A1CE-78C0-47C3-95A4-409902501418}"/>
              </a:ext>
            </a:extLst>
          </p:cNvPr>
          <p:cNvPicPr>
            <a:picLocks noChangeAspect="1"/>
          </p:cNvPicPr>
          <p:nvPr/>
        </p:nvPicPr>
        <p:blipFill rotWithShape="1">
          <a:blip r:embed="rId3"/>
          <a:srcRect l="14868" r="40200" b="-1"/>
          <a:stretch/>
        </p:blipFill>
        <p:spPr>
          <a:xfrm>
            <a:off x="3179" y="-2"/>
            <a:ext cx="4651117" cy="6858002"/>
          </a:xfrm>
          <a:prstGeom prst="rect">
            <a:avLst/>
          </a:prstGeom>
        </p:spPr>
      </p:pic>
    </p:spTree>
    <p:extLst>
      <p:ext uri="{BB962C8B-B14F-4D97-AF65-F5344CB8AC3E}">
        <p14:creationId xmlns:p14="http://schemas.microsoft.com/office/powerpoint/2010/main" val="883527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2729" y="487248"/>
            <a:ext cx="9556902" cy="5355312"/>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rPr>
              <a:t>	Is it clear why this research is necessary and timely? Is it clear what this study will add to the existing evidence base? Does it seem sufficiently novel and does it have enough potential impact to fund?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rPr>
              <a:t>	Does the proposal demonstrate sufficient engagement with appropriate literature – theory and evidence?</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rPr>
              <a:t>	Is it clear from reading the proposal what is actually going to be done, to who, how, in what order, and why?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rPr>
              <a:t>	Is it clear how the data will be captured, measured and analysed in such a way that it will answer the question?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rPr>
              <a:t>	Are you satisfied that the research team have recognised the ethical considerations and put steps in place to minimise any potential ethical concerns?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rPr>
              <a:t>	Does the researcher/research team have sufficient expertise to carry out this study?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Gill Sans MT" panose="020B0502020104020203"/>
                <a:ea typeface="+mn-ea"/>
                <a:cs typeface="+mn-cs"/>
              </a:rPr>
              <a:t>	Is it clear what the outcomes of the study will be?</a:t>
            </a:r>
            <a:endParaRPr kumimoji="0" lang="en-GB" sz="1800" b="0" i="0" u="none" strike="noStrike" kern="1200" cap="none" spc="0" normalizeH="0" baseline="0" noProof="0" dirty="0">
              <a:ln>
                <a:noFill/>
              </a:ln>
              <a:solidFill>
                <a:prstClr val="black"/>
              </a:solidFill>
              <a:effectLst/>
              <a:uLnTx/>
              <a:uFillTx/>
              <a:latin typeface="Gill Sans MT" panose="020B0502020104020203"/>
              <a:ea typeface="+mn-ea"/>
              <a:cs typeface="+mn-cs"/>
            </a:endParaRPr>
          </a:p>
        </p:txBody>
      </p:sp>
    </p:spTree>
    <p:extLst>
      <p:ext uri="{BB962C8B-B14F-4D97-AF65-F5344CB8AC3E}">
        <p14:creationId xmlns:p14="http://schemas.microsoft.com/office/powerpoint/2010/main" val="40255344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8226" y="435827"/>
            <a:ext cx="6321454" cy="1478570"/>
          </a:xfrm>
        </p:spPr>
        <p:txBody>
          <a:bodyPr/>
          <a:lstStyle/>
          <a:p>
            <a:r>
              <a:rPr lang="en-GB" dirty="0"/>
              <a:t>Ethical considerations </a:t>
            </a:r>
          </a:p>
        </p:txBody>
      </p:sp>
      <p:sp>
        <p:nvSpPr>
          <p:cNvPr id="3" name="Content Placeholder 2"/>
          <p:cNvSpPr>
            <a:spLocks noGrp="1"/>
          </p:cNvSpPr>
          <p:nvPr>
            <p:ph idx="1"/>
          </p:nvPr>
        </p:nvSpPr>
        <p:spPr>
          <a:xfrm>
            <a:off x="1005068" y="2120580"/>
            <a:ext cx="5802788" cy="3541714"/>
          </a:xfrm>
        </p:spPr>
        <p:txBody>
          <a:bodyPr/>
          <a:lstStyle/>
          <a:p>
            <a:r>
              <a:rPr lang="en-GB" dirty="0"/>
              <a:t>Think about….  What are the key ethical considerations that an ethics committee would want to see consideration of when carrying out applied research?</a:t>
            </a:r>
          </a:p>
          <a:p>
            <a:endParaRPr lang="en-GB" dirty="0"/>
          </a:p>
          <a:p>
            <a:r>
              <a:rPr lang="en-GB" dirty="0"/>
              <a:t>How many can you think of…?</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56173" y="1993506"/>
            <a:ext cx="3502337" cy="3542486"/>
          </a:xfrm>
          <a:prstGeom prst="rect">
            <a:avLst/>
          </a:prstGeom>
        </p:spPr>
      </p:pic>
    </p:spTree>
    <p:extLst>
      <p:ext uri="{BB962C8B-B14F-4D97-AF65-F5344CB8AC3E}">
        <p14:creationId xmlns:p14="http://schemas.microsoft.com/office/powerpoint/2010/main" val="8886336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57071" y="1559194"/>
            <a:ext cx="9099255" cy="2596730"/>
          </a:xfrm>
        </p:spPr>
        <p:txBody>
          <a:bodyPr vert="horz" lIns="91440" tIns="45720" rIns="91440" bIns="0" rtlCol="0" anchor="ctr">
            <a:normAutofit fontScale="90000"/>
          </a:bodyPr>
          <a:lstStyle/>
          <a:p>
            <a:pPr algn="ctr"/>
            <a:r>
              <a:rPr lang="en-US" sz="6700" dirty="0">
                <a:solidFill>
                  <a:schemeClr val="bg1"/>
                </a:solidFill>
              </a:rPr>
              <a:t>Session three:  </a:t>
            </a:r>
            <a:br>
              <a:rPr lang="en-US" sz="6700" dirty="0">
                <a:solidFill>
                  <a:schemeClr val="bg1"/>
                </a:solidFill>
              </a:rPr>
            </a:br>
            <a:r>
              <a:rPr lang="en-US" sz="6700" dirty="0">
                <a:solidFill>
                  <a:schemeClr val="bg1"/>
                </a:solidFill>
              </a:rPr>
              <a:t>research case study</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849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oster of a group of people&#10;&#10;Description automatically generated">
            <a:extLst>
              <a:ext uri="{FF2B5EF4-FFF2-40B4-BE49-F238E27FC236}">
                <a16:creationId xmlns:a16="http://schemas.microsoft.com/office/drawing/2014/main" id="{C70C02CE-FE77-9803-A0E6-85446E6B120F}"/>
              </a:ext>
            </a:extLst>
          </p:cNvPr>
          <p:cNvPicPr>
            <a:picLocks noGrp="1" noChangeAspect="1"/>
          </p:cNvPicPr>
          <p:nvPr>
            <p:ph sz="quarter" idx="13"/>
          </p:nvPr>
        </p:nvPicPr>
        <p:blipFill>
          <a:blip r:embed="rId2"/>
          <a:stretch>
            <a:fillRect/>
          </a:stretch>
        </p:blipFill>
        <p:spPr>
          <a:xfrm>
            <a:off x="877078" y="234825"/>
            <a:ext cx="4559565" cy="5640352"/>
          </a:xfrm>
        </p:spPr>
      </p:pic>
      <p:sp>
        <p:nvSpPr>
          <p:cNvPr id="7" name="TextBox 6">
            <a:extLst>
              <a:ext uri="{FF2B5EF4-FFF2-40B4-BE49-F238E27FC236}">
                <a16:creationId xmlns:a16="http://schemas.microsoft.com/office/drawing/2014/main" id="{3653701F-9CB0-80F0-3CAB-C6D2C7899918}"/>
              </a:ext>
            </a:extLst>
          </p:cNvPr>
          <p:cNvSpPr txBox="1"/>
          <p:nvPr/>
        </p:nvSpPr>
        <p:spPr>
          <a:xfrm>
            <a:off x="7023867" y="1346841"/>
            <a:ext cx="3435659" cy="3416320"/>
          </a:xfrm>
          <a:prstGeom prst="rect">
            <a:avLst/>
          </a:prstGeom>
          <a:noFill/>
        </p:spPr>
        <p:txBody>
          <a:bodyPr wrap="square">
            <a:spAutoFit/>
          </a:bodyPr>
          <a:lstStyle/>
          <a:p>
            <a:r>
              <a:rPr lang="en-GB" dirty="0"/>
              <a:t>•	How will you know if the project is going well?</a:t>
            </a:r>
          </a:p>
          <a:p>
            <a:endParaRPr lang="en-GB" dirty="0"/>
          </a:p>
          <a:p>
            <a:r>
              <a:rPr lang="en-GB" dirty="0"/>
              <a:t>•	What information you will gather to monitor and evaluate your project?</a:t>
            </a:r>
          </a:p>
          <a:p>
            <a:endParaRPr lang="en-GB" dirty="0"/>
          </a:p>
          <a:p>
            <a:r>
              <a:rPr lang="en-GB" dirty="0"/>
              <a:t>•	How you will gather it, and how often?</a:t>
            </a:r>
          </a:p>
          <a:p>
            <a:endParaRPr lang="en-GB" dirty="0"/>
          </a:p>
          <a:p>
            <a:r>
              <a:rPr lang="en-GB" dirty="0"/>
              <a:t>•	Who you will share your learning with and why?</a:t>
            </a:r>
          </a:p>
        </p:txBody>
      </p:sp>
    </p:spTree>
    <p:extLst>
      <p:ext uri="{BB962C8B-B14F-4D97-AF65-F5344CB8AC3E}">
        <p14:creationId xmlns:p14="http://schemas.microsoft.com/office/powerpoint/2010/main" val="32836837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oster of a group of people&#10;&#10;Description automatically generated">
            <a:extLst>
              <a:ext uri="{FF2B5EF4-FFF2-40B4-BE49-F238E27FC236}">
                <a16:creationId xmlns:a16="http://schemas.microsoft.com/office/drawing/2014/main" id="{C70C02CE-FE77-9803-A0E6-85446E6B120F}"/>
              </a:ext>
            </a:extLst>
          </p:cNvPr>
          <p:cNvPicPr>
            <a:picLocks noGrp="1" noChangeAspect="1"/>
          </p:cNvPicPr>
          <p:nvPr>
            <p:ph sz="quarter" idx="13"/>
          </p:nvPr>
        </p:nvPicPr>
        <p:blipFill>
          <a:blip r:embed="rId2"/>
          <a:stretch>
            <a:fillRect/>
          </a:stretch>
        </p:blipFill>
        <p:spPr>
          <a:xfrm>
            <a:off x="320934" y="189530"/>
            <a:ext cx="4559565" cy="5640352"/>
          </a:xfrm>
        </p:spPr>
      </p:pic>
      <p:sp>
        <p:nvSpPr>
          <p:cNvPr id="9" name="TextBox 8">
            <a:extLst>
              <a:ext uri="{FF2B5EF4-FFF2-40B4-BE49-F238E27FC236}">
                <a16:creationId xmlns:a16="http://schemas.microsoft.com/office/drawing/2014/main" id="{50CEAD1A-2C1C-86D3-DCFE-CEA9F9CD585B}"/>
              </a:ext>
            </a:extLst>
          </p:cNvPr>
          <p:cNvSpPr txBox="1"/>
          <p:nvPr/>
        </p:nvSpPr>
        <p:spPr>
          <a:xfrm>
            <a:off x="4880499" y="722530"/>
            <a:ext cx="6103398" cy="4524315"/>
          </a:xfrm>
          <a:prstGeom prst="rect">
            <a:avLst/>
          </a:prstGeom>
          <a:noFill/>
        </p:spPr>
        <p:txBody>
          <a:bodyPr wrap="square">
            <a:spAutoFit/>
          </a:bodyPr>
          <a:lstStyle/>
          <a:p>
            <a:pPr marL="342900" lvl="0" indent="-342900" fontAlgn="base">
              <a:buFont typeface="Symbol" panose="05050102010706020507" pitchFamily="18" charset="2"/>
              <a:buChar char=""/>
            </a:pPr>
            <a:r>
              <a:rPr lang="en-GB" sz="1800" u="sng" dirty="0">
                <a:effectLst/>
                <a:latin typeface="Trebuchet MS" panose="020B0603020202020204" pitchFamily="34" charset="0"/>
                <a:ea typeface="Times New Roman" panose="02020603050405020304" pitchFamily="18" charset="0"/>
              </a:rPr>
              <a:t>Evidence</a:t>
            </a:r>
            <a:r>
              <a:rPr lang="en-GB" sz="1800" dirty="0">
                <a:effectLst/>
                <a:latin typeface="Trebuchet MS" panose="020B0603020202020204" pitchFamily="34" charset="0"/>
                <a:ea typeface="Times New Roman" panose="02020603050405020304" pitchFamily="18" charset="0"/>
              </a:rPr>
              <a:t> that your activities/services improve mental health and resilience for young people, using a standard validated measure such as SDQ or SWEMWS where relevant (see Evaluation Guidance for validated measurement tools). This can be sent in a separate file or appended to this report.</a:t>
            </a:r>
          </a:p>
          <a:p>
            <a:pPr marL="342900" lvl="0" indent="-342900" fontAlgn="base">
              <a:buFont typeface="Symbol" panose="05050102010706020507" pitchFamily="18" charset="2"/>
              <a:buChar char=""/>
            </a:pP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GB" sz="1800" dirty="0">
                <a:effectLst/>
                <a:latin typeface="Trebuchet MS" panose="020B0603020202020204" pitchFamily="34" charset="0"/>
                <a:ea typeface="Times New Roman" panose="02020603050405020304" pitchFamily="18" charset="0"/>
              </a:rPr>
              <a:t>Demographic information about </a:t>
            </a:r>
            <a:r>
              <a:rPr lang="en-GB" sz="1800" u="sng" dirty="0">
                <a:effectLst/>
                <a:latin typeface="Trebuchet MS" panose="020B0603020202020204" pitchFamily="34" charset="0"/>
                <a:ea typeface="Times New Roman" panose="02020603050405020304" pitchFamily="18" charset="0"/>
              </a:rPr>
              <a:t>who you are reaching</a:t>
            </a:r>
            <a:r>
              <a:rPr lang="en-GB" sz="1800" dirty="0">
                <a:effectLst/>
                <a:latin typeface="Trebuchet MS" panose="020B0603020202020204" pitchFamily="34" charset="0"/>
                <a:ea typeface="Times New Roman" panose="02020603050405020304" pitchFamily="18" charset="0"/>
              </a:rPr>
              <a:t> and how you are increasing inclusion or addressing EDI aspects. Further, are you engaging people who might not usually engage with mental health services? </a:t>
            </a:r>
          </a:p>
          <a:p>
            <a:pPr marL="342900" lvl="0" indent="-342900" fontAlgn="base">
              <a:buFont typeface="Symbol" panose="05050102010706020507" pitchFamily="18" charset="2"/>
              <a:buChar char=""/>
            </a:pPr>
            <a:endParaRPr lang="en-GB" sz="1800" dirty="0">
              <a:effectLst/>
              <a:latin typeface="Times New Roman" panose="02020603050405020304" pitchFamily="18" charset="0"/>
              <a:ea typeface="Times New Roman" panose="02020603050405020304" pitchFamily="18" charset="0"/>
            </a:endParaRPr>
          </a:p>
          <a:p>
            <a:pPr marL="342900" lvl="0" indent="-342900" fontAlgn="base">
              <a:buFont typeface="Symbol" panose="05050102010706020507" pitchFamily="18" charset="2"/>
              <a:buChar char=""/>
            </a:pPr>
            <a:r>
              <a:rPr lang="en-GB" sz="1800" dirty="0">
                <a:effectLst/>
                <a:latin typeface="Trebuchet MS" panose="020B0603020202020204" pitchFamily="34" charset="0"/>
                <a:ea typeface="Times New Roman" panose="02020603050405020304" pitchFamily="18" charset="0"/>
              </a:rPr>
              <a:t>How you are engaging in co-production with young people, how you are empowering them, and how you are working in partnership.</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8423729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6">
            <a:extLst>
              <a:ext uri="{FF2B5EF4-FFF2-40B4-BE49-F238E27FC236}">
                <a16:creationId xmlns:a16="http://schemas.microsoft.com/office/drawing/2014/main" id="{80938E9F-F59C-25E4-F0F9-58B6AAC02400}"/>
              </a:ext>
            </a:extLst>
          </p:cNvPr>
          <p:cNvGraphicFramePr>
            <a:graphicFrameLocks noGrp="1"/>
          </p:cNvGraphicFramePr>
          <p:nvPr>
            <p:extLst>
              <p:ext uri="{D42A27DB-BD31-4B8C-83A1-F6EECF244321}">
                <p14:modId xmlns:p14="http://schemas.microsoft.com/office/powerpoint/2010/main" val="1847558369"/>
              </p:ext>
            </p:extLst>
          </p:nvPr>
        </p:nvGraphicFramePr>
        <p:xfrm>
          <a:off x="550417" y="0"/>
          <a:ext cx="9942990" cy="5994670"/>
        </p:xfrm>
        <a:graphic>
          <a:graphicData uri="http://schemas.openxmlformats.org/drawingml/2006/table">
            <a:tbl>
              <a:tblPr firstRow="1" firstCol="1" bandRow="1"/>
              <a:tblGrid>
                <a:gridCol w="5205422">
                  <a:extLst>
                    <a:ext uri="{9D8B030D-6E8A-4147-A177-3AD203B41FA5}">
                      <a16:colId xmlns:a16="http://schemas.microsoft.com/office/drawing/2014/main" val="3747413640"/>
                    </a:ext>
                  </a:extLst>
                </a:gridCol>
                <a:gridCol w="4737568">
                  <a:extLst>
                    <a:ext uri="{9D8B030D-6E8A-4147-A177-3AD203B41FA5}">
                      <a16:colId xmlns:a16="http://schemas.microsoft.com/office/drawing/2014/main" val="1385222479"/>
                    </a:ext>
                  </a:extLst>
                </a:gridCol>
              </a:tblGrid>
              <a:tr h="100219">
                <a:tc>
                  <a:txBody>
                    <a:bodyPr/>
                    <a:lstStyle/>
                    <a:p>
                      <a:pPr fontAlgn="base">
                        <a:lnSpc>
                          <a:spcPct val="115000"/>
                        </a:lnSpc>
                      </a:pPr>
                      <a:r>
                        <a:rPr lang="en-GB" sz="1050" b="1" kern="100">
                          <a:effectLst/>
                          <a:latin typeface="Arial" panose="020B0604020202020204" pitchFamily="34" charset="0"/>
                          <a:ea typeface="Times New Roman" panose="02020603050405020304" pitchFamily="18" charset="0"/>
                          <a:cs typeface="Arial" panose="020B0604020202020204" pitchFamily="34" charset="0"/>
                        </a:rPr>
                        <a:t>What are the Big Lottery looking for?</a:t>
                      </a:r>
                      <a:endParaRPr lang="en-GB" sz="1050" kern="100">
                        <a:effectLst/>
                        <a:latin typeface="Arial" panose="020B0604020202020204" pitchFamily="34" charset="0"/>
                        <a:ea typeface="Times New Roman" panose="02020603050405020304" pitchFamily="18" charset="0"/>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How will we provide this?</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99093563"/>
                  </a:ext>
                </a:extLst>
              </a:tr>
              <a:tr h="206223">
                <a:tc>
                  <a:txBody>
                    <a:bodyPr/>
                    <a:lstStyle/>
                    <a:p>
                      <a:pPr fontAlgn="base">
                        <a:lnSpc>
                          <a:spcPct val="115000"/>
                        </a:lnSpc>
                      </a:pPr>
                      <a:r>
                        <a:rPr lang="en-GB" sz="1050" b="1" kern="100">
                          <a:effectLst/>
                          <a:latin typeface="Arial" panose="020B0604020202020204" pitchFamily="34" charset="0"/>
                          <a:ea typeface="Times New Roman" panose="02020603050405020304" pitchFamily="18" charset="0"/>
                          <a:cs typeface="Arial" panose="020B0604020202020204" pitchFamily="34" charset="0"/>
                        </a:rPr>
                        <a:t>Annual Project Evaluation Report </a:t>
                      </a:r>
                      <a:endParaRPr lang="en-GB" sz="1050" kern="100">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15000"/>
                        </a:lnSpc>
                      </a:pPr>
                      <a:r>
                        <a:rPr lang="en-GB" sz="1050" u="none" strike="noStrike" kern="100">
                          <a:effectLst/>
                          <a:latin typeface="Arial" panose="020B0604020202020204" pitchFamily="34" charset="0"/>
                          <a:ea typeface="Times New Roman" panose="02020603050405020304" pitchFamily="18" charset="0"/>
                          <a:cs typeface="Arial" panose="020B0604020202020204" pitchFamily="34" charset="0"/>
                        </a:rPr>
                        <a:t> </a:t>
                      </a:r>
                      <a:endParaRPr lang="en-GB" sz="1050" kern="100">
                        <a:effectLst/>
                        <a:latin typeface="Arial" panose="020B0604020202020204" pitchFamily="34" charset="0"/>
                        <a:ea typeface="Times New Roman" panose="02020603050405020304" pitchFamily="18" charset="0"/>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End of First Year Evaluation Approach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10538335"/>
                  </a:ext>
                </a:extLst>
              </a:tr>
              <a:tr h="1019848">
                <a:tc>
                  <a:txBody>
                    <a:bodyPr/>
                    <a:lstStyle/>
                    <a:p>
                      <a:pPr fontAlgn="base">
                        <a:lnSpc>
                          <a:spcPct val="115000"/>
                        </a:lnSpc>
                      </a:pPr>
                      <a:r>
                        <a:rPr lang="en-GB" sz="1050" u="sng" kern="100" dirty="0">
                          <a:effectLst/>
                          <a:latin typeface="Arial" panose="020B0604020202020204" pitchFamily="34" charset="0"/>
                          <a:ea typeface="Times New Roman" panose="02020603050405020304" pitchFamily="18" charset="0"/>
                          <a:cs typeface="Arial" panose="020B0604020202020204" pitchFamily="34" charset="0"/>
                        </a:rPr>
                        <a:t>Evidence</a:t>
                      </a:r>
                      <a:r>
                        <a:rPr lang="en-GB" sz="1050" kern="100" dirty="0">
                          <a:effectLst/>
                          <a:latin typeface="Arial" panose="020B0604020202020204" pitchFamily="34" charset="0"/>
                          <a:ea typeface="Times New Roman" panose="02020603050405020304" pitchFamily="18" charset="0"/>
                          <a:cs typeface="Arial" panose="020B0604020202020204" pitchFamily="34" charset="0"/>
                        </a:rPr>
                        <a:t> that your activities/services improve mental health and resilience for young people, using a standard validated measure such as SDQ or SWEMWS where relevant (see Evaluation Guidance for validated measurement tools). </a:t>
                      </a: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Online survey to the members of the Harmindise Youth Panel via Qualtrics to include validated measures on two occasions.</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kern="100">
                          <a:effectLst/>
                          <a:latin typeface="Arial" panose="020B0604020202020204" pitchFamily="34" charset="0"/>
                          <a:ea typeface="DengXian" panose="02010600030101010101" pitchFamily="2" charset="-122"/>
                          <a:cs typeface="Arial" panose="020B0604020202020204" pitchFamily="34" charset="0"/>
                        </a:rPr>
                        <a:t>Time 1   Early Sept 2023</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kern="100">
                          <a:effectLst/>
                          <a:latin typeface="Arial" panose="020B0604020202020204" pitchFamily="34" charset="0"/>
                          <a:ea typeface="DengXian" panose="02010600030101010101" pitchFamily="2" charset="-122"/>
                          <a:cs typeface="Arial" panose="020B0604020202020204" pitchFamily="34" charset="0"/>
                        </a:rPr>
                        <a:t>Time 2 – End Dec 2023</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6651185"/>
                  </a:ext>
                </a:extLst>
              </a:tr>
              <a:tr h="1292150">
                <a:tc>
                  <a:txBody>
                    <a:bodyPr/>
                    <a:lstStyle/>
                    <a:p>
                      <a:pPr fontAlgn="base">
                        <a:lnSpc>
                          <a:spcPct val="115000"/>
                        </a:lnSpc>
                      </a:pPr>
                      <a:r>
                        <a:rPr lang="en-GB" sz="1050" kern="100">
                          <a:effectLst/>
                          <a:latin typeface="Arial" panose="020B0604020202020204" pitchFamily="34" charset="0"/>
                          <a:ea typeface="Times New Roman" panose="02020603050405020304" pitchFamily="18" charset="0"/>
                          <a:cs typeface="Arial" panose="020B0604020202020204" pitchFamily="34" charset="0"/>
                        </a:rPr>
                        <a:t>Demographic information about </a:t>
                      </a:r>
                      <a:r>
                        <a:rPr lang="en-GB" sz="1050" u="sng" kern="100">
                          <a:effectLst/>
                          <a:latin typeface="Arial" panose="020B0604020202020204" pitchFamily="34" charset="0"/>
                          <a:ea typeface="Times New Roman" panose="02020603050405020304" pitchFamily="18" charset="0"/>
                          <a:cs typeface="Arial" panose="020B0604020202020204" pitchFamily="34" charset="0"/>
                        </a:rPr>
                        <a:t>who you are reaching</a:t>
                      </a:r>
                      <a:r>
                        <a:rPr lang="en-GB" sz="1050" kern="100">
                          <a:effectLst/>
                          <a:latin typeface="Arial" panose="020B0604020202020204" pitchFamily="34" charset="0"/>
                          <a:ea typeface="Times New Roman" panose="02020603050405020304" pitchFamily="18" charset="0"/>
                          <a:cs typeface="Arial" panose="020B0604020202020204" pitchFamily="34" charset="0"/>
                        </a:rPr>
                        <a:t> and how you are increasing inclusion or addressing EDI aspects. </a:t>
                      </a:r>
                    </a:p>
                    <a:p>
                      <a:pPr fontAlgn="base">
                        <a:lnSpc>
                          <a:spcPct val="115000"/>
                        </a:lnSpc>
                      </a:pPr>
                      <a:r>
                        <a:rPr lang="en-GB" sz="1050" kern="100">
                          <a:effectLst/>
                          <a:latin typeface="Arial" panose="020B0604020202020204" pitchFamily="34" charset="0"/>
                          <a:ea typeface="Times New Roman" panose="02020603050405020304" pitchFamily="18" charset="0"/>
                          <a:cs typeface="Arial" panose="020B0604020202020204" pitchFamily="34" charset="0"/>
                        </a:rPr>
                        <a:t> </a:t>
                      </a:r>
                    </a:p>
                    <a:p>
                      <a:pPr fontAlgn="base">
                        <a:lnSpc>
                          <a:spcPct val="115000"/>
                        </a:lnSpc>
                      </a:pPr>
                      <a:r>
                        <a:rPr lang="en-GB" sz="1050" kern="100">
                          <a:effectLst/>
                          <a:latin typeface="Arial" panose="020B0604020202020204" pitchFamily="34" charset="0"/>
                          <a:ea typeface="Times New Roman" panose="02020603050405020304" pitchFamily="18" charset="0"/>
                          <a:cs typeface="Arial" panose="020B0604020202020204" pitchFamily="34" charset="0"/>
                        </a:rPr>
                        <a:t>Further, are you engaging people who might not usually engage with mental health services? </a:t>
                      </a: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Online survey will capture:</a:t>
                      </a:r>
                      <a:r>
                        <a:rPr lang="en-GB" sz="1050" kern="100">
                          <a:effectLst/>
                          <a:latin typeface="Arial" panose="020B0604020202020204" pitchFamily="34" charset="0"/>
                          <a:ea typeface="DengXian" panose="02010600030101010101" pitchFamily="2" charset="-122"/>
                          <a:cs typeface="Arial" panose="020B0604020202020204" pitchFamily="34" charset="0"/>
                        </a:rPr>
                        <a:t> Demographics</a:t>
                      </a:r>
                      <a:r>
                        <a:rPr lang="en-GB" sz="1050" b="1"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kern="100">
                          <a:effectLst/>
                          <a:latin typeface="Arial" panose="020B0604020202020204" pitchFamily="34" charset="0"/>
                          <a:ea typeface="DengXian" panose="02010600030101010101" pitchFamily="2" charset="-122"/>
                          <a:cs typeface="Arial" panose="020B0604020202020204" pitchFamily="34" charset="0"/>
                        </a:rPr>
                        <a:t>Previous/current engagement/awareness of mental health services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Focus Groups</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kern="100">
                          <a:effectLst/>
                          <a:latin typeface="Arial" panose="020B0604020202020204" pitchFamily="34" charset="0"/>
                          <a:ea typeface="DengXian" panose="02010600030101010101" pitchFamily="2" charset="-122"/>
                          <a:cs typeface="Arial" panose="020B0604020202020204" pitchFamily="34" charset="0"/>
                        </a:rPr>
                        <a:t>We will also explore previous knowledge/awareness/engagement through two focus groups to be held in October/Nov.</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78689878"/>
                  </a:ext>
                </a:extLst>
              </a:tr>
              <a:tr h="621510">
                <a:tc>
                  <a:txBody>
                    <a:bodyPr/>
                    <a:lstStyle/>
                    <a:p>
                      <a:pPr fontAlgn="base">
                        <a:lnSpc>
                          <a:spcPct val="115000"/>
                        </a:lnSpc>
                      </a:pPr>
                      <a:r>
                        <a:rPr lang="en-GB" sz="1050" kern="100">
                          <a:effectLst/>
                          <a:latin typeface="Arial" panose="020B0604020202020204" pitchFamily="34" charset="0"/>
                          <a:ea typeface="Times New Roman" panose="02020603050405020304" pitchFamily="18" charset="0"/>
                          <a:cs typeface="Arial" panose="020B0604020202020204" pitchFamily="34" charset="0"/>
                        </a:rPr>
                        <a:t>How you are engaging in co-production with young people, how you are empowering them, and how you are working in partnership.</a:t>
                      </a: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Focus Groups</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kern="100">
                          <a:effectLst/>
                          <a:latin typeface="Arial" panose="020B0604020202020204" pitchFamily="34" charset="0"/>
                          <a:ea typeface="DengXian" panose="02010600030101010101" pitchFamily="2" charset="-122"/>
                          <a:cs typeface="Arial" panose="020B0604020202020204" pitchFamily="34" charset="0"/>
                        </a:rPr>
                        <a:t>We will explore the extent to which your ACC activities have had an impact on empowerment and how well the partnership model is working through the focus groups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67503334"/>
                  </a:ext>
                </a:extLst>
              </a:tr>
              <a:tr h="524770">
                <a:tc>
                  <a:txBody>
                    <a:bodyPr/>
                    <a:lstStyle/>
                    <a:p>
                      <a:pPr>
                        <a:lnSpc>
                          <a:spcPct val="115000"/>
                        </a:lnSpc>
                        <a:spcAft>
                          <a:spcPts val="800"/>
                        </a:spcAft>
                      </a:pPr>
                      <a:r>
                        <a:rPr lang="en-GB" sz="1050" kern="100">
                          <a:solidFill>
                            <a:srgbClr val="000000"/>
                          </a:solidFill>
                          <a:effectLst/>
                          <a:latin typeface="Arial" panose="020B0604020202020204" pitchFamily="34" charset="0"/>
                          <a:ea typeface="Trebuchet MS" panose="020B0603020202020204" pitchFamily="34" charset="0"/>
                          <a:cs typeface="Arial" panose="020B0604020202020204" pitchFamily="34" charset="0"/>
                        </a:rPr>
                        <a:t>Speak to the people participating in your activity to find out what matters to them and what they think of what’s happened over the year.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Online survey</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Focus Groups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83110840"/>
                  </a:ext>
                </a:extLst>
              </a:tr>
              <a:tr h="428030">
                <a:tc>
                  <a:txBody>
                    <a:bodyPr/>
                    <a:lstStyle/>
                    <a:p>
                      <a:pPr>
                        <a:lnSpc>
                          <a:spcPct val="115000"/>
                        </a:lnSpc>
                        <a:spcAft>
                          <a:spcPts val="800"/>
                        </a:spcAft>
                      </a:pPr>
                      <a:r>
                        <a:rPr lang="en-GB" sz="1050" kern="100">
                          <a:solidFill>
                            <a:srgbClr val="000000"/>
                          </a:solidFill>
                          <a:effectLst/>
                          <a:latin typeface="Arial" panose="020B0604020202020204" pitchFamily="34" charset="0"/>
                          <a:ea typeface="Trebuchet MS" panose="020B0603020202020204" pitchFamily="34" charset="0"/>
                          <a:cs typeface="Arial" panose="020B0604020202020204" pitchFamily="34" charset="0"/>
                        </a:rPr>
                        <a:t>Identify a Theory of Change for the project and how we would seek to report against outcomes etc.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050" b="1" kern="100">
                          <a:effectLst/>
                          <a:latin typeface="Arial" panose="020B0604020202020204" pitchFamily="34" charset="0"/>
                          <a:ea typeface="DengXian" panose="02010600030101010101" pitchFamily="2" charset="-122"/>
                          <a:cs typeface="Arial" panose="020B0604020202020204" pitchFamily="34" charset="0"/>
                        </a:rPr>
                        <a:t> </a:t>
                      </a:r>
                      <a:endParaRPr lang="en-GB" sz="1000" kern="10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800"/>
                        </a:spcAft>
                      </a:pPr>
                      <a:r>
                        <a:rPr lang="en-GB" sz="1050" kern="100" dirty="0">
                          <a:effectLst/>
                          <a:latin typeface="Arial" panose="020B0604020202020204" pitchFamily="34" charset="0"/>
                          <a:ea typeface="DengXian" panose="02010600030101010101" pitchFamily="2" charset="-122"/>
                          <a:cs typeface="Arial" panose="020B0604020202020204" pitchFamily="34" charset="0"/>
                        </a:rPr>
                        <a:t>We will use this initial evaluation data to suggest an appropriate theory of change to inform the main evaluation, mapped against appropriate outcomes </a:t>
                      </a:r>
                      <a:endParaRPr lang="en-GB" sz="1000" kern="100" dirty="0">
                        <a:effectLst/>
                        <a:latin typeface="Arial" panose="020B0604020202020204" pitchFamily="34" charset="0"/>
                        <a:ea typeface="DengXian" panose="02010600030101010101" pitchFamily="2" charset="-122"/>
                        <a:cs typeface="Arial" panose="020B0604020202020204" pitchFamily="34"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39383965"/>
                  </a:ext>
                </a:extLst>
              </a:tr>
              <a:tr h="100219">
                <a:tc gridSpan="2">
                  <a:txBody>
                    <a:bodyPr/>
                    <a:lstStyle/>
                    <a:p>
                      <a:pPr>
                        <a:lnSpc>
                          <a:spcPct val="115000"/>
                        </a:lnSpc>
                        <a:spcAft>
                          <a:spcPts val="800"/>
                        </a:spcAft>
                      </a:pPr>
                      <a:r>
                        <a:rPr lang="en-GB" sz="500" b="1" kern="100" dirty="0">
                          <a:effectLst/>
                          <a:latin typeface="Calibri" panose="020F0502020204030204" pitchFamily="34" charset="0"/>
                          <a:ea typeface="DengXian" panose="02010600030101010101" pitchFamily="2" charset="-122"/>
                          <a:cs typeface="Calibri" panose="020F0502020204030204" pitchFamily="34" charset="0"/>
                        </a:rPr>
                        <a:t> </a:t>
                      </a:r>
                      <a:endParaRPr lang="en-GB" sz="400" kern="100" dirty="0">
                        <a:effectLst/>
                        <a:latin typeface="Calibri" panose="020F0502020204030204" pitchFamily="34" charset="0"/>
                        <a:ea typeface="DengXian" panose="02010600030101010101" pitchFamily="2" charset="-122"/>
                        <a:cs typeface="Times New Roman" panose="02020603050405020304" pitchFamily="18" charset="0"/>
                      </a:endParaRPr>
                    </a:p>
                  </a:txBody>
                  <a:tcPr marL="25964" marR="2596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832473520"/>
                  </a:ext>
                </a:extLst>
              </a:tr>
            </a:tbl>
          </a:graphicData>
        </a:graphic>
      </p:graphicFrame>
    </p:spTree>
    <p:extLst>
      <p:ext uri="{BB962C8B-B14F-4D97-AF65-F5344CB8AC3E}">
        <p14:creationId xmlns:p14="http://schemas.microsoft.com/office/powerpoint/2010/main" val="1871642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932CFCE-3024-D5AC-1FC2-B718A6885A4F}"/>
              </a:ext>
            </a:extLst>
          </p:cNvPr>
          <p:cNvSpPr>
            <a:spLocks noGrp="1"/>
          </p:cNvSpPr>
          <p:nvPr>
            <p:ph type="title"/>
          </p:nvPr>
        </p:nvSpPr>
        <p:spPr>
          <a:xfrm>
            <a:off x="8673476" y="1468464"/>
            <a:ext cx="2858835" cy="1873219"/>
          </a:xfrm>
        </p:spPr>
        <p:txBody>
          <a:bodyPr vert="horz" lIns="91440" tIns="45720" rIns="91440" bIns="0" rtlCol="0" anchor="b">
            <a:normAutofit/>
          </a:bodyPr>
          <a:lstStyle/>
          <a:p>
            <a:r>
              <a:rPr lang="en-US" sz="3600">
                <a:hlinkClick r:id="rId3"/>
              </a:rPr>
              <a:t>Theory of Change - YouTube</a:t>
            </a:r>
            <a:endParaRPr lang="en-US" sz="3600"/>
          </a:p>
        </p:txBody>
      </p:sp>
      <p:grpSp>
        <p:nvGrpSpPr>
          <p:cNvPr id="21" name="Group 20">
            <a:extLst>
              <a:ext uri="{FF2B5EF4-FFF2-40B4-BE49-F238E27FC236}">
                <a16:creationId xmlns:a16="http://schemas.microsoft.com/office/drawing/2014/main" id="{4BE4308E-D3C7-4FB9-928C-C0B7F62ECF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7560115" cy="5149101"/>
            <a:chOff x="7463258" y="583365"/>
            <a:chExt cx="7560115" cy="5181928"/>
          </a:xfrm>
        </p:grpSpPr>
        <p:sp>
          <p:nvSpPr>
            <p:cNvPr id="22" name="Rectangle 21">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B4F2144B-7DB2-E9AB-B4E5-5328C5B32326}"/>
              </a:ext>
            </a:extLst>
          </p:cNvPr>
          <p:cNvPicPr>
            <a:picLocks noChangeAspect="1"/>
          </p:cNvPicPr>
          <p:nvPr/>
        </p:nvPicPr>
        <p:blipFill rotWithShape="1">
          <a:blip r:embed="rId4"/>
          <a:srcRect t="6232" r="-2" b="1233"/>
          <a:stretch/>
        </p:blipFill>
        <p:spPr>
          <a:xfrm>
            <a:off x="1271222" y="1116345"/>
            <a:ext cx="6282919" cy="3866172"/>
          </a:xfrm>
          <a:prstGeom prst="rect">
            <a:avLst/>
          </a:prstGeom>
        </p:spPr>
      </p:pic>
      <p:cxnSp>
        <p:nvCxnSpPr>
          <p:cNvPr id="25" name="Straight Connector 24">
            <a:extLst>
              <a:ext uri="{FF2B5EF4-FFF2-40B4-BE49-F238E27FC236}">
                <a16:creationId xmlns:a16="http://schemas.microsoft.com/office/drawing/2014/main" id="{D8155E42-34DF-487F-9EE3-78A6093B3F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80960" y="3526496"/>
            <a:ext cx="2844424"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7" name="Picture 26">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50308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CE40F-FCC2-4937-BCDE-296B87480D41}"/>
              </a:ext>
            </a:extLst>
          </p:cNvPr>
          <p:cNvSpPr>
            <a:spLocks noGrp="1"/>
          </p:cNvSpPr>
          <p:nvPr>
            <p:ph type="title"/>
          </p:nvPr>
        </p:nvSpPr>
        <p:spPr>
          <a:xfrm>
            <a:off x="1417106" y="1557706"/>
            <a:ext cx="4176384" cy="2380828"/>
          </a:xfrm>
        </p:spPr>
        <p:txBody>
          <a:bodyPr vert="horz" lIns="91440" tIns="45720" rIns="91440" bIns="0" rtlCol="0" anchor="b">
            <a:normAutofit/>
          </a:bodyPr>
          <a:lstStyle/>
          <a:p>
            <a:r>
              <a:rPr lang="en-US" sz="4800" dirty="0"/>
              <a:t>Lunch break </a:t>
            </a:r>
            <a:br>
              <a:rPr lang="en-US" sz="4800" dirty="0"/>
            </a:br>
            <a:r>
              <a:rPr lang="en-US" sz="4800" dirty="0"/>
              <a:t>12.30-1.15pm</a:t>
            </a:r>
          </a:p>
        </p:txBody>
      </p:sp>
      <p:pic>
        <p:nvPicPr>
          <p:cNvPr id="7" name="Graphic 6" descr="Fork and knife">
            <a:extLst>
              <a:ext uri="{FF2B5EF4-FFF2-40B4-BE49-F238E27FC236}">
                <a16:creationId xmlns:a16="http://schemas.microsoft.com/office/drawing/2014/main" id="{29D459C9-D6D6-45CD-9872-71C367D5B2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25681534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1" name="Straight Connector 10">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 name="Rectangle 1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9" name="Rectangle 1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57071" y="1559194"/>
            <a:ext cx="9099255" cy="2596730"/>
          </a:xfrm>
        </p:spPr>
        <p:txBody>
          <a:bodyPr vert="horz" lIns="91440" tIns="45720" rIns="91440" bIns="0" rtlCol="0" anchor="ctr">
            <a:normAutofit/>
          </a:bodyPr>
          <a:lstStyle/>
          <a:p>
            <a:pPr algn="ctr"/>
            <a:r>
              <a:rPr lang="en-US" sz="6700" dirty="0">
                <a:solidFill>
                  <a:schemeClr val="bg1"/>
                </a:solidFill>
              </a:rPr>
              <a:t>Session four:  </a:t>
            </a:r>
            <a:br>
              <a:rPr lang="en-US" sz="6700" dirty="0">
                <a:solidFill>
                  <a:schemeClr val="bg1"/>
                </a:solidFill>
              </a:rPr>
            </a:br>
            <a:r>
              <a:rPr lang="en-US" sz="6700" dirty="0">
                <a:solidFill>
                  <a:schemeClr val="bg1"/>
                </a:solidFill>
              </a:rPr>
              <a:t>working as a rec</a:t>
            </a:r>
          </a:p>
        </p:txBody>
      </p:sp>
      <p:pic>
        <p:nvPicPr>
          <p:cNvPr id="25" name="Picture 2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907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itchFamily="34" charset="0"/>
                <a:cs typeface="Arial" pitchFamily="34" charset="0"/>
              </a:rPr>
              <a:t>Codes of Human Research Ethics</a:t>
            </a:r>
            <a:br>
              <a:rPr lang="en-GB" b="1" dirty="0">
                <a:latin typeface="Arial" pitchFamily="34" charset="0"/>
                <a:cs typeface="Arial" pitchFamily="34" charset="0"/>
              </a:rPr>
            </a:br>
            <a:endParaRPr lang="en-GB" dirty="0"/>
          </a:p>
        </p:txBody>
      </p:sp>
      <p:sp>
        <p:nvSpPr>
          <p:cNvPr id="684035" name="Rectangle 3"/>
          <p:cNvSpPr>
            <a:spLocks noGrp="1" noChangeArrowheads="1"/>
          </p:cNvSpPr>
          <p:nvPr>
            <p:ph sz="half" idx="1"/>
          </p:nvPr>
        </p:nvSpPr>
        <p:spPr>
          <a:xfrm>
            <a:off x="1198745" y="1822099"/>
            <a:ext cx="4645152" cy="3448595"/>
          </a:xfrm>
        </p:spPr>
        <p:txBody>
          <a:bodyPr>
            <a:normAutofit lnSpcReduction="10000"/>
          </a:bodyPr>
          <a:lstStyle/>
          <a:p>
            <a:pPr algn="ctr" eaLnBrk="1" hangingPunct="1">
              <a:buFont typeface="Wingdings" pitchFamily="2" charset="2"/>
              <a:buNone/>
              <a:defRPr/>
            </a:pPr>
            <a:endParaRPr lang="en-GB" dirty="0">
              <a:latin typeface="Arial" pitchFamily="34" charset="0"/>
              <a:cs typeface="Arial" pitchFamily="34" charset="0"/>
            </a:endParaRPr>
          </a:p>
          <a:p>
            <a:pPr algn="ctr" eaLnBrk="1" hangingPunct="1">
              <a:buFont typeface="Wingdings" pitchFamily="2" charset="2"/>
              <a:buNone/>
              <a:defRPr/>
            </a:pPr>
            <a:r>
              <a:rPr lang="en-GB" b="1" dirty="0">
                <a:latin typeface="Arial" pitchFamily="34" charset="0"/>
                <a:cs typeface="Arial" pitchFamily="34" charset="0"/>
              </a:rPr>
              <a:t>The moral principles by which we conduct ourselves as researchers</a:t>
            </a:r>
          </a:p>
          <a:p>
            <a:pPr algn="ctr" eaLnBrk="1" hangingPunct="1">
              <a:buFont typeface="Wingdings" pitchFamily="2" charset="2"/>
              <a:buNone/>
              <a:defRPr/>
            </a:pPr>
            <a:endParaRPr lang="en-GB" sz="3600" b="1" dirty="0">
              <a:latin typeface="Arial" pitchFamily="34" charset="0"/>
              <a:cs typeface="Arial" pitchFamily="34" charset="0"/>
            </a:endParaRPr>
          </a:p>
          <a:p>
            <a:pPr algn="ctr">
              <a:buNone/>
              <a:defRPr/>
            </a:pPr>
            <a:endParaRPr lang="en-US" sz="3600" b="1" dirty="0">
              <a:latin typeface="Arial" pitchFamily="34" charset="0"/>
              <a:cs typeface="Arial" pitchFamily="34" charset="0"/>
            </a:endParaRPr>
          </a:p>
        </p:txBody>
      </p:sp>
      <p:sp>
        <p:nvSpPr>
          <p:cNvPr id="3" name="Content Placeholder 2">
            <a:extLst>
              <a:ext uri="{FF2B5EF4-FFF2-40B4-BE49-F238E27FC236}">
                <a16:creationId xmlns:a16="http://schemas.microsoft.com/office/drawing/2014/main" id="{F6CD5B4C-8EB7-47ED-9F15-4380183E57A7}"/>
              </a:ext>
            </a:extLst>
          </p:cNvPr>
          <p:cNvSpPr>
            <a:spLocks noGrp="1"/>
          </p:cNvSpPr>
          <p:nvPr>
            <p:ph sz="half" idx="2"/>
          </p:nvPr>
        </p:nvSpPr>
        <p:spPr/>
        <p:txBody>
          <a:bodyPr>
            <a:normAutofit lnSpcReduction="10000"/>
          </a:bodyPr>
          <a:lstStyle/>
          <a:p>
            <a:r>
              <a:rPr lang="en-GB" dirty="0"/>
              <a:t>BPS Code of Human Research Ethics (2021)</a:t>
            </a:r>
          </a:p>
          <a:p>
            <a:endParaRPr lang="en-GB" dirty="0"/>
          </a:p>
          <a:p>
            <a:r>
              <a:rPr lang="en-GB" sz="2000" dirty="0"/>
              <a:t>BPS Ethics Guidelines for Internet-mediated Research (2021)</a:t>
            </a:r>
          </a:p>
          <a:p>
            <a:endParaRPr lang="en-GB" dirty="0"/>
          </a:p>
          <a:p>
            <a:r>
              <a:rPr lang="en-GB" dirty="0"/>
              <a:t>BACP Ethical Guidelines for Research in the Counselling Professions (2019)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850820" y="3305113"/>
            <a:ext cx="2974851" cy="2232896"/>
          </a:xfrm>
          <a:prstGeom prst="rect">
            <a:avLst/>
          </a:prstGeom>
        </p:spPr>
      </p:pic>
    </p:spTree>
    <p:extLst>
      <p:ext uri="{BB962C8B-B14F-4D97-AF65-F5344CB8AC3E}">
        <p14:creationId xmlns:p14="http://schemas.microsoft.com/office/powerpoint/2010/main" val="429058988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FF9EE-26FC-4A87-89AA-FC59C3D3BAEC}"/>
              </a:ext>
            </a:extLst>
          </p:cNvPr>
          <p:cNvSpPr>
            <a:spLocks noGrp="1"/>
          </p:cNvSpPr>
          <p:nvPr>
            <p:ph type="title"/>
          </p:nvPr>
        </p:nvSpPr>
        <p:spPr/>
        <p:txBody>
          <a:bodyPr/>
          <a:lstStyle/>
          <a:p>
            <a:r>
              <a:rPr lang="en-GB" dirty="0"/>
              <a:t>Basic ethical principles in research</a:t>
            </a:r>
          </a:p>
        </p:txBody>
      </p:sp>
      <p:sp>
        <p:nvSpPr>
          <p:cNvPr id="3" name="Content Placeholder 2">
            <a:extLst>
              <a:ext uri="{FF2B5EF4-FFF2-40B4-BE49-F238E27FC236}">
                <a16:creationId xmlns:a16="http://schemas.microsoft.com/office/drawing/2014/main" id="{FFEB11DE-65C4-4128-B769-BE4857CA7799}"/>
              </a:ext>
            </a:extLst>
          </p:cNvPr>
          <p:cNvSpPr>
            <a:spLocks noGrp="1"/>
          </p:cNvSpPr>
          <p:nvPr>
            <p:ph sz="half" idx="1"/>
          </p:nvPr>
        </p:nvSpPr>
        <p:spPr/>
        <p:txBody>
          <a:bodyPr>
            <a:normAutofit fontScale="92500" lnSpcReduction="20000"/>
          </a:bodyPr>
          <a:lstStyle/>
          <a:p>
            <a:pPr>
              <a:defRPr/>
            </a:pPr>
            <a:r>
              <a:rPr lang="en-GB" sz="2000" dirty="0"/>
              <a:t>Respect for the autonomy, privacy and dignity of individuals and communities</a:t>
            </a:r>
          </a:p>
          <a:p>
            <a:pPr>
              <a:defRPr/>
            </a:pPr>
            <a:endParaRPr lang="en-GB" sz="2000" dirty="0"/>
          </a:p>
          <a:p>
            <a:pPr>
              <a:defRPr/>
            </a:pPr>
            <a:r>
              <a:rPr lang="en-GB" sz="2000" dirty="0"/>
              <a:t> Scientific integrity </a:t>
            </a:r>
          </a:p>
          <a:p>
            <a:pPr>
              <a:defRPr/>
            </a:pPr>
            <a:endParaRPr lang="en-GB" sz="2000" dirty="0"/>
          </a:p>
          <a:p>
            <a:pPr>
              <a:defRPr/>
            </a:pPr>
            <a:r>
              <a:rPr lang="en-GB" sz="2000" dirty="0"/>
              <a:t>Social responsibility </a:t>
            </a:r>
          </a:p>
          <a:p>
            <a:pPr>
              <a:defRPr/>
            </a:pPr>
            <a:endParaRPr lang="en-GB" sz="2000" dirty="0"/>
          </a:p>
          <a:p>
            <a:pPr>
              <a:defRPr/>
            </a:pPr>
            <a:r>
              <a:rPr lang="en-GB" sz="2000" dirty="0"/>
              <a:t>Maximising benefit and minimising harm.</a:t>
            </a:r>
            <a:endParaRPr lang="en-GB" sz="2000" b="1" dirty="0">
              <a:latin typeface="Arial" pitchFamily="34" charset="0"/>
              <a:cs typeface="Arial" pitchFamily="34" charset="0"/>
            </a:endParaRPr>
          </a:p>
          <a:p>
            <a:endParaRPr lang="en-GB" dirty="0"/>
          </a:p>
        </p:txBody>
      </p:sp>
      <p:sp>
        <p:nvSpPr>
          <p:cNvPr id="4" name="Content Placeholder 3">
            <a:extLst>
              <a:ext uri="{FF2B5EF4-FFF2-40B4-BE49-F238E27FC236}">
                <a16:creationId xmlns:a16="http://schemas.microsoft.com/office/drawing/2014/main" id="{DA628BAA-706C-4832-A75D-E95079F9757C}"/>
              </a:ext>
            </a:extLst>
          </p:cNvPr>
          <p:cNvSpPr>
            <a:spLocks noGrp="1"/>
          </p:cNvSpPr>
          <p:nvPr>
            <p:ph sz="half" idx="2"/>
          </p:nvPr>
        </p:nvSpPr>
        <p:spPr/>
        <p:txBody>
          <a:bodyPr>
            <a:normAutofit fontScale="92500" lnSpcReduction="20000"/>
          </a:bodyPr>
          <a:lstStyle/>
          <a:p>
            <a:pPr eaLnBrk="1" hangingPunct="1">
              <a:defRPr/>
            </a:pPr>
            <a:r>
              <a:rPr lang="en-GB" b="1" dirty="0">
                <a:latin typeface="Arial" pitchFamily="34" charset="0"/>
                <a:cs typeface="Arial" pitchFamily="34" charset="0"/>
              </a:rPr>
              <a:t>As researchers we have we have a moral obligation</a:t>
            </a:r>
          </a:p>
          <a:p>
            <a:pPr lvl="1" eaLnBrk="1" hangingPunct="1">
              <a:defRPr/>
            </a:pPr>
            <a:endParaRPr lang="en-GB" b="1" dirty="0">
              <a:latin typeface="Arial" pitchFamily="34" charset="0"/>
              <a:cs typeface="Arial" pitchFamily="34" charset="0"/>
            </a:endParaRPr>
          </a:p>
          <a:p>
            <a:pPr lvl="1" eaLnBrk="1" hangingPunct="1">
              <a:defRPr/>
            </a:pPr>
            <a:r>
              <a:rPr lang="en-GB" dirty="0">
                <a:latin typeface="Arial" pitchFamily="34" charset="0"/>
                <a:cs typeface="Arial" pitchFamily="34" charset="0"/>
              </a:rPr>
              <a:t>To our participants</a:t>
            </a:r>
          </a:p>
          <a:p>
            <a:pPr lvl="1" eaLnBrk="1" hangingPunct="1">
              <a:defRPr/>
            </a:pPr>
            <a:endParaRPr lang="en-GB" dirty="0">
              <a:latin typeface="Arial" pitchFamily="34" charset="0"/>
              <a:cs typeface="Arial" pitchFamily="34" charset="0"/>
            </a:endParaRPr>
          </a:p>
          <a:p>
            <a:pPr lvl="1" eaLnBrk="1" hangingPunct="1">
              <a:defRPr/>
            </a:pPr>
            <a:r>
              <a:rPr lang="en-GB" dirty="0">
                <a:latin typeface="Arial" pitchFamily="34" charset="0"/>
                <a:cs typeface="Arial" pitchFamily="34" charset="0"/>
              </a:rPr>
              <a:t>To the academic/professional field</a:t>
            </a:r>
          </a:p>
          <a:p>
            <a:pPr lvl="1" eaLnBrk="1" hangingPunct="1">
              <a:defRPr/>
            </a:pPr>
            <a:endParaRPr lang="en-GB" dirty="0">
              <a:latin typeface="Arial" pitchFamily="34" charset="0"/>
              <a:cs typeface="Arial" pitchFamily="34" charset="0"/>
            </a:endParaRPr>
          </a:p>
          <a:p>
            <a:pPr lvl="1" eaLnBrk="1" hangingPunct="1">
              <a:defRPr/>
            </a:pPr>
            <a:r>
              <a:rPr lang="en-GB" dirty="0">
                <a:latin typeface="Arial" pitchFamily="34" charset="0"/>
                <a:cs typeface="Arial" pitchFamily="34" charset="0"/>
              </a:rPr>
              <a:t>To our employers/funding body</a:t>
            </a:r>
          </a:p>
          <a:p>
            <a:pPr lvl="1" eaLnBrk="1" hangingPunct="1">
              <a:defRPr/>
            </a:pPr>
            <a:endParaRPr lang="en-GB" dirty="0">
              <a:latin typeface="Arial" pitchFamily="34" charset="0"/>
              <a:cs typeface="Arial" pitchFamily="34" charset="0"/>
            </a:endParaRPr>
          </a:p>
          <a:p>
            <a:pPr lvl="1" eaLnBrk="1" hangingPunct="1">
              <a:defRPr/>
            </a:pPr>
            <a:r>
              <a:rPr lang="en-GB" dirty="0">
                <a:latin typeface="Arial" pitchFamily="34" charset="0"/>
                <a:cs typeface="Arial" pitchFamily="34" charset="0"/>
              </a:rPr>
              <a:t>To ourselves</a:t>
            </a:r>
          </a:p>
          <a:p>
            <a:endParaRPr lang="en-GB" dirty="0"/>
          </a:p>
        </p:txBody>
      </p:sp>
    </p:spTree>
    <p:extLst>
      <p:ext uri="{BB962C8B-B14F-4D97-AF65-F5344CB8AC3E}">
        <p14:creationId xmlns:p14="http://schemas.microsoft.com/office/powerpoint/2010/main" val="25495195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7107" name="Rectangle 3"/>
          <p:cNvSpPr>
            <a:spLocks noGrp="1" noChangeArrowheads="1"/>
          </p:cNvSpPr>
          <p:nvPr>
            <p:ph type="body" idx="1"/>
          </p:nvPr>
        </p:nvSpPr>
        <p:spPr>
          <a:xfrm>
            <a:off x="1405756" y="2016571"/>
            <a:ext cx="9752782" cy="4362798"/>
          </a:xfrm>
        </p:spPr>
        <p:txBody>
          <a:bodyPr>
            <a:noAutofit/>
          </a:bodyPr>
          <a:lstStyle/>
          <a:p>
            <a:pPr eaLnBrk="1" hangingPunct="1">
              <a:defRPr/>
            </a:pPr>
            <a:r>
              <a:rPr lang="en-GB" sz="2000" b="1" dirty="0">
                <a:latin typeface="Arial" pitchFamily="34" charset="0"/>
                <a:cs typeface="Arial" pitchFamily="34" charset="0"/>
              </a:rPr>
              <a:t>Beneficence and Nonmaleficence</a:t>
            </a:r>
            <a:endParaRPr lang="en-GB" sz="2000" dirty="0">
              <a:latin typeface="Arial" pitchFamily="34" charset="0"/>
              <a:cs typeface="Arial" pitchFamily="34" charset="0"/>
            </a:endParaRPr>
          </a:p>
          <a:p>
            <a:pPr lvl="1" eaLnBrk="1" hangingPunct="1">
              <a:buFont typeface="Wingdings" panose="05000000000000000000" pitchFamily="2" charset="2"/>
              <a:buChar char="q"/>
              <a:defRPr/>
            </a:pPr>
            <a:r>
              <a:rPr lang="en-GB" dirty="0">
                <a:latin typeface="Arial" pitchFamily="34" charset="0"/>
                <a:cs typeface="Arial" pitchFamily="34" charset="0"/>
              </a:rPr>
              <a:t>The benefits of research versus the harm that can be caused by the research</a:t>
            </a:r>
          </a:p>
          <a:p>
            <a:pPr lvl="1" eaLnBrk="1" hangingPunct="1">
              <a:buFont typeface="Wingdings" panose="05000000000000000000" pitchFamily="2" charset="2"/>
              <a:buChar char="q"/>
              <a:defRPr/>
            </a:pPr>
            <a:r>
              <a:rPr lang="en-GB" dirty="0">
                <a:latin typeface="Arial" pitchFamily="34" charset="0"/>
                <a:cs typeface="Arial" pitchFamily="34" charset="0"/>
              </a:rPr>
              <a:t>In human research we aim for no harm…</a:t>
            </a:r>
          </a:p>
          <a:p>
            <a:pPr lvl="1" eaLnBrk="1" hangingPunct="1">
              <a:buFont typeface="Wingdings" panose="05000000000000000000" pitchFamily="2" charset="2"/>
              <a:buChar char="q"/>
              <a:defRPr/>
            </a:pPr>
            <a:r>
              <a:rPr lang="en-GB" dirty="0">
                <a:latin typeface="Arial" pitchFamily="34" charset="0"/>
                <a:cs typeface="Arial" pitchFamily="34" charset="0"/>
              </a:rPr>
              <a:t>Is temporary discomfort harmful? What if the research is highly significant?</a:t>
            </a:r>
          </a:p>
          <a:p>
            <a:pPr marL="457200" lvl="1" indent="0">
              <a:buNone/>
              <a:defRPr/>
            </a:pPr>
            <a:endParaRPr lang="en-GB" sz="1600" dirty="0">
              <a:latin typeface="Arial" pitchFamily="34" charset="0"/>
              <a:cs typeface="Arial" pitchFamily="34" charset="0"/>
            </a:endParaRPr>
          </a:p>
          <a:p>
            <a:pPr eaLnBrk="1" hangingPunct="1">
              <a:defRPr/>
            </a:pPr>
            <a:r>
              <a:rPr lang="en-GB" sz="2000" b="1" dirty="0">
                <a:latin typeface="Arial" pitchFamily="34" charset="0"/>
                <a:cs typeface="Arial" pitchFamily="34" charset="0"/>
              </a:rPr>
              <a:t>Responsibility</a:t>
            </a:r>
          </a:p>
          <a:p>
            <a:pPr lvl="1">
              <a:buFont typeface="Wingdings" panose="05000000000000000000" pitchFamily="2" charset="2"/>
              <a:buChar char="q"/>
              <a:defRPr/>
            </a:pPr>
            <a:r>
              <a:rPr lang="en-GB" dirty="0">
                <a:latin typeface="Arial" pitchFamily="34" charset="0"/>
                <a:cs typeface="Arial" pitchFamily="34" charset="0"/>
              </a:rPr>
              <a:t>We are in positions of trust</a:t>
            </a:r>
          </a:p>
          <a:p>
            <a:pPr lvl="1">
              <a:buFont typeface="Wingdings" panose="05000000000000000000" pitchFamily="2" charset="2"/>
              <a:buChar char="q"/>
              <a:defRPr/>
            </a:pPr>
            <a:r>
              <a:rPr lang="en-GB" dirty="0">
                <a:latin typeface="Arial" pitchFamily="34" charset="0"/>
                <a:cs typeface="Arial" pitchFamily="34" charset="0"/>
              </a:rPr>
              <a:t>Must not abuse this</a:t>
            </a:r>
            <a:endParaRPr lang="en-GB" sz="1600" dirty="0">
              <a:latin typeface="Arial" pitchFamily="34" charset="0"/>
              <a:cs typeface="Arial" pitchFamily="34" charset="0"/>
            </a:endParaRPr>
          </a:p>
          <a:p>
            <a:pPr lvl="1" eaLnBrk="1" hangingPunct="1">
              <a:defRPr/>
            </a:pPr>
            <a:endParaRPr lang="en-US" sz="1600" dirty="0">
              <a:latin typeface="Arial" pitchFamily="34" charset="0"/>
              <a:cs typeface="Arial" pitchFamily="34" charset="0"/>
            </a:endParaRPr>
          </a:p>
        </p:txBody>
      </p:sp>
      <p:sp>
        <p:nvSpPr>
          <p:cNvPr id="6" name="Title 1">
            <a:extLst>
              <a:ext uri="{FF2B5EF4-FFF2-40B4-BE49-F238E27FC236}">
                <a16:creationId xmlns:a16="http://schemas.microsoft.com/office/drawing/2014/main" id="{9067B46F-DB0C-4D47-8122-0C3C7722FEEB}"/>
              </a:ext>
            </a:extLst>
          </p:cNvPr>
          <p:cNvSpPr>
            <a:spLocks noGrp="1"/>
          </p:cNvSpPr>
          <p:nvPr>
            <p:ph type="title"/>
          </p:nvPr>
        </p:nvSpPr>
        <p:spPr>
          <a:xfrm>
            <a:off x="1450975" y="804863"/>
            <a:ext cx="9604375" cy="1049337"/>
          </a:xfrm>
        </p:spPr>
        <p:txBody>
          <a:bodyPr/>
          <a:lstStyle/>
          <a:p>
            <a:r>
              <a:rPr lang="en-GB" dirty="0"/>
              <a:t>Basic ethical principles in research</a:t>
            </a:r>
          </a:p>
        </p:txBody>
      </p:sp>
    </p:spTree>
    <p:extLst>
      <p:ext uri="{BB962C8B-B14F-4D97-AF65-F5344CB8AC3E}">
        <p14:creationId xmlns:p14="http://schemas.microsoft.com/office/powerpoint/2010/main" val="962056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710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710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51579" y="2303047"/>
            <a:ext cx="3272093" cy="2674198"/>
          </a:xfrm>
        </p:spPr>
        <p:txBody>
          <a:bodyPr anchor="t">
            <a:normAutofit/>
          </a:bodyPr>
          <a:lstStyle/>
          <a:p>
            <a:r>
              <a:rPr lang="en-GB" sz="2700"/>
              <a:t>Key ethical considerations </a:t>
            </a:r>
          </a:p>
        </p:txBody>
      </p:sp>
      <p:cxnSp>
        <p:nvCxnSpPr>
          <p:cNvPr id="13" name="Straight Connector 12">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5"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17" name="Picture 16">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3E85795-06CD-44B3-9182-E7D635227DF3}"/>
              </a:ext>
            </a:extLst>
          </p:cNvPr>
          <p:cNvGraphicFramePr>
            <a:graphicFrameLocks noGrp="1"/>
          </p:cNvGraphicFramePr>
          <p:nvPr>
            <p:ph idx="1"/>
            <p:extLst>
              <p:ext uri="{D42A27DB-BD31-4B8C-83A1-F6EECF244321}">
                <p14:modId xmlns:p14="http://schemas.microsoft.com/office/powerpoint/2010/main" val="4008094189"/>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815366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663ED39A-5761-4F71-93D7-CA175D18557A}"/>
              </a:ext>
            </a:extLst>
          </p:cNvPr>
          <p:cNvSpPr>
            <a:spLocks noGrp="1"/>
          </p:cNvSpPr>
          <p:nvPr>
            <p:ph type="title"/>
          </p:nvPr>
        </p:nvSpPr>
        <p:spPr>
          <a:xfrm>
            <a:off x="745115" y="854220"/>
            <a:ext cx="8229600" cy="1143000"/>
          </a:xfrm>
        </p:spPr>
        <p:txBody>
          <a:bodyPr/>
          <a:lstStyle/>
          <a:p>
            <a:pPr eaLnBrk="1" hangingPunct="1"/>
            <a:r>
              <a:rPr lang="en-GB" altLang="en-US" dirty="0"/>
              <a:t>Ethics and the NHS</a:t>
            </a:r>
          </a:p>
        </p:txBody>
      </p:sp>
      <p:sp>
        <p:nvSpPr>
          <p:cNvPr id="48131" name="Content Placeholder 2">
            <a:extLst>
              <a:ext uri="{FF2B5EF4-FFF2-40B4-BE49-F238E27FC236}">
                <a16:creationId xmlns:a16="http://schemas.microsoft.com/office/drawing/2014/main" id="{FE17F2D3-D4DD-4C6F-A0D3-40375141F6C3}"/>
              </a:ext>
            </a:extLst>
          </p:cNvPr>
          <p:cNvSpPr>
            <a:spLocks noGrp="1"/>
          </p:cNvSpPr>
          <p:nvPr>
            <p:ph idx="1"/>
          </p:nvPr>
        </p:nvSpPr>
        <p:spPr>
          <a:xfrm>
            <a:off x="387927" y="1997220"/>
            <a:ext cx="11416146" cy="4530725"/>
          </a:xfrm>
        </p:spPr>
        <p:txBody>
          <a:bodyPr>
            <a:normAutofit/>
          </a:bodyPr>
          <a:lstStyle/>
          <a:p>
            <a:pPr eaLnBrk="1" hangingPunct="1"/>
            <a:r>
              <a:rPr lang="en-GB" altLang="en-US" sz="2800" dirty="0"/>
              <a:t>Any research involving NHS patients has to go through NHS ethics approval process </a:t>
            </a:r>
          </a:p>
          <a:p>
            <a:pPr eaLnBrk="1" hangingPunct="1"/>
            <a:r>
              <a:rPr lang="en-GB" altLang="en-US" sz="2800" dirty="0"/>
              <a:t>Extremely useful guidance on preparing materials for research with adults and children</a:t>
            </a:r>
          </a:p>
          <a:p>
            <a:pPr eaLnBrk="1" hangingPunct="1"/>
            <a:r>
              <a:rPr lang="en-GB" altLang="en-US" sz="2800" dirty="0">
                <a:hlinkClick r:id="rId2"/>
              </a:rPr>
              <a:t>http://www.hra.nhs.uk/resources/before-you-apply/consent-and-participation/consent-and-participant-information/</a:t>
            </a:r>
            <a:endParaRPr lang="en-GB" altLang="en-US" sz="2800" dirty="0"/>
          </a:p>
          <a:p>
            <a:pPr eaLnBrk="1" hangingPunct="1"/>
            <a:endParaRPr lang="en-GB" altLang="en-US" sz="2800" dirty="0"/>
          </a:p>
          <a:p>
            <a:pPr eaLnBrk="1" hangingPunct="1"/>
            <a:endParaRPr lang="en-GB" altLang="en-US" sz="2800" dirty="0"/>
          </a:p>
        </p:txBody>
      </p:sp>
    </p:spTree>
    <p:extLst>
      <p:ext uri="{BB962C8B-B14F-4D97-AF65-F5344CB8AC3E}">
        <p14:creationId xmlns:p14="http://schemas.microsoft.com/office/powerpoint/2010/main" val="33990904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8CB95-11A2-459A-A2A2-0848FE0BE4F6}"/>
              </a:ext>
            </a:extLst>
          </p:cNvPr>
          <p:cNvSpPr>
            <a:spLocks noGrp="1"/>
          </p:cNvSpPr>
          <p:nvPr>
            <p:ph type="title"/>
          </p:nvPr>
        </p:nvSpPr>
        <p:spPr>
          <a:xfrm>
            <a:off x="1204748" y="501589"/>
            <a:ext cx="9603275" cy="1049235"/>
          </a:xfrm>
        </p:spPr>
        <p:txBody>
          <a:bodyPr>
            <a:normAutofit/>
          </a:bodyPr>
          <a:lstStyle/>
          <a:p>
            <a:r>
              <a:rPr lang="en-GB" dirty="0"/>
              <a:t>Working as an </a:t>
            </a:r>
            <a:r>
              <a:rPr lang="en-GB" dirty="0" err="1"/>
              <a:t>nhs</a:t>
            </a:r>
            <a:r>
              <a:rPr lang="en-GB" dirty="0"/>
              <a:t> rec…..</a:t>
            </a:r>
            <a:r>
              <a:rPr lang="en-GB" sz="1800" b="1" dirty="0">
                <a:effectLst/>
                <a:latin typeface="Calibri" panose="020F0502020204030204" pitchFamily="34" charset="0"/>
                <a:ea typeface="Times New Roman" panose="02020603050405020304" pitchFamily="18" charset="0"/>
                <a:cs typeface="Arial" panose="020B0604020202020204" pitchFamily="34" charset="0"/>
              </a:rPr>
              <a:t> </a:t>
            </a:r>
            <a:br>
              <a:rPr lang="en-GB" sz="1800" b="1" dirty="0">
                <a:effectLst/>
                <a:latin typeface="Calibri" panose="020F0502020204030204" pitchFamily="34" charset="0"/>
                <a:ea typeface="Times New Roman" panose="02020603050405020304" pitchFamily="18"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FF1A95DF-FCC5-444E-A97A-A73541B0CF54}"/>
              </a:ext>
            </a:extLst>
          </p:cNvPr>
          <p:cNvSpPr>
            <a:spLocks noGrp="1"/>
          </p:cNvSpPr>
          <p:nvPr>
            <p:ph idx="1"/>
          </p:nvPr>
        </p:nvSpPr>
        <p:spPr/>
        <p:txBody>
          <a:bodyPr>
            <a:normAutofit fontScale="92500" lnSpcReduction="20000"/>
          </a:bodyPr>
          <a:lstStyle/>
          <a:p>
            <a:r>
              <a:rPr lang="en-GB" sz="1800" b="1" dirty="0">
                <a:effectLst/>
                <a:latin typeface="Calibri" panose="020F0502020204030204" pitchFamily="34" charset="0"/>
                <a:ea typeface="Times New Roman" panose="02020603050405020304" pitchFamily="18" charset="0"/>
                <a:cs typeface="Arial" panose="020B0604020202020204" pitchFamily="34" charset="0"/>
              </a:rPr>
              <a:t>Social or scientific value; scientific design and conduct of the study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Recruitment arrangements and access to health information, and fair participant selection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Favourable risk benefit ratio; anticipated benefits/risks for research participants (present and future)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 Balance between benefit and risk, burden and intrusion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Care and protection of research participants; respect for potential and enrolled research participants’ welfare &amp; dignity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 Informed consent process  and the adequacy and completeness of research participant information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 Suitability of the applicant and supporting staff </a:t>
            </a:r>
          </a:p>
          <a:p>
            <a:r>
              <a:rPr lang="en-GB" sz="1800" b="1" dirty="0">
                <a:latin typeface="Calibri" panose="020F0502020204030204" pitchFamily="34" charset="0"/>
                <a:ea typeface="Times New Roman" panose="02020603050405020304" pitchFamily="18" charset="0"/>
                <a:cs typeface="Arial" panose="020B0604020202020204" pitchFamily="34" charset="0"/>
              </a:rPr>
              <a:t>Suitability of supporting information </a:t>
            </a:r>
            <a:endParaRPr lang="en-GB" sz="1800" b="1" dirty="0">
              <a:effectLst/>
              <a:latin typeface="Calibri" panose="020F0502020204030204" pitchFamily="34" charset="0"/>
              <a:ea typeface="Times New Roman" panose="02020603050405020304" pitchFamily="18" charset="0"/>
              <a:cs typeface="Arial" panose="020B0604020202020204" pitchFamily="34" charset="0"/>
            </a:endParaRPr>
          </a:p>
          <a:p>
            <a:endParaRPr lang="en-GB" sz="1800" b="1" dirty="0">
              <a:effectLst/>
              <a:latin typeface="Calibri" panose="020F0502020204030204" pitchFamily="34" charset="0"/>
              <a:ea typeface="Times New Roman" panose="02020603050405020304" pitchFamily="18" charset="0"/>
              <a:cs typeface="Arial" panose="020B0604020202020204" pitchFamily="34" charset="0"/>
            </a:endParaRPr>
          </a:p>
          <a:p>
            <a:endParaRPr lang="en-GB" sz="1800" b="1" dirty="0">
              <a:effectLst/>
              <a:latin typeface="Calibri" panose="020F050202020403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7250940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8CB95-11A2-459A-A2A2-0848FE0BE4F6}"/>
              </a:ext>
            </a:extLst>
          </p:cNvPr>
          <p:cNvSpPr>
            <a:spLocks noGrp="1"/>
          </p:cNvSpPr>
          <p:nvPr>
            <p:ph type="title"/>
          </p:nvPr>
        </p:nvSpPr>
        <p:spPr>
          <a:xfrm>
            <a:off x="1204748" y="501589"/>
            <a:ext cx="9603275" cy="1049235"/>
          </a:xfrm>
        </p:spPr>
        <p:txBody>
          <a:bodyPr>
            <a:normAutofit/>
          </a:bodyPr>
          <a:lstStyle/>
          <a:p>
            <a:r>
              <a:rPr lang="en-GB" dirty="0"/>
              <a:t>Working as an </a:t>
            </a:r>
            <a:r>
              <a:rPr lang="en-GB" dirty="0" err="1"/>
              <a:t>nhs</a:t>
            </a:r>
            <a:r>
              <a:rPr lang="en-GB" dirty="0"/>
              <a:t> rec…..</a:t>
            </a:r>
            <a:r>
              <a:rPr lang="en-GB" sz="1800" b="1" dirty="0">
                <a:effectLst/>
                <a:latin typeface="Calibri" panose="020F0502020204030204" pitchFamily="34" charset="0"/>
                <a:ea typeface="Times New Roman" panose="02020603050405020304" pitchFamily="18" charset="0"/>
                <a:cs typeface="Arial" panose="020B0604020202020204" pitchFamily="34" charset="0"/>
              </a:rPr>
              <a:t> </a:t>
            </a:r>
            <a:br>
              <a:rPr lang="en-GB" sz="1800" b="1" dirty="0">
                <a:effectLst/>
                <a:latin typeface="Calibri" panose="020F0502020204030204" pitchFamily="34" charset="0"/>
                <a:ea typeface="Times New Roman" panose="02020603050405020304" pitchFamily="18" charset="0"/>
                <a:cs typeface="Arial" panose="020B0604020202020204" pitchFamily="34" charset="0"/>
              </a:rPr>
            </a:br>
            <a:r>
              <a:rPr lang="en-GB" sz="2800" b="1" dirty="0">
                <a:effectLst/>
                <a:latin typeface="Calibri" panose="020F0502020204030204" pitchFamily="34" charset="0"/>
                <a:ea typeface="Times New Roman" panose="02020603050405020304" pitchFamily="18" charset="0"/>
                <a:cs typeface="Arial" panose="020B0604020202020204" pitchFamily="34" charset="0"/>
              </a:rPr>
              <a:t>Mental Capacity Act (MCA) Studies</a:t>
            </a:r>
            <a:endParaRPr lang="en-GB" dirty="0"/>
          </a:p>
        </p:txBody>
      </p:sp>
      <p:sp>
        <p:nvSpPr>
          <p:cNvPr id="3" name="Content Placeholder 2">
            <a:extLst>
              <a:ext uri="{FF2B5EF4-FFF2-40B4-BE49-F238E27FC236}">
                <a16:creationId xmlns:a16="http://schemas.microsoft.com/office/drawing/2014/main" id="{FF1A95DF-FCC5-444E-A97A-A73541B0CF54}"/>
              </a:ext>
            </a:extLst>
          </p:cNvPr>
          <p:cNvSpPr>
            <a:spLocks noGrp="1"/>
          </p:cNvSpPr>
          <p:nvPr>
            <p:ph idx="1"/>
          </p:nvPr>
        </p:nvSpPr>
        <p:spPr/>
        <p:txBody>
          <a:bodyPr>
            <a:normAutofit fontScale="77500" lnSpcReduction="20000"/>
          </a:bodyPr>
          <a:lstStyle/>
          <a:p>
            <a:r>
              <a:rPr lang="en-GB" sz="1800" b="1" dirty="0">
                <a:effectLst/>
                <a:latin typeface="Calibri" panose="020F0502020204030204" pitchFamily="34" charset="0"/>
                <a:ea typeface="Times New Roman" panose="02020603050405020304" pitchFamily="18" charset="0"/>
                <a:cs typeface="Arial" panose="020B0604020202020204" pitchFamily="34" charset="0"/>
              </a:rPr>
              <a:t>Social or scientific value; scientific design and conduct of the study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Relevance of the research to impairing condition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Justification for including adults lacking capacity to meet the research objectives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Recruitment arrangements and access to health information, and fair participant selection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Arrangements for appointing consultees </a:t>
            </a:r>
            <a:endParaRPr lang="en-GB" sz="1800" b="1" dirty="0">
              <a:latin typeface="Calibri" panose="020F0502020204030204" pitchFamily="34" charset="0"/>
              <a:ea typeface="Times New Roman" panose="02020603050405020304" pitchFamily="18" charset="0"/>
              <a:cs typeface="Arial" panose="020B0604020202020204" pitchFamily="34" charset="0"/>
            </a:endParaRPr>
          </a:p>
          <a:p>
            <a:r>
              <a:rPr lang="en-GB" sz="1800" b="1" dirty="0">
                <a:effectLst/>
                <a:latin typeface="Calibri" panose="020F0502020204030204" pitchFamily="34" charset="0"/>
                <a:ea typeface="Times New Roman" panose="02020603050405020304" pitchFamily="18" charset="0"/>
                <a:cs typeface="Arial" panose="020B0604020202020204" pitchFamily="34" charset="0"/>
              </a:rPr>
              <a:t> Favourable risk benefit ratio; anticipated benefits/risks for research participants (present and future)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 Balance between benefit and risk, burden and intrusion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Care and protection of research participants; respect for potential and enrolled research participants’ welfare &amp; dignity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 Informed consent process  and the adequacy and completeness of research participant information </a:t>
            </a:r>
          </a:p>
          <a:p>
            <a:r>
              <a:rPr lang="en-GB" sz="1800" b="1" dirty="0">
                <a:effectLst/>
                <a:latin typeface="Calibri" panose="020F0502020204030204" pitchFamily="34" charset="0"/>
                <a:ea typeface="Times New Roman" panose="02020603050405020304" pitchFamily="18" charset="0"/>
                <a:cs typeface="Arial" panose="020B0604020202020204" pitchFamily="34" charset="0"/>
              </a:rPr>
              <a:t> Suitability of the applicant and supporting staff </a:t>
            </a:r>
          </a:p>
          <a:p>
            <a:endParaRPr lang="en-GB" sz="1800" b="1" dirty="0">
              <a:effectLst/>
              <a:latin typeface="Calibri" panose="020F0502020204030204" pitchFamily="34" charset="0"/>
              <a:ea typeface="Times New Roman" panose="02020603050405020304" pitchFamily="18" charset="0"/>
              <a:cs typeface="Arial" panose="020B0604020202020204" pitchFamily="34" charset="0"/>
            </a:endParaRPr>
          </a:p>
          <a:p>
            <a:endParaRPr lang="en-GB" sz="1800" b="1" dirty="0">
              <a:effectLst/>
              <a:latin typeface="Calibri" panose="020F050202020403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29830406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315B18DF-1A4F-456F-8E0E-8CFE4C808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1" name="Rectangle 20">
            <a:extLst>
              <a:ext uri="{FF2B5EF4-FFF2-40B4-BE49-F238E27FC236}">
                <a16:creationId xmlns:a16="http://schemas.microsoft.com/office/drawing/2014/main" id="{E334CD9B-39EA-42AE-8A1F-0D40028F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60EBE0A4-3C9E-4CEA-8170-9F8D71F71B90}"/>
              </a:ext>
            </a:extLst>
          </p:cNvPr>
          <p:cNvSpPr>
            <a:spLocks noGrp="1"/>
          </p:cNvSpPr>
          <p:nvPr>
            <p:ph type="title"/>
          </p:nvPr>
        </p:nvSpPr>
        <p:spPr>
          <a:xfrm>
            <a:off x="1452616" y="962902"/>
            <a:ext cx="3525640" cy="2380828"/>
          </a:xfrm>
        </p:spPr>
        <p:txBody>
          <a:bodyPr vert="horz" lIns="91440" tIns="45720" rIns="91440" bIns="0" rtlCol="0" anchor="b">
            <a:normAutofit/>
          </a:bodyPr>
          <a:lstStyle/>
          <a:p>
            <a:r>
              <a:rPr lang="en-US" sz="4100" dirty="0"/>
              <a:t>         break out session (40 minutes)</a:t>
            </a:r>
          </a:p>
        </p:txBody>
      </p:sp>
      <p:sp>
        <p:nvSpPr>
          <p:cNvPr id="3" name="Content Placeholder 2">
            <a:extLst>
              <a:ext uri="{FF2B5EF4-FFF2-40B4-BE49-F238E27FC236}">
                <a16:creationId xmlns:a16="http://schemas.microsoft.com/office/drawing/2014/main" id="{ED092E2A-E94F-4AF8-BFE2-F50044E7E7EB}"/>
              </a:ext>
            </a:extLst>
          </p:cNvPr>
          <p:cNvSpPr>
            <a:spLocks noGrp="1"/>
          </p:cNvSpPr>
          <p:nvPr>
            <p:ph sz="half" idx="1"/>
          </p:nvPr>
        </p:nvSpPr>
        <p:spPr>
          <a:xfrm>
            <a:off x="1452617" y="3531204"/>
            <a:ext cx="3521499" cy="1610643"/>
          </a:xfrm>
        </p:spPr>
        <p:txBody>
          <a:bodyPr vert="horz" lIns="91440" tIns="91440" rIns="91440" bIns="91440" rtlCol="0">
            <a:normAutofit/>
          </a:bodyPr>
          <a:lstStyle/>
          <a:p>
            <a:pPr marL="0" indent="0">
              <a:buNone/>
            </a:pPr>
            <a:r>
              <a:rPr lang="en-US" sz="1600" cap="all" dirty="0"/>
              <a:t>Working as independent RECs, carry out an ethical review of the given project </a:t>
            </a:r>
          </a:p>
        </p:txBody>
      </p:sp>
      <p:cxnSp>
        <p:nvCxnSpPr>
          <p:cNvPr id="23" name="Straight Connector 22">
            <a:extLst>
              <a:ext uri="{FF2B5EF4-FFF2-40B4-BE49-F238E27FC236}">
                <a16:creationId xmlns:a16="http://schemas.microsoft.com/office/drawing/2014/main" id="{E7C3AE2A-04FA-4B67-9C14-0D990CA6AE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352149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5" name="Group 24">
            <a:extLst>
              <a:ext uri="{FF2B5EF4-FFF2-40B4-BE49-F238E27FC236}">
                <a16:creationId xmlns:a16="http://schemas.microsoft.com/office/drawing/2014/main" id="{24C6E9FA-459B-47A6-93ED-A57860553C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26" name="Rectangle 25">
              <a:extLst>
                <a:ext uri="{FF2B5EF4-FFF2-40B4-BE49-F238E27FC236}">
                  <a16:creationId xmlns:a16="http://schemas.microsoft.com/office/drawing/2014/main" id="{47C1C93F-E23C-45AE-9DA2-42554BD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7" name="Rectangle 26">
              <a:extLst>
                <a:ext uri="{FF2B5EF4-FFF2-40B4-BE49-F238E27FC236}">
                  <a16:creationId xmlns:a16="http://schemas.microsoft.com/office/drawing/2014/main" id="{918F65DC-4B7C-4988-82E8-131C26140C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grpSp>
      <p:pic>
        <p:nvPicPr>
          <p:cNvPr id="6" name="Picture 5">
            <a:extLst>
              <a:ext uri="{FF2B5EF4-FFF2-40B4-BE49-F238E27FC236}">
                <a16:creationId xmlns:a16="http://schemas.microsoft.com/office/drawing/2014/main" id="{989A111B-486B-4DA4-8A10-453C68088A4B}"/>
              </a:ext>
            </a:extLst>
          </p:cNvPr>
          <p:cNvPicPr>
            <a:picLocks noChangeAspect="1"/>
          </p:cNvPicPr>
          <p:nvPr/>
        </p:nvPicPr>
        <p:blipFill rotWithShape="1">
          <a:blip r:embed="rId3"/>
          <a:srcRect l="3349" r="4" b="4"/>
          <a:stretch/>
        </p:blipFill>
        <p:spPr>
          <a:xfrm>
            <a:off x="6093926" y="1116345"/>
            <a:ext cx="4821551" cy="3866172"/>
          </a:xfrm>
          <a:prstGeom prst="rect">
            <a:avLst/>
          </a:prstGeom>
        </p:spPr>
      </p:pic>
      <p:pic>
        <p:nvPicPr>
          <p:cNvPr id="29" name="Picture 28">
            <a:extLst>
              <a:ext uri="{FF2B5EF4-FFF2-40B4-BE49-F238E27FC236}">
                <a16:creationId xmlns:a16="http://schemas.microsoft.com/office/drawing/2014/main" id="{8E7CFEF1-65E1-4CEE-91CA-B6B73B84BC8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FCA742D8-7814-4F8A-AEF8-1857FB21F0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160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095B41-7312-4603-9F0F-93387C353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p of coffee">
            <a:extLst>
              <a:ext uri="{FF2B5EF4-FFF2-40B4-BE49-F238E27FC236}">
                <a16:creationId xmlns:a16="http://schemas.microsoft.com/office/drawing/2014/main" id="{BD54351F-9491-4482-83EB-5EA77EAB681A}"/>
              </a:ext>
            </a:extLst>
          </p:cNvPr>
          <p:cNvPicPr>
            <a:picLocks noChangeAspect="1"/>
          </p:cNvPicPr>
          <p:nvPr/>
        </p:nvPicPr>
        <p:blipFill rotWithShape="1">
          <a:blip r:embed="rId2">
            <a:duotone>
              <a:schemeClr val="bg2">
                <a:shade val="45000"/>
                <a:satMod val="135000"/>
              </a:schemeClr>
              <a:prstClr val="white"/>
            </a:duotone>
            <a:alphaModFix amt="50000"/>
          </a:blip>
          <a:srcRect t="15412" r="-1" b="-1"/>
          <a:stretch/>
        </p:blipFill>
        <p:spPr>
          <a:xfrm>
            <a:off x="305" y="10"/>
            <a:ext cx="12191695" cy="6857990"/>
          </a:xfrm>
          <a:prstGeom prst="rect">
            <a:avLst/>
          </a:prstGeom>
        </p:spPr>
      </p:pic>
      <p:sp>
        <p:nvSpPr>
          <p:cNvPr id="11" name="Rectangle 10">
            <a:extLst>
              <a:ext uri="{FF2B5EF4-FFF2-40B4-BE49-F238E27FC236}">
                <a16:creationId xmlns:a16="http://schemas.microsoft.com/office/drawing/2014/main" id="{1042C936-444C-4F0D-9737-291EAFE1E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E22F20-E689-4EC0-B3AA-F03E6AEB2194}"/>
              </a:ext>
            </a:extLst>
          </p:cNvPr>
          <p:cNvSpPr>
            <a:spLocks noGrp="1"/>
          </p:cNvSpPr>
          <p:nvPr>
            <p:ph type="ctrTitle"/>
          </p:nvPr>
        </p:nvSpPr>
        <p:spPr>
          <a:xfrm>
            <a:off x="2417779" y="802298"/>
            <a:ext cx="8637073" cy="2541431"/>
          </a:xfrm>
        </p:spPr>
        <p:txBody>
          <a:bodyPr>
            <a:normAutofit/>
          </a:bodyPr>
          <a:lstStyle/>
          <a:p>
            <a:r>
              <a:rPr lang="en-GB" dirty="0"/>
              <a:t>Short break </a:t>
            </a:r>
          </a:p>
        </p:txBody>
      </p:sp>
      <p:sp>
        <p:nvSpPr>
          <p:cNvPr id="3" name="Subtitle 2">
            <a:extLst>
              <a:ext uri="{FF2B5EF4-FFF2-40B4-BE49-F238E27FC236}">
                <a16:creationId xmlns:a16="http://schemas.microsoft.com/office/drawing/2014/main" id="{AC0431AF-F764-44F6-8EA0-2BED61368585}"/>
              </a:ext>
            </a:extLst>
          </p:cNvPr>
          <p:cNvSpPr>
            <a:spLocks noGrp="1"/>
          </p:cNvSpPr>
          <p:nvPr>
            <p:ph type="subTitle" idx="1"/>
          </p:nvPr>
        </p:nvSpPr>
        <p:spPr>
          <a:xfrm>
            <a:off x="2417780" y="3531204"/>
            <a:ext cx="8637072" cy="977621"/>
          </a:xfrm>
        </p:spPr>
        <p:txBody>
          <a:bodyPr>
            <a:normAutofit/>
          </a:bodyPr>
          <a:lstStyle/>
          <a:p>
            <a:r>
              <a:rPr lang="en-GB" dirty="0"/>
              <a:t>2.45pm – 3.30pm</a:t>
            </a:r>
          </a:p>
        </p:txBody>
      </p:sp>
      <p:cxnSp>
        <p:nvCxnSpPr>
          <p:cNvPr id="13" name="Straight Connector 12">
            <a:extLst>
              <a:ext uri="{FF2B5EF4-FFF2-40B4-BE49-F238E27FC236}">
                <a16:creationId xmlns:a16="http://schemas.microsoft.com/office/drawing/2014/main" id="{B61C4D9F-F4AF-4ED2-9310-56EB2E19C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5" name="Picture 14">
            <a:extLst>
              <a:ext uri="{FF2B5EF4-FFF2-40B4-BE49-F238E27FC236}">
                <a16:creationId xmlns:a16="http://schemas.microsoft.com/office/drawing/2014/main" id="{419FDB25-3050-4009-9806-3000DDD1C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8063EF0F-7BC0-4CFB-AB98-20A8DD91D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3782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1" name="Rectangle 10">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252EC-8165-4BD5-9CF9-11753C4E8E1D}"/>
              </a:ext>
            </a:extLst>
          </p:cNvPr>
          <p:cNvSpPr>
            <a:spLocks noGrp="1"/>
          </p:cNvSpPr>
          <p:nvPr>
            <p:ph type="ctrTitle"/>
          </p:nvPr>
        </p:nvSpPr>
        <p:spPr>
          <a:xfrm>
            <a:off x="1557071" y="1584552"/>
            <a:ext cx="9099255" cy="2537251"/>
          </a:xfrm>
        </p:spPr>
        <p:txBody>
          <a:bodyPr anchor="ctr">
            <a:normAutofit/>
          </a:bodyPr>
          <a:lstStyle/>
          <a:p>
            <a:pPr algn="ctr"/>
            <a:r>
              <a:rPr lang="en-GB" sz="4800" dirty="0">
                <a:solidFill>
                  <a:srgbClr val="454545"/>
                </a:solidFill>
              </a:rPr>
              <a:t>Feedback, Discussion and Q&amp;A</a:t>
            </a:r>
          </a:p>
        </p:txBody>
      </p:sp>
      <p:pic>
        <p:nvPicPr>
          <p:cNvPr id="17" name="Picture 16">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0574239"/>
      </p:ext>
    </p:extLst>
  </p:cSld>
  <p:clrMapOvr>
    <a:overrideClrMapping bg1="dk1" tx1="lt1" bg2="dk2" tx2="lt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1" name="Rectangle 10">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9252EC-8165-4BD5-9CF9-11753C4E8E1D}"/>
              </a:ext>
            </a:extLst>
          </p:cNvPr>
          <p:cNvSpPr>
            <a:spLocks noGrp="1"/>
          </p:cNvSpPr>
          <p:nvPr>
            <p:ph type="ctrTitle"/>
          </p:nvPr>
        </p:nvSpPr>
        <p:spPr>
          <a:xfrm>
            <a:off x="1557071" y="1584552"/>
            <a:ext cx="9099255" cy="2537251"/>
          </a:xfrm>
        </p:spPr>
        <p:txBody>
          <a:bodyPr anchor="ctr">
            <a:normAutofit/>
          </a:bodyPr>
          <a:lstStyle/>
          <a:p>
            <a:pPr algn="ctr"/>
            <a:r>
              <a:rPr lang="en-GB" sz="7200">
                <a:solidFill>
                  <a:srgbClr val="454545"/>
                </a:solidFill>
              </a:rPr>
              <a:t>THE END!!</a:t>
            </a:r>
          </a:p>
        </p:txBody>
      </p:sp>
      <p:pic>
        <p:nvPicPr>
          <p:cNvPr id="17" name="Picture 16">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9" name="Straight Connector 18">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089473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398</TotalTime>
  <Words>2328</Words>
  <Application>Microsoft Office PowerPoint</Application>
  <PresentationFormat>Widescreen</PresentationFormat>
  <Paragraphs>260</Paragraphs>
  <Slides>46</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46</vt:i4>
      </vt:variant>
    </vt:vector>
  </HeadingPairs>
  <TitlesOfParts>
    <vt:vector size="54" baseType="lpstr">
      <vt:lpstr>Arial</vt:lpstr>
      <vt:lpstr>Calibri</vt:lpstr>
      <vt:lpstr>Gill Sans MT</vt:lpstr>
      <vt:lpstr>Symbol</vt:lpstr>
      <vt:lpstr>Times New Roman</vt:lpstr>
      <vt:lpstr>Trebuchet MS</vt:lpstr>
      <vt:lpstr>Wingdings</vt:lpstr>
      <vt:lpstr>Gallery</vt:lpstr>
      <vt:lpstr>MSc / MA supersaturday </vt:lpstr>
      <vt:lpstr>Schedule for the day   Housekeeping   Professional etiquette</vt:lpstr>
      <vt:lpstr>Session One:   applied research design</vt:lpstr>
      <vt:lpstr>Applied research design </vt:lpstr>
      <vt:lpstr>Qualitative versus Quantitative Research  </vt:lpstr>
      <vt:lpstr>Interviews</vt:lpstr>
      <vt:lpstr>PowerPoint Presentation</vt:lpstr>
      <vt:lpstr>Focus groups</vt:lpstr>
      <vt:lpstr>PowerPoint Presentation</vt:lpstr>
      <vt:lpstr>PowerPoint Presentation</vt:lpstr>
      <vt:lpstr>Types of questionnaire study </vt:lpstr>
      <vt:lpstr>PowerPoint Presentation</vt:lpstr>
      <vt:lpstr>PowerPoint Presentation</vt:lpstr>
      <vt:lpstr>Experimental Research</vt:lpstr>
      <vt:lpstr>Randomised Controlled Trials</vt:lpstr>
      <vt:lpstr>PowerPoint Presentation</vt:lpstr>
      <vt:lpstr>PowerPoint Presentation</vt:lpstr>
      <vt:lpstr>IN your groups..</vt:lpstr>
      <vt:lpstr>Session two:  doing applied research well:   from good research questions to good research design </vt:lpstr>
      <vt:lpstr>Asking good questions </vt:lpstr>
      <vt:lpstr>Identifying your Target population and your sample </vt:lpstr>
      <vt:lpstr>From research thought to research question</vt:lpstr>
      <vt:lpstr>Involving people in research </vt:lpstr>
      <vt:lpstr>Involving people in research </vt:lpstr>
      <vt:lpstr>Breakout session   (30 mins)</vt:lpstr>
      <vt:lpstr> critically evaluating  research ideas/proposals </vt:lpstr>
      <vt:lpstr>PowerPoint Presentation</vt:lpstr>
      <vt:lpstr>Ethical considerations </vt:lpstr>
      <vt:lpstr>Session three:   research case study</vt:lpstr>
      <vt:lpstr>PowerPoint Presentation</vt:lpstr>
      <vt:lpstr>PowerPoint Presentation</vt:lpstr>
      <vt:lpstr>PowerPoint Presentation</vt:lpstr>
      <vt:lpstr>Theory of Change - YouTube</vt:lpstr>
      <vt:lpstr>Lunch break  12.30-1.15pm</vt:lpstr>
      <vt:lpstr>Session four:   working as a rec</vt:lpstr>
      <vt:lpstr>Codes of Human Research Ethics </vt:lpstr>
      <vt:lpstr>Basic ethical principles in research</vt:lpstr>
      <vt:lpstr>Basic ethical principles in research</vt:lpstr>
      <vt:lpstr>Key ethical considerations </vt:lpstr>
      <vt:lpstr>Ethics and the NHS</vt:lpstr>
      <vt:lpstr>Working as an nhs rec…..  </vt:lpstr>
      <vt:lpstr>Working as an nhs rec…..  Mental Capacity Act (MCA) Studies</vt:lpstr>
      <vt:lpstr>         break out session (40 minutes)</vt:lpstr>
      <vt:lpstr>Short break </vt:lpstr>
      <vt:lpstr>Feedback, Discussion and Q&amp;A</vt:lpstr>
      <vt:lpstr>THE END!!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Ceri Phelps</cp:lastModifiedBy>
  <cp:revision>60</cp:revision>
  <cp:lastPrinted>2019-06-08T07:08:58Z</cp:lastPrinted>
  <dcterms:created xsi:type="dcterms:W3CDTF">2018-06-08T11:28:01Z</dcterms:created>
  <dcterms:modified xsi:type="dcterms:W3CDTF">2023-11-10T09:08:21Z</dcterms:modified>
</cp:coreProperties>
</file>