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4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4763F5-8C4C-4585-B5BF-003E1C5700B9}" v="24" dt="2024-10-23T14:44:50.7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DF4763F5-8C4C-4585-B5BF-003E1C5700B9}"/>
    <pc:docChg chg="undo redo custSel addSld delSld modSld">
      <pc:chgData name="S Davies (Guilsfield CP School)" userId="f12b56a8-f181-4ab8-8b33-583f91f1a10a" providerId="ADAL" clId="{DF4763F5-8C4C-4585-B5BF-003E1C5700B9}" dt="2024-10-23T14:47:09.155" v="656" actId="20577"/>
      <pc:docMkLst>
        <pc:docMk/>
      </pc:docMkLst>
      <pc:sldChg chg="delSp add del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837108435" sldId="256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837108435" sldId="256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837108435" sldId="256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837108435" sldId="256"/>
            <ac:grpSpMk id="12" creationId="{3AF6A671-C637-4547-85F4-51B6D1881399}"/>
          </ac:grpSpMkLst>
        </pc:grpChg>
      </pc:sldChg>
      <pc:sldChg chg="delSp add del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1625629028" sldId="257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1625629028" sldId="257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1625629028" sldId="257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1625629028" sldId="257"/>
            <ac:grpSpMk id="12" creationId="{3AF6A671-C637-4547-85F4-51B6D1881399}"/>
          </ac:grpSpMkLst>
        </pc:grpChg>
      </pc:sldChg>
      <pc:sldChg chg="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735533851" sldId="258"/>
        </pc:sldMkLst>
        <pc:spChg chg="mod">
          <ac:chgData name="S Davies (Guilsfield CP School)" userId="f12b56a8-f181-4ab8-8b33-583f91f1a10a" providerId="ADAL" clId="{DF4763F5-8C4C-4585-B5BF-003E1C5700B9}" dt="2024-10-22T18:17:16.052" v="419" actId="14100"/>
          <ac:spMkLst>
            <pc:docMk/>
            <pc:sldMk cId="3735533851" sldId="258"/>
            <ac:spMk id="6" creationId="{BA55C8EF-6E1B-2430-EF27-BFEA6610C7D7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35533851" sldId="258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35533851" sldId="258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735533851" sldId="258"/>
            <ac:grpSpMk id="12" creationId="{3AF6A671-C637-4547-85F4-51B6D1881399}"/>
          </ac:grpSpMkLst>
        </pc:grpChg>
        <pc:picChg chg="mod">
          <ac:chgData name="S Davies (Guilsfield CP School)" userId="f12b56a8-f181-4ab8-8b33-583f91f1a10a" providerId="ADAL" clId="{DF4763F5-8C4C-4585-B5BF-003E1C5700B9}" dt="2024-10-22T18:17:24.919" v="421" actId="14100"/>
          <ac:picMkLst>
            <pc:docMk/>
            <pc:sldMk cId="3735533851" sldId="258"/>
            <ac:picMk id="5" creationId="{4C4FB1FE-32FA-C066-A4FF-3628438FE4BF}"/>
          </ac:picMkLst>
        </pc:picChg>
      </pc:sldChg>
      <pc:sldChg chg="addSp 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995339462" sldId="259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995339462" sldId="259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995339462" sldId="259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995339462" sldId="259"/>
            <ac:grpSpMk id="12" creationId="{3AF6A671-C637-4547-85F4-51B6D1881399}"/>
          </ac:grpSpMkLst>
        </pc:grpChg>
        <pc:picChg chg="add del mod">
          <ac:chgData name="S Davies (Guilsfield CP School)" userId="f12b56a8-f181-4ab8-8b33-583f91f1a10a" providerId="ADAL" clId="{DF4763F5-8C4C-4585-B5BF-003E1C5700B9}" dt="2024-10-22T18:17:38.153" v="422" actId="478"/>
          <ac:picMkLst>
            <pc:docMk/>
            <pc:sldMk cId="995339462" sldId="259"/>
            <ac:picMk id="2" creationId="{7505BCEC-2127-977C-9294-94F2033726F4}"/>
          </ac:picMkLst>
        </pc:picChg>
        <pc:picChg chg="del">
          <ac:chgData name="S Davies (Guilsfield CP School)" userId="f12b56a8-f181-4ab8-8b33-583f91f1a10a" providerId="ADAL" clId="{DF4763F5-8C4C-4585-B5BF-003E1C5700B9}" dt="2024-10-20T19:51:26.637" v="59" actId="478"/>
          <ac:picMkLst>
            <pc:docMk/>
            <pc:sldMk cId="995339462" sldId="259"/>
            <ac:picMk id="3" creationId="{3CD1E3DF-7144-6205-EF41-3AE04DB7B2B1}"/>
          </ac:picMkLst>
        </pc:picChg>
      </pc:sldChg>
      <pc:sldChg chg="addSp delSp modSp add del mo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370022332" sldId="260"/>
        </pc:sldMkLst>
        <pc:spChg chg="mod">
          <ac:chgData name="S Davies (Guilsfield CP School)" userId="f12b56a8-f181-4ab8-8b33-583f91f1a10a" providerId="ADAL" clId="{DF4763F5-8C4C-4585-B5BF-003E1C5700B9}" dt="2024-10-22T18:17:43.372" v="424" actId="20577"/>
          <ac:spMkLst>
            <pc:docMk/>
            <pc:sldMk cId="3370022332" sldId="260"/>
            <ac:spMk id="4" creationId="{EDC1E7B1-33D3-8D3A-2A5C-ED90490AA022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370022332" sldId="260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370022332" sldId="260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370022332" sldId="260"/>
            <ac:grpSpMk id="12" creationId="{3AF6A671-C637-4547-85F4-51B6D1881399}"/>
          </ac:grpSpMkLst>
        </pc:grpChg>
        <pc:picChg chg="del">
          <ac:chgData name="S Davies (Guilsfield CP School)" userId="f12b56a8-f181-4ab8-8b33-583f91f1a10a" providerId="ADAL" clId="{DF4763F5-8C4C-4585-B5BF-003E1C5700B9}" dt="2024-10-20T19:51:45.031" v="62" actId="478"/>
          <ac:picMkLst>
            <pc:docMk/>
            <pc:sldMk cId="3370022332" sldId="260"/>
            <ac:picMk id="2" creationId="{5623D772-2E2F-8C8E-972F-78B8368354D4}"/>
          </ac:picMkLst>
        </pc:picChg>
        <pc:picChg chg="add mod">
          <ac:chgData name="S Davies (Guilsfield CP School)" userId="f12b56a8-f181-4ab8-8b33-583f91f1a10a" providerId="ADAL" clId="{DF4763F5-8C4C-4585-B5BF-003E1C5700B9}" dt="2024-10-20T19:55:19.635" v="63"/>
          <ac:picMkLst>
            <pc:docMk/>
            <pc:sldMk cId="3370022332" sldId="260"/>
            <ac:picMk id="3" creationId="{E7AFB7C0-5037-47D3-E98F-145ABC82D043}"/>
          </ac:picMkLst>
        </pc:picChg>
      </pc:sldChg>
      <pc:sldChg chg="addSp delSp modSp add del mod setBg delAnim modAnim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74429006" sldId="261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4429006" sldId="261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74429006" sldId="261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74429006" sldId="261"/>
            <ac:grpSpMk id="12" creationId="{3AF6A671-C637-4547-85F4-51B6D1881399}"/>
          </ac:grpSpMkLst>
        </pc:grpChg>
        <pc:graphicFrameChg chg="add del mod">
          <ac:chgData name="S Davies (Guilsfield CP School)" userId="f12b56a8-f181-4ab8-8b33-583f91f1a10a" providerId="ADAL" clId="{DF4763F5-8C4C-4585-B5BF-003E1C5700B9}" dt="2024-10-22T18:07:19.597" v="403" actId="478"/>
          <ac:graphicFrameMkLst>
            <pc:docMk/>
            <pc:sldMk cId="374429006" sldId="261"/>
            <ac:graphicFrameMk id="3" creationId="{FEA4B898-1FB7-4CB2-6F28-AEE8B1F26F0B}"/>
          </ac:graphicFrameMkLst>
        </pc:graphicFrameChg>
        <pc:picChg chg="add del mod">
          <ac:chgData name="S Davies (Guilsfield CP School)" userId="f12b56a8-f181-4ab8-8b33-583f91f1a10a" providerId="ADAL" clId="{DF4763F5-8C4C-4585-B5BF-003E1C5700B9}" dt="2024-10-22T18:07:16.635" v="401" actId="478"/>
          <ac:picMkLst>
            <pc:docMk/>
            <pc:sldMk cId="374429006" sldId="261"/>
            <ac:picMk id="2" creationId="{A31EE116-ACFD-E465-F1F8-9E50644BF3A6}"/>
          </ac:picMkLst>
        </pc:picChg>
        <pc:picChg chg="add del mod">
          <ac:chgData name="S Davies (Guilsfield CP School)" userId="f12b56a8-f181-4ab8-8b33-583f91f1a10a" providerId="ADAL" clId="{DF4763F5-8C4C-4585-B5BF-003E1C5700B9}" dt="2024-10-22T18:07:42.685" v="406" actId="478"/>
          <ac:picMkLst>
            <pc:docMk/>
            <pc:sldMk cId="374429006" sldId="261"/>
            <ac:picMk id="4" creationId="{4298BD5F-7C61-9BCB-B1BF-08E5849BCA48}"/>
          </ac:picMkLst>
        </pc:picChg>
        <pc:picChg chg="del">
          <ac:chgData name="S Davies (Guilsfield CP School)" userId="f12b56a8-f181-4ab8-8b33-583f91f1a10a" providerId="ADAL" clId="{DF4763F5-8C4C-4585-B5BF-003E1C5700B9}" dt="2024-10-20T20:10:20.636" v="64" actId="478"/>
          <ac:picMkLst>
            <pc:docMk/>
            <pc:sldMk cId="374429006" sldId="261"/>
            <ac:picMk id="4" creationId="{72C37CFC-9FBF-8905-1C6D-896069D2D2B8}"/>
          </ac:picMkLst>
        </pc:picChg>
        <pc:picChg chg="add mod">
          <ac:chgData name="S Davies (Guilsfield CP School)" userId="f12b56a8-f181-4ab8-8b33-583f91f1a10a" providerId="ADAL" clId="{DF4763F5-8C4C-4585-B5BF-003E1C5700B9}" dt="2024-10-22T18:16:27.875" v="408" actId="1076"/>
          <ac:picMkLst>
            <pc:docMk/>
            <pc:sldMk cId="374429006" sldId="261"/>
            <ac:picMk id="6" creationId="{BAA6489E-5C9D-2C49-E8DC-8A33AC48290C}"/>
          </ac:picMkLst>
        </pc:picChg>
      </pc:sldChg>
      <pc:sldChg chg="add del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1119293309" sldId="262"/>
        </pc:sldMkLst>
      </pc:sldChg>
      <pc:sldChg chg="delSp new del mod">
        <pc:chgData name="S Davies (Guilsfield CP School)" userId="f12b56a8-f181-4ab8-8b33-583f91f1a10a" providerId="ADAL" clId="{DF4763F5-8C4C-4585-B5BF-003E1C5700B9}" dt="2024-10-20T19:38:55.909" v="3" actId="2696"/>
        <pc:sldMkLst>
          <pc:docMk/>
          <pc:sldMk cId="409580787" sldId="263"/>
        </pc:sldMkLst>
        <pc:spChg chg="del">
          <ac:chgData name="S Davies (Guilsfield CP School)" userId="f12b56a8-f181-4ab8-8b33-583f91f1a10a" providerId="ADAL" clId="{DF4763F5-8C4C-4585-B5BF-003E1C5700B9}" dt="2024-10-20T19:38:50.422" v="1" actId="478"/>
          <ac:spMkLst>
            <pc:docMk/>
            <pc:sldMk cId="409580787" sldId="263"/>
            <ac:spMk id="2" creationId="{D91C0181-199D-8317-39F4-FB3CC2B65E8C}"/>
          </ac:spMkLst>
        </pc:spChg>
        <pc:spChg chg="del">
          <ac:chgData name="S Davies (Guilsfield CP School)" userId="f12b56a8-f181-4ab8-8b33-583f91f1a10a" providerId="ADAL" clId="{DF4763F5-8C4C-4585-B5BF-003E1C5700B9}" dt="2024-10-20T19:38:52.562" v="2" actId="478"/>
          <ac:spMkLst>
            <pc:docMk/>
            <pc:sldMk cId="409580787" sldId="263"/>
            <ac:spMk id="3" creationId="{33CBFF29-387C-4460-E159-4D829F347E18}"/>
          </ac:spMkLst>
        </pc:spChg>
      </pc:sldChg>
      <pc:sldChg chg="addSp delSp modSp add mod">
        <pc:chgData name="S Davies (Guilsfield CP School)" userId="f12b56a8-f181-4ab8-8b33-583f91f1a10a" providerId="ADAL" clId="{DF4763F5-8C4C-4585-B5BF-003E1C5700B9}" dt="2024-10-23T14:47:09.155" v="656" actId="20577"/>
        <pc:sldMkLst>
          <pc:docMk/>
          <pc:sldMk cId="576440527" sldId="263"/>
        </pc:sldMkLst>
        <pc:spChg chg="mod">
          <ac:chgData name="S Davies (Guilsfield CP School)" userId="f12b56a8-f181-4ab8-8b33-583f91f1a10a" providerId="ADAL" clId="{DF4763F5-8C4C-4585-B5BF-003E1C5700B9}" dt="2024-10-21T19:30:47.054" v="400" actId="14100"/>
          <ac:spMkLst>
            <pc:docMk/>
            <pc:sldMk cId="576440527" sldId="263"/>
            <ac:spMk id="5" creationId="{D9F61624-08D0-98AA-E59E-1521B69908FE}"/>
          </ac:spMkLst>
        </pc:spChg>
        <pc:graphicFrameChg chg="mod modGraphic">
          <ac:chgData name="S Davies (Guilsfield CP School)" userId="f12b56a8-f181-4ab8-8b33-583f91f1a10a" providerId="ADAL" clId="{DF4763F5-8C4C-4585-B5BF-003E1C5700B9}" dt="2024-10-23T14:40:54.334" v="546" actId="113"/>
          <ac:graphicFrameMkLst>
            <pc:docMk/>
            <pc:sldMk cId="576440527" sldId="263"/>
            <ac:graphicFrameMk id="4" creationId="{7B1E6C42-EFA2-D762-4F69-D3185BC952BB}"/>
          </ac:graphicFrameMkLst>
        </pc:graphicFrameChg>
        <pc:graphicFrameChg chg="mod modGraphic">
          <ac:chgData name="S Davies (Guilsfield CP School)" userId="f12b56a8-f181-4ab8-8b33-583f91f1a10a" providerId="ADAL" clId="{DF4763F5-8C4C-4585-B5BF-003E1C5700B9}" dt="2024-10-23T14:43:38.938" v="588" actId="5793"/>
          <ac:graphicFrameMkLst>
            <pc:docMk/>
            <pc:sldMk cId="576440527" sldId="263"/>
            <ac:graphicFrameMk id="6" creationId="{996A5E25-0E64-8DAC-5294-0D622B69C6BB}"/>
          </ac:graphicFrameMkLst>
        </pc:graphicFrameChg>
        <pc:graphicFrameChg chg="mod modGraphic">
          <ac:chgData name="S Davies (Guilsfield CP School)" userId="f12b56a8-f181-4ab8-8b33-583f91f1a10a" providerId="ADAL" clId="{DF4763F5-8C4C-4585-B5BF-003E1C5700B9}" dt="2024-10-23T14:47:09.155" v="656" actId="20577"/>
          <ac:graphicFrameMkLst>
            <pc:docMk/>
            <pc:sldMk cId="576440527" sldId="263"/>
            <ac:graphicFrameMk id="7" creationId="{93588440-FE43-EB4C-D8E1-7D21073CD94E}"/>
          </ac:graphicFrameMkLst>
        </pc:graphicFrameChg>
        <pc:picChg chg="add del mod">
          <ac:chgData name="S Davies (Guilsfield CP School)" userId="f12b56a8-f181-4ab8-8b33-583f91f1a10a" providerId="ADAL" clId="{DF4763F5-8C4C-4585-B5BF-003E1C5700B9}" dt="2024-10-21T19:25:06.586" v="242" actId="478"/>
          <ac:picMkLst>
            <pc:docMk/>
            <pc:sldMk cId="576440527" sldId="263"/>
            <ac:picMk id="3" creationId="{0ABA82C8-8EE1-AED1-04C3-FCAED90D353A}"/>
          </ac:picMkLst>
        </pc:picChg>
      </pc:sldChg>
      <pc:sldChg chg="delSp add setBg delDesignElem">
        <pc:chgData name="S Davies (Guilsfield CP School)" userId="f12b56a8-f181-4ab8-8b33-583f91f1a10a" providerId="ADAL" clId="{DF4763F5-8C4C-4585-B5BF-003E1C5700B9}" dt="2024-10-23T14:39:18.072" v="534"/>
        <pc:sldMkLst>
          <pc:docMk/>
          <pc:sldMk cId="3214498876" sldId="264"/>
        </pc:sldMkLst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214498876" sldId="264"/>
            <ac:spMk id="10" creationId="{91DC6ABD-215C-4EA8-A483-CEF5B99AB385}"/>
          </ac:spMkLst>
        </pc:spChg>
        <pc:spChg chg="del">
          <ac:chgData name="S Davies (Guilsfield CP School)" userId="f12b56a8-f181-4ab8-8b33-583f91f1a10a" providerId="ADAL" clId="{DF4763F5-8C4C-4585-B5BF-003E1C5700B9}" dt="2024-10-23T14:39:18.072" v="534"/>
          <ac:spMkLst>
            <pc:docMk/>
            <pc:sldMk cId="3214498876" sldId="264"/>
            <ac:spMk id="16" creationId="{04357C93-F0CB-4A1C-8F77-4E9063789819}"/>
          </ac:spMkLst>
        </pc:spChg>
        <pc:grpChg chg="del">
          <ac:chgData name="S Davies (Guilsfield CP School)" userId="f12b56a8-f181-4ab8-8b33-583f91f1a10a" providerId="ADAL" clId="{DF4763F5-8C4C-4585-B5BF-003E1C5700B9}" dt="2024-10-23T14:39:18.072" v="534"/>
          <ac:grpSpMkLst>
            <pc:docMk/>
            <pc:sldMk cId="3214498876" sldId="264"/>
            <ac:grpSpMk id="12" creationId="{3AF6A671-C637-4547-85F4-51B6D1881399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1048D-01E4-6671-9411-B7132FEDE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F66C89-9AE7-7524-672C-3C9076BB4B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C803C-0F73-D6DE-1964-91F65CC06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CAD4B-5FDB-7223-F011-5D53D66DE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AFBA1-A8D4-5A02-DD1E-8FF94B65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3137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0F293-3F5A-341D-A269-B197AFA4F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F92B6-C1A0-C687-5885-74E60CE1B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B5595-F645-AAC5-435E-53A71F1BE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A15AF-7FDD-F724-FFFD-E1B501E9D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876F1D-A865-53C6-820D-83585356F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3341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45468-9992-CA1E-5372-A4903EF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62FAF-1776-FF63-0943-69B0DBA75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0A1B3-1DB0-47B5-C614-64530B4F6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5EBD4-CE4C-444C-D800-C9857A0C5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4FB5-9974-E639-2173-8B21C9744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7874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A86C-C0AC-777A-99E5-DAF817F9E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43EFD-F111-3C97-3E10-8CDC8B6645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17987-B25E-6F56-28FA-748959AB8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BD60-7A76-E7AC-F280-153F0251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CD47C5-236F-AE8A-CEA5-DAD97522D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05750D-3635-D1EE-BF98-5C173E70E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3880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CCEC6-D54D-FC4D-D4E1-F9821B26F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0D3D1-2F5A-F9AD-4252-87836D6804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E1DF1-7E99-05A1-2641-E7D87D70C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D463A9-9569-20DF-3FCD-1864A918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B393A6-3AA2-6BDC-DAFE-908D125A23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71F27-F2D1-CE02-8328-E818F7C6A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55DCD0-2EDE-2133-E63B-3C39F57DB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6CA27D-CF1F-0AAA-E425-CD43307D0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2648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69D7E-81E2-9425-8117-D02C56AC0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FF43E-595A-C1B5-2F5C-B2B65B517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062493-3A3B-EAFD-CE3D-59E186F94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2BC3B0-7D15-503F-A867-1642B1E50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792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DE19F9-1366-97AB-0655-718F1F618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C4D7CF-34E5-23CB-3E68-5FF0F2D5B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9129EA-0F26-6DAC-AFFC-E4D13AED4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20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D52BB-7228-AA42-05B8-0E88E1EFD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4B1C4-2B26-2659-FDD9-88CE4A81E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97A38-2FE9-C39B-FE6D-A07959FED7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937F4-8FE3-7F3B-44EA-382A53BD9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0D12FD-2D07-6C5E-B68F-F8BA7760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C1C9B-63C7-0DBB-CC45-221D1F729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43901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D759-E807-22E2-07B1-5C850FDE8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B372B4-BED8-6207-B786-7B632BA9F8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A94697-6386-DC63-32D7-B8EEE03285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B19A74-09C4-2CD7-D0AD-6EE0EA980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0EB815-AF5D-C3BB-A642-D87F21BFB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A99E05-1E55-5EB5-AAC7-00F87814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2742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1217E-FB11-C50B-55E6-26D5327E2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4DAAB6-9ECE-4F1B-C689-4CC9F44273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1E563-6E96-1166-E2F1-67C0A1A64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7EE92-FFAF-CE3B-527E-E3AA9885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90A7E-4D39-D2CD-67A6-102D0560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15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3785D2-6EC3-CD00-F883-C745EA85B3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07C562-2E4E-1392-EC23-DD8C2EBB4E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806FE-579D-93DF-A727-A4A3E7CC5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3D453-0886-AB30-7ED8-568A823C1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B282F-6FF8-CED4-668F-5A7ACAB20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3401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64658-9DDB-B0B2-7CDA-4C05F8A72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336A8-D4A1-8949-E286-3AD05CC037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D2B23-569A-D473-A484-7E2DD9FF24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23B59A-5C7F-4387-BF58-CFEC0C0CB31D}" type="datetimeFigureOut">
              <a:rPr lang="cy-GB" smtClean="0"/>
              <a:t>23/10/2024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E1827-7AF1-35D5-4102-2AF53ADDBB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68CC3-21D9-F586-F547-DE42835325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FB17BC-1BDF-4183-AFAE-9CD89E5D34B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4870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375375"/>
              </p:ext>
            </p:extLst>
          </p:nvPr>
        </p:nvGraphicFramePr>
        <p:xfrm>
          <a:off x="6851177" y="242939"/>
          <a:ext cx="513127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Gorchmynion</a:t>
                      </a:r>
                      <a:endParaRPr lang="cy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Treiglad</a:t>
                      </a:r>
                      <a:r>
                        <a:rPr lang="cy-GB" sz="1400" b="1" dirty="0"/>
                        <a:t> </a:t>
                      </a:r>
                      <a:r>
                        <a:rPr lang="cy-GB" sz="1400" dirty="0"/>
                        <a:t>rheolau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Ynganiad</a:t>
                      </a:r>
                      <a:endParaRPr lang="cy-GB" sz="1400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2939"/>
            <a:ext cx="57765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Stuart Davies</a:t>
            </a:r>
          </a:p>
          <a:p>
            <a:r>
              <a:rPr lang="cy-GB" dirty="0"/>
              <a:t>Teitl y wers: 	Adolygu ‘hoff’.</a:t>
            </a:r>
          </a:p>
          <a:p>
            <a:r>
              <a:rPr lang="cy-GB" dirty="0"/>
              <a:t>Nod y wers:	 Adolygu ‘hoff’.</a:t>
            </a:r>
          </a:p>
          <a:p>
            <a:r>
              <a:rPr lang="cy-GB" dirty="0"/>
              <a:t>Blwyddyn:	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2731792"/>
              </p:ext>
            </p:extLst>
          </p:nvPr>
        </p:nvGraphicFramePr>
        <p:xfrm>
          <a:off x="6851177" y="1926077"/>
          <a:ext cx="5131274" cy="48574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527950">
                <a:tc>
                  <a:txBody>
                    <a:bodyPr/>
                    <a:lstStyle/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Drilio patrymau a geirfa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G</a:t>
                      </a:r>
                      <a:r>
                        <a:rPr lang="cy-GB" sz="1400" dirty="0">
                          <a:latin typeface="+mn-lt"/>
                        </a:rPr>
                        <a:t>ê</a:t>
                      </a:r>
                      <a:r>
                        <a:rPr lang="cy-GB" sz="1400" dirty="0"/>
                        <a:t>m dis (mewn pâr)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y-GB" sz="1400" dirty="0"/>
                        <a:t>Ymarfer patrymau</a:t>
                      </a:r>
                      <a:endParaRPr lang="cy-GB" sz="1400" dirty="0">
                        <a:latin typeface="+mn-lt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y-GB" sz="1400" dirty="0">
                          <a:latin typeface="+mn-lt"/>
                        </a:rPr>
                        <a:t>Darllen Gweithgaredd: aildrefnu </a:t>
                      </a:r>
                      <a:r>
                        <a:rPr lang="cy-GB" sz="1400" dirty="0">
                          <a:effectLst/>
                          <a:latin typeface="+mn-lt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sgwrs (mewn grŵp)</a:t>
                      </a:r>
                    </a:p>
                    <a:p>
                      <a:pPr marL="0" indent="0"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329457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400" dirty="0"/>
                        <a:t>Rhaglen, diod, bwyd, ffilm, band, lliw, achos, haul, dwlu ar, casáu, doniol, gwych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7813665"/>
              </p:ext>
            </p:extLst>
          </p:nvPr>
        </p:nvGraphicFramePr>
        <p:xfrm>
          <a:off x="400477" y="1705979"/>
          <a:ext cx="5695523" cy="47617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6223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Beth ydy dy hoff _____ di?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Fy hoff ____ i ydy _____.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>
                          <a:latin typeface="+mn-lt"/>
                        </a:rPr>
                        <a:t>Fy hoff ____ ydy ____ achos...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6931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Drilio gyda’r patrymau a geirfa </a:t>
                      </a:r>
                      <a:r>
                        <a:rPr lang="cy-GB" sz="1400" dirty="0"/>
                        <a:t>mis diwethaf.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dirty="0"/>
                        <a:t>Gofyn ac ateb cwestiynau.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Treiglad meddal ar ôl ‘hoff’ ac ‘mae’n’.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sz="1400" b="0" dirty="0">
                          <a:latin typeface="+mn-lt"/>
                        </a:rPr>
                        <a:t>Ansoddeiriau </a:t>
                      </a:r>
                      <a:r>
                        <a:rPr lang="cy-GB" sz="1400" b="0">
                          <a:latin typeface="+mn-lt"/>
                        </a:rPr>
                        <a:t>ar ôl achos. </a:t>
                      </a:r>
                      <a:endParaRPr lang="cy-GB" sz="1400" b="0" dirty="0">
                        <a:latin typeface="+mn-lt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400" b="0" dirty="0">
                        <a:latin typeface="+mn-lt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100" b="0" dirty="0">
                        <a:latin typeface="Comic Sans MS" panose="030F0702030302020204" pitchFamily="66" charset="0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y-GB" sz="1100" b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C531-6422-0270-E9A0-2DDEFDBF8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Nod y wers heddiw: Adolygu ‘hoff’.</a:t>
            </a:r>
          </a:p>
        </p:txBody>
      </p:sp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08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ED3FA6-DFB6-3FCD-0B06-34624F03CD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Beth ydy dy hoff </a:t>
            </a:r>
            <a:r>
              <a:rPr lang="cy-GB">
                <a:latin typeface="Agency FB" panose="020B0503020202020204" pitchFamily="34" charset="0"/>
              </a:rPr>
              <a:t>_____ di?</a:t>
            </a:r>
            <a:endParaRPr lang="cy-GB" dirty="0">
              <a:latin typeface="Agency FB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2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3967" y="912701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Fy hoff ____ i ydy _____.</a:t>
            </a:r>
          </a:p>
        </p:txBody>
      </p:sp>
    </p:spTree>
    <p:extLst>
      <p:ext uri="{BB962C8B-B14F-4D97-AF65-F5344CB8AC3E}">
        <p14:creationId xmlns:p14="http://schemas.microsoft.com/office/powerpoint/2010/main" val="3735533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379900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9395" y="-595086"/>
            <a:ext cx="4171994" cy="2461011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EC2130-9625-972C-CC90-A279CA3EAF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22" y="2050379"/>
            <a:ext cx="3487395" cy="3270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339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7832" y="909286"/>
            <a:ext cx="4733861" cy="473386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106" y="83807"/>
            <a:ext cx="4171994" cy="970980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DC1E7B1-33D3-8D3A-2A5C-ED90490AA022}"/>
              </a:ext>
            </a:extLst>
          </p:cNvPr>
          <p:cNvSpPr txBox="1">
            <a:spLocks/>
          </p:cNvSpPr>
          <p:nvPr/>
        </p:nvSpPr>
        <p:spPr>
          <a:xfrm>
            <a:off x="127066" y="1058192"/>
            <a:ext cx="4171994" cy="24610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y-GB" sz="3000" dirty="0">
              <a:latin typeface="Agency FB" panose="020B0503020202020204" pitchFamily="34" charset="0"/>
            </a:endParaRPr>
          </a:p>
          <a:p>
            <a:pPr algn="l"/>
            <a:r>
              <a:rPr lang="cy-GB" sz="3000" dirty="0">
                <a:latin typeface="Agency FB" panose="020B0503020202020204" pitchFamily="34" charset="0"/>
              </a:rPr>
              <a:t>Fy hoff fwyd i ydy cyrri achos mae’n </a:t>
            </a:r>
            <a:r>
              <a:rPr lang="cy-GB" sz="3000" dirty="0">
                <a:solidFill>
                  <a:srgbClr val="FF0000"/>
                </a:solidFill>
                <a:highlight>
                  <a:srgbClr val="FFFF00"/>
                </a:highlight>
                <a:latin typeface="Agency FB" panose="020B0503020202020204" pitchFamily="34" charset="0"/>
              </a:rPr>
              <a:t>f</a:t>
            </a:r>
            <a:r>
              <a:rPr lang="cy-GB" sz="3000" dirty="0">
                <a:latin typeface="Agency FB" panose="020B0503020202020204" pitchFamily="34" charset="0"/>
              </a:rPr>
              <a:t>lasus. </a:t>
            </a:r>
          </a:p>
          <a:p>
            <a:pPr algn="l"/>
            <a:endParaRPr lang="cy-GB" sz="3000" dirty="0">
              <a:latin typeface="Agency FB" panose="020B0503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9A2FF27-EADE-EA8A-269B-3B8F9DF1C6C6}"/>
              </a:ext>
            </a:extLst>
          </p:cNvPr>
          <p:cNvSpPr txBox="1">
            <a:spLocks/>
          </p:cNvSpPr>
          <p:nvPr/>
        </p:nvSpPr>
        <p:spPr>
          <a:xfrm>
            <a:off x="0" y="1418134"/>
            <a:ext cx="4171994" cy="636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y-GB" sz="3000" dirty="0">
                <a:latin typeface="Agency FB" panose="020B0503020202020204" pitchFamily="34" charset="0"/>
              </a:rPr>
              <a:t>Beth ydy dy hoff </a:t>
            </a:r>
            <a:r>
              <a:rPr lang="cy-GB" sz="3000" dirty="0">
                <a:highlight>
                  <a:srgbClr val="FFFF00"/>
                </a:highlight>
                <a:latin typeface="Agency FB" panose="020B0503020202020204" pitchFamily="34" charset="0"/>
              </a:rPr>
              <a:t>f</a:t>
            </a:r>
            <a:r>
              <a:rPr lang="cy-GB" sz="3000" dirty="0">
                <a:latin typeface="Agency FB" panose="020B0503020202020204" pitchFamily="34" charset="0"/>
              </a:rPr>
              <a:t>wyd di?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793C3D-49B7-E06E-6F12-99D5B9F954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1852" y="569296"/>
            <a:ext cx="2380195" cy="5608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22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A55C8EF-6E1B-2430-EF27-BFEA6610C7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106" y="83807"/>
            <a:ext cx="4171994" cy="970980"/>
          </a:xfrm>
        </p:spPr>
        <p:txBody>
          <a:bodyPr>
            <a:normAutofit/>
          </a:bodyPr>
          <a:lstStyle/>
          <a:p>
            <a:pPr algn="l"/>
            <a:r>
              <a:rPr lang="cy-GB" dirty="0">
                <a:latin typeface="Agency FB" panose="020B0503020202020204" pitchFamily="34" charset="0"/>
              </a:rPr>
              <a:t>Gêm dis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C7C8F5-35F6-7B6A-4C92-DC6E2CE62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3156" y="83806"/>
            <a:ext cx="2514003" cy="639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98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3174" y="1923948"/>
            <a:ext cx="4187121" cy="41871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2DD5CA-14EF-2CA4-CCDF-596763F77720}"/>
              </a:ext>
            </a:extLst>
          </p:cNvPr>
          <p:cNvSpPr txBox="1"/>
          <p:nvPr/>
        </p:nvSpPr>
        <p:spPr>
          <a:xfrm>
            <a:off x="5562390" y="598703"/>
            <a:ext cx="609437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cy-GB" sz="60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il drefnwch y sgwrs</a:t>
            </a:r>
            <a:endParaRPr lang="cy-GB" sz="6000" dirty="0">
              <a:latin typeface="Agency FB" panose="020B0503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A49C5C-B535-13B5-9E31-16570ADAC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418" y="126460"/>
            <a:ext cx="52221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29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C531-6422-0270-E9A0-2DDEFDBF84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5057" y="1055449"/>
            <a:ext cx="5810917" cy="403804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b="1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Gwers nesaf: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Trydydd person: 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Ei hoff fwyd ydy...</a:t>
            </a:r>
            <a:br>
              <a:rPr lang="en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kern="100" dirty="0">
                <a:effectLst/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 hoff wyliau ydy...</a:t>
            </a:r>
            <a:endParaRPr lang="en-GB" kern="100" dirty="0">
              <a:effectLst/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4C4FB1FE-32FA-C066-A4FF-3628438FE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1973" y="875488"/>
            <a:ext cx="4397965" cy="439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293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215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Agency FB</vt:lpstr>
      <vt:lpstr>Aptos</vt:lpstr>
      <vt:lpstr>Aptos Display</vt:lpstr>
      <vt:lpstr>Arial</vt:lpstr>
      <vt:lpstr>Comic Sans MS</vt:lpstr>
      <vt:lpstr>Office Theme</vt:lpstr>
      <vt:lpstr>PowerPoint Presentation</vt:lpstr>
      <vt:lpstr>Nod y wers heddiw: Adolygu ‘hoff’.</vt:lpstr>
      <vt:lpstr>Beth ydy dy hoff _____ di?</vt:lpstr>
      <vt:lpstr>Fy hoff ____ i ydy _____.</vt:lpstr>
      <vt:lpstr>Gêm dis</vt:lpstr>
      <vt:lpstr>Gêm dis</vt:lpstr>
      <vt:lpstr>Gêm dis</vt:lpstr>
      <vt:lpstr>PowerPoint Presentation</vt:lpstr>
      <vt:lpstr>  Gwers nesaf: Trydydd person:  Ei hoff fwyd ydy... Eu hoff wyliau ydy...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1</cp:revision>
  <dcterms:created xsi:type="dcterms:W3CDTF">2024-10-20T19:18:52Z</dcterms:created>
  <dcterms:modified xsi:type="dcterms:W3CDTF">2024-10-23T14:47:16Z</dcterms:modified>
</cp:coreProperties>
</file>