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ADCA75F-BA36-4023-A20E-21110782F9FC}" v="52" dt="2023-05-17T18:42:25.36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776EE-2FBE-936A-3EDD-53F047B2BB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3672A7-3C2C-8814-4C80-92D3AD6CE1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4B1511-95A4-2CD3-F682-9313B97F26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21857-0A35-4CA3-8024-26C9F50F12F7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3AE9ED-E403-46B8-9AB0-ABBFCC21ED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F31065-750E-8F41-F618-2E48841482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EEE83-5022-4905-A1E1-0BC5C12D6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0025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EC5D0-C1DE-1470-49F8-D972973C5E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398DD-1A2F-A301-4CC0-D105EF5C5C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783101-8D08-DD56-67E0-5E10C4A048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21857-0A35-4CA3-8024-26C9F50F12F7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B4D7C7-DBB3-A468-4473-DEE97061D0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FD8654-37EE-0C6C-2DCF-FDBD451103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EEE83-5022-4905-A1E1-0BC5C12D6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783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FA3EB-60B7-05AA-8BE9-4E4B9D543D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CC9AB-D457-74EA-7AC6-53B49C533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B63C89-A620-E87D-867F-54BFF603C6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21857-0A35-4CA3-8024-26C9F50F12F7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9F889C-6482-2D6B-7D93-5FC40B1547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A91541-D289-E086-629B-F8E3590B5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EEE83-5022-4905-A1E1-0BC5C12D6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4609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51C52-F185-9CF2-61F3-9D3A0729F1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D332BB-1E76-48C6-6359-9023F8BD5F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4064F8-28E0-AD3F-B987-6E067E5659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3F7660-70BF-AC0B-FEA7-D7C696BA57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21857-0A35-4CA3-8024-26C9F50F12F7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8CE043-9EE6-AF5E-ACB4-0204EC87D5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0730D2-19CC-3EC6-290A-61657CD547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EEE83-5022-4905-A1E1-0BC5C12D6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6040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227A5-DFEA-C9C3-F315-0E50425A1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BC4A45-A5F9-0421-1E51-E435E698C9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15A0D-4B36-4D9D-CC0D-D2DD087EDF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8B0D79F-DEFC-B2B9-569A-757C17BE2F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9F4C80-5D28-0D7D-FB90-20D8B1E696F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E621CF0-49FD-244C-120A-28394E29B9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21857-0A35-4CA3-8024-26C9F50F12F7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8CB34B1-B5D4-985F-2E0D-7FB64D020A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9D663DA-1385-1060-37C6-3C82E792D7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EEE83-5022-4905-A1E1-0BC5C12D6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6036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78C7F-01CB-57E1-C3C7-894B18DDE9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1B4E0E1-39FE-C440-C81A-D044ACD41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21857-0A35-4CA3-8024-26C9F50F12F7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0E3F6A-9749-835E-3419-6CACA25DF9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006C70-BE50-2B54-AADA-AE7A0CC05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EEE83-5022-4905-A1E1-0BC5C12D6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059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3A7E0B4-CE23-1820-CADC-431E68405A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21857-0A35-4CA3-8024-26C9F50F12F7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1966DB-1F77-0C82-D344-46B0560330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470017-3C57-5846-3E4C-88AC134B8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EEE83-5022-4905-A1E1-0BC5C12D6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6921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68174-0630-DE52-AA5D-8A7B6CFF7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693B79-4B47-5335-4A2A-F8DCDDF33D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1E9632-0580-3725-F649-34B95AA043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2B5720-6AE8-A13A-4B10-2E62A24D5E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21857-0A35-4CA3-8024-26C9F50F12F7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B03C3F-9AA8-775C-C156-1CEF43DD1C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CEA7F0-7BE8-B674-4BAA-EE0B1B2567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EEE83-5022-4905-A1E1-0BC5C12D6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9507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084672-39FF-D143-45B5-36ED24B9CE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3BF1DD-AA04-822C-555B-CAD88E4D273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F89A83-7C50-B501-1381-D2E54199D8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D876D2-BC73-2B45-9F62-1793603B6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21857-0A35-4CA3-8024-26C9F50F12F7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7B1069-7560-9607-5037-C5EAD3163A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167FB2-E51C-B3F6-4DB9-6D469FC99C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EEE83-5022-4905-A1E1-0BC5C12D6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7897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26DAD-9B40-8D90-1697-9113FA83A1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A30A4D-5A59-7B93-3CC9-F38F3A6B2D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18A8CF-A3C3-0E88-B817-5994781803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21857-0A35-4CA3-8024-26C9F50F12F7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CDBC00-6BA8-3941-20D3-F3697B4518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DAD831-75DA-A133-3D04-ECB8C4DCCC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EEE83-5022-4905-A1E1-0BC5C12D6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35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BFE635F-F5E0-B035-75E6-0DFD158B52B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D4466F-8308-AB7C-6F2C-A8CF5862EE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8D98A5-81F0-DF37-1835-242781C6C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21857-0A35-4CA3-8024-26C9F50F12F7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063899-E67C-2BA2-F2FF-92AE05B8E1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2B5DF8-28F1-E020-4C01-B0A83B07F4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EEE83-5022-4905-A1E1-0BC5C12D6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1798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0763E6-2AB7-0B73-F3DC-76C623C14C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AF6D45-9AEE-B2E6-8591-38E426C6D3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C33734-4D87-C746-D73E-711541DDD0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221857-0A35-4CA3-8024-26C9F50F12F7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804567-DED3-850A-DC93-6F218DD5B79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9BCF3E-330D-EB1A-492D-B4EE96223C6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3EEE83-5022-4905-A1E1-0BC5C12D6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8248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161C3B30-E543-34CA-DD8A-8A6BE6A33C3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2608547"/>
              </p:ext>
            </p:extLst>
          </p:nvPr>
        </p:nvGraphicFramePr>
        <p:xfrm>
          <a:off x="245806" y="137652"/>
          <a:ext cx="11257936" cy="656794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257936">
                  <a:extLst>
                    <a:ext uri="{9D8B030D-6E8A-4147-A177-3AD203B41FA5}">
                      <a16:colId xmlns:a16="http://schemas.microsoft.com/office/drawing/2014/main" val="960526898"/>
                    </a:ext>
                  </a:extLst>
                </a:gridCol>
              </a:tblGrid>
              <a:tr h="6567948"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Rezeptionist:   Guten Morgen! Hotel Berlin. Womit kann ich Ihnen behilflich sein? </a:t>
                      </a: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(How may I help you?)</a:t>
                      </a:r>
                      <a:endParaRPr lang="en-GB" sz="20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Frau Schmidt:   Guten Morgen! Ich m</a:t>
                      </a:r>
                      <a:r>
                        <a:rPr lang="en-GB" sz="20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ö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chte gerne ein Hotelzimmer buchen. </a:t>
                      </a: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(Make a reservation)</a:t>
                      </a:r>
                      <a:endParaRPr lang="en-GB" sz="20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Rezeptionist:   Sehr gerne. Wie hei</a:t>
                      </a:r>
                      <a:r>
                        <a:rPr lang="en-GB" sz="2000" i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ß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en Sie? </a:t>
                      </a: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(what is your name [formal])</a:t>
                      </a:r>
                      <a:endParaRPr lang="en-GB" sz="20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Frau Schmidt:   Meine Name ist Alice Gheorghe.</a:t>
                      </a:r>
                    </a:p>
                    <a:p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Rezeptionist:   Sehr sch</a:t>
                      </a:r>
                      <a:r>
                        <a:rPr lang="en-GB" sz="20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ö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n, Frau Gheorghe. F</a:t>
                      </a:r>
                      <a:r>
                        <a:rPr lang="en-GB" sz="20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ü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 wie viele Personen? </a:t>
                      </a: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(for how many people)</a:t>
                      </a:r>
                      <a:endParaRPr lang="en-GB" sz="20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Frau Schmidt:   F</a:t>
                      </a:r>
                      <a:r>
                        <a:rPr lang="en-GB" sz="20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ü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 zwei Personen.</a:t>
                      </a:r>
                    </a:p>
                    <a:p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Rezeptionist:   Ein oder zwei Zimmer?</a:t>
                      </a:r>
                    </a:p>
                    <a:p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Frau Schmidt:   Ein Zimmer, bitte.</a:t>
                      </a:r>
                    </a:p>
                    <a:p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Rezeptionist:   Ein Zimmer mit Doppelbett oder mit zwei Einzelbetten? </a:t>
                      </a: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(double bed or 2 singles)</a:t>
                      </a:r>
                      <a:endParaRPr lang="en-GB" sz="20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Frau Schmidt:   Ein Doppelbett, bitte.</a:t>
                      </a:r>
                    </a:p>
                    <a:p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Rezeptionist:   Sehr gerne. F</a:t>
                      </a:r>
                      <a:r>
                        <a:rPr lang="en-GB" sz="20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ü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 welches Datum? </a:t>
                      </a: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(for what date)</a:t>
                      </a:r>
                      <a:endParaRPr lang="en-GB" sz="20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Frau Schmidt:   F</a:t>
                      </a:r>
                      <a:r>
                        <a:rPr lang="en-GB" sz="20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ü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 den zweiten Juni 2023. </a:t>
                      </a: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(2</a:t>
                      </a:r>
                      <a:r>
                        <a:rPr lang="en-GB" sz="2000" baseline="30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nd</a:t>
                      </a: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of June 2023)</a:t>
                      </a:r>
                      <a:endParaRPr lang="en-GB" sz="20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Rezeptionist:   F</a:t>
                      </a:r>
                      <a:r>
                        <a:rPr lang="en-GB" sz="20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ü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 wie viele N</a:t>
                      </a:r>
                      <a:r>
                        <a:rPr lang="en-GB" sz="20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ä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chte? </a:t>
                      </a: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(How many nights)</a:t>
                      </a:r>
                      <a:endParaRPr lang="en-GB" sz="2000" dirty="0"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Frau Schmidt:   F</a:t>
                      </a:r>
                      <a:r>
                        <a:rPr lang="en-GB" sz="20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ü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 eine Nacht, bitte.</a:t>
                      </a:r>
                    </a:p>
                    <a:p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Rezeptionist:   Gut! Alles ist reserviert. </a:t>
                      </a:r>
                      <a:r>
                        <a:rPr lang="en-GB" sz="2000" dirty="0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(Everything is reserved)</a:t>
                      </a:r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Das Zimmer kostet 83 Euro.</a:t>
                      </a:r>
                    </a:p>
                    <a:p>
                      <a:r>
                        <a:rPr lang="en-GB" sz="2000" dirty="0"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Frau Schmidt:   Super! Vielen Dank. Auf Wiedersehen.</a:t>
                      </a:r>
                    </a:p>
                    <a:p>
                      <a:r>
                        <a:rPr lang="en-GB" sz="2000" dirty="0">
                          <a:effectLst/>
                          <a:latin typeface="+mn-lt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Rezeptionist:   Danke! Auf Wiedersehen. </a:t>
                      </a:r>
                      <a:endParaRPr lang="en-GB" sz="2000" dirty="0">
                        <a:effectLst/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8683067"/>
                  </a:ext>
                </a:extLst>
              </a:tr>
            </a:tbl>
          </a:graphicData>
        </a:graphic>
      </p:graphicFrame>
      <p:pic>
        <p:nvPicPr>
          <p:cNvPr id="25" name="Audio 24">
            <a:hlinkClick r:id="" action="ppaction://media"/>
            <a:extLst>
              <a:ext uri="{FF2B5EF4-FFF2-40B4-BE49-F238E27FC236}">
                <a16:creationId xmlns:a16="http://schemas.microsoft.com/office/drawing/2014/main" id="{F3E2B312-75A3-CD11-36E5-E989DD6574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913724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663"/>
    </mc:Choice>
    <mc:Fallback>
      <p:transition spd="slow" advTm="626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220</Words>
  <Application>Microsoft Office PowerPoint</Application>
  <PresentationFormat>Widescreen</PresentationFormat>
  <Paragraphs>17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Mihaela Cociuba</dc:creator>
  <cp:lastModifiedBy>Mihaela Cociuba</cp:lastModifiedBy>
  <cp:revision>2</cp:revision>
  <dcterms:created xsi:type="dcterms:W3CDTF">2023-05-17T18:20:47Z</dcterms:created>
  <dcterms:modified xsi:type="dcterms:W3CDTF">2023-05-17T18:44:15Z</dcterms:modified>
</cp:coreProperties>
</file>