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78" r:id="rId2"/>
    <p:sldId id="256" r:id="rId3"/>
    <p:sldId id="268" r:id="rId4"/>
    <p:sldId id="273" r:id="rId5"/>
    <p:sldId id="275" r:id="rId6"/>
    <p:sldId id="270" r:id="rId7"/>
    <p:sldId id="276" r:id="rId8"/>
    <p:sldId id="284" r:id="rId9"/>
    <p:sldId id="281" r:id="rId10"/>
    <p:sldId id="279" r:id="rId11"/>
    <p:sldId id="280" r:id="rId12"/>
    <p:sldId id="283" r:id="rId13"/>
  </p:sldIdLst>
  <p:sldSz cx="12192000" cy="6858000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AA80577-9D93-4CAD-96E2-A281980FB73C}" v="1" dt="2026-10-15T13:24:10.74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749" autoAdjust="0"/>
    <p:restoredTop sz="94660"/>
  </p:normalViewPr>
  <p:slideViewPr>
    <p:cSldViewPr snapToGrid="0">
      <p:cViewPr varScale="1">
        <p:scale>
          <a:sx n="78" d="100"/>
          <a:sy n="78" d="100"/>
        </p:scale>
        <p:origin x="662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 Jones (Rhayader CiW School)" userId="0cf9883f-1a10-4a77-8fc5-fb30aa25a1f8" providerId="ADAL" clId="{81CFB61B-E5DF-4774-BDD5-54E07CC38B08}"/>
    <pc:docChg chg="undo redo custSel addSld delSld modSld sldOrd">
      <pc:chgData name="H Jones (Rhayader CiW School)" userId="0cf9883f-1a10-4a77-8fc5-fb30aa25a1f8" providerId="ADAL" clId="{81CFB61B-E5DF-4774-BDD5-54E07CC38B08}" dt="2026-10-15T13:24:40.546" v="5569" actId="404"/>
      <pc:docMkLst>
        <pc:docMk/>
      </pc:docMkLst>
      <pc:sldChg chg="modSp mod">
        <pc:chgData name="H Jones (Rhayader CiW School)" userId="0cf9883f-1a10-4a77-8fc5-fb30aa25a1f8" providerId="ADAL" clId="{81CFB61B-E5DF-4774-BDD5-54E07CC38B08}" dt="2026-09-28T13:34:51.141" v="2236" actId="20577"/>
        <pc:sldMkLst>
          <pc:docMk/>
          <pc:sldMk cId="3889676982" sldId="256"/>
        </pc:sldMkLst>
        <pc:spChg chg="mod">
          <ac:chgData name="H Jones (Rhayader CiW School)" userId="0cf9883f-1a10-4a77-8fc5-fb30aa25a1f8" providerId="ADAL" clId="{81CFB61B-E5DF-4774-BDD5-54E07CC38B08}" dt="2026-09-28T13:34:51.141" v="2236" actId="20577"/>
          <ac:spMkLst>
            <pc:docMk/>
            <pc:sldMk cId="3889676982" sldId="256"/>
            <ac:spMk id="2" creationId="{5B099C27-0622-178C-5B28-FDBE52067472}"/>
          </ac:spMkLst>
        </pc:spChg>
        <pc:spChg chg="mod">
          <ac:chgData name="H Jones (Rhayader CiW School)" userId="0cf9883f-1a10-4a77-8fc5-fb30aa25a1f8" providerId="ADAL" clId="{81CFB61B-E5DF-4774-BDD5-54E07CC38B08}" dt="2026-09-28T08:28:54.978" v="1589" actId="20577"/>
          <ac:spMkLst>
            <pc:docMk/>
            <pc:sldMk cId="3889676982" sldId="256"/>
            <ac:spMk id="3" creationId="{6C5AE2B9-08BE-8F24-0411-F2FDFFA94B3B}"/>
          </ac:spMkLst>
        </pc:spChg>
      </pc:sldChg>
      <pc:sldChg chg="addSp delSp modSp new mod ord setBg delAnim">
        <pc:chgData name="H Jones (Rhayader CiW School)" userId="0cf9883f-1a10-4a77-8fc5-fb30aa25a1f8" providerId="ADAL" clId="{81CFB61B-E5DF-4774-BDD5-54E07CC38B08}" dt="2026-10-06T15:04:39.711" v="2832" actId="1076"/>
        <pc:sldMkLst>
          <pc:docMk/>
          <pc:sldMk cId="2195640186" sldId="268"/>
        </pc:sldMkLst>
        <pc:spChg chg="mod">
          <ac:chgData name="H Jones (Rhayader CiW School)" userId="0cf9883f-1a10-4a77-8fc5-fb30aa25a1f8" providerId="ADAL" clId="{81CFB61B-E5DF-4774-BDD5-54E07CC38B08}" dt="2026-10-05T11:43:55.574" v="2244" actId="1076"/>
          <ac:spMkLst>
            <pc:docMk/>
            <pc:sldMk cId="2195640186" sldId="268"/>
            <ac:spMk id="2" creationId="{46F08061-99C7-E80C-AE51-B773A8586E3F}"/>
          </ac:spMkLst>
        </pc:spChg>
        <pc:spChg chg="add mod">
          <ac:chgData name="H Jones (Rhayader CiW School)" userId="0cf9883f-1a10-4a77-8fc5-fb30aa25a1f8" providerId="ADAL" clId="{81CFB61B-E5DF-4774-BDD5-54E07CC38B08}" dt="2026-10-06T15:04:39.711" v="2832" actId="1076"/>
          <ac:spMkLst>
            <pc:docMk/>
            <pc:sldMk cId="2195640186" sldId="268"/>
            <ac:spMk id="3" creationId="{67E56040-CAE5-EC3A-E8B3-EAB3B40DA2AC}"/>
          </ac:spMkLst>
        </pc:spChg>
      </pc:sldChg>
      <pc:sldChg chg="addSp delSp modSp new mod ord setBg">
        <pc:chgData name="H Jones (Rhayader CiW School)" userId="0cf9883f-1a10-4a77-8fc5-fb30aa25a1f8" providerId="ADAL" clId="{81CFB61B-E5DF-4774-BDD5-54E07CC38B08}" dt="2026-10-12T10:19:49.939" v="5463" actId="1036"/>
        <pc:sldMkLst>
          <pc:docMk/>
          <pc:sldMk cId="4185463945" sldId="270"/>
        </pc:sldMkLst>
        <pc:spChg chg="add mod">
          <ac:chgData name="H Jones (Rhayader CiW School)" userId="0cf9883f-1a10-4a77-8fc5-fb30aa25a1f8" providerId="ADAL" clId="{81CFB61B-E5DF-4774-BDD5-54E07CC38B08}" dt="2026-10-05T12:06:37.442" v="2382" actId="1076"/>
          <ac:spMkLst>
            <pc:docMk/>
            <pc:sldMk cId="4185463945" sldId="270"/>
            <ac:spMk id="3" creationId="{5917344A-DB01-4CDA-005F-AE1648EE626B}"/>
          </ac:spMkLst>
        </pc:spChg>
        <pc:spChg chg="add mod">
          <ac:chgData name="H Jones (Rhayader CiW School)" userId="0cf9883f-1a10-4a77-8fc5-fb30aa25a1f8" providerId="ADAL" clId="{81CFB61B-E5DF-4774-BDD5-54E07CC38B08}" dt="2026-10-05T13:11:42.663" v="2390" actId="1076"/>
          <ac:spMkLst>
            <pc:docMk/>
            <pc:sldMk cId="4185463945" sldId="270"/>
            <ac:spMk id="6" creationId="{C5972B56-E071-B3ED-F82B-B8B40920B740}"/>
          </ac:spMkLst>
        </pc:spChg>
        <pc:spChg chg="add mod">
          <ac:chgData name="H Jones (Rhayader CiW School)" userId="0cf9883f-1a10-4a77-8fc5-fb30aa25a1f8" providerId="ADAL" clId="{81CFB61B-E5DF-4774-BDD5-54E07CC38B08}" dt="2026-10-05T12:06:38.957" v="2383" actId="1076"/>
          <ac:spMkLst>
            <pc:docMk/>
            <pc:sldMk cId="4185463945" sldId="270"/>
            <ac:spMk id="8" creationId="{CC622739-649C-494F-A79E-B54CC66E10AD}"/>
          </ac:spMkLst>
        </pc:spChg>
        <pc:spChg chg="add mod">
          <ac:chgData name="H Jones (Rhayader CiW School)" userId="0cf9883f-1a10-4a77-8fc5-fb30aa25a1f8" providerId="ADAL" clId="{81CFB61B-E5DF-4774-BDD5-54E07CC38B08}" dt="2026-10-05T12:06:45.155" v="2385" actId="1076"/>
          <ac:spMkLst>
            <pc:docMk/>
            <pc:sldMk cId="4185463945" sldId="270"/>
            <ac:spMk id="11" creationId="{D87AA398-9C93-F40F-26EE-67ACB1F2DC62}"/>
          </ac:spMkLst>
        </pc:spChg>
        <pc:spChg chg="add mod">
          <ac:chgData name="H Jones (Rhayader CiW School)" userId="0cf9883f-1a10-4a77-8fc5-fb30aa25a1f8" providerId="ADAL" clId="{81CFB61B-E5DF-4774-BDD5-54E07CC38B08}" dt="2026-09-28T13:27:40.617" v="2130" actId="1076"/>
          <ac:spMkLst>
            <pc:docMk/>
            <pc:sldMk cId="4185463945" sldId="270"/>
            <ac:spMk id="13" creationId="{07179ADE-66B3-E347-D787-3BFF44085004}"/>
          </ac:spMkLst>
        </pc:spChg>
        <pc:spChg chg="add mod">
          <ac:chgData name="H Jones (Rhayader CiW School)" userId="0cf9883f-1a10-4a77-8fc5-fb30aa25a1f8" providerId="ADAL" clId="{81CFB61B-E5DF-4774-BDD5-54E07CC38B08}" dt="2026-10-05T12:06:53.067" v="2387" actId="1076"/>
          <ac:spMkLst>
            <pc:docMk/>
            <pc:sldMk cId="4185463945" sldId="270"/>
            <ac:spMk id="15" creationId="{BE2C3713-7686-1260-B4EF-E9059B08788C}"/>
          </ac:spMkLst>
        </pc:spChg>
        <pc:picChg chg="add mod">
          <ac:chgData name="H Jones (Rhayader CiW School)" userId="0cf9883f-1a10-4a77-8fc5-fb30aa25a1f8" providerId="ADAL" clId="{81CFB61B-E5DF-4774-BDD5-54E07CC38B08}" dt="2026-10-12T10:19:49.939" v="5463" actId="1036"/>
          <ac:picMkLst>
            <pc:docMk/>
            <pc:sldMk cId="4185463945" sldId="270"/>
            <ac:picMk id="4" creationId="{151E49F7-0A56-EEE8-A972-163456895B48}"/>
          </ac:picMkLst>
        </pc:picChg>
        <pc:picChg chg="add mod">
          <ac:chgData name="H Jones (Rhayader CiW School)" userId="0cf9883f-1a10-4a77-8fc5-fb30aa25a1f8" providerId="ADAL" clId="{81CFB61B-E5DF-4774-BDD5-54E07CC38B08}" dt="2026-09-28T10:16:01.483" v="1847" actId="1076"/>
          <ac:picMkLst>
            <pc:docMk/>
            <pc:sldMk cId="4185463945" sldId="270"/>
            <ac:picMk id="5" creationId="{CB9EFCF2-CCC2-76BF-EDFE-4D20B1C259D3}"/>
          </ac:picMkLst>
        </pc:picChg>
        <pc:picChg chg="add mod">
          <ac:chgData name="H Jones (Rhayader CiW School)" userId="0cf9883f-1a10-4a77-8fc5-fb30aa25a1f8" providerId="ADAL" clId="{81CFB61B-E5DF-4774-BDD5-54E07CC38B08}" dt="2026-09-28T10:16:11.309" v="1849" actId="1076"/>
          <ac:picMkLst>
            <pc:docMk/>
            <pc:sldMk cId="4185463945" sldId="270"/>
            <ac:picMk id="7" creationId="{70923746-12C2-607A-5CB8-750FA4A4CEE7}"/>
          </ac:picMkLst>
        </pc:picChg>
        <pc:picChg chg="add mod">
          <ac:chgData name="H Jones (Rhayader CiW School)" userId="0cf9883f-1a10-4a77-8fc5-fb30aa25a1f8" providerId="ADAL" clId="{81CFB61B-E5DF-4774-BDD5-54E07CC38B08}" dt="2026-09-28T10:16:18.756" v="1851" actId="1076"/>
          <ac:picMkLst>
            <pc:docMk/>
            <pc:sldMk cId="4185463945" sldId="270"/>
            <ac:picMk id="9" creationId="{7D699B07-3D31-8173-8A17-785A7D987716}"/>
          </ac:picMkLst>
        </pc:picChg>
        <pc:picChg chg="add mod">
          <ac:chgData name="H Jones (Rhayader CiW School)" userId="0cf9883f-1a10-4a77-8fc5-fb30aa25a1f8" providerId="ADAL" clId="{81CFB61B-E5DF-4774-BDD5-54E07CC38B08}" dt="2026-09-28T10:16:24.629" v="1853" actId="1076"/>
          <ac:picMkLst>
            <pc:docMk/>
            <pc:sldMk cId="4185463945" sldId="270"/>
            <ac:picMk id="12" creationId="{89C70C03-D0CF-3F6C-E571-8C7F2005E8A7}"/>
          </ac:picMkLst>
        </pc:picChg>
      </pc:sldChg>
      <pc:sldChg chg="addSp delSp modSp new mod setBg">
        <pc:chgData name="H Jones (Rhayader CiW School)" userId="0cf9883f-1a10-4a77-8fc5-fb30aa25a1f8" providerId="ADAL" clId="{81CFB61B-E5DF-4774-BDD5-54E07CC38B08}" dt="2026-10-12T10:19:36.924" v="5461" actId="20577"/>
        <pc:sldMkLst>
          <pc:docMk/>
          <pc:sldMk cId="1556902998" sldId="273"/>
        </pc:sldMkLst>
        <pc:spChg chg="add mod">
          <ac:chgData name="H Jones (Rhayader CiW School)" userId="0cf9883f-1a10-4a77-8fc5-fb30aa25a1f8" providerId="ADAL" clId="{81CFB61B-E5DF-4774-BDD5-54E07CC38B08}" dt="2026-10-12T10:19:36.924" v="5461" actId="20577"/>
          <ac:spMkLst>
            <pc:docMk/>
            <pc:sldMk cId="1556902998" sldId="273"/>
            <ac:spMk id="2" creationId="{C8F131BC-8C20-17A2-8887-43D07FA5949D}"/>
          </ac:spMkLst>
        </pc:spChg>
        <pc:picChg chg="add mod">
          <ac:chgData name="H Jones (Rhayader CiW School)" userId="0cf9883f-1a10-4a77-8fc5-fb30aa25a1f8" providerId="ADAL" clId="{81CFB61B-E5DF-4774-BDD5-54E07CC38B08}" dt="2026-09-28T09:46:36.880" v="1606" actId="1076"/>
          <ac:picMkLst>
            <pc:docMk/>
            <pc:sldMk cId="1556902998" sldId="273"/>
            <ac:picMk id="4" creationId="{E96DCBBA-1024-11C4-4846-3DDADD34C729}"/>
          </ac:picMkLst>
        </pc:picChg>
        <pc:picChg chg="add mod">
          <ac:chgData name="H Jones (Rhayader CiW School)" userId="0cf9883f-1a10-4a77-8fc5-fb30aa25a1f8" providerId="ADAL" clId="{81CFB61B-E5DF-4774-BDD5-54E07CC38B08}" dt="2026-09-28T11:37:54.311" v="2020" actId="1076"/>
          <ac:picMkLst>
            <pc:docMk/>
            <pc:sldMk cId="1556902998" sldId="273"/>
            <ac:picMk id="5" creationId="{C8942F06-552B-C4E8-82F0-41DDC38B5772}"/>
          </ac:picMkLst>
        </pc:picChg>
        <pc:picChg chg="add mod">
          <ac:chgData name="H Jones (Rhayader CiW School)" userId="0cf9883f-1a10-4a77-8fc5-fb30aa25a1f8" providerId="ADAL" clId="{81CFB61B-E5DF-4774-BDD5-54E07CC38B08}" dt="2026-09-28T09:51:30.515" v="1656" actId="1076"/>
          <ac:picMkLst>
            <pc:docMk/>
            <pc:sldMk cId="1556902998" sldId="273"/>
            <ac:picMk id="6" creationId="{1BB48C67-6A45-EC8F-DA51-5A9C89D82A28}"/>
          </ac:picMkLst>
        </pc:picChg>
        <pc:picChg chg="add mod">
          <ac:chgData name="H Jones (Rhayader CiW School)" userId="0cf9883f-1a10-4a77-8fc5-fb30aa25a1f8" providerId="ADAL" clId="{81CFB61B-E5DF-4774-BDD5-54E07CC38B08}" dt="2026-10-06T20:13:49.233" v="4428" actId="1076"/>
          <ac:picMkLst>
            <pc:docMk/>
            <pc:sldMk cId="1556902998" sldId="273"/>
            <ac:picMk id="7" creationId="{71BDE235-EC40-C42F-38F4-B1E3B3FF8929}"/>
          </ac:picMkLst>
        </pc:picChg>
        <pc:picChg chg="add mod">
          <ac:chgData name="H Jones (Rhayader CiW School)" userId="0cf9883f-1a10-4a77-8fc5-fb30aa25a1f8" providerId="ADAL" clId="{81CFB61B-E5DF-4774-BDD5-54E07CC38B08}" dt="2026-09-28T09:51:31.794" v="1657" actId="1076"/>
          <ac:picMkLst>
            <pc:docMk/>
            <pc:sldMk cId="1556902998" sldId="273"/>
            <ac:picMk id="8" creationId="{9A15CECE-7C18-ECF9-DD90-197FC22CF39E}"/>
          </ac:picMkLst>
        </pc:picChg>
        <pc:picChg chg="add mod">
          <ac:chgData name="H Jones (Rhayader CiW School)" userId="0cf9883f-1a10-4a77-8fc5-fb30aa25a1f8" providerId="ADAL" clId="{81CFB61B-E5DF-4774-BDD5-54E07CC38B08}" dt="2026-10-06T20:13:51.676" v="4429" actId="1076"/>
          <ac:picMkLst>
            <pc:docMk/>
            <pc:sldMk cId="1556902998" sldId="273"/>
            <ac:picMk id="9" creationId="{F134A532-10F2-8A0C-F767-D9A2EE5A2569}"/>
          </ac:picMkLst>
        </pc:picChg>
        <pc:picChg chg="add mod">
          <ac:chgData name="H Jones (Rhayader CiW School)" userId="0cf9883f-1a10-4a77-8fc5-fb30aa25a1f8" providerId="ADAL" clId="{81CFB61B-E5DF-4774-BDD5-54E07CC38B08}" dt="2026-09-28T11:37:52.324" v="2019" actId="1076"/>
          <ac:picMkLst>
            <pc:docMk/>
            <pc:sldMk cId="1556902998" sldId="273"/>
            <ac:picMk id="10" creationId="{C8CCEE3C-943D-FFD6-25F5-9DDCBF9AC0E6}"/>
          </ac:picMkLst>
        </pc:picChg>
        <pc:picChg chg="add mod">
          <ac:chgData name="H Jones (Rhayader CiW School)" userId="0cf9883f-1a10-4a77-8fc5-fb30aa25a1f8" providerId="ADAL" clId="{81CFB61B-E5DF-4774-BDD5-54E07CC38B08}" dt="2026-09-28T09:55:26.040" v="1663" actId="1076"/>
          <ac:picMkLst>
            <pc:docMk/>
            <pc:sldMk cId="1556902998" sldId="273"/>
            <ac:picMk id="11" creationId="{E10028A2-8135-403E-9F4C-B39021772CFD}"/>
          </ac:picMkLst>
        </pc:picChg>
      </pc:sldChg>
      <pc:sldChg chg="addSp delSp modSp add mod ord">
        <pc:chgData name="H Jones (Rhayader CiW School)" userId="0cf9883f-1a10-4a77-8fc5-fb30aa25a1f8" providerId="ADAL" clId="{81CFB61B-E5DF-4774-BDD5-54E07CC38B08}" dt="2026-10-11T11:01:39.460" v="4443" actId="14100"/>
        <pc:sldMkLst>
          <pc:docMk/>
          <pc:sldMk cId="1734932756" sldId="275"/>
        </pc:sldMkLst>
        <pc:spChg chg="mod">
          <ac:chgData name="H Jones (Rhayader CiW School)" userId="0cf9883f-1a10-4a77-8fc5-fb30aa25a1f8" providerId="ADAL" clId="{81CFB61B-E5DF-4774-BDD5-54E07CC38B08}" dt="2026-10-06T14:28:54.827" v="2490" actId="1076"/>
          <ac:spMkLst>
            <pc:docMk/>
            <pc:sldMk cId="1734932756" sldId="275"/>
            <ac:spMk id="2" creationId="{95326B10-C55C-7149-71DF-193A17475E7E}"/>
          </ac:spMkLst>
        </pc:spChg>
        <pc:graphicFrameChg chg="add mod modGraphic">
          <ac:chgData name="H Jones (Rhayader CiW School)" userId="0cf9883f-1a10-4a77-8fc5-fb30aa25a1f8" providerId="ADAL" clId="{81CFB61B-E5DF-4774-BDD5-54E07CC38B08}" dt="2026-10-11T11:01:39.460" v="4443" actId="14100"/>
          <ac:graphicFrameMkLst>
            <pc:docMk/>
            <pc:sldMk cId="1734932756" sldId="275"/>
            <ac:graphicFrameMk id="4" creationId="{CBE1152F-2A3D-1F62-80E1-8C1677D69524}"/>
          </ac:graphicFrameMkLst>
        </pc:graphicFrameChg>
      </pc:sldChg>
      <pc:sldChg chg="addSp delSp modSp add mod ord">
        <pc:chgData name="H Jones (Rhayader CiW School)" userId="0cf9883f-1a10-4a77-8fc5-fb30aa25a1f8" providerId="ADAL" clId="{81CFB61B-E5DF-4774-BDD5-54E07CC38B08}" dt="2026-10-13T08:41:09.070" v="5483" actId="20577"/>
        <pc:sldMkLst>
          <pc:docMk/>
          <pc:sldMk cId="4196734386" sldId="276"/>
        </pc:sldMkLst>
        <pc:spChg chg="add mod">
          <ac:chgData name="H Jones (Rhayader CiW School)" userId="0cf9883f-1a10-4a77-8fc5-fb30aa25a1f8" providerId="ADAL" clId="{81CFB61B-E5DF-4774-BDD5-54E07CC38B08}" dt="2026-10-13T08:41:09.070" v="5483" actId="20577"/>
          <ac:spMkLst>
            <pc:docMk/>
            <pc:sldMk cId="4196734386" sldId="276"/>
            <ac:spMk id="14" creationId="{69492B59-35C2-D66D-516D-185837AD1F57}"/>
          </ac:spMkLst>
        </pc:spChg>
        <pc:spChg chg="add mod">
          <ac:chgData name="H Jones (Rhayader CiW School)" userId="0cf9883f-1a10-4a77-8fc5-fb30aa25a1f8" providerId="ADAL" clId="{81CFB61B-E5DF-4774-BDD5-54E07CC38B08}" dt="2026-10-11T19:31:28.333" v="4688" actId="1076"/>
          <ac:spMkLst>
            <pc:docMk/>
            <pc:sldMk cId="4196734386" sldId="276"/>
            <ac:spMk id="15" creationId="{F03EBE56-5309-9D1E-446D-3A05C442C7D6}"/>
          </ac:spMkLst>
        </pc:spChg>
        <pc:graphicFrameChg chg="add mod">
          <ac:chgData name="H Jones (Rhayader CiW School)" userId="0cf9883f-1a10-4a77-8fc5-fb30aa25a1f8" providerId="ADAL" clId="{81CFB61B-E5DF-4774-BDD5-54E07CC38B08}" dt="2026-10-11T19:32:35.782" v="4690" actId="1076"/>
          <ac:graphicFrameMkLst>
            <pc:docMk/>
            <pc:sldMk cId="4196734386" sldId="276"/>
            <ac:graphicFrameMk id="3" creationId="{7FB22A0F-76A8-562D-F62D-46F4ED7E9D2B}"/>
          </ac:graphicFrameMkLst>
        </pc:graphicFrameChg>
        <pc:graphicFrameChg chg="add mod modGraphic">
          <ac:chgData name="H Jones (Rhayader CiW School)" userId="0cf9883f-1a10-4a77-8fc5-fb30aa25a1f8" providerId="ADAL" clId="{81CFB61B-E5DF-4774-BDD5-54E07CC38B08}" dt="2026-10-06T14:49:46.305" v="2766" actId="1076"/>
          <ac:graphicFrameMkLst>
            <pc:docMk/>
            <pc:sldMk cId="4196734386" sldId="276"/>
            <ac:graphicFrameMk id="6" creationId="{94BC8BFF-8547-FA5C-12B6-285F1C753FB2}"/>
          </ac:graphicFrameMkLst>
        </pc:graphicFrameChg>
        <pc:picChg chg="add mod">
          <ac:chgData name="H Jones (Rhayader CiW School)" userId="0cf9883f-1a10-4a77-8fc5-fb30aa25a1f8" providerId="ADAL" clId="{81CFB61B-E5DF-4774-BDD5-54E07CC38B08}" dt="2026-10-06T14:47:48.186" v="2749" actId="1076"/>
          <ac:picMkLst>
            <pc:docMk/>
            <pc:sldMk cId="4196734386" sldId="276"/>
            <ac:picMk id="7" creationId="{393E79E2-4D9C-7C86-4835-4EEF7EF2C831}"/>
          </ac:picMkLst>
        </pc:picChg>
        <pc:picChg chg="add mod">
          <ac:chgData name="H Jones (Rhayader CiW School)" userId="0cf9883f-1a10-4a77-8fc5-fb30aa25a1f8" providerId="ADAL" clId="{81CFB61B-E5DF-4774-BDD5-54E07CC38B08}" dt="2026-10-06T14:48:07.207" v="2752" actId="14100"/>
          <ac:picMkLst>
            <pc:docMk/>
            <pc:sldMk cId="4196734386" sldId="276"/>
            <ac:picMk id="8" creationId="{E05FAD61-E86B-E597-EB0D-FCC0118E648C}"/>
          </ac:picMkLst>
        </pc:picChg>
        <pc:picChg chg="add mod">
          <ac:chgData name="H Jones (Rhayader CiW School)" userId="0cf9883f-1a10-4a77-8fc5-fb30aa25a1f8" providerId="ADAL" clId="{81CFB61B-E5DF-4774-BDD5-54E07CC38B08}" dt="2026-10-06T14:48:13.343" v="2756" actId="1076"/>
          <ac:picMkLst>
            <pc:docMk/>
            <pc:sldMk cId="4196734386" sldId="276"/>
            <ac:picMk id="9" creationId="{36CF16A8-2E89-FBF5-27CD-3A07C98F4136}"/>
          </ac:picMkLst>
        </pc:picChg>
        <pc:picChg chg="add mod">
          <ac:chgData name="H Jones (Rhayader CiW School)" userId="0cf9883f-1a10-4a77-8fc5-fb30aa25a1f8" providerId="ADAL" clId="{81CFB61B-E5DF-4774-BDD5-54E07CC38B08}" dt="2026-10-06T14:48:26.831" v="2758" actId="1076"/>
          <ac:picMkLst>
            <pc:docMk/>
            <pc:sldMk cId="4196734386" sldId="276"/>
            <ac:picMk id="10" creationId="{B7E9D5F9-91E9-4977-2EDD-6B1706CD9930}"/>
          </ac:picMkLst>
        </pc:picChg>
        <pc:picChg chg="add mod">
          <ac:chgData name="H Jones (Rhayader CiW School)" userId="0cf9883f-1a10-4a77-8fc5-fb30aa25a1f8" providerId="ADAL" clId="{81CFB61B-E5DF-4774-BDD5-54E07CC38B08}" dt="2026-10-06T14:48:36.288" v="2760" actId="1076"/>
          <ac:picMkLst>
            <pc:docMk/>
            <pc:sldMk cId="4196734386" sldId="276"/>
            <ac:picMk id="11" creationId="{1051AC9C-8C5C-8806-4ABD-CCD2B1DAE665}"/>
          </ac:picMkLst>
        </pc:picChg>
        <pc:picChg chg="add mod">
          <ac:chgData name="H Jones (Rhayader CiW School)" userId="0cf9883f-1a10-4a77-8fc5-fb30aa25a1f8" providerId="ADAL" clId="{81CFB61B-E5DF-4774-BDD5-54E07CC38B08}" dt="2026-10-06T14:48:56.576" v="2762" actId="1076"/>
          <ac:picMkLst>
            <pc:docMk/>
            <pc:sldMk cId="4196734386" sldId="276"/>
            <ac:picMk id="12" creationId="{7E5F4EBA-7D17-C0D8-8B06-05C04FB63D7E}"/>
          </ac:picMkLst>
        </pc:picChg>
        <pc:picChg chg="add mod">
          <ac:chgData name="H Jones (Rhayader CiW School)" userId="0cf9883f-1a10-4a77-8fc5-fb30aa25a1f8" providerId="ADAL" clId="{81CFB61B-E5DF-4774-BDD5-54E07CC38B08}" dt="2026-10-06T14:49:06.782" v="2764" actId="1076"/>
          <ac:picMkLst>
            <pc:docMk/>
            <pc:sldMk cId="4196734386" sldId="276"/>
            <ac:picMk id="13" creationId="{42845331-00B1-6D27-3018-ABD0D6F95DDF}"/>
          </ac:picMkLst>
        </pc:picChg>
      </pc:sldChg>
      <pc:sldChg chg="modSp add mod">
        <pc:chgData name="H Jones (Rhayader CiW School)" userId="0cf9883f-1a10-4a77-8fc5-fb30aa25a1f8" providerId="ADAL" clId="{81CFB61B-E5DF-4774-BDD5-54E07CC38B08}" dt="2026-10-12T09:37:52.337" v="5355" actId="13926"/>
        <pc:sldMkLst>
          <pc:docMk/>
          <pc:sldMk cId="576440527" sldId="278"/>
        </pc:sldMkLst>
        <pc:spChg chg="mod">
          <ac:chgData name="H Jones (Rhayader CiW School)" userId="0cf9883f-1a10-4a77-8fc5-fb30aa25a1f8" providerId="ADAL" clId="{81CFB61B-E5DF-4774-BDD5-54E07CC38B08}" dt="2026-10-06T19:46:12.380" v="3018" actId="20577"/>
          <ac:spMkLst>
            <pc:docMk/>
            <pc:sldMk cId="576440527" sldId="278"/>
            <ac:spMk id="5" creationId="{D9F61624-08D0-98AA-E59E-1521B69908FE}"/>
          </ac:spMkLst>
        </pc:spChg>
        <pc:graphicFrameChg chg="mod modGraphic">
          <ac:chgData name="H Jones (Rhayader CiW School)" userId="0cf9883f-1a10-4a77-8fc5-fb30aa25a1f8" providerId="ADAL" clId="{81CFB61B-E5DF-4774-BDD5-54E07CC38B08}" dt="2026-10-11T19:55:45.885" v="5078" actId="20577"/>
          <ac:graphicFrameMkLst>
            <pc:docMk/>
            <pc:sldMk cId="576440527" sldId="278"/>
            <ac:graphicFrameMk id="4" creationId="{7B1E6C42-EFA2-D762-4F69-D3185BC952BB}"/>
          </ac:graphicFrameMkLst>
        </pc:graphicFrameChg>
        <pc:graphicFrameChg chg="mod modGraphic">
          <ac:chgData name="H Jones (Rhayader CiW School)" userId="0cf9883f-1a10-4a77-8fc5-fb30aa25a1f8" providerId="ADAL" clId="{81CFB61B-E5DF-4774-BDD5-54E07CC38B08}" dt="2026-10-11T20:02:13.811" v="5353" actId="20577"/>
          <ac:graphicFrameMkLst>
            <pc:docMk/>
            <pc:sldMk cId="576440527" sldId="278"/>
            <ac:graphicFrameMk id="6" creationId="{996A5E25-0E64-8DAC-5294-0D622B69C6BB}"/>
          </ac:graphicFrameMkLst>
        </pc:graphicFrameChg>
        <pc:graphicFrameChg chg="mod modGraphic">
          <ac:chgData name="H Jones (Rhayader CiW School)" userId="0cf9883f-1a10-4a77-8fc5-fb30aa25a1f8" providerId="ADAL" clId="{81CFB61B-E5DF-4774-BDD5-54E07CC38B08}" dt="2026-10-12T09:37:52.337" v="5355" actId="13926"/>
          <ac:graphicFrameMkLst>
            <pc:docMk/>
            <pc:sldMk cId="576440527" sldId="278"/>
            <ac:graphicFrameMk id="7" creationId="{93588440-FE43-EB4C-D8E1-7D21073CD94E}"/>
          </ac:graphicFrameMkLst>
        </pc:graphicFrameChg>
      </pc:sldChg>
      <pc:sldChg chg="addSp modSp new mod">
        <pc:chgData name="H Jones (Rhayader CiW School)" userId="0cf9883f-1a10-4a77-8fc5-fb30aa25a1f8" providerId="ADAL" clId="{81CFB61B-E5DF-4774-BDD5-54E07CC38B08}" dt="2026-10-06T20:06:23.156" v="4363" actId="113"/>
        <pc:sldMkLst>
          <pc:docMk/>
          <pc:sldMk cId="3960176241" sldId="279"/>
        </pc:sldMkLst>
        <pc:spChg chg="mod">
          <ac:chgData name="H Jones (Rhayader CiW School)" userId="0cf9883f-1a10-4a77-8fc5-fb30aa25a1f8" providerId="ADAL" clId="{81CFB61B-E5DF-4774-BDD5-54E07CC38B08}" dt="2026-10-06T20:06:23.156" v="4363" actId="113"/>
          <ac:spMkLst>
            <pc:docMk/>
            <pc:sldMk cId="3960176241" sldId="279"/>
            <ac:spMk id="2" creationId="{191119BA-EBE6-563E-9367-D930EF1D0D8C}"/>
          </ac:spMkLst>
        </pc:spChg>
        <pc:picChg chg="add">
          <ac:chgData name="H Jones (Rhayader CiW School)" userId="0cf9883f-1a10-4a77-8fc5-fb30aa25a1f8" providerId="ADAL" clId="{81CFB61B-E5DF-4774-BDD5-54E07CC38B08}" dt="2026-10-06T20:02:41.735" v="4344" actId="22"/>
          <ac:picMkLst>
            <pc:docMk/>
            <pc:sldMk cId="3960176241" sldId="279"/>
            <ac:picMk id="5" creationId="{56B7A758-4595-2EF9-5760-305D23BF9C1B}"/>
          </ac:picMkLst>
        </pc:picChg>
      </pc:sldChg>
      <pc:sldChg chg="addSp modSp new mod">
        <pc:chgData name="H Jones (Rhayader CiW School)" userId="0cf9883f-1a10-4a77-8fc5-fb30aa25a1f8" providerId="ADAL" clId="{81CFB61B-E5DF-4774-BDD5-54E07CC38B08}" dt="2026-10-06T20:04:33.743" v="4354" actId="14100"/>
        <pc:sldMkLst>
          <pc:docMk/>
          <pc:sldMk cId="208720480" sldId="280"/>
        </pc:sldMkLst>
        <pc:picChg chg="add mod">
          <ac:chgData name="H Jones (Rhayader CiW School)" userId="0cf9883f-1a10-4a77-8fc5-fb30aa25a1f8" providerId="ADAL" clId="{81CFB61B-E5DF-4774-BDD5-54E07CC38B08}" dt="2026-10-06T20:03:43.467" v="4348" actId="14100"/>
          <ac:picMkLst>
            <pc:docMk/>
            <pc:sldMk cId="208720480" sldId="280"/>
            <ac:picMk id="5" creationId="{317761A6-F349-393A-DF79-EA46A30923F8}"/>
          </ac:picMkLst>
        </pc:picChg>
        <pc:picChg chg="add mod">
          <ac:chgData name="H Jones (Rhayader CiW School)" userId="0cf9883f-1a10-4a77-8fc5-fb30aa25a1f8" providerId="ADAL" clId="{81CFB61B-E5DF-4774-BDD5-54E07CC38B08}" dt="2026-10-06T20:04:11.201" v="4351" actId="14100"/>
          <ac:picMkLst>
            <pc:docMk/>
            <pc:sldMk cId="208720480" sldId="280"/>
            <ac:picMk id="7" creationId="{25D53945-074C-1595-DF1C-A0A34D71FC00}"/>
          </ac:picMkLst>
        </pc:picChg>
        <pc:picChg chg="add mod">
          <ac:chgData name="H Jones (Rhayader CiW School)" userId="0cf9883f-1a10-4a77-8fc5-fb30aa25a1f8" providerId="ADAL" clId="{81CFB61B-E5DF-4774-BDD5-54E07CC38B08}" dt="2026-10-06T20:04:33.743" v="4354" actId="14100"/>
          <ac:picMkLst>
            <pc:docMk/>
            <pc:sldMk cId="208720480" sldId="280"/>
            <ac:picMk id="9" creationId="{BA667281-3303-402A-77FF-965A53EE1E2E}"/>
          </ac:picMkLst>
        </pc:picChg>
      </pc:sldChg>
      <pc:sldChg chg="addSp delSp modSp add mod ord">
        <pc:chgData name="H Jones (Rhayader CiW School)" userId="0cf9883f-1a10-4a77-8fc5-fb30aa25a1f8" providerId="ADAL" clId="{81CFB61B-E5DF-4774-BDD5-54E07CC38B08}" dt="2026-10-11T11:11:13.276" v="4557"/>
        <pc:sldMkLst>
          <pc:docMk/>
          <pc:sldMk cId="370006747" sldId="281"/>
        </pc:sldMkLst>
        <pc:spChg chg="mod">
          <ac:chgData name="H Jones (Rhayader CiW School)" userId="0cf9883f-1a10-4a77-8fc5-fb30aa25a1f8" providerId="ADAL" clId="{81CFB61B-E5DF-4774-BDD5-54E07CC38B08}" dt="2026-10-11T11:05:16.813" v="4466" actId="1076"/>
          <ac:spMkLst>
            <pc:docMk/>
            <pc:sldMk cId="370006747" sldId="281"/>
            <ac:spMk id="3" creationId="{5A157FA3-9EC1-675E-E90D-E01212A3771B}"/>
          </ac:spMkLst>
        </pc:spChg>
      </pc:sldChg>
      <pc:sldChg chg="addSp delSp modSp new mod">
        <pc:chgData name="H Jones (Rhayader CiW School)" userId="0cf9883f-1a10-4a77-8fc5-fb30aa25a1f8" providerId="ADAL" clId="{81CFB61B-E5DF-4774-BDD5-54E07CC38B08}" dt="2026-10-15T13:24:40.546" v="5569" actId="404"/>
        <pc:sldMkLst>
          <pc:docMk/>
          <pc:sldMk cId="4219340499" sldId="283"/>
        </pc:sldMkLst>
        <pc:spChg chg="mod">
          <ac:chgData name="H Jones (Rhayader CiW School)" userId="0cf9883f-1a10-4a77-8fc5-fb30aa25a1f8" providerId="ADAL" clId="{81CFB61B-E5DF-4774-BDD5-54E07CC38B08}" dt="2026-10-15T13:24:40.546" v="5569" actId="404"/>
          <ac:spMkLst>
            <pc:docMk/>
            <pc:sldMk cId="4219340499" sldId="283"/>
            <ac:spMk id="2" creationId="{8BB2712E-2210-13D4-D70B-A24317CAE104}"/>
          </ac:spMkLst>
        </pc:spChg>
      </pc:sldChg>
      <pc:sldChg chg="addSp delSp modSp add mod">
        <pc:chgData name="H Jones (Rhayader CiW School)" userId="0cf9883f-1a10-4a77-8fc5-fb30aa25a1f8" providerId="ADAL" clId="{81CFB61B-E5DF-4774-BDD5-54E07CC38B08}" dt="2026-10-13T13:20:36.956" v="5485" actId="1076"/>
        <pc:sldMkLst>
          <pc:docMk/>
          <pc:sldMk cId="3514862682" sldId="284"/>
        </pc:sldMkLst>
        <pc:spChg chg="mod">
          <ac:chgData name="H Jones (Rhayader CiW School)" userId="0cf9883f-1a10-4a77-8fc5-fb30aa25a1f8" providerId="ADAL" clId="{81CFB61B-E5DF-4774-BDD5-54E07CC38B08}" dt="2026-10-13T13:20:36.956" v="5485" actId="1076"/>
          <ac:spMkLst>
            <pc:docMk/>
            <pc:sldMk cId="3514862682" sldId="284"/>
            <ac:spMk id="15" creationId="{2EDBEE95-CC58-F6C0-6595-FB8EC553444A}"/>
          </ac:spMkLst>
        </pc:spChg>
        <pc:graphicFrameChg chg="add modGraphic">
          <ac:chgData name="H Jones (Rhayader CiW School)" userId="0cf9883f-1a10-4a77-8fc5-fb30aa25a1f8" providerId="ADAL" clId="{81CFB61B-E5DF-4774-BDD5-54E07CC38B08}" dt="2026-10-12T09:55:52.099" v="5363" actId="20577"/>
          <ac:graphicFrameMkLst>
            <pc:docMk/>
            <pc:sldMk cId="3514862682" sldId="284"/>
            <ac:graphicFrameMk id="3" creationId="{1B9E4652-041D-3D61-FDAD-17B15F80EA3B}"/>
          </ac:graphicFrameMkLst>
        </pc:graphicFrameChg>
        <pc:graphicFrameChg chg="mod modGraphic">
          <ac:chgData name="H Jones (Rhayader CiW School)" userId="0cf9883f-1a10-4a77-8fc5-fb30aa25a1f8" providerId="ADAL" clId="{81CFB61B-E5DF-4774-BDD5-54E07CC38B08}" dt="2026-10-12T09:52:45.126" v="5360" actId="1076"/>
          <ac:graphicFrameMkLst>
            <pc:docMk/>
            <pc:sldMk cId="3514862682" sldId="284"/>
            <ac:graphicFrameMk id="6" creationId="{BDA3A324-8DAF-8683-9AFB-C2A259CE5974}"/>
          </ac:graphicFrameMkLst>
        </pc:graphicFrame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95535D-F5F9-42E4-B511-8BEAB13E8D40}" type="datetimeFigureOut">
              <a:rPr lang="cy-GB" smtClean="0"/>
              <a:t>15/10/2026</a:t>
            </a:fld>
            <a:endParaRPr lang="cy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6692AF-B52F-4BC5-AD3A-F38D31FC6AD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318975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6692AF-B52F-4BC5-AD3A-F38D31FC6ADF}" type="slidenum">
              <a:rPr lang="cy-GB" smtClean="0"/>
              <a:t>2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5768278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6692AF-B52F-4BC5-AD3A-F38D31FC6ADF}" type="slidenum">
              <a:rPr lang="cy-GB" smtClean="0"/>
              <a:t>4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9531853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6551E6-4A8F-1B0F-241E-734BC1607B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1C73B07-EE2C-9EC8-5AFA-D03B576F287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793004F-F70F-74A2-2FC4-7537F136592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826C599-F3B5-16ED-3940-5F56F62E6AF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6692AF-B52F-4BC5-AD3A-F38D31FC6ADF}" type="slidenum">
              <a:rPr lang="cy-GB" smtClean="0"/>
              <a:t>9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4233804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6B71E0-2870-D4FC-4BBE-7B7E4DC022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C88E69-1C05-3D0E-6A58-1B2598C8816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8F48D2-3130-5820-FF0E-A67C096EF1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A1021-E025-4028-9BD6-7C8C755DC408}" type="datetimeFigureOut">
              <a:rPr lang="cy-GB" smtClean="0"/>
              <a:t>15/10/2026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69FCD4-4703-D422-83E5-EC280ABA83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02CD1D-4644-622A-E2CA-62A6A2E597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0D238-EAEA-4623-8750-59004311093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3874676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786431-5E28-2C64-650F-61A7E0BF16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440591-C65D-FCEB-F6E7-1543F62E9C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B6D691-9DF1-C905-A7A2-587E701E9E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A1021-E025-4028-9BD6-7C8C755DC408}" type="datetimeFigureOut">
              <a:rPr lang="cy-GB" smtClean="0"/>
              <a:t>15/10/2026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CFC11B-5034-559B-C627-85DC57A74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65B5E0-3B0A-2590-DBA6-F0FEA23BAA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0D238-EAEA-4623-8750-59004311093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2520040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C5C6D-ABB3-1CB4-EE2C-C9380F80E5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38D90C-8B4A-FA39-F997-688ED78EF6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8E7F7B-9931-5A8C-DEE9-D335A4DF20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A1021-E025-4028-9BD6-7C8C755DC408}" type="datetimeFigureOut">
              <a:rPr lang="cy-GB" smtClean="0"/>
              <a:t>15/10/2026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13263A-780C-C0D4-9D20-4E46B19090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77EC35-21B6-2646-6ACD-2775658026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0D238-EAEA-4623-8750-59004311093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3581474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9BA8C-6B55-7EB5-B4A1-10F4D79EE5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3BF45B-5E7D-D00B-3064-E83795F9ABE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4C9560-8B9D-B92C-BDFB-E966953DE23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CF8283A-DBA8-6E41-4C97-9A43EF5632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A1021-E025-4028-9BD6-7C8C755DC408}" type="datetimeFigureOut">
              <a:rPr lang="cy-GB" smtClean="0"/>
              <a:t>15/10/2026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4597E8-BA4F-76A4-F493-34022E0CB8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F3E3F1-7A95-A751-E14A-14C537817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0D238-EAEA-4623-8750-59004311093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8386497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4EE1EB-FF0E-6B60-47D6-56AAE9DEC3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D0E882-595E-65D9-A095-B85F871CFC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2D6FBF8-3BF8-4FE8-64E6-DC190C2FB60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F6135AB-1AE7-8EA1-E8A4-C71D8F39E4D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E3D2592-2F12-5B5C-88E6-3BCEB2F783D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DA84D74-F8E7-3226-D005-D9B39F2314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A1021-E025-4028-9BD6-7C8C755DC408}" type="datetimeFigureOut">
              <a:rPr lang="cy-GB" smtClean="0"/>
              <a:t>15/10/2026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4952DA6-9E38-6344-827C-32B719D90E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C61F785-B7F8-187A-C661-FFCFEFC103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0D238-EAEA-4623-8750-59004311093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6134267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A246D3-B3AD-7741-F35F-A1F6640176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52E0D7-8EE5-DB9A-C36E-73DF2DC277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A1021-E025-4028-9BD6-7C8C755DC408}" type="datetimeFigureOut">
              <a:rPr lang="cy-GB" smtClean="0"/>
              <a:t>15/10/2026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F9E49F3-B4BC-51A9-2E4F-996BDDD2F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F8EED52-A947-5F46-6CB2-E88DBBAFA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0D238-EAEA-4623-8750-59004311093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26088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9DB67AC-539D-C912-BB43-8C781FCA6F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A1021-E025-4028-9BD6-7C8C755DC408}" type="datetimeFigureOut">
              <a:rPr lang="cy-GB" smtClean="0"/>
              <a:t>15/10/2026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680A21A-1B6E-D1EE-8D27-442D747B6F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87F52F3-4F25-6EDD-E355-0258F3EEE9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0D238-EAEA-4623-8750-59004311093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2221201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326E57-24C6-8D57-5099-BBED0F5FA0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AD5C00-5775-7E98-AA30-9322D15EA5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29920D4-EDBD-74F6-E115-FCE713FA332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2A9B03-A8C3-3F26-E35B-41657F48C6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A1021-E025-4028-9BD6-7C8C755DC408}" type="datetimeFigureOut">
              <a:rPr lang="cy-GB" smtClean="0"/>
              <a:t>15/10/2026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004CCFA-7314-D5F1-5753-8A6181F71C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5CBC7C9-6468-1AEC-BA88-ED1C8F64D0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0D238-EAEA-4623-8750-59004311093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6954447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08A6F2-D20B-D003-BAA9-3FC5BC6D66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D2A70C8-6F5E-9601-E754-22D4905EDFE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C52D447-A1AC-2A0A-0607-DDF5F930495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EF9677D-6FE7-CE8E-BD52-051A9847DC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A1021-E025-4028-9BD6-7C8C755DC408}" type="datetimeFigureOut">
              <a:rPr lang="cy-GB" smtClean="0"/>
              <a:t>15/10/2026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BA18D65-8A52-66DD-7DF3-0EDC4B102E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BE6FE84-A52C-A9F4-57E7-206AE5B96F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0D238-EAEA-4623-8750-59004311093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2989187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8FBDE0-CEC1-E8C6-7325-783F6E35FE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5FAC32F-4D68-B0D7-D033-39EFCB668BC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AE3749-B837-5032-C4D4-239145A32F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A1021-E025-4028-9BD6-7C8C755DC408}" type="datetimeFigureOut">
              <a:rPr lang="cy-GB" smtClean="0"/>
              <a:t>15/10/2026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7569B0-E1EE-4257-86DC-7D60F0ED81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A9E651-880D-9340-E005-2F8A199C1A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0D238-EAEA-4623-8750-59004311093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9373580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82CCFCD-FD31-A9E8-BDDA-5D297D3B6E4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787D3F-E0AE-CC6A-0877-E478384D355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90A8D3-B5E1-880A-2BEB-D5C97B22B1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A1021-E025-4028-9BD6-7C8C755DC408}" type="datetimeFigureOut">
              <a:rPr lang="cy-GB" smtClean="0"/>
              <a:t>15/10/2026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A8DB6F-7DFD-4467-902D-BE6D80B4C4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0E26C8-1209-0D99-5ABB-6DED5EF60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0D238-EAEA-4623-8750-59004311093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3328172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1888317-5F78-344C-5C9E-D8311571A2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85F51A-2076-6B40-4286-B41CB3AA0E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C5191F-134D-0FD0-028C-3A1B47A8636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70A1021-E025-4028-9BD6-7C8C755DC408}" type="datetimeFigureOut">
              <a:rPr lang="cy-GB" smtClean="0"/>
              <a:t>15/10/2026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076599-F26D-5256-1D35-310AF6D2528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D51568-988A-E17C-866B-9E1743F950A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CB0D238-EAEA-4623-8750-59004311093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490906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vecteezy.com/vector-art/1635250-weather-icons-set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B1E6C42-EFA2-D762-4F69-D3185BC952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27490397"/>
              </p:ext>
            </p:extLst>
          </p:nvPr>
        </p:nvGraphicFramePr>
        <p:xfrm>
          <a:off x="6567948" y="232903"/>
          <a:ext cx="5414503" cy="124127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14503">
                  <a:extLst>
                    <a:ext uri="{9D8B030D-6E8A-4147-A177-3AD203B41FA5}">
                      <a16:colId xmlns:a16="http://schemas.microsoft.com/office/drawing/2014/main" val="1348703176"/>
                    </a:ext>
                  </a:extLst>
                </a:gridCol>
              </a:tblGrid>
              <a:tr h="124127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Targedau Iaith Personol: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1200" b="0" dirty="0"/>
                        <a:t>Cyflwyno gorchmynion a chyfarwyddiadau amrywiol yn glir ac yn gywir i’r dysgwr. 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1200" b="0" dirty="0"/>
                        <a:t>Brawddegau a phatrymau sylfaenol yn gywir; brawddegu’n gywir gan fwyaf ond rhai camgymeriadau ar adegau e.e. dim yn negyddu’n gywir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606247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9F61624-08D0-98AA-E59E-1521B69908FE}"/>
              </a:ext>
            </a:extLst>
          </p:cNvPr>
          <p:cNvSpPr txBox="1"/>
          <p:nvPr/>
        </p:nvSpPr>
        <p:spPr>
          <a:xfrm>
            <a:off x="400478" y="283882"/>
            <a:ext cx="6049484" cy="12003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cy-GB" dirty="0"/>
              <a:t>Enw: Hannah Jones   	 </a:t>
            </a:r>
          </a:p>
          <a:p>
            <a:r>
              <a:rPr lang="cy-GB" dirty="0"/>
              <a:t>Teitl y wers: Y Tywydd </a:t>
            </a:r>
          </a:p>
          <a:p>
            <a:r>
              <a:rPr lang="cy-GB" dirty="0"/>
              <a:t>Nod y wers: Ymarfer gofyn ac ateb am y tywydd. 	   </a:t>
            </a:r>
          </a:p>
          <a:p>
            <a:r>
              <a:rPr lang="cy-GB" dirty="0"/>
              <a:t>Blwyddyn: 4 	 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96A5E25-0E64-8DAC-5294-0D622B69C6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95250118"/>
              </p:ext>
            </p:extLst>
          </p:nvPr>
        </p:nvGraphicFramePr>
        <p:xfrm>
          <a:off x="6851177" y="1652050"/>
          <a:ext cx="5131274" cy="429848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3548676605"/>
                    </a:ext>
                  </a:extLst>
                </a:gridCol>
              </a:tblGrid>
              <a:tr h="2336194">
                <a:tc>
                  <a:txBody>
                    <a:bodyPr/>
                    <a:lstStyle/>
                    <a:p>
                      <a:r>
                        <a:rPr lang="cy-GB" b="1" dirty="0"/>
                        <a:t>Gweithgareddau:</a:t>
                      </a:r>
                    </a:p>
                    <a:p>
                      <a:r>
                        <a:rPr lang="cy-GB" sz="1400" dirty="0"/>
                        <a:t>Ymarfer Siarad (Drilo) </a:t>
                      </a:r>
                    </a:p>
                    <a:p>
                      <a:r>
                        <a:rPr lang="cy-GB" sz="1400" dirty="0"/>
                        <a:t>Propiau i helpu cofio geirfa </a:t>
                      </a:r>
                    </a:p>
                    <a:p>
                      <a:r>
                        <a:rPr lang="cy-GB" sz="1400" dirty="0"/>
                        <a:t>Gêm Chwap </a:t>
                      </a:r>
                    </a:p>
                    <a:p>
                      <a:r>
                        <a:rPr lang="cy-GB" sz="1400" dirty="0"/>
                        <a:t>Mapiau Tywydd cardiau i ymarfer cwestiynau ac atebion. </a:t>
                      </a:r>
                    </a:p>
                    <a:p>
                      <a:r>
                        <a:rPr lang="cy-GB" sz="1400" dirty="0"/>
                        <a:t>Rhagolygon y Tywydd </a:t>
                      </a:r>
                    </a:p>
                    <a:p>
                      <a:endParaRPr lang="cy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0708258"/>
                  </a:ext>
                </a:extLst>
              </a:tr>
              <a:tr h="1962288">
                <a:tc>
                  <a:txBody>
                    <a:bodyPr/>
                    <a:lstStyle/>
                    <a:p>
                      <a:r>
                        <a:rPr lang="cy-GB" b="1" dirty="0"/>
                        <a:t>Geirfa:</a:t>
                      </a:r>
                    </a:p>
                    <a:p>
                      <a:r>
                        <a:rPr lang="cy-GB" sz="1400" b="0" dirty="0"/>
                        <a:t>Y Tywydd: boeth, gymylog, wyntog, oer, bwrw glaw, bwrw eira, stormus, heulog.  </a:t>
                      </a:r>
                    </a:p>
                    <a:p>
                      <a:r>
                        <a:rPr lang="cy-GB" sz="1400" b="0" dirty="0"/>
                        <a:t>Cwestiynau: Sut mae’r tywydd heddiw? Ydy hi’n heddiw? Sut bydd y tywydd? </a:t>
                      </a:r>
                    </a:p>
                    <a:p>
                      <a:endParaRPr lang="cy-GB" sz="1400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116505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3588440-FE43-EB4C-D8E1-7D21073CD94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70055834"/>
              </p:ext>
            </p:extLst>
          </p:nvPr>
        </p:nvGraphicFramePr>
        <p:xfrm>
          <a:off x="400477" y="1705979"/>
          <a:ext cx="5695523" cy="446867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695523">
                  <a:extLst>
                    <a:ext uri="{9D8B030D-6E8A-4147-A177-3AD203B41FA5}">
                      <a16:colId xmlns:a16="http://schemas.microsoft.com/office/drawing/2014/main" val="1312087885"/>
                    </a:ext>
                  </a:extLst>
                </a:gridCol>
              </a:tblGrid>
              <a:tr h="226258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Ffocws Iaith / Patrymau:</a:t>
                      </a:r>
                    </a:p>
                    <a:p>
                      <a:r>
                        <a:rPr lang="cy-GB" sz="1200" b="0" dirty="0"/>
                        <a:t>1) Sut mae’r tywydd heddiw? </a:t>
                      </a:r>
                    </a:p>
                    <a:p>
                      <a:r>
                        <a:rPr lang="cy-GB" sz="1200" b="0" dirty="0"/>
                        <a:t>Mae hi’n... </a:t>
                      </a:r>
                    </a:p>
                    <a:p>
                      <a:endParaRPr lang="cy-GB" sz="1200" b="0" dirty="0"/>
                    </a:p>
                    <a:p>
                      <a:r>
                        <a:rPr lang="cy-GB" sz="1200" b="0" dirty="0"/>
                        <a:t>2) Ydy hi’n ___ heddiw? </a:t>
                      </a:r>
                    </a:p>
                    <a:p>
                      <a:r>
                        <a:rPr lang="cy-GB" sz="1200" b="0" dirty="0"/>
                        <a:t>Ydy, mae hi’n _____ heddiw. </a:t>
                      </a:r>
                    </a:p>
                    <a:p>
                      <a:r>
                        <a:rPr lang="cy-GB" sz="1200" b="0" dirty="0"/>
                        <a:t>Nac ydy, dydy hi ddim yn ______ heddiw. </a:t>
                      </a:r>
                    </a:p>
                    <a:p>
                      <a:endParaRPr lang="cy-GB" sz="1200" b="0" dirty="0"/>
                    </a:p>
                    <a:p>
                      <a:r>
                        <a:rPr lang="cy-GB" sz="1200" b="0" dirty="0"/>
                        <a:t>3) Sut bydd y tywydd? </a:t>
                      </a:r>
                    </a:p>
                    <a:p>
                      <a:r>
                        <a:rPr lang="cy-GB" sz="1200" b="0" dirty="0"/>
                        <a:t>Bydd hi’n... </a:t>
                      </a:r>
                    </a:p>
                    <a:p>
                      <a:r>
                        <a:rPr lang="cy-GB" sz="1200" b="0" dirty="0"/>
                        <a:t>Fydd hi ddim yn ....</a:t>
                      </a:r>
                      <a:endParaRPr lang="cy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3350463"/>
                  </a:ext>
                </a:extLst>
              </a:tr>
              <a:tr h="220609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Gwybodaeth flaenorol:</a:t>
                      </a:r>
                    </a:p>
                    <a:p>
                      <a:r>
                        <a:rPr lang="cy-GB" dirty="0"/>
                        <a:t> </a:t>
                      </a:r>
                      <a:endParaRPr lang="cy-GB" b="1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b="0" dirty="0"/>
                        <a:t>Mae’r dosbarth yn newydd i’r cysyniad o dywydd. Bydd yr addysgu yn dechrau gyda’r amswer presennol. Yna bydd yn symud ymlaen i amser dyfodol</a:t>
                      </a:r>
                      <a:r>
                        <a:rPr lang="cy-GB" sz="18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  <a:r>
                        <a:rPr lang="cy-GB" sz="1400" b="0" dirty="0"/>
                        <a:t> Mae nhw’n dysgu dyddiadau felly bydd dyddiadau’n cael adolygu ar y dechrau.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400" b="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400" b="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400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1991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64405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099C27-0622-178C-5B28-FDBE5206747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21858" y="108155"/>
            <a:ext cx="9144000" cy="796260"/>
          </a:xfrm>
        </p:spPr>
        <p:txBody>
          <a:bodyPr>
            <a:normAutofit/>
          </a:bodyPr>
          <a:lstStyle/>
          <a:p>
            <a:r>
              <a:rPr lang="en-GB" sz="4000" u="sng" dirty="0" err="1">
                <a:solidFill>
                  <a:schemeClr val="accent4">
                    <a:lumMod val="50000"/>
                  </a:schemeClr>
                </a:solidFill>
                <a:latin typeface="Comic Sans MS" panose="030F0702030302020204" pitchFamily="66" charset="0"/>
              </a:rPr>
              <a:t>Dydd</a:t>
            </a:r>
            <a:r>
              <a:rPr lang="en-GB" sz="4000" u="sng" dirty="0">
                <a:solidFill>
                  <a:schemeClr val="accent4">
                    <a:lumMod val="50000"/>
                  </a:schemeClr>
                </a:solidFill>
                <a:latin typeface="Comic Sans MS" panose="030F0702030302020204" pitchFamily="66" charset="0"/>
              </a:rPr>
              <a:t> </a:t>
            </a:r>
            <a:r>
              <a:rPr lang="en-GB" sz="4000" u="sng" dirty="0" err="1">
                <a:solidFill>
                  <a:schemeClr val="accent4">
                    <a:lumMod val="50000"/>
                  </a:schemeClr>
                </a:solidFill>
                <a:latin typeface="Comic Sans MS" panose="030F0702030302020204" pitchFamily="66" charset="0"/>
              </a:rPr>
              <a:t>Gwener</a:t>
            </a:r>
            <a:r>
              <a:rPr lang="en-GB" sz="4000" u="sng" dirty="0">
                <a:solidFill>
                  <a:schemeClr val="accent4">
                    <a:lumMod val="50000"/>
                  </a:schemeClr>
                </a:solidFill>
                <a:latin typeface="Comic Sans MS" panose="030F0702030302020204" pitchFamily="66" charset="0"/>
              </a:rPr>
              <a:t>, 16eg o Hydref 2026 </a:t>
            </a:r>
            <a:endParaRPr lang="cy-GB" sz="4000" u="sng" dirty="0">
              <a:solidFill>
                <a:schemeClr val="accent4">
                  <a:lumMod val="50000"/>
                </a:schemeClr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C5AE2B9-08BE-8F24-0411-F2FDFFA94B3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81547" y="1809135"/>
            <a:ext cx="10402529" cy="2160639"/>
          </a:xfrm>
        </p:spPr>
        <p:txBody>
          <a:bodyPr>
            <a:normAutofit/>
          </a:bodyPr>
          <a:lstStyle/>
          <a:p>
            <a:r>
              <a:rPr lang="en-GB" sz="4800" b="1" dirty="0">
                <a:solidFill>
                  <a:schemeClr val="accent4">
                    <a:lumMod val="50000"/>
                  </a:schemeClr>
                </a:solidFill>
                <a:latin typeface="Comic Sans MS" panose="030F0702030302020204" pitchFamily="66" charset="0"/>
              </a:rPr>
              <a:t>Nod y </a:t>
            </a:r>
            <a:r>
              <a:rPr lang="en-GB" sz="4800" b="1" dirty="0" err="1">
                <a:solidFill>
                  <a:schemeClr val="accent4">
                    <a:lumMod val="50000"/>
                  </a:schemeClr>
                </a:solidFill>
                <a:latin typeface="Comic Sans MS" panose="030F0702030302020204" pitchFamily="66" charset="0"/>
              </a:rPr>
              <a:t>wers</a:t>
            </a:r>
            <a:r>
              <a:rPr lang="en-GB" sz="4800" b="1" dirty="0">
                <a:solidFill>
                  <a:schemeClr val="accent4">
                    <a:lumMod val="50000"/>
                  </a:schemeClr>
                </a:solidFill>
                <a:latin typeface="Comic Sans MS" panose="030F0702030302020204" pitchFamily="66" charset="0"/>
              </a:rPr>
              <a:t> </a:t>
            </a:r>
            <a:r>
              <a:rPr lang="en-GB" sz="4800" b="1" dirty="0" err="1">
                <a:solidFill>
                  <a:schemeClr val="accent4">
                    <a:lumMod val="50000"/>
                  </a:schemeClr>
                </a:solidFill>
                <a:latin typeface="Comic Sans MS" panose="030F0702030302020204" pitchFamily="66" charset="0"/>
              </a:rPr>
              <a:t>i</a:t>
            </a:r>
            <a:r>
              <a:rPr lang="en-GB" sz="4800" b="1" dirty="0">
                <a:solidFill>
                  <a:schemeClr val="accent4">
                    <a:lumMod val="50000"/>
                  </a:schemeClr>
                </a:solidFill>
                <a:latin typeface="Comic Sans MS" panose="030F0702030302020204" pitchFamily="66" charset="0"/>
              </a:rPr>
              <a:t> </a:t>
            </a:r>
            <a:r>
              <a:rPr lang="en-GB" sz="4800" b="1" dirty="0" err="1">
                <a:solidFill>
                  <a:schemeClr val="accent4">
                    <a:lumMod val="50000"/>
                  </a:schemeClr>
                </a:solidFill>
                <a:latin typeface="Comic Sans MS" panose="030F0702030302020204" pitchFamily="66" charset="0"/>
              </a:rPr>
              <a:t>ydy</a:t>
            </a:r>
            <a:r>
              <a:rPr lang="en-GB" sz="4800" b="1" dirty="0">
                <a:solidFill>
                  <a:schemeClr val="accent4">
                    <a:lumMod val="50000"/>
                  </a:schemeClr>
                </a:solidFill>
                <a:latin typeface="Comic Sans MS" panose="030F0702030302020204" pitchFamily="66" charset="0"/>
              </a:rPr>
              <a:t> </a:t>
            </a:r>
            <a:r>
              <a:rPr lang="en-GB" sz="4800" b="1" dirty="0" err="1">
                <a:solidFill>
                  <a:schemeClr val="accent4">
                    <a:lumMod val="50000"/>
                  </a:schemeClr>
                </a:solidFill>
                <a:latin typeface="Comic Sans MS" panose="030F0702030302020204" pitchFamily="66" charset="0"/>
              </a:rPr>
              <a:t>ymarfer</a:t>
            </a:r>
            <a:r>
              <a:rPr lang="en-GB" sz="4800" b="1" dirty="0">
                <a:solidFill>
                  <a:schemeClr val="accent4">
                    <a:lumMod val="50000"/>
                  </a:schemeClr>
                </a:solidFill>
                <a:latin typeface="Comic Sans MS" panose="030F0702030302020204" pitchFamily="66" charset="0"/>
              </a:rPr>
              <a:t> </a:t>
            </a:r>
            <a:r>
              <a:rPr lang="en-GB" sz="4800" b="1" dirty="0" err="1">
                <a:solidFill>
                  <a:schemeClr val="accent4">
                    <a:lumMod val="50000"/>
                  </a:schemeClr>
                </a:solidFill>
                <a:latin typeface="Comic Sans MS" panose="030F0702030302020204" pitchFamily="66" charset="0"/>
              </a:rPr>
              <a:t>gofyn</a:t>
            </a:r>
            <a:r>
              <a:rPr lang="en-GB" sz="4800" b="1" dirty="0">
                <a:solidFill>
                  <a:schemeClr val="accent4">
                    <a:lumMod val="50000"/>
                  </a:schemeClr>
                </a:solidFill>
                <a:latin typeface="Comic Sans MS" panose="030F0702030302020204" pitchFamily="66" charset="0"/>
              </a:rPr>
              <a:t> ac </a:t>
            </a:r>
            <a:r>
              <a:rPr lang="en-GB" sz="4800" b="1" dirty="0" err="1">
                <a:solidFill>
                  <a:schemeClr val="accent4">
                    <a:lumMod val="50000"/>
                  </a:schemeClr>
                </a:solidFill>
                <a:latin typeface="Comic Sans MS" panose="030F0702030302020204" pitchFamily="66" charset="0"/>
              </a:rPr>
              <a:t>ateb</a:t>
            </a:r>
            <a:r>
              <a:rPr lang="en-GB" sz="4800" b="1" dirty="0">
                <a:solidFill>
                  <a:schemeClr val="accent4">
                    <a:lumMod val="50000"/>
                  </a:schemeClr>
                </a:solidFill>
                <a:latin typeface="Comic Sans MS" panose="030F0702030302020204" pitchFamily="66" charset="0"/>
              </a:rPr>
              <a:t> am y </a:t>
            </a:r>
            <a:r>
              <a:rPr lang="en-GB" sz="4800" b="1" dirty="0" err="1">
                <a:solidFill>
                  <a:schemeClr val="accent4">
                    <a:lumMod val="50000"/>
                  </a:schemeClr>
                </a:solidFill>
                <a:latin typeface="Comic Sans MS" panose="030F0702030302020204" pitchFamily="66" charset="0"/>
              </a:rPr>
              <a:t>tywydd</a:t>
            </a:r>
            <a:r>
              <a:rPr lang="en-GB" sz="4800" b="1" dirty="0">
                <a:solidFill>
                  <a:schemeClr val="accent4">
                    <a:lumMod val="50000"/>
                  </a:schemeClr>
                </a:solidFill>
                <a:latin typeface="Comic Sans MS" panose="030F0702030302020204" pitchFamily="66" charset="0"/>
              </a:rPr>
              <a:t>. </a:t>
            </a:r>
          </a:p>
          <a:p>
            <a:endParaRPr lang="en-GB" sz="44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96769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F08061-99C7-E80C-AE51-B773A8586E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2713" y="2197782"/>
            <a:ext cx="9141542" cy="1325563"/>
          </a:xfrm>
          <a:solidFill>
            <a:schemeClr val="accent4">
              <a:lumMod val="20000"/>
              <a:lumOff val="80000"/>
            </a:schemeClr>
          </a:solidFill>
          <a:ln w="57150">
            <a:solidFill>
              <a:schemeClr val="accent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en-GB" sz="6000" dirty="0">
                <a:solidFill>
                  <a:schemeClr val="accent4"/>
                </a:solidFill>
                <a:latin typeface="Comic Sans MS" panose="030F0702030302020204" pitchFamily="66" charset="0"/>
              </a:rPr>
              <a:t>Sut </a:t>
            </a:r>
            <a:r>
              <a:rPr lang="en-GB" sz="6000" dirty="0" err="1">
                <a:solidFill>
                  <a:schemeClr val="accent4"/>
                </a:solidFill>
                <a:latin typeface="Comic Sans MS" panose="030F0702030302020204" pitchFamily="66" charset="0"/>
              </a:rPr>
              <a:t>mae’r</a:t>
            </a:r>
            <a:r>
              <a:rPr lang="en-GB" sz="6000" dirty="0">
                <a:solidFill>
                  <a:schemeClr val="accent4"/>
                </a:solidFill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solidFill>
                  <a:schemeClr val="accent4"/>
                </a:solidFill>
                <a:latin typeface="Comic Sans MS" panose="030F0702030302020204" pitchFamily="66" charset="0"/>
              </a:rPr>
              <a:t>tywydd</a:t>
            </a:r>
            <a:r>
              <a:rPr lang="en-GB" sz="6000" dirty="0">
                <a:solidFill>
                  <a:schemeClr val="accent4"/>
                </a:solidFill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solidFill>
                  <a:schemeClr val="accent4"/>
                </a:solidFill>
                <a:latin typeface="Comic Sans MS" panose="030F0702030302020204" pitchFamily="66" charset="0"/>
              </a:rPr>
              <a:t>heddiw</a:t>
            </a:r>
            <a:r>
              <a:rPr lang="en-GB" sz="6000" dirty="0">
                <a:solidFill>
                  <a:schemeClr val="accent4"/>
                </a:solidFill>
                <a:latin typeface="Comic Sans MS" panose="030F0702030302020204" pitchFamily="66" charset="0"/>
              </a:rPr>
              <a:t>? </a:t>
            </a:r>
            <a:endParaRPr lang="cy-GB" sz="6000" dirty="0">
              <a:solidFill>
                <a:schemeClr val="accent4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7E56040-CAE5-EC3A-E8B3-EAB3B40DA2AC}"/>
              </a:ext>
            </a:extLst>
          </p:cNvPr>
          <p:cNvSpPr txBox="1"/>
          <p:nvPr/>
        </p:nvSpPr>
        <p:spPr>
          <a:xfrm>
            <a:off x="5584723" y="3677264"/>
            <a:ext cx="31856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schemeClr val="tx2"/>
                </a:solidFill>
              </a:rPr>
              <a:t>(tow-</a:t>
            </a:r>
            <a:r>
              <a:rPr lang="en-GB" sz="4000" dirty="0" err="1">
                <a:solidFill>
                  <a:schemeClr val="tx2"/>
                </a:solidFill>
              </a:rPr>
              <a:t>ith</a:t>
            </a:r>
            <a:r>
              <a:rPr lang="en-GB" sz="4000" dirty="0">
                <a:solidFill>
                  <a:schemeClr val="tx2"/>
                </a:solidFill>
              </a:rPr>
              <a:t>)</a:t>
            </a:r>
            <a:endParaRPr lang="cy-GB" sz="40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56401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96DCBBA-1024-11C4-4846-3DDADD34C72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61274"/>
            <a:ext cx="3790950" cy="379095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8942F06-552B-C4E8-82F0-41DDC38B577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74713" y="-49287"/>
            <a:ext cx="2948165" cy="294816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BB48C67-6A45-EC8F-DA51-5A9C89D82A2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95670" y="203933"/>
            <a:ext cx="2948165" cy="294816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1BDE235-EC40-C42F-38F4-B1E3B3FF892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01954" y="3461845"/>
            <a:ext cx="2948165" cy="294816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A15CECE-7C18-ECF9-DD90-197FC22CF39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917287" y="0"/>
            <a:ext cx="3790950" cy="379095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134A532-10F2-8A0C-F767-D9A2EE5A256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979681" y="2934855"/>
            <a:ext cx="3790950" cy="379095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8CCEE3C-943D-FFD6-25F5-9DDCBF9AC0E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3790950" cy="379095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10028A2-8135-403E-9F4C-B39021772CFD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05315" y="4083173"/>
            <a:ext cx="2569051" cy="256905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8F131BC-8C20-17A2-8887-43D07FA5949D}"/>
              </a:ext>
            </a:extLst>
          </p:cNvPr>
          <p:cNvSpPr txBox="1"/>
          <p:nvPr/>
        </p:nvSpPr>
        <p:spPr>
          <a:xfrm>
            <a:off x="8839200" y="6514371"/>
            <a:ext cx="36779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Figure 1-8: </a:t>
            </a:r>
            <a:r>
              <a:rPr lang="en-GB" dirty="0" err="1"/>
              <a:t>Lluniau</a:t>
            </a:r>
            <a:r>
              <a:rPr lang="en-GB" dirty="0"/>
              <a:t> </a:t>
            </a:r>
            <a:r>
              <a:rPr lang="en-GB" dirty="0" err="1"/>
              <a:t>Tywydd</a:t>
            </a:r>
            <a:r>
              <a:rPr lang="en-GB" dirty="0"/>
              <a:t> 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5569029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BBC1E3F-96C8-3867-A3EC-987FDA178F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326B10-C55C-7149-71DF-193A17475E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5229" y="398479"/>
            <a:ext cx="9141542" cy="1325563"/>
          </a:xfrm>
          <a:solidFill>
            <a:schemeClr val="accent4">
              <a:lumMod val="20000"/>
              <a:lumOff val="80000"/>
            </a:schemeClr>
          </a:solidFill>
          <a:ln w="57150"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algn="ctr"/>
            <a:r>
              <a:rPr lang="en-GB" sz="6000" dirty="0" err="1">
                <a:solidFill>
                  <a:schemeClr val="accent4"/>
                </a:solidFill>
                <a:latin typeface="Comic Sans MS" panose="030F0702030302020204" pitchFamily="66" charset="0"/>
              </a:rPr>
              <a:t>Ydy</a:t>
            </a:r>
            <a:r>
              <a:rPr lang="en-GB" sz="6000" dirty="0">
                <a:solidFill>
                  <a:schemeClr val="accent4"/>
                </a:solidFill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solidFill>
                  <a:schemeClr val="accent4"/>
                </a:solidFill>
                <a:latin typeface="Comic Sans MS" panose="030F0702030302020204" pitchFamily="66" charset="0"/>
              </a:rPr>
              <a:t>hi’n</a:t>
            </a:r>
            <a:r>
              <a:rPr lang="en-GB" sz="6000" dirty="0">
                <a:solidFill>
                  <a:schemeClr val="accent4"/>
                </a:solidFill>
                <a:latin typeface="Comic Sans MS" panose="030F0702030302020204" pitchFamily="66" charset="0"/>
              </a:rPr>
              <a:t> _____ </a:t>
            </a:r>
            <a:r>
              <a:rPr lang="en-GB" sz="6000" dirty="0" err="1">
                <a:solidFill>
                  <a:schemeClr val="accent4"/>
                </a:solidFill>
                <a:latin typeface="Comic Sans MS" panose="030F0702030302020204" pitchFamily="66" charset="0"/>
              </a:rPr>
              <a:t>heddiw</a:t>
            </a:r>
            <a:r>
              <a:rPr lang="en-GB" sz="6000" dirty="0">
                <a:solidFill>
                  <a:schemeClr val="accent4"/>
                </a:solidFill>
                <a:latin typeface="Comic Sans MS" panose="030F0702030302020204" pitchFamily="66" charset="0"/>
              </a:rPr>
              <a:t>?</a:t>
            </a:r>
            <a:endParaRPr lang="cy-GB" sz="6000" dirty="0">
              <a:solidFill>
                <a:schemeClr val="accent4"/>
              </a:solidFill>
              <a:latin typeface="Comic Sans MS" panose="030F0702030302020204" pitchFamily="66" charset="0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CBE1152F-2A3D-1F62-80E1-8C1677D6952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07425861"/>
              </p:ext>
            </p:extLst>
          </p:nvPr>
        </p:nvGraphicFramePr>
        <p:xfrm>
          <a:off x="816077" y="2096181"/>
          <a:ext cx="10589342" cy="1737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94671">
                  <a:extLst>
                    <a:ext uri="{9D8B030D-6E8A-4147-A177-3AD203B41FA5}">
                      <a16:colId xmlns:a16="http://schemas.microsoft.com/office/drawing/2014/main" val="3826942295"/>
                    </a:ext>
                  </a:extLst>
                </a:gridCol>
                <a:gridCol w="5294671">
                  <a:extLst>
                    <a:ext uri="{9D8B030D-6E8A-4147-A177-3AD203B41FA5}">
                      <a16:colId xmlns:a16="http://schemas.microsoft.com/office/drawing/2014/main" val="3505405361"/>
                    </a:ext>
                  </a:extLst>
                </a:gridCol>
              </a:tblGrid>
              <a:tr h="784671">
                <a:tc>
                  <a:txBody>
                    <a:bodyPr/>
                    <a:lstStyle/>
                    <a:p>
                      <a:pPr algn="ctr"/>
                      <a:r>
                        <a:rPr lang="en-GB" sz="3600" dirty="0" err="1">
                          <a:latin typeface="Comic Sans MS" panose="030F0702030302020204" pitchFamily="66" charset="0"/>
                        </a:rPr>
                        <a:t>Ydy</a:t>
                      </a:r>
                      <a:r>
                        <a:rPr lang="en-GB" sz="3600" dirty="0">
                          <a:latin typeface="Comic Sans MS" panose="030F0702030302020204" pitchFamily="66" charset="0"/>
                        </a:rPr>
                        <a:t>. Mae </a:t>
                      </a:r>
                      <a:r>
                        <a:rPr lang="en-GB" sz="3600" dirty="0" err="1">
                          <a:latin typeface="Comic Sans MS" panose="030F0702030302020204" pitchFamily="66" charset="0"/>
                        </a:rPr>
                        <a:t>hi’n</a:t>
                      </a:r>
                      <a:r>
                        <a:rPr lang="en-GB" sz="3600" dirty="0">
                          <a:latin typeface="Comic Sans MS" panose="030F0702030302020204" pitchFamily="66" charset="0"/>
                        </a:rPr>
                        <a:t> ____________ </a:t>
                      </a:r>
                      <a:r>
                        <a:rPr lang="en-GB" sz="3600" dirty="0" err="1">
                          <a:latin typeface="Comic Sans MS" panose="030F0702030302020204" pitchFamily="66" charset="0"/>
                        </a:rPr>
                        <a:t>heddiw</a:t>
                      </a:r>
                      <a:r>
                        <a:rPr lang="en-GB" sz="3600" dirty="0">
                          <a:latin typeface="Comic Sans MS" panose="030F0702030302020204" pitchFamily="66" charset="0"/>
                        </a:rPr>
                        <a:t>. </a:t>
                      </a:r>
                      <a:endParaRPr lang="cy-GB" sz="3600" dirty="0">
                        <a:latin typeface="Comic Sans MS" panose="030F0702030302020204" pitchFamily="66" charset="0"/>
                      </a:endParaRPr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dirty="0" err="1">
                          <a:latin typeface="Comic Sans MS" panose="030F0702030302020204" pitchFamily="66" charset="0"/>
                        </a:rPr>
                        <a:t>Nac</a:t>
                      </a:r>
                      <a:r>
                        <a:rPr lang="en-GB" sz="36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3600" dirty="0" err="1">
                          <a:latin typeface="Comic Sans MS" panose="030F0702030302020204" pitchFamily="66" charset="0"/>
                        </a:rPr>
                        <a:t>ydy</a:t>
                      </a:r>
                      <a:r>
                        <a:rPr lang="en-GB" sz="3600" dirty="0">
                          <a:latin typeface="Comic Sans MS" panose="030F0702030302020204" pitchFamily="66" charset="0"/>
                        </a:rPr>
                        <a:t>, </a:t>
                      </a:r>
                      <a:r>
                        <a:rPr lang="en-GB" sz="3600" dirty="0" err="1">
                          <a:latin typeface="Comic Sans MS" panose="030F0702030302020204" pitchFamily="66" charset="0"/>
                        </a:rPr>
                        <a:t>dydy</a:t>
                      </a:r>
                      <a:r>
                        <a:rPr lang="en-GB" sz="3600" dirty="0">
                          <a:latin typeface="Comic Sans MS" panose="030F0702030302020204" pitchFamily="66" charset="0"/>
                        </a:rPr>
                        <a:t> hi </a:t>
                      </a:r>
                      <a:r>
                        <a:rPr lang="en-GB" sz="3600" dirty="0" err="1">
                          <a:latin typeface="Comic Sans MS" panose="030F0702030302020204" pitchFamily="66" charset="0"/>
                        </a:rPr>
                        <a:t>ddim</a:t>
                      </a:r>
                      <a:r>
                        <a:rPr lang="en-GB" sz="36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3600" dirty="0" err="1">
                          <a:latin typeface="Comic Sans MS" panose="030F0702030302020204" pitchFamily="66" charset="0"/>
                        </a:rPr>
                        <a:t>yn</a:t>
                      </a:r>
                      <a:r>
                        <a:rPr lang="en-GB" sz="3600" dirty="0">
                          <a:latin typeface="Comic Sans MS" panose="030F0702030302020204" pitchFamily="66" charset="0"/>
                        </a:rPr>
                        <a:t> _______ </a:t>
                      </a:r>
                      <a:r>
                        <a:rPr lang="en-GB" sz="3600" dirty="0" err="1">
                          <a:latin typeface="Comic Sans MS" panose="030F0702030302020204" pitchFamily="66" charset="0"/>
                        </a:rPr>
                        <a:t>heddiw</a:t>
                      </a:r>
                      <a:r>
                        <a:rPr lang="en-GB" sz="3600" dirty="0">
                          <a:latin typeface="Comic Sans MS" panose="030F0702030302020204" pitchFamily="66" charset="0"/>
                        </a:rPr>
                        <a:t>. </a:t>
                      </a:r>
                      <a:endParaRPr lang="cy-GB" sz="3600" dirty="0">
                        <a:latin typeface="Comic Sans MS" panose="030F0702030302020204" pitchFamily="66" charset="0"/>
                      </a:endParaRPr>
                    </a:p>
                  </a:txBody>
                  <a:tcPr>
                    <a:solidFill>
                      <a:schemeClr val="accent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9214080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349327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51E49F7-0A56-EEE8-A972-163456895B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26019" y="463039"/>
            <a:ext cx="5100317" cy="5691954"/>
          </a:xfrm>
          <a:prstGeom prst="rect">
            <a:avLst/>
          </a:prstGeom>
          <a:ln w="76200">
            <a:solidFill>
              <a:schemeClr val="accent4">
                <a:lumMod val="75000"/>
              </a:schemeClr>
            </a:solidFill>
          </a:ln>
        </p:spPr>
      </p:pic>
      <p:pic>
        <p:nvPicPr>
          <p:cNvPr id="5" name="Picture 4" descr="Weather icons set 1635250 Vector Art at Vecteezy">
            <a:extLst>
              <a:ext uri="{FF2B5EF4-FFF2-40B4-BE49-F238E27FC236}">
                <a16:creationId xmlns:a16="http://schemas.microsoft.com/office/drawing/2014/main" id="{CB9EFCF2-CCC2-76BF-EDFE-4D20B1C259D3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749" r="63764" b="63944"/>
          <a:stretch>
            <a:fillRect/>
          </a:stretch>
        </p:blipFill>
        <p:spPr bwMode="auto">
          <a:xfrm>
            <a:off x="9176177" y="1331025"/>
            <a:ext cx="969004" cy="838231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7" name="Picture 6" descr="Weather icons set 1635250 Vector Art at Vecteezy">
            <a:extLst>
              <a:ext uri="{FF2B5EF4-FFF2-40B4-BE49-F238E27FC236}">
                <a16:creationId xmlns:a16="http://schemas.microsoft.com/office/drawing/2014/main" id="{70923746-12C2-607A-5CB8-750FA4A4CEE7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749" r="63764" b="63944"/>
          <a:stretch>
            <a:fillRect/>
          </a:stretch>
        </p:blipFill>
        <p:spPr bwMode="auto">
          <a:xfrm>
            <a:off x="9176177" y="2451121"/>
            <a:ext cx="969004" cy="838231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9" name="Picture 8" descr="Weather icons set 1635250 Vector Art at Vecteezy">
            <a:extLst>
              <a:ext uri="{FF2B5EF4-FFF2-40B4-BE49-F238E27FC236}">
                <a16:creationId xmlns:a16="http://schemas.microsoft.com/office/drawing/2014/main" id="{7D699B07-3D31-8173-8A17-785A7D987716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749" r="63764" b="63944"/>
          <a:stretch>
            <a:fillRect/>
          </a:stretch>
        </p:blipFill>
        <p:spPr bwMode="auto">
          <a:xfrm>
            <a:off x="9176177" y="3429000"/>
            <a:ext cx="969004" cy="838231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2" name="Picture 11" descr="Weather icons set 1635250 Vector Art at Vecteezy">
            <a:extLst>
              <a:ext uri="{FF2B5EF4-FFF2-40B4-BE49-F238E27FC236}">
                <a16:creationId xmlns:a16="http://schemas.microsoft.com/office/drawing/2014/main" id="{89C70C03-D0CF-3F6C-E571-8C7F2005E8A7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749" r="63764" b="63944"/>
          <a:stretch>
            <a:fillRect/>
          </a:stretch>
        </p:blipFill>
        <p:spPr bwMode="auto">
          <a:xfrm>
            <a:off x="9544886" y="4447453"/>
            <a:ext cx="969004" cy="838231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07179ADE-66B3-E347-D787-3BFF44085004}"/>
              </a:ext>
            </a:extLst>
          </p:cNvPr>
          <p:cNvSpPr txBox="1"/>
          <p:nvPr/>
        </p:nvSpPr>
        <p:spPr>
          <a:xfrm>
            <a:off x="349433" y="305342"/>
            <a:ext cx="545690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err="1">
                <a:latin typeface="Comic Sans MS" panose="030F0702030302020204" pitchFamily="66" charset="0"/>
              </a:rPr>
              <a:t>Mapiau</a:t>
            </a:r>
            <a:r>
              <a:rPr lang="en-GB" sz="4000" dirty="0">
                <a:latin typeface="Comic Sans MS" panose="030F0702030302020204" pitchFamily="66" charset="0"/>
              </a:rPr>
              <a:t> </a:t>
            </a:r>
            <a:r>
              <a:rPr lang="en-GB" sz="4000" dirty="0" err="1">
                <a:latin typeface="Comic Sans MS" panose="030F0702030302020204" pitchFamily="66" charset="0"/>
              </a:rPr>
              <a:t>Tywydd</a:t>
            </a:r>
            <a:r>
              <a:rPr lang="en-GB" sz="4000" dirty="0">
                <a:latin typeface="Comic Sans MS" panose="030F0702030302020204" pitchFamily="66" charset="0"/>
              </a:rPr>
              <a:t> </a:t>
            </a:r>
          </a:p>
        </p:txBody>
      </p:sp>
      <p:sp>
        <p:nvSpPr>
          <p:cNvPr id="3" name="Speech Bubble: Oval 2">
            <a:extLst>
              <a:ext uri="{FF2B5EF4-FFF2-40B4-BE49-F238E27FC236}">
                <a16:creationId xmlns:a16="http://schemas.microsoft.com/office/drawing/2014/main" id="{5917344A-DB01-4CDA-005F-AE1648EE626B}"/>
              </a:ext>
            </a:extLst>
          </p:cNvPr>
          <p:cNvSpPr/>
          <p:nvPr/>
        </p:nvSpPr>
        <p:spPr>
          <a:xfrm>
            <a:off x="-4528" y="1055500"/>
            <a:ext cx="2890684" cy="1453843"/>
          </a:xfrm>
          <a:prstGeom prst="wedgeEllipse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latin typeface="Comic Sans MS" panose="030F0702030302020204" pitchFamily="66" charset="0"/>
              </a:rPr>
              <a:t>Sut </a:t>
            </a:r>
            <a:r>
              <a:rPr lang="en-GB" sz="2400" dirty="0" err="1">
                <a:latin typeface="Comic Sans MS" panose="030F0702030302020204" pitchFamily="66" charset="0"/>
              </a:rPr>
              <a:t>mae’r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tywydd</a:t>
            </a:r>
            <a:r>
              <a:rPr lang="en-GB" sz="2400" dirty="0">
                <a:latin typeface="Comic Sans MS" panose="030F0702030302020204" pitchFamily="66" charset="0"/>
              </a:rPr>
              <a:t> Heddiw? </a:t>
            </a:r>
            <a:endParaRPr lang="cy-GB" sz="2400" dirty="0">
              <a:latin typeface="Comic Sans MS" panose="030F0702030302020204" pitchFamily="66" charset="0"/>
            </a:endParaRPr>
          </a:p>
        </p:txBody>
      </p:sp>
      <p:sp>
        <p:nvSpPr>
          <p:cNvPr id="8" name="Speech Bubble: Oval 7">
            <a:extLst>
              <a:ext uri="{FF2B5EF4-FFF2-40B4-BE49-F238E27FC236}">
                <a16:creationId xmlns:a16="http://schemas.microsoft.com/office/drawing/2014/main" id="{CC622739-649C-494F-A79E-B54CC66E10AD}"/>
              </a:ext>
            </a:extLst>
          </p:cNvPr>
          <p:cNvSpPr/>
          <p:nvPr/>
        </p:nvSpPr>
        <p:spPr>
          <a:xfrm>
            <a:off x="3325494" y="1215101"/>
            <a:ext cx="2890684" cy="1453843"/>
          </a:xfrm>
          <a:prstGeom prst="wedgeEllipseCallout">
            <a:avLst>
              <a:gd name="adj1" fmla="val 52296"/>
              <a:gd name="adj2" fmla="val 71292"/>
            </a:avLst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latin typeface="Comic Sans MS" panose="030F0702030302020204" pitchFamily="66" charset="0"/>
              </a:rPr>
              <a:t>Mae </a:t>
            </a:r>
            <a:r>
              <a:rPr lang="en-GB" sz="2400" dirty="0" err="1">
                <a:latin typeface="Comic Sans MS" panose="030F0702030302020204" pitchFamily="66" charset="0"/>
              </a:rPr>
              <a:t>hi’n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heulog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heddiw</a:t>
            </a:r>
            <a:r>
              <a:rPr lang="en-GB" sz="2400" dirty="0">
                <a:latin typeface="Comic Sans MS" panose="030F0702030302020204" pitchFamily="66" charset="0"/>
              </a:rPr>
              <a:t>.</a:t>
            </a:r>
            <a:endParaRPr lang="cy-GB" sz="2400" dirty="0">
              <a:latin typeface="Comic Sans MS" panose="030F0702030302020204" pitchFamily="66" charset="0"/>
            </a:endParaRPr>
          </a:p>
        </p:txBody>
      </p:sp>
      <p:sp>
        <p:nvSpPr>
          <p:cNvPr id="6" name="Speech Bubble: Oval 5">
            <a:extLst>
              <a:ext uri="{FF2B5EF4-FFF2-40B4-BE49-F238E27FC236}">
                <a16:creationId xmlns:a16="http://schemas.microsoft.com/office/drawing/2014/main" id="{C5972B56-E071-B3ED-F82B-B8B40920B740}"/>
              </a:ext>
            </a:extLst>
          </p:cNvPr>
          <p:cNvSpPr/>
          <p:nvPr/>
        </p:nvSpPr>
        <p:spPr>
          <a:xfrm>
            <a:off x="97227" y="3905229"/>
            <a:ext cx="2890684" cy="1453843"/>
          </a:xfrm>
          <a:prstGeom prst="wedgeEllipse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err="1">
                <a:latin typeface="Comic Sans MS" panose="030F0702030302020204" pitchFamily="66" charset="0"/>
              </a:rPr>
              <a:t>Ydy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hi’n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gymylog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heddiw</a:t>
            </a:r>
            <a:r>
              <a:rPr lang="en-GB" sz="2400" dirty="0">
                <a:latin typeface="Comic Sans MS" panose="030F0702030302020204" pitchFamily="66" charset="0"/>
              </a:rPr>
              <a:t>? </a:t>
            </a:r>
            <a:endParaRPr lang="cy-GB" sz="2400" dirty="0">
              <a:latin typeface="Comic Sans MS" panose="030F0702030302020204" pitchFamily="66" charset="0"/>
            </a:endParaRPr>
          </a:p>
        </p:txBody>
      </p:sp>
      <p:sp>
        <p:nvSpPr>
          <p:cNvPr id="11" name="Speech Bubble: Oval 10">
            <a:extLst>
              <a:ext uri="{FF2B5EF4-FFF2-40B4-BE49-F238E27FC236}">
                <a16:creationId xmlns:a16="http://schemas.microsoft.com/office/drawing/2014/main" id="{D87AA398-9C93-F40F-26EE-67ACB1F2DC62}"/>
              </a:ext>
            </a:extLst>
          </p:cNvPr>
          <p:cNvSpPr/>
          <p:nvPr/>
        </p:nvSpPr>
        <p:spPr>
          <a:xfrm>
            <a:off x="3300525" y="2870236"/>
            <a:ext cx="2890684" cy="1761915"/>
          </a:xfrm>
          <a:prstGeom prst="wedgeEllipseCallout">
            <a:avLst>
              <a:gd name="adj1" fmla="val 52296"/>
              <a:gd name="adj2" fmla="val 71292"/>
            </a:avLst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err="1">
                <a:latin typeface="Comic Sans MS" panose="030F0702030302020204" pitchFamily="66" charset="0"/>
              </a:rPr>
              <a:t>Nac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ydy</a:t>
            </a:r>
            <a:r>
              <a:rPr lang="en-GB" sz="2400" dirty="0">
                <a:latin typeface="Comic Sans MS" panose="030F0702030302020204" pitchFamily="66" charset="0"/>
              </a:rPr>
              <a:t>, Dydy hi </a:t>
            </a:r>
            <a:r>
              <a:rPr lang="en-GB" sz="2400" dirty="0" err="1">
                <a:latin typeface="Comic Sans MS" panose="030F0702030302020204" pitchFamily="66" charset="0"/>
              </a:rPr>
              <a:t>ddim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yn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gymylog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heddiw</a:t>
            </a:r>
            <a:r>
              <a:rPr lang="en-GB" sz="2400" dirty="0">
                <a:latin typeface="Comic Sans MS" panose="030F0702030302020204" pitchFamily="66" charset="0"/>
              </a:rPr>
              <a:t>. </a:t>
            </a:r>
            <a:endParaRPr lang="cy-GB" sz="2400" dirty="0">
              <a:latin typeface="Comic Sans MS" panose="030F0702030302020204" pitchFamily="66" charset="0"/>
            </a:endParaRPr>
          </a:p>
        </p:txBody>
      </p:sp>
      <p:sp>
        <p:nvSpPr>
          <p:cNvPr id="15" name="Speech Bubble: Oval 14">
            <a:extLst>
              <a:ext uri="{FF2B5EF4-FFF2-40B4-BE49-F238E27FC236}">
                <a16:creationId xmlns:a16="http://schemas.microsoft.com/office/drawing/2014/main" id="{BE2C3713-7686-1260-B4EF-E9059B08788C}"/>
              </a:ext>
            </a:extLst>
          </p:cNvPr>
          <p:cNvSpPr/>
          <p:nvPr/>
        </p:nvSpPr>
        <p:spPr>
          <a:xfrm>
            <a:off x="3205316" y="4866568"/>
            <a:ext cx="2890684" cy="1761915"/>
          </a:xfrm>
          <a:prstGeom prst="wedgeEllipseCallout">
            <a:avLst>
              <a:gd name="adj1" fmla="val 51616"/>
              <a:gd name="adj2" fmla="val 47297"/>
            </a:avLst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err="1">
                <a:latin typeface="Comic Sans MS" panose="030F0702030302020204" pitchFamily="66" charset="0"/>
              </a:rPr>
              <a:t>Ydy</a:t>
            </a:r>
            <a:r>
              <a:rPr lang="en-GB" sz="2400" dirty="0">
                <a:latin typeface="Comic Sans MS" panose="030F0702030302020204" pitchFamily="66" charset="0"/>
              </a:rPr>
              <a:t>, </a:t>
            </a:r>
            <a:r>
              <a:rPr lang="en-GB" sz="2400" dirty="0" err="1">
                <a:latin typeface="Comic Sans MS" panose="030F0702030302020204" pitchFamily="66" charset="0"/>
              </a:rPr>
              <a:t>mae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hi’n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gymylog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iawn</a:t>
            </a:r>
            <a:r>
              <a:rPr lang="en-GB" sz="2400" dirty="0">
                <a:latin typeface="Comic Sans MS" panose="030F0702030302020204" pitchFamily="66" charset="0"/>
              </a:rPr>
              <a:t>! </a:t>
            </a:r>
            <a:endParaRPr lang="cy-GB" sz="24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854639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D4BC84D-0CC9-540C-C898-E05C5DD52B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4BC8BFF-8547-FA5C-12B6-285F1C753FB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71016204"/>
              </p:ext>
            </p:extLst>
          </p:nvPr>
        </p:nvGraphicFramePr>
        <p:xfrm>
          <a:off x="255635" y="1386349"/>
          <a:ext cx="11680725" cy="2834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68675">
                  <a:extLst>
                    <a:ext uri="{9D8B030D-6E8A-4147-A177-3AD203B41FA5}">
                      <a16:colId xmlns:a16="http://schemas.microsoft.com/office/drawing/2014/main" val="4072882708"/>
                    </a:ext>
                  </a:extLst>
                </a:gridCol>
                <a:gridCol w="1668675">
                  <a:extLst>
                    <a:ext uri="{9D8B030D-6E8A-4147-A177-3AD203B41FA5}">
                      <a16:colId xmlns:a16="http://schemas.microsoft.com/office/drawing/2014/main" val="17919541"/>
                    </a:ext>
                  </a:extLst>
                </a:gridCol>
                <a:gridCol w="1668675">
                  <a:extLst>
                    <a:ext uri="{9D8B030D-6E8A-4147-A177-3AD203B41FA5}">
                      <a16:colId xmlns:a16="http://schemas.microsoft.com/office/drawing/2014/main" val="3376579406"/>
                    </a:ext>
                  </a:extLst>
                </a:gridCol>
                <a:gridCol w="1668675">
                  <a:extLst>
                    <a:ext uri="{9D8B030D-6E8A-4147-A177-3AD203B41FA5}">
                      <a16:colId xmlns:a16="http://schemas.microsoft.com/office/drawing/2014/main" val="2397046074"/>
                    </a:ext>
                  </a:extLst>
                </a:gridCol>
                <a:gridCol w="1668675">
                  <a:extLst>
                    <a:ext uri="{9D8B030D-6E8A-4147-A177-3AD203B41FA5}">
                      <a16:colId xmlns:a16="http://schemas.microsoft.com/office/drawing/2014/main" val="3114327549"/>
                    </a:ext>
                  </a:extLst>
                </a:gridCol>
                <a:gridCol w="1668675">
                  <a:extLst>
                    <a:ext uri="{9D8B030D-6E8A-4147-A177-3AD203B41FA5}">
                      <a16:colId xmlns:a16="http://schemas.microsoft.com/office/drawing/2014/main" val="1739395953"/>
                    </a:ext>
                  </a:extLst>
                </a:gridCol>
                <a:gridCol w="1668675">
                  <a:extLst>
                    <a:ext uri="{9D8B030D-6E8A-4147-A177-3AD203B41FA5}">
                      <a16:colId xmlns:a16="http://schemas.microsoft.com/office/drawing/2014/main" val="1398864191"/>
                    </a:ext>
                  </a:extLst>
                </a:gridCol>
              </a:tblGrid>
              <a:tr h="727587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err="1">
                          <a:latin typeface="Comic Sans MS" panose="030F0702030302020204" pitchFamily="66" charset="0"/>
                        </a:rPr>
                        <a:t>Dydd</a:t>
                      </a:r>
                      <a:r>
                        <a:rPr lang="en-GB" sz="24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2400" dirty="0" err="1">
                          <a:latin typeface="Comic Sans MS" panose="030F0702030302020204" pitchFamily="66" charset="0"/>
                        </a:rPr>
                        <a:t>Llun</a:t>
                      </a:r>
                      <a:endParaRPr lang="cy-GB" sz="24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err="1">
                          <a:latin typeface="Comic Sans MS" panose="030F0702030302020204" pitchFamily="66" charset="0"/>
                        </a:rPr>
                        <a:t>Dydd</a:t>
                      </a:r>
                      <a:r>
                        <a:rPr lang="en-GB" sz="2400" dirty="0">
                          <a:latin typeface="Comic Sans MS" panose="030F0702030302020204" pitchFamily="66" charset="0"/>
                        </a:rPr>
                        <a:t> Mawrth </a:t>
                      </a:r>
                      <a:endParaRPr lang="cy-GB" sz="24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err="1">
                          <a:latin typeface="Comic Sans MS" panose="030F0702030302020204" pitchFamily="66" charset="0"/>
                        </a:rPr>
                        <a:t>Dydd</a:t>
                      </a:r>
                      <a:r>
                        <a:rPr lang="en-GB" sz="2400" dirty="0">
                          <a:latin typeface="Comic Sans MS" panose="030F0702030302020204" pitchFamily="66" charset="0"/>
                        </a:rPr>
                        <a:t> Mercher </a:t>
                      </a:r>
                      <a:endParaRPr lang="cy-GB" sz="24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err="1">
                          <a:latin typeface="Comic Sans MS" panose="030F0702030302020204" pitchFamily="66" charset="0"/>
                        </a:rPr>
                        <a:t>Dydd</a:t>
                      </a:r>
                      <a:r>
                        <a:rPr lang="en-GB" sz="24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2400" dirty="0" err="1">
                          <a:latin typeface="Comic Sans MS" panose="030F0702030302020204" pitchFamily="66" charset="0"/>
                        </a:rPr>
                        <a:t>Iau</a:t>
                      </a:r>
                      <a:r>
                        <a:rPr lang="en-GB" sz="2400" dirty="0">
                          <a:latin typeface="Comic Sans MS" panose="030F0702030302020204" pitchFamily="66" charset="0"/>
                        </a:rPr>
                        <a:t> </a:t>
                      </a:r>
                      <a:endParaRPr lang="cy-GB" sz="24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err="1">
                          <a:latin typeface="Comic Sans MS" panose="030F0702030302020204" pitchFamily="66" charset="0"/>
                        </a:rPr>
                        <a:t>Dydd</a:t>
                      </a:r>
                      <a:r>
                        <a:rPr lang="en-GB" sz="24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2400" dirty="0" err="1">
                          <a:latin typeface="Comic Sans MS" panose="030F0702030302020204" pitchFamily="66" charset="0"/>
                        </a:rPr>
                        <a:t>Gwener</a:t>
                      </a:r>
                      <a:r>
                        <a:rPr lang="en-GB" sz="2400" dirty="0">
                          <a:latin typeface="Comic Sans MS" panose="030F0702030302020204" pitchFamily="66" charset="0"/>
                        </a:rPr>
                        <a:t> </a:t>
                      </a:r>
                      <a:endParaRPr lang="cy-GB" sz="24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err="1">
                          <a:latin typeface="Comic Sans MS" panose="030F0702030302020204" pitchFamily="66" charset="0"/>
                        </a:rPr>
                        <a:t>Dydd</a:t>
                      </a:r>
                      <a:r>
                        <a:rPr lang="en-GB" sz="2400" dirty="0">
                          <a:latin typeface="Comic Sans MS" panose="030F0702030302020204" pitchFamily="66" charset="0"/>
                        </a:rPr>
                        <a:t> Sadwrn </a:t>
                      </a:r>
                      <a:endParaRPr lang="cy-GB" sz="24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err="1">
                          <a:latin typeface="Comic Sans MS" panose="030F0702030302020204" pitchFamily="66" charset="0"/>
                        </a:rPr>
                        <a:t>Dydd</a:t>
                      </a:r>
                      <a:r>
                        <a:rPr lang="en-GB" sz="2400" dirty="0">
                          <a:latin typeface="Comic Sans MS" panose="030F0702030302020204" pitchFamily="66" charset="0"/>
                        </a:rPr>
                        <a:t> Sul </a:t>
                      </a:r>
                      <a:endParaRPr lang="cy-GB" sz="24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5010340"/>
                  </a:ext>
                </a:extLst>
              </a:tr>
              <a:tr h="339401"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cy-GB" dirty="0"/>
                    </a:p>
                    <a:p>
                      <a:endParaRPr lang="cy-GB" dirty="0"/>
                    </a:p>
                    <a:p>
                      <a:endParaRPr lang="cy-GB" dirty="0"/>
                    </a:p>
                    <a:p>
                      <a:endParaRPr lang="cy-GB" dirty="0"/>
                    </a:p>
                    <a:p>
                      <a:endParaRPr lang="cy-GB" dirty="0"/>
                    </a:p>
                    <a:p>
                      <a:endParaRPr lang="cy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24857859"/>
                  </a:ext>
                </a:extLst>
              </a:tr>
            </a:tbl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393E79E2-4D9C-7C86-4835-4EEF7EF2C83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2906" y="2416083"/>
            <a:ext cx="1226185" cy="1593215"/>
          </a:xfrm>
          <a:prstGeom prst="rect">
            <a:avLst/>
          </a:prstGeom>
        </p:spPr>
      </p:pic>
      <p:pic>
        <p:nvPicPr>
          <p:cNvPr id="8" name="Picture 7" descr="Weather icons set 1635250 Vector Art at Vecteezy">
            <a:extLst>
              <a:ext uri="{FF2B5EF4-FFF2-40B4-BE49-F238E27FC236}">
                <a16:creationId xmlns:a16="http://schemas.microsoft.com/office/drawing/2014/main" id="{E05FAD61-E86B-E597-EB0D-FCC0118E648C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749" r="63764" b="63944"/>
          <a:stretch>
            <a:fillRect/>
          </a:stretch>
        </p:blipFill>
        <p:spPr bwMode="auto">
          <a:xfrm>
            <a:off x="3721048" y="2595715"/>
            <a:ext cx="1359237" cy="1174187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9" name="Picture 8" descr="Weather icons set 1635250 Vector Art at Vecteezy">
            <a:extLst>
              <a:ext uri="{FF2B5EF4-FFF2-40B4-BE49-F238E27FC236}">
                <a16:creationId xmlns:a16="http://schemas.microsoft.com/office/drawing/2014/main" id="{36CF16A8-2E89-FBF5-27CD-3A07C98F4136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749" r="63764" b="63944"/>
          <a:stretch>
            <a:fillRect/>
          </a:stretch>
        </p:blipFill>
        <p:spPr bwMode="auto">
          <a:xfrm>
            <a:off x="7111712" y="2590047"/>
            <a:ext cx="1365798" cy="117985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7E9D5F9-91E9-4977-2EDD-6B1706CD993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57866" y="2473536"/>
            <a:ext cx="1449070" cy="141287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051AC9C-8C5C-8806-4ABD-CCD2B1DAE66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8296" y="2480852"/>
            <a:ext cx="1363980" cy="146367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E5F4EBA-7D17-C0D8-8B06-05C04FB63D7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3318" y="2544656"/>
            <a:ext cx="1436370" cy="134175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2845331-00B1-6D27-3018-ABD0D6F95DD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7290" y="2578946"/>
            <a:ext cx="1494155" cy="1307465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69492B59-35C2-D66D-516D-185837AD1F57}"/>
              </a:ext>
            </a:extLst>
          </p:cNvPr>
          <p:cNvSpPr txBox="1"/>
          <p:nvPr/>
        </p:nvSpPr>
        <p:spPr>
          <a:xfrm>
            <a:off x="-19636" y="126342"/>
            <a:ext cx="3089723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ase"/>
            <a:r>
              <a:rPr lang="cy-GB" sz="3200" dirty="0">
                <a:latin typeface="Comic Sans MS" panose="030F0702030302020204" pitchFamily="66" charset="0"/>
              </a:rPr>
              <a:t>Bwletin y Tywydd </a:t>
            </a:r>
          </a:p>
          <a:p>
            <a:pPr fontAlgn="base"/>
            <a:r>
              <a:rPr lang="cy-GB" dirty="0"/>
              <a:t> </a:t>
            </a:r>
          </a:p>
          <a:p>
            <a:endParaRPr lang="cy-GB" dirty="0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F03EBE56-5309-9D1E-446D-3A05C442C7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1037" y="184458"/>
            <a:ext cx="7257259" cy="925429"/>
          </a:xfrm>
          <a:solidFill>
            <a:schemeClr val="accent4">
              <a:lumMod val="20000"/>
              <a:lumOff val="80000"/>
            </a:schemeClr>
          </a:solidFill>
          <a:ln w="57150"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algn="ctr"/>
            <a:r>
              <a:rPr lang="en-GB" sz="6000" dirty="0">
                <a:solidFill>
                  <a:schemeClr val="accent4"/>
                </a:solidFill>
                <a:latin typeface="Comic Sans MS" panose="030F0702030302020204" pitchFamily="66" charset="0"/>
              </a:rPr>
              <a:t>Sut </a:t>
            </a:r>
            <a:r>
              <a:rPr lang="en-GB" sz="6000" dirty="0" err="1">
                <a:solidFill>
                  <a:schemeClr val="accent4"/>
                </a:solidFill>
                <a:latin typeface="Comic Sans MS" panose="030F0702030302020204" pitchFamily="66" charset="0"/>
              </a:rPr>
              <a:t>bydd</a:t>
            </a:r>
            <a:r>
              <a:rPr lang="en-GB" sz="6000" dirty="0">
                <a:solidFill>
                  <a:schemeClr val="accent4"/>
                </a:solidFill>
                <a:latin typeface="Comic Sans MS" panose="030F0702030302020204" pitchFamily="66" charset="0"/>
              </a:rPr>
              <a:t> y </a:t>
            </a:r>
            <a:r>
              <a:rPr lang="en-GB" sz="6000" dirty="0" err="1">
                <a:solidFill>
                  <a:schemeClr val="accent4"/>
                </a:solidFill>
                <a:latin typeface="Comic Sans MS" panose="030F0702030302020204" pitchFamily="66" charset="0"/>
              </a:rPr>
              <a:t>tywydd</a:t>
            </a:r>
            <a:r>
              <a:rPr lang="en-GB" sz="6000" dirty="0">
                <a:solidFill>
                  <a:schemeClr val="accent4"/>
                </a:solidFill>
                <a:latin typeface="Comic Sans MS" panose="030F0702030302020204" pitchFamily="66" charset="0"/>
              </a:rPr>
              <a:t>?</a:t>
            </a:r>
            <a:endParaRPr lang="cy-GB" sz="6000" dirty="0">
              <a:solidFill>
                <a:schemeClr val="accent4"/>
              </a:solidFill>
              <a:latin typeface="Comic Sans MS" panose="030F0702030302020204" pitchFamily="66" charset="0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7FB22A0F-76A8-562D-F62D-46F4ED7E9D2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42645447"/>
              </p:ext>
            </p:extLst>
          </p:nvPr>
        </p:nvGraphicFramePr>
        <p:xfrm>
          <a:off x="779731" y="4901876"/>
          <a:ext cx="10215716" cy="579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107858">
                  <a:extLst>
                    <a:ext uri="{9D8B030D-6E8A-4147-A177-3AD203B41FA5}">
                      <a16:colId xmlns:a16="http://schemas.microsoft.com/office/drawing/2014/main" val="3826942295"/>
                    </a:ext>
                  </a:extLst>
                </a:gridCol>
                <a:gridCol w="5107858">
                  <a:extLst>
                    <a:ext uri="{9D8B030D-6E8A-4147-A177-3AD203B41FA5}">
                      <a16:colId xmlns:a16="http://schemas.microsoft.com/office/drawing/2014/main" val="3505405361"/>
                    </a:ext>
                  </a:extLst>
                </a:gridCol>
              </a:tblGrid>
              <a:tr h="199651">
                <a:tc>
                  <a:txBody>
                    <a:bodyPr/>
                    <a:lstStyle/>
                    <a:p>
                      <a:pPr algn="ctr"/>
                      <a:r>
                        <a:rPr lang="en-GB" sz="3200" dirty="0" err="1">
                          <a:latin typeface="Comic Sans MS" panose="030F0702030302020204" pitchFamily="66" charset="0"/>
                        </a:rPr>
                        <a:t>Bydd</a:t>
                      </a:r>
                      <a:r>
                        <a:rPr lang="en-GB" sz="32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3200" dirty="0" err="1">
                          <a:latin typeface="Comic Sans MS" panose="030F0702030302020204" pitchFamily="66" charset="0"/>
                        </a:rPr>
                        <a:t>hi’n</a:t>
                      </a:r>
                      <a:r>
                        <a:rPr lang="en-GB" sz="3200" dirty="0">
                          <a:latin typeface="Comic Sans MS" panose="030F0702030302020204" pitchFamily="66" charset="0"/>
                        </a:rPr>
                        <a:t>... </a:t>
                      </a:r>
                      <a:endParaRPr lang="cy-GB" sz="3200" dirty="0">
                        <a:latin typeface="Comic Sans MS" panose="030F0702030302020204" pitchFamily="66" charset="0"/>
                      </a:endParaRPr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dirty="0" err="1">
                          <a:latin typeface="Comic Sans MS" panose="030F0702030302020204" pitchFamily="66" charset="0"/>
                        </a:rPr>
                        <a:t>Fydd</a:t>
                      </a:r>
                      <a:r>
                        <a:rPr lang="en-GB" sz="3200" dirty="0">
                          <a:latin typeface="Comic Sans MS" panose="030F0702030302020204" pitchFamily="66" charset="0"/>
                        </a:rPr>
                        <a:t> hi </a:t>
                      </a:r>
                      <a:r>
                        <a:rPr lang="en-GB" sz="3200" dirty="0" err="1">
                          <a:latin typeface="Comic Sans MS" panose="030F0702030302020204" pitchFamily="66" charset="0"/>
                        </a:rPr>
                        <a:t>ddim</a:t>
                      </a:r>
                      <a:r>
                        <a:rPr lang="en-GB" sz="32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3200" dirty="0" err="1">
                          <a:latin typeface="Comic Sans MS" panose="030F0702030302020204" pitchFamily="66" charset="0"/>
                        </a:rPr>
                        <a:t>yn</a:t>
                      </a:r>
                      <a:r>
                        <a:rPr lang="en-GB" sz="3200" dirty="0">
                          <a:latin typeface="Comic Sans MS" panose="030F0702030302020204" pitchFamily="66" charset="0"/>
                        </a:rPr>
                        <a:t>... </a:t>
                      </a:r>
                      <a:endParaRPr lang="cy-GB" sz="3200" dirty="0">
                        <a:latin typeface="Comic Sans MS" panose="030F0702030302020204" pitchFamily="66" charset="0"/>
                      </a:endParaRPr>
                    </a:p>
                  </a:txBody>
                  <a:tcPr>
                    <a:solidFill>
                      <a:schemeClr val="accent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9214080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967343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D5D8F2F-31C3-3EBC-96F3-6747627CD7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BDA3A324-8DAF-8683-9AFB-C2A259CE597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91351888"/>
              </p:ext>
            </p:extLst>
          </p:nvPr>
        </p:nvGraphicFramePr>
        <p:xfrm>
          <a:off x="2222088" y="1757558"/>
          <a:ext cx="8343375" cy="227258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68675">
                  <a:extLst>
                    <a:ext uri="{9D8B030D-6E8A-4147-A177-3AD203B41FA5}">
                      <a16:colId xmlns:a16="http://schemas.microsoft.com/office/drawing/2014/main" val="4072882708"/>
                    </a:ext>
                  </a:extLst>
                </a:gridCol>
                <a:gridCol w="1668675">
                  <a:extLst>
                    <a:ext uri="{9D8B030D-6E8A-4147-A177-3AD203B41FA5}">
                      <a16:colId xmlns:a16="http://schemas.microsoft.com/office/drawing/2014/main" val="17919541"/>
                    </a:ext>
                  </a:extLst>
                </a:gridCol>
                <a:gridCol w="1668675">
                  <a:extLst>
                    <a:ext uri="{9D8B030D-6E8A-4147-A177-3AD203B41FA5}">
                      <a16:colId xmlns:a16="http://schemas.microsoft.com/office/drawing/2014/main" val="3376579406"/>
                    </a:ext>
                  </a:extLst>
                </a:gridCol>
                <a:gridCol w="1668675">
                  <a:extLst>
                    <a:ext uri="{9D8B030D-6E8A-4147-A177-3AD203B41FA5}">
                      <a16:colId xmlns:a16="http://schemas.microsoft.com/office/drawing/2014/main" val="2397046074"/>
                    </a:ext>
                  </a:extLst>
                </a:gridCol>
                <a:gridCol w="1668675">
                  <a:extLst>
                    <a:ext uri="{9D8B030D-6E8A-4147-A177-3AD203B41FA5}">
                      <a16:colId xmlns:a16="http://schemas.microsoft.com/office/drawing/2014/main" val="3114327549"/>
                    </a:ext>
                  </a:extLst>
                </a:gridCol>
              </a:tblGrid>
              <a:tr h="593028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err="1">
                          <a:latin typeface="Comic Sans MS" panose="030F0702030302020204" pitchFamily="66" charset="0"/>
                        </a:rPr>
                        <a:t>Dydd</a:t>
                      </a:r>
                      <a:r>
                        <a:rPr lang="en-GB" sz="24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2400" dirty="0" err="1">
                          <a:latin typeface="Comic Sans MS" panose="030F0702030302020204" pitchFamily="66" charset="0"/>
                        </a:rPr>
                        <a:t>Llun</a:t>
                      </a:r>
                      <a:endParaRPr lang="cy-GB" sz="24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err="1">
                          <a:latin typeface="Comic Sans MS" panose="030F0702030302020204" pitchFamily="66" charset="0"/>
                        </a:rPr>
                        <a:t>Dydd</a:t>
                      </a:r>
                      <a:r>
                        <a:rPr lang="en-GB" sz="2400" dirty="0">
                          <a:latin typeface="Comic Sans MS" panose="030F0702030302020204" pitchFamily="66" charset="0"/>
                        </a:rPr>
                        <a:t> Mawrth </a:t>
                      </a:r>
                      <a:endParaRPr lang="cy-GB" sz="24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err="1">
                          <a:latin typeface="Comic Sans MS" panose="030F0702030302020204" pitchFamily="66" charset="0"/>
                        </a:rPr>
                        <a:t>Dydd</a:t>
                      </a:r>
                      <a:r>
                        <a:rPr lang="en-GB" sz="2400" dirty="0">
                          <a:latin typeface="Comic Sans MS" panose="030F0702030302020204" pitchFamily="66" charset="0"/>
                        </a:rPr>
                        <a:t> Mercher </a:t>
                      </a:r>
                      <a:endParaRPr lang="cy-GB" sz="24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err="1">
                          <a:latin typeface="Comic Sans MS" panose="030F0702030302020204" pitchFamily="66" charset="0"/>
                        </a:rPr>
                        <a:t>Dydd</a:t>
                      </a:r>
                      <a:r>
                        <a:rPr lang="en-GB" sz="24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2400" dirty="0" err="1">
                          <a:latin typeface="Comic Sans MS" panose="030F0702030302020204" pitchFamily="66" charset="0"/>
                        </a:rPr>
                        <a:t>Iau</a:t>
                      </a:r>
                      <a:r>
                        <a:rPr lang="en-GB" sz="2400" dirty="0">
                          <a:latin typeface="Comic Sans MS" panose="030F0702030302020204" pitchFamily="66" charset="0"/>
                        </a:rPr>
                        <a:t> </a:t>
                      </a:r>
                      <a:endParaRPr lang="cy-GB" sz="24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err="1">
                          <a:latin typeface="Comic Sans MS" panose="030F0702030302020204" pitchFamily="66" charset="0"/>
                        </a:rPr>
                        <a:t>Dydd</a:t>
                      </a:r>
                      <a:r>
                        <a:rPr lang="en-GB" sz="24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2400" dirty="0" err="1">
                          <a:latin typeface="Comic Sans MS" panose="030F0702030302020204" pitchFamily="66" charset="0"/>
                        </a:rPr>
                        <a:t>Gwener</a:t>
                      </a:r>
                      <a:r>
                        <a:rPr lang="en-GB" sz="2400" dirty="0">
                          <a:latin typeface="Comic Sans MS" panose="030F0702030302020204" pitchFamily="66" charset="0"/>
                        </a:rPr>
                        <a:t> </a:t>
                      </a:r>
                      <a:endParaRPr lang="cy-GB" sz="24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5010340"/>
                  </a:ext>
                </a:extLst>
              </a:tr>
              <a:tr h="1449623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24857859"/>
                  </a:ext>
                </a:extLst>
              </a:tr>
            </a:tbl>
          </a:graphicData>
        </a:graphic>
      </p:graphicFrame>
      <p:sp>
        <p:nvSpPr>
          <p:cNvPr id="15" name="Title 1">
            <a:extLst>
              <a:ext uri="{FF2B5EF4-FFF2-40B4-BE49-F238E27FC236}">
                <a16:creationId xmlns:a16="http://schemas.microsoft.com/office/drawing/2014/main" id="{2EDBEE95-CC58-F6C0-6595-FB8EC55344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65145" y="396261"/>
            <a:ext cx="7257259" cy="925429"/>
          </a:xfrm>
          <a:solidFill>
            <a:schemeClr val="accent4">
              <a:lumMod val="20000"/>
              <a:lumOff val="80000"/>
            </a:schemeClr>
          </a:solidFill>
          <a:ln w="57150"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algn="ctr"/>
            <a:r>
              <a:rPr lang="en-GB" sz="6000" dirty="0">
                <a:solidFill>
                  <a:schemeClr val="accent4"/>
                </a:solidFill>
                <a:latin typeface="Comic Sans MS" panose="030F0702030302020204" pitchFamily="66" charset="0"/>
              </a:rPr>
              <a:t>Sut </a:t>
            </a:r>
            <a:r>
              <a:rPr lang="en-GB" sz="6000" dirty="0" err="1">
                <a:solidFill>
                  <a:schemeClr val="accent4"/>
                </a:solidFill>
                <a:latin typeface="Comic Sans MS" panose="030F0702030302020204" pitchFamily="66" charset="0"/>
              </a:rPr>
              <a:t>bydd</a:t>
            </a:r>
            <a:r>
              <a:rPr lang="en-GB" sz="6000" dirty="0">
                <a:solidFill>
                  <a:schemeClr val="accent4"/>
                </a:solidFill>
                <a:latin typeface="Comic Sans MS" panose="030F0702030302020204" pitchFamily="66" charset="0"/>
              </a:rPr>
              <a:t> y </a:t>
            </a:r>
            <a:r>
              <a:rPr lang="en-GB" sz="6000" dirty="0" err="1">
                <a:solidFill>
                  <a:schemeClr val="accent4"/>
                </a:solidFill>
                <a:latin typeface="Comic Sans MS" panose="030F0702030302020204" pitchFamily="66" charset="0"/>
              </a:rPr>
              <a:t>tywydd</a:t>
            </a:r>
            <a:r>
              <a:rPr lang="en-GB" sz="6000" dirty="0">
                <a:solidFill>
                  <a:schemeClr val="accent4"/>
                </a:solidFill>
                <a:latin typeface="Comic Sans MS" panose="030F0702030302020204" pitchFamily="66" charset="0"/>
              </a:rPr>
              <a:t>?</a:t>
            </a:r>
            <a:endParaRPr lang="cy-GB" sz="6000" dirty="0">
              <a:solidFill>
                <a:schemeClr val="accent4"/>
              </a:solidFill>
              <a:latin typeface="Comic Sans MS" panose="030F0702030302020204" pitchFamily="66" charset="0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1B9E4652-041D-3D61-FDAD-17B15F80EA3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09814321"/>
              </p:ext>
            </p:extLst>
          </p:nvPr>
        </p:nvGraphicFramePr>
        <p:xfrm>
          <a:off x="779731" y="4901876"/>
          <a:ext cx="10215716" cy="579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107858">
                  <a:extLst>
                    <a:ext uri="{9D8B030D-6E8A-4147-A177-3AD203B41FA5}">
                      <a16:colId xmlns:a16="http://schemas.microsoft.com/office/drawing/2014/main" val="3826942295"/>
                    </a:ext>
                  </a:extLst>
                </a:gridCol>
                <a:gridCol w="5107858">
                  <a:extLst>
                    <a:ext uri="{9D8B030D-6E8A-4147-A177-3AD203B41FA5}">
                      <a16:colId xmlns:a16="http://schemas.microsoft.com/office/drawing/2014/main" val="3505405361"/>
                    </a:ext>
                  </a:extLst>
                </a:gridCol>
              </a:tblGrid>
              <a:tr h="199651">
                <a:tc>
                  <a:txBody>
                    <a:bodyPr/>
                    <a:lstStyle/>
                    <a:p>
                      <a:pPr algn="ctr"/>
                      <a:r>
                        <a:rPr lang="en-GB" sz="3200" dirty="0" err="1">
                          <a:latin typeface="Comic Sans MS" panose="030F0702030302020204" pitchFamily="66" charset="0"/>
                        </a:rPr>
                        <a:t>Bydd</a:t>
                      </a:r>
                      <a:r>
                        <a:rPr lang="en-GB" sz="32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3200" dirty="0" err="1">
                          <a:latin typeface="Comic Sans MS" panose="030F0702030302020204" pitchFamily="66" charset="0"/>
                        </a:rPr>
                        <a:t>hi’n</a:t>
                      </a:r>
                      <a:r>
                        <a:rPr lang="en-GB" sz="3200" dirty="0">
                          <a:latin typeface="Comic Sans MS" panose="030F0702030302020204" pitchFamily="66" charset="0"/>
                        </a:rPr>
                        <a:t>... </a:t>
                      </a:r>
                      <a:endParaRPr lang="cy-GB" sz="3200" dirty="0">
                        <a:latin typeface="Comic Sans MS" panose="030F0702030302020204" pitchFamily="66" charset="0"/>
                      </a:endParaRPr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dirty="0" err="1">
                          <a:latin typeface="Comic Sans MS" panose="030F0702030302020204" pitchFamily="66" charset="0"/>
                        </a:rPr>
                        <a:t>Fydd</a:t>
                      </a:r>
                      <a:r>
                        <a:rPr lang="en-GB" sz="3200" dirty="0">
                          <a:latin typeface="Comic Sans MS" panose="030F0702030302020204" pitchFamily="66" charset="0"/>
                        </a:rPr>
                        <a:t> hi </a:t>
                      </a:r>
                      <a:r>
                        <a:rPr lang="en-GB" sz="3200" dirty="0" err="1">
                          <a:latin typeface="Comic Sans MS" panose="030F0702030302020204" pitchFamily="66" charset="0"/>
                        </a:rPr>
                        <a:t>ddim</a:t>
                      </a:r>
                      <a:r>
                        <a:rPr lang="en-GB" sz="32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3200" dirty="0" err="1">
                          <a:latin typeface="Comic Sans MS" panose="030F0702030302020204" pitchFamily="66" charset="0"/>
                        </a:rPr>
                        <a:t>yn</a:t>
                      </a:r>
                      <a:r>
                        <a:rPr lang="en-GB" sz="3200" dirty="0">
                          <a:latin typeface="Comic Sans MS" panose="030F0702030302020204" pitchFamily="66" charset="0"/>
                        </a:rPr>
                        <a:t>... </a:t>
                      </a:r>
                      <a:endParaRPr lang="cy-GB" sz="3200" dirty="0">
                        <a:latin typeface="Comic Sans MS" panose="030F0702030302020204" pitchFamily="66" charset="0"/>
                      </a:endParaRPr>
                    </a:p>
                  </a:txBody>
                  <a:tcPr>
                    <a:solidFill>
                      <a:schemeClr val="accent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9214080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148626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BF0F4B1-D039-0776-228A-B82123E42F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5A157FA3-9EC1-675E-E90D-E01212A377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81547" y="1425677"/>
            <a:ext cx="10402529" cy="2160639"/>
          </a:xfrm>
        </p:spPr>
        <p:txBody>
          <a:bodyPr>
            <a:normAutofit/>
          </a:bodyPr>
          <a:lstStyle/>
          <a:p>
            <a:r>
              <a:rPr lang="en-GB" sz="4800" b="1" dirty="0">
                <a:solidFill>
                  <a:schemeClr val="accent4">
                    <a:lumMod val="50000"/>
                  </a:schemeClr>
                </a:solidFill>
                <a:latin typeface="Comic Sans MS" panose="030F0702030302020204" pitchFamily="66" charset="0"/>
              </a:rPr>
              <a:t>Nod y </a:t>
            </a:r>
            <a:r>
              <a:rPr lang="en-GB" sz="4800" b="1" dirty="0" err="1">
                <a:solidFill>
                  <a:schemeClr val="accent4">
                    <a:lumMod val="50000"/>
                  </a:schemeClr>
                </a:solidFill>
                <a:latin typeface="Comic Sans MS" panose="030F0702030302020204" pitchFamily="66" charset="0"/>
              </a:rPr>
              <a:t>wers</a:t>
            </a:r>
            <a:r>
              <a:rPr lang="en-GB" sz="4800" b="1" dirty="0">
                <a:solidFill>
                  <a:schemeClr val="accent4">
                    <a:lumMod val="50000"/>
                  </a:schemeClr>
                </a:solidFill>
                <a:latin typeface="Comic Sans MS" panose="030F0702030302020204" pitchFamily="66" charset="0"/>
              </a:rPr>
              <a:t> </a:t>
            </a:r>
            <a:r>
              <a:rPr lang="en-GB" sz="4800" b="1" dirty="0" err="1">
                <a:solidFill>
                  <a:schemeClr val="accent4">
                    <a:lumMod val="50000"/>
                  </a:schemeClr>
                </a:solidFill>
                <a:latin typeface="Comic Sans MS" panose="030F0702030302020204" pitchFamily="66" charset="0"/>
              </a:rPr>
              <a:t>i</a:t>
            </a:r>
            <a:r>
              <a:rPr lang="en-GB" sz="4800" b="1" dirty="0">
                <a:solidFill>
                  <a:schemeClr val="accent4">
                    <a:lumMod val="50000"/>
                  </a:schemeClr>
                </a:solidFill>
                <a:latin typeface="Comic Sans MS" panose="030F0702030302020204" pitchFamily="66" charset="0"/>
              </a:rPr>
              <a:t> </a:t>
            </a:r>
            <a:r>
              <a:rPr lang="en-GB" sz="4800" b="1" dirty="0" err="1">
                <a:solidFill>
                  <a:schemeClr val="accent4">
                    <a:lumMod val="50000"/>
                  </a:schemeClr>
                </a:solidFill>
                <a:latin typeface="Comic Sans MS" panose="030F0702030302020204" pitchFamily="66" charset="0"/>
              </a:rPr>
              <a:t>ydy</a:t>
            </a:r>
            <a:r>
              <a:rPr lang="en-GB" sz="4800" b="1" dirty="0">
                <a:solidFill>
                  <a:schemeClr val="accent4">
                    <a:lumMod val="50000"/>
                  </a:schemeClr>
                </a:solidFill>
                <a:latin typeface="Comic Sans MS" panose="030F0702030302020204" pitchFamily="66" charset="0"/>
              </a:rPr>
              <a:t> </a:t>
            </a:r>
            <a:r>
              <a:rPr lang="en-GB" sz="4800" b="1" dirty="0" err="1">
                <a:solidFill>
                  <a:schemeClr val="accent4">
                    <a:lumMod val="50000"/>
                  </a:schemeClr>
                </a:solidFill>
                <a:latin typeface="Comic Sans MS" panose="030F0702030302020204" pitchFamily="66" charset="0"/>
              </a:rPr>
              <a:t>ymarfer</a:t>
            </a:r>
            <a:r>
              <a:rPr lang="en-GB" sz="4800" b="1" dirty="0">
                <a:solidFill>
                  <a:schemeClr val="accent4">
                    <a:lumMod val="50000"/>
                  </a:schemeClr>
                </a:solidFill>
                <a:latin typeface="Comic Sans MS" panose="030F0702030302020204" pitchFamily="66" charset="0"/>
              </a:rPr>
              <a:t> </a:t>
            </a:r>
            <a:r>
              <a:rPr lang="en-GB" sz="4800" b="1" dirty="0" err="1">
                <a:solidFill>
                  <a:schemeClr val="accent4">
                    <a:lumMod val="50000"/>
                  </a:schemeClr>
                </a:solidFill>
                <a:latin typeface="Comic Sans MS" panose="030F0702030302020204" pitchFamily="66" charset="0"/>
              </a:rPr>
              <a:t>gofyn</a:t>
            </a:r>
            <a:r>
              <a:rPr lang="en-GB" sz="4800" b="1" dirty="0">
                <a:solidFill>
                  <a:schemeClr val="accent4">
                    <a:lumMod val="50000"/>
                  </a:schemeClr>
                </a:solidFill>
                <a:latin typeface="Comic Sans MS" panose="030F0702030302020204" pitchFamily="66" charset="0"/>
              </a:rPr>
              <a:t> ac </a:t>
            </a:r>
            <a:r>
              <a:rPr lang="en-GB" sz="4800" b="1" dirty="0" err="1">
                <a:solidFill>
                  <a:schemeClr val="accent4">
                    <a:lumMod val="50000"/>
                  </a:schemeClr>
                </a:solidFill>
                <a:latin typeface="Comic Sans MS" panose="030F0702030302020204" pitchFamily="66" charset="0"/>
              </a:rPr>
              <a:t>ateb</a:t>
            </a:r>
            <a:r>
              <a:rPr lang="en-GB" sz="4800" b="1" dirty="0">
                <a:solidFill>
                  <a:schemeClr val="accent4">
                    <a:lumMod val="50000"/>
                  </a:schemeClr>
                </a:solidFill>
                <a:latin typeface="Comic Sans MS" panose="030F0702030302020204" pitchFamily="66" charset="0"/>
              </a:rPr>
              <a:t> am y </a:t>
            </a:r>
            <a:r>
              <a:rPr lang="en-GB" sz="4800" b="1" dirty="0" err="1">
                <a:solidFill>
                  <a:schemeClr val="accent4">
                    <a:lumMod val="50000"/>
                  </a:schemeClr>
                </a:solidFill>
                <a:latin typeface="Comic Sans MS" panose="030F0702030302020204" pitchFamily="66" charset="0"/>
              </a:rPr>
              <a:t>tywydd</a:t>
            </a:r>
            <a:r>
              <a:rPr lang="en-GB" sz="4800" b="1" dirty="0">
                <a:solidFill>
                  <a:schemeClr val="accent4">
                    <a:lumMod val="50000"/>
                  </a:schemeClr>
                </a:solidFill>
                <a:latin typeface="Comic Sans MS" panose="030F0702030302020204" pitchFamily="66" charset="0"/>
              </a:rPr>
              <a:t>. </a:t>
            </a:r>
          </a:p>
          <a:p>
            <a:endParaRPr lang="en-GB" sz="44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0067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1119BA-EBE6-563E-9367-D930EF1D0D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86927"/>
          </a:xfrm>
        </p:spPr>
        <p:txBody>
          <a:bodyPr>
            <a:normAutofit fontScale="90000"/>
          </a:bodyPr>
          <a:lstStyle/>
          <a:p>
            <a:r>
              <a:rPr lang="cy-GB" b="1" dirty="0"/>
              <a:t>Adnoddau</a:t>
            </a:r>
            <a:r>
              <a:rPr lang="cy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B701F9-AB7C-087E-AF48-EEF13730CD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y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6B7A758-4595-2EF9-5760-305D23BF9C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86488"/>
            <a:ext cx="12192000" cy="44850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01762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91F679-1B4A-E86B-807D-53CF145340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94DA6C-505F-EDED-3FE1-F4BEFB57EB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y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17761A6-F349-393A-DF79-EA46A30923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4374" y="77240"/>
            <a:ext cx="9108775" cy="661401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5D53945-074C-1595-DF1C-A0A34D71FC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02187" y="166744"/>
            <a:ext cx="2978580" cy="326225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A667281-3303-402A-77FF-965A53EE1E2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13149" y="3428999"/>
            <a:ext cx="2813019" cy="31546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7204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B2712E-2210-13D4-D70B-A24317CAE1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2116" y="599768"/>
            <a:ext cx="10891684" cy="4513006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cy-GB" sz="1600" dirty="0">
                <a:latin typeface="Comic Sans MS" panose="030F0702030302020204" pitchFamily="66" charset="0"/>
              </a:rPr>
              <a:t>Figure 1-8 Sleid 4 </a:t>
            </a:r>
            <a:br>
              <a:rPr lang="cy-GB" sz="2400" dirty="0">
                <a:latin typeface="Comic Sans MS" panose="030F0702030302020204" pitchFamily="66" charset="0"/>
              </a:rPr>
            </a:br>
            <a:r>
              <a:rPr lang="cy-GB" sz="2400" dirty="0">
                <a:latin typeface="Comic Sans MS" panose="030F0702030302020204" pitchFamily="66" charset="0"/>
              </a:rPr>
              <a:t>Jones , H. (2026). </a:t>
            </a:r>
            <a:r>
              <a:rPr lang="cy-GB" sz="2400" i="1" dirty="0">
                <a:latin typeface="Comic Sans MS" panose="030F0702030302020204" pitchFamily="66" charset="0"/>
              </a:rPr>
              <a:t>Lluniau Tywydd </a:t>
            </a:r>
            <a:r>
              <a:rPr lang="cy-GB" sz="2400" dirty="0">
                <a:latin typeface="Comic Sans MS" panose="030F0702030302020204" pitchFamily="66" charset="0"/>
              </a:rPr>
              <a:t>. [Bitmoji - www.bitmoji.com], (Accessed 12 Oct. 2026).</a:t>
            </a:r>
            <a:br>
              <a:rPr lang="cy-GB" sz="2400" dirty="0">
                <a:latin typeface="Comic Sans MS" panose="030F0702030302020204" pitchFamily="66" charset="0"/>
              </a:rPr>
            </a:br>
            <a:br>
              <a:rPr lang="cy-GB" sz="2400" dirty="0">
                <a:latin typeface="Comic Sans MS" panose="030F0702030302020204" pitchFamily="66" charset="0"/>
              </a:rPr>
            </a:br>
            <a:r>
              <a:rPr lang="cy-GB" sz="1600" dirty="0">
                <a:latin typeface="Comic Sans MS" panose="030F0702030302020204" pitchFamily="66" charset="0"/>
              </a:rPr>
              <a:t>Sleid 11 </a:t>
            </a:r>
            <a:br>
              <a:rPr lang="cy-GB" sz="2400" dirty="0">
                <a:latin typeface="Comic Sans MS" panose="030F0702030302020204" pitchFamily="66" charset="0"/>
              </a:rPr>
            </a:br>
            <a:r>
              <a:rPr lang="cy-GB" sz="2400" dirty="0">
                <a:latin typeface="Comic Sans MS" panose="030F0702030302020204" pitchFamily="66" charset="0"/>
              </a:rPr>
              <a:t>Mishutin, O. (2026). Weather Icons [Graphic]. In </a:t>
            </a:r>
            <a:r>
              <a:rPr lang="cy-GB" sz="2400" i="1" dirty="0">
                <a:latin typeface="Comic Sans MS" panose="030F0702030302020204" pitchFamily="66" charset="0"/>
              </a:rPr>
              <a:t>Vecteezy</a:t>
            </a:r>
            <a:r>
              <a:rPr lang="cy-GB" sz="2400" dirty="0">
                <a:latin typeface="Comic Sans MS" panose="030F0702030302020204" pitchFamily="66" charset="0"/>
              </a:rPr>
              <a:t>. </a:t>
            </a:r>
            <a:r>
              <a:rPr lang="cy-GB" sz="2400" dirty="0">
                <a:latin typeface="Comic Sans MS" panose="030F0702030302020204" pitchFamily="66" charset="0"/>
                <a:hlinkClick r:id="rId2"/>
              </a:rPr>
              <a:t>https://www.vecteezy.com/vector-art/1635250-weather-icons-set</a:t>
            </a:r>
            <a:r>
              <a:rPr lang="cy-GB" sz="2400" dirty="0">
                <a:latin typeface="Comic Sans MS" panose="030F0702030302020204" pitchFamily="66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2193404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918</TotalTime>
  <Words>457</Words>
  <Application>Microsoft Office PowerPoint</Application>
  <PresentationFormat>Widescreen</PresentationFormat>
  <Paragraphs>76</Paragraphs>
  <Slides>12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Aptos Display</vt:lpstr>
      <vt:lpstr>Arial</vt:lpstr>
      <vt:lpstr>Comic Sans MS</vt:lpstr>
      <vt:lpstr>Office Theme</vt:lpstr>
      <vt:lpstr>PowerPoint Presentation</vt:lpstr>
      <vt:lpstr>Dydd Gwener, 16eg o Hydref 2026 </vt:lpstr>
      <vt:lpstr>Sut mae’r tywydd heddiw? </vt:lpstr>
      <vt:lpstr>PowerPoint Presentation</vt:lpstr>
      <vt:lpstr>Ydy hi’n _____ heddiw?</vt:lpstr>
      <vt:lpstr>PowerPoint Presentation</vt:lpstr>
      <vt:lpstr>Sut bydd y tywydd?</vt:lpstr>
      <vt:lpstr>Sut bydd y tywydd?</vt:lpstr>
      <vt:lpstr>PowerPoint Presentation</vt:lpstr>
      <vt:lpstr>Adnoddau </vt:lpstr>
      <vt:lpstr>PowerPoint Presentation</vt:lpstr>
      <vt:lpstr>Figure 1-8 Sleid 4  Jones , H. (2026). Lluniau Tywydd . [Bitmoji - www.bitmoji.com], (Accessed 12 Oct. 2026).  Sleid 11  Mishutin, O. (2026). Weather Icons [Graphic]. In Vecteezy. https://www.vecteezy.com/vector-art/1635250-weather-icons-set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 Jones (Rhayader CiW School)</dc:creator>
  <cp:lastModifiedBy>H Jones (Rhayader CiW School)</cp:lastModifiedBy>
  <cp:revision>1</cp:revision>
  <dcterms:created xsi:type="dcterms:W3CDTF">2026-09-21T10:46:20Z</dcterms:created>
  <dcterms:modified xsi:type="dcterms:W3CDTF">2026-10-15T13:24:41Z</dcterms:modified>
</cp:coreProperties>
</file>