
<file path=[Content_Types].xml><?xml version="1.0" encoding="utf-8"?>
<Types xmlns="http://schemas.openxmlformats.org/package/2006/content-types">
  <Default Extension="xml" ContentType="application/xml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2" Type="http://schemas.openxmlformats.org/package/2006/relationships/metadata/core-properties" Target="docProps/core.xml"/><Relationship Id="rId3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4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40"/>
    <p:restoredTop sz="94715"/>
  </p:normalViewPr>
  <p:slideViewPr>
    <p:cSldViewPr snapToGrid="0">
      <p:cViewPr varScale="1">
        <p:scale>
          <a:sx n="79" d="100"/>
          <a:sy n="79" d="100"/>
        </p:scale>
        <p:origin x="224" y="8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4" Type="http://schemas.openxmlformats.org/officeDocument/2006/relationships/viewProps" Target="viewProps.xml"/><Relationship Id="rId5" Type="http://schemas.openxmlformats.org/officeDocument/2006/relationships/theme" Target="theme/theme1.xml"/><Relationship Id="rId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4212" y="685799"/>
            <a:ext cx="8001000" cy="2971801"/>
          </a:xfrm>
        </p:spPr>
        <p:txBody>
          <a:bodyPr anchor="b">
            <a:normAutofit/>
          </a:bodyPr>
          <a:lstStyle>
            <a:lvl1pPr algn="l">
              <a:defRPr sz="48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2" y="3843867"/>
            <a:ext cx="6400800" cy="1947333"/>
          </a:xfrm>
        </p:spPr>
        <p:txBody>
          <a:bodyPr anchor="t">
            <a:normAutofit/>
          </a:bodyPr>
          <a:lstStyle>
            <a:lvl1pPr marL="0" indent="0" algn="l">
              <a:buNone/>
              <a:defRPr sz="21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10/22/19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 flipH="1">
            <a:off x="8228012" y="8467"/>
            <a:ext cx="3810000" cy="3810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6108170" y="91545"/>
            <a:ext cx="6080655" cy="6080655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9" name="Straight Connector 18"/>
          <p:cNvCxnSpPr/>
          <p:nvPr/>
        </p:nvCxnSpPr>
        <p:spPr>
          <a:xfrm flipH="1">
            <a:off x="7235825" y="228600"/>
            <a:ext cx="4953000" cy="495300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7335837" y="32278"/>
            <a:ext cx="4852989" cy="485298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 flipH="1">
            <a:off x="7845426" y="609601"/>
            <a:ext cx="4343399" cy="4343399"/>
          </a:xfrm>
          <a:prstGeom prst="line">
            <a:avLst/>
          </a:prstGeom>
          <a:ln w="31750">
            <a:solidFill>
              <a:schemeClr val="tx1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7037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940893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1" y="2006600"/>
            <a:ext cx="8534401" cy="2281600"/>
          </a:xfrm>
        </p:spPr>
        <p:txBody>
          <a:bodyPr anchor="b">
            <a:normAutofit/>
          </a:bodyPr>
          <a:lstStyle>
            <a:lvl1pPr algn="l">
              <a:defRPr sz="36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495800"/>
            <a:ext cx="8534400" cy="14986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0133998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4211" y="685800"/>
            <a:ext cx="4937655" cy="361526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08133" y="685801"/>
            <a:ext cx="4934479" cy="3615266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0912327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2080" y="685800"/>
            <a:ext cx="464978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4211" y="1270529"/>
            <a:ext cx="4937655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79066" y="685800"/>
            <a:ext cx="466513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06545" y="1262062"/>
            <a:ext cx="4929188" cy="3030538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4682936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7013525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1115321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085012" y="685800"/>
            <a:ext cx="3657600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4212" y="685800"/>
            <a:ext cx="5943601" cy="53086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085012" y="2209799"/>
            <a:ext cx="3657600" cy="209126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3120324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2812" y="1447800"/>
            <a:ext cx="6019800" cy="11430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989012" y="914400"/>
            <a:ext cx="3280974" cy="45720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2812" y="2777066"/>
            <a:ext cx="6021388" cy="2048933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19834268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3"/>
          </p:nvPr>
        </p:nvSpPr>
        <p:spPr>
          <a:xfrm>
            <a:off x="685800" y="533400"/>
            <a:ext cx="10818812" cy="3124200"/>
          </a:xfrm>
          <a:prstGeom prst="snip2DiagRect">
            <a:avLst>
              <a:gd name="adj1" fmla="val 10815"/>
              <a:gd name="adj2" fmla="val 0"/>
            </a:avLst>
          </a:prstGeom>
          <a:ln w="15875">
            <a:solidFill>
              <a:schemeClr val="tx1">
                <a:alpha val="40000"/>
              </a:schemeClr>
            </a:soli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16" name="Text Placeholder 9"/>
          <p:cNvSpPr>
            <a:spLocks noGrp="1"/>
          </p:cNvSpPr>
          <p:nvPr>
            <p:ph type="body" sz="quarter" idx="14"/>
          </p:nvPr>
        </p:nvSpPr>
        <p:spPr>
          <a:xfrm>
            <a:off x="914402" y="3843867"/>
            <a:ext cx="8304210" cy="457200"/>
          </a:xfrm>
        </p:spPr>
        <p:txBody>
          <a:bodyPr anchor="t">
            <a:normAutofit/>
          </a:bodyPr>
          <a:lstStyle>
            <a:lvl1pPr marL="0" indent="0">
              <a:buFontTx/>
              <a:buNone/>
              <a:defRPr sz="16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893132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anchor="ctr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4114800"/>
            <a:ext cx="8535988" cy="18796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945930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85800"/>
            <a:ext cx="9144001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46212" y="3429000"/>
            <a:ext cx="8534400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3" y="4301067"/>
            <a:ext cx="8534400" cy="1684865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4" name="TextBox 13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980313133"/>
      </p:ext>
    </p:extLst>
  </p:cSld>
  <p:clrMapOvr>
    <a:masterClrMapping/>
  </p:clrMapOvr>
  <p:hf sldNum="0" hdr="0" ft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2" y="3429000"/>
            <a:ext cx="8534400" cy="1697400"/>
          </a:xfrm>
        </p:spPr>
        <p:txBody>
          <a:bodyPr anchor="b">
            <a:normAutofit/>
          </a:bodyPr>
          <a:lstStyle>
            <a:lvl1pPr algn="l">
              <a:defRPr sz="3200" b="0" cap="all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5132981"/>
            <a:ext cx="8535990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8370099"/>
      </p:ext>
    </p:extLst>
  </p:cSld>
  <p:clrMapOvr>
    <a:masterClrMapping/>
  </p:clrMapOvr>
  <p:hf sldNum="0" hdr="0" ft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85800"/>
            <a:ext cx="9144000" cy="2743200"/>
          </a:xfrm>
        </p:spPr>
        <p:txBody>
          <a:bodyPr anchor="ctr">
            <a:normAutofit/>
          </a:bodyPr>
          <a:lstStyle>
            <a:lvl1pPr algn="l">
              <a:defRPr sz="3200" b="0" cap="all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1" cy="1049866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978400"/>
            <a:ext cx="8534401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  <p:sp>
        <p:nvSpPr>
          <p:cNvPr id="11" name="TextBox 10"/>
          <p:cNvSpPr txBox="1"/>
          <p:nvPr/>
        </p:nvSpPr>
        <p:spPr>
          <a:xfrm>
            <a:off x="531812" y="81222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10285412" y="276860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79702524"/>
      </p:ext>
    </p:extLst>
  </p:cSld>
  <p:clrMapOvr>
    <a:masterClrMapping/>
  </p:clrMapOvr>
  <p:hf sldNum="0" hdr="0" ft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4213" y="685800"/>
            <a:ext cx="10058400" cy="2743200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4212" y="3928534"/>
            <a:ext cx="8534400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all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1" y="4766732"/>
            <a:ext cx="8534401" cy="12276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bg2">
                    <a:lumMod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5609"/>
      </p:ext>
    </p:extLst>
  </p:cSld>
  <p:clrMapOvr>
    <a:masterClrMapping/>
  </p:clrMapOvr>
  <p:hf sldNum="0" hdr="0" ft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400753"/>
      </p:ext>
    </p:extLst>
  </p:cSld>
  <p:clrMapOvr>
    <a:masterClrMapping/>
  </p:clrMapOvr>
  <p:hf sldNum="0" hdr="0" ft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85212" y="685800"/>
            <a:ext cx="2057400" cy="45720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85800"/>
            <a:ext cx="7823200" cy="53086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736317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9206969" y="2963333"/>
            <a:ext cx="2981858" cy="3208867"/>
            <a:chOff x="9206969" y="2963333"/>
            <a:chExt cx="2981858" cy="3208867"/>
          </a:xfrm>
        </p:grpSpPr>
        <p:cxnSp>
          <p:nvCxnSpPr>
            <p:cNvPr id="8" name="Straight Connector 7"/>
            <p:cNvCxnSpPr/>
            <p:nvPr/>
          </p:nvCxnSpPr>
          <p:spPr>
            <a:xfrm flipH="1">
              <a:off x="11276012" y="2963333"/>
              <a:ext cx="912814" cy="912812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flipH="1">
              <a:off x="9206969" y="3190344"/>
              <a:ext cx="2981857" cy="2981856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flipH="1">
              <a:off x="10292292" y="3285067"/>
              <a:ext cx="1896534" cy="1896533"/>
            </a:xfrm>
            <a:prstGeom prst="line">
              <a:avLst/>
            </a:prstGeom>
            <a:ln w="952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flipH="1">
              <a:off x="10443103" y="3131080"/>
              <a:ext cx="1745722" cy="174572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flipH="1">
              <a:off x="10918826" y="3683001"/>
              <a:ext cx="1270001" cy="1269999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4212" y="4487332"/>
            <a:ext cx="8534400" cy="15070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4212" y="685800"/>
            <a:ext cx="8534400" cy="361526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904412" y="6172200"/>
            <a:ext cx="16002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F6FA2B21-3FCD-4721-B95C-427943F61125}" type="datetime1">
              <a:rPr lang="en-US" smtClean="0"/>
              <a:t>10/22/19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4212" y="6172200"/>
            <a:ext cx="75438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0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63200" y="5578475"/>
            <a:ext cx="1142245" cy="6699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3200" b="0" i="0">
                <a:solidFill>
                  <a:schemeClr val="bg2">
                    <a:lumMod val="50000"/>
                  </a:schemeClr>
                </a:solidFill>
                <a:effectLst/>
                <a:latin typeface="+mn-lt"/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012678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0" r:id="rId6"/>
    <p:sldLayoutId id="2147483681" r:id="rId7"/>
    <p:sldLayoutId id="2147483682" r:id="rId8"/>
    <p:sldLayoutId id="2147483683" r:id="rId9"/>
    <p:sldLayoutId id="2147483684" r:id="rId10"/>
    <p:sldLayoutId id="2147483685" r:id="rId11"/>
    <p:sldLayoutId id="2147483686" r:id="rId12"/>
    <p:sldLayoutId id="2147483687" r:id="rId13"/>
    <p:sldLayoutId id="2147483688" r:id="rId14"/>
    <p:sldLayoutId id="2147483689" r:id="rId15"/>
    <p:sldLayoutId id="2147483690" r:id="rId16"/>
    <p:sldLayoutId id="214748369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20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8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6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/>
        </a:buClr>
        <a:buSzPct val="80000"/>
        <a:buFont typeface="Wingdings 3" panose="05040102010807070707" pitchFamily="18" charset="2"/>
        <a:buChar char=""/>
        <a:defRPr sz="1400" kern="1200" cap="none">
          <a:solidFill>
            <a:schemeClr val="bg2">
              <a:lumMod val="7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png"/><Relationship Id="rId3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Rectangle 19">
            <a:extLst>
              <a:ext uri="{FF2B5EF4-FFF2-40B4-BE49-F238E27FC236}">
                <a16:creationId xmlns:a16="http://schemas.microsoft.com/office/drawing/2014/main" xmlns="" id="{5204EBEB-4E79-443B-AB82-8EFD884E32C5}"/>
              </a:ext>
            </a:extLst>
          </p:cNvPr>
          <p:cNvSpPr/>
          <p:nvPr/>
        </p:nvSpPr>
        <p:spPr>
          <a:xfrm>
            <a:off x="4021126" y="57557"/>
            <a:ext cx="3853001" cy="338291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DC771D86-6842-4144-B7C4-4336EFD70876}"/>
              </a:ext>
            </a:extLst>
          </p:cNvPr>
          <p:cNvSpPr txBox="1"/>
          <p:nvPr/>
        </p:nvSpPr>
        <p:spPr>
          <a:xfrm>
            <a:off x="4203232" y="79075"/>
            <a:ext cx="348878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 smtClean="0"/>
              <a:t>Amdana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i</a:t>
            </a:r>
            <a:endParaRPr lang="en-GB" sz="1600" b="1" u="sng" dirty="0" smtClean="0"/>
          </a:p>
          <a:p>
            <a:r>
              <a:rPr lang="en-GB" sz="1600" b="1" u="sng" dirty="0" smtClean="0"/>
              <a:t>About Me</a:t>
            </a:r>
            <a:endParaRPr lang="en-GB" sz="1600" b="1" u="sng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329" y="453520"/>
            <a:ext cx="3517600" cy="2926989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69142" y="453520"/>
            <a:ext cx="3488787" cy="276998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 smtClean="0"/>
              <a:t>Profiad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addysgu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blaenorol</a:t>
            </a:r>
            <a:endParaRPr lang="en-GB" sz="1600" b="1" u="sng" dirty="0" smtClean="0"/>
          </a:p>
          <a:p>
            <a:r>
              <a:rPr lang="en-GB" sz="1600" b="1" u="sng" dirty="0" smtClean="0"/>
              <a:t>Previous </a:t>
            </a:r>
            <a:r>
              <a:rPr lang="en-GB" sz="1600" b="1" u="sng" dirty="0"/>
              <a:t>teaching experiences </a:t>
            </a:r>
          </a:p>
          <a:p>
            <a:endParaRPr lang="en-GB" sz="1400" dirty="0"/>
          </a:p>
          <a:p>
            <a:r>
              <a:rPr lang="en-GB" sz="1600" dirty="0" smtClean="0"/>
              <a:t>During my A levels I had two weeks experience in </a:t>
            </a:r>
            <a:r>
              <a:rPr lang="en-GB" sz="1600" dirty="0" err="1" smtClean="0"/>
              <a:t>Myrddin</a:t>
            </a:r>
            <a:r>
              <a:rPr lang="en-GB" sz="1600" dirty="0" smtClean="0"/>
              <a:t> Special &amp; Autistic Unit. I also volunteered on a weekly basis in </a:t>
            </a:r>
            <a:r>
              <a:rPr lang="en-GB" sz="1600" dirty="0" err="1" smtClean="0"/>
              <a:t>Canolfan</a:t>
            </a:r>
            <a:r>
              <a:rPr lang="en-GB" sz="1600" dirty="0" smtClean="0"/>
              <a:t> </a:t>
            </a:r>
            <a:r>
              <a:rPr lang="en-GB" sz="1600" dirty="0" err="1" smtClean="0"/>
              <a:t>Elfed</a:t>
            </a:r>
            <a:r>
              <a:rPr lang="en-GB" sz="1600" dirty="0" smtClean="0"/>
              <a:t> in QEHS, during my A-levels. I have had six weeks teaching experience in </a:t>
            </a:r>
            <a:r>
              <a:rPr lang="en-GB" sz="1600" dirty="0" err="1" smtClean="0"/>
              <a:t>Ysgol</a:t>
            </a:r>
            <a:r>
              <a:rPr lang="en-GB" sz="1600" dirty="0" smtClean="0"/>
              <a:t> Y Castell.</a:t>
            </a:r>
            <a:endParaRPr lang="en-GB" sz="2400" dirty="0"/>
          </a:p>
        </p:txBody>
      </p:sp>
      <p:pic>
        <p:nvPicPr>
          <p:cNvPr id="27" name="Picture 26">
            <a:extLst>
              <a:ext uri="{FF2B5EF4-FFF2-40B4-BE49-F238E27FC236}">
                <a16:creationId xmlns:a16="http://schemas.microsoft.com/office/drawing/2014/main" xmlns="" id="{FD98C07E-5EED-4E2B-BAD8-85196D45378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9148" y="3642323"/>
            <a:ext cx="5143209" cy="3005764"/>
          </a:xfrm>
          <a:prstGeom prst="rect">
            <a:avLst/>
          </a:prstGeom>
        </p:spPr>
      </p:pic>
      <p:sp>
        <p:nvSpPr>
          <p:cNvPr id="28" name="TextBox 27">
            <a:extLst>
              <a:ext uri="{FF2B5EF4-FFF2-40B4-BE49-F238E27FC236}">
                <a16:creationId xmlns:a16="http://schemas.microsoft.com/office/drawing/2014/main" xmlns="" id="{790B48A9-DCB0-4E73-BD5B-5F3E3E50BE70}"/>
              </a:ext>
            </a:extLst>
          </p:cNvPr>
          <p:cNvSpPr txBox="1"/>
          <p:nvPr/>
        </p:nvSpPr>
        <p:spPr>
          <a:xfrm>
            <a:off x="4057008" y="3705277"/>
            <a:ext cx="535427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 smtClean="0"/>
              <a:t>Rhesymau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dros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ddewis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addysgu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fel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proffesiwn</a:t>
            </a:r>
            <a:endParaRPr lang="en-GB" sz="1600" b="1" u="sng" dirty="0" smtClean="0"/>
          </a:p>
          <a:p>
            <a:r>
              <a:rPr lang="en-GB" sz="1600" b="1" u="sng" dirty="0" smtClean="0"/>
              <a:t>Reasons </a:t>
            </a:r>
            <a:r>
              <a:rPr lang="en-GB" sz="1600" b="1" u="sng" dirty="0"/>
              <a:t>for entering the teaching profession </a:t>
            </a:r>
          </a:p>
          <a:p>
            <a:endParaRPr lang="en-GB" sz="1100" dirty="0"/>
          </a:p>
          <a:p>
            <a:pPr marL="228600" indent="-228600">
              <a:buAutoNum type="arabicParenR"/>
            </a:pPr>
            <a:endParaRPr lang="en-GB" sz="1100" dirty="0"/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xmlns="" id="{D918A36B-7853-4111-8D3B-8CD1DAA16A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47086" y="79075"/>
            <a:ext cx="3935762" cy="3443599"/>
          </a:xfrm>
          <a:prstGeom prst="rect">
            <a:avLst/>
          </a:prstGeom>
        </p:spPr>
      </p:pic>
      <p:sp>
        <p:nvSpPr>
          <p:cNvPr id="30" name="TextBox 29">
            <a:extLst>
              <a:ext uri="{FF2B5EF4-FFF2-40B4-BE49-F238E27FC236}">
                <a16:creationId xmlns:a16="http://schemas.microsoft.com/office/drawing/2014/main" xmlns="" id="{9B5B33C0-C8D5-40A4-8E7B-A15741A16A2F}"/>
              </a:ext>
            </a:extLst>
          </p:cNvPr>
          <p:cNvSpPr txBox="1"/>
          <p:nvPr/>
        </p:nvSpPr>
        <p:spPr>
          <a:xfrm>
            <a:off x="8174675" y="175577"/>
            <a:ext cx="350550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smtClean="0"/>
              <a:t>Y math o </a:t>
            </a:r>
            <a:r>
              <a:rPr lang="en-GB" sz="1600" b="1" u="sng" dirty="0" err="1" smtClean="0"/>
              <a:t>athro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hoffaf</a:t>
            </a:r>
            <a:r>
              <a:rPr lang="en-GB" sz="1600" b="1" u="sng" dirty="0" smtClean="0"/>
              <a:t> bod</a:t>
            </a:r>
          </a:p>
          <a:p>
            <a:r>
              <a:rPr lang="en-GB" sz="1600" b="1" u="sng" dirty="0" smtClean="0"/>
              <a:t>The kind of teacher I aspire to be</a:t>
            </a:r>
            <a:endParaRPr lang="en-GB" sz="1600" b="1" u="sng" dirty="0"/>
          </a:p>
          <a:p>
            <a:endParaRPr lang="en-GB" sz="1200" dirty="0"/>
          </a:p>
          <a:p>
            <a:pPr marL="228600" indent="-228600">
              <a:buAutoNum type="arabicParenR"/>
            </a:pPr>
            <a:endParaRPr lang="en-GB" sz="1200" dirty="0"/>
          </a:p>
        </p:txBody>
      </p:sp>
      <p:pic>
        <p:nvPicPr>
          <p:cNvPr id="31" name="Picture 30">
            <a:extLst>
              <a:ext uri="{FF2B5EF4-FFF2-40B4-BE49-F238E27FC236}">
                <a16:creationId xmlns:a16="http://schemas.microsoft.com/office/drawing/2014/main" xmlns="" id="{FCC90589-A3E8-4369-8088-A861A56A2D3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37860" y="3680747"/>
            <a:ext cx="2913811" cy="2929895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xmlns="" id="{64B893A5-04B7-4831-9F75-23466AF3DA69}"/>
              </a:ext>
            </a:extLst>
          </p:cNvPr>
          <p:cNvSpPr txBox="1"/>
          <p:nvPr/>
        </p:nvSpPr>
        <p:spPr>
          <a:xfrm>
            <a:off x="9181406" y="3792219"/>
            <a:ext cx="2870265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 smtClean="0"/>
              <a:t>Meysydd</a:t>
            </a:r>
            <a:r>
              <a:rPr lang="en-GB" sz="1600" b="1" u="sng" dirty="0" smtClean="0"/>
              <a:t> / </a:t>
            </a:r>
            <a:r>
              <a:rPr lang="en-GB" sz="1600" b="1" u="sng" dirty="0" err="1" smtClean="0"/>
              <a:t>pynciau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medraf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eu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haddysgu</a:t>
            </a:r>
            <a:endParaRPr lang="en-GB" sz="1600" b="1" u="sng" dirty="0" smtClean="0"/>
          </a:p>
          <a:p>
            <a:r>
              <a:rPr lang="en-GB" sz="1600" b="1" u="sng" dirty="0" smtClean="0"/>
              <a:t>Areas / subjects I could teach</a:t>
            </a:r>
            <a:endParaRPr lang="en-GB" sz="1600" b="1" u="sng" dirty="0"/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xmlns="" id="{27247FC5-9A3C-4853-BCDD-AE5AB8EC9A5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046" y="3604879"/>
            <a:ext cx="3674052" cy="3005764"/>
          </a:xfrm>
          <a:prstGeom prst="rect">
            <a:avLst/>
          </a:prstGeom>
        </p:spPr>
      </p:pic>
      <p:sp>
        <p:nvSpPr>
          <p:cNvPr id="24" name="TextBox 23">
            <a:extLst>
              <a:ext uri="{FF2B5EF4-FFF2-40B4-BE49-F238E27FC236}">
                <a16:creationId xmlns:a16="http://schemas.microsoft.com/office/drawing/2014/main" xmlns="" id="{DC883CD3-C83C-4023-86A9-8EB1A4090D56}"/>
              </a:ext>
            </a:extLst>
          </p:cNvPr>
          <p:cNvSpPr txBox="1"/>
          <p:nvPr/>
        </p:nvSpPr>
        <p:spPr>
          <a:xfrm>
            <a:off x="184118" y="3604878"/>
            <a:ext cx="3588323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b="1" u="sng" dirty="0" err="1" smtClean="0"/>
              <a:t>Cefndir</a:t>
            </a:r>
            <a:r>
              <a:rPr lang="en-GB" sz="1600" b="1" u="sng" dirty="0" smtClean="0"/>
              <a:t> </a:t>
            </a:r>
            <a:r>
              <a:rPr lang="en-GB" sz="1600" b="1" u="sng" dirty="0" err="1" smtClean="0"/>
              <a:t>academaidd</a:t>
            </a:r>
            <a:endParaRPr lang="en-GB" sz="1600" b="1" u="sng" dirty="0" smtClean="0"/>
          </a:p>
          <a:p>
            <a:r>
              <a:rPr lang="en-GB" sz="1600" b="1" u="sng" dirty="0" smtClean="0"/>
              <a:t>Academic </a:t>
            </a:r>
            <a:r>
              <a:rPr lang="en-GB" sz="1600" b="1" u="sng" dirty="0" smtClean="0"/>
              <a:t>history</a:t>
            </a:r>
          </a:p>
          <a:p>
            <a:endParaRPr lang="en-GB" sz="1600" b="1" u="sng" dirty="0"/>
          </a:p>
          <a:p>
            <a:r>
              <a:rPr lang="en-GB" sz="1600" dirty="0" smtClean="0"/>
              <a:t>I  have obtained 10 GCSE’S- 3 B’s, 6 C’s and one pass. I have achieved 3 A-levels in Sociology, Public Services and Applied Law, and AS level RE.  I passed my first year in university and I am currently studying in my second year.  I have completed a training day with Thrive.</a:t>
            </a:r>
            <a:endParaRPr lang="en-GB" sz="2400" dirty="0"/>
          </a:p>
        </p:txBody>
      </p:sp>
      <p:sp>
        <p:nvSpPr>
          <p:cNvPr id="2" name="TextBox 1"/>
          <p:cNvSpPr txBox="1"/>
          <p:nvPr/>
        </p:nvSpPr>
        <p:spPr>
          <a:xfrm>
            <a:off x="4176057" y="615193"/>
            <a:ext cx="3653659" cy="33547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Hello! My name it Teigan Wray, I'm 19 years old from Carmarthenshire. I am currently in UWTSD Carmarthen studying Primary Education QTS. Along side university I work as a receptionist in a hairdressers. I am a kind and friendly individually who can communicate with a variety of people.  I work well alone and as a team. </a:t>
            </a:r>
          </a:p>
          <a:p>
            <a:endParaRPr lang="en-US" dirty="0" smtClean="0"/>
          </a:p>
          <a:p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9181406" y="4884146"/>
            <a:ext cx="251377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I am happy and able to teach all areas of the curriculum as </a:t>
            </a:r>
            <a:r>
              <a:rPr lang="en-US" sz="1600" dirty="0" err="1" smtClean="0"/>
              <a:t>i</a:t>
            </a:r>
            <a:r>
              <a:rPr lang="en-US" sz="1600" dirty="0" smtClean="0"/>
              <a:t> am a trainee primary school teacher. </a:t>
            </a:r>
            <a:endParaRPr lang="en-US" sz="1600" dirty="0"/>
          </a:p>
        </p:txBody>
      </p:sp>
      <p:sp>
        <p:nvSpPr>
          <p:cNvPr id="4" name="TextBox 3"/>
          <p:cNvSpPr txBox="1"/>
          <p:nvPr/>
        </p:nvSpPr>
        <p:spPr>
          <a:xfrm>
            <a:off x="8178264" y="855148"/>
            <a:ext cx="3873407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I aspire to guide and aid children throughout their learn process, in order for them to reach their full potential. I wish to be a kind, caring and helpful teacher, where students feel like they can come and talk to me. I have a strong passion in making positive changes to pupils lives.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94651" y="4453938"/>
            <a:ext cx="5067706" cy="18466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/>
              <a:t>I feel like I will be able to make positive changes to pupils lives, leading them onto the right path for the future. I have developed my personal skills such as my empathy and patience, and I believe these are skills all teachers must require in order to fulfill pupils needs. I have always had the desire to become a primary school teacher</a:t>
            </a:r>
            <a:r>
              <a:rPr lang="en-US" dirty="0" smtClean="0"/>
              <a:t>. </a:t>
            </a:r>
          </a:p>
        </p:txBody>
      </p:sp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Slice">
  <a:themeElements>
    <a:clrScheme name="Slice">
      <a:dk1>
        <a:sysClr val="windowText" lastClr="000000"/>
      </a:dk1>
      <a:lt1>
        <a:sysClr val="window" lastClr="FFFFFF"/>
      </a:lt1>
      <a:dk2>
        <a:srgbClr val="146194"/>
      </a:dk2>
      <a:lt2>
        <a:srgbClr val="76DBF4"/>
      </a:lt2>
      <a:accent1>
        <a:srgbClr val="052F61"/>
      </a:accent1>
      <a:accent2>
        <a:srgbClr val="A50E82"/>
      </a:accent2>
      <a:accent3>
        <a:srgbClr val="14967C"/>
      </a:accent3>
      <a:accent4>
        <a:srgbClr val="6A9E1F"/>
      </a:accent4>
      <a:accent5>
        <a:srgbClr val="E87D37"/>
      </a:accent5>
      <a:accent6>
        <a:srgbClr val="C62324"/>
      </a:accent6>
      <a:hlink>
        <a:srgbClr val="0D2E46"/>
      </a:hlink>
      <a:folHlink>
        <a:srgbClr val="356A95"/>
      </a:folHlink>
    </a:clrScheme>
    <a:fontScheme name="Slice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lice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hueMod val="94000"/>
                <a:satMod val="140000"/>
                <a:lumMod val="110000"/>
              </a:schemeClr>
            </a:gs>
            <a:gs pos="100000">
              <a:schemeClr val="phClr">
                <a:tint val="84000"/>
                <a:satMod val="16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hueMod val="94000"/>
                <a:satMod val="130000"/>
                <a:lumMod val="128000"/>
              </a:schemeClr>
            </a:gs>
            <a:gs pos="100000">
              <a:schemeClr val="phClr">
                <a:shade val="94000"/>
                <a:lumMod val="88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tint val="76000"/>
              <a:alpha val="60000"/>
              <a:hueMod val="94000"/>
            </a:schemeClr>
          </a:solidFill>
          <a:prstDash val="solid"/>
        </a:ln>
        <a:ln w="15875" cap="rnd" cmpd="sng" algn="ctr">
          <a:solidFill>
            <a:schemeClr val="phClr">
              <a:hueMod val="94000"/>
            </a:schemeClr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50800" dist="38100" dir="5400000" rotWithShape="0">
              <a:srgbClr val="000000">
                <a:alpha val="46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1000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lin ang="6120000" scaled="1"/>
        </a:gradFill>
        <a:gradFill rotWithShape="1">
          <a:gsLst>
            <a:gs pos="0">
              <a:schemeClr val="phClr">
                <a:tint val="97000"/>
                <a:hueMod val="92000"/>
                <a:satMod val="169000"/>
                <a:lumMod val="164000"/>
              </a:schemeClr>
            </a:gs>
            <a:gs pos="100000">
              <a:schemeClr val="phClr">
                <a:shade val="96000"/>
                <a:satMod val="120000"/>
                <a:lumMod val="90000"/>
              </a:schemeClr>
            </a:gs>
          </a:gsLst>
          <a:path path="circle">
            <a:fillToRect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lice" id="{0507925B-6AC9-4358-8E18-C330545D08F8}" vid="{13FEC7C6-62A9-40C4-99D2-581AACACAA2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Slice</Template>
  <TotalTime>111</TotalTime>
  <Words>367</Words>
  <Application>Microsoft Macintosh PowerPoint</Application>
  <PresentationFormat>Widescreen</PresentationFormat>
  <Paragraphs>20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Century Gothic</vt:lpstr>
      <vt:lpstr>Wingdings 3</vt:lpstr>
      <vt:lpstr>Slice</vt:lpstr>
      <vt:lpstr>PowerPoint Presentation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Teigan Wray (1801067)</cp:lastModifiedBy>
  <cp:revision>12</cp:revision>
  <dcterms:created xsi:type="dcterms:W3CDTF">2019-09-05T20:58:34Z</dcterms:created>
  <dcterms:modified xsi:type="dcterms:W3CDTF">2019-10-22T10:53:21Z</dcterms:modified>
</cp:coreProperties>
</file>