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16"/>
  </p:notesMasterIdLst>
  <p:sldIdLst>
    <p:sldId id="264" r:id="rId5"/>
    <p:sldId id="312" r:id="rId6"/>
    <p:sldId id="313" r:id="rId7"/>
    <p:sldId id="316" r:id="rId8"/>
    <p:sldId id="317" r:id="rId9"/>
    <p:sldId id="318" r:id="rId10"/>
    <p:sldId id="319" r:id="rId11"/>
    <p:sldId id="320" r:id="rId12"/>
    <p:sldId id="322" r:id="rId13"/>
    <p:sldId id="321" r:id="rId14"/>
    <p:sldId id="31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761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412" autoAdjust="0"/>
    <p:restoredTop sz="94249" autoAdjust="0"/>
  </p:normalViewPr>
  <p:slideViewPr>
    <p:cSldViewPr snapToGrid="0">
      <p:cViewPr varScale="1">
        <p:scale>
          <a:sx n="72" d="100"/>
          <a:sy n="72" d="100"/>
        </p:scale>
        <p:origin x="88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 custScaleX="144367" custScaleY="13020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 custScaleX="145341" custScaleY="13020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 custScaleX="124768" custScaleY="122597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B31573-9C56-492B-971D-0A734AF822D7}" type="doc">
      <dgm:prSet loTypeId="urn:microsoft.com/office/officeart/2008/layout/CircleAccentTimeline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39F90AE-8BD9-4F25-BB6A-C98C0DD64E0B}">
      <dgm:prSet phldrT="[Text]"/>
      <dgm:spPr/>
      <dgm:t>
        <a:bodyPr/>
        <a:lstStyle/>
        <a:p>
          <a:r>
            <a:rPr lang="en-GB" dirty="0"/>
            <a:t>University starts </a:t>
          </a:r>
        </a:p>
      </dgm:t>
    </dgm:pt>
    <dgm:pt modelId="{18222ED4-CA96-4AD5-9FB7-5AB71C324AE7}" type="parTrans" cxnId="{B9464476-2BCC-4975-95FA-87271ECCCDF0}">
      <dgm:prSet/>
      <dgm:spPr/>
      <dgm:t>
        <a:bodyPr/>
        <a:lstStyle/>
        <a:p>
          <a:endParaRPr lang="en-GB"/>
        </a:p>
      </dgm:t>
    </dgm:pt>
    <dgm:pt modelId="{DAA75BE5-0A02-4AE1-AAB6-263D4936EFA0}" type="sibTrans" cxnId="{B9464476-2BCC-4975-95FA-87271ECCCDF0}">
      <dgm:prSet/>
      <dgm:spPr/>
      <dgm:t>
        <a:bodyPr/>
        <a:lstStyle/>
        <a:p>
          <a:endParaRPr lang="en-GB"/>
        </a:p>
      </dgm:t>
    </dgm:pt>
    <dgm:pt modelId="{24EB8967-8E64-4D6A-A171-3E15B8E22B80}">
      <dgm:prSet phldrT="[Text]"/>
      <dgm:spPr/>
      <dgm:t>
        <a:bodyPr/>
        <a:lstStyle/>
        <a:p>
          <a:r>
            <a:rPr lang="en-GB" dirty="0"/>
            <a:t>New experiences </a:t>
          </a:r>
        </a:p>
      </dgm:t>
    </dgm:pt>
    <dgm:pt modelId="{665D33EE-9876-4AC9-A1FF-50F1B232B396}" type="parTrans" cxnId="{F8394E8A-EC45-4B44-9F72-2ACBA5C47AE0}">
      <dgm:prSet/>
      <dgm:spPr/>
      <dgm:t>
        <a:bodyPr/>
        <a:lstStyle/>
        <a:p>
          <a:endParaRPr lang="en-GB"/>
        </a:p>
      </dgm:t>
    </dgm:pt>
    <dgm:pt modelId="{A44A7814-B000-4624-AD66-E418252C4AEF}" type="sibTrans" cxnId="{F8394E8A-EC45-4B44-9F72-2ACBA5C47AE0}">
      <dgm:prSet/>
      <dgm:spPr/>
      <dgm:t>
        <a:bodyPr/>
        <a:lstStyle/>
        <a:p>
          <a:endParaRPr lang="en-GB"/>
        </a:p>
      </dgm:t>
    </dgm:pt>
    <dgm:pt modelId="{4D5A5926-232B-4BBD-BD1F-190DC53A0A1A}">
      <dgm:prSet phldrT="[Text]"/>
      <dgm:spPr/>
      <dgm:t>
        <a:bodyPr/>
        <a:lstStyle/>
        <a:p>
          <a:r>
            <a:rPr lang="en-GB" dirty="0"/>
            <a:t>Adjusting to work load </a:t>
          </a:r>
        </a:p>
      </dgm:t>
    </dgm:pt>
    <dgm:pt modelId="{2FFBA892-6F60-4521-B9C0-DAA36A4FFB7A}" type="parTrans" cxnId="{8866C497-01B3-4943-B7F5-071EA75E7E6B}">
      <dgm:prSet/>
      <dgm:spPr/>
      <dgm:t>
        <a:bodyPr/>
        <a:lstStyle/>
        <a:p>
          <a:endParaRPr lang="en-GB"/>
        </a:p>
      </dgm:t>
    </dgm:pt>
    <dgm:pt modelId="{802DC263-28A4-4D5B-976E-750053A14DD3}" type="sibTrans" cxnId="{8866C497-01B3-4943-B7F5-071EA75E7E6B}">
      <dgm:prSet/>
      <dgm:spPr/>
      <dgm:t>
        <a:bodyPr/>
        <a:lstStyle/>
        <a:p>
          <a:endParaRPr lang="en-GB"/>
        </a:p>
      </dgm:t>
    </dgm:pt>
    <dgm:pt modelId="{DCE51E49-D9FB-48B3-A3B6-BA514DFE04D4}">
      <dgm:prSet phldrT="[Text]" custT="1"/>
      <dgm:spPr/>
      <dgm:t>
        <a:bodyPr/>
        <a:lstStyle/>
        <a:p>
          <a:r>
            <a:rPr lang="en-GB" sz="2050" dirty="0"/>
            <a:t>Assignments</a:t>
          </a:r>
        </a:p>
      </dgm:t>
    </dgm:pt>
    <dgm:pt modelId="{48918B9D-7F88-4990-9AAA-6B86920F2723}" type="parTrans" cxnId="{32D258BC-1174-4A61-BDEB-F8101AAC04AA}">
      <dgm:prSet/>
      <dgm:spPr/>
      <dgm:t>
        <a:bodyPr/>
        <a:lstStyle/>
        <a:p>
          <a:endParaRPr lang="en-GB"/>
        </a:p>
      </dgm:t>
    </dgm:pt>
    <dgm:pt modelId="{3876FC42-BA68-4D17-B00B-8311F0DAAA50}" type="sibTrans" cxnId="{32D258BC-1174-4A61-BDEB-F8101AAC04AA}">
      <dgm:prSet/>
      <dgm:spPr/>
      <dgm:t>
        <a:bodyPr/>
        <a:lstStyle/>
        <a:p>
          <a:endParaRPr lang="en-GB"/>
        </a:p>
      </dgm:t>
    </dgm:pt>
    <dgm:pt modelId="{C2C04366-6215-44DE-BCCA-62696D923CCB}">
      <dgm:prSet phldrT="[Text]"/>
      <dgm:spPr/>
      <dgm:t>
        <a:bodyPr/>
        <a:lstStyle/>
        <a:p>
          <a:r>
            <a:rPr lang="en-GB" dirty="0"/>
            <a:t>Personal therapy starts</a:t>
          </a:r>
        </a:p>
      </dgm:t>
    </dgm:pt>
    <dgm:pt modelId="{F3D6EDFC-198B-40E6-BE58-76E3F170CAA3}" type="parTrans" cxnId="{E60D3BFC-8929-4151-A41F-A639E147CF25}">
      <dgm:prSet/>
      <dgm:spPr/>
      <dgm:t>
        <a:bodyPr/>
        <a:lstStyle/>
        <a:p>
          <a:endParaRPr lang="en-GB"/>
        </a:p>
      </dgm:t>
    </dgm:pt>
    <dgm:pt modelId="{935B417A-97DD-43D3-A8D1-A78617FB26B6}" type="sibTrans" cxnId="{E60D3BFC-8929-4151-A41F-A639E147CF25}">
      <dgm:prSet/>
      <dgm:spPr/>
      <dgm:t>
        <a:bodyPr/>
        <a:lstStyle/>
        <a:p>
          <a:endParaRPr lang="en-GB"/>
        </a:p>
      </dgm:t>
    </dgm:pt>
    <dgm:pt modelId="{DEBEF358-CB2B-4CAF-B07D-EA1DD0BC56B8}">
      <dgm:prSet phldrT="[Text]"/>
      <dgm:spPr/>
      <dgm:t>
        <a:bodyPr/>
        <a:lstStyle/>
        <a:p>
          <a:r>
            <a:rPr lang="en-GB" dirty="0"/>
            <a:t>Looking for placement </a:t>
          </a:r>
        </a:p>
      </dgm:t>
    </dgm:pt>
    <dgm:pt modelId="{8E6C7115-B0AE-4FB7-BE0E-2E768B80DBCE}" type="parTrans" cxnId="{8B5C3649-D429-45E4-BD35-EEE3454264AD}">
      <dgm:prSet/>
      <dgm:spPr/>
      <dgm:t>
        <a:bodyPr/>
        <a:lstStyle/>
        <a:p>
          <a:endParaRPr lang="en-GB"/>
        </a:p>
      </dgm:t>
    </dgm:pt>
    <dgm:pt modelId="{D2223639-6D49-43FC-8269-1E6A80F902FA}" type="sibTrans" cxnId="{8B5C3649-D429-45E4-BD35-EEE3454264AD}">
      <dgm:prSet/>
      <dgm:spPr/>
      <dgm:t>
        <a:bodyPr/>
        <a:lstStyle/>
        <a:p>
          <a:endParaRPr lang="en-GB"/>
        </a:p>
      </dgm:t>
    </dgm:pt>
    <dgm:pt modelId="{A8AEA4ED-F7F2-4956-92A1-949C4B702991}" type="pres">
      <dgm:prSet presAssocID="{25B31573-9C56-492B-971D-0A734AF822D7}" presName="Name0" presStyleCnt="0">
        <dgm:presLayoutVars>
          <dgm:dir/>
        </dgm:presLayoutVars>
      </dgm:prSet>
      <dgm:spPr/>
    </dgm:pt>
    <dgm:pt modelId="{4F9C711D-0547-48E2-9375-CFD3C180A8BB}" type="pres">
      <dgm:prSet presAssocID="{539F90AE-8BD9-4F25-BB6A-C98C0DD64E0B}" presName="parComposite" presStyleCnt="0"/>
      <dgm:spPr/>
    </dgm:pt>
    <dgm:pt modelId="{A56FA0CD-BDD3-46C4-8FB6-80A5E3467FE6}" type="pres">
      <dgm:prSet presAssocID="{539F90AE-8BD9-4F25-BB6A-C98C0DD64E0B}" presName="parBigCircle" presStyleLbl="node0" presStyleIdx="0" presStyleCnt="2"/>
      <dgm:spPr/>
    </dgm:pt>
    <dgm:pt modelId="{C9C41D20-2DB8-41C3-8CA1-EB95080FE3C8}" type="pres">
      <dgm:prSet presAssocID="{539F90AE-8BD9-4F25-BB6A-C98C0DD64E0B}" presName="parTx" presStyleLbl="revTx" presStyleIdx="0" presStyleCnt="10"/>
      <dgm:spPr/>
    </dgm:pt>
    <dgm:pt modelId="{5A2AFF73-4C8F-4ED2-AFE3-F1E79B2A594E}" type="pres">
      <dgm:prSet presAssocID="{539F90AE-8BD9-4F25-BB6A-C98C0DD64E0B}" presName="bSpace" presStyleCnt="0"/>
      <dgm:spPr/>
    </dgm:pt>
    <dgm:pt modelId="{9BE619B7-AB90-40E7-9C40-98ED45DD9862}" type="pres">
      <dgm:prSet presAssocID="{539F90AE-8BD9-4F25-BB6A-C98C0DD64E0B}" presName="parBackupNorm" presStyleCnt="0"/>
      <dgm:spPr/>
    </dgm:pt>
    <dgm:pt modelId="{C7C71D93-7F02-40E5-94AC-A66BA45FAA5B}" type="pres">
      <dgm:prSet presAssocID="{DAA75BE5-0A02-4AE1-AAB6-263D4936EFA0}" presName="parSpace" presStyleCnt="0"/>
      <dgm:spPr/>
    </dgm:pt>
    <dgm:pt modelId="{8013812B-C5C4-42D8-9703-29D4DE977FC9}" type="pres">
      <dgm:prSet presAssocID="{24EB8967-8E64-4D6A-A171-3E15B8E22B80}" presName="desBackupLeftNorm" presStyleCnt="0"/>
      <dgm:spPr/>
    </dgm:pt>
    <dgm:pt modelId="{01CCD4B9-2B75-4601-80DB-A76DBDA261C6}" type="pres">
      <dgm:prSet presAssocID="{24EB8967-8E64-4D6A-A171-3E15B8E22B80}" presName="desComposite" presStyleCnt="0"/>
      <dgm:spPr/>
    </dgm:pt>
    <dgm:pt modelId="{CCA3F9DD-E1E8-40D4-A271-EF86A7BC9B12}" type="pres">
      <dgm:prSet presAssocID="{24EB8967-8E64-4D6A-A171-3E15B8E22B80}" presName="desCircle" presStyleLbl="node1" presStyleIdx="0" presStyleCnt="4"/>
      <dgm:spPr/>
    </dgm:pt>
    <dgm:pt modelId="{93036320-DC02-4956-A9DF-14D2A7B05684}" type="pres">
      <dgm:prSet presAssocID="{24EB8967-8E64-4D6A-A171-3E15B8E22B80}" presName="chTx" presStyleLbl="revTx" presStyleIdx="1" presStyleCnt="10"/>
      <dgm:spPr/>
    </dgm:pt>
    <dgm:pt modelId="{F0DF6857-918F-4F67-9611-C3760CF04036}" type="pres">
      <dgm:prSet presAssocID="{24EB8967-8E64-4D6A-A171-3E15B8E22B80}" presName="desTx" presStyleLbl="revTx" presStyleIdx="2" presStyleCnt="10">
        <dgm:presLayoutVars>
          <dgm:bulletEnabled val="1"/>
        </dgm:presLayoutVars>
      </dgm:prSet>
      <dgm:spPr/>
    </dgm:pt>
    <dgm:pt modelId="{B9FAF3AE-21EE-4D49-92CD-D452BF77F2A1}" type="pres">
      <dgm:prSet presAssocID="{24EB8967-8E64-4D6A-A171-3E15B8E22B80}" presName="desBackupRightNorm" presStyleCnt="0"/>
      <dgm:spPr/>
    </dgm:pt>
    <dgm:pt modelId="{83A4DB84-A370-4D0B-A222-19A8231DCE07}" type="pres">
      <dgm:prSet presAssocID="{A44A7814-B000-4624-AD66-E418252C4AEF}" presName="desSpace" presStyleCnt="0"/>
      <dgm:spPr/>
    </dgm:pt>
    <dgm:pt modelId="{3E3EF60C-233D-4A39-A356-4EEE2D9F8957}" type="pres">
      <dgm:prSet presAssocID="{4D5A5926-232B-4BBD-BD1F-190DC53A0A1A}" presName="desBackupLeftNorm" presStyleCnt="0"/>
      <dgm:spPr/>
    </dgm:pt>
    <dgm:pt modelId="{FB131FCA-FBD6-4B7E-8A4E-6FF2F300E273}" type="pres">
      <dgm:prSet presAssocID="{4D5A5926-232B-4BBD-BD1F-190DC53A0A1A}" presName="desComposite" presStyleCnt="0"/>
      <dgm:spPr/>
    </dgm:pt>
    <dgm:pt modelId="{A18BC4F0-EC9B-4A69-BD57-68413D38B365}" type="pres">
      <dgm:prSet presAssocID="{4D5A5926-232B-4BBD-BD1F-190DC53A0A1A}" presName="desCircle" presStyleLbl="node1" presStyleIdx="1" presStyleCnt="4"/>
      <dgm:spPr/>
    </dgm:pt>
    <dgm:pt modelId="{2CA78B03-A649-4F73-9304-65D087CED088}" type="pres">
      <dgm:prSet presAssocID="{4D5A5926-232B-4BBD-BD1F-190DC53A0A1A}" presName="chTx" presStyleLbl="revTx" presStyleIdx="3" presStyleCnt="10"/>
      <dgm:spPr/>
    </dgm:pt>
    <dgm:pt modelId="{A9E9ABD9-31D9-4DE1-81D4-FA1F5625D3A9}" type="pres">
      <dgm:prSet presAssocID="{4D5A5926-232B-4BBD-BD1F-190DC53A0A1A}" presName="desTx" presStyleLbl="revTx" presStyleIdx="4" presStyleCnt="10">
        <dgm:presLayoutVars>
          <dgm:bulletEnabled val="1"/>
        </dgm:presLayoutVars>
      </dgm:prSet>
      <dgm:spPr/>
    </dgm:pt>
    <dgm:pt modelId="{4BBC2B49-09F7-40F0-8E15-BDCFCE48625E}" type="pres">
      <dgm:prSet presAssocID="{4D5A5926-232B-4BBD-BD1F-190DC53A0A1A}" presName="desBackupRightNorm" presStyleCnt="0"/>
      <dgm:spPr/>
    </dgm:pt>
    <dgm:pt modelId="{D18AE2A5-17A5-4F4F-A667-B15219E334CC}" type="pres">
      <dgm:prSet presAssocID="{802DC263-28A4-4D5B-976E-750053A14DD3}" presName="desSpace" presStyleCnt="0"/>
      <dgm:spPr/>
    </dgm:pt>
    <dgm:pt modelId="{A24CB34E-972F-4245-8F3C-AAD02B2F9B17}" type="pres">
      <dgm:prSet presAssocID="{DCE51E49-D9FB-48B3-A3B6-BA514DFE04D4}" presName="parComposite" presStyleCnt="0"/>
      <dgm:spPr/>
    </dgm:pt>
    <dgm:pt modelId="{92169099-6B87-4BE3-B7B2-261775D4B3E3}" type="pres">
      <dgm:prSet presAssocID="{DCE51E49-D9FB-48B3-A3B6-BA514DFE04D4}" presName="parBigCircle" presStyleLbl="node0" presStyleIdx="1" presStyleCnt="2"/>
      <dgm:spPr/>
    </dgm:pt>
    <dgm:pt modelId="{DDBAC83D-5686-4D91-B8A7-B079449F07F2}" type="pres">
      <dgm:prSet presAssocID="{DCE51E49-D9FB-48B3-A3B6-BA514DFE04D4}" presName="parTx" presStyleLbl="revTx" presStyleIdx="5" presStyleCnt="10"/>
      <dgm:spPr/>
    </dgm:pt>
    <dgm:pt modelId="{29B1EC10-BFCE-4AEB-A72E-22C2E8143CC6}" type="pres">
      <dgm:prSet presAssocID="{DCE51E49-D9FB-48B3-A3B6-BA514DFE04D4}" presName="bSpace" presStyleCnt="0"/>
      <dgm:spPr/>
    </dgm:pt>
    <dgm:pt modelId="{9D22FFD0-E4B4-4B3B-B774-622FE6E40D36}" type="pres">
      <dgm:prSet presAssocID="{DCE51E49-D9FB-48B3-A3B6-BA514DFE04D4}" presName="parBackupNorm" presStyleCnt="0"/>
      <dgm:spPr/>
    </dgm:pt>
    <dgm:pt modelId="{4DA1AF43-77F7-48B9-A7E9-09BA46F18D28}" type="pres">
      <dgm:prSet presAssocID="{3876FC42-BA68-4D17-B00B-8311F0DAAA50}" presName="parSpace" presStyleCnt="0"/>
      <dgm:spPr/>
    </dgm:pt>
    <dgm:pt modelId="{74E2CF96-14AB-4D08-B926-1DC315EC183E}" type="pres">
      <dgm:prSet presAssocID="{C2C04366-6215-44DE-BCCA-62696D923CCB}" presName="desBackupLeftNorm" presStyleCnt="0"/>
      <dgm:spPr/>
    </dgm:pt>
    <dgm:pt modelId="{962C4A7E-2A77-4483-A48D-240588828B5D}" type="pres">
      <dgm:prSet presAssocID="{C2C04366-6215-44DE-BCCA-62696D923CCB}" presName="desComposite" presStyleCnt="0"/>
      <dgm:spPr/>
    </dgm:pt>
    <dgm:pt modelId="{E3BA2BEB-AF2A-4BC7-9451-A7AACA13D41F}" type="pres">
      <dgm:prSet presAssocID="{C2C04366-6215-44DE-BCCA-62696D923CCB}" presName="desCircle" presStyleLbl="node1" presStyleIdx="2" presStyleCnt="4"/>
      <dgm:spPr/>
    </dgm:pt>
    <dgm:pt modelId="{9AB03DAC-D9C0-4745-BEFB-05697450D626}" type="pres">
      <dgm:prSet presAssocID="{C2C04366-6215-44DE-BCCA-62696D923CCB}" presName="chTx" presStyleLbl="revTx" presStyleIdx="6" presStyleCnt="10"/>
      <dgm:spPr/>
    </dgm:pt>
    <dgm:pt modelId="{6F8698B6-B107-4F5E-B430-56A32CF49F93}" type="pres">
      <dgm:prSet presAssocID="{C2C04366-6215-44DE-BCCA-62696D923CCB}" presName="desTx" presStyleLbl="revTx" presStyleIdx="7" presStyleCnt="10">
        <dgm:presLayoutVars>
          <dgm:bulletEnabled val="1"/>
        </dgm:presLayoutVars>
      </dgm:prSet>
      <dgm:spPr/>
    </dgm:pt>
    <dgm:pt modelId="{93579BC7-5945-4947-AC56-A4534DC9D4B8}" type="pres">
      <dgm:prSet presAssocID="{C2C04366-6215-44DE-BCCA-62696D923CCB}" presName="desBackupRightNorm" presStyleCnt="0"/>
      <dgm:spPr/>
    </dgm:pt>
    <dgm:pt modelId="{854C36AF-0ABC-470D-99E5-D692BBB8EBC2}" type="pres">
      <dgm:prSet presAssocID="{935B417A-97DD-43D3-A8D1-A78617FB26B6}" presName="desSpace" presStyleCnt="0"/>
      <dgm:spPr/>
    </dgm:pt>
    <dgm:pt modelId="{7868BF52-F961-4CC8-A272-2135ECD15FBF}" type="pres">
      <dgm:prSet presAssocID="{DEBEF358-CB2B-4CAF-B07D-EA1DD0BC56B8}" presName="desBackupLeftNorm" presStyleCnt="0"/>
      <dgm:spPr/>
    </dgm:pt>
    <dgm:pt modelId="{307F4A1D-1671-4CDF-9B42-1F70B01D517E}" type="pres">
      <dgm:prSet presAssocID="{DEBEF358-CB2B-4CAF-B07D-EA1DD0BC56B8}" presName="desComposite" presStyleCnt="0"/>
      <dgm:spPr/>
    </dgm:pt>
    <dgm:pt modelId="{7080535E-2110-47AD-9E88-B16201ED3075}" type="pres">
      <dgm:prSet presAssocID="{DEBEF358-CB2B-4CAF-B07D-EA1DD0BC56B8}" presName="desCircle" presStyleLbl="node1" presStyleIdx="3" presStyleCnt="4"/>
      <dgm:spPr/>
    </dgm:pt>
    <dgm:pt modelId="{32CF1B1E-6A54-4398-9F2C-E7AF7F08A64D}" type="pres">
      <dgm:prSet presAssocID="{DEBEF358-CB2B-4CAF-B07D-EA1DD0BC56B8}" presName="chTx" presStyleLbl="revTx" presStyleIdx="8" presStyleCnt="10"/>
      <dgm:spPr/>
    </dgm:pt>
    <dgm:pt modelId="{F8B87983-17AB-43F6-A7A8-FC89BAF42854}" type="pres">
      <dgm:prSet presAssocID="{DEBEF358-CB2B-4CAF-B07D-EA1DD0BC56B8}" presName="desTx" presStyleLbl="revTx" presStyleIdx="9" presStyleCnt="10">
        <dgm:presLayoutVars>
          <dgm:bulletEnabled val="1"/>
        </dgm:presLayoutVars>
      </dgm:prSet>
      <dgm:spPr/>
    </dgm:pt>
    <dgm:pt modelId="{03BDFDF4-A5BB-4D23-9426-41F8D5E1B8FE}" type="pres">
      <dgm:prSet presAssocID="{DEBEF358-CB2B-4CAF-B07D-EA1DD0BC56B8}" presName="desBackupRightNorm" presStyleCnt="0"/>
      <dgm:spPr/>
    </dgm:pt>
    <dgm:pt modelId="{FE9F3311-E2F1-49B1-841A-1BD4B72D90D6}" type="pres">
      <dgm:prSet presAssocID="{D2223639-6D49-43FC-8269-1E6A80F902FA}" presName="desSpace" presStyleCnt="0"/>
      <dgm:spPr/>
    </dgm:pt>
  </dgm:ptLst>
  <dgm:cxnLst>
    <dgm:cxn modelId="{53638113-C890-46E0-8109-02F37E9CDE92}" type="presOf" srcId="{DEBEF358-CB2B-4CAF-B07D-EA1DD0BC56B8}" destId="{32CF1B1E-6A54-4398-9F2C-E7AF7F08A64D}" srcOrd="0" destOrd="0" presId="urn:microsoft.com/office/officeart/2008/layout/CircleAccentTimeline"/>
    <dgm:cxn modelId="{D2573624-7018-4941-8AB8-375C8683D8CA}" type="presOf" srcId="{539F90AE-8BD9-4F25-BB6A-C98C0DD64E0B}" destId="{C9C41D20-2DB8-41C3-8CA1-EB95080FE3C8}" srcOrd="0" destOrd="0" presId="urn:microsoft.com/office/officeart/2008/layout/CircleAccentTimeline"/>
    <dgm:cxn modelId="{97DCA925-3D42-4836-9504-2B60EA5B1339}" type="presOf" srcId="{C2C04366-6215-44DE-BCCA-62696D923CCB}" destId="{9AB03DAC-D9C0-4745-BEFB-05697450D626}" srcOrd="0" destOrd="0" presId="urn:microsoft.com/office/officeart/2008/layout/CircleAccentTimeline"/>
    <dgm:cxn modelId="{D4AD095C-AA73-4E6F-AC6B-86814B471EDD}" type="presOf" srcId="{4D5A5926-232B-4BBD-BD1F-190DC53A0A1A}" destId="{2CA78B03-A649-4F73-9304-65D087CED088}" srcOrd="0" destOrd="0" presId="urn:microsoft.com/office/officeart/2008/layout/CircleAccentTimeline"/>
    <dgm:cxn modelId="{92BB4565-6118-46F8-A84F-8958CC86D58A}" type="presOf" srcId="{24EB8967-8E64-4D6A-A171-3E15B8E22B80}" destId="{93036320-DC02-4956-A9DF-14D2A7B05684}" srcOrd="0" destOrd="0" presId="urn:microsoft.com/office/officeart/2008/layout/CircleAccentTimeline"/>
    <dgm:cxn modelId="{8B5C3649-D429-45E4-BD35-EEE3454264AD}" srcId="{DCE51E49-D9FB-48B3-A3B6-BA514DFE04D4}" destId="{DEBEF358-CB2B-4CAF-B07D-EA1DD0BC56B8}" srcOrd="1" destOrd="0" parTransId="{8E6C7115-B0AE-4FB7-BE0E-2E768B80DBCE}" sibTransId="{D2223639-6D49-43FC-8269-1E6A80F902FA}"/>
    <dgm:cxn modelId="{B9464476-2BCC-4975-95FA-87271ECCCDF0}" srcId="{25B31573-9C56-492B-971D-0A734AF822D7}" destId="{539F90AE-8BD9-4F25-BB6A-C98C0DD64E0B}" srcOrd="0" destOrd="0" parTransId="{18222ED4-CA96-4AD5-9FB7-5AB71C324AE7}" sibTransId="{DAA75BE5-0A02-4AE1-AAB6-263D4936EFA0}"/>
    <dgm:cxn modelId="{F8394E8A-EC45-4B44-9F72-2ACBA5C47AE0}" srcId="{539F90AE-8BD9-4F25-BB6A-C98C0DD64E0B}" destId="{24EB8967-8E64-4D6A-A171-3E15B8E22B80}" srcOrd="0" destOrd="0" parTransId="{665D33EE-9876-4AC9-A1FF-50F1B232B396}" sibTransId="{A44A7814-B000-4624-AD66-E418252C4AEF}"/>
    <dgm:cxn modelId="{8866C497-01B3-4943-B7F5-071EA75E7E6B}" srcId="{539F90AE-8BD9-4F25-BB6A-C98C0DD64E0B}" destId="{4D5A5926-232B-4BBD-BD1F-190DC53A0A1A}" srcOrd="1" destOrd="0" parTransId="{2FFBA892-6F60-4521-B9C0-DAA36A4FFB7A}" sibTransId="{802DC263-28A4-4D5B-976E-750053A14DD3}"/>
    <dgm:cxn modelId="{2AB29BA2-4A9A-4F45-850C-06C822B385F5}" type="presOf" srcId="{25B31573-9C56-492B-971D-0A734AF822D7}" destId="{A8AEA4ED-F7F2-4956-92A1-949C4B702991}" srcOrd="0" destOrd="0" presId="urn:microsoft.com/office/officeart/2008/layout/CircleAccentTimeline"/>
    <dgm:cxn modelId="{32D258BC-1174-4A61-BDEB-F8101AAC04AA}" srcId="{25B31573-9C56-492B-971D-0A734AF822D7}" destId="{DCE51E49-D9FB-48B3-A3B6-BA514DFE04D4}" srcOrd="1" destOrd="0" parTransId="{48918B9D-7F88-4990-9AAA-6B86920F2723}" sibTransId="{3876FC42-BA68-4D17-B00B-8311F0DAAA50}"/>
    <dgm:cxn modelId="{45B355E6-01EF-4D4A-B7C9-98C78E2570FC}" type="presOf" srcId="{DCE51E49-D9FB-48B3-A3B6-BA514DFE04D4}" destId="{DDBAC83D-5686-4D91-B8A7-B079449F07F2}" srcOrd="0" destOrd="0" presId="urn:microsoft.com/office/officeart/2008/layout/CircleAccentTimeline"/>
    <dgm:cxn modelId="{E60D3BFC-8929-4151-A41F-A639E147CF25}" srcId="{DCE51E49-D9FB-48B3-A3B6-BA514DFE04D4}" destId="{C2C04366-6215-44DE-BCCA-62696D923CCB}" srcOrd="0" destOrd="0" parTransId="{F3D6EDFC-198B-40E6-BE58-76E3F170CAA3}" sibTransId="{935B417A-97DD-43D3-A8D1-A78617FB26B6}"/>
    <dgm:cxn modelId="{61103B64-A5F4-49F2-B0C9-534B1C017669}" type="presParOf" srcId="{A8AEA4ED-F7F2-4956-92A1-949C4B702991}" destId="{4F9C711D-0547-48E2-9375-CFD3C180A8BB}" srcOrd="0" destOrd="0" presId="urn:microsoft.com/office/officeart/2008/layout/CircleAccentTimeline"/>
    <dgm:cxn modelId="{87F0D901-1155-4104-B88E-0C67018DAD90}" type="presParOf" srcId="{4F9C711D-0547-48E2-9375-CFD3C180A8BB}" destId="{A56FA0CD-BDD3-46C4-8FB6-80A5E3467FE6}" srcOrd="0" destOrd="0" presId="urn:microsoft.com/office/officeart/2008/layout/CircleAccentTimeline"/>
    <dgm:cxn modelId="{F06AB8A1-8DCE-4A7E-9B6C-EF88F50BA629}" type="presParOf" srcId="{4F9C711D-0547-48E2-9375-CFD3C180A8BB}" destId="{C9C41D20-2DB8-41C3-8CA1-EB95080FE3C8}" srcOrd="1" destOrd="0" presId="urn:microsoft.com/office/officeart/2008/layout/CircleAccentTimeline"/>
    <dgm:cxn modelId="{34DB85A9-466C-4227-BEB6-2A7AB684EEAF}" type="presParOf" srcId="{4F9C711D-0547-48E2-9375-CFD3C180A8BB}" destId="{5A2AFF73-4C8F-4ED2-AFE3-F1E79B2A594E}" srcOrd="2" destOrd="0" presId="urn:microsoft.com/office/officeart/2008/layout/CircleAccentTimeline"/>
    <dgm:cxn modelId="{50C16681-952A-4E0A-918D-41F52C3AB066}" type="presParOf" srcId="{A8AEA4ED-F7F2-4956-92A1-949C4B702991}" destId="{9BE619B7-AB90-40E7-9C40-98ED45DD9862}" srcOrd="1" destOrd="0" presId="urn:microsoft.com/office/officeart/2008/layout/CircleAccentTimeline"/>
    <dgm:cxn modelId="{F0A46B57-C7B6-49EB-944C-7B00D7EE2B7C}" type="presParOf" srcId="{A8AEA4ED-F7F2-4956-92A1-949C4B702991}" destId="{C7C71D93-7F02-40E5-94AC-A66BA45FAA5B}" srcOrd="2" destOrd="0" presId="urn:microsoft.com/office/officeart/2008/layout/CircleAccentTimeline"/>
    <dgm:cxn modelId="{FD2D1E84-A82E-45CA-94E5-6CADA8960DEA}" type="presParOf" srcId="{A8AEA4ED-F7F2-4956-92A1-949C4B702991}" destId="{8013812B-C5C4-42D8-9703-29D4DE977FC9}" srcOrd="3" destOrd="0" presId="urn:microsoft.com/office/officeart/2008/layout/CircleAccentTimeline"/>
    <dgm:cxn modelId="{E2934C33-48FE-40BD-98B2-8E8A85642BAA}" type="presParOf" srcId="{A8AEA4ED-F7F2-4956-92A1-949C4B702991}" destId="{01CCD4B9-2B75-4601-80DB-A76DBDA261C6}" srcOrd="4" destOrd="0" presId="urn:microsoft.com/office/officeart/2008/layout/CircleAccentTimeline"/>
    <dgm:cxn modelId="{9FB5DB39-3A27-4E80-B51B-12116B56964F}" type="presParOf" srcId="{01CCD4B9-2B75-4601-80DB-A76DBDA261C6}" destId="{CCA3F9DD-E1E8-40D4-A271-EF86A7BC9B12}" srcOrd="0" destOrd="0" presId="urn:microsoft.com/office/officeart/2008/layout/CircleAccentTimeline"/>
    <dgm:cxn modelId="{FF1862B2-E50D-44EC-990D-238314494F92}" type="presParOf" srcId="{01CCD4B9-2B75-4601-80DB-A76DBDA261C6}" destId="{93036320-DC02-4956-A9DF-14D2A7B05684}" srcOrd="1" destOrd="0" presId="urn:microsoft.com/office/officeart/2008/layout/CircleAccentTimeline"/>
    <dgm:cxn modelId="{BFC66099-F4A8-4E86-BE58-2CBDA6A39283}" type="presParOf" srcId="{01CCD4B9-2B75-4601-80DB-A76DBDA261C6}" destId="{F0DF6857-918F-4F67-9611-C3760CF04036}" srcOrd="2" destOrd="0" presId="urn:microsoft.com/office/officeart/2008/layout/CircleAccentTimeline"/>
    <dgm:cxn modelId="{FAE61201-A54D-43BE-9F45-BC6E3758703D}" type="presParOf" srcId="{A8AEA4ED-F7F2-4956-92A1-949C4B702991}" destId="{B9FAF3AE-21EE-4D49-92CD-D452BF77F2A1}" srcOrd="5" destOrd="0" presId="urn:microsoft.com/office/officeart/2008/layout/CircleAccentTimeline"/>
    <dgm:cxn modelId="{CA98B261-E89A-4723-B8FC-EB82E1B4FE16}" type="presParOf" srcId="{A8AEA4ED-F7F2-4956-92A1-949C4B702991}" destId="{83A4DB84-A370-4D0B-A222-19A8231DCE07}" srcOrd="6" destOrd="0" presId="urn:microsoft.com/office/officeart/2008/layout/CircleAccentTimeline"/>
    <dgm:cxn modelId="{D6681CA3-A503-44E7-95A0-021CBA253C4D}" type="presParOf" srcId="{A8AEA4ED-F7F2-4956-92A1-949C4B702991}" destId="{3E3EF60C-233D-4A39-A356-4EEE2D9F8957}" srcOrd="7" destOrd="0" presId="urn:microsoft.com/office/officeart/2008/layout/CircleAccentTimeline"/>
    <dgm:cxn modelId="{1B1DAC00-B4A2-488D-8BBC-A5C33EA8820B}" type="presParOf" srcId="{A8AEA4ED-F7F2-4956-92A1-949C4B702991}" destId="{FB131FCA-FBD6-4B7E-8A4E-6FF2F300E273}" srcOrd="8" destOrd="0" presId="urn:microsoft.com/office/officeart/2008/layout/CircleAccentTimeline"/>
    <dgm:cxn modelId="{2502A704-D95B-4F89-A7E4-B6C822EE23EE}" type="presParOf" srcId="{FB131FCA-FBD6-4B7E-8A4E-6FF2F300E273}" destId="{A18BC4F0-EC9B-4A69-BD57-68413D38B365}" srcOrd="0" destOrd="0" presId="urn:microsoft.com/office/officeart/2008/layout/CircleAccentTimeline"/>
    <dgm:cxn modelId="{0807991C-0FB9-480D-9D29-46745D1DFA01}" type="presParOf" srcId="{FB131FCA-FBD6-4B7E-8A4E-6FF2F300E273}" destId="{2CA78B03-A649-4F73-9304-65D087CED088}" srcOrd="1" destOrd="0" presId="urn:microsoft.com/office/officeart/2008/layout/CircleAccentTimeline"/>
    <dgm:cxn modelId="{BB5DA71E-242C-40C5-A61C-B590A1311D4A}" type="presParOf" srcId="{FB131FCA-FBD6-4B7E-8A4E-6FF2F300E273}" destId="{A9E9ABD9-31D9-4DE1-81D4-FA1F5625D3A9}" srcOrd="2" destOrd="0" presId="urn:microsoft.com/office/officeart/2008/layout/CircleAccentTimeline"/>
    <dgm:cxn modelId="{8B5B6C00-2C2D-4643-9132-3FDAD8037763}" type="presParOf" srcId="{A8AEA4ED-F7F2-4956-92A1-949C4B702991}" destId="{4BBC2B49-09F7-40F0-8E15-BDCFCE48625E}" srcOrd="9" destOrd="0" presId="urn:microsoft.com/office/officeart/2008/layout/CircleAccentTimeline"/>
    <dgm:cxn modelId="{1DF81AAA-048B-4747-A89F-B7C5A237C643}" type="presParOf" srcId="{A8AEA4ED-F7F2-4956-92A1-949C4B702991}" destId="{D18AE2A5-17A5-4F4F-A667-B15219E334CC}" srcOrd="10" destOrd="0" presId="urn:microsoft.com/office/officeart/2008/layout/CircleAccentTimeline"/>
    <dgm:cxn modelId="{EF385395-1FF2-4FAD-B506-ABC518AE5829}" type="presParOf" srcId="{A8AEA4ED-F7F2-4956-92A1-949C4B702991}" destId="{A24CB34E-972F-4245-8F3C-AAD02B2F9B17}" srcOrd="11" destOrd="0" presId="urn:microsoft.com/office/officeart/2008/layout/CircleAccentTimeline"/>
    <dgm:cxn modelId="{65ABC5BD-34FB-4330-BAA5-AF7D3DEB948D}" type="presParOf" srcId="{A24CB34E-972F-4245-8F3C-AAD02B2F9B17}" destId="{92169099-6B87-4BE3-B7B2-261775D4B3E3}" srcOrd="0" destOrd="0" presId="urn:microsoft.com/office/officeart/2008/layout/CircleAccentTimeline"/>
    <dgm:cxn modelId="{AF9F867F-D1B9-4153-B96C-6A0C2E330736}" type="presParOf" srcId="{A24CB34E-972F-4245-8F3C-AAD02B2F9B17}" destId="{DDBAC83D-5686-4D91-B8A7-B079449F07F2}" srcOrd="1" destOrd="0" presId="urn:microsoft.com/office/officeart/2008/layout/CircleAccentTimeline"/>
    <dgm:cxn modelId="{C88F38A0-DE97-48DA-97AE-5816DA00D8D7}" type="presParOf" srcId="{A24CB34E-972F-4245-8F3C-AAD02B2F9B17}" destId="{29B1EC10-BFCE-4AEB-A72E-22C2E8143CC6}" srcOrd="2" destOrd="0" presId="urn:microsoft.com/office/officeart/2008/layout/CircleAccentTimeline"/>
    <dgm:cxn modelId="{E6ACE653-40A6-4BF0-A75C-CA0D6FC1DA8E}" type="presParOf" srcId="{A8AEA4ED-F7F2-4956-92A1-949C4B702991}" destId="{9D22FFD0-E4B4-4B3B-B774-622FE6E40D36}" srcOrd="12" destOrd="0" presId="urn:microsoft.com/office/officeart/2008/layout/CircleAccentTimeline"/>
    <dgm:cxn modelId="{105ECE0C-C6D7-4DD3-9769-4822386E29D9}" type="presParOf" srcId="{A8AEA4ED-F7F2-4956-92A1-949C4B702991}" destId="{4DA1AF43-77F7-48B9-A7E9-09BA46F18D28}" srcOrd="13" destOrd="0" presId="urn:microsoft.com/office/officeart/2008/layout/CircleAccentTimeline"/>
    <dgm:cxn modelId="{9A421B65-B34B-49B8-8F00-CCB7C1466945}" type="presParOf" srcId="{A8AEA4ED-F7F2-4956-92A1-949C4B702991}" destId="{74E2CF96-14AB-4D08-B926-1DC315EC183E}" srcOrd="14" destOrd="0" presId="urn:microsoft.com/office/officeart/2008/layout/CircleAccentTimeline"/>
    <dgm:cxn modelId="{6E56AD62-D76F-43E2-BB66-7A73190D26A5}" type="presParOf" srcId="{A8AEA4ED-F7F2-4956-92A1-949C4B702991}" destId="{962C4A7E-2A77-4483-A48D-240588828B5D}" srcOrd="15" destOrd="0" presId="urn:microsoft.com/office/officeart/2008/layout/CircleAccentTimeline"/>
    <dgm:cxn modelId="{4DBC2409-1E87-4D5B-B628-34A1A6F2C53E}" type="presParOf" srcId="{962C4A7E-2A77-4483-A48D-240588828B5D}" destId="{E3BA2BEB-AF2A-4BC7-9451-A7AACA13D41F}" srcOrd="0" destOrd="0" presId="urn:microsoft.com/office/officeart/2008/layout/CircleAccentTimeline"/>
    <dgm:cxn modelId="{1088E063-6FD3-44B9-B2B1-3ECF93FBEBD8}" type="presParOf" srcId="{962C4A7E-2A77-4483-A48D-240588828B5D}" destId="{9AB03DAC-D9C0-4745-BEFB-05697450D626}" srcOrd="1" destOrd="0" presId="urn:microsoft.com/office/officeart/2008/layout/CircleAccentTimeline"/>
    <dgm:cxn modelId="{7722A221-7C74-4D0F-82CD-BB99B37C3EFC}" type="presParOf" srcId="{962C4A7E-2A77-4483-A48D-240588828B5D}" destId="{6F8698B6-B107-4F5E-B430-56A32CF49F93}" srcOrd="2" destOrd="0" presId="urn:microsoft.com/office/officeart/2008/layout/CircleAccentTimeline"/>
    <dgm:cxn modelId="{A7C14512-E868-4883-9ACC-10A164A90AB9}" type="presParOf" srcId="{A8AEA4ED-F7F2-4956-92A1-949C4B702991}" destId="{93579BC7-5945-4947-AC56-A4534DC9D4B8}" srcOrd="16" destOrd="0" presId="urn:microsoft.com/office/officeart/2008/layout/CircleAccentTimeline"/>
    <dgm:cxn modelId="{4DD9F65A-D788-406C-B81E-DE498F72BBC0}" type="presParOf" srcId="{A8AEA4ED-F7F2-4956-92A1-949C4B702991}" destId="{854C36AF-0ABC-470D-99E5-D692BBB8EBC2}" srcOrd="17" destOrd="0" presId="urn:microsoft.com/office/officeart/2008/layout/CircleAccentTimeline"/>
    <dgm:cxn modelId="{F6EC09F5-0BD3-4692-9D4C-C2384C866D77}" type="presParOf" srcId="{A8AEA4ED-F7F2-4956-92A1-949C4B702991}" destId="{7868BF52-F961-4CC8-A272-2135ECD15FBF}" srcOrd="18" destOrd="0" presId="urn:microsoft.com/office/officeart/2008/layout/CircleAccentTimeline"/>
    <dgm:cxn modelId="{168023AF-0D4D-4B97-B8FC-9180D5E452DF}" type="presParOf" srcId="{A8AEA4ED-F7F2-4956-92A1-949C4B702991}" destId="{307F4A1D-1671-4CDF-9B42-1F70B01D517E}" srcOrd="19" destOrd="0" presId="urn:microsoft.com/office/officeart/2008/layout/CircleAccentTimeline"/>
    <dgm:cxn modelId="{FFF09D3E-C6D4-4DB9-8B67-08B31DEE49AA}" type="presParOf" srcId="{307F4A1D-1671-4CDF-9B42-1F70B01D517E}" destId="{7080535E-2110-47AD-9E88-B16201ED3075}" srcOrd="0" destOrd="0" presId="urn:microsoft.com/office/officeart/2008/layout/CircleAccentTimeline"/>
    <dgm:cxn modelId="{0C5AC91A-EA8B-441E-88A0-631D93720B5C}" type="presParOf" srcId="{307F4A1D-1671-4CDF-9B42-1F70B01D517E}" destId="{32CF1B1E-6A54-4398-9F2C-E7AF7F08A64D}" srcOrd="1" destOrd="0" presId="urn:microsoft.com/office/officeart/2008/layout/CircleAccentTimeline"/>
    <dgm:cxn modelId="{B35691E2-C0F7-445B-9E17-8586DBC4DF1C}" type="presParOf" srcId="{307F4A1D-1671-4CDF-9B42-1F70B01D517E}" destId="{F8B87983-17AB-43F6-A7A8-FC89BAF42854}" srcOrd="2" destOrd="0" presId="urn:microsoft.com/office/officeart/2008/layout/CircleAccentTimeline"/>
    <dgm:cxn modelId="{95FD9352-D074-4EF6-9851-DC7009F76735}" type="presParOf" srcId="{A8AEA4ED-F7F2-4956-92A1-949C4B702991}" destId="{03BDFDF4-A5BB-4D23-9426-41F8D5E1B8FE}" srcOrd="20" destOrd="0" presId="urn:microsoft.com/office/officeart/2008/layout/CircleAccentTimeline"/>
    <dgm:cxn modelId="{0F443624-B1B7-4CCB-9A92-003BF5D70F3A}" type="presParOf" srcId="{A8AEA4ED-F7F2-4956-92A1-949C4B702991}" destId="{FE9F3311-E2F1-49B1-841A-1BD4B72D90D6}" srcOrd="21" destOrd="0" presId="urn:microsoft.com/office/officeart/2008/layout/CircleAccent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6F9AF9-D782-4696-98FD-CF267CE97286}" type="doc">
      <dgm:prSet loTypeId="urn:microsoft.com/office/officeart/2008/layout/CircleAccentTimeline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E6732A-30DC-41A6-B710-4E489DF8EC24}">
      <dgm:prSet phldrT="[Text]"/>
      <dgm:spPr/>
      <dgm:t>
        <a:bodyPr/>
        <a:lstStyle/>
        <a:p>
          <a:r>
            <a:rPr lang="en-GB" dirty="0"/>
            <a:t>Placement starts</a:t>
          </a:r>
        </a:p>
      </dgm:t>
    </dgm:pt>
    <dgm:pt modelId="{1774D66E-A047-42ED-88D6-6CF0F76F08F8}" type="parTrans" cxnId="{021ED0EA-C2E6-4C79-9639-A94A79C55E7F}">
      <dgm:prSet/>
      <dgm:spPr/>
      <dgm:t>
        <a:bodyPr/>
        <a:lstStyle/>
        <a:p>
          <a:endParaRPr lang="en-GB"/>
        </a:p>
      </dgm:t>
    </dgm:pt>
    <dgm:pt modelId="{D79FF490-B55D-407C-9427-D2B27597F11A}" type="sibTrans" cxnId="{021ED0EA-C2E6-4C79-9639-A94A79C55E7F}">
      <dgm:prSet/>
      <dgm:spPr/>
      <dgm:t>
        <a:bodyPr/>
        <a:lstStyle/>
        <a:p>
          <a:endParaRPr lang="en-GB"/>
        </a:p>
      </dgm:t>
    </dgm:pt>
    <dgm:pt modelId="{204BFE03-C2C0-48C2-8DB1-CEE33C17271F}">
      <dgm:prSet phldrT="[Text]" custT="1"/>
      <dgm:spPr/>
      <dgm:t>
        <a:bodyPr/>
        <a:lstStyle/>
        <a:p>
          <a:r>
            <a:rPr lang="en-GB" sz="1400" dirty="0"/>
            <a:t>Start with new clients</a:t>
          </a:r>
        </a:p>
      </dgm:t>
    </dgm:pt>
    <dgm:pt modelId="{CD21DBD4-909E-4A7D-B5E5-31FE56400118}" type="parTrans" cxnId="{5638F19B-70DB-4767-B5CB-68D075850CB7}">
      <dgm:prSet/>
      <dgm:spPr/>
      <dgm:t>
        <a:bodyPr/>
        <a:lstStyle/>
        <a:p>
          <a:endParaRPr lang="en-GB"/>
        </a:p>
      </dgm:t>
    </dgm:pt>
    <dgm:pt modelId="{681A000C-16CF-4A42-B611-FD9D3E81F628}" type="sibTrans" cxnId="{5638F19B-70DB-4767-B5CB-68D075850CB7}">
      <dgm:prSet/>
      <dgm:spPr/>
      <dgm:t>
        <a:bodyPr/>
        <a:lstStyle/>
        <a:p>
          <a:endParaRPr lang="en-GB"/>
        </a:p>
      </dgm:t>
    </dgm:pt>
    <dgm:pt modelId="{A119D640-BFE7-45CD-8D97-BDB2328440D9}">
      <dgm:prSet phldrT="[Text]" custT="1"/>
      <dgm:spPr/>
      <dgm:t>
        <a:bodyPr/>
        <a:lstStyle/>
        <a:p>
          <a:r>
            <a:rPr lang="en-GB" sz="1400" dirty="0"/>
            <a:t>Adjusting to uni work, placement and weekend job </a:t>
          </a:r>
        </a:p>
      </dgm:t>
    </dgm:pt>
    <dgm:pt modelId="{1A6A3B9D-A9C8-4E54-A84A-B4C7C7080D90}" type="parTrans" cxnId="{62A9B3CC-2CE6-4D37-B654-3F07B9351008}">
      <dgm:prSet/>
      <dgm:spPr/>
      <dgm:t>
        <a:bodyPr/>
        <a:lstStyle/>
        <a:p>
          <a:endParaRPr lang="en-GB"/>
        </a:p>
      </dgm:t>
    </dgm:pt>
    <dgm:pt modelId="{C6C1A1C1-BCEC-43FB-99E6-680837B6759A}" type="sibTrans" cxnId="{62A9B3CC-2CE6-4D37-B654-3F07B9351008}">
      <dgm:prSet/>
      <dgm:spPr/>
      <dgm:t>
        <a:bodyPr/>
        <a:lstStyle/>
        <a:p>
          <a:endParaRPr lang="en-GB"/>
        </a:p>
      </dgm:t>
    </dgm:pt>
    <dgm:pt modelId="{A2956572-16E1-40F8-968F-65C2F3BF63B0}">
      <dgm:prSet phldrT="[Text]"/>
      <dgm:spPr/>
      <dgm:t>
        <a:bodyPr/>
        <a:lstStyle/>
        <a:p>
          <a:r>
            <a:rPr lang="en-GB" dirty="0"/>
            <a:t>COVID-19</a:t>
          </a:r>
        </a:p>
      </dgm:t>
    </dgm:pt>
    <dgm:pt modelId="{962A3F45-1C5D-4A8C-81CF-32FF1878E4A7}" type="parTrans" cxnId="{7C543C88-2998-4A77-837A-946000769D0C}">
      <dgm:prSet/>
      <dgm:spPr/>
      <dgm:t>
        <a:bodyPr/>
        <a:lstStyle/>
        <a:p>
          <a:endParaRPr lang="en-GB"/>
        </a:p>
      </dgm:t>
    </dgm:pt>
    <dgm:pt modelId="{78C6E3A1-722C-4D29-950D-35A852944AA8}" type="sibTrans" cxnId="{7C543C88-2998-4A77-837A-946000769D0C}">
      <dgm:prSet/>
      <dgm:spPr/>
      <dgm:t>
        <a:bodyPr/>
        <a:lstStyle/>
        <a:p>
          <a:endParaRPr lang="en-GB"/>
        </a:p>
      </dgm:t>
    </dgm:pt>
    <dgm:pt modelId="{7E484212-B0AE-4A4B-A888-CF1D3EBA056E}">
      <dgm:prSet phldrT="[Text]"/>
      <dgm:spPr/>
      <dgm:t>
        <a:bodyPr/>
        <a:lstStyle/>
        <a:p>
          <a:r>
            <a:rPr lang="en-GB" dirty="0"/>
            <a:t>New adjustment to uni work </a:t>
          </a:r>
        </a:p>
      </dgm:t>
    </dgm:pt>
    <dgm:pt modelId="{6D861F89-9C41-4851-9616-79074D2EFF01}" type="parTrans" cxnId="{A9FAE39D-AD2C-40BB-A2DD-0D662498C242}">
      <dgm:prSet/>
      <dgm:spPr/>
      <dgm:t>
        <a:bodyPr/>
        <a:lstStyle/>
        <a:p>
          <a:endParaRPr lang="en-GB"/>
        </a:p>
      </dgm:t>
    </dgm:pt>
    <dgm:pt modelId="{320F8CAC-C50D-4E0E-A3C3-289A0303BF4E}" type="sibTrans" cxnId="{A9FAE39D-AD2C-40BB-A2DD-0D662498C242}">
      <dgm:prSet/>
      <dgm:spPr/>
      <dgm:t>
        <a:bodyPr/>
        <a:lstStyle/>
        <a:p>
          <a:endParaRPr lang="en-GB"/>
        </a:p>
      </dgm:t>
    </dgm:pt>
    <dgm:pt modelId="{0D8A2CE2-3FA2-4EEE-9CA1-ACEE38CFD4BB}">
      <dgm:prSet phldrT="[Text]"/>
      <dgm:spPr/>
      <dgm:t>
        <a:bodyPr/>
        <a:lstStyle/>
        <a:p>
          <a:r>
            <a:rPr lang="en-GB" dirty="0"/>
            <a:t>Placements close </a:t>
          </a:r>
        </a:p>
      </dgm:t>
    </dgm:pt>
    <dgm:pt modelId="{33782023-115F-49B1-A59A-BACFC786EBB0}" type="parTrans" cxnId="{11FC15F2-1364-446F-9F3D-5C7571AC2DC4}">
      <dgm:prSet/>
      <dgm:spPr/>
      <dgm:t>
        <a:bodyPr/>
        <a:lstStyle/>
        <a:p>
          <a:endParaRPr lang="en-GB"/>
        </a:p>
      </dgm:t>
    </dgm:pt>
    <dgm:pt modelId="{80078639-0835-40E0-95BE-7A4F03615464}" type="sibTrans" cxnId="{11FC15F2-1364-446F-9F3D-5C7571AC2DC4}">
      <dgm:prSet/>
      <dgm:spPr/>
      <dgm:t>
        <a:bodyPr/>
        <a:lstStyle/>
        <a:p>
          <a:endParaRPr lang="en-GB"/>
        </a:p>
      </dgm:t>
    </dgm:pt>
    <dgm:pt modelId="{4274172D-1B24-4154-9626-CDE10070EDF7}" type="pres">
      <dgm:prSet presAssocID="{926F9AF9-D782-4696-98FD-CF267CE97286}" presName="Name0" presStyleCnt="0">
        <dgm:presLayoutVars>
          <dgm:dir/>
        </dgm:presLayoutVars>
      </dgm:prSet>
      <dgm:spPr/>
    </dgm:pt>
    <dgm:pt modelId="{8097DD57-7659-4270-8C3E-CB2B7BFA3BBA}" type="pres">
      <dgm:prSet presAssocID="{DDE6732A-30DC-41A6-B710-4E489DF8EC24}" presName="parComposite" presStyleCnt="0"/>
      <dgm:spPr/>
    </dgm:pt>
    <dgm:pt modelId="{114EDE05-4E6B-4BD9-9E48-CE59A60B3AC5}" type="pres">
      <dgm:prSet presAssocID="{DDE6732A-30DC-41A6-B710-4E489DF8EC24}" presName="parBigCircle" presStyleLbl="node0" presStyleIdx="0" presStyleCnt="2"/>
      <dgm:spPr/>
    </dgm:pt>
    <dgm:pt modelId="{B3D6AD9C-983A-403D-AC18-E6D97142B12B}" type="pres">
      <dgm:prSet presAssocID="{DDE6732A-30DC-41A6-B710-4E489DF8EC24}" presName="parTx" presStyleLbl="revTx" presStyleIdx="0" presStyleCnt="10"/>
      <dgm:spPr/>
    </dgm:pt>
    <dgm:pt modelId="{E948F0D0-6439-4E87-8BAC-6AEECED0C185}" type="pres">
      <dgm:prSet presAssocID="{DDE6732A-30DC-41A6-B710-4E489DF8EC24}" presName="bSpace" presStyleCnt="0"/>
      <dgm:spPr/>
    </dgm:pt>
    <dgm:pt modelId="{607A801C-A3A0-4055-99CB-24AEE485683B}" type="pres">
      <dgm:prSet presAssocID="{DDE6732A-30DC-41A6-B710-4E489DF8EC24}" presName="parBackupNorm" presStyleCnt="0"/>
      <dgm:spPr/>
    </dgm:pt>
    <dgm:pt modelId="{3E396FFE-EEA3-4207-85BF-5E8ABD08238A}" type="pres">
      <dgm:prSet presAssocID="{D79FF490-B55D-407C-9427-D2B27597F11A}" presName="parSpace" presStyleCnt="0"/>
      <dgm:spPr/>
    </dgm:pt>
    <dgm:pt modelId="{237130DA-94D4-4F27-AF59-8FDDD715F622}" type="pres">
      <dgm:prSet presAssocID="{204BFE03-C2C0-48C2-8DB1-CEE33C17271F}" presName="desBackupLeftNorm" presStyleCnt="0"/>
      <dgm:spPr/>
    </dgm:pt>
    <dgm:pt modelId="{2FA63392-BEF4-4149-AD29-9CE75DF5FA4F}" type="pres">
      <dgm:prSet presAssocID="{204BFE03-C2C0-48C2-8DB1-CEE33C17271F}" presName="desComposite" presStyleCnt="0"/>
      <dgm:spPr/>
    </dgm:pt>
    <dgm:pt modelId="{661E85AF-BED5-42E4-93E7-E0E09906D323}" type="pres">
      <dgm:prSet presAssocID="{204BFE03-C2C0-48C2-8DB1-CEE33C17271F}" presName="desCircle" presStyleLbl="node1" presStyleIdx="0" presStyleCnt="4"/>
      <dgm:spPr/>
    </dgm:pt>
    <dgm:pt modelId="{33BA0AFB-3DD6-49ED-AA31-4A19F9275C39}" type="pres">
      <dgm:prSet presAssocID="{204BFE03-C2C0-48C2-8DB1-CEE33C17271F}" presName="chTx" presStyleLbl="revTx" presStyleIdx="1" presStyleCnt="10"/>
      <dgm:spPr/>
    </dgm:pt>
    <dgm:pt modelId="{427EB36B-389C-4C9D-968C-B64DE50D6CAF}" type="pres">
      <dgm:prSet presAssocID="{204BFE03-C2C0-48C2-8DB1-CEE33C17271F}" presName="desTx" presStyleLbl="revTx" presStyleIdx="2" presStyleCnt="10">
        <dgm:presLayoutVars>
          <dgm:bulletEnabled val="1"/>
        </dgm:presLayoutVars>
      </dgm:prSet>
      <dgm:spPr/>
    </dgm:pt>
    <dgm:pt modelId="{20EA5176-5634-46C2-9CD4-C3C24EAA6815}" type="pres">
      <dgm:prSet presAssocID="{204BFE03-C2C0-48C2-8DB1-CEE33C17271F}" presName="desBackupRightNorm" presStyleCnt="0"/>
      <dgm:spPr/>
    </dgm:pt>
    <dgm:pt modelId="{CC47C827-CC79-4B0C-8903-D6914CD3CED8}" type="pres">
      <dgm:prSet presAssocID="{681A000C-16CF-4A42-B611-FD9D3E81F628}" presName="desSpace" presStyleCnt="0"/>
      <dgm:spPr/>
    </dgm:pt>
    <dgm:pt modelId="{DD76E893-4C2D-4A58-8921-F17145EEF29D}" type="pres">
      <dgm:prSet presAssocID="{A119D640-BFE7-45CD-8D97-BDB2328440D9}" presName="desBackupLeftNorm" presStyleCnt="0"/>
      <dgm:spPr/>
    </dgm:pt>
    <dgm:pt modelId="{7DCD6273-FBC7-4C9A-A0AE-3D1F5376B810}" type="pres">
      <dgm:prSet presAssocID="{A119D640-BFE7-45CD-8D97-BDB2328440D9}" presName="desComposite" presStyleCnt="0"/>
      <dgm:spPr/>
    </dgm:pt>
    <dgm:pt modelId="{CBA0318D-04F0-41F0-A37A-AA759C8B43EB}" type="pres">
      <dgm:prSet presAssocID="{A119D640-BFE7-45CD-8D97-BDB2328440D9}" presName="desCircle" presStyleLbl="node1" presStyleIdx="1" presStyleCnt="4"/>
      <dgm:spPr/>
    </dgm:pt>
    <dgm:pt modelId="{F866E05F-81B2-4631-B645-78B7C37DF14F}" type="pres">
      <dgm:prSet presAssocID="{A119D640-BFE7-45CD-8D97-BDB2328440D9}" presName="chTx" presStyleLbl="revTx" presStyleIdx="3" presStyleCnt="10" custLinFactNeighborX="12203" custLinFactNeighborY="7560"/>
      <dgm:spPr/>
    </dgm:pt>
    <dgm:pt modelId="{1B6FF2DD-6DBD-44E5-9EC8-C4335C48C139}" type="pres">
      <dgm:prSet presAssocID="{A119D640-BFE7-45CD-8D97-BDB2328440D9}" presName="desTx" presStyleLbl="revTx" presStyleIdx="4" presStyleCnt="10">
        <dgm:presLayoutVars>
          <dgm:bulletEnabled val="1"/>
        </dgm:presLayoutVars>
      </dgm:prSet>
      <dgm:spPr/>
    </dgm:pt>
    <dgm:pt modelId="{93FF3160-1FDD-4737-8D6A-7BE12D7857EB}" type="pres">
      <dgm:prSet presAssocID="{A119D640-BFE7-45CD-8D97-BDB2328440D9}" presName="desBackupRightNorm" presStyleCnt="0"/>
      <dgm:spPr/>
    </dgm:pt>
    <dgm:pt modelId="{F0C3F49A-FF26-417A-80E1-53633515DE4E}" type="pres">
      <dgm:prSet presAssocID="{C6C1A1C1-BCEC-43FB-99E6-680837B6759A}" presName="desSpace" presStyleCnt="0"/>
      <dgm:spPr/>
    </dgm:pt>
    <dgm:pt modelId="{59A9B1E1-FEB6-4D42-975E-30A1F137F712}" type="pres">
      <dgm:prSet presAssocID="{A2956572-16E1-40F8-968F-65C2F3BF63B0}" presName="parComposite" presStyleCnt="0"/>
      <dgm:spPr/>
    </dgm:pt>
    <dgm:pt modelId="{53205F84-C7FD-42D8-868A-DA9F47D9EF1A}" type="pres">
      <dgm:prSet presAssocID="{A2956572-16E1-40F8-968F-65C2F3BF63B0}" presName="parBigCircle" presStyleLbl="node0" presStyleIdx="1" presStyleCnt="2"/>
      <dgm:spPr/>
    </dgm:pt>
    <dgm:pt modelId="{8269DF57-80FC-4668-8277-126167CF9C6D}" type="pres">
      <dgm:prSet presAssocID="{A2956572-16E1-40F8-968F-65C2F3BF63B0}" presName="parTx" presStyleLbl="revTx" presStyleIdx="5" presStyleCnt="10"/>
      <dgm:spPr/>
    </dgm:pt>
    <dgm:pt modelId="{EE7E516D-02D4-4305-9C93-CBE7F244E2F6}" type="pres">
      <dgm:prSet presAssocID="{A2956572-16E1-40F8-968F-65C2F3BF63B0}" presName="bSpace" presStyleCnt="0"/>
      <dgm:spPr/>
    </dgm:pt>
    <dgm:pt modelId="{AE0EB48D-31F5-4824-9197-D1BE41439048}" type="pres">
      <dgm:prSet presAssocID="{A2956572-16E1-40F8-968F-65C2F3BF63B0}" presName="parBackupNorm" presStyleCnt="0"/>
      <dgm:spPr/>
    </dgm:pt>
    <dgm:pt modelId="{11C1E8FD-72AC-49CD-B1B6-A537FB2A6AD0}" type="pres">
      <dgm:prSet presAssocID="{78C6E3A1-722C-4D29-950D-35A852944AA8}" presName="parSpace" presStyleCnt="0"/>
      <dgm:spPr/>
    </dgm:pt>
    <dgm:pt modelId="{253415EC-B407-4B2E-A27B-E358441557C5}" type="pres">
      <dgm:prSet presAssocID="{7E484212-B0AE-4A4B-A888-CF1D3EBA056E}" presName="desBackupLeftNorm" presStyleCnt="0"/>
      <dgm:spPr/>
    </dgm:pt>
    <dgm:pt modelId="{279B2E44-A458-4CA7-9CF5-099E3F533AC1}" type="pres">
      <dgm:prSet presAssocID="{7E484212-B0AE-4A4B-A888-CF1D3EBA056E}" presName="desComposite" presStyleCnt="0"/>
      <dgm:spPr/>
    </dgm:pt>
    <dgm:pt modelId="{0E707C91-DEBD-4E51-8555-41F4B3C7C064}" type="pres">
      <dgm:prSet presAssocID="{7E484212-B0AE-4A4B-A888-CF1D3EBA056E}" presName="desCircle" presStyleLbl="node1" presStyleIdx="2" presStyleCnt="4"/>
      <dgm:spPr/>
    </dgm:pt>
    <dgm:pt modelId="{FE27DFCE-3F0C-42CD-91E4-C52A592091B0}" type="pres">
      <dgm:prSet presAssocID="{7E484212-B0AE-4A4B-A888-CF1D3EBA056E}" presName="chTx" presStyleLbl="revTx" presStyleIdx="6" presStyleCnt="10"/>
      <dgm:spPr/>
    </dgm:pt>
    <dgm:pt modelId="{4F56C4C1-91FC-41F9-8F5C-63E4F97CA2E2}" type="pres">
      <dgm:prSet presAssocID="{7E484212-B0AE-4A4B-A888-CF1D3EBA056E}" presName="desTx" presStyleLbl="revTx" presStyleIdx="7" presStyleCnt="10">
        <dgm:presLayoutVars>
          <dgm:bulletEnabled val="1"/>
        </dgm:presLayoutVars>
      </dgm:prSet>
      <dgm:spPr/>
    </dgm:pt>
    <dgm:pt modelId="{2DEF03E2-9DD5-4D95-9468-93911DCA25ED}" type="pres">
      <dgm:prSet presAssocID="{7E484212-B0AE-4A4B-A888-CF1D3EBA056E}" presName="desBackupRightNorm" presStyleCnt="0"/>
      <dgm:spPr/>
    </dgm:pt>
    <dgm:pt modelId="{5DA2C1A7-C3AD-4C0D-989A-367D1E13971C}" type="pres">
      <dgm:prSet presAssocID="{320F8CAC-C50D-4E0E-A3C3-289A0303BF4E}" presName="desSpace" presStyleCnt="0"/>
      <dgm:spPr/>
    </dgm:pt>
    <dgm:pt modelId="{311788EC-7DC4-471C-B7F4-97899DA10E51}" type="pres">
      <dgm:prSet presAssocID="{0D8A2CE2-3FA2-4EEE-9CA1-ACEE38CFD4BB}" presName="desBackupLeftNorm" presStyleCnt="0"/>
      <dgm:spPr/>
    </dgm:pt>
    <dgm:pt modelId="{FB1559BB-88D2-498C-A1DC-A86B7E0611B3}" type="pres">
      <dgm:prSet presAssocID="{0D8A2CE2-3FA2-4EEE-9CA1-ACEE38CFD4BB}" presName="desComposite" presStyleCnt="0"/>
      <dgm:spPr/>
    </dgm:pt>
    <dgm:pt modelId="{22E51FBE-5D31-414F-9505-A1DC26A81433}" type="pres">
      <dgm:prSet presAssocID="{0D8A2CE2-3FA2-4EEE-9CA1-ACEE38CFD4BB}" presName="desCircle" presStyleLbl="node1" presStyleIdx="3" presStyleCnt="4"/>
      <dgm:spPr/>
    </dgm:pt>
    <dgm:pt modelId="{0068A894-81ED-4918-B3F8-F760261C03FB}" type="pres">
      <dgm:prSet presAssocID="{0D8A2CE2-3FA2-4EEE-9CA1-ACEE38CFD4BB}" presName="chTx" presStyleLbl="revTx" presStyleIdx="8" presStyleCnt="10"/>
      <dgm:spPr/>
    </dgm:pt>
    <dgm:pt modelId="{F6F2B19C-0455-4639-87E7-CB8597231E33}" type="pres">
      <dgm:prSet presAssocID="{0D8A2CE2-3FA2-4EEE-9CA1-ACEE38CFD4BB}" presName="desTx" presStyleLbl="revTx" presStyleIdx="9" presStyleCnt="10">
        <dgm:presLayoutVars>
          <dgm:bulletEnabled val="1"/>
        </dgm:presLayoutVars>
      </dgm:prSet>
      <dgm:spPr/>
    </dgm:pt>
    <dgm:pt modelId="{921F833F-1B05-4497-9D16-C4273F8F04E3}" type="pres">
      <dgm:prSet presAssocID="{0D8A2CE2-3FA2-4EEE-9CA1-ACEE38CFD4BB}" presName="desBackupRightNorm" presStyleCnt="0"/>
      <dgm:spPr/>
    </dgm:pt>
    <dgm:pt modelId="{3A55744E-14DA-4FBB-B9B8-F811D59BB53E}" type="pres">
      <dgm:prSet presAssocID="{80078639-0835-40E0-95BE-7A4F03615464}" presName="desSpace" presStyleCnt="0"/>
      <dgm:spPr/>
    </dgm:pt>
  </dgm:ptLst>
  <dgm:cxnLst>
    <dgm:cxn modelId="{00417303-9C30-4827-8AB3-D16F932A6670}" type="presOf" srcId="{DDE6732A-30DC-41A6-B710-4E489DF8EC24}" destId="{B3D6AD9C-983A-403D-AC18-E6D97142B12B}" srcOrd="0" destOrd="0" presId="urn:microsoft.com/office/officeart/2008/layout/CircleAccentTimeline"/>
    <dgm:cxn modelId="{ADDB7665-8326-4F4E-B9DB-705DA55206F9}" type="presOf" srcId="{A119D640-BFE7-45CD-8D97-BDB2328440D9}" destId="{F866E05F-81B2-4631-B645-78B7C37DF14F}" srcOrd="0" destOrd="0" presId="urn:microsoft.com/office/officeart/2008/layout/CircleAccentTimeline"/>
    <dgm:cxn modelId="{F727CF49-6095-4624-B8C8-FDC28AAE2B39}" type="presOf" srcId="{A2956572-16E1-40F8-968F-65C2F3BF63B0}" destId="{8269DF57-80FC-4668-8277-126167CF9C6D}" srcOrd="0" destOrd="0" presId="urn:microsoft.com/office/officeart/2008/layout/CircleAccentTimeline"/>
    <dgm:cxn modelId="{7C543C88-2998-4A77-837A-946000769D0C}" srcId="{926F9AF9-D782-4696-98FD-CF267CE97286}" destId="{A2956572-16E1-40F8-968F-65C2F3BF63B0}" srcOrd="1" destOrd="0" parTransId="{962A3F45-1C5D-4A8C-81CF-32FF1878E4A7}" sibTransId="{78C6E3A1-722C-4D29-950D-35A852944AA8}"/>
    <dgm:cxn modelId="{82838388-5E5D-44E6-84B0-0FAFC4C32DEE}" type="presOf" srcId="{204BFE03-C2C0-48C2-8DB1-CEE33C17271F}" destId="{33BA0AFB-3DD6-49ED-AA31-4A19F9275C39}" srcOrd="0" destOrd="0" presId="urn:microsoft.com/office/officeart/2008/layout/CircleAccentTimeline"/>
    <dgm:cxn modelId="{5638F19B-70DB-4767-B5CB-68D075850CB7}" srcId="{DDE6732A-30DC-41A6-B710-4E489DF8EC24}" destId="{204BFE03-C2C0-48C2-8DB1-CEE33C17271F}" srcOrd="0" destOrd="0" parTransId="{CD21DBD4-909E-4A7D-B5E5-31FE56400118}" sibTransId="{681A000C-16CF-4A42-B611-FD9D3E81F628}"/>
    <dgm:cxn modelId="{A9FAE39D-AD2C-40BB-A2DD-0D662498C242}" srcId="{A2956572-16E1-40F8-968F-65C2F3BF63B0}" destId="{7E484212-B0AE-4A4B-A888-CF1D3EBA056E}" srcOrd="0" destOrd="0" parTransId="{6D861F89-9C41-4851-9616-79074D2EFF01}" sibTransId="{320F8CAC-C50D-4E0E-A3C3-289A0303BF4E}"/>
    <dgm:cxn modelId="{27E9BEA4-0573-44AB-8B62-63AC401EBB4A}" type="presOf" srcId="{7E484212-B0AE-4A4B-A888-CF1D3EBA056E}" destId="{FE27DFCE-3F0C-42CD-91E4-C52A592091B0}" srcOrd="0" destOrd="0" presId="urn:microsoft.com/office/officeart/2008/layout/CircleAccentTimeline"/>
    <dgm:cxn modelId="{479214C4-A7A3-4262-8A8A-35EA94E86C2A}" type="presOf" srcId="{0D8A2CE2-3FA2-4EEE-9CA1-ACEE38CFD4BB}" destId="{0068A894-81ED-4918-B3F8-F760261C03FB}" srcOrd="0" destOrd="0" presId="urn:microsoft.com/office/officeart/2008/layout/CircleAccentTimeline"/>
    <dgm:cxn modelId="{62A9B3CC-2CE6-4D37-B654-3F07B9351008}" srcId="{DDE6732A-30DC-41A6-B710-4E489DF8EC24}" destId="{A119D640-BFE7-45CD-8D97-BDB2328440D9}" srcOrd="1" destOrd="0" parTransId="{1A6A3B9D-A9C8-4E54-A84A-B4C7C7080D90}" sibTransId="{C6C1A1C1-BCEC-43FB-99E6-680837B6759A}"/>
    <dgm:cxn modelId="{021ED0EA-C2E6-4C79-9639-A94A79C55E7F}" srcId="{926F9AF9-D782-4696-98FD-CF267CE97286}" destId="{DDE6732A-30DC-41A6-B710-4E489DF8EC24}" srcOrd="0" destOrd="0" parTransId="{1774D66E-A047-42ED-88D6-6CF0F76F08F8}" sibTransId="{D79FF490-B55D-407C-9427-D2B27597F11A}"/>
    <dgm:cxn modelId="{11FC15F2-1364-446F-9F3D-5C7571AC2DC4}" srcId="{A2956572-16E1-40F8-968F-65C2F3BF63B0}" destId="{0D8A2CE2-3FA2-4EEE-9CA1-ACEE38CFD4BB}" srcOrd="1" destOrd="0" parTransId="{33782023-115F-49B1-A59A-BACFC786EBB0}" sibTransId="{80078639-0835-40E0-95BE-7A4F03615464}"/>
    <dgm:cxn modelId="{B2D38FFF-E885-4F76-85B1-93446051E5F3}" type="presOf" srcId="{926F9AF9-D782-4696-98FD-CF267CE97286}" destId="{4274172D-1B24-4154-9626-CDE10070EDF7}" srcOrd="0" destOrd="0" presId="urn:microsoft.com/office/officeart/2008/layout/CircleAccentTimeline"/>
    <dgm:cxn modelId="{FF3A1300-1633-4C8A-BBD4-213BB0D9CA9F}" type="presParOf" srcId="{4274172D-1B24-4154-9626-CDE10070EDF7}" destId="{8097DD57-7659-4270-8C3E-CB2B7BFA3BBA}" srcOrd="0" destOrd="0" presId="urn:microsoft.com/office/officeart/2008/layout/CircleAccentTimeline"/>
    <dgm:cxn modelId="{6936C13F-1B03-493F-B19F-EE5658D96A77}" type="presParOf" srcId="{8097DD57-7659-4270-8C3E-CB2B7BFA3BBA}" destId="{114EDE05-4E6B-4BD9-9E48-CE59A60B3AC5}" srcOrd="0" destOrd="0" presId="urn:microsoft.com/office/officeart/2008/layout/CircleAccentTimeline"/>
    <dgm:cxn modelId="{D7FCEFB2-E29F-48AA-96F4-0B1AA5D76D67}" type="presParOf" srcId="{8097DD57-7659-4270-8C3E-CB2B7BFA3BBA}" destId="{B3D6AD9C-983A-403D-AC18-E6D97142B12B}" srcOrd="1" destOrd="0" presId="urn:microsoft.com/office/officeart/2008/layout/CircleAccentTimeline"/>
    <dgm:cxn modelId="{D39F2105-A5F0-4E73-8858-0181652AE604}" type="presParOf" srcId="{8097DD57-7659-4270-8C3E-CB2B7BFA3BBA}" destId="{E948F0D0-6439-4E87-8BAC-6AEECED0C185}" srcOrd="2" destOrd="0" presId="urn:microsoft.com/office/officeart/2008/layout/CircleAccentTimeline"/>
    <dgm:cxn modelId="{692FA006-46AD-41DA-8F84-275EE184B36E}" type="presParOf" srcId="{4274172D-1B24-4154-9626-CDE10070EDF7}" destId="{607A801C-A3A0-4055-99CB-24AEE485683B}" srcOrd="1" destOrd="0" presId="urn:microsoft.com/office/officeart/2008/layout/CircleAccentTimeline"/>
    <dgm:cxn modelId="{94E9A153-4A8D-4697-9A99-832767B8FD4C}" type="presParOf" srcId="{4274172D-1B24-4154-9626-CDE10070EDF7}" destId="{3E396FFE-EEA3-4207-85BF-5E8ABD08238A}" srcOrd="2" destOrd="0" presId="urn:microsoft.com/office/officeart/2008/layout/CircleAccentTimeline"/>
    <dgm:cxn modelId="{5F248623-9431-4ACA-AC8F-902F7D90C614}" type="presParOf" srcId="{4274172D-1B24-4154-9626-CDE10070EDF7}" destId="{237130DA-94D4-4F27-AF59-8FDDD715F622}" srcOrd="3" destOrd="0" presId="urn:microsoft.com/office/officeart/2008/layout/CircleAccentTimeline"/>
    <dgm:cxn modelId="{3D256AC8-AC8E-4068-83F3-DB5846E91E75}" type="presParOf" srcId="{4274172D-1B24-4154-9626-CDE10070EDF7}" destId="{2FA63392-BEF4-4149-AD29-9CE75DF5FA4F}" srcOrd="4" destOrd="0" presId="urn:microsoft.com/office/officeart/2008/layout/CircleAccentTimeline"/>
    <dgm:cxn modelId="{E2C5025C-245B-409A-815A-E6C70FE59816}" type="presParOf" srcId="{2FA63392-BEF4-4149-AD29-9CE75DF5FA4F}" destId="{661E85AF-BED5-42E4-93E7-E0E09906D323}" srcOrd="0" destOrd="0" presId="urn:microsoft.com/office/officeart/2008/layout/CircleAccentTimeline"/>
    <dgm:cxn modelId="{37FF88FA-BDDD-4F0F-A4B0-C2CBE7A9C964}" type="presParOf" srcId="{2FA63392-BEF4-4149-AD29-9CE75DF5FA4F}" destId="{33BA0AFB-3DD6-49ED-AA31-4A19F9275C39}" srcOrd="1" destOrd="0" presId="urn:microsoft.com/office/officeart/2008/layout/CircleAccentTimeline"/>
    <dgm:cxn modelId="{553D9659-D5C2-4A31-A269-6571799BC766}" type="presParOf" srcId="{2FA63392-BEF4-4149-AD29-9CE75DF5FA4F}" destId="{427EB36B-389C-4C9D-968C-B64DE50D6CAF}" srcOrd="2" destOrd="0" presId="urn:microsoft.com/office/officeart/2008/layout/CircleAccentTimeline"/>
    <dgm:cxn modelId="{817989AC-8FDB-40E2-BCD6-84DEE2DCF568}" type="presParOf" srcId="{4274172D-1B24-4154-9626-CDE10070EDF7}" destId="{20EA5176-5634-46C2-9CD4-C3C24EAA6815}" srcOrd="5" destOrd="0" presId="urn:microsoft.com/office/officeart/2008/layout/CircleAccentTimeline"/>
    <dgm:cxn modelId="{EED4CC30-A27B-4051-B5BE-F0FDD38A05A0}" type="presParOf" srcId="{4274172D-1B24-4154-9626-CDE10070EDF7}" destId="{CC47C827-CC79-4B0C-8903-D6914CD3CED8}" srcOrd="6" destOrd="0" presId="urn:microsoft.com/office/officeart/2008/layout/CircleAccentTimeline"/>
    <dgm:cxn modelId="{FE918A4C-0D26-4C17-A7AE-58AFF17CBB76}" type="presParOf" srcId="{4274172D-1B24-4154-9626-CDE10070EDF7}" destId="{DD76E893-4C2D-4A58-8921-F17145EEF29D}" srcOrd="7" destOrd="0" presId="urn:microsoft.com/office/officeart/2008/layout/CircleAccentTimeline"/>
    <dgm:cxn modelId="{594B4BD9-EDE3-48F8-98BF-2AB5DD7AD273}" type="presParOf" srcId="{4274172D-1B24-4154-9626-CDE10070EDF7}" destId="{7DCD6273-FBC7-4C9A-A0AE-3D1F5376B810}" srcOrd="8" destOrd="0" presId="urn:microsoft.com/office/officeart/2008/layout/CircleAccentTimeline"/>
    <dgm:cxn modelId="{AD8775BC-01F0-407A-8C14-D76E0A910C0E}" type="presParOf" srcId="{7DCD6273-FBC7-4C9A-A0AE-3D1F5376B810}" destId="{CBA0318D-04F0-41F0-A37A-AA759C8B43EB}" srcOrd="0" destOrd="0" presId="urn:microsoft.com/office/officeart/2008/layout/CircleAccentTimeline"/>
    <dgm:cxn modelId="{6B2755A5-1276-4DD4-9939-7BFFFD01D81E}" type="presParOf" srcId="{7DCD6273-FBC7-4C9A-A0AE-3D1F5376B810}" destId="{F866E05F-81B2-4631-B645-78B7C37DF14F}" srcOrd="1" destOrd="0" presId="urn:microsoft.com/office/officeart/2008/layout/CircleAccentTimeline"/>
    <dgm:cxn modelId="{52F9C24C-29F1-4BAF-8FCD-DF05F12312EE}" type="presParOf" srcId="{7DCD6273-FBC7-4C9A-A0AE-3D1F5376B810}" destId="{1B6FF2DD-6DBD-44E5-9EC8-C4335C48C139}" srcOrd="2" destOrd="0" presId="urn:microsoft.com/office/officeart/2008/layout/CircleAccentTimeline"/>
    <dgm:cxn modelId="{D5F0BDA5-6CEC-4D4B-A45D-0192F7915CCB}" type="presParOf" srcId="{4274172D-1B24-4154-9626-CDE10070EDF7}" destId="{93FF3160-1FDD-4737-8D6A-7BE12D7857EB}" srcOrd="9" destOrd="0" presId="urn:microsoft.com/office/officeart/2008/layout/CircleAccentTimeline"/>
    <dgm:cxn modelId="{968963BF-B020-4218-87AD-0702A4DCB1A5}" type="presParOf" srcId="{4274172D-1B24-4154-9626-CDE10070EDF7}" destId="{F0C3F49A-FF26-417A-80E1-53633515DE4E}" srcOrd="10" destOrd="0" presId="urn:microsoft.com/office/officeart/2008/layout/CircleAccentTimeline"/>
    <dgm:cxn modelId="{26FBB43C-E41D-422E-B4FE-D5AC5E8BC595}" type="presParOf" srcId="{4274172D-1B24-4154-9626-CDE10070EDF7}" destId="{59A9B1E1-FEB6-4D42-975E-30A1F137F712}" srcOrd="11" destOrd="0" presId="urn:microsoft.com/office/officeart/2008/layout/CircleAccentTimeline"/>
    <dgm:cxn modelId="{86BDAF15-512E-4C98-9A8D-5DE0EEB327C4}" type="presParOf" srcId="{59A9B1E1-FEB6-4D42-975E-30A1F137F712}" destId="{53205F84-C7FD-42D8-868A-DA9F47D9EF1A}" srcOrd="0" destOrd="0" presId="urn:microsoft.com/office/officeart/2008/layout/CircleAccentTimeline"/>
    <dgm:cxn modelId="{183AA1AF-FCB5-44C5-B65C-74BFB9FA4020}" type="presParOf" srcId="{59A9B1E1-FEB6-4D42-975E-30A1F137F712}" destId="{8269DF57-80FC-4668-8277-126167CF9C6D}" srcOrd="1" destOrd="0" presId="urn:microsoft.com/office/officeart/2008/layout/CircleAccentTimeline"/>
    <dgm:cxn modelId="{3C634889-77A3-432C-A238-B3E87C96D83B}" type="presParOf" srcId="{59A9B1E1-FEB6-4D42-975E-30A1F137F712}" destId="{EE7E516D-02D4-4305-9C93-CBE7F244E2F6}" srcOrd="2" destOrd="0" presId="urn:microsoft.com/office/officeart/2008/layout/CircleAccentTimeline"/>
    <dgm:cxn modelId="{E40A2CBF-D90E-482E-971C-2EE2B3CDC4E3}" type="presParOf" srcId="{4274172D-1B24-4154-9626-CDE10070EDF7}" destId="{AE0EB48D-31F5-4824-9197-D1BE41439048}" srcOrd="12" destOrd="0" presId="urn:microsoft.com/office/officeart/2008/layout/CircleAccentTimeline"/>
    <dgm:cxn modelId="{94F1DFAC-04B4-4E85-8406-BAA47F03398E}" type="presParOf" srcId="{4274172D-1B24-4154-9626-CDE10070EDF7}" destId="{11C1E8FD-72AC-49CD-B1B6-A537FB2A6AD0}" srcOrd="13" destOrd="0" presId="urn:microsoft.com/office/officeart/2008/layout/CircleAccentTimeline"/>
    <dgm:cxn modelId="{DD06B6AE-D0F9-441F-912A-83AF428DF037}" type="presParOf" srcId="{4274172D-1B24-4154-9626-CDE10070EDF7}" destId="{253415EC-B407-4B2E-A27B-E358441557C5}" srcOrd="14" destOrd="0" presId="urn:microsoft.com/office/officeart/2008/layout/CircleAccentTimeline"/>
    <dgm:cxn modelId="{D59CB35E-B1F8-4CCF-90C1-67A0D71AD15A}" type="presParOf" srcId="{4274172D-1B24-4154-9626-CDE10070EDF7}" destId="{279B2E44-A458-4CA7-9CF5-099E3F533AC1}" srcOrd="15" destOrd="0" presId="urn:microsoft.com/office/officeart/2008/layout/CircleAccentTimeline"/>
    <dgm:cxn modelId="{80B50A8C-6031-486D-82B3-A11741373FEF}" type="presParOf" srcId="{279B2E44-A458-4CA7-9CF5-099E3F533AC1}" destId="{0E707C91-DEBD-4E51-8555-41F4B3C7C064}" srcOrd="0" destOrd="0" presId="urn:microsoft.com/office/officeart/2008/layout/CircleAccentTimeline"/>
    <dgm:cxn modelId="{5BFFEDCA-FED3-4B4F-8986-64909B5B6EE1}" type="presParOf" srcId="{279B2E44-A458-4CA7-9CF5-099E3F533AC1}" destId="{FE27DFCE-3F0C-42CD-91E4-C52A592091B0}" srcOrd="1" destOrd="0" presId="urn:microsoft.com/office/officeart/2008/layout/CircleAccentTimeline"/>
    <dgm:cxn modelId="{1121DEEB-8561-407E-AED1-777B78B2E0EC}" type="presParOf" srcId="{279B2E44-A458-4CA7-9CF5-099E3F533AC1}" destId="{4F56C4C1-91FC-41F9-8F5C-63E4F97CA2E2}" srcOrd="2" destOrd="0" presId="urn:microsoft.com/office/officeart/2008/layout/CircleAccentTimeline"/>
    <dgm:cxn modelId="{B305D521-5BC6-4888-ADE9-B418C45BBB80}" type="presParOf" srcId="{4274172D-1B24-4154-9626-CDE10070EDF7}" destId="{2DEF03E2-9DD5-4D95-9468-93911DCA25ED}" srcOrd="16" destOrd="0" presId="urn:microsoft.com/office/officeart/2008/layout/CircleAccentTimeline"/>
    <dgm:cxn modelId="{959CEC0F-323C-471A-B605-F2725515B7DF}" type="presParOf" srcId="{4274172D-1B24-4154-9626-CDE10070EDF7}" destId="{5DA2C1A7-C3AD-4C0D-989A-367D1E13971C}" srcOrd="17" destOrd="0" presId="urn:microsoft.com/office/officeart/2008/layout/CircleAccentTimeline"/>
    <dgm:cxn modelId="{4065DDF9-316D-40C9-8222-025AF4FFF492}" type="presParOf" srcId="{4274172D-1B24-4154-9626-CDE10070EDF7}" destId="{311788EC-7DC4-471C-B7F4-97899DA10E51}" srcOrd="18" destOrd="0" presId="urn:microsoft.com/office/officeart/2008/layout/CircleAccentTimeline"/>
    <dgm:cxn modelId="{C122708F-D171-4BB6-A7F2-1E23C813A44A}" type="presParOf" srcId="{4274172D-1B24-4154-9626-CDE10070EDF7}" destId="{FB1559BB-88D2-498C-A1DC-A86B7E0611B3}" srcOrd="19" destOrd="0" presId="urn:microsoft.com/office/officeart/2008/layout/CircleAccentTimeline"/>
    <dgm:cxn modelId="{D1C9EDBF-FC09-421C-8C22-8622D3191FA8}" type="presParOf" srcId="{FB1559BB-88D2-498C-A1DC-A86B7E0611B3}" destId="{22E51FBE-5D31-414F-9505-A1DC26A81433}" srcOrd="0" destOrd="0" presId="urn:microsoft.com/office/officeart/2008/layout/CircleAccentTimeline"/>
    <dgm:cxn modelId="{49CECF5C-A70F-4ABF-8EF5-B4FAF8B66970}" type="presParOf" srcId="{FB1559BB-88D2-498C-A1DC-A86B7E0611B3}" destId="{0068A894-81ED-4918-B3F8-F760261C03FB}" srcOrd="1" destOrd="0" presId="urn:microsoft.com/office/officeart/2008/layout/CircleAccentTimeline"/>
    <dgm:cxn modelId="{9ACD06E7-1537-49C1-9C32-E1C729D4EBE7}" type="presParOf" srcId="{FB1559BB-88D2-498C-A1DC-A86B7E0611B3}" destId="{F6F2B19C-0455-4639-87E7-CB8597231E33}" srcOrd="2" destOrd="0" presId="urn:microsoft.com/office/officeart/2008/layout/CircleAccentTimeline"/>
    <dgm:cxn modelId="{8E2681FB-A674-4B3C-B734-23877FAF721C}" type="presParOf" srcId="{4274172D-1B24-4154-9626-CDE10070EDF7}" destId="{921F833F-1B05-4497-9D16-C4273F8F04E3}" srcOrd="20" destOrd="0" presId="urn:microsoft.com/office/officeart/2008/layout/CircleAccentTimeline"/>
    <dgm:cxn modelId="{61879F5F-ACFF-4D5A-B777-0DBD901269CE}" type="presParOf" srcId="{4274172D-1B24-4154-9626-CDE10070EDF7}" destId="{3A55744E-14DA-4FBB-B9B8-F811D59BB53E}" srcOrd="21" destOrd="0" presId="urn:microsoft.com/office/officeart/2008/layout/CircleAccentTimeline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213529" y="203224"/>
          <a:ext cx="2625404" cy="236782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865417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862855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4000" kern="1200" dirty="0"/>
        </a:p>
      </dsp:txBody>
      <dsp:txXfrm>
        <a:off x="35606" y="2862855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3707641" y="203224"/>
          <a:ext cx="2643116" cy="236782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865417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862855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4000" kern="1200" dirty="0"/>
        </a:p>
      </dsp:txBody>
      <dsp:txXfrm>
        <a:off x="3538574" y="2862855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397676" y="237804"/>
          <a:ext cx="2268984" cy="222950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830837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828275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4000" kern="1200" dirty="0"/>
        </a:p>
      </dsp:txBody>
      <dsp:txXfrm>
        <a:off x="7041543" y="2828275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6FA0CD-BDD3-46C4-8FB6-80A5E3467FE6}">
      <dsp:nvSpPr>
        <dsp:cNvPr id="0" name=""/>
        <dsp:cNvSpPr/>
      </dsp:nvSpPr>
      <dsp:spPr>
        <a:xfrm>
          <a:off x="2697" y="2143711"/>
          <a:ext cx="1273170" cy="1273170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41D20-2DB8-41C3-8CA1-EB95080FE3C8}">
      <dsp:nvSpPr>
        <dsp:cNvPr id="0" name=""/>
        <dsp:cNvSpPr/>
      </dsp:nvSpPr>
      <dsp:spPr>
        <a:xfrm rot="17700000">
          <a:off x="451305" y="1105817"/>
          <a:ext cx="1582692" cy="762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040" tIns="0" rIns="0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University starts </a:t>
          </a:r>
        </a:p>
      </dsp:txBody>
      <dsp:txXfrm>
        <a:off x="451305" y="1105817"/>
        <a:ext cx="1582692" cy="762735"/>
      </dsp:txXfrm>
    </dsp:sp>
    <dsp:sp modelId="{CCA3F9DD-E1E8-40D4-A271-EF86A7BC9B12}">
      <dsp:nvSpPr>
        <dsp:cNvPr id="0" name=""/>
        <dsp:cNvSpPr/>
      </dsp:nvSpPr>
      <dsp:spPr>
        <a:xfrm>
          <a:off x="1371767" y="2449868"/>
          <a:ext cx="660856" cy="6608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036320-DC02-4956-A9DF-14D2A7B05684}">
      <dsp:nvSpPr>
        <dsp:cNvPr id="0" name=""/>
        <dsp:cNvSpPr/>
      </dsp:nvSpPr>
      <dsp:spPr>
        <a:xfrm rot="17700000">
          <a:off x="589074" y="3369675"/>
          <a:ext cx="1369103" cy="66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3180" bIns="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New experiences </a:t>
          </a:r>
        </a:p>
      </dsp:txBody>
      <dsp:txXfrm>
        <a:off x="589074" y="3369675"/>
        <a:ext cx="1369103" cy="660130"/>
      </dsp:txXfrm>
    </dsp:sp>
    <dsp:sp modelId="{F0DF6857-918F-4F67-9611-C3760CF04036}">
      <dsp:nvSpPr>
        <dsp:cNvPr id="0" name=""/>
        <dsp:cNvSpPr/>
      </dsp:nvSpPr>
      <dsp:spPr>
        <a:xfrm rot="17700000">
          <a:off x="1446214" y="1530786"/>
          <a:ext cx="1369103" cy="66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8BC4F0-EC9B-4A69-BD57-68413D38B365}">
      <dsp:nvSpPr>
        <dsp:cNvPr id="0" name=""/>
        <dsp:cNvSpPr/>
      </dsp:nvSpPr>
      <dsp:spPr>
        <a:xfrm>
          <a:off x="2128422" y="2449868"/>
          <a:ext cx="660856" cy="6608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78B03-A649-4F73-9304-65D087CED088}">
      <dsp:nvSpPr>
        <dsp:cNvPr id="0" name=""/>
        <dsp:cNvSpPr/>
      </dsp:nvSpPr>
      <dsp:spPr>
        <a:xfrm rot="17700000">
          <a:off x="1345728" y="3369675"/>
          <a:ext cx="1369103" cy="66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3180" bIns="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Adjusting to work load </a:t>
          </a:r>
        </a:p>
      </dsp:txBody>
      <dsp:txXfrm>
        <a:off x="1345728" y="3369675"/>
        <a:ext cx="1369103" cy="660130"/>
      </dsp:txXfrm>
    </dsp:sp>
    <dsp:sp modelId="{A9E9ABD9-31D9-4DE1-81D4-FA1F5625D3A9}">
      <dsp:nvSpPr>
        <dsp:cNvPr id="0" name=""/>
        <dsp:cNvSpPr/>
      </dsp:nvSpPr>
      <dsp:spPr>
        <a:xfrm rot="17700000">
          <a:off x="2202868" y="1530786"/>
          <a:ext cx="1369103" cy="66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169099-6B87-4BE3-B7B2-261775D4B3E3}">
      <dsp:nvSpPr>
        <dsp:cNvPr id="0" name=""/>
        <dsp:cNvSpPr/>
      </dsp:nvSpPr>
      <dsp:spPr>
        <a:xfrm>
          <a:off x="2885178" y="2143711"/>
          <a:ext cx="1273170" cy="1273170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AC83D-5686-4D91-B8A7-B079449F07F2}">
      <dsp:nvSpPr>
        <dsp:cNvPr id="0" name=""/>
        <dsp:cNvSpPr/>
      </dsp:nvSpPr>
      <dsp:spPr>
        <a:xfrm rot="17700000">
          <a:off x="3333785" y="1105817"/>
          <a:ext cx="1582692" cy="762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0" rIns="0" bIns="0" numCol="1" spcCol="1270" anchor="ctr" anchorCtr="0">
          <a:noAutofit/>
        </a:bodyPr>
        <a:lstStyle/>
        <a:p>
          <a:pPr marL="0" lvl="0" indent="0" algn="l" defTabSz="9112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50" kern="1200" dirty="0"/>
            <a:t>Assignments</a:t>
          </a:r>
        </a:p>
      </dsp:txBody>
      <dsp:txXfrm>
        <a:off x="3333785" y="1105817"/>
        <a:ext cx="1582692" cy="762735"/>
      </dsp:txXfrm>
    </dsp:sp>
    <dsp:sp modelId="{E3BA2BEB-AF2A-4BC7-9451-A7AACA13D41F}">
      <dsp:nvSpPr>
        <dsp:cNvPr id="0" name=""/>
        <dsp:cNvSpPr/>
      </dsp:nvSpPr>
      <dsp:spPr>
        <a:xfrm>
          <a:off x="4254248" y="2449868"/>
          <a:ext cx="660856" cy="6608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03DAC-D9C0-4745-BEFB-05697450D626}">
      <dsp:nvSpPr>
        <dsp:cNvPr id="0" name=""/>
        <dsp:cNvSpPr/>
      </dsp:nvSpPr>
      <dsp:spPr>
        <a:xfrm rot="17700000">
          <a:off x="3471554" y="3369675"/>
          <a:ext cx="1369103" cy="66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3180" bIns="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Personal therapy starts</a:t>
          </a:r>
        </a:p>
      </dsp:txBody>
      <dsp:txXfrm>
        <a:off x="3471554" y="3369675"/>
        <a:ext cx="1369103" cy="660130"/>
      </dsp:txXfrm>
    </dsp:sp>
    <dsp:sp modelId="{6F8698B6-B107-4F5E-B430-56A32CF49F93}">
      <dsp:nvSpPr>
        <dsp:cNvPr id="0" name=""/>
        <dsp:cNvSpPr/>
      </dsp:nvSpPr>
      <dsp:spPr>
        <a:xfrm rot="17700000">
          <a:off x="4328694" y="1530786"/>
          <a:ext cx="1369103" cy="66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80535E-2110-47AD-9E88-B16201ED3075}">
      <dsp:nvSpPr>
        <dsp:cNvPr id="0" name=""/>
        <dsp:cNvSpPr/>
      </dsp:nvSpPr>
      <dsp:spPr>
        <a:xfrm>
          <a:off x="5010902" y="2449868"/>
          <a:ext cx="660856" cy="6608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CF1B1E-6A54-4398-9F2C-E7AF7F08A64D}">
      <dsp:nvSpPr>
        <dsp:cNvPr id="0" name=""/>
        <dsp:cNvSpPr/>
      </dsp:nvSpPr>
      <dsp:spPr>
        <a:xfrm rot="17700000">
          <a:off x="4228208" y="3369675"/>
          <a:ext cx="1369103" cy="66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3180" bIns="0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Looking for placement </a:t>
          </a:r>
        </a:p>
      </dsp:txBody>
      <dsp:txXfrm>
        <a:off x="4228208" y="3369675"/>
        <a:ext cx="1369103" cy="660130"/>
      </dsp:txXfrm>
    </dsp:sp>
    <dsp:sp modelId="{F8B87983-17AB-43F6-A7A8-FC89BAF42854}">
      <dsp:nvSpPr>
        <dsp:cNvPr id="0" name=""/>
        <dsp:cNvSpPr/>
      </dsp:nvSpPr>
      <dsp:spPr>
        <a:xfrm rot="17700000">
          <a:off x="5085348" y="1530786"/>
          <a:ext cx="1369103" cy="66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4EDE05-4E6B-4BD9-9E48-CE59A60B3AC5}">
      <dsp:nvSpPr>
        <dsp:cNvPr id="0" name=""/>
        <dsp:cNvSpPr/>
      </dsp:nvSpPr>
      <dsp:spPr>
        <a:xfrm>
          <a:off x="2067" y="2156700"/>
          <a:ext cx="1175199" cy="1175199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6AD9C-983A-403D-AC18-E6D97142B12B}">
      <dsp:nvSpPr>
        <dsp:cNvPr id="0" name=""/>
        <dsp:cNvSpPr/>
      </dsp:nvSpPr>
      <dsp:spPr>
        <a:xfrm rot="17700000">
          <a:off x="416155" y="1198672"/>
          <a:ext cx="1460903" cy="704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Placement starts</a:t>
          </a:r>
        </a:p>
      </dsp:txBody>
      <dsp:txXfrm>
        <a:off x="416155" y="1198672"/>
        <a:ext cx="1460903" cy="704042"/>
      </dsp:txXfrm>
    </dsp:sp>
    <dsp:sp modelId="{661E85AF-BED5-42E4-93E7-E0E09906D323}">
      <dsp:nvSpPr>
        <dsp:cNvPr id="0" name=""/>
        <dsp:cNvSpPr/>
      </dsp:nvSpPr>
      <dsp:spPr>
        <a:xfrm>
          <a:off x="1265787" y="2439298"/>
          <a:ext cx="610003" cy="6100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A0AFB-3DD6-49ED-AA31-4A19F9275C39}">
      <dsp:nvSpPr>
        <dsp:cNvPr id="0" name=""/>
        <dsp:cNvSpPr/>
      </dsp:nvSpPr>
      <dsp:spPr>
        <a:xfrm rot="17700000">
          <a:off x="543322" y="3288326"/>
          <a:ext cx="1263750" cy="609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5560" bIns="0" numCol="1" spcCol="1270" anchor="ctr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Start with new clients</a:t>
          </a:r>
        </a:p>
      </dsp:txBody>
      <dsp:txXfrm>
        <a:off x="543322" y="3288326"/>
        <a:ext cx="1263750" cy="609333"/>
      </dsp:txXfrm>
    </dsp:sp>
    <dsp:sp modelId="{427EB36B-389C-4C9D-968C-B64DE50D6CAF}">
      <dsp:nvSpPr>
        <dsp:cNvPr id="0" name=""/>
        <dsp:cNvSpPr/>
      </dsp:nvSpPr>
      <dsp:spPr>
        <a:xfrm rot="17700000">
          <a:off x="1334505" y="1590941"/>
          <a:ext cx="1263750" cy="609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A0318D-04F0-41F0-A37A-AA759C8B43EB}">
      <dsp:nvSpPr>
        <dsp:cNvPr id="0" name=""/>
        <dsp:cNvSpPr/>
      </dsp:nvSpPr>
      <dsp:spPr>
        <a:xfrm>
          <a:off x="1964217" y="2439298"/>
          <a:ext cx="610003" cy="6100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66E05F-81B2-4631-B645-78B7C37DF14F}">
      <dsp:nvSpPr>
        <dsp:cNvPr id="0" name=""/>
        <dsp:cNvSpPr/>
      </dsp:nvSpPr>
      <dsp:spPr>
        <a:xfrm rot="17700000">
          <a:off x="1374316" y="3394383"/>
          <a:ext cx="1263750" cy="609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5560" bIns="0" numCol="1" spcCol="1270" anchor="ctr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Adjusting to uni work, placement and weekend job </a:t>
          </a:r>
        </a:p>
      </dsp:txBody>
      <dsp:txXfrm>
        <a:off x="1374316" y="3394383"/>
        <a:ext cx="1263750" cy="609333"/>
      </dsp:txXfrm>
    </dsp:sp>
    <dsp:sp modelId="{1B6FF2DD-6DBD-44E5-9EC8-C4335C48C139}">
      <dsp:nvSpPr>
        <dsp:cNvPr id="0" name=""/>
        <dsp:cNvSpPr/>
      </dsp:nvSpPr>
      <dsp:spPr>
        <a:xfrm rot="17700000">
          <a:off x="2032934" y="1590941"/>
          <a:ext cx="1263750" cy="609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205F84-C7FD-42D8-868A-DA9F47D9EF1A}">
      <dsp:nvSpPr>
        <dsp:cNvPr id="0" name=""/>
        <dsp:cNvSpPr/>
      </dsp:nvSpPr>
      <dsp:spPr>
        <a:xfrm>
          <a:off x="2662740" y="2156700"/>
          <a:ext cx="1175199" cy="1175199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9DF57-80FC-4668-8277-126167CF9C6D}">
      <dsp:nvSpPr>
        <dsp:cNvPr id="0" name=""/>
        <dsp:cNvSpPr/>
      </dsp:nvSpPr>
      <dsp:spPr>
        <a:xfrm rot="17700000">
          <a:off x="3076827" y="1198672"/>
          <a:ext cx="1460903" cy="704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COVID-19</a:t>
          </a:r>
        </a:p>
      </dsp:txBody>
      <dsp:txXfrm>
        <a:off x="3076827" y="1198672"/>
        <a:ext cx="1460903" cy="704042"/>
      </dsp:txXfrm>
    </dsp:sp>
    <dsp:sp modelId="{0E707C91-DEBD-4E51-8555-41F4B3C7C064}">
      <dsp:nvSpPr>
        <dsp:cNvPr id="0" name=""/>
        <dsp:cNvSpPr/>
      </dsp:nvSpPr>
      <dsp:spPr>
        <a:xfrm>
          <a:off x="3926460" y="2439298"/>
          <a:ext cx="610003" cy="6100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7DFCE-3F0C-42CD-91E4-C52A592091B0}">
      <dsp:nvSpPr>
        <dsp:cNvPr id="0" name=""/>
        <dsp:cNvSpPr/>
      </dsp:nvSpPr>
      <dsp:spPr>
        <a:xfrm rot="17700000">
          <a:off x="3203995" y="3288326"/>
          <a:ext cx="1263750" cy="609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5560" bIns="0" numCol="1" spcCol="1270" anchor="ctr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New adjustment to uni work </a:t>
          </a:r>
        </a:p>
      </dsp:txBody>
      <dsp:txXfrm>
        <a:off x="3203995" y="3288326"/>
        <a:ext cx="1263750" cy="609333"/>
      </dsp:txXfrm>
    </dsp:sp>
    <dsp:sp modelId="{4F56C4C1-91FC-41F9-8F5C-63E4F97CA2E2}">
      <dsp:nvSpPr>
        <dsp:cNvPr id="0" name=""/>
        <dsp:cNvSpPr/>
      </dsp:nvSpPr>
      <dsp:spPr>
        <a:xfrm rot="17700000">
          <a:off x="3995177" y="1590941"/>
          <a:ext cx="1263750" cy="609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E51FBE-5D31-414F-9505-A1DC26A81433}">
      <dsp:nvSpPr>
        <dsp:cNvPr id="0" name=""/>
        <dsp:cNvSpPr/>
      </dsp:nvSpPr>
      <dsp:spPr>
        <a:xfrm>
          <a:off x="4624889" y="2439298"/>
          <a:ext cx="610003" cy="6100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68A894-81ED-4918-B3F8-F760261C03FB}">
      <dsp:nvSpPr>
        <dsp:cNvPr id="0" name=""/>
        <dsp:cNvSpPr/>
      </dsp:nvSpPr>
      <dsp:spPr>
        <a:xfrm rot="17700000">
          <a:off x="3902424" y="3288326"/>
          <a:ext cx="1263750" cy="609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5560" bIns="0" numCol="1" spcCol="1270" anchor="ctr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Placements close </a:t>
          </a:r>
        </a:p>
      </dsp:txBody>
      <dsp:txXfrm>
        <a:off x="3902424" y="3288326"/>
        <a:ext cx="1263750" cy="609333"/>
      </dsp:txXfrm>
    </dsp:sp>
    <dsp:sp modelId="{F6F2B19C-0455-4639-87E7-CB8597231E33}">
      <dsp:nvSpPr>
        <dsp:cNvPr id="0" name=""/>
        <dsp:cNvSpPr/>
      </dsp:nvSpPr>
      <dsp:spPr>
        <a:xfrm rot="17700000">
          <a:off x="4693607" y="1590941"/>
          <a:ext cx="1263750" cy="609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CircleAccentTimeline">
  <dgm:title val=""/>
  <dgm:desc val=""/>
  <dgm:catLst>
    <dgm:cat type="process" pri="7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clrData>
  <dgm:layoutNode name="Name0">
    <dgm:varLst>
      <dgm:dir/>
    </dgm:varLst>
    <dgm:choose name="Name1">
      <dgm:if name="Name2" func="var" arg="dir" op="equ" val="norm">
        <dgm:alg type="lin">
          <dgm:param type="fallback" val="2D"/>
          <dgm:param type="nodeVertAlign" val="b"/>
        </dgm:alg>
      </dgm:if>
      <dgm:else name="Name3">
        <dgm:alg type="lin">
          <dgm:param type="fallback" val="2D"/>
          <dgm:param type="nodeVertAlign" val="b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h" for="ch" forName="parComposite" refType="h"/>
      <dgm:constr type="w" for="ch" forName="parComposite" refType="h" refFor="ch" refForName="parComposite" fact="0.4986"/>
      <dgm:constr type="h" for="ch" forName="desComposite" refType="h" fact="0.8722"/>
      <dgm:constr type="w" for="ch" forName="desComposite" refType="h" refFor="ch" refForName="desComposite" fact="0.6056"/>
      <dgm:constr type="w" for="ch" forName="parBackupNorm" refType="w" refFor="ch" refForName="parComposite" fact="-0.3369"/>
      <dgm:constr type="w" for="ch" forName="parBackupRTL" refType="w" refFor="ch" refForName="parComposite" fact="-0.3369"/>
      <dgm:constr type="w" for="ch" forName="parBackupRev" refType="w" refFor="ch" refForName="parComposite" fact="0"/>
      <dgm:constr type="w" for="ch" forName="desBackupLeftNorm" refType="w" refFor="ch" refForName="desComposite" fact="-0.3376"/>
      <dgm:constr type="w" for="ch" forName="desBackupLeftRev" refType="w" refFor="ch" refForName="desComposite" fact="-0.3376"/>
      <dgm:constr type="w" for="ch" forName="desBackupRightNorm" refType="w" refFor="ch" refForName="desComposite" fact="-0.3376"/>
      <dgm:constr type="w" for="ch" forName="desBackupRightRev" refType="w" refFor="ch" refForName="desComposite" fact="-0.3376"/>
      <dgm:constr type="w" for="ch" forName="parSpace" refType="w" refFor="ch" refForName="parComposite" fact="0.05"/>
      <dgm:constr type="w" for="ch" forName="desSpace" refType="w" refFor="ch" refForName="parComposite" fact="0.05"/>
      <dgm:constr type="primFontSz" for="des" forName="parTx" op="equ" val="65"/>
      <dgm:constr type="primFontSz" for="des" forName="chTx" refType="primFontSz" refFor="des" refForName="parTx" op="lte" val="65"/>
      <dgm:constr type="primFontSz" for="des" forName="desTx" refType="primFontSz" refFor="des" refForName="chTx" op="lte" val="65"/>
      <dgm:constr type="primFontSz" for="des" forName="desTx" refType="primFontSz" refFor="des" refForName="parTx" op="lte"/>
    </dgm:constrLst>
    <dgm:forEach name="Name4" axis="ch" ptType="node">
      <dgm:layoutNode name="parComposite">
        <dgm:alg type="composite"/>
        <dgm:shape xmlns:r="http://schemas.openxmlformats.org/officeDocument/2006/relationships" r:blip="">
          <dgm:adjLst/>
        </dgm:shape>
        <dgm:choose name="Name5">
          <dgm:if name="Name6" func="var" arg="dir" op="equ" val="norm">
            <dgm:constrLst>
              <dgm:constr type="l" for="ch" forName="parBigCircle"/>
              <dgm:constr type="ctrY" for="ch" forName="parBigCircle" refType="h" fact="0.5639"/>
              <dgm:constr type="w" for="ch" forName="parBigCircle" refType="w" fact="0.6631"/>
              <dgm:constr type="h" for="ch" forName="parBigCircle" refType="w" refFor="ch" refForName="parBigCircle"/>
              <dgm:constr type="r" for="ch" forName="parTx" refType="w"/>
              <dgm:constr type="t" for="ch" forName="parTx"/>
              <dgm:constr type="w" for="ch" forName="parTx" refType="w" fact="0.7084"/>
              <dgm:constr type="h" for="ch" forName="parTx" refType="h" fact="0.4562"/>
              <dgm:constr type="t" for="ch" forName="bSpace" refType="ctrY" refFor="ch" refForName="parBigCircle"/>
              <dgm:constr type="b" for="ch" forName="bSpace" refType="h"/>
              <dgm:constr type="l" for="ch" forName="bSpace"/>
              <dgm:constr type="w" for="ch" forName="bSpace" val="1"/>
            </dgm:constrLst>
          </dgm:if>
          <dgm:else name="Name7">
            <dgm:constrLst>
              <dgm:constr type="r" for="ch" forName="parBigCircle" refType="w"/>
              <dgm:constr type="ctrY" for="ch" forName="parBigCircle" refType="h" fact="0.5639"/>
              <dgm:constr type="w" for="ch" forName="parBigCircle" refType="w" fact="0.6631"/>
              <dgm:constr type="h" for="ch" forName="parBigCircle" refType="w" refFor="ch" refForName="parBigCircle"/>
              <dgm:constr type="l" for="ch" forName="parTx" fact="0"/>
              <dgm:constr type="t" for="ch" forName="parTx"/>
              <dgm:constr type="w" for="ch" forName="parTx" refType="w" fact="0.7084"/>
              <dgm:constr type="h" for="ch" forName="parTx" refType="h" fact="0.4562"/>
              <dgm:constr type="t" for="ch" forName="bSpace" refType="ctrY" refFor="ch" refForName="parBigCircle"/>
              <dgm:constr type="b" for="ch" forName="bSpace" refType="h"/>
              <dgm:constr type="r" for="ch" forName="bSpace"/>
              <dgm:constr type="w" for="ch" forName="bSpace" val="1"/>
            </dgm:constrLst>
          </dgm:else>
        </dgm:choose>
        <dgm:layoutNode name="parBigCircle" styleLbl="node0">
          <dgm:alg type="sp"/>
          <dgm:shape xmlns:r="http://schemas.openxmlformats.org/officeDocument/2006/relationships" type="donut" r:blip="">
            <dgm:adjLst>
              <dgm:adj idx="1" val="0.2"/>
            </dgm:adjLst>
          </dgm:shape>
          <dgm:presOf/>
          <dgm:constrLst>
            <dgm:constr type="h" refType="w" op="equ"/>
          </dgm:constrLst>
        </dgm:layoutNode>
        <dgm:layoutNode name="parTx" styleLbl="revTx">
          <dgm:choose name="Name8">
            <dgm:if name="Name9" func="var" arg="dir" op="equ" val="norm">
              <dgm:alg type="tx">
                <dgm:param type="autoTxRot" val="grav"/>
                <dgm:param type="parTxLTRAlign" val="l"/>
              </dgm:alg>
              <dgm:shape xmlns:r="http://schemas.openxmlformats.org/officeDocument/2006/relationships" rot="295" type="rect" r:blip="">
                <dgm:adjLst/>
              </dgm:shape>
              <dgm:presOf axis="self" ptType="node"/>
              <dgm:constrLst>
                <dgm:constr type="lMarg" refType="primFontSz" fact="0.2"/>
                <dgm:constr type="rMarg"/>
                <dgm:constr type="tMarg"/>
                <dgm:constr type="bMarg"/>
              </dgm:constrLst>
            </dgm:if>
            <dgm:else name="Name10">
              <dgm:alg type="tx">
                <dgm:param type="autoTxRot" val="grav"/>
                <dgm:param type="parTxLTRAlign" val="r"/>
              </dgm:alg>
              <dgm:shape xmlns:r="http://schemas.openxmlformats.org/officeDocument/2006/relationships" rot="65" type="rect" r:blip="">
                <dgm:adjLst/>
              </dgm:shape>
              <dgm:presOf axis="self" ptType="node"/>
              <dgm:constrLst>
                <dgm:constr type="lMarg"/>
                <dgm:constr type="rMarg" refType="primFontSz" fact="0.2"/>
                <dgm:constr type="tMarg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layoutNode name="bSpace">
          <dgm:alg type="sp"/>
          <dgm:shape xmlns:r="http://schemas.openxmlformats.org/officeDocument/2006/relationships" r:blip="">
            <dgm:adjLst/>
          </dgm:shape>
          <dgm:presOf/>
        </dgm:layoutNode>
      </dgm:layoutNode>
      <dgm:choose name="Name11">
        <dgm:if name="Name12" func="var" arg="dir" op="equ" val="norm">
          <dgm:layoutNode name="parBackupNorm">
            <dgm:alg type="sp"/>
            <dgm:shape xmlns:r="http://schemas.openxmlformats.org/officeDocument/2006/relationships" r:blip="">
              <dgm:adjLst/>
            </dgm:shape>
            <dgm:presOf/>
          </dgm:layoutNode>
        </dgm:if>
        <dgm:else name="Name13">
          <dgm:layoutNode name="parBackupRTL">
            <dgm:alg type="sp"/>
            <dgm:shape xmlns:r="http://schemas.openxmlformats.org/officeDocument/2006/relationships" r:blip="">
              <dgm:adjLst/>
            </dgm:shape>
            <dgm:presOf/>
          </dgm:layoutNode>
        </dgm:else>
      </dgm:choose>
      <dgm:forEach name="Name14" axis="followSib" ptType="sibTrans" hideLastTrans="0" cnt="1">
        <dgm:layoutNode name="parSpace">
          <dgm:alg type="sp"/>
          <dgm:shape xmlns:r="http://schemas.openxmlformats.org/officeDocument/2006/relationships" r:blip="">
            <dgm:adjLst/>
          </dgm:shape>
          <dgm:presOf/>
        </dgm:layoutNode>
      </dgm:forEach>
      <dgm:forEach name="Name15" axis="ch" ptType="node">
        <dgm:choose name="Name16">
          <dgm:if name="Name17" func="var" arg="dir" op="equ" val="norm">
            <dgm:layoutNode name="desBackupLeftNorm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if>
          <dgm:else name="Name18">
            <dgm:choose name="Name19">
              <dgm:if name="Name20" axis="self" ptType="node" func="pos" op="equ" val="1">
                <dgm:layoutNode name="desBackupRightRev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21"/>
            </dgm:choose>
          </dgm:else>
        </dgm:choose>
        <dgm:layoutNode name="desComposite">
          <dgm:alg type="composite"/>
          <dgm:shape xmlns:r="http://schemas.openxmlformats.org/officeDocument/2006/relationships" r:blip="">
            <dgm:adjLst/>
          </dgm:shape>
          <dgm:choose name="Name22">
            <dgm:if name="Name23" func="var" arg="dir" op="equ" val="norm">
              <dgm:constrLst>
                <dgm:constr type="ctrX" for="ch" forName="desCircle" refType="w" fact="0.5"/>
                <dgm:constr type="ctrY" for="ch" forName="desCircle" refType="h" fact="0.5"/>
                <dgm:constr type="w" for="ch" forName="desCircle" refType="w" fact="0.3249"/>
                <dgm:constr type="h" for="ch" forName="desCircle" refType="w" refFor="ch" refForName="desCircle"/>
                <dgm:constr type="l" for="ch" forName="chTx"/>
                <dgm:constr type="b" for="ch" forName="chTx" refType="h"/>
                <dgm:constr type="w" for="ch" forName="chTx" refType="w" fact="0.5786"/>
                <dgm:constr type="h" for="ch" forName="chTx" refType="h" fact="0.4525"/>
                <dgm:constr type="r" for="ch" forName="desTx" refType="w"/>
                <dgm:constr type="t" for="ch" forName="desTx"/>
                <dgm:constr type="w" for="ch" forName="desTx" refType="w" fact="0.5786"/>
                <dgm:constr type="h" for="ch" forName="desTx" refType="h" fact="0.4525"/>
              </dgm:constrLst>
            </dgm:if>
            <dgm:else name="Name24">
              <dgm:constrLst>
                <dgm:constr type="ctrX" for="ch" forName="desCircle" refType="w" fact="0.5"/>
                <dgm:constr type="ctrY" for="ch" forName="desCircle" refType="h" fact="0.5"/>
                <dgm:constr type="w" for="ch" forName="desCircle" refType="w" fact="0.3249"/>
                <dgm:constr type="h" for="ch" forName="desCircle" refType="w" refFor="ch" refForName="desCircle"/>
                <dgm:constr type="r" for="ch" forName="chTx" refType="w"/>
                <dgm:constr type="b" for="ch" forName="chTx" refType="h"/>
                <dgm:constr type="w" for="ch" forName="chTx" refType="w" fact="0.5786"/>
                <dgm:constr type="h" for="ch" forName="chTx" refType="h" fact="0.4525"/>
                <dgm:constr type="l" for="ch" forName="desTx"/>
                <dgm:constr type="t" for="ch" forName="desTx"/>
                <dgm:constr type="w" for="ch" forName="desTx" refType="w" fact="0.5786"/>
                <dgm:constr type="h" for="ch" forName="desTx" refType="h" fact="0.4525"/>
              </dgm:constrLst>
            </dgm:else>
          </dgm:choose>
          <dgm:layoutNode name="desCircle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>
              <dgm:constr type="h" refType="w" op="equ"/>
            </dgm:constrLst>
          </dgm:layoutNode>
          <dgm:layoutNode name="chTx" styleLbl="revTx">
            <dgm:choose name="Name25">
              <dgm:if name="Name26" func="var" arg="dir" op="equ" val="norm">
                <dgm:alg type="tx">
                  <dgm:param type="autoTxRot" val="grav"/>
                  <dgm:param type="parTxLTRAlign" val="r"/>
                  <dgm:param type="txAnchorVert" val="mid"/>
                  <dgm:param type="txAnchorVertCh" val="mid"/>
                </dgm:alg>
                <dgm:shape xmlns:r="http://schemas.openxmlformats.org/officeDocument/2006/relationships" rot="295" type="rect" r:blip="">
                  <dgm:adjLst/>
                </dgm:shape>
                <dgm:presOf axis="self" ptType="node"/>
              </dgm:if>
              <dgm:else name="Name27">
                <dgm:alg type="tx">
                  <dgm:param type="autoTxRot" val="grav"/>
                  <dgm:param type="parTxLTRAlign" val="l"/>
                  <dgm:param type="txAnchorVert" val="mid"/>
                  <dgm:param type="txAnchorVertCh" val="mid"/>
                </dgm:alg>
                <dgm:shape xmlns:r="http://schemas.openxmlformats.org/officeDocument/2006/relationships" rot="65" type="rect" r:blip="">
                  <dgm:adjLst/>
                </dgm:shape>
                <dgm:presOf axis="self" ptType="node"/>
              </dgm:else>
            </dgm:choose>
            <dgm:choose name="Name28">
              <dgm:if name="Name29" func="var" arg="dir" op="equ" val="norm">
                <dgm:constrLst>
                  <dgm:constr type="lMarg"/>
                  <dgm:constr type="rMarg" refType="primFontSz" fact="0.2"/>
                  <dgm:constr type="tMarg"/>
                  <dgm:constr type="bMarg"/>
                </dgm:constrLst>
              </dgm:if>
              <dgm:else name="Name30">
                <dgm:constrLst>
                  <dgm:constr type="rMarg"/>
                  <dgm:constr type="lMarg" refType="primFontSz" fact="0.2"/>
                  <dgm:constr type="tMarg"/>
                  <dgm:constr type="bMarg"/>
                </dgm:constrLst>
              </dgm:else>
            </dgm:choose>
            <dgm:ruleLst>
              <dgm:rule type="primFontSz" val="5" fact="NaN" max="NaN"/>
            </dgm:ruleLst>
          </dgm:layoutNode>
          <dgm:layoutNode name="desTx" styleLbl="revTx">
            <dgm:varLst>
              <dgm:bulletEnabled val="1"/>
            </dgm:varLst>
            <dgm:choose name="Name31">
              <dgm:if name="Name32" func="var" arg="dir" op="equ" val="norm">
                <dgm:alg type="tx">
                  <dgm:param type="autoTxRot" val="grav"/>
                  <dgm:param type="parTxLTRAlign" val="l"/>
                  <dgm:param type="shpTxLTRAlignCh" val="l"/>
                  <dgm:param type="stBulletLvl" val="1"/>
                  <dgm:param type="txAnchorVert" val="mid"/>
                </dgm:alg>
                <dgm:shape xmlns:r="http://schemas.openxmlformats.org/officeDocument/2006/relationships" rot="295" type="rect" r:blip="">
                  <dgm:adjLst/>
                </dgm:shape>
                <dgm:presOf axis="des" ptType="node"/>
              </dgm:if>
              <dgm:else name="Name33">
                <dgm:alg type="tx">
                  <dgm:param type="autoTxRot" val="grav"/>
                  <dgm:param type="parTxLTRAlign" val="r"/>
                  <dgm:param type="shpTxLTRAlignCh" val="r"/>
                  <dgm:param type="stBulletLvl" val="1"/>
                  <dgm:param type="txAnchorVert" val="mid"/>
                </dgm:alg>
                <dgm:shape xmlns:r="http://schemas.openxmlformats.org/officeDocument/2006/relationships" rot="65" type="rect" r:blip="">
                  <dgm:adjLst/>
                </dgm:shape>
                <dgm:presOf axis="des" ptType="node"/>
              </dgm:else>
            </dgm:choose>
            <dgm:choose name="Name34">
              <dgm:if name="Name35" func="var" arg="dir" op="equ" val="norm">
                <dgm:constrLst>
                  <dgm:constr type="rMarg"/>
                  <dgm:constr type="lMarg" refType="primFontSz" fact="0.2"/>
                  <dgm:constr type="tMarg"/>
                  <dgm:constr type="bMarg"/>
                </dgm:constrLst>
              </dgm:if>
              <dgm:else name="Name36">
                <dgm:constrLst>
                  <dgm:constr type="lMarg"/>
                  <dgm:constr type="rMarg" refType="primFontSz" fact="0.2"/>
                  <dgm:constr type="tMarg"/>
                  <dgm:constr type="b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layoutNode name="desBackupRightNorm">
          <dgm:alg type="sp"/>
          <dgm:shape xmlns:r="http://schemas.openxmlformats.org/officeDocument/2006/relationships" r:blip="">
            <dgm:adjLst/>
          </dgm:shape>
          <dgm:presOf/>
        </dgm:layoutNode>
        <dgm:choose name="Name37">
          <dgm:if name="Name38" func="var" arg="dir" op="neq" val="norm">
            <dgm:choose name="Name39">
              <dgm:if name="Name40" axis="self" ptType="node" func="revPos" op="neq" val="1">
                <dgm:layoutNode name="desBackupLeftRev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41"/>
            </dgm:choose>
          </dgm:if>
          <dgm:else name="Name42"/>
        </dgm:choose>
        <dgm:forEach name="Name43" axis="followSib" ptType="sibTrans" hideLastTrans="0" cnt="1">
          <dgm:layoutNode name="desSpace">
            <dgm:alg type="sp"/>
            <dgm:shape xmlns:r="http://schemas.openxmlformats.org/officeDocument/2006/relationships" r:blip="">
              <dgm:adjLst/>
            </dgm:shape>
            <dgm:presOf/>
          </dgm:layoutNode>
        </dgm:forEach>
      </dgm:forEach>
      <dgm:choose name="Name44">
        <dgm:if name="Name45" func="var" arg="dir" op="neq" val="norm">
          <dgm:layoutNode name="parBackupRev">
            <dgm:alg type="sp"/>
            <dgm:shape xmlns:r="http://schemas.openxmlformats.org/officeDocument/2006/relationships" r:blip="">
              <dgm:adjLst/>
            </dgm:shape>
            <dgm:presOf/>
          </dgm:layoutNode>
        </dgm:if>
        <dgm:else name="Name4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CircleAccentTimeline">
  <dgm:title val=""/>
  <dgm:desc val=""/>
  <dgm:catLst>
    <dgm:cat type="process" pri="7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clrData>
  <dgm:layoutNode name="Name0">
    <dgm:varLst>
      <dgm:dir/>
    </dgm:varLst>
    <dgm:choose name="Name1">
      <dgm:if name="Name2" func="var" arg="dir" op="equ" val="norm">
        <dgm:alg type="lin">
          <dgm:param type="fallback" val="2D"/>
          <dgm:param type="nodeVertAlign" val="b"/>
        </dgm:alg>
      </dgm:if>
      <dgm:else name="Name3">
        <dgm:alg type="lin">
          <dgm:param type="fallback" val="2D"/>
          <dgm:param type="nodeVertAlign" val="b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h" for="ch" forName="parComposite" refType="h"/>
      <dgm:constr type="w" for="ch" forName="parComposite" refType="h" refFor="ch" refForName="parComposite" fact="0.4986"/>
      <dgm:constr type="h" for="ch" forName="desComposite" refType="h" fact="0.8722"/>
      <dgm:constr type="w" for="ch" forName="desComposite" refType="h" refFor="ch" refForName="desComposite" fact="0.6056"/>
      <dgm:constr type="w" for="ch" forName="parBackupNorm" refType="w" refFor="ch" refForName="parComposite" fact="-0.3369"/>
      <dgm:constr type="w" for="ch" forName="parBackupRTL" refType="w" refFor="ch" refForName="parComposite" fact="-0.3369"/>
      <dgm:constr type="w" for="ch" forName="parBackupRev" refType="w" refFor="ch" refForName="parComposite" fact="0"/>
      <dgm:constr type="w" for="ch" forName="desBackupLeftNorm" refType="w" refFor="ch" refForName="desComposite" fact="-0.3376"/>
      <dgm:constr type="w" for="ch" forName="desBackupLeftRev" refType="w" refFor="ch" refForName="desComposite" fact="-0.3376"/>
      <dgm:constr type="w" for="ch" forName="desBackupRightNorm" refType="w" refFor="ch" refForName="desComposite" fact="-0.3376"/>
      <dgm:constr type="w" for="ch" forName="desBackupRightRev" refType="w" refFor="ch" refForName="desComposite" fact="-0.3376"/>
      <dgm:constr type="w" for="ch" forName="parSpace" refType="w" refFor="ch" refForName="parComposite" fact="0.05"/>
      <dgm:constr type="w" for="ch" forName="desSpace" refType="w" refFor="ch" refForName="parComposite" fact="0.05"/>
      <dgm:constr type="primFontSz" for="des" forName="parTx" op="equ" val="65"/>
      <dgm:constr type="primFontSz" for="des" forName="chTx" refType="primFontSz" refFor="des" refForName="parTx" op="lte" val="65"/>
      <dgm:constr type="primFontSz" for="des" forName="desTx" refType="primFontSz" refFor="des" refForName="chTx" op="lte" val="65"/>
      <dgm:constr type="primFontSz" for="des" forName="desTx" refType="primFontSz" refFor="des" refForName="parTx" op="lte"/>
    </dgm:constrLst>
    <dgm:forEach name="Name4" axis="ch" ptType="node">
      <dgm:layoutNode name="parComposite">
        <dgm:alg type="composite"/>
        <dgm:shape xmlns:r="http://schemas.openxmlformats.org/officeDocument/2006/relationships" r:blip="">
          <dgm:adjLst/>
        </dgm:shape>
        <dgm:choose name="Name5">
          <dgm:if name="Name6" func="var" arg="dir" op="equ" val="norm">
            <dgm:constrLst>
              <dgm:constr type="l" for="ch" forName="parBigCircle"/>
              <dgm:constr type="ctrY" for="ch" forName="parBigCircle" refType="h" fact="0.5639"/>
              <dgm:constr type="w" for="ch" forName="parBigCircle" refType="w" fact="0.6631"/>
              <dgm:constr type="h" for="ch" forName="parBigCircle" refType="w" refFor="ch" refForName="parBigCircle"/>
              <dgm:constr type="r" for="ch" forName="parTx" refType="w"/>
              <dgm:constr type="t" for="ch" forName="parTx"/>
              <dgm:constr type="w" for="ch" forName="parTx" refType="w" fact="0.7084"/>
              <dgm:constr type="h" for="ch" forName="parTx" refType="h" fact="0.4562"/>
              <dgm:constr type="t" for="ch" forName="bSpace" refType="ctrY" refFor="ch" refForName="parBigCircle"/>
              <dgm:constr type="b" for="ch" forName="bSpace" refType="h"/>
              <dgm:constr type="l" for="ch" forName="bSpace"/>
              <dgm:constr type="w" for="ch" forName="bSpace" val="1"/>
            </dgm:constrLst>
          </dgm:if>
          <dgm:else name="Name7">
            <dgm:constrLst>
              <dgm:constr type="r" for="ch" forName="parBigCircle" refType="w"/>
              <dgm:constr type="ctrY" for="ch" forName="parBigCircle" refType="h" fact="0.5639"/>
              <dgm:constr type="w" for="ch" forName="parBigCircle" refType="w" fact="0.6631"/>
              <dgm:constr type="h" for="ch" forName="parBigCircle" refType="w" refFor="ch" refForName="parBigCircle"/>
              <dgm:constr type="l" for="ch" forName="parTx" fact="0"/>
              <dgm:constr type="t" for="ch" forName="parTx"/>
              <dgm:constr type="w" for="ch" forName="parTx" refType="w" fact="0.7084"/>
              <dgm:constr type="h" for="ch" forName="parTx" refType="h" fact="0.4562"/>
              <dgm:constr type="t" for="ch" forName="bSpace" refType="ctrY" refFor="ch" refForName="parBigCircle"/>
              <dgm:constr type="b" for="ch" forName="bSpace" refType="h"/>
              <dgm:constr type="r" for="ch" forName="bSpace"/>
              <dgm:constr type="w" for="ch" forName="bSpace" val="1"/>
            </dgm:constrLst>
          </dgm:else>
        </dgm:choose>
        <dgm:layoutNode name="parBigCircle" styleLbl="node0">
          <dgm:alg type="sp"/>
          <dgm:shape xmlns:r="http://schemas.openxmlformats.org/officeDocument/2006/relationships" type="donut" r:blip="">
            <dgm:adjLst>
              <dgm:adj idx="1" val="0.2"/>
            </dgm:adjLst>
          </dgm:shape>
          <dgm:presOf/>
          <dgm:constrLst>
            <dgm:constr type="h" refType="w" op="equ"/>
          </dgm:constrLst>
        </dgm:layoutNode>
        <dgm:layoutNode name="parTx" styleLbl="revTx">
          <dgm:choose name="Name8">
            <dgm:if name="Name9" func="var" arg="dir" op="equ" val="norm">
              <dgm:alg type="tx">
                <dgm:param type="autoTxRot" val="grav"/>
                <dgm:param type="parTxLTRAlign" val="l"/>
              </dgm:alg>
              <dgm:shape xmlns:r="http://schemas.openxmlformats.org/officeDocument/2006/relationships" rot="295" type="rect" r:blip="">
                <dgm:adjLst/>
              </dgm:shape>
              <dgm:presOf axis="self" ptType="node"/>
              <dgm:constrLst>
                <dgm:constr type="lMarg" refType="primFontSz" fact="0.2"/>
                <dgm:constr type="rMarg"/>
                <dgm:constr type="tMarg"/>
                <dgm:constr type="bMarg"/>
              </dgm:constrLst>
            </dgm:if>
            <dgm:else name="Name10">
              <dgm:alg type="tx">
                <dgm:param type="autoTxRot" val="grav"/>
                <dgm:param type="parTxLTRAlign" val="r"/>
              </dgm:alg>
              <dgm:shape xmlns:r="http://schemas.openxmlformats.org/officeDocument/2006/relationships" rot="65" type="rect" r:blip="">
                <dgm:adjLst/>
              </dgm:shape>
              <dgm:presOf axis="self" ptType="node"/>
              <dgm:constrLst>
                <dgm:constr type="lMarg"/>
                <dgm:constr type="rMarg" refType="primFontSz" fact="0.2"/>
                <dgm:constr type="tMarg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layoutNode name="bSpace">
          <dgm:alg type="sp"/>
          <dgm:shape xmlns:r="http://schemas.openxmlformats.org/officeDocument/2006/relationships" r:blip="">
            <dgm:adjLst/>
          </dgm:shape>
          <dgm:presOf/>
        </dgm:layoutNode>
      </dgm:layoutNode>
      <dgm:choose name="Name11">
        <dgm:if name="Name12" func="var" arg="dir" op="equ" val="norm">
          <dgm:layoutNode name="parBackupNorm">
            <dgm:alg type="sp"/>
            <dgm:shape xmlns:r="http://schemas.openxmlformats.org/officeDocument/2006/relationships" r:blip="">
              <dgm:adjLst/>
            </dgm:shape>
            <dgm:presOf/>
          </dgm:layoutNode>
        </dgm:if>
        <dgm:else name="Name13">
          <dgm:layoutNode name="parBackupRTL">
            <dgm:alg type="sp"/>
            <dgm:shape xmlns:r="http://schemas.openxmlformats.org/officeDocument/2006/relationships" r:blip="">
              <dgm:adjLst/>
            </dgm:shape>
            <dgm:presOf/>
          </dgm:layoutNode>
        </dgm:else>
      </dgm:choose>
      <dgm:forEach name="Name14" axis="followSib" ptType="sibTrans" hideLastTrans="0" cnt="1">
        <dgm:layoutNode name="parSpace">
          <dgm:alg type="sp"/>
          <dgm:shape xmlns:r="http://schemas.openxmlformats.org/officeDocument/2006/relationships" r:blip="">
            <dgm:adjLst/>
          </dgm:shape>
          <dgm:presOf/>
        </dgm:layoutNode>
      </dgm:forEach>
      <dgm:forEach name="Name15" axis="ch" ptType="node">
        <dgm:choose name="Name16">
          <dgm:if name="Name17" func="var" arg="dir" op="equ" val="norm">
            <dgm:layoutNode name="desBackupLeftNorm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if>
          <dgm:else name="Name18">
            <dgm:choose name="Name19">
              <dgm:if name="Name20" axis="self" ptType="node" func="pos" op="equ" val="1">
                <dgm:layoutNode name="desBackupRightRev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21"/>
            </dgm:choose>
          </dgm:else>
        </dgm:choose>
        <dgm:layoutNode name="desComposite">
          <dgm:alg type="composite"/>
          <dgm:shape xmlns:r="http://schemas.openxmlformats.org/officeDocument/2006/relationships" r:blip="">
            <dgm:adjLst/>
          </dgm:shape>
          <dgm:choose name="Name22">
            <dgm:if name="Name23" func="var" arg="dir" op="equ" val="norm">
              <dgm:constrLst>
                <dgm:constr type="ctrX" for="ch" forName="desCircle" refType="w" fact="0.5"/>
                <dgm:constr type="ctrY" for="ch" forName="desCircle" refType="h" fact="0.5"/>
                <dgm:constr type="w" for="ch" forName="desCircle" refType="w" fact="0.3249"/>
                <dgm:constr type="h" for="ch" forName="desCircle" refType="w" refFor="ch" refForName="desCircle"/>
                <dgm:constr type="l" for="ch" forName="chTx"/>
                <dgm:constr type="b" for="ch" forName="chTx" refType="h"/>
                <dgm:constr type="w" for="ch" forName="chTx" refType="w" fact="0.5786"/>
                <dgm:constr type="h" for="ch" forName="chTx" refType="h" fact="0.4525"/>
                <dgm:constr type="r" for="ch" forName="desTx" refType="w"/>
                <dgm:constr type="t" for="ch" forName="desTx"/>
                <dgm:constr type="w" for="ch" forName="desTx" refType="w" fact="0.5786"/>
                <dgm:constr type="h" for="ch" forName="desTx" refType="h" fact="0.4525"/>
              </dgm:constrLst>
            </dgm:if>
            <dgm:else name="Name24">
              <dgm:constrLst>
                <dgm:constr type="ctrX" for="ch" forName="desCircle" refType="w" fact="0.5"/>
                <dgm:constr type="ctrY" for="ch" forName="desCircle" refType="h" fact="0.5"/>
                <dgm:constr type="w" for="ch" forName="desCircle" refType="w" fact="0.3249"/>
                <dgm:constr type="h" for="ch" forName="desCircle" refType="w" refFor="ch" refForName="desCircle"/>
                <dgm:constr type="r" for="ch" forName="chTx" refType="w"/>
                <dgm:constr type="b" for="ch" forName="chTx" refType="h"/>
                <dgm:constr type="w" for="ch" forName="chTx" refType="w" fact="0.5786"/>
                <dgm:constr type="h" for="ch" forName="chTx" refType="h" fact="0.4525"/>
                <dgm:constr type="l" for="ch" forName="desTx"/>
                <dgm:constr type="t" for="ch" forName="desTx"/>
                <dgm:constr type="w" for="ch" forName="desTx" refType="w" fact="0.5786"/>
                <dgm:constr type="h" for="ch" forName="desTx" refType="h" fact="0.4525"/>
              </dgm:constrLst>
            </dgm:else>
          </dgm:choose>
          <dgm:layoutNode name="desCircle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>
              <dgm:constr type="h" refType="w" op="equ"/>
            </dgm:constrLst>
          </dgm:layoutNode>
          <dgm:layoutNode name="chTx" styleLbl="revTx">
            <dgm:choose name="Name25">
              <dgm:if name="Name26" func="var" arg="dir" op="equ" val="norm">
                <dgm:alg type="tx">
                  <dgm:param type="autoTxRot" val="grav"/>
                  <dgm:param type="parTxLTRAlign" val="r"/>
                  <dgm:param type="txAnchorVert" val="mid"/>
                  <dgm:param type="txAnchorVertCh" val="mid"/>
                </dgm:alg>
                <dgm:shape xmlns:r="http://schemas.openxmlformats.org/officeDocument/2006/relationships" rot="295" type="rect" r:blip="">
                  <dgm:adjLst/>
                </dgm:shape>
                <dgm:presOf axis="self" ptType="node"/>
              </dgm:if>
              <dgm:else name="Name27">
                <dgm:alg type="tx">
                  <dgm:param type="autoTxRot" val="grav"/>
                  <dgm:param type="parTxLTRAlign" val="l"/>
                  <dgm:param type="txAnchorVert" val="mid"/>
                  <dgm:param type="txAnchorVertCh" val="mid"/>
                </dgm:alg>
                <dgm:shape xmlns:r="http://schemas.openxmlformats.org/officeDocument/2006/relationships" rot="65" type="rect" r:blip="">
                  <dgm:adjLst/>
                </dgm:shape>
                <dgm:presOf axis="self" ptType="node"/>
              </dgm:else>
            </dgm:choose>
            <dgm:choose name="Name28">
              <dgm:if name="Name29" func="var" arg="dir" op="equ" val="norm">
                <dgm:constrLst>
                  <dgm:constr type="lMarg"/>
                  <dgm:constr type="rMarg" refType="primFontSz" fact="0.2"/>
                  <dgm:constr type="tMarg"/>
                  <dgm:constr type="bMarg"/>
                </dgm:constrLst>
              </dgm:if>
              <dgm:else name="Name30">
                <dgm:constrLst>
                  <dgm:constr type="rMarg"/>
                  <dgm:constr type="lMarg" refType="primFontSz" fact="0.2"/>
                  <dgm:constr type="tMarg"/>
                  <dgm:constr type="bMarg"/>
                </dgm:constrLst>
              </dgm:else>
            </dgm:choose>
            <dgm:ruleLst>
              <dgm:rule type="primFontSz" val="5" fact="NaN" max="NaN"/>
            </dgm:ruleLst>
          </dgm:layoutNode>
          <dgm:layoutNode name="desTx" styleLbl="revTx">
            <dgm:varLst>
              <dgm:bulletEnabled val="1"/>
            </dgm:varLst>
            <dgm:choose name="Name31">
              <dgm:if name="Name32" func="var" arg="dir" op="equ" val="norm">
                <dgm:alg type="tx">
                  <dgm:param type="autoTxRot" val="grav"/>
                  <dgm:param type="parTxLTRAlign" val="l"/>
                  <dgm:param type="shpTxLTRAlignCh" val="l"/>
                  <dgm:param type="stBulletLvl" val="1"/>
                  <dgm:param type="txAnchorVert" val="mid"/>
                </dgm:alg>
                <dgm:shape xmlns:r="http://schemas.openxmlformats.org/officeDocument/2006/relationships" rot="295" type="rect" r:blip="">
                  <dgm:adjLst/>
                </dgm:shape>
                <dgm:presOf axis="des" ptType="node"/>
              </dgm:if>
              <dgm:else name="Name33">
                <dgm:alg type="tx">
                  <dgm:param type="autoTxRot" val="grav"/>
                  <dgm:param type="parTxLTRAlign" val="r"/>
                  <dgm:param type="shpTxLTRAlignCh" val="r"/>
                  <dgm:param type="stBulletLvl" val="1"/>
                  <dgm:param type="txAnchorVert" val="mid"/>
                </dgm:alg>
                <dgm:shape xmlns:r="http://schemas.openxmlformats.org/officeDocument/2006/relationships" rot="65" type="rect" r:blip="">
                  <dgm:adjLst/>
                </dgm:shape>
                <dgm:presOf axis="des" ptType="node"/>
              </dgm:else>
            </dgm:choose>
            <dgm:choose name="Name34">
              <dgm:if name="Name35" func="var" arg="dir" op="equ" val="norm">
                <dgm:constrLst>
                  <dgm:constr type="rMarg"/>
                  <dgm:constr type="lMarg" refType="primFontSz" fact="0.2"/>
                  <dgm:constr type="tMarg"/>
                  <dgm:constr type="bMarg"/>
                </dgm:constrLst>
              </dgm:if>
              <dgm:else name="Name36">
                <dgm:constrLst>
                  <dgm:constr type="lMarg"/>
                  <dgm:constr type="rMarg" refType="primFontSz" fact="0.2"/>
                  <dgm:constr type="tMarg"/>
                  <dgm:constr type="b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layoutNode name="desBackupRightNorm">
          <dgm:alg type="sp"/>
          <dgm:shape xmlns:r="http://schemas.openxmlformats.org/officeDocument/2006/relationships" r:blip="">
            <dgm:adjLst/>
          </dgm:shape>
          <dgm:presOf/>
        </dgm:layoutNode>
        <dgm:choose name="Name37">
          <dgm:if name="Name38" func="var" arg="dir" op="neq" val="norm">
            <dgm:choose name="Name39">
              <dgm:if name="Name40" axis="self" ptType="node" func="revPos" op="neq" val="1">
                <dgm:layoutNode name="desBackupLeftRev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41"/>
            </dgm:choose>
          </dgm:if>
          <dgm:else name="Name42"/>
        </dgm:choose>
        <dgm:forEach name="Name43" axis="followSib" ptType="sibTrans" hideLastTrans="0" cnt="1">
          <dgm:layoutNode name="desSpace">
            <dgm:alg type="sp"/>
            <dgm:shape xmlns:r="http://schemas.openxmlformats.org/officeDocument/2006/relationships" r:blip="">
              <dgm:adjLst/>
            </dgm:shape>
            <dgm:presOf/>
          </dgm:layoutNode>
        </dgm:forEach>
      </dgm:forEach>
      <dgm:choose name="Name44">
        <dgm:if name="Name45" func="var" arg="dir" op="neq" val="norm">
          <dgm:layoutNode name="parBackupRev">
            <dgm:alg type="sp"/>
            <dgm:shape xmlns:r="http://schemas.openxmlformats.org/officeDocument/2006/relationships" r:blip="">
              <dgm:adjLst/>
            </dgm:shape>
            <dgm:presOf/>
          </dgm:layoutNode>
        </dgm:if>
        <dgm:else name="Name4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DBDFE-DD3D-4291-A404-1B97A83A6EA8}" type="datetimeFigureOut">
              <a:rPr lang="en-US" smtClean="0"/>
              <a:t>5/1/2020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56DE3-4E01-4AFD-AD42-42312842ED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961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9870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19048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456DE3-4E01-4AFD-AD42-42312842ED8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78CF9EF8-9314-4624-93AC-93576CD2AC1B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701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82CC8-7F02-49FE-9656-004E4A20BC0C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881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AAC564B3-D330-4572-84F4-D57F449F5DC3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732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6FE95-AE71-490A-9724-F7BF8367972D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582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C72B6-AAB4-4658-B87A-1EFF011221C1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73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4DA2A-5BBC-4D22-B007-9B9766511B77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8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63A9-FD49-4CEE-B146-C05E8899FD2B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3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8393D0D-D203-41DD-A39A-A2B86F756E63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160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1958DBEA-64D0-480E-9614-329B2F4A0CF3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9103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15798A7-F87E-46AD-8F64-EBB7699B8B91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90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3.emf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2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9604" y="5091484"/>
            <a:ext cx="8652788" cy="457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800" dirty="0">
                <a:solidFill>
                  <a:srgbClr val="37618D"/>
                </a:solidFill>
              </a:rPr>
              <a:t>Marnie Elizabeth Griffiths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1503D681-D0FB-4F0C-9393-A4250FDAA8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59585" y="2101550"/>
            <a:ext cx="6272827" cy="30018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3F6908-D1D5-4058-BF0F-C958F4BCC51E}"/>
              </a:ext>
            </a:extLst>
          </p:cNvPr>
          <p:cNvSpPr txBox="1"/>
          <p:nvPr/>
        </p:nvSpPr>
        <p:spPr>
          <a:xfrm>
            <a:off x="6453808" y="3768640"/>
            <a:ext cx="1683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37618D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ECHC5003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448C58-CE24-4D27-8780-276ED8FAF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6549" y="576826"/>
            <a:ext cx="10058400" cy="1450757"/>
          </a:xfrm>
        </p:spPr>
        <p:txBody>
          <a:bodyPr>
            <a:normAutofit/>
          </a:bodyPr>
          <a:lstStyle/>
          <a:p>
            <a:r>
              <a:rPr lang="en-GB" sz="2400" u="sng" dirty="0"/>
              <a:t>Critically assess own professional strengths and limitations and reflect on themes of personal support and self-care in your development as a trainee counsellor</a:t>
            </a:r>
            <a:endParaRPr lang="en-US" u="sng" dirty="0"/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7745574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DEA8C1-6CF4-436F-AA55-A64B4AFCA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257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148A803-67DD-450C-9AF4-3883EF09E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1" y="515598"/>
            <a:ext cx="4957553" cy="75324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Professional strengths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Picture Placeholder 5" descr="Podium">
            <a:extLst>
              <a:ext uri="{FF2B5EF4-FFF2-40B4-BE49-F238E27FC236}">
                <a16:creationId xmlns:a16="http://schemas.microsoft.com/office/drawing/2014/main" id="{2D22D707-07BA-4031-8D48-4CF142BB263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582248" y="1607855"/>
            <a:ext cx="3660454" cy="366045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530E97-7B9D-41C2-92CE-30EE8C8438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19456" y="1268842"/>
            <a:ext cx="5277231" cy="4766198"/>
          </a:xfrm>
        </p:spPr>
        <p:txBody>
          <a:bodyPr vert="horz" lIns="91440" tIns="45720" rIns="91440" bIns="45720" rtlCol="0">
            <a:normAutofit/>
          </a:bodyPr>
          <a:lstStyle/>
          <a:p>
            <a:pPr marL="10287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Warm, approachable, put people at ease</a:t>
            </a:r>
          </a:p>
          <a:p>
            <a:pPr marL="10287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Good boundaries</a:t>
            </a:r>
          </a:p>
          <a:p>
            <a:pPr marL="10287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Planning and organisation within placement kept to good standard (contracts, paperwork, note keeping)</a:t>
            </a:r>
          </a:p>
          <a:p>
            <a:pPr marL="10287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Good rapport with placement provider and staff</a:t>
            </a:r>
          </a:p>
          <a:p>
            <a:pPr marL="10287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Confident within placement and with clients</a:t>
            </a:r>
          </a:p>
          <a:p>
            <a:pPr marL="10287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Putting professional counselling skills into practice: 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	</a:t>
            </a:r>
            <a:r>
              <a:rPr lang="en-GB" sz="1300" dirty="0"/>
              <a:t>Silences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	Sensitive challenge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	Summarising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	Tune in with people</a:t>
            </a:r>
          </a:p>
          <a:p>
            <a:pPr>
              <a:lnSpc>
                <a:spcPct val="100000"/>
              </a:lnSpc>
            </a:pPr>
            <a:r>
              <a:rPr lang="en-GB" sz="1300" dirty="0"/>
              <a:t>	Hold people’s emotions well – people feel held</a:t>
            </a:r>
          </a:p>
          <a:p>
            <a:pPr marL="10287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Adhere to code of conduct within placement</a:t>
            </a:r>
          </a:p>
          <a:p>
            <a:pPr marL="10287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Follow BACP’s guidelines and principles</a:t>
            </a:r>
          </a:p>
          <a:p>
            <a:pPr marL="10287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Abide by legal requirements such as GDPR legislation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1C1279-2EE9-4B44-9D88-8E8C03E67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3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897C0E-05DF-4D87-9A46-3E382412FAEC}"/>
              </a:ext>
            </a:extLst>
          </p:cNvPr>
          <p:cNvSpPr txBox="1"/>
          <p:nvPr/>
        </p:nvSpPr>
        <p:spPr>
          <a:xfrm>
            <a:off x="7923176" y="6129639"/>
            <a:ext cx="42539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(B</a:t>
            </a:r>
            <a:r>
              <a:rPr lang="en-GB" sz="1100" dirty="0"/>
              <a:t>ACP, 2018)      </a:t>
            </a:r>
            <a:r>
              <a:rPr lang="en-GB" sz="1600" dirty="0"/>
              <a:t> </a:t>
            </a:r>
            <a:r>
              <a:rPr lang="en-GB" sz="1200" dirty="0"/>
              <a:t>(</a:t>
            </a:r>
            <a:r>
              <a:rPr lang="en-GB" sz="1200" i="1" dirty="0"/>
              <a:t>Data Protection Act 2018</a:t>
            </a:r>
            <a:r>
              <a:rPr lang="en-GB" sz="1200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643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8D37069-A14E-4772-9C23-76D3CAA5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269946"/>
            <a:ext cx="5206307" cy="9025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Professional limitations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Picture Placeholder 5" descr="Maze">
            <a:extLst>
              <a:ext uri="{FF2B5EF4-FFF2-40B4-BE49-F238E27FC236}">
                <a16:creationId xmlns:a16="http://schemas.microsoft.com/office/drawing/2014/main" id="{AE98E3D8-0833-40BB-A494-16BBEAEB10E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582226" y="1607834"/>
            <a:ext cx="3660497" cy="3660497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0B7EE1-E534-4788-A2C4-1B4A53CE77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79450" y="1277460"/>
            <a:ext cx="4957554" cy="4974865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Age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Counselling experience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Less confident in triads than placement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Confidence being knocked easily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Worry about client progress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Work on changing rescuer mindset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Lack of knowledge in certain issues 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800" dirty="0"/>
              <a:t>Bereavement 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800" dirty="0"/>
              <a:t>Sexual abuse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800" dirty="0"/>
              <a:t>Domestic abuse   </a:t>
            </a:r>
          </a:p>
          <a:p>
            <a:pPr lvl="1"/>
            <a:endParaRPr lang="en-GB" sz="1400" dirty="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AFA8497-18E7-4B8E-B915-8CFF16D56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87000" y="6035040"/>
            <a:ext cx="838200" cy="3657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34B7E4EF-A1BD-40F4-AB7B-04F084DD991D}" type="slidenum">
              <a:rPr lang="en-US" sz="1000" smtClean="0"/>
              <a:pPr defTabSz="457200">
                <a:spcAft>
                  <a:spcPts val="600"/>
                </a:spcAft>
              </a:pPr>
              <a:t>4</a:t>
            </a:fld>
            <a:endParaRPr lang="en-US" sz="1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5A65A1-6C33-4A57-ABCF-65790489FA49}"/>
              </a:ext>
            </a:extLst>
          </p:cNvPr>
          <p:cNvSpPr txBox="1"/>
          <p:nvPr/>
        </p:nvSpPr>
        <p:spPr>
          <a:xfrm>
            <a:off x="5306087" y="6120047"/>
            <a:ext cx="58839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 (Egan, 1998)  (National Careers Service, 2020) (Thomas, 2007,p.24).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048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16C4BA0-5936-4731-A831-64A8DEF45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8802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Personal support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7" name="Picture Placeholder 6" descr="Fingerprint">
            <a:extLst>
              <a:ext uri="{FF2B5EF4-FFF2-40B4-BE49-F238E27FC236}">
                <a16:creationId xmlns:a16="http://schemas.microsoft.com/office/drawing/2014/main" id="{6F74550B-582A-467E-B0EB-C529F4D64BE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540" b="8540"/>
          <a:stretch>
            <a:fillRect/>
          </a:stretch>
        </p:blipFill>
        <p:spPr>
          <a:xfrm>
            <a:off x="1205256" y="1607855"/>
            <a:ext cx="4414438" cy="3660454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86A426-7FC0-4A8A-8F34-D1036DC0F1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79449" y="2157635"/>
            <a:ext cx="4957554" cy="3179297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Supervision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Self development &amp; self awareness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Personal therapy journey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Journaling 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University and personal development 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F2654E-5589-42D8-93BB-13079C28E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87000" y="6035040"/>
            <a:ext cx="838200" cy="3657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34B7E4EF-A1BD-40F4-AB7B-04F084DD991D}" type="slidenum">
              <a:rPr lang="en-US" sz="1000" smtClean="0"/>
              <a:pPr defTabSz="457200">
                <a:spcAft>
                  <a:spcPts val="600"/>
                </a:spcAft>
              </a:pPr>
              <a:t>5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669272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A66CB2A-AF2C-483D-9636-C7F04549E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8802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</a:rPr>
              <a:t>Self-care </a:t>
            </a:r>
            <a:endParaRPr lang="en-US" sz="4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7" name="Picture Placeholder 6" descr="Heart with pulse">
            <a:extLst>
              <a:ext uri="{FF2B5EF4-FFF2-40B4-BE49-F238E27FC236}">
                <a16:creationId xmlns:a16="http://schemas.microsoft.com/office/drawing/2014/main" id="{71895953-C747-40FF-A739-3A1E4428D3C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540" b="8540"/>
          <a:stretch>
            <a:fillRect/>
          </a:stretch>
        </p:blipFill>
        <p:spPr>
          <a:xfrm>
            <a:off x="1205256" y="1607855"/>
            <a:ext cx="4414438" cy="3660454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16EBA5-9D74-4337-AE19-B929F8BAB7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79450" y="1448973"/>
            <a:ext cx="4957554" cy="4540332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Long baths or showers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Walks with my two dogs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Walks in nature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Exercise in general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Tidying my bedroom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Seeing my friends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Going for a drive with the windows down listening to music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Walking or sitting on the beach playing with the sand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Watching a film with a loved one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Cooking a healthy flavoursome meal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A20FAC8-E417-416E-9195-803F7BA4F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87000" y="6035040"/>
            <a:ext cx="838200" cy="3657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34B7E4EF-A1BD-40F4-AB7B-04F084DD991D}" type="slidenum">
              <a:rPr lang="en-US" sz="1000" smtClean="0"/>
              <a:pPr defTabSz="457200">
                <a:spcAft>
                  <a:spcPts val="600"/>
                </a:spcAft>
              </a:pPr>
              <a:t>6</a:t>
            </a:fld>
            <a:endParaRPr lang="en-US" sz="10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A7AB25-19C4-40E3-B2D6-086D6672E001}"/>
              </a:ext>
            </a:extLst>
          </p:cNvPr>
          <p:cNvSpPr txBox="1"/>
          <p:nvPr/>
        </p:nvSpPr>
        <p:spPr>
          <a:xfrm>
            <a:off x="6312893" y="6093023"/>
            <a:ext cx="51502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(Lin, 2013, p.39)</a:t>
            </a:r>
          </a:p>
        </p:txBody>
      </p:sp>
    </p:spTree>
    <p:extLst>
      <p:ext uri="{BB962C8B-B14F-4D97-AF65-F5344CB8AC3E}">
        <p14:creationId xmlns:p14="http://schemas.microsoft.com/office/powerpoint/2010/main" val="978199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D3CAA42-B906-4F8C-8DA1-3EABBC095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7</a:t>
            </a:fld>
            <a:endParaRPr 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3EE8E59-13C4-4584-A78C-C6E56C0341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3043664"/>
              </p:ext>
            </p:extLst>
          </p:nvPr>
        </p:nvGraphicFramePr>
        <p:xfrm>
          <a:off x="357809" y="894772"/>
          <a:ext cx="6361043" cy="5068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7F09E93-4A78-4810-AA86-79C8329540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3162657"/>
              </p:ext>
            </p:extLst>
          </p:nvPr>
        </p:nvGraphicFramePr>
        <p:xfrm>
          <a:off x="6321286" y="1000706"/>
          <a:ext cx="5870714" cy="5034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562D7C5-17C7-48E5-8C1C-EA6BC565E18C}"/>
              </a:ext>
            </a:extLst>
          </p:cNvPr>
          <p:cNvSpPr txBox="1"/>
          <p:nvPr/>
        </p:nvSpPr>
        <p:spPr>
          <a:xfrm>
            <a:off x="3538330" y="540829"/>
            <a:ext cx="76465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>
                <a:solidFill>
                  <a:srgbClr val="37618D"/>
                </a:solidFill>
              </a:rPr>
              <a:t>My Professional Timeline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E726D7-FE43-4687-9D7A-C1080098D05E}"/>
              </a:ext>
            </a:extLst>
          </p:cNvPr>
          <p:cNvSpPr txBox="1"/>
          <p:nvPr/>
        </p:nvSpPr>
        <p:spPr>
          <a:xfrm>
            <a:off x="636103" y="3517873"/>
            <a:ext cx="728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2018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A17A0A-1207-437E-849A-27D8759B1D1D}"/>
              </a:ext>
            </a:extLst>
          </p:cNvPr>
          <p:cNvSpPr txBox="1"/>
          <p:nvPr/>
        </p:nvSpPr>
        <p:spPr>
          <a:xfrm>
            <a:off x="6533319" y="3517873"/>
            <a:ext cx="927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85E53F-B198-4478-A758-99628C292095}"/>
              </a:ext>
            </a:extLst>
          </p:cNvPr>
          <p:cNvSpPr txBox="1"/>
          <p:nvPr/>
        </p:nvSpPr>
        <p:spPr>
          <a:xfrm>
            <a:off x="9256643" y="3523920"/>
            <a:ext cx="927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2020</a:t>
            </a:r>
          </a:p>
        </p:txBody>
      </p:sp>
    </p:spTree>
    <p:extLst>
      <p:ext uri="{BB962C8B-B14F-4D97-AF65-F5344CB8AC3E}">
        <p14:creationId xmlns:p14="http://schemas.microsoft.com/office/powerpoint/2010/main" val="1464817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3456DEC-7371-417C-9B7F-1D9861832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8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4903AF-72F6-4D72-A201-3269F6E68C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500" t="36096" r="11731" b="19985"/>
          <a:stretch/>
        </p:blipFill>
        <p:spPr>
          <a:xfrm>
            <a:off x="1112113" y="2750268"/>
            <a:ext cx="9876234" cy="27239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78813A-E0BE-4326-BC35-D9944B732EC4}"/>
              </a:ext>
            </a:extLst>
          </p:cNvPr>
          <p:cNvSpPr txBox="1"/>
          <p:nvPr/>
        </p:nvSpPr>
        <p:spPr>
          <a:xfrm>
            <a:off x="1123071" y="1383735"/>
            <a:ext cx="19554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1. Anxiety rising, need for self-care however, unsure of my own coping strategies at this point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2BAC020-A7DE-49CB-9F01-97C7518707FC}"/>
              </a:ext>
            </a:extLst>
          </p:cNvPr>
          <p:cNvCxnSpPr/>
          <p:nvPr/>
        </p:nvCxnSpPr>
        <p:spPr>
          <a:xfrm flipH="1">
            <a:off x="2385392" y="2354660"/>
            <a:ext cx="295421" cy="8440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4EBC8D53-2B4D-495B-9662-2D0AD2397F17}"/>
              </a:ext>
            </a:extLst>
          </p:cNvPr>
          <p:cNvSpPr txBox="1"/>
          <p:nvPr/>
        </p:nvSpPr>
        <p:spPr>
          <a:xfrm>
            <a:off x="2385392" y="5246990"/>
            <a:ext cx="185530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2. Personal development and group work teaching me how to practise ‘self-care’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5DEAA59-0F01-4DF0-914E-5C4AD470DA3D}"/>
              </a:ext>
            </a:extLst>
          </p:cNvPr>
          <p:cNvCxnSpPr/>
          <p:nvPr/>
        </p:nvCxnSpPr>
        <p:spPr>
          <a:xfrm flipH="1" flipV="1">
            <a:off x="3313044" y="4442630"/>
            <a:ext cx="225287" cy="10316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F63CAEC-05E5-40EA-B331-FBB8A787396C}"/>
              </a:ext>
            </a:extLst>
          </p:cNvPr>
          <p:cNvSpPr txBox="1"/>
          <p:nvPr/>
        </p:nvSpPr>
        <p:spPr>
          <a:xfrm>
            <a:off x="3425687" y="1472624"/>
            <a:ext cx="222565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3. Working through assignments, learning about personal support and start looking for personal therapy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26888C-E5CF-452D-A666-F8B122BA1134}"/>
              </a:ext>
            </a:extLst>
          </p:cNvPr>
          <p:cNvSpPr txBox="1"/>
          <p:nvPr/>
        </p:nvSpPr>
        <p:spPr>
          <a:xfrm>
            <a:off x="2765065" y="375218"/>
            <a:ext cx="62377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solidFill>
                  <a:srgbClr val="37618D"/>
                </a:solidFill>
              </a:rPr>
              <a:t>How my personal support and self-care helped with becoming a trainee counsellor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FC6CA99-C543-4BC5-9872-1E897A69661B}"/>
              </a:ext>
            </a:extLst>
          </p:cNvPr>
          <p:cNvCxnSpPr/>
          <p:nvPr/>
        </p:nvCxnSpPr>
        <p:spPr>
          <a:xfrm>
            <a:off x="4240696" y="2599892"/>
            <a:ext cx="0" cy="8043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250E1A87-7408-4769-A971-2C5A248484D9}"/>
              </a:ext>
            </a:extLst>
          </p:cNvPr>
          <p:cNvSpPr txBox="1"/>
          <p:nvPr/>
        </p:nvSpPr>
        <p:spPr>
          <a:xfrm>
            <a:off x="4723686" y="5462434"/>
            <a:ext cx="1855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4. Personal therapy helps me to find coping strategies for anxiety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78CDCD7-C44E-4333-91D1-7979574B5E54}"/>
              </a:ext>
            </a:extLst>
          </p:cNvPr>
          <p:cNvCxnSpPr>
            <a:cxnSpLocks/>
          </p:cNvCxnSpPr>
          <p:nvPr/>
        </p:nvCxnSpPr>
        <p:spPr>
          <a:xfrm flipH="1" flipV="1">
            <a:off x="5638084" y="4680151"/>
            <a:ext cx="1" cy="771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C2882DF-C776-4550-AACD-87CD35DF3858}"/>
              </a:ext>
            </a:extLst>
          </p:cNvPr>
          <p:cNvSpPr txBox="1"/>
          <p:nvPr/>
        </p:nvSpPr>
        <p:spPr>
          <a:xfrm>
            <a:off x="5488540" y="1271242"/>
            <a:ext cx="23139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5. Looking for placement caused anxiety and my confidence dropped due to being told my age was a barrier, however spoke to classmates, journaled my thoughts and feelings and persisted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D68CC20-84CD-4CDB-AB41-64050374A502}"/>
              </a:ext>
            </a:extLst>
          </p:cNvPr>
          <p:cNvCxnSpPr>
            <a:cxnSpLocks/>
          </p:cNvCxnSpPr>
          <p:nvPr/>
        </p:nvCxnSpPr>
        <p:spPr>
          <a:xfrm flipH="1">
            <a:off x="6050230" y="2893701"/>
            <a:ext cx="458170" cy="10705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D13D346F-6BAE-46C1-9737-B7942445D204}"/>
              </a:ext>
            </a:extLst>
          </p:cNvPr>
          <p:cNvSpPr txBox="1"/>
          <p:nvPr/>
        </p:nvSpPr>
        <p:spPr>
          <a:xfrm>
            <a:off x="6508400" y="5307996"/>
            <a:ext cx="24103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6. I got a placement and felt lucky to have a good one. Balancing uni, placement and work life caused anxiety so bad to the point I had to go off work for some time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9B9AA48-C581-461D-98F2-D4BD87FE91CE}"/>
              </a:ext>
            </a:extLst>
          </p:cNvPr>
          <p:cNvCxnSpPr/>
          <p:nvPr/>
        </p:nvCxnSpPr>
        <p:spPr>
          <a:xfrm flipH="1" flipV="1">
            <a:off x="8547652" y="4741157"/>
            <a:ext cx="92765" cy="5668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C3069908-A510-464F-9B13-D33A759F32AA}"/>
              </a:ext>
            </a:extLst>
          </p:cNvPr>
          <p:cNvSpPr txBox="1"/>
          <p:nvPr/>
        </p:nvSpPr>
        <p:spPr>
          <a:xfrm>
            <a:off x="8862390" y="1149458"/>
            <a:ext cx="18884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7. University life put on hold as world enters a pandemic, self-care for me now is very important to stay grounded and focused on assignments 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8AE3746-C99D-4016-9FDC-7C1B7A45DED1}"/>
              </a:ext>
            </a:extLst>
          </p:cNvPr>
          <p:cNvCxnSpPr/>
          <p:nvPr/>
        </p:nvCxnSpPr>
        <p:spPr>
          <a:xfrm flipH="1">
            <a:off x="10018643" y="2642175"/>
            <a:ext cx="193888" cy="762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4EC6F98A-4102-4329-9FD1-89951EC7CB82}"/>
              </a:ext>
            </a:extLst>
          </p:cNvPr>
          <p:cNvSpPr txBox="1"/>
          <p:nvPr/>
        </p:nvSpPr>
        <p:spPr>
          <a:xfrm>
            <a:off x="9149046" y="5200471"/>
            <a:ext cx="24009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8. Worrying about clients that didn’t finish sessions with me, but am continuing to practise self-care and seek support from classmates and lecturers when I need the extra support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271BFC97-A21A-450E-BE2A-FF16E2AB0AB4}"/>
              </a:ext>
            </a:extLst>
          </p:cNvPr>
          <p:cNvCxnSpPr>
            <a:cxnSpLocks/>
          </p:cNvCxnSpPr>
          <p:nvPr/>
        </p:nvCxnSpPr>
        <p:spPr>
          <a:xfrm flipH="1" flipV="1">
            <a:off x="10734899" y="4680151"/>
            <a:ext cx="206126" cy="5857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4802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Sunset scene">
            <a:extLst>
              <a:ext uri="{FF2B5EF4-FFF2-40B4-BE49-F238E27FC236}">
                <a16:creationId xmlns:a16="http://schemas.microsoft.com/office/drawing/2014/main" id="{6840DAB6-CB15-4D0D-9B57-536B6DC10BE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8540" b="8540"/>
          <a:stretch>
            <a:fillRect/>
          </a:stretch>
        </p:blipFill>
        <p:spPr/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B48327E-ADE4-4B1B-B2A8-7094F6753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9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3A71B10-E18C-4275-BE6E-9DEC271A0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237744"/>
            <a:ext cx="3144774" cy="950711"/>
          </a:xfrm>
        </p:spPr>
        <p:txBody>
          <a:bodyPr/>
          <a:lstStyle/>
          <a:p>
            <a:r>
              <a:rPr lang="en-GB" sz="3600" u="sng" dirty="0"/>
              <a:t>What’s next?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5FA123B-B40E-4E3F-8776-156B0575F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1616765"/>
            <a:ext cx="3144774" cy="428111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Journey so far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Continuing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Personal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Learning and personal development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9CDC37-CE62-4E90-BE4F-C7E842C2253C}"/>
              </a:ext>
            </a:extLst>
          </p:cNvPr>
          <p:cNvSpPr txBox="1"/>
          <p:nvPr/>
        </p:nvSpPr>
        <p:spPr>
          <a:xfrm>
            <a:off x="2478157" y="2703443"/>
            <a:ext cx="7646504" cy="225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80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5A22036-F05A-48B4-B662-CA9C5B6D94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4" y="2367412"/>
            <a:ext cx="8933796" cy="2437232"/>
          </a:xfrm>
        </p:spPr>
        <p:txBody>
          <a:bodyPr>
            <a:normAutofit fontScale="90000"/>
          </a:bodyPr>
          <a:lstStyle/>
          <a:p>
            <a:r>
              <a:rPr lang="en-GB" cap="none" dirty="0">
                <a:solidFill>
                  <a:srgbClr val="37618D"/>
                </a:solidFill>
                <a:latin typeface="Corbel" panose="020B0503020204020204" pitchFamily="34" charset="0"/>
              </a:rPr>
              <a:t>Thank you for taking the time to watch &amp; listen to my presentation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1C2BE11-ED27-4FCD-979B-ED638ED9B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833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CFF330-4971-4608-99E3-127202EBA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11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6FB193-4A89-4243-AFC2-8C10F05925CB}"/>
              </a:ext>
            </a:extLst>
          </p:cNvPr>
          <p:cNvSpPr txBox="1"/>
          <p:nvPr/>
        </p:nvSpPr>
        <p:spPr>
          <a:xfrm>
            <a:off x="3916017" y="491490"/>
            <a:ext cx="43599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/>
              <a:t>References</a:t>
            </a:r>
            <a:r>
              <a:rPr lang="en-GB" dirty="0"/>
              <a:t>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69640B-C76A-4C39-941A-CDC28B4E7BE2}"/>
              </a:ext>
            </a:extLst>
          </p:cNvPr>
          <p:cNvSpPr txBox="1"/>
          <p:nvPr/>
        </p:nvSpPr>
        <p:spPr>
          <a:xfrm>
            <a:off x="1066800" y="891600"/>
            <a:ext cx="1032344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/>
          </a:p>
          <a:p>
            <a:r>
              <a:rPr lang="en-GB" sz="1600" dirty="0"/>
              <a:t>British Association for Counselling and Psychotherapy (2018) Ethical Framework for the counselling professions. Available at: https://www.bacp.co.uk/events-and-resources/ethics-and-standards/ethical-framework-for-the-counselling-professions/ (Accessed: 25 April 2020). </a:t>
            </a:r>
          </a:p>
          <a:p>
            <a:endParaRPr lang="en-GB" sz="1600" dirty="0"/>
          </a:p>
          <a:p>
            <a:r>
              <a:rPr lang="en-GB" sz="1600" dirty="0"/>
              <a:t>Data Protection Act 2018 c.12. Available at: http://www.legislation.gov.uk/ukpga/2018/12/contents/enacted (Accessed: 25 April 2020). </a:t>
            </a:r>
          </a:p>
          <a:p>
            <a:endParaRPr lang="en-GB" sz="1600" dirty="0"/>
          </a:p>
          <a:p>
            <a:r>
              <a:rPr lang="en-GB" sz="1600" dirty="0"/>
              <a:t>Egan, G. (1998) The skilled helper : a problem-management approach to helping. 6th Ed. London: Brooks/Cole.</a:t>
            </a:r>
          </a:p>
          <a:p>
            <a:endParaRPr lang="en-GB" sz="1600" dirty="0"/>
          </a:p>
          <a:p>
            <a:r>
              <a:rPr lang="en-GB" sz="1600" dirty="0"/>
              <a:t>Lin, T. (2013) ‘Exercise benefits brain function: the monoamine connection’, Brain sciences, 3(1), pp. 39–53. DOI: .org/10.3390/brainsci3010039</a:t>
            </a:r>
          </a:p>
          <a:p>
            <a:endParaRPr lang="en-GB" sz="1600" dirty="0"/>
          </a:p>
          <a:p>
            <a:r>
              <a:rPr lang="en-GB" sz="1600" dirty="0"/>
              <a:t>National Careers Service (2020) Counsellor- Therapist. Available at: https://nationalcareers.service.gov.uk/job-profiles/counsellor (Accessed: 25 April 2020). </a:t>
            </a:r>
          </a:p>
          <a:p>
            <a:endParaRPr lang="en-GB" sz="1600" dirty="0"/>
          </a:p>
          <a:p>
            <a:r>
              <a:rPr lang="en-GB" sz="1600" dirty="0"/>
              <a:t>Thomas, J. (2007) ‘Rescuer patterns in the caring professions’, Healthcare Counselling &amp; Psychotherapy Journal, 7(4), pp. 24–27.</a:t>
            </a:r>
          </a:p>
        </p:txBody>
      </p:sp>
    </p:spTree>
    <p:extLst>
      <p:ext uri="{BB962C8B-B14F-4D97-AF65-F5344CB8AC3E}">
        <p14:creationId xmlns:p14="http://schemas.microsoft.com/office/powerpoint/2010/main" val="31084954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ppt/theme/themeOverride2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F91CDEB-92ED-41DC-BF33-2916A76876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259D436-C82E-43E0-8A01-53DF9CED60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6BCBFB-BBC7-42F1-95CD-058E172363A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751</Words>
  <Application>Microsoft Office PowerPoint</Application>
  <PresentationFormat>Widescreen</PresentationFormat>
  <Paragraphs>107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Avenir Next LT Pro</vt:lpstr>
      <vt:lpstr>Avenir Next LT Pro Light</vt:lpstr>
      <vt:lpstr>Calibri</vt:lpstr>
      <vt:lpstr>Corbel</vt:lpstr>
      <vt:lpstr>Garamond</vt:lpstr>
      <vt:lpstr>Symbol</vt:lpstr>
      <vt:lpstr>Wingdings</vt:lpstr>
      <vt:lpstr>SavonVTI</vt:lpstr>
      <vt:lpstr>PowerPoint Presentation</vt:lpstr>
      <vt:lpstr>Critically assess own professional strengths and limitations and reflect on themes of personal support and self-care in your development as a trainee counsellor</vt:lpstr>
      <vt:lpstr>Professional strengths </vt:lpstr>
      <vt:lpstr>Professional limitations </vt:lpstr>
      <vt:lpstr>Personal support</vt:lpstr>
      <vt:lpstr>Self-care </vt:lpstr>
      <vt:lpstr>PowerPoint Presentation</vt:lpstr>
      <vt:lpstr>PowerPoint Presentation</vt:lpstr>
      <vt:lpstr>What’s next? </vt:lpstr>
      <vt:lpstr>Thank you for taking the time to watch &amp; listen to my presentation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2020-04-28T14:33:28Z</dcterms:created>
  <dcterms:modified xsi:type="dcterms:W3CDTF">2020-05-01T12:56:12Z</dcterms:modified>
</cp:coreProperties>
</file>