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4" r:id="rId2"/>
    <p:sldId id="265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08C2EA-0B3B-37C2-EDF3-C55E74D0BB10}" v="171" dt="2026-07-14T20:34:30.169"/>
    <p1510:client id="{1CD09357-94E3-059C-3DCB-0159A6A82063}" v="36" dt="2026-07-14T13:27:28.200"/>
    <p1510:client id="{5C47C99D-F2AC-1BF6-F2D2-DB54C3784FEC}" v="601" dt="2026-07-15T00:03:06.343"/>
    <p1510:client id="{954DE380-BD5C-504F-9209-8D5DCF79773E}" v="193" dt="2026-07-14T19:58:42.050"/>
    <p1510:client id="{D53A929F-6C9E-41B7-A6C0-360561BB439C}" v="3" dt="2026-07-14T21:32:10.650"/>
    <p1510:client id="{F427CB88-6BE6-D2C1-DC64-58F9CFA3F24D}" v="1286" dt="2026-07-14T02:31:07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100" d="100"/>
          <a:sy n="100" d="100"/>
        </p:scale>
        <p:origin x="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054" y="1124712"/>
            <a:ext cx="8277606" cy="3172968"/>
          </a:xfrm>
        </p:spPr>
        <p:txBody>
          <a:bodyPr anchor="b">
            <a:normAutofit/>
          </a:bodyPr>
          <a:lstStyle>
            <a:lvl1pPr algn="l">
              <a:defRPr sz="1066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054" y="4727448"/>
            <a:ext cx="8277606" cy="1481328"/>
          </a:xfrm>
        </p:spPr>
        <p:txBody>
          <a:bodyPr>
            <a:normAutofit/>
          </a:bodyPr>
          <a:lstStyle>
            <a:lvl1pPr marL="0" indent="0" algn="l">
              <a:buNone/>
              <a:defRPr sz="3733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2054" y="6356351"/>
            <a:ext cx="20574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52260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624870" y="434802"/>
            <a:ext cx="146304" cy="5280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433989" y="4501201"/>
            <a:ext cx="8276022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1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2478024"/>
            <a:ext cx="7626096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881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418658" y="4981421"/>
            <a:ext cx="8351217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374126" y="5118581"/>
            <a:ext cx="109728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338" y="640080"/>
            <a:ext cx="8167878" cy="4114800"/>
          </a:xfrm>
        </p:spPr>
        <p:txBody>
          <a:bodyPr anchor="b">
            <a:normAutofit/>
          </a:bodyPr>
          <a:lstStyle>
            <a:lvl1pPr>
              <a:defRPr sz="8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936" y="5102352"/>
            <a:ext cx="795528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667">
                <a:solidFill>
                  <a:schemeClr val="tx1"/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491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76" y="2478024"/>
            <a:ext cx="370332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59452" y="2478024"/>
            <a:ext cx="370332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9473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76" y="2372650"/>
            <a:ext cx="3703320" cy="823912"/>
          </a:xfrm>
        </p:spPr>
        <p:txBody>
          <a:bodyPr anchor="b"/>
          <a:lstStyle>
            <a:lvl1pPr marL="0" indent="0">
              <a:buNone/>
              <a:defRPr sz="3200" b="1" cap="none" baseline="0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76" y="3203688"/>
            <a:ext cx="3703320" cy="2968512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59452" y="2372650"/>
            <a:ext cx="3703320" cy="823912"/>
          </a:xfrm>
        </p:spPr>
        <p:txBody>
          <a:bodyPr anchor="b"/>
          <a:lstStyle>
            <a:lvl1pPr marL="0" indent="0">
              <a:buNone/>
              <a:defRPr sz="3200" b="1" cap="none" baseline="0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9452" y="3203688"/>
            <a:ext cx="3703320" cy="2968511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965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499390" y="1533525"/>
            <a:ext cx="8187797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456813" y="2971798"/>
            <a:ext cx="96012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244" y="1938528"/>
            <a:ext cx="7632954" cy="2990088"/>
          </a:xfrm>
        </p:spPr>
        <p:txBody>
          <a:bodyPr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117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968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418658" y="1162033"/>
            <a:ext cx="2805555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374126" y="1618375"/>
            <a:ext cx="109728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510" y="1709928"/>
            <a:ext cx="2324862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45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3894" y="1709928"/>
            <a:ext cx="5047488" cy="4096512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510" y="3429000"/>
            <a:ext cx="2324862" cy="206654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1510" y="6356351"/>
            <a:ext cx="20574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088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418658" y="1162033"/>
            <a:ext cx="2805555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374126" y="1618375"/>
            <a:ext cx="109728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510" y="1709928"/>
            <a:ext cx="2324862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45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723894" y="1161288"/>
            <a:ext cx="5047488" cy="4645152"/>
          </a:xfrm>
        </p:spPr>
        <p:txBody>
          <a:bodyPr anchor="t">
            <a:normAutofit/>
          </a:bodyPr>
          <a:lstStyle>
            <a:lvl1pPr marL="0" indent="0">
              <a:buNone/>
              <a:defRPr sz="3733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510" y="3438144"/>
            <a:ext cx="2324862" cy="205740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1510" y="6356351"/>
            <a:ext cx="20574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079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233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396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7/14/2026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79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" TargetMode="External"/><Relationship Id="rId2" Type="http://schemas.openxmlformats.org/officeDocument/2006/relationships/hyperlink" Target="https://www.microsoft.com/microsoft-team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B56C8-7890-D17A-B709-BA3EF4A4E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533" y="374469"/>
            <a:ext cx="7626096" cy="155694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/>
              <a:t>Riverdale Nursing Home</a:t>
            </a:r>
            <a:br>
              <a:rPr lang="en-US" sz="2800" b="1" dirty="0"/>
            </a:br>
            <a:r>
              <a:rPr lang="en-US" sz="2800" b="1"/>
              <a:t>Improving Staff Communication</a:t>
            </a:r>
            <a:br>
              <a:rPr lang="en-US" sz="2800" b="1" dirty="0"/>
            </a:br>
            <a:r>
              <a:rPr lang="en-US" sz="2800" b="1"/>
              <a:t>Using Microsoft Teams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2373F7-5182-5389-8057-9401323419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50" r="13236" b="1"/>
          <a:stretch>
            <a:fillRect/>
          </a:stretch>
        </p:blipFill>
        <p:spPr>
          <a:xfrm>
            <a:off x="423019" y="2325624"/>
            <a:ext cx="3906520" cy="3846576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6593E9E-A3F1-9008-BAC7-AF8028D04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59452" y="2652195"/>
            <a:ext cx="3703320" cy="36941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500"/>
              <a:t>Digital Skills and Research Methods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500"/>
              <a:t>Module Code: LCHS4007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500"/>
              <a:t>Component 1 – Group Presentation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500"/>
              <a:t>Prepared by :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500"/>
              <a:t>Rene Antonio Sandoval Diaz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500"/>
              <a:t>Group 5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500"/>
              <a:t>Lecturer ​: Amitave Banik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500"/>
              <a:t>UNIVERSITY OF WALES TRNITY SAINT DAVID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endParaRPr lang="en-US" sz="150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DAF6C4D6-7075-F7EA-ADCB-67F13CCAB3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DB60019-E63B-4471-9C33-3D4925C6FC41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59FE8D3E-D76E-51BF-949E-D3AE85F55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33B46CD-1CAB-25CA-44CB-EC3D175E9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981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88DE3-A27F-855F-5C8E-4E74673E2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 anchor="ctr">
            <a:norm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BB366-A4B6-E09E-C844-1F585755B1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76" y="2478024"/>
            <a:ext cx="3703320" cy="36941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endParaRPr lang="en-GB" sz="1500" dirty="0"/>
          </a:p>
          <a:p>
            <a:pPr>
              <a:lnSpc>
                <a:spcPct val="100000"/>
              </a:lnSpc>
            </a:pPr>
            <a:r>
              <a:rPr lang="en-GB" sz="1500"/>
              <a:t>Riverdale Nursing Home for elderly residents.</a:t>
            </a:r>
            <a:endParaRPr lang="en-US" sz="1500"/>
          </a:p>
          <a:p>
            <a:pPr>
              <a:lnSpc>
                <a:spcPct val="100000"/>
              </a:lnSpc>
              <a:buSzPct val="114999"/>
            </a:pPr>
            <a:r>
              <a:rPr lang="en-GB" sz="1500"/>
              <a:t>Good staff communication is </a:t>
            </a:r>
            <a:r>
              <a:rPr lang="en-GB" sz="1500" err="1"/>
              <a:t>essencial</a:t>
            </a:r>
            <a:r>
              <a:rPr lang="en-GB" sz="1500"/>
              <a:t> for safe and effective care.</a:t>
            </a:r>
          </a:p>
          <a:p>
            <a:pPr>
              <a:lnSpc>
                <a:spcPct val="100000"/>
              </a:lnSpc>
              <a:buSzPct val="114999"/>
            </a:pPr>
            <a:r>
              <a:rPr lang="en-GB" sz="1500"/>
              <a:t>Microsoft teams helps staff communicate quickly and work together.</a:t>
            </a:r>
          </a:p>
          <a:p>
            <a:pPr>
              <a:lnSpc>
                <a:spcPct val="100000"/>
              </a:lnSpc>
              <a:buSzPct val="114999"/>
            </a:pPr>
            <a:r>
              <a:rPr lang="en-GB" sz="1500"/>
              <a:t>This presentation explains how Microsoft Teams improves communication in Riverdale Nursing Home.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814673-FB7F-C638-6EE5-198D103510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48" r="10541"/>
          <a:stretch>
            <a:fillRect/>
          </a:stretch>
        </p:blipFill>
        <p:spPr>
          <a:xfrm>
            <a:off x="4759452" y="2478024"/>
            <a:ext cx="3703320" cy="3694176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D5E55616-5475-AD24-DB05-5461B099B5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1645F7F-0F88-4437-982C-E834B85C3B64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349A67D8-4D9A-B386-A022-84768085C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CD116922-C647-D83F-D039-EF97C2DA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405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516BB-F9EF-2891-07FD-4331E2916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 anchor="ctr">
            <a:normAutofit/>
          </a:bodyPr>
          <a:lstStyle/>
          <a:p>
            <a:r>
              <a:rPr lang="en-GB" sz="3700" b="1"/>
              <a:t>What is Staff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33B28-BEE0-909A-0EA5-FCD6C06595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76" y="2478024"/>
            <a:ext cx="3703320" cy="3694176"/>
          </a:xfrm>
        </p:spPr>
        <p:txBody>
          <a:bodyPr vert="horz" lIns="68580" tIns="34290" rIns="68580" bIns="34290" rtlCol="0">
            <a:normAutofit/>
          </a:bodyPr>
          <a:lstStyle/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Sharing  information between carers, nurses and managers.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Ensures safe and effective care for residents.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Helps staff coordinate daily tasks.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Reduce mistakes and improves teamwork.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D7BD76-BEC1-13DB-1310-D326CF917E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90" r="2795" b="1"/>
          <a:stretch>
            <a:fillRect/>
          </a:stretch>
        </p:blipFill>
        <p:spPr>
          <a:xfrm>
            <a:off x="4759452" y="2478024"/>
            <a:ext cx="3703320" cy="3694176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28CDE3F4-2F41-A252-91FB-A44D683186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53AB84D-3D78-434C-80A8-90AAF85B969D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0E462911-545A-0C02-9A43-86214BF6B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D90ACB2A-DB95-24B1-018E-7018F8290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416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EDFA5-718F-C267-72DA-B2BBFB8AA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 anchor="ctr">
            <a:normAutofit/>
          </a:bodyPr>
          <a:lstStyle/>
          <a:p>
            <a:r>
              <a:rPr lang="en-GB" sz="4500" b="1"/>
              <a:t>What is Microsoft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BD842-BC12-C4AE-3615-5FEDEE2B86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76" y="2478024"/>
            <a:ext cx="3703320" cy="3694176"/>
          </a:xfrm>
        </p:spPr>
        <p:txBody>
          <a:bodyPr vert="horz" lIns="68580" tIns="34290" rIns="68580" bIns="34290" rtlCol="0">
            <a:normAutofit/>
          </a:bodyPr>
          <a:lstStyle/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Microsoft Teams is part of Microsoft 365.</a:t>
            </a:r>
            <a:endParaRPr lang="en-US" sz="1500"/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Supports messaging and video calls.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Allows file sharing.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Helps staff work together in real time.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B3383C-2F44-AE37-A445-5A5A3BF13D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84" r="1" b="1"/>
          <a:stretch>
            <a:fillRect/>
          </a:stretch>
        </p:blipFill>
        <p:spPr>
          <a:xfrm>
            <a:off x="4759452" y="2478024"/>
            <a:ext cx="3703320" cy="3694176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750F52C0-0517-F92F-6DE7-9829756E2F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F22DFC3-B3EE-4938-8CE4-61FF275FBA74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DC241147-28CC-4EE9-483B-754403D70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-10800000" flipH="1" flipV="1">
            <a:off x="5846536" y="6511019"/>
            <a:ext cx="1195613" cy="215444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A0F0D7C5-0E22-11FB-5AC2-74544ABEA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863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64BB1-6D16-2D4D-4436-B362A9723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 anchor="ctr">
            <a:normAutofit/>
          </a:bodyPr>
          <a:lstStyle/>
          <a:p>
            <a:r>
              <a:rPr lang="en-GB" sz="3300" b="1"/>
              <a:t>How does Microsoft Teams improve efficiency and communication?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501014-A248-B9AC-259D-A36B157C3A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534" y="2581130"/>
            <a:ext cx="4124233" cy="344442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0A30D-6626-C015-1746-96B42F73E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59452" y="2478024"/>
            <a:ext cx="3703320" cy="3694176"/>
          </a:xfrm>
        </p:spPr>
        <p:txBody>
          <a:bodyPr vert="horz" lIns="68580" tIns="34290" rIns="68580" bIns="34290" rtlCol="0">
            <a:normAutofit/>
          </a:bodyPr>
          <a:lstStyle/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Instant communication between staff.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Faster sharing of updates.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Improves teamwork across shifts.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Reduces delays and duplicated work.</a:t>
            </a:r>
          </a:p>
          <a:p>
            <a:pPr>
              <a:lnSpc>
                <a:spcPct val="100000"/>
              </a:lnSpc>
            </a:pPr>
            <a:endParaRPr lang="en-GB" sz="1500"/>
          </a:p>
          <a:p>
            <a:pPr>
              <a:lnSpc>
                <a:spcPct val="100000"/>
              </a:lnSpc>
            </a:pPr>
            <a:r>
              <a:rPr lang="en-GB" sz="1500"/>
              <a:t>Supports better resident care.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8F2C2C13-83D4-26B6-D0D8-467E126B38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D7ABD37-D999-4752-A08C-60027BFCB613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921B4A7D-2F90-633B-0047-66564844E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H="1">
            <a:off x="6100536" y="6530522"/>
            <a:ext cx="535214" cy="190954"/>
          </a:xfrm>
        </p:spPr>
        <p:txBody>
          <a:bodyPr/>
          <a:lstStyle/>
          <a:p>
            <a:endParaRPr lang="en-US" sz="800" dirty="0"/>
          </a:p>
        </p:txBody>
      </p:sp>
      <p:sp>
        <p:nvSpPr>
          <p:cNvPr id="18" name="Slide Number Placeholder 6">
            <a:extLst>
              <a:ext uri="{FF2B5EF4-FFF2-40B4-BE49-F238E27FC236}">
                <a16:creationId xmlns:a16="http://schemas.microsoft.com/office/drawing/2014/main" id="{A83B73EC-1CBC-30B1-060D-68651395A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243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658B0-61FC-6410-126E-D0B492591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Advantages and Limitations of Microsoft </a:t>
            </a:r>
            <a:r>
              <a:rPr lang="en-GB" sz="3600" b="1"/>
              <a:t>Teams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B966C-AF65-0D17-DA9A-F30AA70E11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9477" y="1723354"/>
            <a:ext cx="3726905" cy="2391446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b="1"/>
              <a:t>Advantages:</a:t>
            </a:r>
            <a:endParaRPr lang="en-US" sz="1800" b="1"/>
          </a:p>
          <a:p>
            <a:pPr marL="457200" indent="-457200">
              <a:buFont typeface="Wingdings" panose="020B0604020202020204" pitchFamily="34" charset="0"/>
              <a:buChar char="§"/>
            </a:pPr>
            <a:r>
              <a:rPr lang="en-GB" sz="1800"/>
              <a:t>Faster communication.</a:t>
            </a:r>
            <a:endParaRPr lang="en-GB" sz="1800" dirty="0"/>
          </a:p>
          <a:p>
            <a:pPr>
              <a:buFont typeface="Wingdings" panose="020B0604020202020204" pitchFamily="34" charset="0"/>
              <a:buChar char="§"/>
            </a:pPr>
            <a:r>
              <a:rPr lang="en-GB" sz="1800"/>
              <a:t>   Easy file sharing.</a:t>
            </a:r>
            <a:endParaRPr lang="en-GB" sz="1800" dirty="0"/>
          </a:p>
          <a:p>
            <a:pPr>
              <a:buFont typeface="Wingdings" panose="020B0604020202020204" pitchFamily="34" charset="0"/>
              <a:buChar char="§"/>
            </a:pPr>
            <a:r>
              <a:rPr lang="en-GB" sz="1800"/>
              <a:t>   Supports teamwork.</a:t>
            </a:r>
            <a:endParaRPr lang="en-GB" sz="1800" dirty="0"/>
          </a:p>
          <a:p>
            <a:pPr>
              <a:buFont typeface="Wingdings" panose="020B0604020202020204" pitchFamily="34" charset="0"/>
              <a:buChar char="§"/>
            </a:pPr>
            <a:r>
              <a:rPr lang="en-GB" sz="1800"/>
              <a:t>   Accessible</a:t>
            </a:r>
            <a:r>
              <a:rPr lang="en-GB" sz="1800" dirty="0"/>
              <a:t> on computers and mobile devices.</a:t>
            </a:r>
          </a:p>
          <a:p>
            <a:pPr marL="0" indent="0">
              <a:buNone/>
            </a:pPr>
            <a:endParaRPr lang="en-GB" sz="1800" dirty="0"/>
          </a:p>
          <a:p>
            <a:pPr>
              <a:buFont typeface="Wingdings" panose="020B0604020202020204" pitchFamily="34" charset="0"/>
              <a:buChar char="§"/>
            </a:pPr>
            <a:endParaRPr lang="en-GB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34AB03-B517-F957-ED44-17B62C822E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6136" y="3633798"/>
            <a:ext cx="3703320" cy="3042775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b="1"/>
              <a:t>Limitat</a:t>
            </a:r>
            <a:r>
              <a:rPr lang="en-GB" sz="1800" b="1">
                <a:solidFill>
                  <a:srgbClr val="000000"/>
                </a:solidFill>
                <a:latin typeface="Aptos"/>
              </a:rPr>
              <a:t>ions:</a:t>
            </a:r>
            <a:endParaRPr lang="en-US" sz="1800" b="1"/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/>
              <a:t>Requires internet access.</a:t>
            </a:r>
            <a:endParaRPr lang="en-GB" sz="1800" dirty="0"/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/>
              <a:t>Learning curve for some staff.</a:t>
            </a:r>
            <a:endParaRPr lang="en-GB" sz="1800" dirty="0"/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1800" dirty="0"/>
              <a:t>Possible technical i</a:t>
            </a:r>
            <a:r>
              <a:rPr lang="en-GB" sz="1800"/>
              <a:t>ssues.</a:t>
            </a:r>
            <a:endParaRPr lang="en-GB" sz="1800" dirty="0"/>
          </a:p>
          <a:p>
            <a:pPr>
              <a:buFont typeface="Wingdings" panose="020B0604020202020204" pitchFamily="34" charset="0"/>
              <a:buChar char="§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C42466-F5AC-DAFA-4252-DB752F19BC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8800" y="2783114"/>
            <a:ext cx="4390572" cy="2786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425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69311-8258-5FF7-57A6-8ED58680B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 anchor="ctr">
            <a:normAutofit/>
          </a:bodyPr>
          <a:lstStyle/>
          <a:p>
            <a:r>
              <a:rPr lang="en-GB" b="1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EE241-C408-8ACF-261A-6D84B6BF9D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8962" y="2659452"/>
            <a:ext cx="3703320" cy="4202176"/>
          </a:xfrm>
        </p:spPr>
        <p:txBody>
          <a:bodyPr vert="horz" lIns="68580" tIns="34290" rIns="68580" bIns="3429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/>
              <a:t>Microsoft Teams improves staff communication.</a:t>
            </a: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/>
              <a:t>It helps staff work more efficiently together.</a:t>
            </a: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/>
              <a:t>Better communication leads to safer and better resident care.</a:t>
            </a: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/>
              <a:t>Microsoft Temas is a valuable tool for Riverdale Nursing Home.</a:t>
            </a:r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A1CC9F-F009-42E7-2DAE-2623DA07F9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84" r="1" b="1"/>
          <a:stretch>
            <a:fillRect/>
          </a:stretch>
        </p:blipFill>
        <p:spPr>
          <a:xfrm>
            <a:off x="4759452" y="2478024"/>
            <a:ext cx="3703320" cy="3694176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1482B4B0-FB0A-AB24-E841-A2B4F9C1A2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E533DD5-7A54-425C-BA74-6CFAD47402BC}" type="datetime1">
              <a:rPr lang="en-US" smtClean="0"/>
              <a:pPr>
                <a:spcAft>
                  <a:spcPts val="600"/>
                </a:spcAft>
              </a:pPr>
              <a:t>7/14/2026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2A2C4D5-28B1-8E4C-92D2-443979CF1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35121" y="6537779"/>
            <a:ext cx="879929" cy="183697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93BCE76D-F05C-3ADB-29FC-84E13DE7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164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6BB59-ACD7-52BE-BBA0-5F9687FA9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</a:t>
            </a:r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9F0A4-50BE-00B6-0727-D887C038B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1881197"/>
            <a:ext cx="7626096" cy="4414375"/>
          </a:xfrm>
        </p:spPr>
        <p:txBody>
          <a:bodyPr vert="horz" lIns="68580" tIns="34290" rIns="68580" bIns="34290" rtlCol="0" anchor="t">
            <a:no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2400" i="1"/>
              <a:t>Microsoft. (2024). Microsoft Teams.</a:t>
            </a:r>
            <a:r>
              <a:rPr lang="en-GB" sz="2400" dirty="0"/>
              <a:t> </a:t>
            </a:r>
            <a:r>
              <a:rPr lang="en-GB" sz="2400" dirty="0">
                <a:hlinkClick r:id="rId2"/>
              </a:rPr>
              <a:t>https://www.microsoft.com/microsoft-teams</a:t>
            </a:r>
            <a:endParaRPr lang="en-GB" sz="2400"/>
          </a:p>
          <a:p>
            <a:r>
              <a:rPr lang="en-GB" sz="2400"/>
              <a:t>Nursing and Midwifery council. (2018). The Code: Professional standards of practice and behaviour for nurses, midwives and nursing associates. </a:t>
            </a:r>
            <a:r>
              <a:rPr lang="en-GB" sz="2400" dirty="0">
                <a:hlinkClick r:id="rId3"/>
              </a:rPr>
              <a:t>https://www.nmc.org.uk/standards/code/</a:t>
            </a:r>
            <a:endParaRPr lang="en-GB" sz="240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0822785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</TotalTime>
  <Words>285</Words>
  <Application>Microsoft Office PowerPoint</Application>
  <PresentationFormat>On-screen Show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AccentBoxVTI</vt:lpstr>
      <vt:lpstr>Riverdale Nursing Home Improving Staff Communication Using Microsoft Teams</vt:lpstr>
      <vt:lpstr>Introduction</vt:lpstr>
      <vt:lpstr>What is Staff Communication?</vt:lpstr>
      <vt:lpstr>What is Microsoft Teams?</vt:lpstr>
      <vt:lpstr>How does Microsoft Teams improve efficiency and communication?</vt:lpstr>
      <vt:lpstr>Advantages and Limitations of Microsoft Teams</vt:lpstr>
      <vt:lpstr>Conclusion </vt:lpstr>
      <vt:lpstr>   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Rene Antonio Sandoval Diaz (2543932)</cp:lastModifiedBy>
  <cp:revision>1126</cp:revision>
  <dcterms:created xsi:type="dcterms:W3CDTF">2026-07-14T00:51:13Z</dcterms:created>
  <dcterms:modified xsi:type="dcterms:W3CDTF">2026-07-15T00:12:07Z</dcterms:modified>
</cp:coreProperties>
</file>