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34"/>
  </p:notesMasterIdLst>
  <p:sldIdLst>
    <p:sldId id="278" r:id="rId2"/>
    <p:sldId id="279" r:id="rId3"/>
    <p:sldId id="280" r:id="rId4"/>
    <p:sldId id="294" r:id="rId5"/>
    <p:sldId id="295" r:id="rId6"/>
    <p:sldId id="296" r:id="rId7"/>
    <p:sldId id="297"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310" r:id="rId21"/>
    <p:sldId id="311" r:id="rId22"/>
    <p:sldId id="312" r:id="rId23"/>
    <p:sldId id="313" r:id="rId24"/>
    <p:sldId id="314" r:id="rId25"/>
    <p:sldId id="315" r:id="rId26"/>
    <p:sldId id="316" r:id="rId27"/>
    <p:sldId id="317" r:id="rId28"/>
    <p:sldId id="318" r:id="rId29"/>
    <p:sldId id="319" r:id="rId30"/>
    <p:sldId id="320" r:id="rId31"/>
    <p:sldId id="321" r:id="rId32"/>
    <p:sldId id="293" r:id="rId3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BF6"/>
    <a:srgbClr val="202C8F"/>
    <a:srgbClr val="FDFBF6"/>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60555B-DD53-4718-9CE0-DCC0A152B2A8}" v="2" dt="2023-02-27T17:30:17.09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09" autoAdjust="0"/>
  </p:normalViewPr>
  <p:slideViewPr>
    <p:cSldViewPr snapToGrid="0" snapToObjects="1">
      <p:cViewPr varScale="1">
        <p:scale>
          <a:sx n="85" d="100"/>
          <a:sy n="85" d="100"/>
        </p:scale>
        <p:origin x="48" y="225"/>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9260555B-DD53-4718-9CE0-DCC0A152B2A8}"/>
    <pc:docChg chg="undo custSel addSld modSld sldOrd">
      <pc:chgData name="James Drew" userId="7bac6938-da9f-4849-b7bb-5bcb1c7aced0" providerId="ADAL" clId="{9260555B-DD53-4718-9CE0-DCC0A152B2A8}" dt="2023-02-27T17:31:26.698" v="442" actId="1076"/>
      <pc:docMkLst>
        <pc:docMk/>
      </pc:docMkLst>
      <pc:sldChg chg="modSp mod">
        <pc:chgData name="James Drew" userId="7bac6938-da9f-4849-b7bb-5bcb1c7aced0" providerId="ADAL" clId="{9260555B-DD53-4718-9CE0-DCC0A152B2A8}" dt="2023-02-27T12:12:30.300" v="8" actId="1076"/>
        <pc:sldMkLst>
          <pc:docMk/>
          <pc:sldMk cId="979622006" sldId="280"/>
        </pc:sldMkLst>
        <pc:spChg chg="mod">
          <ac:chgData name="James Drew" userId="7bac6938-da9f-4849-b7bb-5bcb1c7aced0" providerId="ADAL" clId="{9260555B-DD53-4718-9CE0-DCC0A152B2A8}" dt="2023-02-27T12:10:36.396" v="1" actId="20577"/>
          <ac:spMkLst>
            <pc:docMk/>
            <pc:sldMk cId="979622006" sldId="280"/>
            <ac:spMk id="3" creationId="{1E0B8C4B-3A3C-9FD1-59FB-1666C1F09376}"/>
          </ac:spMkLst>
        </pc:spChg>
        <pc:picChg chg="mod">
          <ac:chgData name="James Drew" userId="7bac6938-da9f-4849-b7bb-5bcb1c7aced0" providerId="ADAL" clId="{9260555B-DD53-4718-9CE0-DCC0A152B2A8}" dt="2023-02-27T12:12:30.300" v="8" actId="1076"/>
          <ac:picMkLst>
            <pc:docMk/>
            <pc:sldMk cId="979622006" sldId="280"/>
            <ac:picMk id="1026" creationId="{A003E9F1-A1E0-2B2F-0DD8-30F17D9939AB}"/>
          </ac:picMkLst>
        </pc:picChg>
      </pc:sldChg>
      <pc:sldChg chg="modSp new mod">
        <pc:chgData name="James Drew" userId="7bac6938-da9f-4849-b7bb-5bcb1c7aced0" providerId="ADAL" clId="{9260555B-DD53-4718-9CE0-DCC0A152B2A8}" dt="2023-02-27T12:13:25.127" v="13" actId="21"/>
        <pc:sldMkLst>
          <pc:docMk/>
          <pc:sldMk cId="3273779188" sldId="294"/>
        </pc:sldMkLst>
        <pc:spChg chg="mod">
          <ac:chgData name="James Drew" userId="7bac6938-da9f-4849-b7bb-5bcb1c7aced0" providerId="ADAL" clId="{9260555B-DD53-4718-9CE0-DCC0A152B2A8}" dt="2023-02-27T12:11:53.510" v="4" actId="1076"/>
          <ac:spMkLst>
            <pc:docMk/>
            <pc:sldMk cId="3273779188" sldId="294"/>
            <ac:spMk id="2" creationId="{E53D2413-45E1-D407-E55C-F958801A6F4D}"/>
          </ac:spMkLst>
        </pc:spChg>
        <pc:spChg chg="mod">
          <ac:chgData name="James Drew" userId="7bac6938-da9f-4849-b7bb-5bcb1c7aced0" providerId="ADAL" clId="{9260555B-DD53-4718-9CE0-DCC0A152B2A8}" dt="2023-02-27T12:13:25.127" v="13" actId="21"/>
          <ac:spMkLst>
            <pc:docMk/>
            <pc:sldMk cId="3273779188" sldId="294"/>
            <ac:spMk id="3" creationId="{8FBDE09F-19AD-56B0-933A-15DBE9683A70}"/>
          </ac:spMkLst>
        </pc:spChg>
      </pc:sldChg>
      <pc:sldChg chg="addSp modSp new mod">
        <pc:chgData name="James Drew" userId="7bac6938-da9f-4849-b7bb-5bcb1c7aced0" providerId="ADAL" clId="{9260555B-DD53-4718-9CE0-DCC0A152B2A8}" dt="2023-02-27T12:13:56.239" v="21" actId="6549"/>
        <pc:sldMkLst>
          <pc:docMk/>
          <pc:sldMk cId="2818629904" sldId="295"/>
        </pc:sldMkLst>
        <pc:spChg chg="add mod">
          <ac:chgData name="James Drew" userId="7bac6938-da9f-4849-b7bb-5bcb1c7aced0" providerId="ADAL" clId="{9260555B-DD53-4718-9CE0-DCC0A152B2A8}" dt="2023-02-27T12:13:56.239" v="21" actId="6549"/>
          <ac:spMkLst>
            <pc:docMk/>
            <pc:sldMk cId="2818629904" sldId="295"/>
            <ac:spMk id="5" creationId="{68A4F630-62EE-E567-2C23-FD2EFAE11B4F}"/>
          </ac:spMkLst>
        </pc:spChg>
      </pc:sldChg>
      <pc:sldChg chg="addSp delSp modSp new mod modClrScheme chgLayout">
        <pc:chgData name="James Drew" userId="7bac6938-da9f-4849-b7bb-5bcb1c7aced0" providerId="ADAL" clId="{9260555B-DD53-4718-9CE0-DCC0A152B2A8}" dt="2023-02-27T17:01:05.056" v="270" actId="26606"/>
        <pc:sldMkLst>
          <pc:docMk/>
          <pc:sldMk cId="2963480382" sldId="296"/>
        </pc:sldMkLst>
        <pc:spChg chg="mod">
          <ac:chgData name="James Drew" userId="7bac6938-da9f-4849-b7bb-5bcb1c7aced0" providerId="ADAL" clId="{9260555B-DD53-4718-9CE0-DCC0A152B2A8}" dt="2023-02-27T17:01:05.056" v="270" actId="26606"/>
          <ac:spMkLst>
            <pc:docMk/>
            <pc:sldMk cId="2963480382" sldId="296"/>
            <ac:spMk id="2" creationId="{F52ED603-C003-3EB4-B93C-943BB725AB84}"/>
          </ac:spMkLst>
        </pc:spChg>
        <pc:spChg chg="mod">
          <ac:chgData name="James Drew" userId="7bac6938-da9f-4849-b7bb-5bcb1c7aced0" providerId="ADAL" clId="{9260555B-DD53-4718-9CE0-DCC0A152B2A8}" dt="2023-02-27T17:01:05.056" v="270" actId="26606"/>
          <ac:spMkLst>
            <pc:docMk/>
            <pc:sldMk cId="2963480382" sldId="296"/>
            <ac:spMk id="3" creationId="{50EDA6AD-DA32-E40F-B26B-F9DD3022291D}"/>
          </ac:spMkLst>
        </pc:spChg>
        <pc:spChg chg="add del mod">
          <ac:chgData name="James Drew" userId="7bac6938-da9f-4849-b7bb-5bcb1c7aced0" providerId="ADAL" clId="{9260555B-DD53-4718-9CE0-DCC0A152B2A8}" dt="2023-02-27T17:01:05.056" v="270" actId="26606"/>
          <ac:spMkLst>
            <pc:docMk/>
            <pc:sldMk cId="2963480382" sldId="296"/>
            <ac:spMk id="5" creationId="{1B506E18-2CF5-DC38-1C39-47493DD6E183}"/>
          </ac:spMkLst>
        </pc:spChg>
        <pc:spChg chg="add del mod">
          <ac:chgData name="James Drew" userId="7bac6938-da9f-4849-b7bb-5bcb1c7aced0" providerId="ADAL" clId="{9260555B-DD53-4718-9CE0-DCC0A152B2A8}" dt="2023-02-27T17:01:05.056" v="270" actId="26606"/>
          <ac:spMkLst>
            <pc:docMk/>
            <pc:sldMk cId="2963480382" sldId="296"/>
            <ac:spMk id="11" creationId="{A363079F-7564-ECB0-9803-478270B1FD18}"/>
          </ac:spMkLst>
        </pc:spChg>
        <pc:spChg chg="add del mod">
          <ac:chgData name="James Drew" userId="7bac6938-da9f-4849-b7bb-5bcb1c7aced0" providerId="ADAL" clId="{9260555B-DD53-4718-9CE0-DCC0A152B2A8}" dt="2023-02-27T17:01:05.056" v="270" actId="26606"/>
          <ac:spMkLst>
            <pc:docMk/>
            <pc:sldMk cId="2963480382" sldId="296"/>
            <ac:spMk id="13" creationId="{65DE2F0F-B7FF-4830-F364-9FDED9DCDF8D}"/>
          </ac:spMkLst>
        </pc:spChg>
        <pc:graphicFrameChg chg="add del">
          <ac:chgData name="James Drew" userId="7bac6938-da9f-4849-b7bb-5bcb1c7aced0" providerId="ADAL" clId="{9260555B-DD53-4718-9CE0-DCC0A152B2A8}" dt="2023-02-27T17:01:05.056" v="270" actId="26606"/>
          <ac:graphicFrameMkLst>
            <pc:docMk/>
            <pc:sldMk cId="2963480382" sldId="296"/>
            <ac:graphicFrameMk id="7" creationId="{2D4F858F-34B2-AD87-60F9-BFE5A33A4FB3}"/>
          </ac:graphicFrameMkLst>
        </pc:graphicFrameChg>
      </pc:sldChg>
      <pc:sldChg chg="addSp delSp modSp new mod">
        <pc:chgData name="James Drew" userId="7bac6938-da9f-4849-b7bb-5bcb1c7aced0" providerId="ADAL" clId="{9260555B-DD53-4718-9CE0-DCC0A152B2A8}" dt="2023-02-27T17:01:52.271" v="271" actId="26606"/>
        <pc:sldMkLst>
          <pc:docMk/>
          <pc:sldMk cId="3020019567" sldId="297"/>
        </pc:sldMkLst>
        <pc:spChg chg="mod">
          <ac:chgData name="James Drew" userId="7bac6938-da9f-4849-b7bb-5bcb1c7aced0" providerId="ADAL" clId="{9260555B-DD53-4718-9CE0-DCC0A152B2A8}" dt="2023-02-27T17:01:52.271" v="271" actId="26606"/>
          <ac:spMkLst>
            <pc:docMk/>
            <pc:sldMk cId="3020019567" sldId="297"/>
            <ac:spMk id="2" creationId="{A5EA71AC-39A3-CC5C-0F10-41540C4E183F}"/>
          </ac:spMkLst>
        </pc:spChg>
        <pc:spChg chg="del mod">
          <ac:chgData name="James Drew" userId="7bac6938-da9f-4849-b7bb-5bcb1c7aced0" providerId="ADAL" clId="{9260555B-DD53-4718-9CE0-DCC0A152B2A8}" dt="2023-02-27T17:01:52.271" v="271" actId="26606"/>
          <ac:spMkLst>
            <pc:docMk/>
            <pc:sldMk cId="3020019567" sldId="297"/>
            <ac:spMk id="3" creationId="{3DBE06E6-0C67-0296-82E4-B2496D914F24}"/>
          </ac:spMkLst>
        </pc:spChg>
        <pc:spChg chg="mod">
          <ac:chgData name="James Drew" userId="7bac6938-da9f-4849-b7bb-5bcb1c7aced0" providerId="ADAL" clId="{9260555B-DD53-4718-9CE0-DCC0A152B2A8}" dt="2023-02-27T17:01:52.271" v="271" actId="26606"/>
          <ac:spMkLst>
            <pc:docMk/>
            <pc:sldMk cId="3020019567" sldId="297"/>
            <ac:spMk id="4" creationId="{6F53FE56-D80B-0215-E648-E3B85DF7FD80}"/>
          </ac:spMkLst>
        </pc:spChg>
        <pc:spChg chg="mod">
          <ac:chgData name="James Drew" userId="7bac6938-da9f-4849-b7bb-5bcb1c7aced0" providerId="ADAL" clId="{9260555B-DD53-4718-9CE0-DCC0A152B2A8}" dt="2023-02-27T17:01:52.271" v="271" actId="26606"/>
          <ac:spMkLst>
            <pc:docMk/>
            <pc:sldMk cId="3020019567" sldId="297"/>
            <ac:spMk id="5" creationId="{BEF1E8C4-74C3-4BA9-418C-D86C6A6909A2}"/>
          </ac:spMkLst>
        </pc:spChg>
        <pc:graphicFrameChg chg="add">
          <ac:chgData name="James Drew" userId="7bac6938-da9f-4849-b7bb-5bcb1c7aced0" providerId="ADAL" clId="{9260555B-DD53-4718-9CE0-DCC0A152B2A8}" dt="2023-02-27T17:01:52.271" v="271" actId="26606"/>
          <ac:graphicFrameMkLst>
            <pc:docMk/>
            <pc:sldMk cId="3020019567" sldId="297"/>
            <ac:graphicFrameMk id="7" creationId="{47BA9123-9E03-BE30-5FCD-752015401268}"/>
          </ac:graphicFrameMkLst>
        </pc:graphicFrameChg>
      </pc:sldChg>
      <pc:sldChg chg="modSp new mod">
        <pc:chgData name="James Drew" userId="7bac6938-da9f-4849-b7bb-5bcb1c7aced0" providerId="ADAL" clId="{9260555B-DD53-4718-9CE0-DCC0A152B2A8}" dt="2023-02-27T13:09:55.834" v="54" actId="6549"/>
        <pc:sldMkLst>
          <pc:docMk/>
          <pc:sldMk cId="1304472418" sldId="298"/>
        </pc:sldMkLst>
        <pc:spChg chg="mod">
          <ac:chgData name="James Drew" userId="7bac6938-da9f-4849-b7bb-5bcb1c7aced0" providerId="ADAL" clId="{9260555B-DD53-4718-9CE0-DCC0A152B2A8}" dt="2023-02-27T13:08:00.674" v="39" actId="1076"/>
          <ac:spMkLst>
            <pc:docMk/>
            <pc:sldMk cId="1304472418" sldId="298"/>
            <ac:spMk id="2" creationId="{640A1068-1CA2-C8E8-A826-F10F1C4767CC}"/>
          </ac:spMkLst>
        </pc:spChg>
        <pc:spChg chg="mod">
          <ac:chgData name="James Drew" userId="7bac6938-da9f-4849-b7bb-5bcb1c7aced0" providerId="ADAL" clId="{9260555B-DD53-4718-9CE0-DCC0A152B2A8}" dt="2023-02-27T13:09:55.834" v="54" actId="6549"/>
          <ac:spMkLst>
            <pc:docMk/>
            <pc:sldMk cId="1304472418" sldId="298"/>
            <ac:spMk id="3" creationId="{7D0F41AE-7AB0-A8C3-E929-F75C3F22C779}"/>
          </ac:spMkLst>
        </pc:spChg>
      </pc:sldChg>
      <pc:sldChg chg="addSp delSp modSp new mod modClrScheme chgLayout">
        <pc:chgData name="James Drew" userId="7bac6938-da9f-4849-b7bb-5bcb1c7aced0" providerId="ADAL" clId="{9260555B-DD53-4718-9CE0-DCC0A152B2A8}" dt="2023-02-27T17:02:42.317" v="277" actId="255"/>
        <pc:sldMkLst>
          <pc:docMk/>
          <pc:sldMk cId="618136580" sldId="299"/>
        </pc:sldMkLst>
        <pc:spChg chg="mod">
          <ac:chgData name="James Drew" userId="7bac6938-da9f-4849-b7bb-5bcb1c7aced0" providerId="ADAL" clId="{9260555B-DD53-4718-9CE0-DCC0A152B2A8}" dt="2023-02-27T17:02:18.363" v="272" actId="26606"/>
          <ac:spMkLst>
            <pc:docMk/>
            <pc:sldMk cId="618136580" sldId="299"/>
            <ac:spMk id="2" creationId="{08EE6168-1D91-92B4-947F-12E288F91BB4}"/>
          </ac:spMkLst>
        </pc:spChg>
        <pc:spChg chg="mod">
          <ac:chgData name="James Drew" userId="7bac6938-da9f-4849-b7bb-5bcb1c7aced0" providerId="ADAL" clId="{9260555B-DD53-4718-9CE0-DCC0A152B2A8}" dt="2023-02-27T17:02:42.317" v="277" actId="255"/>
          <ac:spMkLst>
            <pc:docMk/>
            <pc:sldMk cId="618136580" sldId="299"/>
            <ac:spMk id="3" creationId="{2118BA6A-C93C-DF9E-809C-834F1DB406B5}"/>
          </ac:spMkLst>
        </pc:spChg>
        <pc:spChg chg="mod ord">
          <ac:chgData name="James Drew" userId="7bac6938-da9f-4849-b7bb-5bcb1c7aced0" providerId="ADAL" clId="{9260555B-DD53-4718-9CE0-DCC0A152B2A8}" dt="2023-02-27T17:02:18.363" v="272" actId="26606"/>
          <ac:spMkLst>
            <pc:docMk/>
            <pc:sldMk cId="618136580" sldId="299"/>
            <ac:spMk id="4" creationId="{B5966356-5E57-48A1-A47B-20865E6A88E3}"/>
          </ac:spMkLst>
        </pc:spChg>
        <pc:spChg chg="mod">
          <ac:chgData name="James Drew" userId="7bac6938-da9f-4849-b7bb-5bcb1c7aced0" providerId="ADAL" clId="{9260555B-DD53-4718-9CE0-DCC0A152B2A8}" dt="2023-02-27T17:02:18.363" v="272" actId="26606"/>
          <ac:spMkLst>
            <pc:docMk/>
            <pc:sldMk cId="618136580" sldId="299"/>
            <ac:spMk id="5" creationId="{7D064A90-642E-AC02-61A7-D68BB5F048A7}"/>
          </ac:spMkLst>
        </pc:spChg>
        <pc:spChg chg="add del mod">
          <ac:chgData name="James Drew" userId="7bac6938-da9f-4849-b7bb-5bcb1c7aced0" providerId="ADAL" clId="{9260555B-DD53-4718-9CE0-DCC0A152B2A8}" dt="2023-02-27T17:02:32.706" v="275" actId="21"/>
          <ac:spMkLst>
            <pc:docMk/>
            <pc:sldMk cId="618136580" sldId="299"/>
            <ac:spMk id="10" creationId="{815C68DA-69A0-C6F1-3408-113EDB40E2ED}"/>
          </ac:spMkLst>
        </pc:spChg>
        <pc:spChg chg="add del mod">
          <ac:chgData name="James Drew" userId="7bac6938-da9f-4849-b7bb-5bcb1c7aced0" providerId="ADAL" clId="{9260555B-DD53-4718-9CE0-DCC0A152B2A8}" dt="2023-02-27T17:02:25.017" v="273" actId="21"/>
          <ac:spMkLst>
            <pc:docMk/>
            <pc:sldMk cId="618136580" sldId="299"/>
            <ac:spMk id="12" creationId="{ED7B2605-161C-0077-C841-F94F90F8A7D1}"/>
          </ac:spMkLst>
        </pc:spChg>
        <pc:spChg chg="add del mod">
          <ac:chgData name="James Drew" userId="7bac6938-da9f-4849-b7bb-5bcb1c7aced0" providerId="ADAL" clId="{9260555B-DD53-4718-9CE0-DCC0A152B2A8}" dt="2023-02-27T17:02:29.307" v="274" actId="21"/>
          <ac:spMkLst>
            <pc:docMk/>
            <pc:sldMk cId="618136580" sldId="299"/>
            <ac:spMk id="14" creationId="{EAA2812C-BE4B-466F-6F16-1593795F013E}"/>
          </ac:spMkLst>
        </pc:spChg>
      </pc:sldChg>
      <pc:sldChg chg="modSp new mod">
        <pc:chgData name="James Drew" userId="7bac6938-da9f-4849-b7bb-5bcb1c7aced0" providerId="ADAL" clId="{9260555B-DD53-4718-9CE0-DCC0A152B2A8}" dt="2023-02-27T13:17:56.867" v="69" actId="1076"/>
        <pc:sldMkLst>
          <pc:docMk/>
          <pc:sldMk cId="504636715" sldId="300"/>
        </pc:sldMkLst>
        <pc:spChg chg="mod">
          <ac:chgData name="James Drew" userId="7bac6938-da9f-4849-b7bb-5bcb1c7aced0" providerId="ADAL" clId="{9260555B-DD53-4718-9CE0-DCC0A152B2A8}" dt="2023-02-27T13:17:56.867" v="69" actId="1076"/>
          <ac:spMkLst>
            <pc:docMk/>
            <pc:sldMk cId="504636715" sldId="300"/>
            <ac:spMk id="2" creationId="{55789862-8DAB-1DA0-8E77-738E4BD47480}"/>
          </ac:spMkLst>
        </pc:spChg>
        <pc:spChg chg="mod">
          <ac:chgData name="James Drew" userId="7bac6938-da9f-4849-b7bb-5bcb1c7aced0" providerId="ADAL" clId="{9260555B-DD53-4718-9CE0-DCC0A152B2A8}" dt="2023-02-27T13:17:23.933" v="65"/>
          <ac:spMkLst>
            <pc:docMk/>
            <pc:sldMk cId="504636715" sldId="300"/>
            <ac:spMk id="3" creationId="{41212ED0-E8E7-AB73-5F86-6BB3EA2FBBC0}"/>
          </ac:spMkLst>
        </pc:spChg>
      </pc:sldChg>
      <pc:sldChg chg="modSp new mod">
        <pc:chgData name="James Drew" userId="7bac6938-da9f-4849-b7bb-5bcb1c7aced0" providerId="ADAL" clId="{9260555B-DD53-4718-9CE0-DCC0A152B2A8}" dt="2023-02-27T13:29:11.194" v="122" actId="6549"/>
        <pc:sldMkLst>
          <pc:docMk/>
          <pc:sldMk cId="2403591878" sldId="301"/>
        </pc:sldMkLst>
        <pc:spChg chg="mod">
          <ac:chgData name="James Drew" userId="7bac6938-da9f-4849-b7bb-5bcb1c7aced0" providerId="ADAL" clId="{9260555B-DD53-4718-9CE0-DCC0A152B2A8}" dt="2023-02-27T13:28:50.112" v="117" actId="14100"/>
          <ac:spMkLst>
            <pc:docMk/>
            <pc:sldMk cId="2403591878" sldId="301"/>
            <ac:spMk id="2" creationId="{C9FCBCF9-9851-670C-D619-F40DEC609402}"/>
          </ac:spMkLst>
        </pc:spChg>
        <pc:spChg chg="mod">
          <ac:chgData name="James Drew" userId="7bac6938-da9f-4849-b7bb-5bcb1c7aced0" providerId="ADAL" clId="{9260555B-DD53-4718-9CE0-DCC0A152B2A8}" dt="2023-02-27T13:29:11.194" v="122" actId="6549"/>
          <ac:spMkLst>
            <pc:docMk/>
            <pc:sldMk cId="2403591878" sldId="301"/>
            <ac:spMk id="3" creationId="{D215F0D9-BD81-5F0A-E26B-0F8196F3B95B}"/>
          </ac:spMkLst>
        </pc:spChg>
      </pc:sldChg>
      <pc:sldChg chg="modSp new mod">
        <pc:chgData name="James Drew" userId="7bac6938-da9f-4849-b7bb-5bcb1c7aced0" providerId="ADAL" clId="{9260555B-DD53-4718-9CE0-DCC0A152B2A8}" dt="2023-02-27T13:24:21.981" v="103" actId="6549"/>
        <pc:sldMkLst>
          <pc:docMk/>
          <pc:sldMk cId="376898949" sldId="302"/>
        </pc:sldMkLst>
        <pc:spChg chg="mod">
          <ac:chgData name="James Drew" userId="7bac6938-da9f-4849-b7bb-5bcb1c7aced0" providerId="ADAL" clId="{9260555B-DD53-4718-9CE0-DCC0A152B2A8}" dt="2023-02-27T13:23:48.773" v="92" actId="14100"/>
          <ac:spMkLst>
            <pc:docMk/>
            <pc:sldMk cId="376898949" sldId="302"/>
            <ac:spMk id="2" creationId="{F07D3B90-5DAA-F130-A9AC-6C5DACD66132}"/>
          </ac:spMkLst>
        </pc:spChg>
        <pc:spChg chg="mod">
          <ac:chgData name="James Drew" userId="7bac6938-da9f-4849-b7bb-5bcb1c7aced0" providerId="ADAL" clId="{9260555B-DD53-4718-9CE0-DCC0A152B2A8}" dt="2023-02-27T13:24:21.981" v="103" actId="6549"/>
          <ac:spMkLst>
            <pc:docMk/>
            <pc:sldMk cId="376898949" sldId="302"/>
            <ac:spMk id="3" creationId="{041B63AC-B477-0120-9BAB-679FDBB16866}"/>
          </ac:spMkLst>
        </pc:spChg>
      </pc:sldChg>
      <pc:sldChg chg="modSp new mod">
        <pc:chgData name="James Drew" userId="7bac6938-da9f-4849-b7bb-5bcb1c7aced0" providerId="ADAL" clId="{9260555B-DD53-4718-9CE0-DCC0A152B2A8}" dt="2023-02-27T13:32:11.330" v="137" actId="14100"/>
        <pc:sldMkLst>
          <pc:docMk/>
          <pc:sldMk cId="723436403" sldId="303"/>
        </pc:sldMkLst>
        <pc:spChg chg="mod">
          <ac:chgData name="James Drew" userId="7bac6938-da9f-4849-b7bb-5bcb1c7aced0" providerId="ADAL" clId="{9260555B-DD53-4718-9CE0-DCC0A152B2A8}" dt="2023-02-27T13:25:38.162" v="115" actId="14100"/>
          <ac:spMkLst>
            <pc:docMk/>
            <pc:sldMk cId="723436403" sldId="303"/>
            <ac:spMk id="2" creationId="{16AC305E-9392-F3A0-06AF-81E153549437}"/>
          </ac:spMkLst>
        </pc:spChg>
        <pc:spChg chg="mod">
          <ac:chgData name="James Drew" userId="7bac6938-da9f-4849-b7bb-5bcb1c7aced0" providerId="ADAL" clId="{9260555B-DD53-4718-9CE0-DCC0A152B2A8}" dt="2023-02-27T13:32:11.330" v="137" actId="14100"/>
          <ac:spMkLst>
            <pc:docMk/>
            <pc:sldMk cId="723436403" sldId="303"/>
            <ac:spMk id="3" creationId="{E692A6B8-6E23-8969-3DC0-9FFA0DCD1E4A}"/>
          </ac:spMkLst>
        </pc:spChg>
      </pc:sldChg>
      <pc:sldChg chg="modSp new mod">
        <pc:chgData name="James Drew" userId="7bac6938-da9f-4849-b7bb-5bcb1c7aced0" providerId="ADAL" clId="{9260555B-DD53-4718-9CE0-DCC0A152B2A8}" dt="2023-02-27T13:42:04.979" v="156" actId="5793"/>
        <pc:sldMkLst>
          <pc:docMk/>
          <pc:sldMk cId="425228574" sldId="304"/>
        </pc:sldMkLst>
        <pc:spChg chg="mod">
          <ac:chgData name="James Drew" userId="7bac6938-da9f-4849-b7bb-5bcb1c7aced0" providerId="ADAL" clId="{9260555B-DD53-4718-9CE0-DCC0A152B2A8}" dt="2023-02-27T13:33:27.219" v="141" actId="1076"/>
          <ac:spMkLst>
            <pc:docMk/>
            <pc:sldMk cId="425228574" sldId="304"/>
            <ac:spMk id="2" creationId="{4F021FC7-05B1-E3E2-C0EF-85320D5E14DC}"/>
          </ac:spMkLst>
        </pc:spChg>
        <pc:spChg chg="mod">
          <ac:chgData name="James Drew" userId="7bac6938-da9f-4849-b7bb-5bcb1c7aced0" providerId="ADAL" clId="{9260555B-DD53-4718-9CE0-DCC0A152B2A8}" dt="2023-02-27T13:42:04.979" v="156" actId="5793"/>
          <ac:spMkLst>
            <pc:docMk/>
            <pc:sldMk cId="425228574" sldId="304"/>
            <ac:spMk id="3" creationId="{68C9739C-5598-1B8C-123C-90DEE9C54B4B}"/>
          </ac:spMkLst>
        </pc:spChg>
      </pc:sldChg>
      <pc:sldChg chg="modSp new mod">
        <pc:chgData name="James Drew" userId="7bac6938-da9f-4849-b7bb-5bcb1c7aced0" providerId="ADAL" clId="{9260555B-DD53-4718-9CE0-DCC0A152B2A8}" dt="2023-02-27T13:43:47.834" v="166" actId="20577"/>
        <pc:sldMkLst>
          <pc:docMk/>
          <pc:sldMk cId="2536482204" sldId="305"/>
        </pc:sldMkLst>
        <pc:spChg chg="mod">
          <ac:chgData name="James Drew" userId="7bac6938-da9f-4849-b7bb-5bcb1c7aced0" providerId="ADAL" clId="{9260555B-DD53-4718-9CE0-DCC0A152B2A8}" dt="2023-02-27T13:42:37.299" v="159" actId="1076"/>
          <ac:spMkLst>
            <pc:docMk/>
            <pc:sldMk cId="2536482204" sldId="305"/>
            <ac:spMk id="2" creationId="{8EF6D4F8-1C15-CB2B-8F70-9E37660A10C2}"/>
          </ac:spMkLst>
        </pc:spChg>
        <pc:spChg chg="mod">
          <ac:chgData name="James Drew" userId="7bac6938-da9f-4849-b7bb-5bcb1c7aced0" providerId="ADAL" clId="{9260555B-DD53-4718-9CE0-DCC0A152B2A8}" dt="2023-02-27T13:43:47.834" v="166" actId="20577"/>
          <ac:spMkLst>
            <pc:docMk/>
            <pc:sldMk cId="2536482204" sldId="305"/>
            <ac:spMk id="3" creationId="{25C528B1-1015-9A69-B70C-682B0F30965C}"/>
          </ac:spMkLst>
        </pc:spChg>
      </pc:sldChg>
      <pc:sldChg chg="delSp modSp new mod">
        <pc:chgData name="James Drew" userId="7bac6938-da9f-4849-b7bb-5bcb1c7aced0" providerId="ADAL" clId="{9260555B-DD53-4718-9CE0-DCC0A152B2A8}" dt="2023-02-27T13:44:21.344" v="172" actId="14100"/>
        <pc:sldMkLst>
          <pc:docMk/>
          <pc:sldMk cId="4087065122" sldId="306"/>
        </pc:sldMkLst>
        <pc:spChg chg="del">
          <ac:chgData name="James Drew" userId="7bac6938-da9f-4849-b7bb-5bcb1c7aced0" providerId="ADAL" clId="{9260555B-DD53-4718-9CE0-DCC0A152B2A8}" dt="2023-02-27T13:44:14.856" v="170" actId="478"/>
          <ac:spMkLst>
            <pc:docMk/>
            <pc:sldMk cId="4087065122" sldId="306"/>
            <ac:spMk id="2" creationId="{FF0A2FFD-7148-81C2-0D86-3E267F6A50AA}"/>
          </ac:spMkLst>
        </pc:spChg>
        <pc:spChg chg="mod">
          <ac:chgData name="James Drew" userId="7bac6938-da9f-4849-b7bb-5bcb1c7aced0" providerId="ADAL" clId="{9260555B-DD53-4718-9CE0-DCC0A152B2A8}" dt="2023-02-27T13:44:21.344" v="172" actId="14100"/>
          <ac:spMkLst>
            <pc:docMk/>
            <pc:sldMk cId="4087065122" sldId="306"/>
            <ac:spMk id="3" creationId="{ED66F6B1-A622-E4A9-9BE9-3395008FACD0}"/>
          </ac:spMkLst>
        </pc:spChg>
      </pc:sldChg>
      <pc:sldChg chg="modSp new mod">
        <pc:chgData name="James Drew" userId="7bac6938-da9f-4849-b7bb-5bcb1c7aced0" providerId="ADAL" clId="{9260555B-DD53-4718-9CE0-DCC0A152B2A8}" dt="2023-02-27T13:48:35.233" v="191" actId="122"/>
        <pc:sldMkLst>
          <pc:docMk/>
          <pc:sldMk cId="4248678348" sldId="307"/>
        </pc:sldMkLst>
        <pc:spChg chg="mod">
          <ac:chgData name="James Drew" userId="7bac6938-da9f-4849-b7bb-5bcb1c7aced0" providerId="ADAL" clId="{9260555B-DD53-4718-9CE0-DCC0A152B2A8}" dt="2023-02-27T13:47:30.820" v="176" actId="1076"/>
          <ac:spMkLst>
            <pc:docMk/>
            <pc:sldMk cId="4248678348" sldId="307"/>
            <ac:spMk id="2" creationId="{1BE5FA8D-712D-FFC0-4BC4-07A60A1C49C4}"/>
          </ac:spMkLst>
        </pc:spChg>
        <pc:spChg chg="mod">
          <ac:chgData name="James Drew" userId="7bac6938-da9f-4849-b7bb-5bcb1c7aced0" providerId="ADAL" clId="{9260555B-DD53-4718-9CE0-DCC0A152B2A8}" dt="2023-02-27T13:48:35.233" v="191" actId="122"/>
          <ac:spMkLst>
            <pc:docMk/>
            <pc:sldMk cId="4248678348" sldId="307"/>
            <ac:spMk id="3" creationId="{C72DB549-C4A8-81BA-3DEE-4D43F49F53DE}"/>
          </ac:spMkLst>
        </pc:spChg>
      </pc:sldChg>
      <pc:sldChg chg="delSp modSp new mod">
        <pc:chgData name="James Drew" userId="7bac6938-da9f-4849-b7bb-5bcb1c7aced0" providerId="ADAL" clId="{9260555B-DD53-4718-9CE0-DCC0A152B2A8}" dt="2023-02-27T13:49:34.774" v="209" actId="5793"/>
        <pc:sldMkLst>
          <pc:docMk/>
          <pc:sldMk cId="2306613592" sldId="308"/>
        </pc:sldMkLst>
        <pc:spChg chg="del">
          <ac:chgData name="James Drew" userId="7bac6938-da9f-4849-b7bb-5bcb1c7aced0" providerId="ADAL" clId="{9260555B-DD53-4718-9CE0-DCC0A152B2A8}" dt="2023-02-27T13:49:02.639" v="194" actId="21"/>
          <ac:spMkLst>
            <pc:docMk/>
            <pc:sldMk cId="2306613592" sldId="308"/>
            <ac:spMk id="2" creationId="{AA5A3AB6-4CD1-AE57-7ECB-4CAF04FC31B3}"/>
          </ac:spMkLst>
        </pc:spChg>
        <pc:spChg chg="mod">
          <ac:chgData name="James Drew" userId="7bac6938-da9f-4849-b7bb-5bcb1c7aced0" providerId="ADAL" clId="{9260555B-DD53-4718-9CE0-DCC0A152B2A8}" dt="2023-02-27T13:49:34.774" v="209" actId="5793"/>
          <ac:spMkLst>
            <pc:docMk/>
            <pc:sldMk cId="2306613592" sldId="308"/>
            <ac:spMk id="3" creationId="{C6F734F8-39EF-DCD1-87C4-49CB2C799CE0}"/>
          </ac:spMkLst>
        </pc:spChg>
      </pc:sldChg>
      <pc:sldChg chg="delSp modSp new mod">
        <pc:chgData name="James Drew" userId="7bac6938-da9f-4849-b7bb-5bcb1c7aced0" providerId="ADAL" clId="{9260555B-DD53-4718-9CE0-DCC0A152B2A8}" dt="2023-02-27T13:50:27.852" v="224" actId="5793"/>
        <pc:sldMkLst>
          <pc:docMk/>
          <pc:sldMk cId="2654024951" sldId="309"/>
        </pc:sldMkLst>
        <pc:spChg chg="del">
          <ac:chgData name="James Drew" userId="7bac6938-da9f-4849-b7bb-5bcb1c7aced0" providerId="ADAL" clId="{9260555B-DD53-4718-9CE0-DCC0A152B2A8}" dt="2023-02-27T13:49:59.033" v="212" actId="21"/>
          <ac:spMkLst>
            <pc:docMk/>
            <pc:sldMk cId="2654024951" sldId="309"/>
            <ac:spMk id="2" creationId="{4A8DE5BB-F6E7-FD44-169F-5F3FDAD3C140}"/>
          </ac:spMkLst>
        </pc:spChg>
        <pc:spChg chg="mod">
          <ac:chgData name="James Drew" userId="7bac6938-da9f-4849-b7bb-5bcb1c7aced0" providerId="ADAL" clId="{9260555B-DD53-4718-9CE0-DCC0A152B2A8}" dt="2023-02-27T13:50:27.852" v="224" actId="5793"/>
          <ac:spMkLst>
            <pc:docMk/>
            <pc:sldMk cId="2654024951" sldId="309"/>
            <ac:spMk id="3" creationId="{D5FCB2E1-6062-B05D-7169-BD6283F0DDA9}"/>
          </ac:spMkLst>
        </pc:spChg>
      </pc:sldChg>
      <pc:sldChg chg="delSp modSp new mod ord">
        <pc:chgData name="James Drew" userId="7bac6938-da9f-4849-b7bb-5bcb1c7aced0" providerId="ADAL" clId="{9260555B-DD53-4718-9CE0-DCC0A152B2A8}" dt="2023-02-27T17:07:35.081" v="285"/>
        <pc:sldMkLst>
          <pc:docMk/>
          <pc:sldMk cId="3856276441" sldId="310"/>
        </pc:sldMkLst>
        <pc:spChg chg="del">
          <ac:chgData name="James Drew" userId="7bac6938-da9f-4849-b7bb-5bcb1c7aced0" providerId="ADAL" clId="{9260555B-DD53-4718-9CE0-DCC0A152B2A8}" dt="2023-02-27T13:50:35.823" v="227" actId="21"/>
          <ac:spMkLst>
            <pc:docMk/>
            <pc:sldMk cId="3856276441" sldId="310"/>
            <ac:spMk id="2" creationId="{2DD01481-B9BF-AB6D-68ED-07DDCAE59468}"/>
          </ac:spMkLst>
        </pc:spChg>
        <pc:spChg chg="mod">
          <ac:chgData name="James Drew" userId="7bac6938-da9f-4849-b7bb-5bcb1c7aced0" providerId="ADAL" clId="{9260555B-DD53-4718-9CE0-DCC0A152B2A8}" dt="2023-02-27T13:50:59.028" v="234" actId="5793"/>
          <ac:spMkLst>
            <pc:docMk/>
            <pc:sldMk cId="3856276441" sldId="310"/>
            <ac:spMk id="3" creationId="{644DE50E-18DE-0D5E-15D9-82003A7334B6}"/>
          </ac:spMkLst>
        </pc:spChg>
      </pc:sldChg>
      <pc:sldChg chg="modSp new mod">
        <pc:chgData name="James Drew" userId="7bac6938-da9f-4849-b7bb-5bcb1c7aced0" providerId="ADAL" clId="{9260555B-DD53-4718-9CE0-DCC0A152B2A8}" dt="2023-02-27T13:52:26.427" v="245" actId="13926"/>
        <pc:sldMkLst>
          <pc:docMk/>
          <pc:sldMk cId="1051353963" sldId="311"/>
        </pc:sldMkLst>
        <pc:spChg chg="mod">
          <ac:chgData name="James Drew" userId="7bac6938-da9f-4849-b7bb-5bcb1c7aced0" providerId="ADAL" clId="{9260555B-DD53-4718-9CE0-DCC0A152B2A8}" dt="2023-02-27T13:52:09.880" v="242" actId="1076"/>
          <ac:spMkLst>
            <pc:docMk/>
            <pc:sldMk cId="1051353963" sldId="311"/>
            <ac:spMk id="2" creationId="{AE9AE798-7291-8565-F2FC-F1F596DB26AF}"/>
          </ac:spMkLst>
        </pc:spChg>
        <pc:spChg chg="mod">
          <ac:chgData name="James Drew" userId="7bac6938-da9f-4849-b7bb-5bcb1c7aced0" providerId="ADAL" clId="{9260555B-DD53-4718-9CE0-DCC0A152B2A8}" dt="2023-02-27T13:52:26.427" v="245" actId="13926"/>
          <ac:spMkLst>
            <pc:docMk/>
            <pc:sldMk cId="1051353963" sldId="311"/>
            <ac:spMk id="3" creationId="{78FE46BD-928C-C253-421E-4DF28426FEEC}"/>
          </ac:spMkLst>
        </pc:spChg>
      </pc:sldChg>
      <pc:sldChg chg="modSp new mod">
        <pc:chgData name="James Drew" userId="7bac6938-da9f-4849-b7bb-5bcb1c7aced0" providerId="ADAL" clId="{9260555B-DD53-4718-9CE0-DCC0A152B2A8}" dt="2023-02-27T17:04:23.967" v="283" actId="1076"/>
        <pc:sldMkLst>
          <pc:docMk/>
          <pc:sldMk cId="29958039" sldId="312"/>
        </pc:sldMkLst>
        <pc:spChg chg="mod">
          <ac:chgData name="James Drew" userId="7bac6938-da9f-4849-b7bb-5bcb1c7aced0" providerId="ADAL" clId="{9260555B-DD53-4718-9CE0-DCC0A152B2A8}" dt="2023-02-27T17:04:23.967" v="283" actId="1076"/>
          <ac:spMkLst>
            <pc:docMk/>
            <pc:sldMk cId="29958039" sldId="312"/>
            <ac:spMk id="2" creationId="{742EDDE1-0A93-8C6D-49B4-86CCF171ADF3}"/>
          </ac:spMkLst>
        </pc:spChg>
        <pc:spChg chg="mod">
          <ac:chgData name="James Drew" userId="7bac6938-da9f-4849-b7bb-5bcb1c7aced0" providerId="ADAL" clId="{9260555B-DD53-4718-9CE0-DCC0A152B2A8}" dt="2023-02-27T17:04:17.040" v="282" actId="20577"/>
          <ac:spMkLst>
            <pc:docMk/>
            <pc:sldMk cId="29958039" sldId="312"/>
            <ac:spMk id="3" creationId="{34DC186A-6C40-2655-572B-360F0267ADE3}"/>
          </ac:spMkLst>
        </pc:spChg>
      </pc:sldChg>
      <pc:sldChg chg="delSp modSp new mod">
        <pc:chgData name="James Drew" userId="7bac6938-da9f-4849-b7bb-5bcb1c7aced0" providerId="ADAL" clId="{9260555B-DD53-4718-9CE0-DCC0A152B2A8}" dt="2023-02-27T17:21:14.282" v="353" actId="21"/>
        <pc:sldMkLst>
          <pc:docMk/>
          <pc:sldMk cId="743842971" sldId="313"/>
        </pc:sldMkLst>
        <pc:spChg chg="mod">
          <ac:chgData name="James Drew" userId="7bac6938-da9f-4849-b7bb-5bcb1c7aced0" providerId="ADAL" clId="{9260555B-DD53-4718-9CE0-DCC0A152B2A8}" dt="2023-02-27T17:08:46.623" v="290" actId="1076"/>
          <ac:spMkLst>
            <pc:docMk/>
            <pc:sldMk cId="743842971" sldId="313"/>
            <ac:spMk id="2" creationId="{F388977D-88A3-9528-2393-D94C4D416299}"/>
          </ac:spMkLst>
        </pc:spChg>
        <pc:spChg chg="mod">
          <ac:chgData name="James Drew" userId="7bac6938-da9f-4849-b7bb-5bcb1c7aced0" providerId="ADAL" clId="{9260555B-DD53-4718-9CE0-DCC0A152B2A8}" dt="2023-02-27T17:09:17.030" v="299" actId="20577"/>
          <ac:spMkLst>
            <pc:docMk/>
            <pc:sldMk cId="743842971" sldId="313"/>
            <ac:spMk id="3" creationId="{DD8C3772-A0AC-E995-3DEE-C72B61ACB7F3}"/>
          </ac:spMkLst>
        </pc:spChg>
        <pc:spChg chg="del mod">
          <ac:chgData name="James Drew" userId="7bac6938-da9f-4849-b7bb-5bcb1c7aced0" providerId="ADAL" clId="{9260555B-DD53-4718-9CE0-DCC0A152B2A8}" dt="2023-02-27T17:21:14.282" v="353" actId="21"/>
          <ac:spMkLst>
            <pc:docMk/>
            <pc:sldMk cId="743842971" sldId="313"/>
            <ac:spMk id="4" creationId="{BA37CD45-C815-2C23-564C-AE27F6A24F05}"/>
          </ac:spMkLst>
        </pc:spChg>
      </pc:sldChg>
      <pc:sldChg chg="delSp modSp new mod">
        <pc:chgData name="James Drew" userId="7bac6938-da9f-4849-b7bb-5bcb1c7aced0" providerId="ADAL" clId="{9260555B-DD53-4718-9CE0-DCC0A152B2A8}" dt="2023-02-27T17:21:06.889" v="351" actId="478"/>
        <pc:sldMkLst>
          <pc:docMk/>
          <pc:sldMk cId="3574064877" sldId="314"/>
        </pc:sldMkLst>
        <pc:spChg chg="mod">
          <ac:chgData name="James Drew" userId="7bac6938-da9f-4849-b7bb-5bcb1c7aced0" providerId="ADAL" clId="{9260555B-DD53-4718-9CE0-DCC0A152B2A8}" dt="2023-02-27T17:12:10.283" v="309" actId="14100"/>
          <ac:spMkLst>
            <pc:docMk/>
            <pc:sldMk cId="3574064877" sldId="314"/>
            <ac:spMk id="2" creationId="{6594AADD-4CC6-79EA-4A6D-EF0378A7749D}"/>
          </ac:spMkLst>
        </pc:spChg>
        <pc:spChg chg="mod">
          <ac:chgData name="James Drew" userId="7bac6938-da9f-4849-b7bb-5bcb1c7aced0" providerId="ADAL" clId="{9260555B-DD53-4718-9CE0-DCC0A152B2A8}" dt="2023-02-27T17:12:21.073" v="312" actId="20577"/>
          <ac:spMkLst>
            <pc:docMk/>
            <pc:sldMk cId="3574064877" sldId="314"/>
            <ac:spMk id="3" creationId="{74D03E73-70D0-98F2-364C-40729C2D5F77}"/>
          </ac:spMkLst>
        </pc:spChg>
        <pc:spChg chg="del">
          <ac:chgData name="James Drew" userId="7bac6938-da9f-4849-b7bb-5bcb1c7aced0" providerId="ADAL" clId="{9260555B-DD53-4718-9CE0-DCC0A152B2A8}" dt="2023-02-27T17:21:06.889" v="351" actId="478"/>
          <ac:spMkLst>
            <pc:docMk/>
            <pc:sldMk cId="3574064877" sldId="314"/>
            <ac:spMk id="4" creationId="{2F62C1BD-EB3C-288E-F657-645D4E6F6592}"/>
          </ac:spMkLst>
        </pc:spChg>
      </pc:sldChg>
      <pc:sldChg chg="delSp modSp new mod">
        <pc:chgData name="James Drew" userId="7bac6938-da9f-4849-b7bb-5bcb1c7aced0" providerId="ADAL" clId="{9260555B-DD53-4718-9CE0-DCC0A152B2A8}" dt="2023-02-27T17:14:27.547" v="323" actId="13926"/>
        <pc:sldMkLst>
          <pc:docMk/>
          <pc:sldMk cId="2677922615" sldId="315"/>
        </pc:sldMkLst>
        <pc:spChg chg="del">
          <ac:chgData name="James Drew" userId="7bac6938-da9f-4849-b7bb-5bcb1c7aced0" providerId="ADAL" clId="{9260555B-DD53-4718-9CE0-DCC0A152B2A8}" dt="2023-02-27T17:12:59.489" v="314" actId="21"/>
          <ac:spMkLst>
            <pc:docMk/>
            <pc:sldMk cId="2677922615" sldId="315"/>
            <ac:spMk id="2" creationId="{9C42C79B-C9D5-BB72-F765-ABF1E1297173}"/>
          </ac:spMkLst>
        </pc:spChg>
        <pc:spChg chg="mod">
          <ac:chgData name="James Drew" userId="7bac6938-da9f-4849-b7bb-5bcb1c7aced0" providerId="ADAL" clId="{9260555B-DD53-4718-9CE0-DCC0A152B2A8}" dt="2023-02-27T17:14:27.547" v="323" actId="13926"/>
          <ac:spMkLst>
            <pc:docMk/>
            <pc:sldMk cId="2677922615" sldId="315"/>
            <ac:spMk id="3" creationId="{C4CF0EC4-F275-9A3A-D19B-98D161435D26}"/>
          </ac:spMkLst>
        </pc:spChg>
        <pc:spChg chg="del">
          <ac:chgData name="James Drew" userId="7bac6938-da9f-4849-b7bb-5bcb1c7aced0" providerId="ADAL" clId="{9260555B-DD53-4718-9CE0-DCC0A152B2A8}" dt="2023-02-27T17:13:09.820" v="316" actId="21"/>
          <ac:spMkLst>
            <pc:docMk/>
            <pc:sldMk cId="2677922615" sldId="315"/>
            <ac:spMk id="4" creationId="{C535FD66-1772-D16D-2849-E4E35797BE35}"/>
          </ac:spMkLst>
        </pc:spChg>
      </pc:sldChg>
      <pc:sldChg chg="delSp modSp new mod">
        <pc:chgData name="James Drew" userId="7bac6938-da9f-4849-b7bb-5bcb1c7aced0" providerId="ADAL" clId="{9260555B-DD53-4718-9CE0-DCC0A152B2A8}" dt="2023-02-27T17:21:19.116" v="355" actId="478"/>
        <pc:sldMkLst>
          <pc:docMk/>
          <pc:sldMk cId="3777307973" sldId="316"/>
        </pc:sldMkLst>
        <pc:spChg chg="mod">
          <ac:chgData name="James Drew" userId="7bac6938-da9f-4849-b7bb-5bcb1c7aced0" providerId="ADAL" clId="{9260555B-DD53-4718-9CE0-DCC0A152B2A8}" dt="2023-02-27T17:17:20.969" v="328" actId="1076"/>
          <ac:spMkLst>
            <pc:docMk/>
            <pc:sldMk cId="3777307973" sldId="316"/>
            <ac:spMk id="2" creationId="{9B9EEF3D-987C-EC87-C084-5C3A5F093861}"/>
          </ac:spMkLst>
        </pc:spChg>
        <pc:spChg chg="mod">
          <ac:chgData name="James Drew" userId="7bac6938-da9f-4849-b7bb-5bcb1c7aced0" providerId="ADAL" clId="{9260555B-DD53-4718-9CE0-DCC0A152B2A8}" dt="2023-02-27T17:18:11.853" v="338" actId="20577"/>
          <ac:spMkLst>
            <pc:docMk/>
            <pc:sldMk cId="3777307973" sldId="316"/>
            <ac:spMk id="3" creationId="{3767CC64-2D83-B06D-AED4-A10FAB316643}"/>
          </ac:spMkLst>
        </pc:spChg>
        <pc:spChg chg="del mod">
          <ac:chgData name="James Drew" userId="7bac6938-da9f-4849-b7bb-5bcb1c7aced0" providerId="ADAL" clId="{9260555B-DD53-4718-9CE0-DCC0A152B2A8}" dt="2023-02-27T17:21:19.116" v="355" actId="478"/>
          <ac:spMkLst>
            <pc:docMk/>
            <pc:sldMk cId="3777307973" sldId="316"/>
            <ac:spMk id="4" creationId="{027EFFE9-BB3B-4FFE-8D9B-753E09A3FFFD}"/>
          </ac:spMkLst>
        </pc:spChg>
      </pc:sldChg>
      <pc:sldChg chg="delSp modSp new mod">
        <pc:chgData name="James Drew" userId="7bac6938-da9f-4849-b7bb-5bcb1c7aced0" providerId="ADAL" clId="{9260555B-DD53-4718-9CE0-DCC0A152B2A8}" dt="2023-02-27T17:21:03.772" v="350" actId="478"/>
        <pc:sldMkLst>
          <pc:docMk/>
          <pc:sldMk cId="233235204" sldId="317"/>
        </pc:sldMkLst>
        <pc:spChg chg="mod">
          <ac:chgData name="James Drew" userId="7bac6938-da9f-4849-b7bb-5bcb1c7aced0" providerId="ADAL" clId="{9260555B-DD53-4718-9CE0-DCC0A152B2A8}" dt="2023-02-27T17:20:08.215" v="342" actId="1076"/>
          <ac:spMkLst>
            <pc:docMk/>
            <pc:sldMk cId="233235204" sldId="317"/>
            <ac:spMk id="2" creationId="{0F480380-5EFF-44FC-7473-29FE2B812CB7}"/>
          </ac:spMkLst>
        </pc:spChg>
        <pc:spChg chg="mod">
          <ac:chgData name="James Drew" userId="7bac6938-da9f-4849-b7bb-5bcb1c7aced0" providerId="ADAL" clId="{9260555B-DD53-4718-9CE0-DCC0A152B2A8}" dt="2023-02-27T17:21:00.451" v="349" actId="14100"/>
          <ac:spMkLst>
            <pc:docMk/>
            <pc:sldMk cId="233235204" sldId="317"/>
            <ac:spMk id="3" creationId="{2C14B566-3449-B2BA-A692-1307634D5783}"/>
          </ac:spMkLst>
        </pc:spChg>
        <pc:spChg chg="del">
          <ac:chgData name="James Drew" userId="7bac6938-da9f-4849-b7bb-5bcb1c7aced0" providerId="ADAL" clId="{9260555B-DD53-4718-9CE0-DCC0A152B2A8}" dt="2023-02-27T17:21:03.772" v="350" actId="478"/>
          <ac:spMkLst>
            <pc:docMk/>
            <pc:sldMk cId="233235204" sldId="317"/>
            <ac:spMk id="4" creationId="{A8CB2E96-2DCB-31E3-45BA-0F18EBED1B26}"/>
          </ac:spMkLst>
        </pc:spChg>
      </pc:sldChg>
      <pc:sldChg chg="delSp modSp new mod">
        <pc:chgData name="James Drew" userId="7bac6938-da9f-4849-b7bb-5bcb1c7aced0" providerId="ADAL" clId="{9260555B-DD53-4718-9CE0-DCC0A152B2A8}" dt="2023-02-27T17:24:29.300" v="382" actId="5793"/>
        <pc:sldMkLst>
          <pc:docMk/>
          <pc:sldMk cId="569129829" sldId="318"/>
        </pc:sldMkLst>
        <pc:spChg chg="mod">
          <ac:chgData name="James Drew" userId="7bac6938-da9f-4849-b7bb-5bcb1c7aced0" providerId="ADAL" clId="{9260555B-DD53-4718-9CE0-DCC0A152B2A8}" dt="2023-02-27T17:22:34.352" v="361" actId="1076"/>
          <ac:spMkLst>
            <pc:docMk/>
            <pc:sldMk cId="569129829" sldId="318"/>
            <ac:spMk id="2" creationId="{C370F844-3E0F-6560-9A53-BB69939C0851}"/>
          </ac:spMkLst>
        </pc:spChg>
        <pc:spChg chg="mod">
          <ac:chgData name="James Drew" userId="7bac6938-da9f-4849-b7bb-5bcb1c7aced0" providerId="ADAL" clId="{9260555B-DD53-4718-9CE0-DCC0A152B2A8}" dt="2023-02-27T17:24:29.300" v="382" actId="5793"/>
          <ac:spMkLst>
            <pc:docMk/>
            <pc:sldMk cId="569129829" sldId="318"/>
            <ac:spMk id="3" creationId="{AE1EA447-DDC7-91CC-D8AE-BB21FA9C9EAB}"/>
          </ac:spMkLst>
        </pc:spChg>
        <pc:spChg chg="del">
          <ac:chgData name="James Drew" userId="7bac6938-da9f-4849-b7bb-5bcb1c7aced0" providerId="ADAL" clId="{9260555B-DD53-4718-9CE0-DCC0A152B2A8}" dt="2023-02-27T17:22:31" v="360" actId="478"/>
          <ac:spMkLst>
            <pc:docMk/>
            <pc:sldMk cId="569129829" sldId="318"/>
            <ac:spMk id="4" creationId="{7A37E0DC-D514-5CE7-1760-3A4C86BFD2F8}"/>
          </ac:spMkLst>
        </pc:spChg>
      </pc:sldChg>
      <pc:sldChg chg="addSp delSp modSp new mod">
        <pc:chgData name="James Drew" userId="7bac6938-da9f-4849-b7bb-5bcb1c7aced0" providerId="ADAL" clId="{9260555B-DD53-4718-9CE0-DCC0A152B2A8}" dt="2023-02-27T17:31:26.698" v="442" actId="1076"/>
        <pc:sldMkLst>
          <pc:docMk/>
          <pc:sldMk cId="1139581901" sldId="319"/>
        </pc:sldMkLst>
        <pc:spChg chg="del">
          <ac:chgData name="James Drew" userId="7bac6938-da9f-4849-b7bb-5bcb1c7aced0" providerId="ADAL" clId="{9260555B-DD53-4718-9CE0-DCC0A152B2A8}" dt="2023-02-27T17:23:38.388" v="367" actId="478"/>
          <ac:spMkLst>
            <pc:docMk/>
            <pc:sldMk cId="1139581901" sldId="319"/>
            <ac:spMk id="2" creationId="{BC5664E2-C50F-458F-34DA-5C2531F8F7BB}"/>
          </ac:spMkLst>
        </pc:spChg>
        <pc:spChg chg="add mod">
          <ac:chgData name="James Drew" userId="7bac6938-da9f-4849-b7bb-5bcb1c7aced0" providerId="ADAL" clId="{9260555B-DD53-4718-9CE0-DCC0A152B2A8}" dt="2023-02-27T17:31:21.330" v="440" actId="1076"/>
          <ac:spMkLst>
            <pc:docMk/>
            <pc:sldMk cId="1139581901" sldId="319"/>
            <ac:spMk id="5" creationId="{8F316751-3552-E852-56D6-6DAAF928376A}"/>
          </ac:spMkLst>
        </pc:spChg>
        <pc:spChg chg="add mod">
          <ac:chgData name="James Drew" userId="7bac6938-da9f-4849-b7bb-5bcb1c7aced0" providerId="ADAL" clId="{9260555B-DD53-4718-9CE0-DCC0A152B2A8}" dt="2023-02-27T17:31:26.698" v="442" actId="1076"/>
          <ac:spMkLst>
            <pc:docMk/>
            <pc:sldMk cId="1139581901" sldId="319"/>
            <ac:spMk id="6" creationId="{4BA0DB4B-2241-BB64-2A2C-74217319EAD8}"/>
          </ac:spMkLst>
        </pc:spChg>
      </pc:sldChg>
      <pc:sldChg chg="addSp delSp modSp new mod modClrScheme chgLayout">
        <pc:chgData name="James Drew" userId="7bac6938-da9f-4849-b7bb-5bcb1c7aced0" providerId="ADAL" clId="{9260555B-DD53-4718-9CE0-DCC0A152B2A8}" dt="2023-02-27T17:27:51.985" v="414" actId="114"/>
        <pc:sldMkLst>
          <pc:docMk/>
          <pc:sldMk cId="2249779359" sldId="320"/>
        </pc:sldMkLst>
        <pc:spChg chg="mod ord">
          <ac:chgData name="James Drew" userId="7bac6938-da9f-4849-b7bb-5bcb1c7aced0" providerId="ADAL" clId="{9260555B-DD53-4718-9CE0-DCC0A152B2A8}" dt="2023-02-27T17:26:24.844" v="394" actId="27636"/>
          <ac:spMkLst>
            <pc:docMk/>
            <pc:sldMk cId="2249779359" sldId="320"/>
            <ac:spMk id="2" creationId="{E8083A6F-2CFD-4A99-4F8B-149681618AED}"/>
          </ac:spMkLst>
        </pc:spChg>
        <pc:spChg chg="del">
          <ac:chgData name="James Drew" userId="7bac6938-da9f-4849-b7bb-5bcb1c7aced0" providerId="ADAL" clId="{9260555B-DD53-4718-9CE0-DCC0A152B2A8}" dt="2023-02-27T17:25:50.240" v="386" actId="478"/>
          <ac:spMkLst>
            <pc:docMk/>
            <pc:sldMk cId="2249779359" sldId="320"/>
            <ac:spMk id="3" creationId="{B6B5586E-5B13-7CD4-E0DA-E7E6FF7AE045}"/>
          </ac:spMkLst>
        </pc:spChg>
        <pc:spChg chg="mod ord">
          <ac:chgData name="James Drew" userId="7bac6938-da9f-4849-b7bb-5bcb1c7aced0" providerId="ADAL" clId="{9260555B-DD53-4718-9CE0-DCC0A152B2A8}" dt="2023-02-27T17:26:24.819" v="393" actId="700"/>
          <ac:spMkLst>
            <pc:docMk/>
            <pc:sldMk cId="2249779359" sldId="320"/>
            <ac:spMk id="4" creationId="{8370F616-5947-7607-4F2F-5641BCA22C19}"/>
          </ac:spMkLst>
        </pc:spChg>
        <pc:spChg chg="del">
          <ac:chgData name="James Drew" userId="7bac6938-da9f-4849-b7bb-5bcb1c7aced0" providerId="ADAL" clId="{9260555B-DD53-4718-9CE0-DCC0A152B2A8}" dt="2023-02-27T17:26:09.990" v="389" actId="478"/>
          <ac:spMkLst>
            <pc:docMk/>
            <pc:sldMk cId="2249779359" sldId="320"/>
            <ac:spMk id="5" creationId="{EB6B2D9C-9387-8B58-AE9A-0737B1EA2A03}"/>
          </ac:spMkLst>
        </pc:spChg>
        <pc:spChg chg="del">
          <ac:chgData name="James Drew" userId="7bac6938-da9f-4849-b7bb-5bcb1c7aced0" providerId="ADAL" clId="{9260555B-DD53-4718-9CE0-DCC0A152B2A8}" dt="2023-02-27T17:26:24.819" v="393" actId="700"/>
          <ac:spMkLst>
            <pc:docMk/>
            <pc:sldMk cId="2249779359" sldId="320"/>
            <ac:spMk id="6" creationId="{E91BF1C7-0D17-1AC1-778C-80BAC5AA35F5}"/>
          </ac:spMkLst>
        </pc:spChg>
        <pc:spChg chg="del">
          <ac:chgData name="James Drew" userId="7bac6938-da9f-4849-b7bb-5bcb1c7aced0" providerId="ADAL" clId="{9260555B-DD53-4718-9CE0-DCC0A152B2A8}" dt="2023-02-27T17:26:24.819" v="393" actId="700"/>
          <ac:spMkLst>
            <pc:docMk/>
            <pc:sldMk cId="2249779359" sldId="320"/>
            <ac:spMk id="7" creationId="{4D02CDF1-BD31-A962-9FA8-5049358549CE}"/>
          </ac:spMkLst>
        </pc:spChg>
        <pc:spChg chg="del">
          <ac:chgData name="James Drew" userId="7bac6938-da9f-4849-b7bb-5bcb1c7aced0" providerId="ADAL" clId="{9260555B-DD53-4718-9CE0-DCC0A152B2A8}" dt="2023-02-27T17:26:12.054" v="390" actId="478"/>
          <ac:spMkLst>
            <pc:docMk/>
            <pc:sldMk cId="2249779359" sldId="320"/>
            <ac:spMk id="8" creationId="{2ACD6E9E-5036-7ED9-B2F5-5D4D2AEBF442}"/>
          </ac:spMkLst>
        </pc:spChg>
        <pc:spChg chg="del">
          <ac:chgData name="James Drew" userId="7bac6938-da9f-4849-b7bb-5bcb1c7aced0" providerId="ADAL" clId="{9260555B-DD53-4718-9CE0-DCC0A152B2A8}" dt="2023-02-27T17:26:24.819" v="393" actId="700"/>
          <ac:spMkLst>
            <pc:docMk/>
            <pc:sldMk cId="2249779359" sldId="320"/>
            <ac:spMk id="9" creationId="{02F0B30A-2CFC-1418-43AD-C13E6D214A2D}"/>
          </ac:spMkLst>
        </pc:spChg>
        <pc:spChg chg="del">
          <ac:chgData name="James Drew" userId="7bac6938-da9f-4849-b7bb-5bcb1c7aced0" providerId="ADAL" clId="{9260555B-DD53-4718-9CE0-DCC0A152B2A8}" dt="2023-02-27T17:26:24.819" v="393" actId="700"/>
          <ac:spMkLst>
            <pc:docMk/>
            <pc:sldMk cId="2249779359" sldId="320"/>
            <ac:spMk id="10" creationId="{6A2FD3AB-74B9-F5B6-78B8-5EC7D9668134}"/>
          </ac:spMkLst>
        </pc:spChg>
        <pc:spChg chg="del">
          <ac:chgData name="James Drew" userId="7bac6938-da9f-4849-b7bb-5bcb1c7aced0" providerId="ADAL" clId="{9260555B-DD53-4718-9CE0-DCC0A152B2A8}" dt="2023-02-27T17:26:13.404" v="391" actId="478"/>
          <ac:spMkLst>
            <pc:docMk/>
            <pc:sldMk cId="2249779359" sldId="320"/>
            <ac:spMk id="11" creationId="{A4D72AF2-FD13-C606-708E-C332618CC28B}"/>
          </ac:spMkLst>
        </pc:spChg>
        <pc:spChg chg="del">
          <ac:chgData name="James Drew" userId="7bac6938-da9f-4849-b7bb-5bcb1c7aced0" providerId="ADAL" clId="{9260555B-DD53-4718-9CE0-DCC0A152B2A8}" dt="2023-02-27T17:26:24.819" v="393" actId="700"/>
          <ac:spMkLst>
            <pc:docMk/>
            <pc:sldMk cId="2249779359" sldId="320"/>
            <ac:spMk id="12" creationId="{343CDBFB-97FD-DD35-C602-509AD85FD437}"/>
          </ac:spMkLst>
        </pc:spChg>
        <pc:spChg chg="del">
          <ac:chgData name="James Drew" userId="7bac6938-da9f-4849-b7bb-5bcb1c7aced0" providerId="ADAL" clId="{9260555B-DD53-4718-9CE0-DCC0A152B2A8}" dt="2023-02-27T17:26:24.819" v="393" actId="700"/>
          <ac:spMkLst>
            <pc:docMk/>
            <pc:sldMk cId="2249779359" sldId="320"/>
            <ac:spMk id="13" creationId="{C16F0EDC-2DD3-1D2F-3A2F-89B19B8BB535}"/>
          </ac:spMkLst>
        </pc:spChg>
        <pc:spChg chg="del">
          <ac:chgData name="James Drew" userId="7bac6938-da9f-4849-b7bb-5bcb1c7aced0" providerId="ADAL" clId="{9260555B-DD53-4718-9CE0-DCC0A152B2A8}" dt="2023-02-27T17:26:14.680" v="392" actId="478"/>
          <ac:spMkLst>
            <pc:docMk/>
            <pc:sldMk cId="2249779359" sldId="320"/>
            <ac:spMk id="14" creationId="{07B81A9E-A35D-5311-4843-6C8EE1570081}"/>
          </ac:spMkLst>
        </pc:spChg>
        <pc:spChg chg="del">
          <ac:chgData name="James Drew" userId="7bac6938-da9f-4849-b7bb-5bcb1c7aced0" providerId="ADAL" clId="{9260555B-DD53-4718-9CE0-DCC0A152B2A8}" dt="2023-02-27T17:26:24.819" v="393" actId="700"/>
          <ac:spMkLst>
            <pc:docMk/>
            <pc:sldMk cId="2249779359" sldId="320"/>
            <ac:spMk id="15" creationId="{524EF41A-71B0-8B87-0576-186315362F7E}"/>
          </ac:spMkLst>
        </pc:spChg>
        <pc:spChg chg="del">
          <ac:chgData name="James Drew" userId="7bac6938-da9f-4849-b7bb-5bcb1c7aced0" providerId="ADAL" clId="{9260555B-DD53-4718-9CE0-DCC0A152B2A8}" dt="2023-02-27T17:26:24.819" v="393" actId="700"/>
          <ac:spMkLst>
            <pc:docMk/>
            <pc:sldMk cId="2249779359" sldId="320"/>
            <ac:spMk id="16" creationId="{1117E022-BC8B-C050-732C-CB51DD629D0A}"/>
          </ac:spMkLst>
        </pc:spChg>
        <pc:spChg chg="add mod">
          <ac:chgData name="James Drew" userId="7bac6938-da9f-4849-b7bb-5bcb1c7aced0" providerId="ADAL" clId="{9260555B-DD53-4718-9CE0-DCC0A152B2A8}" dt="2023-02-27T17:27:51.985" v="414" actId="114"/>
          <ac:spMkLst>
            <pc:docMk/>
            <pc:sldMk cId="2249779359" sldId="320"/>
            <ac:spMk id="18" creationId="{AD0F6C55-4561-B023-1FDD-41E0CF6890F8}"/>
          </ac:spMkLst>
        </pc:spChg>
        <pc:spChg chg="add mod">
          <ac:chgData name="James Drew" userId="7bac6938-da9f-4849-b7bb-5bcb1c7aced0" providerId="ADAL" clId="{9260555B-DD53-4718-9CE0-DCC0A152B2A8}" dt="2023-02-27T17:27:35.728" v="409" actId="1076"/>
          <ac:spMkLst>
            <pc:docMk/>
            <pc:sldMk cId="2249779359" sldId="320"/>
            <ac:spMk id="20" creationId="{656264BF-BDD9-2435-EDB6-FC702234CD46}"/>
          </ac:spMkLst>
        </pc:spChg>
      </pc:sldChg>
      <pc:sldChg chg="addSp delSp modSp new mod">
        <pc:chgData name="James Drew" userId="7bac6938-da9f-4849-b7bb-5bcb1c7aced0" providerId="ADAL" clId="{9260555B-DD53-4718-9CE0-DCC0A152B2A8}" dt="2023-02-27T17:29:21.149" v="425" actId="13926"/>
        <pc:sldMkLst>
          <pc:docMk/>
          <pc:sldMk cId="1080556723" sldId="321"/>
        </pc:sldMkLst>
        <pc:spChg chg="del mod">
          <ac:chgData name="James Drew" userId="7bac6938-da9f-4849-b7bb-5bcb1c7aced0" providerId="ADAL" clId="{9260555B-DD53-4718-9CE0-DCC0A152B2A8}" dt="2023-02-27T17:28:53.122" v="419" actId="21"/>
          <ac:spMkLst>
            <pc:docMk/>
            <pc:sldMk cId="1080556723" sldId="321"/>
            <ac:spMk id="2" creationId="{6D17F0D9-175C-A562-E013-68BE812D0CA5}"/>
          </ac:spMkLst>
        </pc:spChg>
        <pc:spChg chg="add mod">
          <ac:chgData name="James Drew" userId="7bac6938-da9f-4849-b7bb-5bcb1c7aced0" providerId="ADAL" clId="{9260555B-DD53-4718-9CE0-DCC0A152B2A8}" dt="2023-02-27T17:29:21.149" v="425" actId="13926"/>
          <ac:spMkLst>
            <pc:docMk/>
            <pc:sldMk cId="1080556723" sldId="321"/>
            <ac:spMk id="5" creationId="{695ED957-0484-F761-E288-9606E271EB4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AA88B9-9937-4B4A-BD98-0FD77CEB7380}"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C4D0C290-9C81-4BC4-B274-943285D9F8B1}">
      <dgm:prSet/>
      <dgm:spPr/>
      <dgm:t>
        <a:bodyPr/>
        <a:lstStyle/>
        <a:p>
          <a:r>
            <a:rPr lang="en-GB"/>
            <a:t>Where a couple own land as beneficial joint tenants they can nonetheless be advised to sever their joint tenancy creating a tenancy in common in equal shares and using their wills to ensure the survivor can continue to enjoy the property, or any replacement property with an immediate post-death interest. This advice should be as part of their general estate planning and not solely as a means to reduce the deceased’s share in respect of an assessment for care home fees.</a:t>
          </a:r>
          <a:endParaRPr lang="en-US"/>
        </a:p>
      </dgm:t>
    </dgm:pt>
    <dgm:pt modelId="{84AFD47A-7CA5-43C1-AA2A-7DB16268161D}" type="parTrans" cxnId="{0D5FF2CE-E7E3-493F-B0BD-8B779A5303B8}">
      <dgm:prSet/>
      <dgm:spPr/>
      <dgm:t>
        <a:bodyPr/>
        <a:lstStyle/>
        <a:p>
          <a:endParaRPr lang="en-US"/>
        </a:p>
      </dgm:t>
    </dgm:pt>
    <dgm:pt modelId="{F0143286-7C85-48B8-85C6-B3A3041F903C}" type="sibTrans" cxnId="{0D5FF2CE-E7E3-493F-B0BD-8B779A5303B8}">
      <dgm:prSet/>
      <dgm:spPr/>
      <dgm:t>
        <a:bodyPr/>
        <a:lstStyle/>
        <a:p>
          <a:endParaRPr lang="en-US"/>
        </a:p>
      </dgm:t>
    </dgm:pt>
    <dgm:pt modelId="{45B5434B-3241-4A7A-ABC8-8B4526A1315B}">
      <dgm:prSet/>
      <dgm:spPr/>
      <dgm:t>
        <a:bodyPr/>
        <a:lstStyle/>
        <a:p>
          <a:r>
            <a:rPr lang="en-GB"/>
            <a:t>If the survivor goes into a care home, then it is likely that the property will be sold to pay for the care home fees. However, as the survivor only owns 50% absolutely the local authority can only apply its fees to that share. The other 50% will be invested for the surviving spouse to benefit from the income and the capital will be preserved for the remaindermen. On death of the survivor, the capital will be aggregated with their estate for IHT purposes, and the remaining amount (after IHT is paid on the trust fund (if any)) will pass to the remaindermen.</a:t>
          </a:r>
          <a:endParaRPr lang="en-US"/>
        </a:p>
      </dgm:t>
    </dgm:pt>
    <dgm:pt modelId="{D4A294D5-EE07-498B-B939-BFFDEDCFD2E9}" type="parTrans" cxnId="{A286E897-19A1-42A9-BA55-0B4DE0EDFAA3}">
      <dgm:prSet/>
      <dgm:spPr/>
      <dgm:t>
        <a:bodyPr/>
        <a:lstStyle/>
        <a:p>
          <a:endParaRPr lang="en-US"/>
        </a:p>
      </dgm:t>
    </dgm:pt>
    <dgm:pt modelId="{E286306F-216A-4621-BD17-46AA3D44EBF7}" type="sibTrans" cxnId="{A286E897-19A1-42A9-BA55-0B4DE0EDFAA3}">
      <dgm:prSet/>
      <dgm:spPr/>
      <dgm:t>
        <a:bodyPr/>
        <a:lstStyle/>
        <a:p>
          <a:endParaRPr lang="en-US"/>
        </a:p>
      </dgm:t>
    </dgm:pt>
    <dgm:pt modelId="{C14B1CAE-F867-4C64-8E34-AEFF20AF9817}">
      <dgm:prSet/>
      <dgm:spPr/>
      <dgm:t>
        <a:bodyPr/>
        <a:lstStyle/>
        <a:p>
          <a:r>
            <a:rPr lang="en-GB"/>
            <a:t>Local authorities will carry out investigations in relation to any transfer of assets or change in ownership or structure. A severance to avoid the survivor taking the whole by survivorship may raise suspicion if made near to death and it appears to be being made solely to avoid care home fees.</a:t>
          </a:r>
          <a:endParaRPr lang="en-US"/>
        </a:p>
      </dgm:t>
    </dgm:pt>
    <dgm:pt modelId="{26989972-EC5F-467B-AD79-278812FABDFB}" type="parTrans" cxnId="{5A440901-CE2B-4E37-A92B-77F9DED1021B}">
      <dgm:prSet/>
      <dgm:spPr/>
      <dgm:t>
        <a:bodyPr/>
        <a:lstStyle/>
        <a:p>
          <a:endParaRPr lang="en-US"/>
        </a:p>
      </dgm:t>
    </dgm:pt>
    <dgm:pt modelId="{F55EF59D-2A68-466E-8B55-35E6E77AF1CA}" type="sibTrans" cxnId="{5A440901-CE2B-4E37-A92B-77F9DED1021B}">
      <dgm:prSet/>
      <dgm:spPr/>
      <dgm:t>
        <a:bodyPr/>
        <a:lstStyle/>
        <a:p>
          <a:endParaRPr lang="en-US"/>
        </a:p>
      </dgm:t>
    </dgm:pt>
    <dgm:pt modelId="{C3F4E327-F510-4A5F-91B7-6F807F7182E9}" type="pres">
      <dgm:prSet presAssocID="{29AA88B9-9937-4B4A-BD98-0FD77CEB7380}" presName="Name0" presStyleCnt="0">
        <dgm:presLayoutVars>
          <dgm:dir/>
          <dgm:animLvl val="lvl"/>
          <dgm:resizeHandles val="exact"/>
        </dgm:presLayoutVars>
      </dgm:prSet>
      <dgm:spPr/>
    </dgm:pt>
    <dgm:pt modelId="{588A1F63-9082-49B4-A6B0-9FF62814C9D6}" type="pres">
      <dgm:prSet presAssocID="{C14B1CAE-F867-4C64-8E34-AEFF20AF9817}" presName="boxAndChildren" presStyleCnt="0"/>
      <dgm:spPr/>
    </dgm:pt>
    <dgm:pt modelId="{EF4CC9A2-320A-4394-862F-BFACA9A10F67}" type="pres">
      <dgm:prSet presAssocID="{C14B1CAE-F867-4C64-8E34-AEFF20AF9817}" presName="parentTextBox" presStyleLbl="node1" presStyleIdx="0" presStyleCnt="3"/>
      <dgm:spPr/>
    </dgm:pt>
    <dgm:pt modelId="{5FE88E1D-8ECC-48AA-9007-59AE1D85BFC4}" type="pres">
      <dgm:prSet presAssocID="{E286306F-216A-4621-BD17-46AA3D44EBF7}" presName="sp" presStyleCnt="0"/>
      <dgm:spPr/>
    </dgm:pt>
    <dgm:pt modelId="{3EA9BE5E-AB03-49B7-98FA-2216444E8F12}" type="pres">
      <dgm:prSet presAssocID="{45B5434B-3241-4A7A-ABC8-8B4526A1315B}" presName="arrowAndChildren" presStyleCnt="0"/>
      <dgm:spPr/>
    </dgm:pt>
    <dgm:pt modelId="{1128459F-6E84-456D-BB1A-3EDF0AC7E6F0}" type="pres">
      <dgm:prSet presAssocID="{45B5434B-3241-4A7A-ABC8-8B4526A1315B}" presName="parentTextArrow" presStyleLbl="node1" presStyleIdx="1" presStyleCnt="3"/>
      <dgm:spPr/>
    </dgm:pt>
    <dgm:pt modelId="{D4C4E1F5-41A9-4818-8773-BE6B497141B0}" type="pres">
      <dgm:prSet presAssocID="{F0143286-7C85-48B8-85C6-B3A3041F903C}" presName="sp" presStyleCnt="0"/>
      <dgm:spPr/>
    </dgm:pt>
    <dgm:pt modelId="{C1DBBA3B-30C8-4A61-8992-31C1C0A123BF}" type="pres">
      <dgm:prSet presAssocID="{C4D0C290-9C81-4BC4-B274-943285D9F8B1}" presName="arrowAndChildren" presStyleCnt="0"/>
      <dgm:spPr/>
    </dgm:pt>
    <dgm:pt modelId="{5E31BCC5-84A7-42A7-B592-35A21CF3016A}" type="pres">
      <dgm:prSet presAssocID="{C4D0C290-9C81-4BC4-B274-943285D9F8B1}" presName="parentTextArrow" presStyleLbl="node1" presStyleIdx="2" presStyleCnt="3"/>
      <dgm:spPr/>
    </dgm:pt>
  </dgm:ptLst>
  <dgm:cxnLst>
    <dgm:cxn modelId="{5A440901-CE2B-4E37-A92B-77F9DED1021B}" srcId="{29AA88B9-9937-4B4A-BD98-0FD77CEB7380}" destId="{C14B1CAE-F867-4C64-8E34-AEFF20AF9817}" srcOrd="2" destOrd="0" parTransId="{26989972-EC5F-467B-AD79-278812FABDFB}" sibTransId="{F55EF59D-2A68-466E-8B55-35E6E77AF1CA}"/>
    <dgm:cxn modelId="{A286E897-19A1-42A9-BA55-0B4DE0EDFAA3}" srcId="{29AA88B9-9937-4B4A-BD98-0FD77CEB7380}" destId="{45B5434B-3241-4A7A-ABC8-8B4526A1315B}" srcOrd="1" destOrd="0" parTransId="{D4A294D5-EE07-498B-B939-BFFDEDCFD2E9}" sibTransId="{E286306F-216A-4621-BD17-46AA3D44EBF7}"/>
    <dgm:cxn modelId="{6CA27BC3-64D2-427F-966F-D4081D54283B}" type="presOf" srcId="{C14B1CAE-F867-4C64-8E34-AEFF20AF9817}" destId="{EF4CC9A2-320A-4394-862F-BFACA9A10F67}" srcOrd="0" destOrd="0" presId="urn:microsoft.com/office/officeart/2005/8/layout/process4"/>
    <dgm:cxn modelId="{EFCDA4C3-5467-42A9-8A9C-4CA1DEF65601}" type="presOf" srcId="{45B5434B-3241-4A7A-ABC8-8B4526A1315B}" destId="{1128459F-6E84-456D-BB1A-3EDF0AC7E6F0}" srcOrd="0" destOrd="0" presId="urn:microsoft.com/office/officeart/2005/8/layout/process4"/>
    <dgm:cxn modelId="{0D5FF2CE-E7E3-493F-B0BD-8B779A5303B8}" srcId="{29AA88B9-9937-4B4A-BD98-0FD77CEB7380}" destId="{C4D0C290-9C81-4BC4-B274-943285D9F8B1}" srcOrd="0" destOrd="0" parTransId="{84AFD47A-7CA5-43C1-AA2A-7DB16268161D}" sibTransId="{F0143286-7C85-48B8-85C6-B3A3041F903C}"/>
    <dgm:cxn modelId="{C9C636DD-A0F7-445C-AE19-E28F6C5A087D}" type="presOf" srcId="{C4D0C290-9C81-4BC4-B274-943285D9F8B1}" destId="{5E31BCC5-84A7-42A7-B592-35A21CF3016A}" srcOrd="0" destOrd="0" presId="urn:microsoft.com/office/officeart/2005/8/layout/process4"/>
    <dgm:cxn modelId="{FBD83DE1-F6C8-4825-8CAE-25CB9CFE762C}" type="presOf" srcId="{29AA88B9-9937-4B4A-BD98-0FD77CEB7380}" destId="{C3F4E327-F510-4A5F-91B7-6F807F7182E9}" srcOrd="0" destOrd="0" presId="urn:microsoft.com/office/officeart/2005/8/layout/process4"/>
    <dgm:cxn modelId="{F2EDC4BF-837C-4C19-A37B-0166AD238048}" type="presParOf" srcId="{C3F4E327-F510-4A5F-91B7-6F807F7182E9}" destId="{588A1F63-9082-49B4-A6B0-9FF62814C9D6}" srcOrd="0" destOrd="0" presId="urn:microsoft.com/office/officeart/2005/8/layout/process4"/>
    <dgm:cxn modelId="{D3149ACC-1874-430C-8E57-54C5E014E44D}" type="presParOf" srcId="{588A1F63-9082-49B4-A6B0-9FF62814C9D6}" destId="{EF4CC9A2-320A-4394-862F-BFACA9A10F67}" srcOrd="0" destOrd="0" presId="urn:microsoft.com/office/officeart/2005/8/layout/process4"/>
    <dgm:cxn modelId="{03145CB3-16AB-45A9-B897-AF9A66CDE975}" type="presParOf" srcId="{C3F4E327-F510-4A5F-91B7-6F807F7182E9}" destId="{5FE88E1D-8ECC-48AA-9007-59AE1D85BFC4}" srcOrd="1" destOrd="0" presId="urn:microsoft.com/office/officeart/2005/8/layout/process4"/>
    <dgm:cxn modelId="{393B5014-8DC1-41C1-B120-82398291D917}" type="presParOf" srcId="{C3F4E327-F510-4A5F-91B7-6F807F7182E9}" destId="{3EA9BE5E-AB03-49B7-98FA-2216444E8F12}" srcOrd="2" destOrd="0" presId="urn:microsoft.com/office/officeart/2005/8/layout/process4"/>
    <dgm:cxn modelId="{97C81E04-48AA-4FF7-A0F6-736EC7F22C00}" type="presParOf" srcId="{3EA9BE5E-AB03-49B7-98FA-2216444E8F12}" destId="{1128459F-6E84-456D-BB1A-3EDF0AC7E6F0}" srcOrd="0" destOrd="0" presId="urn:microsoft.com/office/officeart/2005/8/layout/process4"/>
    <dgm:cxn modelId="{40B9E43B-C14B-402E-9B19-51988547C4E1}" type="presParOf" srcId="{C3F4E327-F510-4A5F-91B7-6F807F7182E9}" destId="{D4C4E1F5-41A9-4818-8773-BE6B497141B0}" srcOrd="3" destOrd="0" presId="urn:microsoft.com/office/officeart/2005/8/layout/process4"/>
    <dgm:cxn modelId="{08D021A0-17D9-452E-8D78-A0BC4F57EFBD}" type="presParOf" srcId="{C3F4E327-F510-4A5F-91B7-6F807F7182E9}" destId="{C1DBBA3B-30C8-4A61-8992-31C1C0A123BF}" srcOrd="4" destOrd="0" presId="urn:microsoft.com/office/officeart/2005/8/layout/process4"/>
    <dgm:cxn modelId="{031AF44B-A571-4F37-9684-FD3BF6B170E4}" type="presParOf" srcId="{C1DBBA3B-30C8-4A61-8992-31C1C0A123BF}" destId="{5E31BCC5-84A7-42A7-B592-35A21CF3016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CC9A2-320A-4394-862F-BFACA9A10F67}">
      <dsp:nvSpPr>
        <dsp:cNvPr id="0" name=""/>
        <dsp:cNvSpPr/>
      </dsp:nvSpPr>
      <dsp:spPr>
        <a:xfrm>
          <a:off x="0" y="3338338"/>
          <a:ext cx="11119103" cy="109571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Local authorities will carry out investigations in relation to any transfer of assets or change in ownership or structure. A severance to avoid the survivor taking the whole by survivorship may raise suspicion if made near to death and it appears to be being made solely to avoid care home fees.</a:t>
          </a:r>
          <a:endParaRPr lang="en-US" sz="1300" kern="1200"/>
        </a:p>
      </dsp:txBody>
      <dsp:txXfrm>
        <a:off x="0" y="3338338"/>
        <a:ext cx="11119103" cy="1095717"/>
      </dsp:txXfrm>
    </dsp:sp>
    <dsp:sp modelId="{1128459F-6E84-456D-BB1A-3EDF0AC7E6F0}">
      <dsp:nvSpPr>
        <dsp:cNvPr id="0" name=""/>
        <dsp:cNvSpPr/>
      </dsp:nvSpPr>
      <dsp:spPr>
        <a:xfrm rot="10800000">
          <a:off x="0" y="1669561"/>
          <a:ext cx="11119103" cy="1685213"/>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If the survivor goes into a care home, then it is likely that the property will be sold to pay for the care home fees. However, as the survivor only owns 50% absolutely the local authority can only apply its fees to that share. The other 50% will be invested for the surviving spouse to benefit from the income and the capital will be preserved for the remaindermen. On death of the survivor, the capital will be aggregated with their estate for IHT purposes, and the remaining amount (after IHT is paid on the trust fund (if any)) will pass to the remaindermen.</a:t>
          </a:r>
          <a:endParaRPr lang="en-US" sz="1300" kern="1200"/>
        </a:p>
      </dsp:txBody>
      <dsp:txXfrm rot="10800000">
        <a:off x="0" y="1669561"/>
        <a:ext cx="11119103" cy="1095001"/>
      </dsp:txXfrm>
    </dsp:sp>
    <dsp:sp modelId="{5E31BCC5-84A7-42A7-B592-35A21CF3016A}">
      <dsp:nvSpPr>
        <dsp:cNvPr id="0" name=""/>
        <dsp:cNvSpPr/>
      </dsp:nvSpPr>
      <dsp:spPr>
        <a:xfrm rot="10800000">
          <a:off x="0" y="783"/>
          <a:ext cx="11119103" cy="1685213"/>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Where a couple own land as beneficial joint tenants they can nonetheless be advised to sever their joint tenancy creating a tenancy in common in equal shares and using their wills to ensure the survivor can continue to enjoy the property, or any replacement property with an immediate post-death interest. This advice should be as part of their general estate planning and not solely as a means to reduce the deceased’s share in respect of an assessment for care home fees.</a:t>
          </a:r>
          <a:endParaRPr lang="en-US" sz="1300" kern="1200"/>
        </a:p>
      </dsp:txBody>
      <dsp:txXfrm rot="10800000">
        <a:off x="0" y="783"/>
        <a:ext cx="11119103" cy="10950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hyperlink" Target="mailto:J.drew@uwtsd.ac.u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307725" y="564965"/>
            <a:ext cx="5385816" cy="2565312"/>
          </a:xfrm>
        </p:spPr>
        <p:txBody>
          <a:bodyPr/>
          <a:lstStyle/>
          <a:p>
            <a:r>
              <a:rPr lang="en-US" dirty="0"/>
              <a:t>Week 5 </a:t>
            </a:r>
            <a:br>
              <a:rPr lang="en-US" dirty="0"/>
            </a:br>
            <a:r>
              <a:rPr lang="en-US" dirty="0"/>
              <a:t>- Will Drafting and your Portfolio  </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882161"/>
            <a:ext cx="3493008" cy="878908"/>
          </a:xfrm>
        </p:spPr>
        <p:txBody>
          <a:bodyPr/>
          <a:lstStyle/>
          <a:p>
            <a:r>
              <a:rPr lang="en-US" dirty="0"/>
              <a:t>James Drew</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837658" y="662183"/>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521713" y="1834410"/>
            <a:ext cx="6671567" cy="4058390"/>
          </a:xfrm>
        </p:spPr>
        <p:txBody>
          <a:bodyPr/>
          <a:lstStyle/>
          <a:p>
            <a:pPr marL="342900" indent="-342900">
              <a:buFont typeface="Arial" panose="020B0604020202020204" pitchFamily="34" charset="0"/>
              <a:buChar char="•"/>
            </a:pPr>
            <a:r>
              <a:rPr lang="en-US" dirty="0"/>
              <a:t>We will look at the practical elements of drafting a Will</a:t>
            </a:r>
          </a:p>
          <a:p>
            <a:pPr marL="342900" indent="-342900">
              <a:buFont typeface="Arial" panose="020B0604020202020204" pitchFamily="34" charset="0"/>
              <a:buChar char="•"/>
            </a:pPr>
            <a:r>
              <a:rPr lang="en-US" dirty="0"/>
              <a:t>We will look at the different types of clauses / scenario specific clauses.</a:t>
            </a:r>
          </a:p>
          <a:p>
            <a:pPr marL="342900" indent="-342900">
              <a:buFont typeface="Arial" panose="020B0604020202020204" pitchFamily="34" charset="0"/>
              <a:buChar char="•"/>
            </a:pPr>
            <a:r>
              <a:rPr lang="en-US" dirty="0"/>
              <a:t>We will discuss your portfolio. </a:t>
            </a:r>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702638" y="457200"/>
            <a:ext cx="7017719" cy="2280390"/>
          </a:xfrm>
        </p:spPr>
        <p:txBody>
          <a:bodyPr/>
          <a:lstStyle/>
          <a:p>
            <a:r>
              <a:rPr lang="en-GB" sz="2800" dirty="0"/>
              <a:t>According to the financial advisory organisation deVere Group, Will enquiries have increased by 75% since the start of the Covid-19 outbreak in the UK. </a:t>
            </a:r>
            <a:endParaRPr lang="en-US" sz="2800"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pic>
        <p:nvPicPr>
          <p:cNvPr id="1026" name="Picture 2" descr="EXPERT WILL DRAFTING SOLICITORS | WILLS ONLINE | MG LEGAL">
            <a:extLst>
              <a:ext uri="{FF2B5EF4-FFF2-40B4-BE49-F238E27FC236}">
                <a16:creationId xmlns:a16="http://schemas.microsoft.com/office/drawing/2014/main" id="{A003E9F1-A1E0-2B2F-0DD8-30F17D9939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7850" y="3041483"/>
            <a:ext cx="3866054" cy="317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2413-45E1-D407-E55C-F958801A6F4D}"/>
              </a:ext>
            </a:extLst>
          </p:cNvPr>
          <p:cNvSpPr>
            <a:spLocks noGrp="1"/>
          </p:cNvSpPr>
          <p:nvPr>
            <p:ph type="title"/>
          </p:nvPr>
        </p:nvSpPr>
        <p:spPr>
          <a:xfrm>
            <a:off x="3927208" y="731520"/>
            <a:ext cx="6766560" cy="768096"/>
          </a:xfrm>
        </p:spPr>
        <p:txBody>
          <a:bodyPr/>
          <a:lstStyle/>
          <a:p>
            <a:r>
              <a:rPr lang="en-GB" dirty="0"/>
              <a:t>Tax advantages</a:t>
            </a:r>
          </a:p>
        </p:txBody>
      </p:sp>
      <p:sp>
        <p:nvSpPr>
          <p:cNvPr id="3" name="Content Placeholder 2">
            <a:extLst>
              <a:ext uri="{FF2B5EF4-FFF2-40B4-BE49-F238E27FC236}">
                <a16:creationId xmlns:a16="http://schemas.microsoft.com/office/drawing/2014/main" id="{8FBDE09F-19AD-56B0-933A-15DBE9683A70}"/>
              </a:ext>
            </a:extLst>
          </p:cNvPr>
          <p:cNvSpPr>
            <a:spLocks noGrp="1"/>
          </p:cNvSpPr>
          <p:nvPr>
            <p:ph idx="1"/>
          </p:nvPr>
        </p:nvSpPr>
        <p:spPr>
          <a:xfrm>
            <a:off x="3494915" y="1458553"/>
            <a:ext cx="8616678" cy="5399448"/>
          </a:xfrm>
        </p:spPr>
        <p:txBody>
          <a:bodyPr/>
          <a:lstStyle/>
          <a:p>
            <a:r>
              <a:rPr lang="en-GB" dirty="0"/>
              <a:t>Explaining to your clients the available exemptions for tax purposes is a great opportunity to focus on what it is they truly want to achieve. It is not always the case that a tax-efficient will reflects the clients wishes. It is therefore necessary for your clients to understand what reliefs are available.</a:t>
            </a:r>
          </a:p>
          <a:p>
            <a:endParaRPr lang="en-GB" dirty="0"/>
          </a:p>
          <a:p>
            <a:r>
              <a:rPr lang="en-GB" dirty="0"/>
              <a:t>The starting point is that every person has a free estate of £325,000, this is known as the nil-rate band (NRB). </a:t>
            </a:r>
          </a:p>
          <a:p>
            <a:endParaRPr lang="en-GB" dirty="0"/>
          </a:p>
          <a:p>
            <a:r>
              <a:rPr lang="en-GB" dirty="0"/>
              <a:t>The NRB can be reduced by gifts made seven years prior to a person’s death. If a person’s estate is under £325,000 (after taking into account all assets and liabilities) at the date of their death, and they have not made any lifetime gifts, there will be no inheritance tax (IHT) payable on their death.</a:t>
            </a:r>
          </a:p>
          <a:p>
            <a:endParaRPr lang="en-GB" dirty="0"/>
          </a:p>
          <a:p>
            <a:r>
              <a:rPr lang="en-GB" dirty="0"/>
              <a:t>Gifts to spouses and civil partners are exempt for IHT purposes. Looking at the above scenario if Mark is worth £10 million and gifts everything in his will to Kirstie, providing Kirstie survives Mark there will be no IHT payable on Mark’s death.</a:t>
            </a:r>
          </a:p>
          <a:p>
            <a:endParaRPr lang="en-GB" dirty="0"/>
          </a:p>
          <a:p>
            <a:r>
              <a:rPr lang="en-GB" dirty="0"/>
              <a:t>In addition to the NRB, since 9 October 2007 spouses and civil partners have the ability to transfer their unused NRB to the survivor.</a:t>
            </a:r>
          </a:p>
        </p:txBody>
      </p:sp>
      <p:sp>
        <p:nvSpPr>
          <p:cNvPr id="4" name="Footer Placeholder 3">
            <a:extLst>
              <a:ext uri="{FF2B5EF4-FFF2-40B4-BE49-F238E27FC236}">
                <a16:creationId xmlns:a16="http://schemas.microsoft.com/office/drawing/2014/main" id="{97C95055-F950-C09E-427D-A3069047BCEE}"/>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684A8ED6-A336-41FD-4C53-2C25F9034C15}"/>
              </a:ext>
            </a:extLst>
          </p:cNvPr>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3273779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346620-583F-BF89-604C-DBB3FFF08907}"/>
              </a:ext>
            </a:extLst>
          </p:cNvPr>
          <p:cNvSpPr>
            <a:spLocks noGrp="1"/>
          </p:cNvSpPr>
          <p:nvPr>
            <p:ph type="ftr" sz="quarter" idx="11"/>
          </p:nvPr>
        </p:nvSpPr>
        <p:spPr/>
        <p:txBody>
          <a:bodyPr/>
          <a:lstStyle/>
          <a:p>
            <a:r>
              <a:rPr lang="en-US"/>
              <a:t>Presentation title</a:t>
            </a:r>
            <a:endParaRPr lang="en-US" dirty="0"/>
          </a:p>
        </p:txBody>
      </p:sp>
      <p:sp>
        <p:nvSpPr>
          <p:cNvPr id="3" name="Slide Number Placeholder 2">
            <a:extLst>
              <a:ext uri="{FF2B5EF4-FFF2-40B4-BE49-F238E27FC236}">
                <a16:creationId xmlns:a16="http://schemas.microsoft.com/office/drawing/2014/main" id="{6118C280-E874-B163-D629-FA05520D62DC}"/>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5" name="TextBox 4">
            <a:extLst>
              <a:ext uri="{FF2B5EF4-FFF2-40B4-BE49-F238E27FC236}">
                <a16:creationId xmlns:a16="http://schemas.microsoft.com/office/drawing/2014/main" id="{68A4F630-62EE-E567-2C23-FD2EFAE11B4F}"/>
              </a:ext>
            </a:extLst>
          </p:cNvPr>
          <p:cNvSpPr txBox="1"/>
          <p:nvPr/>
        </p:nvSpPr>
        <p:spPr>
          <a:xfrm>
            <a:off x="537645" y="1059168"/>
            <a:ext cx="10126615" cy="3693319"/>
          </a:xfrm>
          <a:prstGeom prst="rect">
            <a:avLst/>
          </a:prstGeom>
          <a:noFill/>
        </p:spPr>
        <p:txBody>
          <a:bodyPr wrap="square">
            <a:spAutoFit/>
          </a:bodyPr>
          <a:lstStyle/>
          <a:p>
            <a:endParaRPr lang="en-GB" dirty="0"/>
          </a:p>
          <a:p>
            <a:r>
              <a:rPr lang="en-GB" dirty="0"/>
              <a:t>In addition to the NRB and TNRB, and since 6 April 2017, families have had the opportunity to leave the residential home to either spouse/civil partner or lineal descendant and benefit from an additional IHT free element called the residential nil-rate band (RNRB). The RNRB amount for the tax year 2021/2022 is £175,000. </a:t>
            </a:r>
          </a:p>
          <a:p>
            <a:endParaRPr lang="en-GB" dirty="0"/>
          </a:p>
          <a:p>
            <a:r>
              <a:rPr lang="en-GB" dirty="0"/>
              <a:t>A spouse or civil partner can also pass their RNRB to the surviving spouse or civil partner, creating an total £350,000 tax-free element. When the RNRB is passed from one to another, this is known as the transferrable residential nil-rate band (TRNRB)</a:t>
            </a:r>
          </a:p>
          <a:p>
            <a:endParaRPr lang="en-GB" dirty="0"/>
          </a:p>
          <a:p>
            <a:r>
              <a:rPr lang="en-GB" dirty="0"/>
              <a:t>The RNRB and TRNRB is available for estates up to £2,000,000; over that the tax-free element tapers. If the estate is worth £2,350,000 or more, it loses the RNRB.</a:t>
            </a:r>
          </a:p>
          <a:p>
            <a:endParaRPr lang="en-GB" dirty="0"/>
          </a:p>
        </p:txBody>
      </p:sp>
    </p:spTree>
    <p:extLst>
      <p:ext uri="{BB962C8B-B14F-4D97-AF65-F5344CB8AC3E}">
        <p14:creationId xmlns:p14="http://schemas.microsoft.com/office/powerpoint/2010/main" val="2818629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52ED603-C003-3EB4-B93C-943BB725AB84}"/>
              </a:ext>
            </a:extLst>
          </p:cNvPr>
          <p:cNvSpPr>
            <a:spLocks noGrp="1"/>
          </p:cNvSpPr>
          <p:nvPr>
            <p:ph type="ftr" sz="quarter" idx="11"/>
          </p:nvPr>
        </p:nvSpPr>
        <p:spPr/>
        <p:txBody>
          <a:bodyPr/>
          <a:lstStyle/>
          <a:p>
            <a:r>
              <a:rPr lang="en-US"/>
              <a:t>Presentation title</a:t>
            </a:r>
            <a:endParaRPr lang="en-US" dirty="0"/>
          </a:p>
        </p:txBody>
      </p:sp>
      <p:sp>
        <p:nvSpPr>
          <p:cNvPr id="3" name="Slide Number Placeholder 2">
            <a:extLst>
              <a:ext uri="{FF2B5EF4-FFF2-40B4-BE49-F238E27FC236}">
                <a16:creationId xmlns:a16="http://schemas.microsoft.com/office/drawing/2014/main" id="{50EDA6AD-DA32-E40F-B26B-F9DD3022291D}"/>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5" name="TextBox 4">
            <a:extLst>
              <a:ext uri="{FF2B5EF4-FFF2-40B4-BE49-F238E27FC236}">
                <a16:creationId xmlns:a16="http://schemas.microsoft.com/office/drawing/2014/main" id="{1B506E18-2CF5-DC38-1C39-47493DD6E183}"/>
              </a:ext>
            </a:extLst>
          </p:cNvPr>
          <p:cNvSpPr txBox="1"/>
          <p:nvPr/>
        </p:nvSpPr>
        <p:spPr>
          <a:xfrm>
            <a:off x="701227" y="1166842"/>
            <a:ext cx="10434258" cy="4524315"/>
          </a:xfrm>
          <a:prstGeom prst="rect">
            <a:avLst/>
          </a:prstGeom>
          <a:noFill/>
        </p:spPr>
        <p:txBody>
          <a:bodyPr wrap="square">
            <a:spAutoFit/>
          </a:bodyPr>
          <a:lstStyle/>
          <a:p>
            <a:r>
              <a:rPr lang="en-GB" dirty="0"/>
              <a:t>Gifts to UK registered charities are also exempt for IHT purposes.</a:t>
            </a:r>
          </a:p>
          <a:p>
            <a:endParaRPr lang="en-GB" dirty="0"/>
          </a:p>
          <a:p>
            <a:r>
              <a:rPr lang="en-GB" dirty="0"/>
              <a:t>There are also reliefs available for certain assets.</a:t>
            </a:r>
          </a:p>
          <a:p>
            <a:endParaRPr lang="en-GB" dirty="0"/>
          </a:p>
          <a:p>
            <a:r>
              <a:rPr lang="en-GB" dirty="0"/>
              <a:t>Business assets that qualify for business property relief (BPR) can attract either 100% or 50% relief.</a:t>
            </a:r>
          </a:p>
          <a:p>
            <a:endParaRPr lang="en-GB" dirty="0"/>
          </a:p>
          <a:p>
            <a:r>
              <a:rPr lang="en-GB" dirty="0"/>
              <a:t>Note that property businesses do not qualify for BPR.</a:t>
            </a:r>
          </a:p>
          <a:p>
            <a:endParaRPr lang="en-GB" dirty="0"/>
          </a:p>
          <a:p>
            <a:r>
              <a:rPr lang="en-GB" dirty="0"/>
              <a:t>Agricultural property relief (APR), also at 100%, may be available if certain conditions are met for farmhouses, land that is farmed, and farming buildings. Although the application of APR is stricter, and it may be that a combination of APR and BPR is available for a farming business.</a:t>
            </a:r>
          </a:p>
          <a:p>
            <a:endParaRPr lang="en-GB" dirty="0"/>
          </a:p>
          <a:p>
            <a:r>
              <a:rPr lang="en-GB" dirty="0"/>
              <a:t>BPR and APR are specialist subjects. Unless you know the rules so that you can advise on these areas, it is enough to be aware that they exist and be able to identify assets that may require additional advice.</a:t>
            </a:r>
          </a:p>
          <a:p>
            <a:endParaRPr lang="en-GB" dirty="0"/>
          </a:p>
          <a:p>
            <a:r>
              <a:rPr lang="en-GB" dirty="0"/>
              <a:t>IHT reliefs are available for woodland, and heritage property that also qualify for IHT relief.</a:t>
            </a:r>
          </a:p>
        </p:txBody>
      </p:sp>
    </p:spTree>
    <p:extLst>
      <p:ext uri="{BB962C8B-B14F-4D97-AF65-F5344CB8AC3E}">
        <p14:creationId xmlns:p14="http://schemas.microsoft.com/office/powerpoint/2010/main" val="2963480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71AC-39A3-CC5C-0F10-41540C4E183F}"/>
              </a:ext>
            </a:extLst>
          </p:cNvPr>
          <p:cNvSpPr>
            <a:spLocks noGrp="1"/>
          </p:cNvSpPr>
          <p:nvPr>
            <p:ph type="title"/>
          </p:nvPr>
        </p:nvSpPr>
        <p:spPr>
          <a:xfrm>
            <a:off x="758952" y="1216152"/>
            <a:ext cx="10671048" cy="768096"/>
          </a:xfrm>
        </p:spPr>
        <p:txBody>
          <a:bodyPr anchor="t">
            <a:normAutofit/>
          </a:bodyPr>
          <a:lstStyle/>
          <a:p>
            <a:r>
              <a:rPr lang="en-GB" dirty="0"/>
              <a:t>Care home fee planning</a:t>
            </a:r>
          </a:p>
        </p:txBody>
      </p:sp>
      <p:sp>
        <p:nvSpPr>
          <p:cNvPr id="4" name="Footer Placeholder 3">
            <a:extLst>
              <a:ext uri="{FF2B5EF4-FFF2-40B4-BE49-F238E27FC236}">
                <a16:creationId xmlns:a16="http://schemas.microsoft.com/office/drawing/2014/main" id="{6F53FE56-D80B-0215-E648-E3B85DF7FD80}"/>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BEF1E8C4-74C3-4BA9-418C-D86C6A6909A2}"/>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7</a:t>
            </a:fld>
            <a:endParaRPr lang="en-US"/>
          </a:p>
        </p:txBody>
      </p:sp>
      <p:graphicFrame>
        <p:nvGraphicFramePr>
          <p:cNvPr id="7" name="Content Placeholder 2">
            <a:extLst>
              <a:ext uri="{FF2B5EF4-FFF2-40B4-BE49-F238E27FC236}">
                <a16:creationId xmlns:a16="http://schemas.microsoft.com/office/drawing/2014/main" id="{47BA9123-9E03-BE30-5FCD-752015401268}"/>
              </a:ext>
            </a:extLst>
          </p:cNvPr>
          <p:cNvGraphicFramePr>
            <a:graphicFrameLocks noGrp="1"/>
          </p:cNvGraphicFramePr>
          <p:nvPr>
            <p:ph sz="half" idx="1"/>
            <p:extLst>
              <p:ext uri="{D42A27DB-BD31-4B8C-83A1-F6EECF244321}">
                <p14:modId xmlns:p14="http://schemas.microsoft.com/office/powerpoint/2010/main" val="2783183117"/>
              </p:ext>
            </p:extLst>
          </p:nvPr>
        </p:nvGraphicFramePr>
        <p:xfrm>
          <a:off x="539496" y="2103120"/>
          <a:ext cx="11119104" cy="4434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0019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A1068-1CA2-C8E8-A826-F10F1C4767CC}"/>
              </a:ext>
            </a:extLst>
          </p:cNvPr>
          <p:cNvSpPr>
            <a:spLocks noGrp="1"/>
          </p:cNvSpPr>
          <p:nvPr>
            <p:ph type="title"/>
          </p:nvPr>
        </p:nvSpPr>
        <p:spPr>
          <a:xfrm>
            <a:off x="708464" y="832104"/>
            <a:ext cx="10671048" cy="768096"/>
          </a:xfrm>
        </p:spPr>
        <p:txBody>
          <a:bodyPr/>
          <a:lstStyle/>
          <a:p>
            <a:r>
              <a:rPr lang="en-GB" dirty="0"/>
              <a:t>Choice of executors</a:t>
            </a:r>
          </a:p>
        </p:txBody>
      </p:sp>
      <p:sp>
        <p:nvSpPr>
          <p:cNvPr id="3" name="Content Placeholder 2">
            <a:extLst>
              <a:ext uri="{FF2B5EF4-FFF2-40B4-BE49-F238E27FC236}">
                <a16:creationId xmlns:a16="http://schemas.microsoft.com/office/drawing/2014/main" id="{7D0F41AE-7AB0-A8C3-E929-F75C3F22C779}"/>
              </a:ext>
            </a:extLst>
          </p:cNvPr>
          <p:cNvSpPr>
            <a:spLocks noGrp="1"/>
          </p:cNvSpPr>
          <p:nvPr>
            <p:ph sz="half" idx="1"/>
          </p:nvPr>
        </p:nvSpPr>
        <p:spPr>
          <a:xfrm>
            <a:off x="539496" y="1649286"/>
            <a:ext cx="11119104" cy="4888674"/>
          </a:xfrm>
        </p:spPr>
        <p:txBody>
          <a:bodyPr/>
          <a:lstStyle/>
          <a:p>
            <a:pPr marL="0" indent="0">
              <a:buNone/>
            </a:pPr>
            <a:r>
              <a:rPr lang="en-GB" dirty="0"/>
              <a:t>It is easy to overlook the non-dispositive terms of a will and their importance.</a:t>
            </a:r>
          </a:p>
          <a:p>
            <a:pPr marL="0" indent="0">
              <a:buNone/>
            </a:pPr>
            <a:endParaRPr lang="en-GB" dirty="0"/>
          </a:p>
          <a:p>
            <a:pPr marL="0" indent="0">
              <a:buNone/>
            </a:pPr>
            <a:r>
              <a:rPr lang="en-GB" dirty="0"/>
              <a:t>The selection of preferred executors is an important part of the will. It is those individuals that will administer the estate. Note that it is the executors that are legally responsible for disposing of the deceased’s body. If there is a dispute between the family and the executor, it is the executor’s decision that will be followed. This is a point that is often overlooked.</a:t>
            </a:r>
          </a:p>
          <a:p>
            <a:endParaRPr lang="en-GB" dirty="0"/>
          </a:p>
          <a:p>
            <a:pPr marL="0" indent="0">
              <a:buNone/>
            </a:pPr>
            <a:r>
              <a:rPr lang="en-GB" dirty="0"/>
              <a:t>Far better to prepare a will appointing chosen executors (if applicable) than leave it to the beneficiary under the intestacy rules.</a:t>
            </a:r>
          </a:p>
          <a:p>
            <a:endParaRPr lang="en-GB" dirty="0"/>
          </a:p>
          <a:p>
            <a:pPr marL="0" indent="0">
              <a:buNone/>
            </a:pPr>
            <a:r>
              <a:rPr lang="en-GB" dirty="0"/>
              <a:t>Testators can also appoint different executors for different assets (e.g. literary executors to deal with literary work of the testator, or executors to deal with business property only)</a:t>
            </a:r>
          </a:p>
        </p:txBody>
      </p:sp>
      <p:sp>
        <p:nvSpPr>
          <p:cNvPr id="4" name="Footer Placeholder 3">
            <a:extLst>
              <a:ext uri="{FF2B5EF4-FFF2-40B4-BE49-F238E27FC236}">
                <a16:creationId xmlns:a16="http://schemas.microsoft.com/office/drawing/2014/main" id="{C391B8BC-F500-9251-2DE9-8F5C434F38F3}"/>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ADCC5CEA-9DB5-8EB2-3A47-A57C0F2B025B}"/>
              </a:ext>
            </a:extLst>
          </p:cNvPr>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1304472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E6168-1D91-92B4-947F-12E288F91BB4}"/>
              </a:ext>
            </a:extLst>
          </p:cNvPr>
          <p:cNvSpPr>
            <a:spLocks noGrp="1"/>
          </p:cNvSpPr>
          <p:nvPr>
            <p:ph type="title"/>
          </p:nvPr>
        </p:nvSpPr>
        <p:spPr>
          <a:xfrm>
            <a:off x="3986784" y="1243584"/>
            <a:ext cx="8165592" cy="768096"/>
          </a:xfrm>
        </p:spPr>
        <p:txBody>
          <a:bodyPr anchor="t">
            <a:normAutofit/>
          </a:bodyPr>
          <a:lstStyle/>
          <a:p>
            <a:pPr>
              <a:lnSpc>
                <a:spcPct val="90000"/>
              </a:lnSpc>
            </a:pPr>
            <a:r>
              <a:rPr lang="en-GB" sz="3400"/>
              <a:t>Appointment of guardians</a:t>
            </a:r>
          </a:p>
        </p:txBody>
      </p:sp>
      <p:sp>
        <p:nvSpPr>
          <p:cNvPr id="3" name="Content Placeholder 2">
            <a:extLst>
              <a:ext uri="{FF2B5EF4-FFF2-40B4-BE49-F238E27FC236}">
                <a16:creationId xmlns:a16="http://schemas.microsoft.com/office/drawing/2014/main" id="{2118BA6A-C93C-DF9E-809C-834F1DB406B5}"/>
              </a:ext>
            </a:extLst>
          </p:cNvPr>
          <p:cNvSpPr>
            <a:spLocks noGrp="1"/>
          </p:cNvSpPr>
          <p:nvPr>
            <p:ph sz="half" idx="2"/>
          </p:nvPr>
        </p:nvSpPr>
        <p:spPr>
          <a:xfrm>
            <a:off x="3685032" y="2053193"/>
            <a:ext cx="8078752" cy="4508707"/>
          </a:xfrm>
        </p:spPr>
        <p:txBody>
          <a:bodyPr>
            <a:normAutofit/>
          </a:bodyPr>
          <a:lstStyle/>
          <a:p>
            <a:pPr marL="0" indent="0">
              <a:lnSpc>
                <a:spcPct val="90000"/>
              </a:lnSpc>
              <a:buNone/>
            </a:pPr>
            <a:r>
              <a:rPr lang="en-GB" sz="1800" dirty="0"/>
              <a:t>The ability for testators to select who will look after their children should they die is a very good reason for a parent to make a will.</a:t>
            </a:r>
          </a:p>
          <a:p>
            <a:pPr>
              <a:lnSpc>
                <a:spcPct val="90000"/>
              </a:lnSpc>
            </a:pPr>
            <a:endParaRPr lang="en-GB" sz="1800" dirty="0"/>
          </a:p>
          <a:p>
            <a:pPr marL="0" indent="0">
              <a:lnSpc>
                <a:spcPct val="90000"/>
              </a:lnSpc>
              <a:buNone/>
            </a:pPr>
            <a:r>
              <a:rPr lang="en-GB" sz="1800" dirty="0"/>
              <a:t>The uncertainty of what might happen in circumstances in which parents die leaving minor children can be avoided with a simple testamentary appointment.</a:t>
            </a:r>
          </a:p>
          <a:p>
            <a:pPr>
              <a:lnSpc>
                <a:spcPct val="90000"/>
              </a:lnSpc>
            </a:pPr>
            <a:endParaRPr lang="en-GB" sz="1800" dirty="0"/>
          </a:p>
          <a:p>
            <a:pPr marL="0" indent="0">
              <a:lnSpc>
                <a:spcPct val="90000"/>
              </a:lnSpc>
              <a:buNone/>
            </a:pPr>
            <a:r>
              <a:rPr lang="en-GB" sz="1800" dirty="0"/>
              <a:t>The concept that a will is to make provision for close family, and possibly friends, after a person dies is often taken as financial provision. Provision in terms of parental responsibility is often overlooked, especially by parents who feel it is not worth making a will as they have little if anything of value to leave in it.</a:t>
            </a:r>
          </a:p>
          <a:p>
            <a:pPr>
              <a:lnSpc>
                <a:spcPct val="90000"/>
              </a:lnSpc>
            </a:pPr>
            <a:endParaRPr lang="en-GB" sz="1800" dirty="0"/>
          </a:p>
          <a:p>
            <a:pPr marL="0" indent="0">
              <a:lnSpc>
                <a:spcPct val="90000"/>
              </a:lnSpc>
              <a:buNone/>
            </a:pPr>
            <a:r>
              <a:rPr lang="en-GB" sz="1800" dirty="0"/>
              <a:t>The ability to appoint testamentary guardians should in itself be a strong reason to make a will.</a:t>
            </a:r>
          </a:p>
        </p:txBody>
      </p:sp>
      <p:sp>
        <p:nvSpPr>
          <p:cNvPr id="5" name="Slide Number Placeholder 4">
            <a:extLst>
              <a:ext uri="{FF2B5EF4-FFF2-40B4-BE49-F238E27FC236}">
                <a16:creationId xmlns:a16="http://schemas.microsoft.com/office/drawing/2014/main" id="{7D064A90-642E-AC02-61A7-D68BB5F048A7}"/>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9</a:t>
            </a:fld>
            <a:endParaRPr lang="en-US"/>
          </a:p>
        </p:txBody>
      </p:sp>
      <p:sp>
        <p:nvSpPr>
          <p:cNvPr id="4" name="Footer Placeholder 3">
            <a:extLst>
              <a:ext uri="{FF2B5EF4-FFF2-40B4-BE49-F238E27FC236}">
                <a16:creationId xmlns:a16="http://schemas.microsoft.com/office/drawing/2014/main" id="{B5966356-5E57-48A1-A47B-20865E6A88E3}"/>
              </a:ext>
            </a:extLst>
          </p:cNvPr>
          <p:cNvSpPr>
            <a:spLocks noGrp="1"/>
          </p:cNvSpPr>
          <p:nvPr>
            <p:ph type="ftr" sz="quarter" idx="4294967295"/>
          </p:nvPr>
        </p:nvSpPr>
        <p:spPr>
          <a:xfrm>
            <a:off x="621792" y="457200"/>
            <a:ext cx="3200400" cy="274320"/>
          </a:xfrm>
        </p:spPr>
        <p:txBody>
          <a:bodyPr/>
          <a:lstStyle/>
          <a:p>
            <a:pPr>
              <a:spcAft>
                <a:spcPts val="600"/>
              </a:spcAft>
            </a:pPr>
            <a:r>
              <a:rPr lang="en-US"/>
              <a:t>Presentation title</a:t>
            </a:r>
          </a:p>
        </p:txBody>
      </p:sp>
    </p:spTree>
    <p:extLst>
      <p:ext uri="{BB962C8B-B14F-4D97-AF65-F5344CB8AC3E}">
        <p14:creationId xmlns:p14="http://schemas.microsoft.com/office/powerpoint/2010/main" val="618136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89862-8DAB-1DA0-8E77-738E4BD47480}"/>
              </a:ext>
            </a:extLst>
          </p:cNvPr>
          <p:cNvSpPr>
            <a:spLocks noGrp="1"/>
          </p:cNvSpPr>
          <p:nvPr>
            <p:ph type="title"/>
          </p:nvPr>
        </p:nvSpPr>
        <p:spPr>
          <a:xfrm>
            <a:off x="719683" y="832104"/>
            <a:ext cx="10671048" cy="768096"/>
          </a:xfrm>
        </p:spPr>
        <p:txBody>
          <a:bodyPr/>
          <a:lstStyle/>
          <a:p>
            <a:r>
              <a:rPr lang="en-GB" dirty="0"/>
              <a:t>Appointment of trustees</a:t>
            </a:r>
          </a:p>
        </p:txBody>
      </p:sp>
      <p:sp>
        <p:nvSpPr>
          <p:cNvPr id="3" name="Content Placeholder 2">
            <a:extLst>
              <a:ext uri="{FF2B5EF4-FFF2-40B4-BE49-F238E27FC236}">
                <a16:creationId xmlns:a16="http://schemas.microsoft.com/office/drawing/2014/main" id="{41212ED0-E8E7-AB73-5F86-6BB3EA2FBBC0}"/>
              </a:ext>
            </a:extLst>
          </p:cNvPr>
          <p:cNvSpPr>
            <a:spLocks noGrp="1"/>
          </p:cNvSpPr>
          <p:nvPr>
            <p:ph sz="half" idx="1"/>
          </p:nvPr>
        </p:nvSpPr>
        <p:spPr/>
        <p:txBody>
          <a:bodyPr/>
          <a:lstStyle/>
          <a:p>
            <a:r>
              <a:rPr lang="en-GB" dirty="0"/>
              <a:t>While it may be usual to appoint the same persons as executors and trustees, it is not mandatory and there may be circumstances in which it is preferrable to appoint different trustees. A testator has that flexibility when making their will.</a:t>
            </a:r>
          </a:p>
          <a:p>
            <a:endParaRPr lang="en-GB" dirty="0"/>
          </a:p>
          <a:p>
            <a:r>
              <a:rPr lang="en-GB" dirty="0"/>
              <a:t>It may well be that a testator would like the executors and guardians to be the same but appreciates that a conflict may arise if the guardians are also in control of the child’s trust funds. In order to avoid that, appointing different persons to be the trustees might be a solution to that issue.</a:t>
            </a:r>
          </a:p>
          <a:p>
            <a:endParaRPr lang="en-GB" dirty="0"/>
          </a:p>
          <a:p>
            <a:r>
              <a:rPr lang="en-GB" dirty="0"/>
              <a:t>A situation may also arise in which it may be sensible to appoint a professional trustee to deal with a main trust (e.g. discretionary trust). However, if a second trust is set up, say for the family dogs (a purpose trust), appointing friends as trustees of the purpose trust who are close by and understand dogs as trustees of the purpose trust may make more sense.</a:t>
            </a:r>
          </a:p>
        </p:txBody>
      </p:sp>
      <p:sp>
        <p:nvSpPr>
          <p:cNvPr id="4" name="Footer Placeholder 3">
            <a:extLst>
              <a:ext uri="{FF2B5EF4-FFF2-40B4-BE49-F238E27FC236}">
                <a16:creationId xmlns:a16="http://schemas.microsoft.com/office/drawing/2014/main" id="{B2EF3651-544E-E071-9D3E-F6A359587D00}"/>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B2119A7-38E1-E824-995D-A47CA92CCF83}"/>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504636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CBCF9-9851-670C-D619-F40DEC609402}"/>
              </a:ext>
            </a:extLst>
          </p:cNvPr>
          <p:cNvSpPr>
            <a:spLocks noGrp="1"/>
          </p:cNvSpPr>
          <p:nvPr>
            <p:ph type="title"/>
          </p:nvPr>
        </p:nvSpPr>
        <p:spPr>
          <a:xfrm>
            <a:off x="669195" y="731520"/>
            <a:ext cx="10185799" cy="768096"/>
          </a:xfrm>
        </p:spPr>
        <p:txBody>
          <a:bodyPr/>
          <a:lstStyle/>
          <a:p>
            <a:r>
              <a:rPr lang="en-GB" sz="2800" dirty="0"/>
              <a:t>Avoiding the intestacy rules</a:t>
            </a:r>
          </a:p>
        </p:txBody>
      </p:sp>
      <p:sp>
        <p:nvSpPr>
          <p:cNvPr id="3" name="Content Placeholder 2">
            <a:extLst>
              <a:ext uri="{FF2B5EF4-FFF2-40B4-BE49-F238E27FC236}">
                <a16:creationId xmlns:a16="http://schemas.microsoft.com/office/drawing/2014/main" id="{D215F0D9-BD81-5F0A-E26B-0F8196F3B95B}"/>
              </a:ext>
            </a:extLst>
          </p:cNvPr>
          <p:cNvSpPr>
            <a:spLocks noGrp="1"/>
          </p:cNvSpPr>
          <p:nvPr>
            <p:ph sz="half" idx="1"/>
          </p:nvPr>
        </p:nvSpPr>
        <p:spPr>
          <a:xfrm>
            <a:off x="381467" y="1262209"/>
            <a:ext cx="11551453" cy="5441521"/>
          </a:xfrm>
        </p:spPr>
        <p:txBody>
          <a:bodyPr/>
          <a:lstStyle/>
          <a:p>
            <a:r>
              <a:rPr lang="en-GB" dirty="0"/>
              <a:t>One of the main reasons for making a will is to control who will benefit from a testator’s estate. It is not always the case that a person will want the next in line to benefit from their estate.</a:t>
            </a:r>
          </a:p>
          <a:p>
            <a:r>
              <a:rPr lang="en-GB" dirty="0"/>
              <a:t>Quite often this can be for practical reasons. Consider an unmarried individual who has no children and has an elderly parent who is comfortably looked after in a care home.</a:t>
            </a:r>
          </a:p>
          <a:p>
            <a:r>
              <a:rPr lang="en-GB" dirty="0"/>
              <a:t>Under the intestacy rules that parent would inherit their entire estate. However, the parent may well not need any more funds and the inheritance may simply go to the local authority on care home fees.</a:t>
            </a:r>
          </a:p>
          <a:p>
            <a:r>
              <a:rPr lang="en-GB" dirty="0"/>
              <a:t>If that is to be avoided the testator can make a will setting out where their assets should go on their death.</a:t>
            </a:r>
          </a:p>
          <a:p>
            <a:endParaRPr lang="en-GB" dirty="0"/>
          </a:p>
          <a:p>
            <a:r>
              <a:rPr lang="en-GB" dirty="0"/>
              <a:t>Another common example of avoiding the intestacy provisions is that cohabitees do not feature in the statutory order of beneficiaries. Situations can arise in which an unmarried partner or partner not in a civil partnership for many years is entirely excluded because the deceased failed to make a will. If all assets were held in the name of the deceased, the partner can find themselves faced with losing their home. Additional complications can arise if the deceased and the partner have children together. The deceased’s assets will either pass to the children or held on a statutory trust until the children reach the age of 18. If the partner wants provision, they will have to make a claim against the estate and effectively their own children.</a:t>
            </a:r>
          </a:p>
        </p:txBody>
      </p:sp>
      <p:sp>
        <p:nvSpPr>
          <p:cNvPr id="4" name="Footer Placeholder 3">
            <a:extLst>
              <a:ext uri="{FF2B5EF4-FFF2-40B4-BE49-F238E27FC236}">
                <a16:creationId xmlns:a16="http://schemas.microsoft.com/office/drawing/2014/main" id="{3629BE5C-55F7-5259-BE05-085E05280A75}"/>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A4C5BD9-1CDA-6FB7-0EE1-B52676238EAA}"/>
              </a:ext>
            </a:extLst>
          </p:cNvPr>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2403591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3B90-5DAA-F130-A9AC-6C5DACD66132}"/>
              </a:ext>
            </a:extLst>
          </p:cNvPr>
          <p:cNvSpPr>
            <a:spLocks noGrp="1"/>
          </p:cNvSpPr>
          <p:nvPr>
            <p:ph type="title"/>
          </p:nvPr>
        </p:nvSpPr>
        <p:spPr>
          <a:xfrm>
            <a:off x="719683" y="731520"/>
            <a:ext cx="10671048" cy="452151"/>
          </a:xfrm>
        </p:spPr>
        <p:txBody>
          <a:bodyPr/>
          <a:lstStyle/>
          <a:p>
            <a:r>
              <a:rPr lang="en-GB" sz="2400" dirty="0"/>
              <a:t>Timing of inheritance</a:t>
            </a:r>
          </a:p>
        </p:txBody>
      </p:sp>
      <p:sp>
        <p:nvSpPr>
          <p:cNvPr id="3" name="Content Placeholder 2">
            <a:extLst>
              <a:ext uri="{FF2B5EF4-FFF2-40B4-BE49-F238E27FC236}">
                <a16:creationId xmlns:a16="http://schemas.microsoft.com/office/drawing/2014/main" id="{041B63AC-B477-0120-9BAB-679FDBB16866}"/>
              </a:ext>
            </a:extLst>
          </p:cNvPr>
          <p:cNvSpPr>
            <a:spLocks noGrp="1"/>
          </p:cNvSpPr>
          <p:nvPr>
            <p:ph sz="half" idx="1"/>
          </p:nvPr>
        </p:nvSpPr>
        <p:spPr>
          <a:xfrm>
            <a:off x="190734" y="1222940"/>
            <a:ext cx="11870370" cy="5315020"/>
          </a:xfrm>
        </p:spPr>
        <p:txBody>
          <a:bodyPr/>
          <a:lstStyle/>
          <a:p>
            <a:r>
              <a:rPr lang="en-GB" dirty="0"/>
              <a:t>It is not uncommon for parents to want their children to inherit at a later stage in their lives.</a:t>
            </a:r>
          </a:p>
          <a:p>
            <a:r>
              <a:rPr lang="en-GB" dirty="0"/>
              <a:t>This can be for any number of reasons, commonly it is because, should the worst happen and they both die, they would like their children to be more settled in life, to have finished full-time education and hopefully making their own way in life.</a:t>
            </a:r>
          </a:p>
          <a:p>
            <a:r>
              <a:rPr lang="en-GB" dirty="0"/>
              <a:t>Under the intestacy provisions a child will take the estate absolutely at age 18. Many feel that is too young. There may be a concern that if large sums of money are received at 18 and before a perception of any “real life experience” their child may become susceptible to unwelcome attention from those that may seek to take financial advantage of someone with money at a young age or simply not know how to manage the money.</a:t>
            </a:r>
          </a:p>
          <a:p>
            <a:r>
              <a:rPr lang="en-GB" dirty="0"/>
              <a:t>In these circumstances ages ranging from 21–25 are normally suggested by clients as a more appropriate age to inherit.</a:t>
            </a:r>
          </a:p>
          <a:p>
            <a:r>
              <a:rPr lang="en-GB" dirty="0"/>
              <a:t>There is no right or wrong in a person’s thought process as to why they might want to control the timing of inheritance. It is a matter of personal feeling and choice and testamentary freedom allows a person to make a decision as to where they want their estate to go and also when the beneficiary will receive the gift.</a:t>
            </a:r>
          </a:p>
          <a:p>
            <a:r>
              <a:rPr lang="en-GB" dirty="0"/>
              <a:t>While the above example focuses on a parent-child relationship, selecting the timing for inheritance and making a gift age contingent can apply to a gift to any person. Consider the situation in which the primary beneficiary dies before attaining the age requirement and a default provision in the will that their children, if any, should take the legacy. Effectively the testator’s estate passes to the grandchildren; the default provision can also be subject to an age contingent.</a:t>
            </a:r>
          </a:p>
        </p:txBody>
      </p:sp>
      <p:sp>
        <p:nvSpPr>
          <p:cNvPr id="4" name="Footer Placeholder 3">
            <a:extLst>
              <a:ext uri="{FF2B5EF4-FFF2-40B4-BE49-F238E27FC236}">
                <a16:creationId xmlns:a16="http://schemas.microsoft.com/office/drawing/2014/main" id="{CD2AFC58-7756-A86C-5C90-CB93F7204368}"/>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DA4D843-42FF-0B60-30D9-705D77EF93C7}"/>
              </a:ext>
            </a:extLst>
          </p:cNvPr>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376898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C305E-9392-F3A0-06AF-81E153549437}"/>
              </a:ext>
            </a:extLst>
          </p:cNvPr>
          <p:cNvSpPr>
            <a:spLocks noGrp="1"/>
          </p:cNvSpPr>
          <p:nvPr>
            <p:ph type="title"/>
          </p:nvPr>
        </p:nvSpPr>
        <p:spPr>
          <a:xfrm>
            <a:off x="663585" y="688829"/>
            <a:ext cx="10671048" cy="747284"/>
          </a:xfrm>
        </p:spPr>
        <p:txBody>
          <a:bodyPr/>
          <a:lstStyle/>
          <a:p>
            <a:r>
              <a:rPr lang="en-GB" sz="3200" dirty="0"/>
              <a:t>Charitable giving and its effect on IHT</a:t>
            </a:r>
          </a:p>
        </p:txBody>
      </p:sp>
      <p:sp>
        <p:nvSpPr>
          <p:cNvPr id="3" name="Content Placeholder 2">
            <a:extLst>
              <a:ext uri="{FF2B5EF4-FFF2-40B4-BE49-F238E27FC236}">
                <a16:creationId xmlns:a16="http://schemas.microsoft.com/office/drawing/2014/main" id="{E692A6B8-6E23-8969-3DC0-9FFA0DCD1E4A}"/>
              </a:ext>
            </a:extLst>
          </p:cNvPr>
          <p:cNvSpPr>
            <a:spLocks noGrp="1"/>
          </p:cNvSpPr>
          <p:nvPr>
            <p:ph sz="half" idx="1"/>
          </p:nvPr>
        </p:nvSpPr>
        <p:spPr>
          <a:xfrm>
            <a:off x="539496" y="1273428"/>
            <a:ext cx="11538438" cy="5295666"/>
          </a:xfrm>
        </p:spPr>
        <p:txBody>
          <a:bodyPr/>
          <a:lstStyle/>
          <a:p>
            <a:pPr marL="0" indent="0">
              <a:buNone/>
            </a:pPr>
            <a:r>
              <a:rPr lang="en-GB" sz="1400" dirty="0"/>
              <a:t>The rules are contained in </a:t>
            </a:r>
            <a:r>
              <a:rPr lang="en-GB" sz="1400" dirty="0" err="1"/>
              <a:t>Sch</a:t>
            </a:r>
            <a:r>
              <a:rPr lang="en-GB" sz="1400" dirty="0"/>
              <a:t> 1A Inheritance Tax Act 1984.</a:t>
            </a:r>
          </a:p>
          <a:p>
            <a:endParaRPr lang="en-GB" sz="1400" dirty="0"/>
          </a:p>
          <a:p>
            <a:pPr marL="0" indent="0">
              <a:buNone/>
            </a:pPr>
            <a:r>
              <a:rPr lang="en-GB" sz="1400" dirty="0"/>
              <a:t>Whether a charitable gift achieves the lower rate IHT or not is a binary position. In other words, the gift either meets the 10% test or it does not, there is no IHT tapering for a gift achieving say 9.9% of the net estate for IHT purposes. This can arise if a specific legacy to charity or charities is contained in a will and it is now down to the probate practitioner to ascertain whether the gift will result is a lower rate of IHT.</a:t>
            </a:r>
          </a:p>
          <a:p>
            <a:endParaRPr lang="en-GB" sz="1400" dirty="0"/>
          </a:p>
          <a:p>
            <a:pPr marL="0" indent="0">
              <a:buNone/>
            </a:pPr>
            <a:r>
              <a:rPr lang="en-GB" sz="1400" dirty="0"/>
              <a:t>Calculating whether an estate qualifies for the lower rate IHT is not always a straightforward exercise as the estate is divided into three components:</a:t>
            </a:r>
          </a:p>
          <a:p>
            <a:endParaRPr lang="en-GB" sz="1400" dirty="0"/>
          </a:p>
          <a:p>
            <a:pPr marL="0" indent="0">
              <a:buNone/>
            </a:pPr>
            <a:r>
              <a:rPr lang="en-GB" sz="1400" dirty="0"/>
              <a:t>(1) survivorship component – all assets that pass by survivorship;</a:t>
            </a:r>
          </a:p>
          <a:p>
            <a:pPr marL="0" indent="0">
              <a:buNone/>
            </a:pPr>
            <a:r>
              <a:rPr lang="en-GB" sz="1400" dirty="0"/>
              <a:t>(2) settled property component – assets in which are aggregated with the estate for IHT purposes because the deceased had a qualifying interest in possession (IIP) (e.g. IIP in which beneficiary became entitled to after 22 March 2006, IPDI) or a disabled persons trust;</a:t>
            </a:r>
          </a:p>
          <a:p>
            <a:pPr marL="0" indent="0">
              <a:buNone/>
            </a:pPr>
            <a:r>
              <a:rPr lang="en-GB" sz="1400" dirty="0"/>
              <a:t>(3) general component – all other assets held by the decease for IHT purposes, except assets in which the deceased had reserved a benefit (gift with reservation).</a:t>
            </a:r>
          </a:p>
          <a:p>
            <a:endParaRPr lang="en-GB" sz="1400" dirty="0"/>
          </a:p>
          <a:p>
            <a:r>
              <a:rPr lang="en-GB" sz="1400" dirty="0"/>
              <a:t>It may well be the case that only the general component or general and survivorship components will apply.</a:t>
            </a:r>
          </a:p>
          <a:p>
            <a:endParaRPr lang="en-GB" sz="1400" dirty="0"/>
          </a:p>
          <a:p>
            <a:r>
              <a:rPr lang="en-GB" sz="1400" dirty="0"/>
              <a:t>The exercise is to apply the 10% test to each component and establish whether the estate or part of it qualifies for the lower rate IHT.</a:t>
            </a:r>
          </a:p>
          <a:p>
            <a:endParaRPr lang="en-GB" sz="1400" dirty="0"/>
          </a:p>
          <a:p>
            <a:r>
              <a:rPr lang="en-GB" sz="1400" dirty="0"/>
              <a:t>To ascertain whether a component qualifies you will need to establish the amount given to charity and compare that against the baseline amount per component which is the value of the assets in the component less available NRB and TRNRB, exemptions (excluding the charitable exemption) and reliefs (e.g. APR/BPR).</a:t>
            </a:r>
          </a:p>
        </p:txBody>
      </p:sp>
      <p:sp>
        <p:nvSpPr>
          <p:cNvPr id="4" name="Footer Placeholder 3">
            <a:extLst>
              <a:ext uri="{FF2B5EF4-FFF2-40B4-BE49-F238E27FC236}">
                <a16:creationId xmlns:a16="http://schemas.microsoft.com/office/drawing/2014/main" id="{0AAAC208-5FA1-2125-5FE1-AA42BB04CA47}"/>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AEF318D1-B5CE-EB96-A9FC-C230024860ED}"/>
              </a:ext>
            </a:extLst>
          </p:cNvPr>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723436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1FC7-05B1-E3E2-C0EF-85320D5E14DC}"/>
              </a:ext>
            </a:extLst>
          </p:cNvPr>
          <p:cNvSpPr>
            <a:spLocks noGrp="1"/>
          </p:cNvSpPr>
          <p:nvPr>
            <p:ph type="title"/>
          </p:nvPr>
        </p:nvSpPr>
        <p:spPr>
          <a:xfrm>
            <a:off x="719683" y="731520"/>
            <a:ext cx="10671048" cy="768096"/>
          </a:xfrm>
        </p:spPr>
        <p:txBody>
          <a:bodyPr/>
          <a:lstStyle/>
          <a:p>
            <a:r>
              <a:rPr lang="en-GB" sz="3200" dirty="0"/>
              <a:t>Format and structure of a will</a:t>
            </a:r>
          </a:p>
        </p:txBody>
      </p:sp>
      <p:sp>
        <p:nvSpPr>
          <p:cNvPr id="3" name="Content Placeholder 2">
            <a:extLst>
              <a:ext uri="{FF2B5EF4-FFF2-40B4-BE49-F238E27FC236}">
                <a16:creationId xmlns:a16="http://schemas.microsoft.com/office/drawing/2014/main" id="{68C9739C-5598-1B8C-123C-90DEE9C54B4B}"/>
              </a:ext>
            </a:extLst>
          </p:cNvPr>
          <p:cNvSpPr>
            <a:spLocks noGrp="1"/>
          </p:cNvSpPr>
          <p:nvPr>
            <p:ph sz="half" idx="1"/>
          </p:nvPr>
        </p:nvSpPr>
        <p:spPr>
          <a:xfrm>
            <a:off x="539496" y="1363185"/>
            <a:ext cx="11119104" cy="5174775"/>
          </a:xfrm>
        </p:spPr>
        <p:txBody>
          <a:bodyPr/>
          <a:lstStyle/>
          <a:p>
            <a:pPr marL="0" indent="0">
              <a:buNone/>
            </a:pPr>
            <a:r>
              <a:rPr lang="en-GB" dirty="0"/>
              <a:t>S.9 Wills Act 1837 (WA 1837) (as amended by s17 Administration of Justice Act 1982) (AJA 1982) provides that no will is valid unless:</a:t>
            </a:r>
          </a:p>
          <a:p>
            <a:endParaRPr lang="en-GB" dirty="0"/>
          </a:p>
          <a:p>
            <a:pPr marL="0" indent="0">
              <a:buNone/>
            </a:pPr>
            <a:r>
              <a:rPr lang="en-GB" dirty="0"/>
              <a:t>(a) it is in writing, signed by the testator or by some other person in their presence and by their direction;</a:t>
            </a:r>
          </a:p>
          <a:p>
            <a:pPr marL="0" indent="0">
              <a:buNone/>
            </a:pPr>
            <a:r>
              <a:rPr lang="en-GB" dirty="0"/>
              <a:t>(b) it appears that the testator intended by their signature to give effect to the will;</a:t>
            </a:r>
          </a:p>
          <a:p>
            <a:pPr marL="0" indent="0">
              <a:buNone/>
            </a:pPr>
            <a:r>
              <a:rPr lang="en-GB" dirty="0"/>
              <a:t>(c) the signature is made or acknowledged by the testator in the presence of two or more witnesses present at the same time; and</a:t>
            </a:r>
          </a:p>
          <a:p>
            <a:pPr marL="0" indent="0">
              <a:buNone/>
            </a:pPr>
            <a:r>
              <a:rPr lang="en-GB" dirty="0"/>
              <a:t>(d) each witness either attests and signs the will or acknowledges their signature in the presence of the testator but not necessarily of any other witness.</a:t>
            </a:r>
          </a:p>
          <a:p>
            <a:endParaRPr lang="en-GB" dirty="0"/>
          </a:p>
          <a:p>
            <a:pPr marL="0" indent="0">
              <a:buNone/>
            </a:pPr>
            <a:r>
              <a:rPr lang="en-GB" dirty="0"/>
              <a:t>These requirements do not apply to privileged wills, nor to statutory wills (see 5.8.2) made by the court under the powers in the Mental Capacity Act 2005 (MCA 2005) on behalf of an adult person who lacks capacity.</a:t>
            </a:r>
          </a:p>
          <a:p>
            <a:endParaRPr lang="en-GB" dirty="0"/>
          </a:p>
          <a:p>
            <a:pPr marL="0" indent="0">
              <a:buNone/>
            </a:pPr>
            <a:r>
              <a:rPr lang="en-GB" dirty="0"/>
              <a:t>Subject to these two exceptions, any will which does not comply with the s9 WA 1837 requirements will be invalid, so it cannot be admitted to probate.</a:t>
            </a:r>
          </a:p>
        </p:txBody>
      </p:sp>
      <p:sp>
        <p:nvSpPr>
          <p:cNvPr id="4" name="Footer Placeholder 3">
            <a:extLst>
              <a:ext uri="{FF2B5EF4-FFF2-40B4-BE49-F238E27FC236}">
                <a16:creationId xmlns:a16="http://schemas.microsoft.com/office/drawing/2014/main" id="{AEBE3AC6-6808-330E-D486-839E9C7CFFB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C47CC67F-77CC-5A68-CF4B-7BED47A1F772}"/>
              </a:ext>
            </a:extLst>
          </p:cNvPr>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425228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D4F8-1C15-CB2B-8F70-9E37660A10C2}"/>
              </a:ext>
            </a:extLst>
          </p:cNvPr>
          <p:cNvSpPr>
            <a:spLocks noGrp="1"/>
          </p:cNvSpPr>
          <p:nvPr>
            <p:ph type="title"/>
          </p:nvPr>
        </p:nvSpPr>
        <p:spPr>
          <a:xfrm>
            <a:off x="837490" y="731520"/>
            <a:ext cx="10671048" cy="768096"/>
          </a:xfrm>
        </p:spPr>
        <p:txBody>
          <a:bodyPr/>
          <a:lstStyle/>
          <a:p>
            <a:r>
              <a:rPr lang="en-GB" dirty="0"/>
              <a:t>Achieving a valid execution</a:t>
            </a:r>
          </a:p>
        </p:txBody>
      </p:sp>
      <p:sp>
        <p:nvSpPr>
          <p:cNvPr id="3" name="Content Placeholder 2">
            <a:extLst>
              <a:ext uri="{FF2B5EF4-FFF2-40B4-BE49-F238E27FC236}">
                <a16:creationId xmlns:a16="http://schemas.microsoft.com/office/drawing/2014/main" id="{25C528B1-1015-9A69-B70C-682B0F30965C}"/>
              </a:ext>
            </a:extLst>
          </p:cNvPr>
          <p:cNvSpPr>
            <a:spLocks noGrp="1"/>
          </p:cNvSpPr>
          <p:nvPr>
            <p:ph sz="half" idx="1"/>
          </p:nvPr>
        </p:nvSpPr>
        <p:spPr>
          <a:xfrm>
            <a:off x="539496" y="1499616"/>
            <a:ext cx="11119104" cy="5038344"/>
          </a:xfrm>
        </p:spPr>
        <p:txBody>
          <a:bodyPr/>
          <a:lstStyle/>
          <a:p>
            <a:pPr marL="0" indent="0">
              <a:buNone/>
            </a:pPr>
            <a:r>
              <a:rPr lang="en-GB" dirty="0"/>
              <a:t>Assuming that the testator is able and willing to read the will and sign it for themselves, and the will is in a conventional format with a standard attestation clause, then a valid execution can be achieved as follows:</a:t>
            </a:r>
          </a:p>
          <a:p>
            <a:pPr marL="0" indent="0">
              <a:buNone/>
            </a:pPr>
            <a:endParaRPr lang="en-GB" dirty="0"/>
          </a:p>
          <a:p>
            <a:pPr marL="342900" indent="-342900">
              <a:buFont typeface="+mj-lt"/>
              <a:buAutoNum type="arabicPeriod"/>
            </a:pPr>
            <a:r>
              <a:rPr lang="en-GB" dirty="0"/>
              <a:t>the testator and two suitable witnesses remain together (i.e. in the same room) and are attentive throughout the process, to comply with the statutory requirement of “presence”;</a:t>
            </a:r>
          </a:p>
          <a:p>
            <a:pPr marL="342900" indent="-342900">
              <a:buFont typeface="+mj-lt"/>
              <a:buAutoNum type="arabicPeriod"/>
            </a:pPr>
            <a:endParaRPr lang="en-GB" dirty="0"/>
          </a:p>
          <a:p>
            <a:pPr marL="342900" indent="-342900">
              <a:buFont typeface="+mj-lt"/>
              <a:buAutoNum type="arabicPeriod"/>
            </a:pPr>
            <a:r>
              <a:rPr lang="en-GB" dirty="0"/>
              <a:t>the two witnesses both watch the testator date and sign the will;</a:t>
            </a:r>
          </a:p>
          <a:p>
            <a:pPr marL="342900" indent="-342900">
              <a:buFont typeface="+mj-lt"/>
              <a:buAutoNum type="arabicPeriod"/>
            </a:pPr>
            <a:endParaRPr lang="en-GB" dirty="0"/>
          </a:p>
          <a:p>
            <a:pPr marL="342900" indent="-342900">
              <a:buFont typeface="+mj-lt"/>
              <a:buAutoNum type="arabicPeriod"/>
            </a:pPr>
            <a:r>
              <a:rPr lang="en-GB" dirty="0"/>
              <a:t>each witness in turn then signs the will, watched by the testator and each other.</a:t>
            </a:r>
          </a:p>
          <a:p>
            <a:pPr marL="0" indent="0">
              <a:buNone/>
            </a:pPr>
            <a:endParaRPr lang="en-GB" dirty="0"/>
          </a:p>
          <a:p>
            <a:pPr marL="0" indent="0">
              <a:buNone/>
            </a:pPr>
            <a:r>
              <a:rPr lang="en-GB" dirty="0"/>
              <a:t>Following these steps complies with the s9 procedure and no further evidence should be needed beyond the will itself to show it was validly executed. In fact, it goes beyond the statutory requirements for the sake of further evidential proof should anyone decide to dispute what and when actually took place. </a:t>
            </a:r>
          </a:p>
          <a:p>
            <a:pPr marL="0" indent="0">
              <a:buNone/>
            </a:pPr>
            <a:endParaRPr lang="en-GB" dirty="0"/>
          </a:p>
          <a:p>
            <a:pPr marL="0" indent="0">
              <a:buNone/>
            </a:pPr>
            <a:r>
              <a:rPr lang="en-GB" dirty="0"/>
              <a:t>While a date is not required by s9, an undated will could obviously prove to be contentious, and as further proof of execution, it is desirable that the witnesses see each other sign as well as having already seen the testator sign.</a:t>
            </a:r>
          </a:p>
          <a:p>
            <a:pPr marL="0" indent="0">
              <a:buNone/>
            </a:pPr>
            <a:endParaRPr lang="en-GB" dirty="0"/>
          </a:p>
        </p:txBody>
      </p:sp>
      <p:sp>
        <p:nvSpPr>
          <p:cNvPr id="4" name="Footer Placeholder 3">
            <a:extLst>
              <a:ext uri="{FF2B5EF4-FFF2-40B4-BE49-F238E27FC236}">
                <a16:creationId xmlns:a16="http://schemas.microsoft.com/office/drawing/2014/main" id="{18690A90-EA82-BB3F-432B-D11714FD448D}"/>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23BE2776-1F88-D744-4D8D-74705B8412EC}"/>
              </a:ext>
            </a:extLst>
          </p:cNvPr>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2536482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66F6B1-A622-E4A9-9BE9-3395008FACD0}"/>
              </a:ext>
            </a:extLst>
          </p:cNvPr>
          <p:cNvSpPr>
            <a:spLocks noGrp="1"/>
          </p:cNvSpPr>
          <p:nvPr>
            <p:ph sz="half" idx="1"/>
          </p:nvPr>
        </p:nvSpPr>
        <p:spPr>
          <a:xfrm>
            <a:off x="382421" y="1054084"/>
            <a:ext cx="11119104" cy="5228909"/>
          </a:xfrm>
        </p:spPr>
        <p:txBody>
          <a:bodyPr/>
          <a:lstStyle/>
          <a:p>
            <a:pPr marL="0" indent="0">
              <a:buNone/>
            </a:pPr>
            <a:r>
              <a:rPr lang="en-GB" dirty="0"/>
              <a:t>Covid-19 has caused a number of issues for the private client practitioner, especially when trying to achieve proper execution of a will while observing social distancing, and trying to reduce risks for the elderly and vulnerable.</a:t>
            </a:r>
          </a:p>
          <a:p>
            <a:pPr marL="0" indent="0">
              <a:buNone/>
            </a:pPr>
            <a:endParaRPr lang="en-GB" dirty="0"/>
          </a:p>
          <a:p>
            <a:pPr marL="0" indent="0">
              <a:buNone/>
            </a:pPr>
            <a:r>
              <a:rPr lang="en-GB" dirty="0"/>
              <a:t>One way execution of a will can be achieved safely is for the will to be posted by those acting as witnesses. The testator will then read through the will and confirm understanding and approval either through a window or by phone.</a:t>
            </a:r>
          </a:p>
          <a:p>
            <a:pPr marL="0" indent="0">
              <a:buNone/>
            </a:pPr>
            <a:endParaRPr lang="en-GB" dirty="0"/>
          </a:p>
          <a:p>
            <a:pPr marL="0" indent="0">
              <a:buNone/>
            </a:pPr>
            <a:r>
              <a:rPr lang="en-GB" dirty="0"/>
              <a:t>The testator will then place themself in view through a window and the witnesses will witness execution through the window. The testator will then post the will back through the letterbox and the witnesses will complete their part.</a:t>
            </a:r>
          </a:p>
          <a:p>
            <a:pPr marL="0" indent="0">
              <a:buNone/>
            </a:pPr>
            <a:endParaRPr lang="en-GB" dirty="0"/>
          </a:p>
          <a:p>
            <a:pPr marL="0" indent="0">
              <a:buNone/>
            </a:pPr>
            <a:r>
              <a:rPr lang="en-GB" dirty="0"/>
              <a:t>Note that this is easy enough if the testator has a house with garden in which the witnesses can watch execution through a window, but not so easy if the testator lives in a second-floor flat.</a:t>
            </a:r>
          </a:p>
          <a:p>
            <a:pPr marL="0" indent="0">
              <a:buNone/>
            </a:pPr>
            <a:endParaRPr lang="en-GB" dirty="0"/>
          </a:p>
          <a:p>
            <a:pPr marL="0" indent="0">
              <a:buNone/>
            </a:pPr>
            <a:r>
              <a:rPr lang="en-GB" dirty="0"/>
              <a:t>Another option is for everyone to be present in a car park and for execution to take place on the bonnet of a car, again, while observing social distancing.</a:t>
            </a:r>
          </a:p>
        </p:txBody>
      </p:sp>
      <p:sp>
        <p:nvSpPr>
          <p:cNvPr id="4" name="Footer Placeholder 3">
            <a:extLst>
              <a:ext uri="{FF2B5EF4-FFF2-40B4-BE49-F238E27FC236}">
                <a16:creationId xmlns:a16="http://schemas.microsoft.com/office/drawing/2014/main" id="{BBE73788-6BD8-46D1-5A4A-223A0FAC93FD}"/>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564C8E2-7EE7-70AB-9A17-58A232D58019}"/>
              </a:ext>
            </a:extLst>
          </p:cNvPr>
          <p:cNvSpPr>
            <a:spLocks noGrp="1"/>
          </p:cNvSpPr>
          <p:nvPr>
            <p:ph type="sldNum" sz="quarter" idx="12"/>
          </p:nvPr>
        </p:nvSpPr>
        <p:spPr/>
        <p:txBody>
          <a:bodyPr/>
          <a:lstStyle/>
          <a:p>
            <a:fld id="{48F63A3B-78C7-47BE-AE5E-E10140E04643}" type="slidenum">
              <a:rPr lang="en-US" smtClean="0"/>
              <a:t>16</a:t>
            </a:fld>
            <a:endParaRPr lang="en-US" dirty="0"/>
          </a:p>
        </p:txBody>
      </p:sp>
    </p:spTree>
    <p:extLst>
      <p:ext uri="{BB962C8B-B14F-4D97-AF65-F5344CB8AC3E}">
        <p14:creationId xmlns:p14="http://schemas.microsoft.com/office/powerpoint/2010/main" val="4087065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FA8D-712D-FFC0-4BC4-07A60A1C49C4}"/>
              </a:ext>
            </a:extLst>
          </p:cNvPr>
          <p:cNvSpPr>
            <a:spLocks noGrp="1"/>
          </p:cNvSpPr>
          <p:nvPr>
            <p:ph type="title"/>
          </p:nvPr>
        </p:nvSpPr>
        <p:spPr>
          <a:xfrm>
            <a:off x="621792" y="765076"/>
            <a:ext cx="10671048" cy="683954"/>
          </a:xfrm>
        </p:spPr>
        <p:txBody>
          <a:bodyPr/>
          <a:lstStyle/>
          <a:p>
            <a:r>
              <a:rPr lang="en-GB" dirty="0"/>
              <a:t>Video-witnessing of wills</a:t>
            </a:r>
          </a:p>
        </p:txBody>
      </p:sp>
      <p:sp>
        <p:nvSpPr>
          <p:cNvPr id="3" name="Content Placeholder 2">
            <a:extLst>
              <a:ext uri="{FF2B5EF4-FFF2-40B4-BE49-F238E27FC236}">
                <a16:creationId xmlns:a16="http://schemas.microsoft.com/office/drawing/2014/main" id="{C72DB549-C4A8-81BA-3DEE-4D43F49F53DE}"/>
              </a:ext>
            </a:extLst>
          </p:cNvPr>
          <p:cNvSpPr>
            <a:spLocks noGrp="1"/>
          </p:cNvSpPr>
          <p:nvPr>
            <p:ph sz="half" idx="1"/>
          </p:nvPr>
        </p:nvSpPr>
        <p:spPr>
          <a:xfrm>
            <a:off x="251670" y="1568741"/>
            <a:ext cx="11406930" cy="4969219"/>
          </a:xfrm>
        </p:spPr>
        <p:txBody>
          <a:bodyPr/>
          <a:lstStyle/>
          <a:p>
            <a:pPr marL="0" indent="0">
              <a:buNone/>
            </a:pPr>
            <a:r>
              <a:rPr lang="en-GB" sz="1600" dirty="0"/>
              <a:t>As a temporary measure as a result of the Covid-19 pandemic, on 7 September 2020 the Wills Act 1837 (Electronic Communications) (Amendment) (Coronavirus) Order 2020 was laid before Parliament.</a:t>
            </a:r>
          </a:p>
          <a:p>
            <a:pPr marL="0" indent="0">
              <a:buNone/>
            </a:pPr>
            <a:r>
              <a:rPr lang="en-GB" sz="1600" dirty="0"/>
              <a:t>The new legislation applies to wills made on or after 31 January 2020 and on or before 31 January 2022.</a:t>
            </a:r>
          </a:p>
          <a:p>
            <a:pPr marL="0" indent="0">
              <a:buNone/>
            </a:pPr>
            <a:r>
              <a:rPr lang="en-GB" sz="1600" dirty="0"/>
              <a:t>Both The Law Society and the Society of Trust and Estate Practitioners (STEP) have produced guidance on this new legislation.</a:t>
            </a:r>
          </a:p>
          <a:p>
            <a:pPr marL="0" indent="0">
              <a:buNone/>
            </a:pPr>
            <a:r>
              <a:rPr lang="en-GB" sz="1600" dirty="0"/>
              <a:t>The government released the following guidance in respect of compliance with the new legislation:</a:t>
            </a:r>
          </a:p>
          <a:p>
            <a:pPr marL="0" indent="0">
              <a:buNone/>
            </a:pPr>
            <a:endParaRPr lang="en-GB" sz="1600" dirty="0"/>
          </a:p>
          <a:p>
            <a:pPr marL="0" indent="0" algn="ctr">
              <a:buNone/>
            </a:pPr>
            <a:r>
              <a:rPr lang="en-GB" sz="1600" dirty="0"/>
              <a:t>Stage 1:</a:t>
            </a:r>
          </a:p>
          <a:p>
            <a:pPr marL="0" indent="0">
              <a:buNone/>
            </a:pPr>
            <a:r>
              <a:rPr lang="en-GB" sz="1600" dirty="0"/>
              <a:t>The person making the will ensures that their two witnesses can see them, each other and their actions.</a:t>
            </a:r>
          </a:p>
          <a:p>
            <a:pPr marL="0" indent="0">
              <a:buNone/>
            </a:pPr>
            <a:r>
              <a:rPr lang="en-GB" sz="1600" dirty="0"/>
              <a:t>The will maker or the witnesses should ask for the making of the will to be recorded</a:t>
            </a:r>
          </a:p>
          <a:p>
            <a:pPr marL="0" indent="0">
              <a:buNone/>
            </a:pPr>
            <a:r>
              <a:rPr lang="en-GB" sz="1600" dirty="0"/>
              <a:t>The will maker should hold the front page of the will document up to the camera to show the witnesses, and then to turn to the page they will be signing and hold this up as well.</a:t>
            </a:r>
          </a:p>
          <a:p>
            <a:pPr marL="0" indent="0">
              <a:buNone/>
            </a:pPr>
            <a:r>
              <a:rPr lang="en-GB" sz="1600" dirty="0"/>
              <a:t>By law, the witnesses must see the will-maker (or someone signing at their direction, on their behalf) signing the will. Before signing, the will-maker should ensure that the witnesses can see them actually writing their signature on the will, not just their head and shoulders.</a:t>
            </a:r>
          </a:p>
          <a:p>
            <a:pPr marL="0" indent="0">
              <a:buNone/>
            </a:pPr>
            <a:r>
              <a:rPr lang="en-GB" sz="1600" dirty="0"/>
              <a:t>If the witnesses do not know the person making the will they should ask for confirmation of the person’s identity - such as a passport or driving licence.</a:t>
            </a:r>
          </a:p>
        </p:txBody>
      </p:sp>
      <p:sp>
        <p:nvSpPr>
          <p:cNvPr id="4" name="Footer Placeholder 3">
            <a:extLst>
              <a:ext uri="{FF2B5EF4-FFF2-40B4-BE49-F238E27FC236}">
                <a16:creationId xmlns:a16="http://schemas.microsoft.com/office/drawing/2014/main" id="{B2DCD8E0-BDD8-2CB9-2FB1-445186AB48A7}"/>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77C6B07F-D357-0957-8978-27D9AE1EBB68}"/>
              </a:ext>
            </a:extLst>
          </p:cNvPr>
          <p:cNvSpPr>
            <a:spLocks noGrp="1"/>
          </p:cNvSpPr>
          <p:nvPr>
            <p:ph type="sldNum" sz="quarter" idx="12"/>
          </p:nvPr>
        </p:nvSpPr>
        <p:spPr/>
        <p:txBody>
          <a:bodyPr/>
          <a:lstStyle/>
          <a:p>
            <a:fld id="{48F63A3B-78C7-47BE-AE5E-E10140E04643}" type="slidenum">
              <a:rPr lang="en-US" smtClean="0"/>
              <a:t>17</a:t>
            </a:fld>
            <a:endParaRPr lang="en-US" dirty="0"/>
          </a:p>
        </p:txBody>
      </p:sp>
    </p:spTree>
    <p:extLst>
      <p:ext uri="{BB962C8B-B14F-4D97-AF65-F5344CB8AC3E}">
        <p14:creationId xmlns:p14="http://schemas.microsoft.com/office/powerpoint/2010/main" val="4248678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734F8-39EF-DCD1-87C4-49CB2C799CE0}"/>
              </a:ext>
            </a:extLst>
          </p:cNvPr>
          <p:cNvSpPr>
            <a:spLocks noGrp="1"/>
          </p:cNvSpPr>
          <p:nvPr>
            <p:ph sz="half" idx="1"/>
          </p:nvPr>
        </p:nvSpPr>
        <p:spPr>
          <a:xfrm>
            <a:off x="430439" y="770948"/>
            <a:ext cx="11119104" cy="5629852"/>
          </a:xfrm>
        </p:spPr>
        <p:txBody>
          <a:bodyPr/>
          <a:lstStyle/>
          <a:p>
            <a:pPr marL="0" indent="0" algn="ctr">
              <a:buNone/>
            </a:pPr>
            <a:r>
              <a:rPr lang="en-GB" sz="1600" dirty="0"/>
              <a:t>Stage 2:</a:t>
            </a:r>
          </a:p>
          <a:p>
            <a:endParaRPr lang="en-GB" sz="1600" dirty="0"/>
          </a:p>
          <a:p>
            <a:pPr marL="0" indent="0">
              <a:buNone/>
            </a:pPr>
            <a:r>
              <a:rPr lang="en-GB" sz="1600" dirty="0"/>
              <a:t>The witnesses should confirm that they can see, hear (unless they have a hearing impairment), acknowledge and understand their role in witnessing the signing of a legal document. Ideally, they should be physically present with each other but if this is not possible, they must be present at the same time by way of a two or three-way video-link.</a:t>
            </a:r>
          </a:p>
          <a:p>
            <a:endParaRPr lang="en-GB" sz="1600" dirty="0"/>
          </a:p>
          <a:p>
            <a:pPr marL="0" indent="0" algn="ctr">
              <a:buNone/>
            </a:pPr>
            <a:r>
              <a:rPr lang="en-GB" sz="1600" dirty="0"/>
              <a:t>Stage 3:</a:t>
            </a:r>
          </a:p>
          <a:p>
            <a:endParaRPr lang="en-GB" sz="1600" dirty="0"/>
          </a:p>
          <a:p>
            <a:pPr marL="0" indent="0">
              <a:buNone/>
            </a:pPr>
            <a:r>
              <a:rPr lang="en-GB" sz="1600" dirty="0"/>
              <a:t>The will document should then be taken to the two witnesses for them to sign, ideally within 24 hours. It must be the same document (see Counterpart documents).</a:t>
            </a:r>
          </a:p>
          <a:p>
            <a:endParaRPr lang="en-GB" sz="1600" dirty="0"/>
          </a:p>
          <a:p>
            <a:pPr marL="0" indent="0">
              <a:buNone/>
            </a:pPr>
            <a:r>
              <a:rPr lang="en-GB" sz="1600" dirty="0"/>
              <a:t>A longer period of time between the will-maker and witnesses signing the will may be unavoidable (for example if the document has to be posted) but it should be borne in mind that the longer this process takes the greater the potential for problems to arise.</a:t>
            </a:r>
          </a:p>
          <a:p>
            <a:endParaRPr lang="en-GB" sz="1600" dirty="0"/>
          </a:p>
          <a:p>
            <a:pPr marL="0" indent="0">
              <a:buNone/>
            </a:pPr>
            <a:r>
              <a:rPr lang="en-GB" sz="1600" dirty="0"/>
              <a:t>A will is fully validated only when testators (or someone at their direction) and both witnesses have signed it and either been witnessed signing it or have acknowledged their signature to the testator. This means there is a risk that if the will-maker dies before the full process has taken place the partly completed will is not legally effective</a:t>
            </a:r>
          </a:p>
        </p:txBody>
      </p:sp>
      <p:sp>
        <p:nvSpPr>
          <p:cNvPr id="4" name="Footer Placeholder 3">
            <a:extLst>
              <a:ext uri="{FF2B5EF4-FFF2-40B4-BE49-F238E27FC236}">
                <a16:creationId xmlns:a16="http://schemas.microsoft.com/office/drawing/2014/main" id="{A056DB19-1FD8-178F-4069-E5C694DDF7D5}"/>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F953CEF-3AD3-25EF-FED8-4286C1352A25}"/>
              </a:ext>
            </a:extLst>
          </p:cNvPr>
          <p:cNvSpPr>
            <a:spLocks noGrp="1"/>
          </p:cNvSpPr>
          <p:nvPr>
            <p:ph type="sldNum" sz="quarter" idx="12"/>
          </p:nvPr>
        </p:nvSpPr>
        <p:spPr/>
        <p:txBody>
          <a:bodyPr/>
          <a:lstStyle/>
          <a:p>
            <a:fld id="{48F63A3B-78C7-47BE-AE5E-E10140E04643}" type="slidenum">
              <a:rPr lang="en-US" smtClean="0"/>
              <a:t>18</a:t>
            </a:fld>
            <a:endParaRPr lang="en-US" dirty="0"/>
          </a:p>
        </p:txBody>
      </p:sp>
    </p:spTree>
    <p:extLst>
      <p:ext uri="{BB962C8B-B14F-4D97-AF65-F5344CB8AC3E}">
        <p14:creationId xmlns:p14="http://schemas.microsoft.com/office/powerpoint/2010/main" val="2306613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FCB2E1-6062-B05D-7169-BD6283F0DDA9}"/>
              </a:ext>
            </a:extLst>
          </p:cNvPr>
          <p:cNvSpPr>
            <a:spLocks noGrp="1"/>
          </p:cNvSpPr>
          <p:nvPr>
            <p:ph sz="half" idx="1"/>
          </p:nvPr>
        </p:nvSpPr>
        <p:spPr>
          <a:xfrm>
            <a:off x="539496" y="731520"/>
            <a:ext cx="11119104" cy="5806440"/>
          </a:xfrm>
        </p:spPr>
        <p:txBody>
          <a:bodyPr/>
          <a:lstStyle/>
          <a:p>
            <a:pPr marL="0" indent="0" algn="ctr">
              <a:buNone/>
            </a:pPr>
            <a:r>
              <a:rPr lang="en-GB" dirty="0"/>
              <a:t>Stage 4:</a:t>
            </a:r>
          </a:p>
          <a:p>
            <a:endParaRPr lang="en-GB" dirty="0"/>
          </a:p>
          <a:p>
            <a:pPr marL="0" indent="0">
              <a:buNone/>
            </a:pPr>
            <a:r>
              <a:rPr lang="en-GB" dirty="0"/>
              <a:t>The next stage is for the two witnesses to sign the will document – this will normally involve the person who has made the will seeing both the witnesses sign and acknowledge they have seen them sign.</a:t>
            </a:r>
          </a:p>
          <a:p>
            <a:endParaRPr lang="en-GB" dirty="0"/>
          </a:p>
          <a:p>
            <a:pPr marL="0" indent="0">
              <a:buNone/>
            </a:pPr>
            <a:r>
              <a:rPr lang="en-GB" dirty="0"/>
              <a:t>Both parties (the witness and the will maker) must be able to see and understand what is happening.</a:t>
            </a:r>
          </a:p>
          <a:p>
            <a:endParaRPr lang="en-GB" dirty="0"/>
          </a:p>
          <a:p>
            <a:pPr marL="0" indent="0">
              <a:buNone/>
            </a:pPr>
            <a:r>
              <a:rPr lang="en-GB" dirty="0"/>
              <a:t>The witnesses should hold up the will to the will maker to show them that they are signing it and should then sign it (again the will maker should see them writing their names, not just see their heads and shoulders).</a:t>
            </a:r>
          </a:p>
          <a:p>
            <a:endParaRPr lang="en-GB" dirty="0"/>
          </a:p>
          <a:p>
            <a:pPr marL="0" indent="0">
              <a:buNone/>
            </a:pPr>
            <a:r>
              <a:rPr lang="en-GB" dirty="0"/>
              <a:t>Alternatively, the witness should hold up the signed will so that the will maker can clearly see the signature and confirm to the will maker that it is their signature. They may wish to reiterate their intention, for example saying: “this is my signature, intended to give effect to my intention to make this will”.</a:t>
            </a:r>
          </a:p>
          <a:p>
            <a:endParaRPr lang="en-GB" dirty="0"/>
          </a:p>
          <a:p>
            <a:pPr marL="0" indent="0">
              <a:buNone/>
            </a:pPr>
            <a:r>
              <a:rPr lang="en-GB" dirty="0"/>
              <a:t>This session should be recorded if possible.</a:t>
            </a:r>
          </a:p>
          <a:p>
            <a:pPr marL="0" indent="0">
              <a:buNone/>
            </a:pPr>
            <a:endParaRPr lang="en-GB" dirty="0"/>
          </a:p>
        </p:txBody>
      </p:sp>
      <p:sp>
        <p:nvSpPr>
          <p:cNvPr id="4" name="Footer Placeholder 3">
            <a:extLst>
              <a:ext uri="{FF2B5EF4-FFF2-40B4-BE49-F238E27FC236}">
                <a16:creationId xmlns:a16="http://schemas.microsoft.com/office/drawing/2014/main" id="{67D41FAE-0F58-5597-2C6F-E364AC7074E6}"/>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7A3A3BA1-52A9-63E0-3949-2C87F3D4D2A4}"/>
              </a:ext>
            </a:extLst>
          </p:cNvPr>
          <p:cNvSpPr>
            <a:spLocks noGrp="1"/>
          </p:cNvSpPr>
          <p:nvPr>
            <p:ph type="sldNum" sz="quarter" idx="12"/>
          </p:nvPr>
        </p:nvSpPr>
        <p:spPr/>
        <p:txBody>
          <a:bodyPr/>
          <a:lstStyle/>
          <a:p>
            <a:fld id="{48F63A3B-78C7-47BE-AE5E-E10140E04643}" type="slidenum">
              <a:rPr lang="en-US" smtClean="0"/>
              <a:t>19</a:t>
            </a:fld>
            <a:endParaRPr lang="en-US" dirty="0"/>
          </a:p>
        </p:txBody>
      </p:sp>
    </p:spTree>
    <p:extLst>
      <p:ext uri="{BB962C8B-B14F-4D97-AF65-F5344CB8AC3E}">
        <p14:creationId xmlns:p14="http://schemas.microsoft.com/office/powerpoint/2010/main" val="2654024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4DE50E-18DE-0D5E-15D9-82003A7334B6}"/>
              </a:ext>
            </a:extLst>
          </p:cNvPr>
          <p:cNvSpPr>
            <a:spLocks noGrp="1"/>
          </p:cNvSpPr>
          <p:nvPr>
            <p:ph sz="half" idx="1"/>
          </p:nvPr>
        </p:nvSpPr>
        <p:spPr>
          <a:xfrm>
            <a:off x="539496" y="1006679"/>
            <a:ext cx="11119104" cy="5531281"/>
          </a:xfrm>
        </p:spPr>
        <p:txBody>
          <a:bodyPr/>
          <a:lstStyle/>
          <a:p>
            <a:pPr marL="0" indent="0" algn="ctr">
              <a:buNone/>
            </a:pPr>
            <a:r>
              <a:rPr lang="en-GB" dirty="0"/>
              <a:t>Stage 5:</a:t>
            </a:r>
          </a:p>
          <a:p>
            <a:endParaRPr lang="en-GB" dirty="0"/>
          </a:p>
          <a:p>
            <a:pPr marL="0" indent="0">
              <a:buNone/>
            </a:pPr>
            <a:r>
              <a:rPr lang="en-GB" dirty="0"/>
              <a:t>If the two witnesses are not physically present with each other when they sign then step 4 will need to take place twice, in both cases ensuring that the will maker and the other witness can clearly see and follow what is happening. While it is not a legal requirement for the two witnesses to sign in the presence of each other, it is good practice.</a:t>
            </a:r>
          </a:p>
          <a:p>
            <a:endParaRPr lang="en-GB" dirty="0"/>
          </a:p>
          <a:p>
            <a:pPr marL="0" indent="0">
              <a:buNone/>
            </a:pPr>
            <a:r>
              <a:rPr lang="en-GB" dirty="0"/>
              <a:t>Consideration may be given to the drafting or amending of the attestation clause in a will where video-witnessing is used. The attestation clause is the part of the will that deals with the witnessing of the will makers signature. For video-witnessed wills it may be advisable to mention that virtual witnessing has occurred, along with details of whether a recording is available.”</a:t>
            </a:r>
          </a:p>
          <a:p>
            <a:endParaRPr lang="en-GB" dirty="0"/>
          </a:p>
          <a:p>
            <a:pPr marL="0" indent="0">
              <a:buNone/>
            </a:pPr>
            <a:r>
              <a:rPr lang="en-GB" dirty="0"/>
              <a:t>To date there has not been any challenge to a will that was executed under the new video-witnessing measures. However, the two-year measures have only recently been introduced and it may be some time before we see any challenges issued</a:t>
            </a:r>
          </a:p>
          <a:p>
            <a:pPr marL="0" indent="0">
              <a:buNone/>
            </a:pPr>
            <a:endParaRPr lang="en-GB" dirty="0"/>
          </a:p>
        </p:txBody>
      </p:sp>
      <p:sp>
        <p:nvSpPr>
          <p:cNvPr id="4" name="Footer Placeholder 3">
            <a:extLst>
              <a:ext uri="{FF2B5EF4-FFF2-40B4-BE49-F238E27FC236}">
                <a16:creationId xmlns:a16="http://schemas.microsoft.com/office/drawing/2014/main" id="{BB655A77-452D-6D4B-605C-0F27A4AD8714}"/>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3A572BEA-06A7-B3F8-C4AF-7856F86E2EF9}"/>
              </a:ext>
            </a:extLst>
          </p:cNvPr>
          <p:cNvSpPr>
            <a:spLocks noGrp="1"/>
          </p:cNvSpPr>
          <p:nvPr>
            <p:ph type="sldNum" sz="quarter" idx="12"/>
          </p:nvPr>
        </p:nvSpPr>
        <p:spPr/>
        <p:txBody>
          <a:bodyPr/>
          <a:lstStyle/>
          <a:p>
            <a:fld id="{48F63A3B-78C7-47BE-AE5E-E10140E04643}" type="slidenum">
              <a:rPr lang="en-US" smtClean="0"/>
              <a:t>20</a:t>
            </a:fld>
            <a:endParaRPr lang="en-US" dirty="0"/>
          </a:p>
        </p:txBody>
      </p:sp>
    </p:spTree>
    <p:extLst>
      <p:ext uri="{BB962C8B-B14F-4D97-AF65-F5344CB8AC3E}">
        <p14:creationId xmlns:p14="http://schemas.microsoft.com/office/powerpoint/2010/main" val="3856276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E798-7291-8565-F2FC-F1F596DB26AF}"/>
              </a:ext>
            </a:extLst>
          </p:cNvPr>
          <p:cNvSpPr>
            <a:spLocks noGrp="1"/>
          </p:cNvSpPr>
          <p:nvPr>
            <p:ph type="title"/>
          </p:nvPr>
        </p:nvSpPr>
        <p:spPr>
          <a:xfrm>
            <a:off x="691840" y="731520"/>
            <a:ext cx="10671048" cy="768096"/>
          </a:xfrm>
        </p:spPr>
        <p:txBody>
          <a:bodyPr/>
          <a:lstStyle/>
          <a:p>
            <a:r>
              <a:rPr lang="en-GB" dirty="0"/>
              <a:t> In writing</a:t>
            </a:r>
          </a:p>
        </p:txBody>
      </p:sp>
      <p:sp>
        <p:nvSpPr>
          <p:cNvPr id="3" name="Content Placeholder 2">
            <a:extLst>
              <a:ext uri="{FF2B5EF4-FFF2-40B4-BE49-F238E27FC236}">
                <a16:creationId xmlns:a16="http://schemas.microsoft.com/office/drawing/2014/main" id="{78FE46BD-928C-C253-421E-4DF28426FEEC}"/>
              </a:ext>
            </a:extLst>
          </p:cNvPr>
          <p:cNvSpPr>
            <a:spLocks noGrp="1"/>
          </p:cNvSpPr>
          <p:nvPr>
            <p:ph sz="half" idx="1"/>
          </p:nvPr>
        </p:nvSpPr>
        <p:spPr/>
        <p:txBody>
          <a:bodyPr/>
          <a:lstStyle/>
          <a:p>
            <a:pPr marL="0" indent="0">
              <a:buNone/>
            </a:pPr>
            <a:r>
              <a:rPr lang="en-GB" dirty="0"/>
              <a:t>There are no restrictions about the materials on which or by which a will may be written, or the language used; nor is any particular form of words necessary. </a:t>
            </a:r>
          </a:p>
          <a:p>
            <a:pPr marL="0" indent="0">
              <a:buNone/>
            </a:pPr>
            <a:endParaRPr lang="en-GB" dirty="0"/>
          </a:p>
          <a:p>
            <a:pPr marL="0" indent="0">
              <a:buNone/>
            </a:pPr>
            <a:r>
              <a:rPr lang="en-GB" dirty="0"/>
              <a:t>The Interpretation Act 1978 provides that, where any statute uses the word writing, that word is construed as including typing, printing, lithography, photography and other modes of representing or reproducing words in a visible form. So, a will in shorthand or in Braille is acceptable. </a:t>
            </a:r>
          </a:p>
          <a:p>
            <a:pPr marL="0" indent="0">
              <a:buNone/>
            </a:pPr>
            <a:endParaRPr lang="en-GB" dirty="0"/>
          </a:p>
          <a:p>
            <a:pPr marL="0" indent="0">
              <a:buNone/>
            </a:pPr>
            <a:r>
              <a:rPr lang="en-GB" dirty="0"/>
              <a:t>If a will is written partly in ink and partly in pencil, there is a presumption that the pencil writing was deliberative only; the words in pencil will not be admitted to probate unless there is evidence that the testator intended them to be final.</a:t>
            </a:r>
          </a:p>
          <a:p>
            <a:endParaRPr lang="en-GB" dirty="0"/>
          </a:p>
          <a:p>
            <a:pPr marL="0" indent="0">
              <a:buNone/>
            </a:pPr>
            <a:r>
              <a:rPr lang="en-GB" dirty="0"/>
              <a:t>A will written on a wall in </a:t>
            </a:r>
            <a:r>
              <a:rPr lang="en-GB" dirty="0" err="1"/>
              <a:t>Ukranian</a:t>
            </a:r>
            <a:r>
              <a:rPr lang="en-GB" dirty="0"/>
              <a:t> was held to be valid </a:t>
            </a:r>
            <a:r>
              <a:rPr lang="en-GB" dirty="0">
                <a:highlight>
                  <a:srgbClr val="FFFF00"/>
                </a:highlight>
              </a:rPr>
              <a:t>(Re </a:t>
            </a:r>
            <a:r>
              <a:rPr lang="en-GB" dirty="0" err="1">
                <a:highlight>
                  <a:srgbClr val="FFFF00"/>
                </a:highlight>
              </a:rPr>
              <a:t>Slavinsky’s</a:t>
            </a:r>
            <a:r>
              <a:rPr lang="en-GB" dirty="0">
                <a:highlight>
                  <a:srgbClr val="FFFF00"/>
                </a:highlight>
              </a:rPr>
              <a:t> Estate [1989])</a:t>
            </a:r>
          </a:p>
        </p:txBody>
      </p:sp>
      <p:sp>
        <p:nvSpPr>
          <p:cNvPr id="4" name="Footer Placeholder 3">
            <a:extLst>
              <a:ext uri="{FF2B5EF4-FFF2-40B4-BE49-F238E27FC236}">
                <a16:creationId xmlns:a16="http://schemas.microsoft.com/office/drawing/2014/main" id="{9700C05D-CA28-15F7-4907-57153726A42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D1FC85C7-4AC8-899C-96E2-8228A5E490C2}"/>
              </a:ext>
            </a:extLst>
          </p:cNvPr>
          <p:cNvSpPr>
            <a:spLocks noGrp="1"/>
          </p:cNvSpPr>
          <p:nvPr>
            <p:ph type="sldNum" sz="quarter" idx="12"/>
          </p:nvPr>
        </p:nvSpPr>
        <p:spPr/>
        <p:txBody>
          <a:bodyPr/>
          <a:lstStyle/>
          <a:p>
            <a:fld id="{48F63A3B-78C7-47BE-AE5E-E10140E04643}" type="slidenum">
              <a:rPr lang="en-US" smtClean="0"/>
              <a:t>21</a:t>
            </a:fld>
            <a:endParaRPr lang="en-US" dirty="0"/>
          </a:p>
        </p:txBody>
      </p:sp>
    </p:spTree>
    <p:extLst>
      <p:ext uri="{BB962C8B-B14F-4D97-AF65-F5344CB8AC3E}">
        <p14:creationId xmlns:p14="http://schemas.microsoft.com/office/powerpoint/2010/main" val="1051353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DDE1-0A93-8C6D-49B4-86CCF171ADF3}"/>
              </a:ext>
            </a:extLst>
          </p:cNvPr>
          <p:cNvSpPr>
            <a:spLocks noGrp="1"/>
          </p:cNvSpPr>
          <p:nvPr>
            <p:ph type="title"/>
          </p:nvPr>
        </p:nvSpPr>
        <p:spPr>
          <a:xfrm>
            <a:off x="719683" y="594360"/>
            <a:ext cx="10671048" cy="484884"/>
          </a:xfrm>
        </p:spPr>
        <p:txBody>
          <a:bodyPr/>
          <a:lstStyle/>
          <a:p>
            <a:r>
              <a:rPr lang="en-GB" sz="3200" dirty="0"/>
              <a:t>Signature</a:t>
            </a:r>
          </a:p>
        </p:txBody>
      </p:sp>
      <p:sp>
        <p:nvSpPr>
          <p:cNvPr id="3" name="Content Placeholder 2">
            <a:extLst>
              <a:ext uri="{FF2B5EF4-FFF2-40B4-BE49-F238E27FC236}">
                <a16:creationId xmlns:a16="http://schemas.microsoft.com/office/drawing/2014/main" id="{34DC186A-6C40-2655-572B-360F0267ADE3}"/>
              </a:ext>
            </a:extLst>
          </p:cNvPr>
          <p:cNvSpPr>
            <a:spLocks noGrp="1"/>
          </p:cNvSpPr>
          <p:nvPr>
            <p:ph sz="half" idx="1"/>
          </p:nvPr>
        </p:nvSpPr>
        <p:spPr>
          <a:xfrm>
            <a:off x="539496" y="1216405"/>
            <a:ext cx="11119104" cy="5321556"/>
          </a:xfrm>
        </p:spPr>
        <p:txBody>
          <a:bodyPr/>
          <a:lstStyle/>
          <a:p>
            <a:pPr marL="0" indent="0">
              <a:buNone/>
            </a:pPr>
            <a:r>
              <a:rPr lang="en-GB" sz="1600" dirty="0"/>
              <a:t>Normally, the testator signs the will, preferably with their usual signature, though any mark made by the testator and intended to be their signature will be effective. A good illustration of this point is In the </a:t>
            </a:r>
            <a:r>
              <a:rPr lang="en-GB" sz="1600" dirty="0">
                <a:highlight>
                  <a:srgbClr val="FFFF00"/>
                </a:highlight>
              </a:rPr>
              <a:t>Goods of </a:t>
            </a:r>
            <a:r>
              <a:rPr lang="en-GB" sz="1600" dirty="0" err="1">
                <a:highlight>
                  <a:srgbClr val="FFFF00"/>
                </a:highlight>
              </a:rPr>
              <a:t>Chalcraft</a:t>
            </a:r>
            <a:r>
              <a:rPr lang="en-GB" sz="1600" dirty="0">
                <a:highlight>
                  <a:srgbClr val="FFFF00"/>
                </a:highlight>
              </a:rPr>
              <a:t> [1948] </a:t>
            </a:r>
            <a:r>
              <a:rPr lang="en-GB" sz="1600" dirty="0"/>
              <a:t>where the testatrix, who was dying, signed “E </a:t>
            </a:r>
            <a:r>
              <a:rPr lang="en-GB" sz="1600" dirty="0" err="1"/>
              <a:t>Chal</a:t>
            </a:r>
            <a:r>
              <a:rPr lang="en-GB" sz="1600" dirty="0"/>
              <a:t>” but was unable to complete her signature. It was held to be a sufficient signature, on the basis that it was intended to be the best she could manage in the circumstances. </a:t>
            </a:r>
          </a:p>
          <a:p>
            <a:pPr marL="0" indent="0">
              <a:buNone/>
            </a:pPr>
            <a:endParaRPr lang="en-GB" sz="1600" dirty="0"/>
          </a:p>
          <a:p>
            <a:pPr marL="0" indent="0">
              <a:buNone/>
            </a:pPr>
            <a:r>
              <a:rPr lang="en-GB" sz="1600" dirty="0"/>
              <a:t>In In the </a:t>
            </a:r>
            <a:r>
              <a:rPr lang="en-GB" sz="1600" dirty="0">
                <a:highlight>
                  <a:srgbClr val="FFFF00"/>
                </a:highlight>
              </a:rPr>
              <a:t>Estate of Cook [1960] </a:t>
            </a:r>
            <a:r>
              <a:rPr lang="en-GB" sz="1600" dirty="0"/>
              <a:t>the will began with the name of the testatrix and ended with the words “Your loving mother”, which the court accepted was meant to be her signature.</a:t>
            </a:r>
          </a:p>
          <a:p>
            <a:pPr marL="0" indent="0">
              <a:buNone/>
            </a:pPr>
            <a:endParaRPr lang="en-GB" sz="1600" dirty="0"/>
          </a:p>
          <a:p>
            <a:pPr marL="0" indent="0">
              <a:buNone/>
            </a:pPr>
            <a:r>
              <a:rPr lang="en-GB" sz="1600" dirty="0"/>
              <a:t>More recently, in </a:t>
            </a:r>
            <a:r>
              <a:rPr lang="en-GB" sz="1600" dirty="0">
                <a:highlight>
                  <a:srgbClr val="FFFF00"/>
                </a:highlight>
              </a:rPr>
              <a:t>Perrins v Holland [2010] </a:t>
            </a:r>
            <a:r>
              <a:rPr lang="en-GB" sz="1600" dirty="0"/>
              <a:t>the signature of the testator was validly made using a rubber stamp which he held and with which he made his mark on the will.</a:t>
            </a:r>
          </a:p>
          <a:p>
            <a:endParaRPr lang="en-GB" sz="1600" dirty="0"/>
          </a:p>
          <a:p>
            <a:pPr marL="0" indent="0">
              <a:buNone/>
            </a:pPr>
            <a:r>
              <a:rPr lang="en-GB" sz="1600" dirty="0"/>
              <a:t>In another case, </a:t>
            </a:r>
            <a:r>
              <a:rPr lang="en-GB" sz="1600" dirty="0">
                <a:highlight>
                  <a:srgbClr val="FFFF00"/>
                </a:highlight>
              </a:rPr>
              <a:t>Payne and Another v Payne [2018], </a:t>
            </a:r>
            <a:r>
              <a:rPr lang="en-GB" sz="1600" dirty="0"/>
              <a:t>the Court of Appeal had to decide if the mere printing of the witnesses’ names in the absence of a traditional signature was acceptable. </a:t>
            </a:r>
          </a:p>
          <a:p>
            <a:pPr marL="0" indent="0">
              <a:buNone/>
            </a:pPr>
            <a:r>
              <a:rPr lang="en-GB" sz="1600" dirty="0"/>
              <a:t>The witnesses said they had seen the testator add his signature and then filled in details of their name, address and occupation but had not actually signed the will because there was insufficient room to make their signatures. Following the spirit of the pre-1982 unamended wording of WA 1837 which required witnesses to “subscribe”, the Court of Appeal concluded that the requirement in s9 means, as it has always done, that the witnesses merely have to write their names with the intention that the act of writing should operate as an attestation. This will was deemed valid, even though the witnesses did not “sign” in the traditional sense.</a:t>
            </a:r>
          </a:p>
        </p:txBody>
      </p:sp>
      <p:sp>
        <p:nvSpPr>
          <p:cNvPr id="4" name="Footer Placeholder 3">
            <a:extLst>
              <a:ext uri="{FF2B5EF4-FFF2-40B4-BE49-F238E27FC236}">
                <a16:creationId xmlns:a16="http://schemas.microsoft.com/office/drawing/2014/main" id="{DA67B74F-E0D6-B9BA-BAFB-E159AE187C1C}"/>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8CAA99F9-4770-C3E9-CE58-C3A6ED734DEF}"/>
              </a:ext>
            </a:extLst>
          </p:cNvPr>
          <p:cNvSpPr>
            <a:spLocks noGrp="1"/>
          </p:cNvSpPr>
          <p:nvPr>
            <p:ph type="sldNum" sz="quarter" idx="12"/>
          </p:nvPr>
        </p:nvSpPr>
        <p:spPr/>
        <p:txBody>
          <a:bodyPr/>
          <a:lstStyle/>
          <a:p>
            <a:fld id="{48F63A3B-78C7-47BE-AE5E-E10140E04643}" type="slidenum">
              <a:rPr lang="en-US" smtClean="0"/>
              <a:t>22</a:t>
            </a:fld>
            <a:endParaRPr lang="en-US" dirty="0"/>
          </a:p>
        </p:txBody>
      </p:sp>
    </p:spTree>
    <p:extLst>
      <p:ext uri="{BB962C8B-B14F-4D97-AF65-F5344CB8AC3E}">
        <p14:creationId xmlns:p14="http://schemas.microsoft.com/office/powerpoint/2010/main" val="29958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8977D-88A3-9528-2393-D94C4D416299}"/>
              </a:ext>
            </a:extLst>
          </p:cNvPr>
          <p:cNvSpPr>
            <a:spLocks noGrp="1"/>
          </p:cNvSpPr>
          <p:nvPr>
            <p:ph type="title"/>
          </p:nvPr>
        </p:nvSpPr>
        <p:spPr>
          <a:xfrm>
            <a:off x="680414" y="697693"/>
            <a:ext cx="10671048" cy="528501"/>
          </a:xfrm>
        </p:spPr>
        <p:txBody>
          <a:bodyPr/>
          <a:lstStyle/>
          <a:p>
            <a:r>
              <a:rPr lang="en-GB" sz="2400" dirty="0"/>
              <a:t>Signature by another</a:t>
            </a:r>
          </a:p>
        </p:txBody>
      </p:sp>
      <p:sp>
        <p:nvSpPr>
          <p:cNvPr id="3" name="Content Placeholder 2">
            <a:extLst>
              <a:ext uri="{FF2B5EF4-FFF2-40B4-BE49-F238E27FC236}">
                <a16:creationId xmlns:a16="http://schemas.microsoft.com/office/drawing/2014/main" id="{DD8C3772-A0AC-E995-3DEE-C72B61ACB7F3}"/>
              </a:ext>
            </a:extLst>
          </p:cNvPr>
          <p:cNvSpPr>
            <a:spLocks noGrp="1"/>
          </p:cNvSpPr>
          <p:nvPr>
            <p:ph sz="half" idx="1"/>
          </p:nvPr>
        </p:nvSpPr>
        <p:spPr>
          <a:xfrm>
            <a:off x="539496" y="1226194"/>
            <a:ext cx="11119104" cy="5311766"/>
          </a:xfrm>
        </p:spPr>
        <p:txBody>
          <a:bodyPr/>
          <a:lstStyle/>
          <a:p>
            <a:pPr marL="0" indent="0">
              <a:buNone/>
            </a:pPr>
            <a:r>
              <a:rPr lang="en-GB" dirty="0"/>
              <a:t>The WA 1837 permits signature by another. To be effective, this must be at the direction of the testator and in their mental and physical presence. Anyone (including one of the witnesses) may so sign, using their own or the testator’s name.</a:t>
            </a:r>
          </a:p>
          <a:p>
            <a:endParaRPr lang="en-GB" dirty="0"/>
          </a:p>
          <a:p>
            <a:pPr marL="0" indent="0">
              <a:buNone/>
            </a:pPr>
            <a:r>
              <a:rPr lang="en-GB" dirty="0">
                <a:highlight>
                  <a:srgbClr val="FFFF00"/>
                </a:highlight>
              </a:rPr>
              <a:t>In Barrett v </a:t>
            </a:r>
            <a:r>
              <a:rPr lang="en-GB" dirty="0" err="1">
                <a:highlight>
                  <a:srgbClr val="FFFF00"/>
                </a:highlight>
              </a:rPr>
              <a:t>Bem</a:t>
            </a:r>
            <a:r>
              <a:rPr lang="en-GB" dirty="0">
                <a:highlight>
                  <a:srgbClr val="FFFF00"/>
                </a:highlight>
              </a:rPr>
              <a:t> [2012]</a:t>
            </a:r>
            <a:r>
              <a:rPr lang="en-GB" dirty="0"/>
              <a:t> the court said that if a testator chooses to sign the will themselves, as opposed to directing another person to sign on their behalf, they can be assisted by another person provided that the testator makes some “positive and discernible contribution to the signing process”. </a:t>
            </a:r>
          </a:p>
          <a:p>
            <a:pPr marL="0" indent="0">
              <a:buNone/>
            </a:pPr>
            <a:endParaRPr lang="en-GB" dirty="0"/>
          </a:p>
          <a:p>
            <a:pPr marL="0" indent="0">
              <a:buNone/>
            </a:pPr>
            <a:r>
              <a:rPr lang="en-GB" dirty="0"/>
              <a:t>So, if the testator holds the pen but has to have their hand steadied while writing their signature, this would suffice as their signature. However, in this case, the testator just held the pen while his hand was guided across the page by a helper, so it did not suffice; the signature was the helper’s rather than the testator’s – but could it be said that the helper signed at the testator’s direction as permitted by s9? </a:t>
            </a:r>
          </a:p>
          <a:p>
            <a:pPr marL="0" indent="0">
              <a:buNone/>
            </a:pPr>
            <a:endParaRPr lang="en-GB" dirty="0"/>
          </a:p>
          <a:p>
            <a:pPr marL="0" indent="0">
              <a:buNone/>
            </a:pPr>
            <a:r>
              <a:rPr lang="en-GB" dirty="0"/>
              <a:t>The President of the Court of Appeal said that for a valid direction, there must be some positive communication (whether verbal or non-verbal) by the testator. In this particular case, the Court of Appeal found that the evidence fell short of establishing that this had been the case.</a:t>
            </a:r>
          </a:p>
        </p:txBody>
      </p:sp>
      <p:sp>
        <p:nvSpPr>
          <p:cNvPr id="5" name="Slide Number Placeholder 4">
            <a:extLst>
              <a:ext uri="{FF2B5EF4-FFF2-40B4-BE49-F238E27FC236}">
                <a16:creationId xmlns:a16="http://schemas.microsoft.com/office/drawing/2014/main" id="{B6E88084-C014-C83A-4181-1E022A78AAA6}"/>
              </a:ext>
            </a:extLst>
          </p:cNvPr>
          <p:cNvSpPr>
            <a:spLocks noGrp="1"/>
          </p:cNvSpPr>
          <p:nvPr>
            <p:ph type="sldNum" sz="quarter" idx="12"/>
          </p:nvPr>
        </p:nvSpPr>
        <p:spPr/>
        <p:txBody>
          <a:bodyPr/>
          <a:lstStyle/>
          <a:p>
            <a:fld id="{48F63A3B-78C7-47BE-AE5E-E10140E04643}" type="slidenum">
              <a:rPr lang="en-US" smtClean="0"/>
              <a:t>23</a:t>
            </a:fld>
            <a:endParaRPr lang="en-US" dirty="0"/>
          </a:p>
        </p:txBody>
      </p:sp>
    </p:spTree>
    <p:extLst>
      <p:ext uri="{BB962C8B-B14F-4D97-AF65-F5344CB8AC3E}">
        <p14:creationId xmlns:p14="http://schemas.microsoft.com/office/powerpoint/2010/main" val="743842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AADD-4CC6-79EA-4A6D-EF0378A7749D}"/>
              </a:ext>
            </a:extLst>
          </p:cNvPr>
          <p:cNvSpPr>
            <a:spLocks noGrp="1"/>
          </p:cNvSpPr>
          <p:nvPr>
            <p:ph type="title"/>
          </p:nvPr>
        </p:nvSpPr>
        <p:spPr>
          <a:xfrm>
            <a:off x="621792" y="320040"/>
            <a:ext cx="10671048" cy="521432"/>
          </a:xfrm>
        </p:spPr>
        <p:txBody>
          <a:bodyPr/>
          <a:lstStyle/>
          <a:p>
            <a:r>
              <a:rPr lang="en-GB" sz="2400" dirty="0"/>
              <a:t>Intention to create a will</a:t>
            </a:r>
          </a:p>
        </p:txBody>
      </p:sp>
      <p:sp>
        <p:nvSpPr>
          <p:cNvPr id="3" name="Content Placeholder 2">
            <a:extLst>
              <a:ext uri="{FF2B5EF4-FFF2-40B4-BE49-F238E27FC236}">
                <a16:creationId xmlns:a16="http://schemas.microsoft.com/office/drawing/2014/main" id="{74D03E73-70D0-98F2-364C-40729C2D5F77}"/>
              </a:ext>
            </a:extLst>
          </p:cNvPr>
          <p:cNvSpPr>
            <a:spLocks noGrp="1"/>
          </p:cNvSpPr>
          <p:nvPr>
            <p:ph sz="half" idx="1"/>
          </p:nvPr>
        </p:nvSpPr>
        <p:spPr>
          <a:xfrm>
            <a:off x="342199" y="779765"/>
            <a:ext cx="11316401" cy="5758196"/>
          </a:xfrm>
        </p:spPr>
        <p:txBody>
          <a:bodyPr/>
          <a:lstStyle/>
          <a:p>
            <a:pPr marL="0" indent="0">
              <a:buNone/>
            </a:pPr>
            <a:r>
              <a:rPr lang="en-GB" dirty="0"/>
              <a:t>The court has to decide if there was the required intent for the signature to give effect to the will.</a:t>
            </a:r>
          </a:p>
          <a:p>
            <a:pPr marL="0" indent="0">
              <a:buNone/>
            </a:pPr>
            <a:endParaRPr lang="en-GB" dirty="0"/>
          </a:p>
          <a:p>
            <a:pPr marL="0" indent="0">
              <a:buNone/>
            </a:pPr>
            <a:r>
              <a:rPr lang="en-GB" dirty="0"/>
              <a:t>In </a:t>
            </a:r>
            <a:r>
              <a:rPr lang="en-GB" dirty="0">
                <a:highlight>
                  <a:srgbClr val="FFFF00"/>
                </a:highlight>
              </a:rPr>
              <a:t>Wood v Smith [1992] </a:t>
            </a:r>
            <a:r>
              <a:rPr lang="en-GB" dirty="0"/>
              <a:t>the testator, T, made a handwritten will which began “My will by T of (address).” T did not sign it at the end of the will, where the two witnesses signed and one of them pointed out to T that he had not signed. He replied “Yes I have, I have signed it at the top. It can be signed anywhere.”</a:t>
            </a:r>
          </a:p>
          <a:p>
            <a:pPr marL="0" indent="0">
              <a:buNone/>
            </a:pPr>
            <a:endParaRPr lang="en-GB" dirty="0"/>
          </a:p>
          <a:p>
            <a:pPr marL="0" indent="0">
              <a:buNone/>
            </a:pPr>
            <a:r>
              <a:rPr lang="en-GB" dirty="0"/>
              <a:t>At first instance, the judge refused to accept this on the basis that T should have signed after making the dispositive provisions (i.e. the clauses of the will making gifts), which had not happened here. The Court of Appeal rejected this argument, holding that as long as the writing of the will and the appending of the signature were all one operation, it did not matter where on the document or when, in the course of writing, the signature was appended.</a:t>
            </a:r>
          </a:p>
          <a:p>
            <a:pPr marL="0" indent="0">
              <a:buNone/>
            </a:pPr>
            <a:endParaRPr lang="en-GB" dirty="0"/>
          </a:p>
          <a:p>
            <a:pPr marL="0" indent="0">
              <a:buNone/>
            </a:pPr>
            <a:r>
              <a:rPr lang="en-GB" dirty="0"/>
              <a:t>This “intention” of the testator may have to be established by an affidavit of due execution if this cannot be deduced from the face of the will; for example, if the signature appears in an unusual position, or on an envelope containing the will. If the will is written on more than one page (only the last being duly executed) and the pages are not securely fastened together, evidence of due execution will be needed. It will be sufficient to show that the pages were (at the time of execution) held together by the testator’s finger and thumb, or pressed together on a table by the testator with their hand, or even that (though not touching) they were then in the same room under the testator’s control. </a:t>
            </a:r>
          </a:p>
        </p:txBody>
      </p:sp>
      <p:sp>
        <p:nvSpPr>
          <p:cNvPr id="5" name="Slide Number Placeholder 4">
            <a:extLst>
              <a:ext uri="{FF2B5EF4-FFF2-40B4-BE49-F238E27FC236}">
                <a16:creationId xmlns:a16="http://schemas.microsoft.com/office/drawing/2014/main" id="{21D48EF8-1FFF-3146-847C-89ECF6A24A31}"/>
              </a:ext>
            </a:extLst>
          </p:cNvPr>
          <p:cNvSpPr>
            <a:spLocks noGrp="1"/>
          </p:cNvSpPr>
          <p:nvPr>
            <p:ph type="sldNum" sz="quarter" idx="12"/>
          </p:nvPr>
        </p:nvSpPr>
        <p:spPr/>
        <p:txBody>
          <a:bodyPr/>
          <a:lstStyle/>
          <a:p>
            <a:fld id="{48F63A3B-78C7-47BE-AE5E-E10140E04643}" type="slidenum">
              <a:rPr lang="en-US" smtClean="0"/>
              <a:t>24</a:t>
            </a:fld>
            <a:endParaRPr lang="en-US" dirty="0"/>
          </a:p>
        </p:txBody>
      </p:sp>
    </p:spTree>
    <p:extLst>
      <p:ext uri="{BB962C8B-B14F-4D97-AF65-F5344CB8AC3E}">
        <p14:creationId xmlns:p14="http://schemas.microsoft.com/office/powerpoint/2010/main" val="3574064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CF0EC4-F275-9A3A-D19B-98D161435D26}"/>
              </a:ext>
            </a:extLst>
          </p:cNvPr>
          <p:cNvSpPr>
            <a:spLocks noGrp="1"/>
          </p:cNvSpPr>
          <p:nvPr>
            <p:ph sz="half" idx="1"/>
          </p:nvPr>
        </p:nvSpPr>
        <p:spPr>
          <a:xfrm>
            <a:off x="539496" y="291710"/>
            <a:ext cx="11119104" cy="6246250"/>
          </a:xfrm>
        </p:spPr>
        <p:txBody>
          <a:bodyPr/>
          <a:lstStyle/>
          <a:p>
            <a:pPr marL="0" indent="0">
              <a:buNone/>
            </a:pPr>
            <a:r>
              <a:rPr lang="en-GB" sz="1400" b="1" dirty="0"/>
              <a:t>What if the testator signs the wrong will? </a:t>
            </a:r>
          </a:p>
          <a:p>
            <a:pPr marL="0" indent="0">
              <a:buNone/>
            </a:pPr>
            <a:r>
              <a:rPr lang="en-GB" sz="1400" dirty="0"/>
              <a:t>In </a:t>
            </a:r>
            <a:r>
              <a:rPr lang="en-GB" sz="1400" dirty="0">
                <a:highlight>
                  <a:srgbClr val="FFFF00"/>
                </a:highlight>
              </a:rPr>
              <a:t>Marley v Rawlings [2014] </a:t>
            </a:r>
            <a:r>
              <a:rPr lang="en-GB" sz="1400" dirty="0"/>
              <a:t>the deceased and his wife had two natural children (the defendants) who were not close to them. The couple engaged a solicitor to make mirror wills in which they each left their entire estate to the other and in the event of the other spouse not surviving, the whole estate was to go to the claimant, an individual who they had unofficially adopted when he was 15 and had since treated as their son. There was no doubt that they intended to benefit the claimant alone on the death of Mr Rawlings, who was the survivor.</a:t>
            </a:r>
          </a:p>
          <a:p>
            <a:pPr marL="0" indent="0">
              <a:buNone/>
            </a:pPr>
            <a:endParaRPr lang="en-GB" sz="1400" dirty="0"/>
          </a:p>
          <a:p>
            <a:pPr marL="0" indent="0">
              <a:buNone/>
            </a:pPr>
            <a:r>
              <a:rPr lang="en-GB" sz="1400" dirty="0"/>
              <a:t>Unfortunately, they each executed the will meant for the other and the mistake went unnoticed until after Mr Rawlings died. The two defendants would have been entitled in the event of the deceased having died intestate, so the claimant brought a claim based on rectification of the will under s20 AJA 1982.</a:t>
            </a:r>
          </a:p>
          <a:p>
            <a:pPr marL="0" indent="0">
              <a:buNone/>
            </a:pPr>
            <a:endParaRPr lang="en-GB" sz="1400" dirty="0"/>
          </a:p>
          <a:p>
            <a:pPr marL="0" indent="0">
              <a:buNone/>
            </a:pPr>
            <a:r>
              <a:rPr lang="en-GB" sz="1400" dirty="0"/>
              <a:t>A preliminary issue was whether s9(b) WA 1837 was satisfied. The defendants argued there was no valid will to rectify because Mr Rawlings did not intend to sign the will which he actually signed (he had obviously meant to sign his own will). However, Lord Neuberger, giving the unanimous judgment in the Supreme Court, said:</a:t>
            </a:r>
          </a:p>
          <a:p>
            <a:pPr marL="0" indent="0">
              <a:buNone/>
            </a:pPr>
            <a:endParaRPr lang="en-GB" sz="1400" dirty="0"/>
          </a:p>
          <a:p>
            <a:pPr marL="0" indent="0">
              <a:buNone/>
            </a:pPr>
            <a:r>
              <a:rPr lang="en-GB" sz="1400" dirty="0"/>
              <a:t>“it is unchallengeable that Mr Rawlings signed [Mrs Rawlings’ will], and that he did so, both on the face of the document, and as a matter of fact, with the intention of it being HIS last will and testament. Thus, whatever else may be said about the document, … it was, … signed by Mr Rawlings, in the presence of two witnesses, on the basis that it was indeed his will.”</a:t>
            </a:r>
          </a:p>
          <a:p>
            <a:pPr marL="0" indent="0">
              <a:buNone/>
            </a:pPr>
            <a:endParaRPr lang="en-GB" sz="1400" dirty="0"/>
          </a:p>
          <a:p>
            <a:pPr marL="0" indent="0">
              <a:buNone/>
            </a:pPr>
            <a:r>
              <a:rPr lang="en-GB" sz="1400" dirty="0"/>
              <a:t>Having established that Mr Rawlings had signed “his” will, albeit one that contained his wife’s wishes rather than his own, the Supreme Court was then able to consider the claim for rectification (see further 9.3.5.1).</a:t>
            </a:r>
          </a:p>
          <a:p>
            <a:pPr marL="0" indent="0">
              <a:buNone/>
            </a:pPr>
            <a:endParaRPr lang="en-GB" sz="1400" dirty="0"/>
          </a:p>
          <a:p>
            <a:pPr marL="0" indent="0">
              <a:buNone/>
            </a:pPr>
            <a:r>
              <a:rPr lang="en-GB" sz="1400" dirty="0"/>
              <a:t>Another case where this aspect of s9 WA 1837 was considered was </a:t>
            </a:r>
            <a:r>
              <a:rPr lang="en-GB" sz="1400" dirty="0">
                <a:highlight>
                  <a:srgbClr val="FFFF00"/>
                </a:highlight>
              </a:rPr>
              <a:t>Guthrie v Morel [2015], </a:t>
            </a:r>
            <a:r>
              <a:rPr lang="en-GB" sz="1400" dirty="0"/>
              <a:t>where the alleged will was in fact a letter written by the testator to his solicitor setting out a list of gifts and stating that this was his full and final expression of wishes regarding his will. The letter was signed, dated and witnessed by two people. The trial judge followed the reasoning applied by Lord Neuberger and held the letter was intended to be the deceased’s will.</a:t>
            </a:r>
          </a:p>
        </p:txBody>
      </p:sp>
      <p:sp>
        <p:nvSpPr>
          <p:cNvPr id="5" name="Slide Number Placeholder 4">
            <a:extLst>
              <a:ext uri="{FF2B5EF4-FFF2-40B4-BE49-F238E27FC236}">
                <a16:creationId xmlns:a16="http://schemas.microsoft.com/office/drawing/2014/main" id="{F814ACE4-E3F7-46B6-4C06-E23722791DF2}"/>
              </a:ext>
            </a:extLst>
          </p:cNvPr>
          <p:cNvSpPr>
            <a:spLocks noGrp="1"/>
          </p:cNvSpPr>
          <p:nvPr>
            <p:ph type="sldNum" sz="quarter" idx="12"/>
          </p:nvPr>
        </p:nvSpPr>
        <p:spPr/>
        <p:txBody>
          <a:bodyPr/>
          <a:lstStyle/>
          <a:p>
            <a:fld id="{48F63A3B-78C7-47BE-AE5E-E10140E04643}" type="slidenum">
              <a:rPr lang="en-US" smtClean="0"/>
              <a:t>25</a:t>
            </a:fld>
            <a:endParaRPr lang="en-US" dirty="0"/>
          </a:p>
        </p:txBody>
      </p:sp>
    </p:spTree>
    <p:extLst>
      <p:ext uri="{BB962C8B-B14F-4D97-AF65-F5344CB8AC3E}">
        <p14:creationId xmlns:p14="http://schemas.microsoft.com/office/powerpoint/2010/main" val="2677922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EEF3D-987C-EC87-C084-5C3A5F093861}"/>
              </a:ext>
            </a:extLst>
          </p:cNvPr>
          <p:cNvSpPr>
            <a:spLocks noGrp="1"/>
          </p:cNvSpPr>
          <p:nvPr>
            <p:ph type="title"/>
          </p:nvPr>
        </p:nvSpPr>
        <p:spPr>
          <a:xfrm>
            <a:off x="674805" y="708912"/>
            <a:ext cx="10671048" cy="534111"/>
          </a:xfrm>
        </p:spPr>
        <p:txBody>
          <a:bodyPr/>
          <a:lstStyle/>
          <a:p>
            <a:r>
              <a:rPr lang="en-GB" sz="2800" dirty="0"/>
              <a:t>Witnesses</a:t>
            </a:r>
          </a:p>
        </p:txBody>
      </p:sp>
      <p:sp>
        <p:nvSpPr>
          <p:cNvPr id="3" name="Content Placeholder 2">
            <a:extLst>
              <a:ext uri="{FF2B5EF4-FFF2-40B4-BE49-F238E27FC236}">
                <a16:creationId xmlns:a16="http://schemas.microsoft.com/office/drawing/2014/main" id="{3767CC64-2D83-B06D-AED4-A10FAB316643}"/>
              </a:ext>
            </a:extLst>
          </p:cNvPr>
          <p:cNvSpPr>
            <a:spLocks noGrp="1"/>
          </p:cNvSpPr>
          <p:nvPr>
            <p:ph sz="half" idx="1"/>
          </p:nvPr>
        </p:nvSpPr>
        <p:spPr>
          <a:xfrm>
            <a:off x="539496" y="1243023"/>
            <a:ext cx="11119104" cy="5294937"/>
          </a:xfrm>
        </p:spPr>
        <p:txBody>
          <a:bodyPr/>
          <a:lstStyle/>
          <a:p>
            <a:pPr marL="0" indent="0">
              <a:buNone/>
            </a:pPr>
            <a:r>
              <a:rPr lang="en-GB" sz="1400" dirty="0"/>
              <a:t>There are several important points to consider here. </a:t>
            </a:r>
          </a:p>
          <a:p>
            <a:pPr marL="0" indent="0">
              <a:buNone/>
            </a:pPr>
            <a:r>
              <a:rPr lang="en-GB" sz="1400" dirty="0"/>
              <a:t>First, the intended signature must be completed in the presence of at least two witnesses present at the same time. It is sufficient if the witnesses see the testator writing their signature. They do not need to know the contents of the will, or even that the document is the testator’s will.</a:t>
            </a:r>
          </a:p>
          <a:p>
            <a:endParaRPr lang="en-GB" sz="1400" dirty="0"/>
          </a:p>
          <a:p>
            <a:pPr marL="0" indent="0">
              <a:buNone/>
            </a:pPr>
            <a:r>
              <a:rPr lang="en-GB" sz="1400" dirty="0"/>
              <a:t>Alternatively, the testator’s signature might already be on the will, in which case, the testator must acknowledge their signature in the presence of the witnesses, who must see or have the opportunity of seeing the signature – it must not, therefore, be covered (though the rest of the will can be). The acknowledgment may be by words or conduct but must be made to at least two witnesses simultaneously.</a:t>
            </a:r>
          </a:p>
          <a:p>
            <a:endParaRPr lang="en-GB" sz="1400" dirty="0"/>
          </a:p>
          <a:p>
            <a:pPr marL="0" indent="0">
              <a:buNone/>
            </a:pPr>
            <a:r>
              <a:rPr lang="en-GB" sz="1400" dirty="0"/>
              <a:t>As to the capacity of the witnesses, there are no particular rules, but the witnesses must be both “mentally and bodily present” (e.g. not drunk, of unsound mind, or asleep). A blind person who is unable to see the signature cannot be a witness. Bearing in mind that they may be required to give evidence of due execution, witnesses should ideally not be too old or too difficult to trace.</a:t>
            </a:r>
          </a:p>
          <a:p>
            <a:endParaRPr lang="en-GB" sz="1400" dirty="0"/>
          </a:p>
          <a:p>
            <a:pPr marL="0" indent="0">
              <a:buNone/>
            </a:pPr>
            <a:r>
              <a:rPr lang="en-GB" sz="1400" dirty="0"/>
              <a:t>A beneficiary or his/her spouse/civil partner is a competent witness and the validity of the will is not affected though, by virtue of s15 WA 1837, the beneficiary loses his legacy under the will, unless there were at least two other independent attesting witnesses or the will is subsequently republished by a codicil witnessed by at least two independent witnesses. We will consider s15 WA 1837 in more detail later in this module.</a:t>
            </a:r>
          </a:p>
          <a:p>
            <a:endParaRPr lang="en-GB" sz="1400" dirty="0"/>
          </a:p>
          <a:p>
            <a:pPr marL="0" indent="0">
              <a:buNone/>
            </a:pPr>
            <a:r>
              <a:rPr lang="en-GB" sz="1400" dirty="0">
                <a:highlight>
                  <a:srgbClr val="FFFF00"/>
                </a:highlight>
              </a:rPr>
              <a:t>Burgess v Penny and Another [2019] </a:t>
            </a:r>
            <a:r>
              <a:rPr lang="en-GB" sz="1400" dirty="0"/>
              <a:t>demonstrates the importance of following s9 WA 1837 to the letter. Here, the Chancery Division was asked to rule on a dispute over two wills made by Freda Burgess. Although Freda was elderly, there was no suggestion that she lacked capacity. Also, on the facts the court found that there was no lack of knowledge and approval of her later will on her part; in fact, her son, at her request and in her presence, shredded her previous will and thus revoked the earlier will presumably in her expectation that the later will was valid. On the evidence it was found that Freda had not signed the later will in the presence of one of the witnesses, so the presumption of due execution had been successfully displaced and her will had not been executed in accordance with the law.</a:t>
            </a:r>
          </a:p>
        </p:txBody>
      </p:sp>
      <p:sp>
        <p:nvSpPr>
          <p:cNvPr id="5" name="Slide Number Placeholder 4">
            <a:extLst>
              <a:ext uri="{FF2B5EF4-FFF2-40B4-BE49-F238E27FC236}">
                <a16:creationId xmlns:a16="http://schemas.microsoft.com/office/drawing/2014/main" id="{1C06AFB8-9A75-7413-6892-21C3F4A54C10}"/>
              </a:ext>
            </a:extLst>
          </p:cNvPr>
          <p:cNvSpPr>
            <a:spLocks noGrp="1"/>
          </p:cNvSpPr>
          <p:nvPr>
            <p:ph type="sldNum" sz="quarter" idx="12"/>
          </p:nvPr>
        </p:nvSpPr>
        <p:spPr/>
        <p:txBody>
          <a:bodyPr/>
          <a:lstStyle/>
          <a:p>
            <a:fld id="{48F63A3B-78C7-47BE-AE5E-E10140E04643}" type="slidenum">
              <a:rPr lang="en-US" smtClean="0"/>
              <a:t>26</a:t>
            </a:fld>
            <a:endParaRPr lang="en-US" dirty="0"/>
          </a:p>
        </p:txBody>
      </p:sp>
    </p:spTree>
    <p:extLst>
      <p:ext uri="{BB962C8B-B14F-4D97-AF65-F5344CB8AC3E}">
        <p14:creationId xmlns:p14="http://schemas.microsoft.com/office/powerpoint/2010/main" val="377730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80380-5EFF-44FC-7473-29FE2B812CB7}"/>
              </a:ext>
            </a:extLst>
          </p:cNvPr>
          <p:cNvSpPr>
            <a:spLocks noGrp="1"/>
          </p:cNvSpPr>
          <p:nvPr>
            <p:ph type="title"/>
          </p:nvPr>
        </p:nvSpPr>
        <p:spPr>
          <a:xfrm>
            <a:off x="708464" y="731520"/>
            <a:ext cx="10671048" cy="768096"/>
          </a:xfrm>
        </p:spPr>
        <p:txBody>
          <a:bodyPr/>
          <a:lstStyle/>
          <a:p>
            <a:r>
              <a:rPr lang="en-GB" sz="1600" dirty="0"/>
              <a:t>Witnesses attest and sign, or acknowledge their signature in the presence of the testator</a:t>
            </a:r>
          </a:p>
        </p:txBody>
      </p:sp>
      <p:sp>
        <p:nvSpPr>
          <p:cNvPr id="3" name="Content Placeholder 2">
            <a:extLst>
              <a:ext uri="{FF2B5EF4-FFF2-40B4-BE49-F238E27FC236}">
                <a16:creationId xmlns:a16="http://schemas.microsoft.com/office/drawing/2014/main" id="{2C14B566-3449-B2BA-A692-1307634D5783}"/>
              </a:ext>
            </a:extLst>
          </p:cNvPr>
          <p:cNvSpPr>
            <a:spLocks noGrp="1"/>
          </p:cNvSpPr>
          <p:nvPr>
            <p:ph sz="half" idx="1"/>
          </p:nvPr>
        </p:nvSpPr>
        <p:spPr>
          <a:xfrm>
            <a:off x="539496" y="1318307"/>
            <a:ext cx="11119104" cy="5290056"/>
          </a:xfrm>
        </p:spPr>
        <p:txBody>
          <a:bodyPr/>
          <a:lstStyle/>
          <a:p>
            <a:pPr marL="0" indent="0">
              <a:buNone/>
            </a:pPr>
            <a:r>
              <a:rPr lang="en-GB" sz="1600" dirty="0"/>
              <a:t>Best practice is for the witnesses to sign in the testator’s presence (as required) and for the witnesses to make those signatures in the presence of each other (this is not essential under s9 WA 1837 but each witness can later, if necessary, give evidence they each saw the other sign). Their signatures must be placed on the will – the exact position is immaterial – with the intention of validating the testator’s signature.</a:t>
            </a:r>
          </a:p>
          <a:p>
            <a:pPr marL="0" indent="0">
              <a:buNone/>
            </a:pPr>
            <a:endParaRPr lang="en-GB" sz="1600" dirty="0"/>
          </a:p>
          <a:p>
            <a:pPr marL="0" indent="0">
              <a:buNone/>
            </a:pPr>
            <a:r>
              <a:rPr lang="en-GB" sz="1600" dirty="0"/>
              <a:t>Alternatively, acknowledgment of a previous signature by a witness in the presence of the testator is allowed, although this is simply to save a will which might otherwise have been improperly executed, as in </a:t>
            </a:r>
            <a:r>
              <a:rPr lang="en-GB" sz="1600" dirty="0" err="1">
                <a:highlight>
                  <a:srgbClr val="FFFF00"/>
                </a:highlight>
              </a:rPr>
              <a:t>Couser</a:t>
            </a:r>
            <a:r>
              <a:rPr lang="en-GB" sz="1600" dirty="0">
                <a:highlight>
                  <a:srgbClr val="FFFF00"/>
                </a:highlight>
              </a:rPr>
              <a:t> v </a:t>
            </a:r>
            <a:r>
              <a:rPr lang="en-GB" sz="1600" dirty="0" err="1">
                <a:highlight>
                  <a:srgbClr val="FFFF00"/>
                </a:highlight>
              </a:rPr>
              <a:t>Couser</a:t>
            </a:r>
            <a:r>
              <a:rPr lang="en-GB" sz="1600" dirty="0">
                <a:highlight>
                  <a:srgbClr val="FFFF00"/>
                </a:highlight>
              </a:rPr>
              <a:t> [1996]. </a:t>
            </a:r>
            <a:r>
              <a:rPr lang="en-GB" sz="1600" dirty="0"/>
              <a:t>T completed and signed a printed will form. He took it to his friends, Mr and Mrs B, for witnessing. Mrs B signed the will, although her husband was not present. Mr B later joined his wife and T. Mrs B objected that the will would not be valid if Mr B witnessed it now, but T persuaded Mr B to sign by showing him both his own and Mrs B’s signatures. When Mr B signed, both T and Mrs B were present, although Mrs B continued to claim that the will was not valid.</a:t>
            </a:r>
          </a:p>
          <a:p>
            <a:pPr marL="0" indent="0">
              <a:buNone/>
            </a:pPr>
            <a:endParaRPr lang="en-GB" sz="1600" dirty="0"/>
          </a:p>
          <a:p>
            <a:pPr marL="0" indent="0">
              <a:buNone/>
            </a:pPr>
            <a:r>
              <a:rPr lang="en-GB" sz="1600" dirty="0"/>
              <a:t>It was held, first, that T had acknowledged his signature in the presence of two witnesses (s9(c)); second, Mrs B’s continued protests about the validity of the will were sufficient to show acknowledgment of her signature in the presence of T (s9(d)). Therefore, s9 was completely satisfied.</a:t>
            </a:r>
          </a:p>
          <a:p>
            <a:pPr marL="0" indent="0">
              <a:buNone/>
            </a:pPr>
            <a:endParaRPr lang="en-GB" sz="1600" dirty="0"/>
          </a:p>
          <a:p>
            <a:pPr marL="0" indent="0">
              <a:buNone/>
            </a:pPr>
            <a:r>
              <a:rPr lang="en-GB" sz="1600" dirty="0"/>
              <a:t>Whether the witnesses sign or acknowledge, the testator’s mental and physical presence throughout is necessary. It is sufficient if the testator could have seen the witnesses sign or acknowledge if they had wanted to, or could have done so were they not blind.</a:t>
            </a:r>
          </a:p>
        </p:txBody>
      </p:sp>
      <p:sp>
        <p:nvSpPr>
          <p:cNvPr id="5" name="Slide Number Placeholder 4">
            <a:extLst>
              <a:ext uri="{FF2B5EF4-FFF2-40B4-BE49-F238E27FC236}">
                <a16:creationId xmlns:a16="http://schemas.microsoft.com/office/drawing/2014/main" id="{C66A796D-8C6F-061B-CFCB-B761B88F79A5}"/>
              </a:ext>
            </a:extLst>
          </p:cNvPr>
          <p:cNvSpPr>
            <a:spLocks noGrp="1"/>
          </p:cNvSpPr>
          <p:nvPr>
            <p:ph type="sldNum" sz="quarter" idx="12"/>
          </p:nvPr>
        </p:nvSpPr>
        <p:spPr/>
        <p:txBody>
          <a:bodyPr/>
          <a:lstStyle/>
          <a:p>
            <a:fld id="{48F63A3B-78C7-47BE-AE5E-E10140E04643}" type="slidenum">
              <a:rPr lang="en-US" smtClean="0"/>
              <a:t>27</a:t>
            </a:fld>
            <a:endParaRPr lang="en-US" dirty="0"/>
          </a:p>
        </p:txBody>
      </p:sp>
    </p:spTree>
    <p:extLst>
      <p:ext uri="{BB962C8B-B14F-4D97-AF65-F5344CB8AC3E}">
        <p14:creationId xmlns:p14="http://schemas.microsoft.com/office/powerpoint/2010/main" val="233235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F844-3E0F-6560-9A53-BB69939C0851}"/>
              </a:ext>
            </a:extLst>
          </p:cNvPr>
          <p:cNvSpPr>
            <a:spLocks noGrp="1"/>
          </p:cNvSpPr>
          <p:nvPr>
            <p:ph type="title"/>
          </p:nvPr>
        </p:nvSpPr>
        <p:spPr>
          <a:xfrm>
            <a:off x="708464" y="347472"/>
            <a:ext cx="10671048" cy="768096"/>
          </a:xfrm>
        </p:spPr>
        <p:txBody>
          <a:bodyPr/>
          <a:lstStyle/>
          <a:p>
            <a:r>
              <a:rPr lang="en-GB" sz="3200" dirty="0"/>
              <a:t>Attestation clause</a:t>
            </a:r>
          </a:p>
        </p:txBody>
      </p:sp>
      <p:sp>
        <p:nvSpPr>
          <p:cNvPr id="3" name="Content Placeholder 2">
            <a:extLst>
              <a:ext uri="{FF2B5EF4-FFF2-40B4-BE49-F238E27FC236}">
                <a16:creationId xmlns:a16="http://schemas.microsoft.com/office/drawing/2014/main" id="{AE1EA447-DDC7-91CC-D8AE-BB21FA9C9EAB}"/>
              </a:ext>
            </a:extLst>
          </p:cNvPr>
          <p:cNvSpPr>
            <a:spLocks noGrp="1"/>
          </p:cNvSpPr>
          <p:nvPr>
            <p:ph sz="half" idx="1"/>
          </p:nvPr>
        </p:nvSpPr>
        <p:spPr>
          <a:xfrm>
            <a:off x="539496" y="987328"/>
            <a:ext cx="11119104" cy="5550632"/>
          </a:xfrm>
        </p:spPr>
        <p:txBody>
          <a:bodyPr/>
          <a:lstStyle/>
          <a:p>
            <a:pPr marL="0" indent="0">
              <a:buNone/>
            </a:pPr>
            <a:r>
              <a:rPr lang="en-GB" dirty="0"/>
              <a:t>As a matter of standard practice, an attestation clause should always be included in a will, reciting compliance with the formalities in s9 WA 1837 and so raising a presumption of due execution. A short form attestation clause, at the end of the will where the testator and witnesses sign, may say:</a:t>
            </a:r>
          </a:p>
          <a:p>
            <a:endParaRPr lang="en-GB" dirty="0"/>
          </a:p>
          <a:p>
            <a:pPr marL="0" indent="0">
              <a:buNone/>
            </a:pPr>
            <a:r>
              <a:rPr lang="en-GB" dirty="0"/>
              <a:t>“</a:t>
            </a:r>
            <a:r>
              <a:rPr lang="en-GB" i="1" dirty="0"/>
              <a:t>Signed by the testator in our presence and then by us in [his or hers</a:t>
            </a:r>
            <a:r>
              <a:rPr lang="en-GB" dirty="0"/>
              <a:t>].”</a:t>
            </a:r>
          </a:p>
          <a:p>
            <a:pPr marL="0" indent="0">
              <a:buNone/>
            </a:pPr>
            <a:endParaRPr lang="en-GB" dirty="0"/>
          </a:p>
          <a:p>
            <a:pPr marL="0" indent="0">
              <a:buNone/>
            </a:pPr>
            <a:r>
              <a:rPr lang="en-GB" dirty="0"/>
              <a:t>The lack of an attestation clause does not invalidate a will; s9 WA 1837 expressly says that no form of attestation shall be necessary. If there is no attestation clause, the Registrar must require an affidavit of due execution. If no evidence is obtainable, the court may admit a will to probate if it appears to have been duly signed and witnessed – but probably only after a hearing by a judge involving, inevitably, delay and extra expense.</a:t>
            </a:r>
          </a:p>
          <a:p>
            <a:endParaRPr lang="en-GB" dirty="0"/>
          </a:p>
          <a:p>
            <a:pPr marL="0" indent="0">
              <a:buNone/>
            </a:pPr>
            <a:r>
              <a:rPr lang="en-GB" dirty="0"/>
              <a:t>Where the will is signed by someone other than the testator or, for example, where the testator is blind or illiterate, special forms of attestation clause should be used. If the testator is both unable to read and sign their name, such a clause might say:</a:t>
            </a:r>
          </a:p>
          <a:p>
            <a:endParaRPr lang="en-GB" dirty="0"/>
          </a:p>
          <a:p>
            <a:pPr marL="0" indent="0">
              <a:buNone/>
            </a:pPr>
            <a:r>
              <a:rPr lang="en-GB" i="1" dirty="0"/>
              <a:t>“Signed by [name of person signing] with [name of the testator] in his presence and at his direction, the will having previously been read over to him by [name of reader] and the testator having acknowledged his complete understanding and approval of the contents of the same, in our presence and then signed by us in his presence.”</a:t>
            </a:r>
          </a:p>
          <a:p>
            <a:endParaRPr lang="en-GB" dirty="0"/>
          </a:p>
        </p:txBody>
      </p:sp>
      <p:sp>
        <p:nvSpPr>
          <p:cNvPr id="5" name="Slide Number Placeholder 4">
            <a:extLst>
              <a:ext uri="{FF2B5EF4-FFF2-40B4-BE49-F238E27FC236}">
                <a16:creationId xmlns:a16="http://schemas.microsoft.com/office/drawing/2014/main" id="{2083C61C-42A2-B099-B05C-697651677B6F}"/>
              </a:ext>
            </a:extLst>
          </p:cNvPr>
          <p:cNvSpPr>
            <a:spLocks noGrp="1"/>
          </p:cNvSpPr>
          <p:nvPr>
            <p:ph type="sldNum" sz="quarter" idx="12"/>
          </p:nvPr>
        </p:nvSpPr>
        <p:spPr/>
        <p:txBody>
          <a:bodyPr/>
          <a:lstStyle/>
          <a:p>
            <a:fld id="{48F63A3B-78C7-47BE-AE5E-E10140E04643}" type="slidenum">
              <a:rPr lang="en-US" smtClean="0"/>
              <a:t>28</a:t>
            </a:fld>
            <a:endParaRPr lang="en-US" dirty="0"/>
          </a:p>
        </p:txBody>
      </p:sp>
    </p:spTree>
    <p:extLst>
      <p:ext uri="{BB962C8B-B14F-4D97-AF65-F5344CB8AC3E}">
        <p14:creationId xmlns:p14="http://schemas.microsoft.com/office/powerpoint/2010/main" val="569129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CEFBA9C-B89D-D5EB-E523-70C92567E9EB}"/>
              </a:ext>
            </a:extLst>
          </p:cNvPr>
          <p:cNvSpPr>
            <a:spLocks noGrp="1"/>
          </p:cNvSpPr>
          <p:nvPr>
            <p:ph type="sldNum" sz="quarter" idx="12"/>
          </p:nvPr>
        </p:nvSpPr>
        <p:spPr/>
        <p:txBody>
          <a:bodyPr/>
          <a:lstStyle/>
          <a:p>
            <a:fld id="{48F63A3B-78C7-47BE-AE5E-E10140E04643}" type="slidenum">
              <a:rPr lang="en-US" smtClean="0"/>
              <a:t>29</a:t>
            </a:fld>
            <a:endParaRPr lang="en-US" dirty="0"/>
          </a:p>
        </p:txBody>
      </p:sp>
      <p:sp>
        <p:nvSpPr>
          <p:cNvPr id="5" name="TextBox 4">
            <a:extLst>
              <a:ext uri="{FF2B5EF4-FFF2-40B4-BE49-F238E27FC236}">
                <a16:creationId xmlns:a16="http://schemas.microsoft.com/office/drawing/2014/main" id="{8F316751-3552-E852-56D6-6DAAF928376A}"/>
              </a:ext>
            </a:extLst>
          </p:cNvPr>
          <p:cNvSpPr txBox="1"/>
          <p:nvPr/>
        </p:nvSpPr>
        <p:spPr>
          <a:xfrm>
            <a:off x="640867" y="1492126"/>
            <a:ext cx="10798277" cy="4524315"/>
          </a:xfrm>
          <a:prstGeom prst="rect">
            <a:avLst/>
          </a:prstGeom>
          <a:noFill/>
        </p:spPr>
        <p:txBody>
          <a:bodyPr wrap="square">
            <a:spAutoFit/>
          </a:bodyPr>
          <a:lstStyle/>
          <a:p>
            <a:r>
              <a:rPr lang="en-GB" dirty="0"/>
              <a:t>In </a:t>
            </a:r>
            <a:r>
              <a:rPr lang="en-GB" dirty="0">
                <a:highlight>
                  <a:srgbClr val="FFFF00"/>
                </a:highlight>
              </a:rPr>
              <a:t>Sherrington v Sherrington [2005] </a:t>
            </a:r>
            <a:r>
              <a:rPr lang="en-GB" dirty="0"/>
              <a:t>the Court of Appeal held that the strongest evidence is necessary to rebut the presumption of due execution if a will is signed and witnessed and contains an attestation clause, that is, where the will is, prima facie, properly executed. In that case, the testator was a solicitor but his will had been written out by his stepdaughter and purportedly read out to him by telephone before he “signed” it, in haste, on his way to an airport. The will was relatively short and his wife was the main beneficiary. The evidence of the witnesses, one of whom had scant English, suggested that they had little knowledge of the requirements for wills and that they did not know they were witnessing a will. Notwithstanding the unusual circumstances, the Court of Appeal reversed the earlier first instance decision and upheld the validity of the will by saying that in the absence of the strongest evidence, the intention of the witness to attest is inferred from the presence of the testator’s signature on the will, the attestation clause and the signature of the witness.</a:t>
            </a:r>
          </a:p>
          <a:p>
            <a:endParaRPr lang="en-GB" dirty="0"/>
          </a:p>
          <a:p>
            <a:r>
              <a:rPr lang="en-GB" dirty="0"/>
              <a:t>However, in </a:t>
            </a:r>
            <a:r>
              <a:rPr lang="en-GB" dirty="0">
                <a:highlight>
                  <a:srgbClr val="FFFF00"/>
                </a:highlight>
              </a:rPr>
              <a:t>Ahluwalia v Singh and Others [2011] </a:t>
            </a:r>
            <a:r>
              <a:rPr lang="en-GB" dirty="0"/>
              <a:t>the will was held invalid after the claimant successfully alleged that it was not, in fact, signed by the testator in the presence of both witnesses when present at the same time despite the attestation clause reciting that this was the case. Having heard evidence from the two witnesses, and finding one more credible than the other, the judge said that the claimant had satisfied the burden of producing the strongest evidence.</a:t>
            </a:r>
          </a:p>
        </p:txBody>
      </p:sp>
      <p:sp>
        <p:nvSpPr>
          <p:cNvPr id="6" name="TextBox 5">
            <a:extLst>
              <a:ext uri="{FF2B5EF4-FFF2-40B4-BE49-F238E27FC236}">
                <a16:creationId xmlns:a16="http://schemas.microsoft.com/office/drawing/2014/main" id="{4BA0DB4B-2241-BB64-2A2C-74217319EAD8}"/>
              </a:ext>
            </a:extLst>
          </p:cNvPr>
          <p:cNvSpPr txBox="1"/>
          <p:nvPr/>
        </p:nvSpPr>
        <p:spPr>
          <a:xfrm>
            <a:off x="4459804" y="524844"/>
            <a:ext cx="2479538" cy="523220"/>
          </a:xfrm>
          <a:prstGeom prst="rect">
            <a:avLst/>
          </a:prstGeom>
          <a:noFill/>
        </p:spPr>
        <p:txBody>
          <a:bodyPr wrap="square" rtlCol="0">
            <a:spAutoFit/>
          </a:bodyPr>
          <a:lstStyle/>
          <a:p>
            <a:r>
              <a:rPr lang="en-GB" sz="2800" dirty="0"/>
              <a:t>Case Law </a:t>
            </a:r>
          </a:p>
        </p:txBody>
      </p:sp>
    </p:spTree>
    <p:extLst>
      <p:ext uri="{BB962C8B-B14F-4D97-AF65-F5344CB8AC3E}">
        <p14:creationId xmlns:p14="http://schemas.microsoft.com/office/powerpoint/2010/main" val="1139581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70F616-5947-7607-4F2F-5641BCA22C19}"/>
              </a:ext>
            </a:extLst>
          </p:cNvPr>
          <p:cNvSpPr>
            <a:spLocks noGrp="1"/>
          </p:cNvSpPr>
          <p:nvPr>
            <p:ph type="sldNum" sz="quarter" idx="12"/>
          </p:nvPr>
        </p:nvSpPr>
        <p:spPr/>
        <p:txBody>
          <a:bodyPr/>
          <a:lstStyle/>
          <a:p>
            <a:fld id="{48F63A3B-78C7-47BE-AE5E-E10140E04643}" type="slidenum">
              <a:rPr lang="en-US" smtClean="0"/>
              <a:pPr/>
              <a:t>30</a:t>
            </a:fld>
            <a:endParaRPr lang="en-US" dirty="0"/>
          </a:p>
        </p:txBody>
      </p:sp>
      <p:sp>
        <p:nvSpPr>
          <p:cNvPr id="2" name="Title 1">
            <a:extLst>
              <a:ext uri="{FF2B5EF4-FFF2-40B4-BE49-F238E27FC236}">
                <a16:creationId xmlns:a16="http://schemas.microsoft.com/office/drawing/2014/main" id="{E8083A6F-2CFD-4A99-4F8B-149681618AED}"/>
              </a:ext>
            </a:extLst>
          </p:cNvPr>
          <p:cNvSpPr>
            <a:spLocks noGrp="1"/>
          </p:cNvSpPr>
          <p:nvPr>
            <p:ph type="title" idx="4294967295"/>
          </p:nvPr>
        </p:nvSpPr>
        <p:spPr>
          <a:xfrm>
            <a:off x="0" y="209550"/>
            <a:ext cx="10671175" cy="522288"/>
          </a:xfrm>
        </p:spPr>
        <p:txBody>
          <a:bodyPr>
            <a:normAutofit fontScale="90000"/>
          </a:bodyPr>
          <a:lstStyle/>
          <a:p>
            <a:r>
              <a:rPr lang="en-GB" sz="2400" dirty="0"/>
              <a:t>s24 Wills Act 1837</a:t>
            </a:r>
          </a:p>
        </p:txBody>
      </p:sp>
      <p:sp>
        <p:nvSpPr>
          <p:cNvPr id="18" name="TextBox 17">
            <a:extLst>
              <a:ext uri="{FF2B5EF4-FFF2-40B4-BE49-F238E27FC236}">
                <a16:creationId xmlns:a16="http://schemas.microsoft.com/office/drawing/2014/main" id="{AD0F6C55-4561-B023-1FDD-41E0CF6890F8}"/>
              </a:ext>
            </a:extLst>
          </p:cNvPr>
          <p:cNvSpPr txBox="1"/>
          <p:nvPr/>
        </p:nvSpPr>
        <p:spPr>
          <a:xfrm>
            <a:off x="1828801" y="868433"/>
            <a:ext cx="9896332" cy="1477328"/>
          </a:xfrm>
          <a:prstGeom prst="rect">
            <a:avLst/>
          </a:prstGeom>
          <a:noFill/>
        </p:spPr>
        <p:txBody>
          <a:bodyPr wrap="square">
            <a:spAutoFit/>
          </a:bodyPr>
          <a:lstStyle/>
          <a:p>
            <a:r>
              <a:rPr lang="en-GB" dirty="0">
                <a:highlight>
                  <a:srgbClr val="FFFF00"/>
                </a:highlight>
              </a:rPr>
              <a:t>s24 WA 1837 states: </a:t>
            </a:r>
          </a:p>
          <a:p>
            <a:endParaRPr lang="en-GB" dirty="0">
              <a:highlight>
                <a:srgbClr val="FFFF00"/>
              </a:highlight>
            </a:endParaRPr>
          </a:p>
          <a:p>
            <a:r>
              <a:rPr lang="en-GB" b="1" i="1" dirty="0">
                <a:solidFill>
                  <a:srgbClr val="FF0000"/>
                </a:solidFill>
                <a:highlight>
                  <a:srgbClr val="FCFBF6"/>
                </a:highlight>
              </a:rPr>
              <a:t>Every will shall be construed, with reference to the real estate and personal estate comprised in it, to speak and take effect as if it had been executed immediately before the death of the testator, unless a contrary intention shall appear by the will</a:t>
            </a:r>
          </a:p>
        </p:txBody>
      </p:sp>
      <p:sp>
        <p:nvSpPr>
          <p:cNvPr id="20" name="TextBox 19">
            <a:extLst>
              <a:ext uri="{FF2B5EF4-FFF2-40B4-BE49-F238E27FC236}">
                <a16:creationId xmlns:a16="http://schemas.microsoft.com/office/drawing/2014/main" id="{656264BF-BDD9-2435-EDB6-FC702234CD46}"/>
              </a:ext>
            </a:extLst>
          </p:cNvPr>
          <p:cNvSpPr txBox="1"/>
          <p:nvPr/>
        </p:nvSpPr>
        <p:spPr>
          <a:xfrm>
            <a:off x="145855" y="2281365"/>
            <a:ext cx="11679636" cy="4247317"/>
          </a:xfrm>
          <a:prstGeom prst="rect">
            <a:avLst/>
          </a:prstGeom>
          <a:noFill/>
        </p:spPr>
        <p:txBody>
          <a:bodyPr wrap="square">
            <a:spAutoFit/>
          </a:bodyPr>
          <a:lstStyle/>
          <a:p>
            <a:r>
              <a:rPr lang="en-GB" dirty="0"/>
              <a:t>By virtue of s24, unless a contrary intention appears from the will, it speaks and takes effect as regards property as if it had been executed immediately before the death of the testator. So, if the subject matter of the gift is generic and so described in such a way as to be capable of increase or decrease between the date of the will and the date of death, then the will is said “to speak from death”. So, Chloe is entitled to all five cars owned by the testator at the date of death whether or not they include the cars as at the date of the will. The same applies to a gift of “all my shares in ABC plc”.</a:t>
            </a:r>
          </a:p>
          <a:p>
            <a:endParaRPr lang="en-GB" dirty="0"/>
          </a:p>
          <a:p>
            <a:r>
              <a:rPr lang="en-GB" dirty="0"/>
              <a:t>However, s24 gives way to a contrary intention in the will. Consider a gift of “my 2,000 shares in ABC plc”. In this case, the testator has clearly identified particular shares which they own at the date of the will. A contrary intention may be expressly stated, for example, “I give the grand piano which I now own”. It may also be implied just from the use of the word “my” in “I give my grand piano”. Unlike the gift of the cars, this is not a gift by description capable of increase or decrease but, rather, a gift of a particular asset. So, the court is likely to say the testator meant the grand piano at the date of the will, rather than a different one that might be owned at the date of death.</a:t>
            </a:r>
          </a:p>
          <a:p>
            <a:endParaRPr lang="en-GB" dirty="0"/>
          </a:p>
          <a:p>
            <a:r>
              <a:rPr lang="en-GB" dirty="0"/>
              <a:t>The importance of this construction is that if the original piano no longer exists at the date of death, the gift fails because of ademption.</a:t>
            </a:r>
          </a:p>
        </p:txBody>
      </p:sp>
    </p:spTree>
    <p:extLst>
      <p:ext uri="{BB962C8B-B14F-4D97-AF65-F5344CB8AC3E}">
        <p14:creationId xmlns:p14="http://schemas.microsoft.com/office/powerpoint/2010/main" val="2249779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6BFE9BC-A5AB-47A5-1928-4ECA94AB2CB8}"/>
              </a:ext>
            </a:extLst>
          </p:cNvPr>
          <p:cNvSpPr>
            <a:spLocks noGrp="1"/>
          </p:cNvSpPr>
          <p:nvPr>
            <p:ph type="sldNum" sz="quarter" idx="12"/>
          </p:nvPr>
        </p:nvSpPr>
        <p:spPr/>
        <p:txBody>
          <a:bodyPr/>
          <a:lstStyle/>
          <a:p>
            <a:fld id="{48F63A3B-78C7-47BE-AE5E-E10140E04643}" type="slidenum">
              <a:rPr lang="en-US" smtClean="0"/>
              <a:t>31</a:t>
            </a:fld>
            <a:endParaRPr lang="en-US" dirty="0"/>
          </a:p>
        </p:txBody>
      </p:sp>
      <p:sp>
        <p:nvSpPr>
          <p:cNvPr id="5" name="TextBox 4">
            <a:extLst>
              <a:ext uri="{FF2B5EF4-FFF2-40B4-BE49-F238E27FC236}">
                <a16:creationId xmlns:a16="http://schemas.microsoft.com/office/drawing/2014/main" id="{695ED957-0484-F761-E288-9606E271EB4A}"/>
              </a:ext>
            </a:extLst>
          </p:cNvPr>
          <p:cNvSpPr txBox="1"/>
          <p:nvPr/>
        </p:nvSpPr>
        <p:spPr>
          <a:xfrm>
            <a:off x="724395" y="1128891"/>
            <a:ext cx="10714749" cy="5262979"/>
          </a:xfrm>
          <a:prstGeom prst="rect">
            <a:avLst/>
          </a:prstGeom>
          <a:noFill/>
        </p:spPr>
        <p:txBody>
          <a:bodyPr wrap="square">
            <a:spAutoFit/>
          </a:bodyPr>
          <a:lstStyle/>
          <a:p>
            <a:r>
              <a:rPr lang="en-GB" sz="1600" dirty="0">
                <a:highlight>
                  <a:srgbClr val="FFFF00"/>
                </a:highlight>
              </a:rPr>
              <a:t>s24 WA 1837 applies only to property and not to people. </a:t>
            </a:r>
          </a:p>
          <a:p>
            <a:r>
              <a:rPr lang="en-GB" sz="1600" dirty="0"/>
              <a:t>So, as to the beneficiaries of the gift, in the absence of contrary intention, the will speaks from the date of execution. A simple gift to “the eldest child of X” is construed as a gift to the person fulfilling that description at the date of the will. If that person predeceases the testator, the gift fails and does not pass to the eldest surviving child, unless it goes on to say “as shall be living at my death”.</a:t>
            </a:r>
          </a:p>
          <a:p>
            <a:endParaRPr lang="en-GB" sz="1600" dirty="0"/>
          </a:p>
          <a:p>
            <a:r>
              <a:rPr lang="en-GB" sz="1600" dirty="0"/>
              <a:t>If there is a gift to a beneficiary by description (e.g. “to the wife of X”) and, to the testator’s knowledge, no one fulfils that description at the date of the will, the gift is construed as one to the first person to fulfil that description – that is, to the first person X marries after the date of the will. Once someone has fulfilled the description (whether at the time the will was executed or subsequently), the gift is construed as a gift to that person even if, for example, X later divorced that person and remarried before the testator’s death.</a:t>
            </a:r>
          </a:p>
          <a:p>
            <a:endParaRPr lang="en-GB" sz="1600" dirty="0"/>
          </a:p>
          <a:p>
            <a:r>
              <a:rPr lang="en-GB" sz="1600" dirty="0"/>
              <a:t>This rule regarding beneficiaries does not apply to class gifts, including those where there is an individual gift to each member of the class. Nor does it apply to a gift to the holder of an office which, prima facie, takes effect as a gift to the holder of the office at the date of death – again, unless there is a contrary intention in the will. So, a gift to “the Vicar of the Parish of </a:t>
            </a:r>
            <a:r>
              <a:rPr lang="en-GB" sz="1600" dirty="0" err="1"/>
              <a:t>Endcliffe</a:t>
            </a:r>
            <a:r>
              <a:rPr lang="en-GB" sz="1600" dirty="0"/>
              <a:t>” would normally be construed as the person who holds that office at the testator’s death. If the gift had been expressed as to “the Vicar of the Parish of </a:t>
            </a:r>
            <a:r>
              <a:rPr lang="en-GB" sz="1600" dirty="0" err="1"/>
              <a:t>Endcliffe</a:t>
            </a:r>
            <a:r>
              <a:rPr lang="en-GB" sz="1600" dirty="0"/>
              <a:t> at the date of this will”, obviously that shows a contrary intention.</a:t>
            </a:r>
          </a:p>
          <a:p>
            <a:endParaRPr lang="en-GB" sz="1600" dirty="0"/>
          </a:p>
          <a:p>
            <a:r>
              <a:rPr lang="en-GB" sz="1600" dirty="0"/>
              <a:t>Finally, remember the effect of republication. If, applying the above rules, the will is taken to speak from the date of its execution, the effect of any codicil republishing the will is to make the effective date that of the codicil – again, unless a contrary intention appears.</a:t>
            </a:r>
          </a:p>
        </p:txBody>
      </p:sp>
    </p:spTree>
    <p:extLst>
      <p:ext uri="{BB962C8B-B14F-4D97-AF65-F5344CB8AC3E}">
        <p14:creationId xmlns:p14="http://schemas.microsoft.com/office/powerpoint/2010/main" val="1080556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6" y="3693914"/>
            <a:ext cx="4169664" cy="1248334"/>
          </a:xfrm>
        </p:spPr>
        <p:txBody>
          <a:bodyPr/>
          <a:lstStyle/>
          <a:p>
            <a:r>
              <a:rPr lang="en-US" dirty="0"/>
              <a:t>James Drew </a:t>
            </a:r>
          </a:p>
          <a:p>
            <a:r>
              <a:rPr lang="en-US" dirty="0">
                <a:hlinkClick r:id="rId2"/>
              </a:rPr>
              <a:t>J.drew@uwtsd.ac.uk</a:t>
            </a:r>
            <a:r>
              <a:rPr lang="en-US" dirty="0"/>
              <a:t> </a:t>
            </a:r>
          </a:p>
          <a:p>
            <a:endParaRPr lang="en-US" dirty="0"/>
          </a:p>
          <a:p>
            <a:endParaRPr lang="en-US" dirty="0"/>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{20722BE9-2318-4E38-9D72-0AB55AD9115C}tf78438558_win32</Template>
  <TotalTime>0</TotalTime>
  <Words>7502</Words>
  <Application>Microsoft Office PowerPoint</Application>
  <PresentationFormat>Widescreen</PresentationFormat>
  <Paragraphs>311</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Arial Black</vt:lpstr>
      <vt:lpstr>Sabon Next LT</vt:lpstr>
      <vt:lpstr>Office Theme</vt:lpstr>
      <vt:lpstr>Week 5  - Will Drafting and your Portfolio  </vt:lpstr>
      <vt:lpstr>AGENDA</vt:lpstr>
      <vt:lpstr>PowerPoint Presentation</vt:lpstr>
      <vt:lpstr>Tax advantages</vt:lpstr>
      <vt:lpstr>PowerPoint Presentation</vt:lpstr>
      <vt:lpstr>PowerPoint Presentation</vt:lpstr>
      <vt:lpstr>Care home fee planning</vt:lpstr>
      <vt:lpstr>Choice of executors</vt:lpstr>
      <vt:lpstr>Appointment of guardians</vt:lpstr>
      <vt:lpstr>Appointment of trustees</vt:lpstr>
      <vt:lpstr>Avoiding the intestacy rules</vt:lpstr>
      <vt:lpstr>Timing of inheritance</vt:lpstr>
      <vt:lpstr>Charitable giving and its effect on IHT</vt:lpstr>
      <vt:lpstr>Format and structure of a will</vt:lpstr>
      <vt:lpstr>Achieving a valid execution</vt:lpstr>
      <vt:lpstr>PowerPoint Presentation</vt:lpstr>
      <vt:lpstr>Video-witnessing of wills</vt:lpstr>
      <vt:lpstr>PowerPoint Presentation</vt:lpstr>
      <vt:lpstr>PowerPoint Presentation</vt:lpstr>
      <vt:lpstr>PowerPoint Presentation</vt:lpstr>
      <vt:lpstr> In writing</vt:lpstr>
      <vt:lpstr>Signature</vt:lpstr>
      <vt:lpstr>Signature by another</vt:lpstr>
      <vt:lpstr>Intention to create a will</vt:lpstr>
      <vt:lpstr>PowerPoint Presentation</vt:lpstr>
      <vt:lpstr>Witnesses</vt:lpstr>
      <vt:lpstr>Witnesses attest and sign, or acknowledge their signature in the presence of the testator</vt:lpstr>
      <vt:lpstr>Attestation clause</vt:lpstr>
      <vt:lpstr>PowerPoint Presentation</vt:lpstr>
      <vt:lpstr>s24 Wills Act 1837</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 Will Drafting and your Portfolio  </dc:title>
  <dc:subject/>
  <dc:creator>James Drew</dc:creator>
  <cp:lastModifiedBy>James Drew</cp:lastModifiedBy>
  <cp:revision>1</cp:revision>
  <dcterms:created xsi:type="dcterms:W3CDTF">2023-02-24T15:50:35Z</dcterms:created>
  <dcterms:modified xsi:type="dcterms:W3CDTF">2023-02-27T17:31:30Z</dcterms:modified>
</cp:coreProperties>
</file>