
<file path=[Content_Types].xml><?xml version="1.0" encoding="utf-8"?>
<Types xmlns="http://schemas.openxmlformats.org/package/2006/content-types">
  <Default Extension="fntdata" ContentType="application/x-fontdata"/>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4"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Lst>
  <p:sldSz cx="9144000" cy="5143500" type="screen16x9"/>
  <p:notesSz cx="6858000" cy="9144000"/>
  <p:embeddedFontLst>
    <p:embeddedFont>
      <p:font typeface="Bungee" panose="020B0604020202020204" charset="0"/>
      <p:regular r:id="rId16"/>
    </p:embeddedFont>
    <p:embeddedFont>
      <p:font typeface="Cairo" panose="020B0604020202020204" charset="-78"/>
      <p:regular r:id="rId17"/>
      <p:bold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854B84-0E83-4E03-ABB9-F9AE48D64F7F}" v="21" dt="2026-03-22T05:26:32.5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6" d="100"/>
          <a:sy n="96" d="100"/>
        </p:scale>
        <p:origin x="42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notesMaster" Target="notesMasters/notesMaster1.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raham Andom" userId="8a68bbe607d0c7f3" providerId="LiveId" clId="{BAB974DC-4B8C-4421-9A06-E162C9B604A5}"/>
    <pc:docChg chg="modSld">
      <pc:chgData name="Abraham Andom" userId="8a68bbe607d0c7f3" providerId="LiveId" clId="{BAB974DC-4B8C-4421-9A06-E162C9B604A5}" dt="2026-03-22T05:30:44.546" v="80" actId="20577"/>
      <pc:docMkLst>
        <pc:docMk/>
      </pc:docMkLst>
      <pc:sldChg chg="modSp mod">
        <pc:chgData name="Abraham Andom" userId="8a68bbe607d0c7f3" providerId="LiveId" clId="{BAB974DC-4B8C-4421-9A06-E162C9B604A5}" dt="2026-03-22T05:30:44.546" v="80" actId="20577"/>
        <pc:sldMkLst>
          <pc:docMk/>
          <pc:sldMk cId="0" sldId="256"/>
        </pc:sldMkLst>
        <pc:spChg chg="mod">
          <ac:chgData name="Abraham Andom" userId="8a68bbe607d0c7f3" providerId="LiveId" clId="{BAB974DC-4B8C-4421-9A06-E162C9B604A5}" dt="2026-03-22T05:30:44.546" v="80" actId="20577"/>
          <ac:spMkLst>
            <pc:docMk/>
            <pc:sldMk cId="0" sldId="256"/>
            <ac:spMk id="138" creationId="{00000000-0000-0000-0000-000000000000}"/>
          </ac:spMkLst>
        </pc:spChg>
      </pc:sldChg>
      <pc:sldChg chg="modSp mod modAnim">
        <pc:chgData name="Abraham Andom" userId="8a68bbe607d0c7f3" providerId="LiveId" clId="{BAB974DC-4B8C-4421-9A06-E162C9B604A5}" dt="2026-03-22T04:19:19.233" v="2" actId="1076"/>
        <pc:sldMkLst>
          <pc:docMk/>
          <pc:sldMk cId="0" sldId="258"/>
        </pc:sldMkLst>
        <pc:picChg chg="mod">
          <ac:chgData name="Abraham Andom" userId="8a68bbe607d0c7f3" providerId="LiveId" clId="{BAB974DC-4B8C-4421-9A06-E162C9B604A5}" dt="2026-03-22T04:08:16.186" v="0"/>
          <ac:picMkLst>
            <pc:docMk/>
            <pc:sldMk cId="0" sldId="258"/>
            <ac:picMk id="7" creationId="{761632F8-C8AE-341E-3419-032671211273}"/>
          </ac:picMkLst>
        </pc:picChg>
        <pc:picChg chg="mod">
          <ac:chgData name="Abraham Andom" userId="8a68bbe607d0c7f3" providerId="LiveId" clId="{BAB974DC-4B8C-4421-9A06-E162C9B604A5}" dt="2026-03-22T04:15:12.886" v="1"/>
          <ac:picMkLst>
            <pc:docMk/>
            <pc:sldMk cId="0" sldId="258"/>
            <ac:picMk id="8" creationId="{99116CF1-023C-C962-BD54-4A0DA088921B}"/>
          </ac:picMkLst>
        </pc:picChg>
        <pc:picChg chg="mod">
          <ac:chgData name="Abraham Andom" userId="8a68bbe607d0c7f3" providerId="LiveId" clId="{BAB974DC-4B8C-4421-9A06-E162C9B604A5}" dt="2026-03-22T04:19:19.233" v="2" actId="1076"/>
          <ac:picMkLst>
            <pc:docMk/>
            <pc:sldMk cId="0" sldId="258"/>
            <ac:picMk id="9" creationId="{EF37EF31-DD22-75D1-D836-B580D275CA61}"/>
          </ac:picMkLst>
        </pc:picChg>
      </pc:sldChg>
      <pc:sldChg chg="modSp mod">
        <pc:chgData name="Abraham Andom" userId="8a68bbe607d0c7f3" providerId="LiveId" clId="{BAB974DC-4B8C-4421-9A06-E162C9B604A5}" dt="2026-03-22T04:32:52.779" v="3" actId="1076"/>
        <pc:sldMkLst>
          <pc:docMk/>
          <pc:sldMk cId="0" sldId="259"/>
        </pc:sldMkLst>
        <pc:picChg chg="mod">
          <ac:chgData name="Abraham Andom" userId="8a68bbe607d0c7f3" providerId="LiveId" clId="{BAB974DC-4B8C-4421-9A06-E162C9B604A5}" dt="2026-03-22T04:32:52.779" v="3" actId="1076"/>
          <ac:picMkLst>
            <pc:docMk/>
            <pc:sldMk cId="0" sldId="259"/>
            <ac:picMk id="3" creationId="{C0CDBD79-D681-2FC5-6EE3-282E222837D7}"/>
          </ac:picMkLst>
        </pc:picChg>
      </pc:sldChg>
      <pc:sldChg chg="modSp mod modAnim modNotes">
        <pc:chgData name="Abraham Andom" userId="8a68bbe607d0c7f3" providerId="LiveId" clId="{BAB974DC-4B8C-4421-9A06-E162C9B604A5}" dt="2026-03-22T05:29:04.887" v="50" actId="1076"/>
        <pc:sldMkLst>
          <pc:docMk/>
          <pc:sldMk cId="0" sldId="260"/>
        </pc:sldMkLst>
        <pc:picChg chg="mod">
          <ac:chgData name="Abraham Andom" userId="8a68bbe607d0c7f3" providerId="LiveId" clId="{BAB974DC-4B8C-4421-9A06-E162C9B604A5}" dt="2026-03-22T04:40:58.365" v="4"/>
          <ac:picMkLst>
            <pc:docMk/>
            <pc:sldMk cId="0" sldId="260"/>
            <ac:picMk id="2" creationId="{4F67B1FF-B441-4108-8D80-F3CAEB8BEF62}"/>
          </ac:picMkLst>
        </pc:picChg>
        <pc:picChg chg="mod">
          <ac:chgData name="Abraham Andom" userId="8a68bbe607d0c7f3" providerId="LiveId" clId="{BAB974DC-4B8C-4421-9A06-E162C9B604A5}" dt="2026-03-22T05:29:04.887" v="50" actId="1076"/>
          <ac:picMkLst>
            <pc:docMk/>
            <pc:sldMk cId="0" sldId="260"/>
            <ac:picMk id="3" creationId="{C7E1DE33-F688-CDD6-497E-65D2AD8CA71D}"/>
          </ac:picMkLst>
        </pc:picChg>
      </pc:sldChg>
      <pc:sldChg chg="modSp mod modAnim modNotes">
        <pc:chgData name="Abraham Andom" userId="8a68bbe607d0c7f3" providerId="LiveId" clId="{BAB974DC-4B8C-4421-9A06-E162C9B604A5}" dt="2026-03-22T04:55:58.421" v="13" actId="1036"/>
        <pc:sldMkLst>
          <pc:docMk/>
          <pc:sldMk cId="0" sldId="261"/>
        </pc:sldMkLst>
        <pc:picChg chg="mod">
          <ac:chgData name="Abraham Andom" userId="8a68bbe607d0c7f3" providerId="LiveId" clId="{BAB974DC-4B8C-4421-9A06-E162C9B604A5}" dt="2026-03-22T04:50:57.158" v="5"/>
          <ac:picMkLst>
            <pc:docMk/>
            <pc:sldMk cId="0" sldId="261"/>
            <ac:picMk id="2" creationId="{BAB51EA3-EB66-DFA9-696F-A887CFA9C223}"/>
          </ac:picMkLst>
        </pc:picChg>
        <pc:picChg chg="mod">
          <ac:chgData name="Abraham Andom" userId="8a68bbe607d0c7f3" providerId="LiveId" clId="{BAB974DC-4B8C-4421-9A06-E162C9B604A5}" dt="2026-03-22T04:55:58.421" v="13" actId="1036"/>
          <ac:picMkLst>
            <pc:docMk/>
            <pc:sldMk cId="0" sldId="261"/>
            <ac:picMk id="3" creationId="{3511D09C-E1EF-F8B5-3410-24111E232515}"/>
          </ac:picMkLst>
        </pc:picChg>
      </pc:sldChg>
      <pc:sldChg chg="modSp mod">
        <pc:chgData name="Abraham Andom" userId="8a68bbe607d0c7f3" providerId="LiveId" clId="{BAB974DC-4B8C-4421-9A06-E162C9B604A5}" dt="2026-03-22T05:04:35.412" v="21" actId="1076"/>
        <pc:sldMkLst>
          <pc:docMk/>
          <pc:sldMk cId="0" sldId="262"/>
        </pc:sldMkLst>
        <pc:spChg chg="mod">
          <ac:chgData name="Abraham Andom" userId="8a68bbe607d0c7f3" providerId="LiveId" clId="{BAB974DC-4B8C-4421-9A06-E162C9B604A5}" dt="2026-03-22T05:04:28.347" v="20" actId="20577"/>
          <ac:spMkLst>
            <pc:docMk/>
            <pc:sldMk cId="0" sldId="262"/>
            <ac:spMk id="182" creationId="{00000000-0000-0000-0000-000000000000}"/>
          </ac:spMkLst>
        </pc:spChg>
        <pc:picChg chg="mod">
          <ac:chgData name="Abraham Andom" userId="8a68bbe607d0c7f3" providerId="LiveId" clId="{BAB974DC-4B8C-4421-9A06-E162C9B604A5}" dt="2026-03-22T05:04:35.412" v="21" actId="1076"/>
          <ac:picMkLst>
            <pc:docMk/>
            <pc:sldMk cId="0" sldId="262"/>
            <ac:picMk id="2" creationId="{C66C138E-EC06-C2DA-B84B-037024D3FA4F}"/>
          </ac:picMkLst>
        </pc:picChg>
      </pc:sldChg>
      <pc:sldChg chg="modSp mod">
        <pc:chgData name="Abraham Andom" userId="8a68bbe607d0c7f3" providerId="LiveId" clId="{BAB974DC-4B8C-4421-9A06-E162C9B604A5}" dt="2026-03-22T05:12:33.883" v="22" actId="1076"/>
        <pc:sldMkLst>
          <pc:docMk/>
          <pc:sldMk cId="0" sldId="263"/>
        </pc:sldMkLst>
        <pc:picChg chg="mod">
          <ac:chgData name="Abraham Andom" userId="8a68bbe607d0c7f3" providerId="LiveId" clId="{BAB974DC-4B8C-4421-9A06-E162C9B604A5}" dt="2026-03-22T05:12:33.883" v="22" actId="1076"/>
          <ac:picMkLst>
            <pc:docMk/>
            <pc:sldMk cId="0" sldId="263"/>
            <ac:picMk id="2" creationId="{93725FF2-FB90-FE68-F49F-13752B292BF7}"/>
          </ac:picMkLst>
        </pc:picChg>
      </pc:sldChg>
      <pc:sldChg chg="modSp mod">
        <pc:chgData name="Abraham Andom" userId="8a68bbe607d0c7f3" providerId="LiveId" clId="{BAB974DC-4B8C-4421-9A06-E162C9B604A5}" dt="2026-03-22T05:15:40.261" v="23" actId="1076"/>
        <pc:sldMkLst>
          <pc:docMk/>
          <pc:sldMk cId="0" sldId="264"/>
        </pc:sldMkLst>
        <pc:picChg chg="mod">
          <ac:chgData name="Abraham Andom" userId="8a68bbe607d0c7f3" providerId="LiveId" clId="{BAB974DC-4B8C-4421-9A06-E162C9B604A5}" dt="2026-03-22T05:15:40.261" v="23" actId="1076"/>
          <ac:picMkLst>
            <pc:docMk/>
            <pc:sldMk cId="0" sldId="264"/>
            <ac:picMk id="2" creationId="{7324AE72-2EAC-839B-FBF6-C60AC2C44A6B}"/>
          </ac:picMkLst>
        </pc:picChg>
      </pc:sldChg>
      <pc:sldChg chg="modSp mod modAnim modNotes">
        <pc:chgData name="Abraham Andom" userId="8a68bbe607d0c7f3" providerId="LiveId" clId="{BAB974DC-4B8C-4421-9A06-E162C9B604A5}" dt="2026-03-22T05:23:07.634" v="25" actId="1076"/>
        <pc:sldMkLst>
          <pc:docMk/>
          <pc:sldMk cId="0" sldId="265"/>
        </pc:sldMkLst>
        <pc:picChg chg="mod">
          <ac:chgData name="Abraham Andom" userId="8a68bbe607d0c7f3" providerId="LiveId" clId="{BAB974DC-4B8C-4421-9A06-E162C9B604A5}" dt="2026-03-22T05:19:50.444" v="24"/>
          <ac:picMkLst>
            <pc:docMk/>
            <pc:sldMk cId="0" sldId="265"/>
            <ac:picMk id="2" creationId="{3D8373F7-E3BD-C3E1-BEC5-24BF586FD7E3}"/>
          </ac:picMkLst>
        </pc:picChg>
        <pc:picChg chg="mod">
          <ac:chgData name="Abraham Andom" userId="8a68bbe607d0c7f3" providerId="LiveId" clId="{BAB974DC-4B8C-4421-9A06-E162C9B604A5}" dt="2026-03-22T05:23:07.634" v="25" actId="1076"/>
          <ac:picMkLst>
            <pc:docMk/>
            <pc:sldMk cId="0" sldId="265"/>
            <ac:picMk id="3" creationId="{293A0492-F9E6-9F84-2080-9AFE327E919C}"/>
          </ac:picMkLst>
        </pc:picChg>
      </pc:sldChg>
      <pc:sldChg chg="modSp mod">
        <pc:chgData name="Abraham Andom" userId="8a68bbe607d0c7f3" providerId="LiveId" clId="{BAB974DC-4B8C-4421-9A06-E162C9B604A5}" dt="2026-03-22T05:28:27.921" v="49" actId="1035"/>
        <pc:sldMkLst>
          <pc:docMk/>
          <pc:sldMk cId="0" sldId="266"/>
        </pc:sldMkLst>
        <pc:picChg chg="mod">
          <ac:chgData name="Abraham Andom" userId="8a68bbe607d0c7f3" providerId="LiveId" clId="{BAB974DC-4B8C-4421-9A06-E162C9B604A5}" dt="2026-03-22T05:28:27.921" v="49" actId="1035"/>
          <ac:picMkLst>
            <pc:docMk/>
            <pc:sldMk cId="0" sldId="266"/>
            <ac:picMk id="2" creationId="{E23B8EAF-D4F0-FC40-5C01-392590B5531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0" name="Google Shape;80;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3d009e9cdb9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3d009e9cdb9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g3d009e9cdb9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 name="Google Shape;147;g3d009e9cdb9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3d009e9cdb9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3d009e9cdb9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3d009e9cdb9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g3d009e9cdb9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 sz="1200">
                <a:latin typeface="Times New Roman"/>
                <a:ea typeface="Times New Roman"/>
                <a:cs typeface="Times New Roman"/>
                <a:sym typeface="Times New Roman"/>
              </a:rPr>
              <a:t>Oxygen is the last electron donor, which reacts with hydrogen to give water molecules. The ATP is generated as the main currency of cellular energy, such as growth and repair. Diabetes causes glucose dysfunction causing incompetent energy production and fatigue among the patients.</a:t>
            </a:r>
            <a:endParaRPr sz="1200">
              <a:latin typeface="Times New Roman"/>
              <a:ea typeface="Times New Roman"/>
              <a:cs typeface="Times New Roman"/>
              <a:sym typeface="Times New Roman"/>
            </a:endParaRPr>
          </a:p>
          <a:p>
            <a:pPr marL="0" lvl="0" indent="0" algn="just" rtl="0">
              <a:spcBef>
                <a:spcPts val="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g3d009e9cdb9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 name="Google Shape;171;g3d009e9cdb9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Type II diabetes can respond to lifestyle interventions and drugs to enhance the ability of insulin and glucose regulation (Berbudi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2025). The elevated levels of glucose in the blood destroy the vessels, exposing one to the risk of cardiovascular illnesses and stroke. Kidneys, the eyes and nerves are of special concern and may get damaged with prolonged hyperglycemia. Nerve damage or diabetic neuropathy is the symptom that is associated with pain and tingling on extremities and subsequent loss of sensation.</a:t>
            </a:r>
            <a:endParaRPr sz="1200">
              <a:solidFill>
                <a:schemeClr val="dk1"/>
              </a:solidFill>
              <a:latin typeface="Times New Roman"/>
              <a:ea typeface="Times New Roman"/>
              <a:cs typeface="Times New Roman"/>
              <a:sym typeface="Times New Roman"/>
            </a:endParaRPr>
          </a:p>
          <a:p>
            <a:pPr marL="0" lvl="0" indent="0" algn="just" rtl="0">
              <a:spcBef>
                <a:spcPts val="100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3d009e9cdb9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3d009e9cdb9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patient has not been involved in any routinely basic physiological actions and has had hypertension and obesity issues in the past. The A1C level of the patient is 8.5% which shows that his level of long-term control of blood sugar is poor and predisposes him to more complications (Boye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2022). The patient will be put on metformin to enhance the sensitivity of insulin and instructed to check blood glucose. It also refers his patient to a nutritionist to change his diet and initiate an exercise programme.</a:t>
            </a:r>
            <a:endParaRPr sz="1200">
              <a:solidFill>
                <a:schemeClr val="dk1"/>
              </a:solidFill>
              <a:latin typeface="Times New Roman"/>
              <a:ea typeface="Times New Roman"/>
              <a:cs typeface="Times New Roman"/>
              <a:sym typeface="Times New Roman"/>
            </a:endParaRPr>
          </a:p>
          <a:p>
            <a:pPr marL="0" lvl="0" indent="0" algn="just" rtl="0">
              <a:spcBef>
                <a:spcPts val="100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g3d009e9cdb9_0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g3d009e9cdb9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glucose is not properly metabolised by the body of the patient resulting in fatigue and low energy production. Prolonged blood glucose levels cause tissue inflammation and tissue damage, particularly of nerves and kidneys. In the long run, it may cause complications, including diabetic neuropathy, retinopathy and nephropathy. Metformin treatment assists in decreasing the level of sugar in the blood by stimulating insulin sensitivity and enhancing glucose intake.</a:t>
            </a:r>
            <a:endParaRPr sz="1200">
              <a:solidFill>
                <a:schemeClr val="dk1"/>
              </a:solidFill>
              <a:latin typeface="Times New Roman"/>
              <a:ea typeface="Times New Roman"/>
              <a:cs typeface="Times New Roman"/>
              <a:sym typeface="Times New Roman"/>
            </a:endParaRPr>
          </a:p>
          <a:p>
            <a:pPr marL="0" lvl="0" indent="0" algn="just" rtl="0">
              <a:spcBef>
                <a:spcPts val="100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3d009e9cdb9_0_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3d009e9cdb9_0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Insulin resistance is confirmed by the fact that insulin generated is not effectively used in the body of the patient. Blood pressure levels are high and this is usually the case among Type 2 diabetes patients. The levels of triglycerides in the patient are also elevated, which points to possible cardiovascular risk in the conditions of diabetes. High blood glucose levels and poor metabolism of the patient reveal the correlation with weight loss and fatigue.</a:t>
            </a:r>
            <a:endParaRPr sz="1200">
              <a:solidFill>
                <a:schemeClr val="dk1"/>
              </a:solidFill>
              <a:latin typeface="Times New Roman"/>
              <a:ea typeface="Times New Roman"/>
              <a:cs typeface="Times New Roman"/>
              <a:sym typeface="Times New Roman"/>
            </a:endParaRPr>
          </a:p>
          <a:p>
            <a:pPr marL="0" lvl="0" indent="0" algn="just" rtl="0">
              <a:spcBef>
                <a:spcPts val="100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g3d009e9cdb9_0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3" name="Google Shape;203;g3d009e9cdb9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patient is expected to lose at least 5-10 percent of body weight to be more insulin receptive. Close-up observation of blood pressure is required and antihypertensive drugs can be needed. Eye and kidney screening will have to be planned regularly in order to check the possible complications of diabetes. The patient must be informed about the identification of symptoms of hypoglycemia and how it may be treated.</a:t>
            </a:r>
            <a:endParaRPr sz="1200">
              <a:solidFill>
                <a:schemeClr val="dk1"/>
              </a:solidFill>
              <a:latin typeface="Times New Roman"/>
              <a:ea typeface="Times New Roman"/>
              <a:cs typeface="Times New Roman"/>
              <a:sym typeface="Times New Roman"/>
            </a:endParaRPr>
          </a:p>
          <a:p>
            <a:pPr marL="0" lvl="0" indent="0" algn="just" rtl="0">
              <a:spcBef>
                <a:spcPts val="100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g3d009e9cdb9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1" name="Google Shape;211;g3d009e9cdb9_0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Diet and exercise as lifestyle interventions are key in the management of insulin resistance and blood sugar. The patient is to be periodically examined in case of possible cardiovascular, renal, and nervous system issues. Long-term diabetes management requires education on how to take drugs, eat, and exercise. An interdisciplinary treatment plan with physicians, dietitians and nurses plays an important role in diabetes management.</a:t>
            </a:r>
            <a:endParaRPr sz="1200">
              <a:solidFill>
                <a:schemeClr val="dk1"/>
              </a:solidFill>
              <a:latin typeface="Times New Roman"/>
              <a:ea typeface="Times New Roman"/>
              <a:cs typeface="Times New Roman"/>
              <a:sym typeface="Times New Roman"/>
            </a:endParaRPr>
          </a:p>
          <a:p>
            <a:pPr marL="0" lvl="0" indent="0" algn="just" rtl="0">
              <a:spcBef>
                <a:spcPts val="100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g3d009e9cdb9_0_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9" name="Google Shape;219;g3d009e9cdb9_0_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g3d009e9cdb9_0_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1" name="Google Shape;231;g3d009e9cdb9_0_9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17375" y="1519975"/>
            <a:ext cx="5460600" cy="20148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5200"/>
              <a:buNone/>
              <a:defRPr sz="5200">
                <a:latin typeface="Bungee"/>
                <a:ea typeface="Bungee"/>
                <a:cs typeface="Bungee"/>
                <a:sym typeface="Bungee"/>
              </a:defRPr>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717375" y="3515600"/>
            <a:ext cx="4373100" cy="424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atin typeface="Cairo"/>
                <a:ea typeface="Cairo"/>
                <a:cs typeface="Cairo"/>
                <a:sym typeface="Cairo"/>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1" name="Google Shape;11;p2"/>
          <p:cNvSpPr/>
          <p:nvPr/>
        </p:nvSpPr>
        <p:spPr>
          <a:xfrm>
            <a:off x="1431371" y="436575"/>
            <a:ext cx="207053" cy="207082"/>
          </a:xfrm>
          <a:custGeom>
            <a:avLst/>
            <a:gdLst/>
            <a:ahLst/>
            <a:cxnLst/>
            <a:rect l="l" t="t" r="r" b="b"/>
            <a:pathLst>
              <a:path w="7239" h="7240" extrusionOk="0">
                <a:moveTo>
                  <a:pt x="2869" y="1"/>
                </a:moveTo>
                <a:cubicBezTo>
                  <a:pt x="2536" y="1"/>
                  <a:pt x="2436" y="134"/>
                  <a:pt x="2436" y="435"/>
                </a:cubicBezTo>
                <a:lnTo>
                  <a:pt x="2436" y="2469"/>
                </a:lnTo>
                <a:lnTo>
                  <a:pt x="434" y="2469"/>
                </a:lnTo>
                <a:cubicBezTo>
                  <a:pt x="134" y="2469"/>
                  <a:pt x="0" y="2603"/>
                  <a:pt x="0" y="2903"/>
                </a:cubicBezTo>
                <a:lnTo>
                  <a:pt x="0" y="4304"/>
                </a:lnTo>
                <a:cubicBezTo>
                  <a:pt x="0" y="4638"/>
                  <a:pt x="134" y="4738"/>
                  <a:pt x="434" y="4738"/>
                </a:cubicBezTo>
                <a:lnTo>
                  <a:pt x="2436" y="4738"/>
                </a:lnTo>
                <a:lnTo>
                  <a:pt x="2436" y="6806"/>
                </a:lnTo>
                <a:cubicBezTo>
                  <a:pt x="2436" y="7106"/>
                  <a:pt x="2536" y="7239"/>
                  <a:pt x="2869" y="7239"/>
                </a:cubicBezTo>
                <a:lnTo>
                  <a:pt x="4370" y="7239"/>
                </a:lnTo>
                <a:cubicBezTo>
                  <a:pt x="4704" y="7239"/>
                  <a:pt x="4804" y="7106"/>
                  <a:pt x="4804" y="6806"/>
                </a:cubicBezTo>
                <a:lnTo>
                  <a:pt x="4804" y="4738"/>
                </a:lnTo>
                <a:lnTo>
                  <a:pt x="6805" y="4738"/>
                </a:lnTo>
                <a:cubicBezTo>
                  <a:pt x="7106" y="4738"/>
                  <a:pt x="7239" y="4604"/>
                  <a:pt x="7239" y="4304"/>
                </a:cubicBezTo>
                <a:lnTo>
                  <a:pt x="7239" y="2903"/>
                </a:lnTo>
                <a:cubicBezTo>
                  <a:pt x="7239" y="2603"/>
                  <a:pt x="7106" y="2469"/>
                  <a:pt x="6805" y="2469"/>
                </a:cubicBezTo>
                <a:lnTo>
                  <a:pt x="4804" y="2469"/>
                </a:lnTo>
                <a:lnTo>
                  <a:pt x="4804" y="435"/>
                </a:lnTo>
                <a:cubicBezTo>
                  <a:pt x="4804" y="134"/>
                  <a:pt x="4670" y="1"/>
                  <a:pt x="43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2"/>
          <p:cNvSpPr/>
          <p:nvPr/>
        </p:nvSpPr>
        <p:spPr>
          <a:xfrm>
            <a:off x="174175" y="3198689"/>
            <a:ext cx="230146" cy="230178"/>
          </a:xfrm>
          <a:custGeom>
            <a:avLst/>
            <a:gdLst/>
            <a:ahLst/>
            <a:cxnLst/>
            <a:rect l="l" t="t" r="r" b="b"/>
            <a:pathLst>
              <a:path w="7239" h="7240" extrusionOk="0">
                <a:moveTo>
                  <a:pt x="2869" y="1"/>
                </a:moveTo>
                <a:cubicBezTo>
                  <a:pt x="2536" y="1"/>
                  <a:pt x="2436" y="134"/>
                  <a:pt x="2436" y="435"/>
                </a:cubicBezTo>
                <a:lnTo>
                  <a:pt x="2436" y="2469"/>
                </a:lnTo>
                <a:lnTo>
                  <a:pt x="434" y="2469"/>
                </a:lnTo>
                <a:cubicBezTo>
                  <a:pt x="134" y="2469"/>
                  <a:pt x="0" y="2603"/>
                  <a:pt x="0" y="2903"/>
                </a:cubicBezTo>
                <a:lnTo>
                  <a:pt x="0" y="4304"/>
                </a:lnTo>
                <a:cubicBezTo>
                  <a:pt x="0" y="4638"/>
                  <a:pt x="134" y="4738"/>
                  <a:pt x="434" y="4738"/>
                </a:cubicBezTo>
                <a:lnTo>
                  <a:pt x="2436" y="4738"/>
                </a:lnTo>
                <a:lnTo>
                  <a:pt x="2436" y="6806"/>
                </a:lnTo>
                <a:cubicBezTo>
                  <a:pt x="2436" y="7106"/>
                  <a:pt x="2536" y="7239"/>
                  <a:pt x="2869" y="7239"/>
                </a:cubicBezTo>
                <a:lnTo>
                  <a:pt x="4370" y="7239"/>
                </a:lnTo>
                <a:cubicBezTo>
                  <a:pt x="4704" y="7239"/>
                  <a:pt x="4804" y="7106"/>
                  <a:pt x="4804" y="6806"/>
                </a:cubicBezTo>
                <a:lnTo>
                  <a:pt x="4804" y="4738"/>
                </a:lnTo>
                <a:lnTo>
                  <a:pt x="6805" y="4738"/>
                </a:lnTo>
                <a:cubicBezTo>
                  <a:pt x="7106" y="4738"/>
                  <a:pt x="7239" y="4604"/>
                  <a:pt x="7239" y="4304"/>
                </a:cubicBezTo>
                <a:lnTo>
                  <a:pt x="7239" y="2903"/>
                </a:lnTo>
                <a:cubicBezTo>
                  <a:pt x="7239" y="2603"/>
                  <a:pt x="7106" y="2469"/>
                  <a:pt x="6805" y="2469"/>
                </a:cubicBezTo>
                <a:lnTo>
                  <a:pt x="4804" y="2469"/>
                </a:lnTo>
                <a:lnTo>
                  <a:pt x="4804" y="435"/>
                </a:lnTo>
                <a:cubicBezTo>
                  <a:pt x="4804" y="134"/>
                  <a:pt x="4670" y="1"/>
                  <a:pt x="43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2"/>
          <p:cNvSpPr/>
          <p:nvPr/>
        </p:nvSpPr>
        <p:spPr>
          <a:xfrm>
            <a:off x="8305726" y="601184"/>
            <a:ext cx="230146" cy="230146"/>
          </a:xfrm>
          <a:custGeom>
            <a:avLst/>
            <a:gdLst/>
            <a:ahLst/>
            <a:cxnLst/>
            <a:rect l="l" t="t" r="r" b="b"/>
            <a:pathLst>
              <a:path w="7239" h="7239" extrusionOk="0">
                <a:moveTo>
                  <a:pt x="2835" y="0"/>
                </a:moveTo>
                <a:cubicBezTo>
                  <a:pt x="2535" y="0"/>
                  <a:pt x="2402" y="134"/>
                  <a:pt x="2402" y="434"/>
                </a:cubicBezTo>
                <a:lnTo>
                  <a:pt x="2402" y="2469"/>
                </a:lnTo>
                <a:lnTo>
                  <a:pt x="434" y="2469"/>
                </a:lnTo>
                <a:cubicBezTo>
                  <a:pt x="133" y="2469"/>
                  <a:pt x="0" y="2602"/>
                  <a:pt x="0" y="2902"/>
                </a:cubicBezTo>
                <a:lnTo>
                  <a:pt x="0" y="4303"/>
                </a:lnTo>
                <a:cubicBezTo>
                  <a:pt x="0" y="4604"/>
                  <a:pt x="133" y="4737"/>
                  <a:pt x="434" y="4737"/>
                </a:cubicBezTo>
                <a:lnTo>
                  <a:pt x="2402" y="4737"/>
                </a:lnTo>
                <a:lnTo>
                  <a:pt x="2402" y="6772"/>
                </a:lnTo>
                <a:cubicBezTo>
                  <a:pt x="2402" y="7105"/>
                  <a:pt x="2535" y="7239"/>
                  <a:pt x="2835" y="7239"/>
                </a:cubicBezTo>
                <a:lnTo>
                  <a:pt x="4370" y="7239"/>
                </a:lnTo>
                <a:cubicBezTo>
                  <a:pt x="4670" y="7239"/>
                  <a:pt x="4803" y="7105"/>
                  <a:pt x="4803" y="6772"/>
                </a:cubicBezTo>
                <a:lnTo>
                  <a:pt x="4803" y="4737"/>
                </a:lnTo>
                <a:lnTo>
                  <a:pt x="6805" y="4737"/>
                </a:lnTo>
                <a:cubicBezTo>
                  <a:pt x="7105" y="4737"/>
                  <a:pt x="7239" y="4604"/>
                  <a:pt x="7239" y="4303"/>
                </a:cubicBezTo>
                <a:lnTo>
                  <a:pt x="7239" y="2902"/>
                </a:lnTo>
                <a:cubicBezTo>
                  <a:pt x="7239" y="2602"/>
                  <a:pt x="7105" y="2469"/>
                  <a:pt x="6805" y="2469"/>
                </a:cubicBezTo>
                <a:lnTo>
                  <a:pt x="4803" y="2469"/>
                </a:lnTo>
                <a:lnTo>
                  <a:pt x="4803" y="434"/>
                </a:lnTo>
                <a:cubicBezTo>
                  <a:pt x="4803" y="134"/>
                  <a:pt x="4670" y="0"/>
                  <a:pt x="43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 name="Google Shape;14;p2"/>
          <p:cNvSpPr/>
          <p:nvPr/>
        </p:nvSpPr>
        <p:spPr>
          <a:xfrm>
            <a:off x="8550824" y="4179028"/>
            <a:ext cx="231227" cy="230146"/>
          </a:xfrm>
          <a:custGeom>
            <a:avLst/>
            <a:gdLst/>
            <a:ahLst/>
            <a:cxnLst/>
            <a:rect l="l" t="t" r="r" b="b"/>
            <a:pathLst>
              <a:path w="7273" h="7239" extrusionOk="0">
                <a:moveTo>
                  <a:pt x="2902" y="0"/>
                </a:moveTo>
                <a:cubicBezTo>
                  <a:pt x="2569" y="0"/>
                  <a:pt x="2469" y="134"/>
                  <a:pt x="2469" y="434"/>
                </a:cubicBezTo>
                <a:lnTo>
                  <a:pt x="2469" y="2502"/>
                </a:lnTo>
                <a:lnTo>
                  <a:pt x="434" y="2502"/>
                </a:lnTo>
                <a:cubicBezTo>
                  <a:pt x="134" y="2502"/>
                  <a:pt x="0" y="2636"/>
                  <a:pt x="0" y="2936"/>
                </a:cubicBezTo>
                <a:lnTo>
                  <a:pt x="0" y="4303"/>
                </a:lnTo>
                <a:cubicBezTo>
                  <a:pt x="0" y="4637"/>
                  <a:pt x="134" y="4770"/>
                  <a:pt x="434" y="4770"/>
                </a:cubicBezTo>
                <a:lnTo>
                  <a:pt x="2435" y="4770"/>
                </a:lnTo>
                <a:lnTo>
                  <a:pt x="2435" y="6805"/>
                </a:lnTo>
                <a:cubicBezTo>
                  <a:pt x="2435" y="7106"/>
                  <a:pt x="2569" y="7239"/>
                  <a:pt x="2869" y="7239"/>
                </a:cubicBezTo>
                <a:lnTo>
                  <a:pt x="4404" y="7239"/>
                </a:lnTo>
                <a:cubicBezTo>
                  <a:pt x="4704" y="7239"/>
                  <a:pt x="4837" y="7106"/>
                  <a:pt x="4837" y="6805"/>
                </a:cubicBezTo>
                <a:lnTo>
                  <a:pt x="4837" y="4770"/>
                </a:lnTo>
                <a:lnTo>
                  <a:pt x="6839" y="4770"/>
                </a:lnTo>
                <a:cubicBezTo>
                  <a:pt x="7139" y="4770"/>
                  <a:pt x="7272" y="4637"/>
                  <a:pt x="7272" y="4303"/>
                </a:cubicBezTo>
                <a:lnTo>
                  <a:pt x="7272" y="2936"/>
                </a:lnTo>
                <a:cubicBezTo>
                  <a:pt x="7272" y="2602"/>
                  <a:pt x="7139" y="2502"/>
                  <a:pt x="6839" y="2502"/>
                </a:cubicBezTo>
                <a:lnTo>
                  <a:pt x="4837" y="2502"/>
                </a:lnTo>
                <a:lnTo>
                  <a:pt x="4837" y="434"/>
                </a:lnTo>
                <a:cubicBezTo>
                  <a:pt x="4837" y="134"/>
                  <a:pt x="4704" y="0"/>
                  <a:pt x="440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5" name="Google Shape;15;p2"/>
          <p:cNvGrpSpPr/>
          <p:nvPr/>
        </p:nvGrpSpPr>
        <p:grpSpPr>
          <a:xfrm rot="-6220424">
            <a:off x="191876" y="474628"/>
            <a:ext cx="602495" cy="353003"/>
            <a:chOff x="-1131628" y="1250953"/>
            <a:chExt cx="695437" cy="407447"/>
          </a:xfrm>
        </p:grpSpPr>
        <p:sp>
          <p:nvSpPr>
            <p:cNvPr id="16" name="Google Shape;16;p2"/>
            <p:cNvSpPr/>
            <p:nvPr/>
          </p:nvSpPr>
          <p:spPr>
            <a:xfrm>
              <a:off x="-1131628" y="1250953"/>
              <a:ext cx="695437" cy="407447"/>
            </a:xfrm>
            <a:custGeom>
              <a:avLst/>
              <a:gdLst/>
              <a:ahLst/>
              <a:cxnLst/>
              <a:rect l="l" t="t" r="r" b="b"/>
              <a:pathLst>
                <a:path w="19881" h="11648" extrusionOk="0">
                  <a:moveTo>
                    <a:pt x="15592" y="0"/>
                  </a:moveTo>
                  <a:cubicBezTo>
                    <a:pt x="15168" y="0"/>
                    <a:pt x="14735" y="71"/>
                    <a:pt x="14310" y="220"/>
                  </a:cubicBezTo>
                  <a:lnTo>
                    <a:pt x="3036" y="4256"/>
                  </a:lnTo>
                  <a:cubicBezTo>
                    <a:pt x="1034" y="4956"/>
                    <a:pt x="0" y="7125"/>
                    <a:pt x="701" y="9126"/>
                  </a:cubicBezTo>
                  <a:cubicBezTo>
                    <a:pt x="1252" y="10676"/>
                    <a:pt x="2735" y="11647"/>
                    <a:pt x="4318" y="11647"/>
                  </a:cubicBezTo>
                  <a:cubicBezTo>
                    <a:pt x="4745" y="11647"/>
                    <a:pt x="5179" y="11576"/>
                    <a:pt x="5604" y="11428"/>
                  </a:cubicBezTo>
                  <a:lnTo>
                    <a:pt x="16879" y="7425"/>
                  </a:lnTo>
                  <a:cubicBezTo>
                    <a:pt x="18847" y="6691"/>
                    <a:pt x="19881" y="4523"/>
                    <a:pt x="19180" y="2521"/>
                  </a:cubicBezTo>
                  <a:cubicBezTo>
                    <a:pt x="18629" y="971"/>
                    <a:pt x="17166" y="0"/>
                    <a:pt x="155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2"/>
            <p:cNvSpPr/>
            <p:nvPr/>
          </p:nvSpPr>
          <p:spPr>
            <a:xfrm>
              <a:off x="-1131628" y="1328644"/>
              <a:ext cx="393245" cy="329756"/>
            </a:xfrm>
            <a:custGeom>
              <a:avLst/>
              <a:gdLst/>
              <a:ahLst/>
              <a:cxnLst/>
              <a:rect l="l" t="t" r="r" b="b"/>
              <a:pathLst>
                <a:path w="11242" h="9427" extrusionOk="0">
                  <a:moveTo>
                    <a:pt x="8673" y="0"/>
                  </a:moveTo>
                  <a:lnTo>
                    <a:pt x="3036" y="2035"/>
                  </a:lnTo>
                  <a:cubicBezTo>
                    <a:pt x="1034" y="2735"/>
                    <a:pt x="0" y="4904"/>
                    <a:pt x="701" y="6905"/>
                  </a:cubicBezTo>
                  <a:cubicBezTo>
                    <a:pt x="1252" y="8455"/>
                    <a:pt x="2735" y="9426"/>
                    <a:pt x="4318" y="9426"/>
                  </a:cubicBezTo>
                  <a:cubicBezTo>
                    <a:pt x="4745" y="9426"/>
                    <a:pt x="5179" y="9355"/>
                    <a:pt x="5604" y="9207"/>
                  </a:cubicBezTo>
                  <a:lnTo>
                    <a:pt x="11241" y="7205"/>
                  </a:lnTo>
                  <a:lnTo>
                    <a:pt x="8673"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 name="Google Shape;18;p2"/>
            <p:cNvSpPr/>
            <p:nvPr/>
          </p:nvSpPr>
          <p:spPr>
            <a:xfrm>
              <a:off x="-1033614" y="1304858"/>
              <a:ext cx="460931" cy="190956"/>
            </a:xfrm>
            <a:custGeom>
              <a:avLst/>
              <a:gdLst/>
              <a:ahLst/>
              <a:cxnLst/>
              <a:rect l="l" t="t" r="r" b="b"/>
              <a:pathLst>
                <a:path w="13177" h="5459" extrusionOk="0">
                  <a:moveTo>
                    <a:pt x="12479" y="0"/>
                  </a:moveTo>
                  <a:cubicBezTo>
                    <a:pt x="12400" y="0"/>
                    <a:pt x="12320" y="15"/>
                    <a:pt x="12242" y="46"/>
                  </a:cubicBezTo>
                  <a:lnTo>
                    <a:pt x="500" y="4216"/>
                  </a:lnTo>
                  <a:cubicBezTo>
                    <a:pt x="167" y="4349"/>
                    <a:pt x="0" y="4716"/>
                    <a:pt x="100" y="5050"/>
                  </a:cubicBezTo>
                  <a:cubicBezTo>
                    <a:pt x="205" y="5285"/>
                    <a:pt x="453" y="5459"/>
                    <a:pt x="716" y="5459"/>
                  </a:cubicBezTo>
                  <a:cubicBezTo>
                    <a:pt x="788" y="5459"/>
                    <a:pt x="862" y="5446"/>
                    <a:pt x="934" y="5417"/>
                  </a:cubicBezTo>
                  <a:lnTo>
                    <a:pt x="12676" y="1214"/>
                  </a:lnTo>
                  <a:cubicBezTo>
                    <a:pt x="13009" y="1114"/>
                    <a:pt x="13176" y="747"/>
                    <a:pt x="13076" y="413"/>
                  </a:cubicBezTo>
                  <a:cubicBezTo>
                    <a:pt x="12974" y="158"/>
                    <a:pt x="12735" y="0"/>
                    <a:pt x="12479" y="0"/>
                  </a:cubicBezTo>
                  <a:close/>
                </a:path>
              </a:pathLst>
            </a:custGeom>
            <a:solidFill>
              <a:srgbClr val="FAE9CD">
                <a:alpha val="4862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9"/>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ackground">
  <p:cSld name="CUSTOM_18">
    <p:spTree>
      <p:nvGrpSpPr>
        <p:cNvPr id="1" name="Shape 20"/>
        <p:cNvGrpSpPr/>
        <p:nvPr/>
      </p:nvGrpSpPr>
      <p:grpSpPr>
        <a:xfrm>
          <a:off x="0" y="0"/>
          <a:ext cx="0" cy="0"/>
          <a:chOff x="0" y="0"/>
          <a:chExt cx="0" cy="0"/>
        </a:xfrm>
      </p:grpSpPr>
      <p:sp>
        <p:nvSpPr>
          <p:cNvPr id="21" name="Google Shape;21;p4"/>
          <p:cNvSpPr/>
          <p:nvPr/>
        </p:nvSpPr>
        <p:spPr>
          <a:xfrm flipH="1">
            <a:off x="7533751" y="187875"/>
            <a:ext cx="207053" cy="207082"/>
          </a:xfrm>
          <a:custGeom>
            <a:avLst/>
            <a:gdLst/>
            <a:ahLst/>
            <a:cxnLst/>
            <a:rect l="l" t="t" r="r" b="b"/>
            <a:pathLst>
              <a:path w="7239" h="7240" extrusionOk="0">
                <a:moveTo>
                  <a:pt x="2869" y="1"/>
                </a:moveTo>
                <a:cubicBezTo>
                  <a:pt x="2536" y="1"/>
                  <a:pt x="2436" y="134"/>
                  <a:pt x="2436" y="435"/>
                </a:cubicBezTo>
                <a:lnTo>
                  <a:pt x="2436" y="2469"/>
                </a:lnTo>
                <a:lnTo>
                  <a:pt x="434" y="2469"/>
                </a:lnTo>
                <a:cubicBezTo>
                  <a:pt x="134" y="2469"/>
                  <a:pt x="0" y="2603"/>
                  <a:pt x="0" y="2903"/>
                </a:cubicBezTo>
                <a:lnTo>
                  <a:pt x="0" y="4304"/>
                </a:lnTo>
                <a:cubicBezTo>
                  <a:pt x="0" y="4638"/>
                  <a:pt x="134" y="4738"/>
                  <a:pt x="434" y="4738"/>
                </a:cubicBezTo>
                <a:lnTo>
                  <a:pt x="2436" y="4738"/>
                </a:lnTo>
                <a:lnTo>
                  <a:pt x="2436" y="6806"/>
                </a:lnTo>
                <a:cubicBezTo>
                  <a:pt x="2436" y="7106"/>
                  <a:pt x="2536" y="7239"/>
                  <a:pt x="2869" y="7239"/>
                </a:cubicBezTo>
                <a:lnTo>
                  <a:pt x="4370" y="7239"/>
                </a:lnTo>
                <a:cubicBezTo>
                  <a:pt x="4704" y="7239"/>
                  <a:pt x="4804" y="7106"/>
                  <a:pt x="4804" y="6806"/>
                </a:cubicBezTo>
                <a:lnTo>
                  <a:pt x="4804" y="4738"/>
                </a:lnTo>
                <a:lnTo>
                  <a:pt x="6805" y="4738"/>
                </a:lnTo>
                <a:cubicBezTo>
                  <a:pt x="7106" y="4738"/>
                  <a:pt x="7239" y="4604"/>
                  <a:pt x="7239" y="4304"/>
                </a:cubicBezTo>
                <a:lnTo>
                  <a:pt x="7239" y="2903"/>
                </a:lnTo>
                <a:cubicBezTo>
                  <a:pt x="7239" y="2603"/>
                  <a:pt x="7106" y="2469"/>
                  <a:pt x="6805" y="2469"/>
                </a:cubicBezTo>
                <a:lnTo>
                  <a:pt x="4804" y="2469"/>
                </a:lnTo>
                <a:lnTo>
                  <a:pt x="4804" y="435"/>
                </a:lnTo>
                <a:cubicBezTo>
                  <a:pt x="4804" y="134"/>
                  <a:pt x="4670" y="1"/>
                  <a:pt x="43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 name="Google Shape;22;p4"/>
          <p:cNvSpPr/>
          <p:nvPr/>
        </p:nvSpPr>
        <p:spPr>
          <a:xfrm flipH="1">
            <a:off x="8545229" y="3097714"/>
            <a:ext cx="230146" cy="230178"/>
          </a:xfrm>
          <a:custGeom>
            <a:avLst/>
            <a:gdLst/>
            <a:ahLst/>
            <a:cxnLst/>
            <a:rect l="l" t="t" r="r" b="b"/>
            <a:pathLst>
              <a:path w="7239" h="7240" extrusionOk="0">
                <a:moveTo>
                  <a:pt x="2869" y="1"/>
                </a:moveTo>
                <a:cubicBezTo>
                  <a:pt x="2536" y="1"/>
                  <a:pt x="2436" y="134"/>
                  <a:pt x="2436" y="435"/>
                </a:cubicBezTo>
                <a:lnTo>
                  <a:pt x="2436" y="2469"/>
                </a:lnTo>
                <a:lnTo>
                  <a:pt x="434" y="2469"/>
                </a:lnTo>
                <a:cubicBezTo>
                  <a:pt x="134" y="2469"/>
                  <a:pt x="0" y="2603"/>
                  <a:pt x="0" y="2903"/>
                </a:cubicBezTo>
                <a:lnTo>
                  <a:pt x="0" y="4304"/>
                </a:lnTo>
                <a:cubicBezTo>
                  <a:pt x="0" y="4638"/>
                  <a:pt x="134" y="4738"/>
                  <a:pt x="434" y="4738"/>
                </a:cubicBezTo>
                <a:lnTo>
                  <a:pt x="2436" y="4738"/>
                </a:lnTo>
                <a:lnTo>
                  <a:pt x="2436" y="6806"/>
                </a:lnTo>
                <a:cubicBezTo>
                  <a:pt x="2436" y="7106"/>
                  <a:pt x="2536" y="7239"/>
                  <a:pt x="2869" y="7239"/>
                </a:cubicBezTo>
                <a:lnTo>
                  <a:pt x="4370" y="7239"/>
                </a:lnTo>
                <a:cubicBezTo>
                  <a:pt x="4704" y="7239"/>
                  <a:pt x="4804" y="7106"/>
                  <a:pt x="4804" y="6806"/>
                </a:cubicBezTo>
                <a:lnTo>
                  <a:pt x="4804" y="4738"/>
                </a:lnTo>
                <a:lnTo>
                  <a:pt x="6805" y="4738"/>
                </a:lnTo>
                <a:cubicBezTo>
                  <a:pt x="7106" y="4738"/>
                  <a:pt x="7239" y="4604"/>
                  <a:pt x="7239" y="4304"/>
                </a:cubicBezTo>
                <a:lnTo>
                  <a:pt x="7239" y="2903"/>
                </a:lnTo>
                <a:cubicBezTo>
                  <a:pt x="7239" y="2603"/>
                  <a:pt x="7106" y="2469"/>
                  <a:pt x="6805" y="2469"/>
                </a:cubicBezTo>
                <a:lnTo>
                  <a:pt x="4804" y="2469"/>
                </a:lnTo>
                <a:lnTo>
                  <a:pt x="4804" y="435"/>
                </a:lnTo>
                <a:cubicBezTo>
                  <a:pt x="4804" y="134"/>
                  <a:pt x="4670" y="1"/>
                  <a:pt x="43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 name="Google Shape;23;p4"/>
          <p:cNvSpPr/>
          <p:nvPr/>
        </p:nvSpPr>
        <p:spPr>
          <a:xfrm flipH="1">
            <a:off x="273229" y="1136709"/>
            <a:ext cx="230146" cy="230146"/>
          </a:xfrm>
          <a:custGeom>
            <a:avLst/>
            <a:gdLst/>
            <a:ahLst/>
            <a:cxnLst/>
            <a:rect l="l" t="t" r="r" b="b"/>
            <a:pathLst>
              <a:path w="7239" h="7239" extrusionOk="0">
                <a:moveTo>
                  <a:pt x="2835" y="0"/>
                </a:moveTo>
                <a:cubicBezTo>
                  <a:pt x="2535" y="0"/>
                  <a:pt x="2402" y="134"/>
                  <a:pt x="2402" y="434"/>
                </a:cubicBezTo>
                <a:lnTo>
                  <a:pt x="2402" y="2469"/>
                </a:lnTo>
                <a:lnTo>
                  <a:pt x="434" y="2469"/>
                </a:lnTo>
                <a:cubicBezTo>
                  <a:pt x="133" y="2469"/>
                  <a:pt x="0" y="2602"/>
                  <a:pt x="0" y="2902"/>
                </a:cubicBezTo>
                <a:lnTo>
                  <a:pt x="0" y="4303"/>
                </a:lnTo>
                <a:cubicBezTo>
                  <a:pt x="0" y="4604"/>
                  <a:pt x="133" y="4737"/>
                  <a:pt x="434" y="4737"/>
                </a:cubicBezTo>
                <a:lnTo>
                  <a:pt x="2402" y="4737"/>
                </a:lnTo>
                <a:lnTo>
                  <a:pt x="2402" y="6772"/>
                </a:lnTo>
                <a:cubicBezTo>
                  <a:pt x="2402" y="7105"/>
                  <a:pt x="2535" y="7239"/>
                  <a:pt x="2835" y="7239"/>
                </a:cubicBezTo>
                <a:lnTo>
                  <a:pt x="4370" y="7239"/>
                </a:lnTo>
                <a:cubicBezTo>
                  <a:pt x="4670" y="7239"/>
                  <a:pt x="4803" y="7105"/>
                  <a:pt x="4803" y="6772"/>
                </a:cubicBezTo>
                <a:lnTo>
                  <a:pt x="4803" y="4737"/>
                </a:lnTo>
                <a:lnTo>
                  <a:pt x="6805" y="4737"/>
                </a:lnTo>
                <a:cubicBezTo>
                  <a:pt x="7105" y="4737"/>
                  <a:pt x="7239" y="4604"/>
                  <a:pt x="7239" y="4303"/>
                </a:cubicBezTo>
                <a:lnTo>
                  <a:pt x="7239" y="2902"/>
                </a:lnTo>
                <a:cubicBezTo>
                  <a:pt x="7239" y="2602"/>
                  <a:pt x="7105" y="2469"/>
                  <a:pt x="6805" y="2469"/>
                </a:cubicBezTo>
                <a:lnTo>
                  <a:pt x="4803" y="2469"/>
                </a:lnTo>
                <a:lnTo>
                  <a:pt x="4803" y="434"/>
                </a:lnTo>
                <a:cubicBezTo>
                  <a:pt x="4803" y="134"/>
                  <a:pt x="4670" y="0"/>
                  <a:pt x="43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24;p4"/>
          <p:cNvSpPr/>
          <p:nvPr/>
        </p:nvSpPr>
        <p:spPr>
          <a:xfrm flipH="1">
            <a:off x="580337" y="4642328"/>
            <a:ext cx="231227" cy="230146"/>
          </a:xfrm>
          <a:custGeom>
            <a:avLst/>
            <a:gdLst/>
            <a:ahLst/>
            <a:cxnLst/>
            <a:rect l="l" t="t" r="r" b="b"/>
            <a:pathLst>
              <a:path w="7273" h="7239" extrusionOk="0">
                <a:moveTo>
                  <a:pt x="2902" y="0"/>
                </a:moveTo>
                <a:cubicBezTo>
                  <a:pt x="2569" y="0"/>
                  <a:pt x="2469" y="134"/>
                  <a:pt x="2469" y="434"/>
                </a:cubicBezTo>
                <a:lnTo>
                  <a:pt x="2469" y="2502"/>
                </a:lnTo>
                <a:lnTo>
                  <a:pt x="434" y="2502"/>
                </a:lnTo>
                <a:cubicBezTo>
                  <a:pt x="134" y="2502"/>
                  <a:pt x="0" y="2636"/>
                  <a:pt x="0" y="2936"/>
                </a:cubicBezTo>
                <a:lnTo>
                  <a:pt x="0" y="4303"/>
                </a:lnTo>
                <a:cubicBezTo>
                  <a:pt x="0" y="4637"/>
                  <a:pt x="134" y="4770"/>
                  <a:pt x="434" y="4770"/>
                </a:cubicBezTo>
                <a:lnTo>
                  <a:pt x="2435" y="4770"/>
                </a:lnTo>
                <a:lnTo>
                  <a:pt x="2435" y="6805"/>
                </a:lnTo>
                <a:cubicBezTo>
                  <a:pt x="2435" y="7106"/>
                  <a:pt x="2569" y="7239"/>
                  <a:pt x="2869" y="7239"/>
                </a:cubicBezTo>
                <a:lnTo>
                  <a:pt x="4404" y="7239"/>
                </a:lnTo>
                <a:cubicBezTo>
                  <a:pt x="4704" y="7239"/>
                  <a:pt x="4837" y="7106"/>
                  <a:pt x="4837" y="6805"/>
                </a:cubicBezTo>
                <a:lnTo>
                  <a:pt x="4837" y="4770"/>
                </a:lnTo>
                <a:lnTo>
                  <a:pt x="6839" y="4770"/>
                </a:lnTo>
                <a:cubicBezTo>
                  <a:pt x="7139" y="4770"/>
                  <a:pt x="7272" y="4637"/>
                  <a:pt x="7272" y="4303"/>
                </a:cubicBezTo>
                <a:lnTo>
                  <a:pt x="7272" y="2936"/>
                </a:lnTo>
                <a:cubicBezTo>
                  <a:pt x="7272" y="2602"/>
                  <a:pt x="7139" y="2502"/>
                  <a:pt x="6839" y="2502"/>
                </a:cubicBezTo>
                <a:lnTo>
                  <a:pt x="4837" y="2502"/>
                </a:lnTo>
                <a:lnTo>
                  <a:pt x="4837" y="434"/>
                </a:lnTo>
                <a:cubicBezTo>
                  <a:pt x="4837" y="134"/>
                  <a:pt x="4704" y="0"/>
                  <a:pt x="440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5" name="Google Shape;25;p4"/>
          <p:cNvGrpSpPr/>
          <p:nvPr/>
        </p:nvGrpSpPr>
        <p:grpSpPr>
          <a:xfrm flipH="1">
            <a:off x="145590" y="4105000"/>
            <a:ext cx="357775" cy="295791"/>
            <a:chOff x="-783927" y="2108838"/>
            <a:chExt cx="357775" cy="295791"/>
          </a:xfrm>
        </p:grpSpPr>
        <p:sp>
          <p:nvSpPr>
            <p:cNvPr id="26" name="Google Shape;26;p4"/>
            <p:cNvSpPr/>
            <p:nvPr/>
          </p:nvSpPr>
          <p:spPr>
            <a:xfrm>
              <a:off x="-783927" y="2108838"/>
              <a:ext cx="357775" cy="295791"/>
            </a:xfrm>
            <a:custGeom>
              <a:avLst/>
              <a:gdLst/>
              <a:ahLst/>
              <a:cxnLst/>
              <a:rect l="l" t="t" r="r" b="b"/>
              <a:pathLst>
                <a:path w="10228" h="8456" extrusionOk="0">
                  <a:moveTo>
                    <a:pt x="4674" y="1"/>
                  </a:moveTo>
                  <a:cubicBezTo>
                    <a:pt x="3660" y="1"/>
                    <a:pt x="2642" y="369"/>
                    <a:pt x="1835" y="1113"/>
                  </a:cubicBezTo>
                  <a:cubicBezTo>
                    <a:pt x="134" y="2681"/>
                    <a:pt x="1" y="5316"/>
                    <a:pt x="1568" y="7017"/>
                  </a:cubicBezTo>
                  <a:cubicBezTo>
                    <a:pt x="1735" y="7217"/>
                    <a:pt x="1935" y="7384"/>
                    <a:pt x="2135" y="7518"/>
                  </a:cubicBezTo>
                  <a:cubicBezTo>
                    <a:pt x="2962" y="8173"/>
                    <a:pt x="3852" y="8456"/>
                    <a:pt x="4706" y="8456"/>
                  </a:cubicBezTo>
                  <a:cubicBezTo>
                    <a:pt x="7680" y="8456"/>
                    <a:pt x="10227" y="5030"/>
                    <a:pt x="8206" y="1947"/>
                  </a:cubicBezTo>
                  <a:cubicBezTo>
                    <a:pt x="8073" y="1747"/>
                    <a:pt x="7906" y="1547"/>
                    <a:pt x="7739" y="1346"/>
                  </a:cubicBezTo>
                  <a:cubicBezTo>
                    <a:pt x="6916" y="452"/>
                    <a:pt x="5797" y="1"/>
                    <a:pt x="467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 name="Google Shape;27;p4"/>
            <p:cNvSpPr/>
            <p:nvPr/>
          </p:nvSpPr>
          <p:spPr>
            <a:xfrm>
              <a:off x="-745414" y="2137242"/>
              <a:ext cx="248568" cy="234576"/>
            </a:xfrm>
            <a:custGeom>
              <a:avLst/>
              <a:gdLst/>
              <a:ahLst/>
              <a:cxnLst/>
              <a:rect l="l" t="t" r="r" b="b"/>
              <a:pathLst>
                <a:path w="7106" h="6706" extrusionOk="0">
                  <a:moveTo>
                    <a:pt x="6038" y="1"/>
                  </a:moveTo>
                  <a:lnTo>
                    <a:pt x="0" y="5571"/>
                  </a:lnTo>
                  <a:cubicBezTo>
                    <a:pt x="134" y="5805"/>
                    <a:pt x="301" y="6005"/>
                    <a:pt x="467" y="6205"/>
                  </a:cubicBezTo>
                  <a:cubicBezTo>
                    <a:pt x="634" y="6405"/>
                    <a:pt x="834" y="6572"/>
                    <a:pt x="1034" y="6706"/>
                  </a:cubicBezTo>
                  <a:lnTo>
                    <a:pt x="7105" y="1135"/>
                  </a:lnTo>
                  <a:cubicBezTo>
                    <a:pt x="6972" y="935"/>
                    <a:pt x="6805" y="735"/>
                    <a:pt x="6638" y="534"/>
                  </a:cubicBezTo>
                  <a:cubicBezTo>
                    <a:pt x="6472" y="334"/>
                    <a:pt x="6271" y="167"/>
                    <a:pt x="6038"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8" name="Google Shape;28;p4"/>
          <p:cNvGrpSpPr/>
          <p:nvPr/>
        </p:nvGrpSpPr>
        <p:grpSpPr>
          <a:xfrm rot="6220639" flipH="1">
            <a:off x="8403879" y="350985"/>
            <a:ext cx="643516" cy="377027"/>
            <a:chOff x="-1131628" y="1250953"/>
            <a:chExt cx="695437" cy="407447"/>
          </a:xfrm>
        </p:grpSpPr>
        <p:sp>
          <p:nvSpPr>
            <p:cNvPr id="29" name="Google Shape;29;p4"/>
            <p:cNvSpPr/>
            <p:nvPr/>
          </p:nvSpPr>
          <p:spPr>
            <a:xfrm>
              <a:off x="-1131628" y="1250953"/>
              <a:ext cx="695437" cy="407447"/>
            </a:xfrm>
            <a:custGeom>
              <a:avLst/>
              <a:gdLst/>
              <a:ahLst/>
              <a:cxnLst/>
              <a:rect l="l" t="t" r="r" b="b"/>
              <a:pathLst>
                <a:path w="19881" h="11648" extrusionOk="0">
                  <a:moveTo>
                    <a:pt x="15592" y="0"/>
                  </a:moveTo>
                  <a:cubicBezTo>
                    <a:pt x="15168" y="0"/>
                    <a:pt x="14735" y="71"/>
                    <a:pt x="14310" y="220"/>
                  </a:cubicBezTo>
                  <a:lnTo>
                    <a:pt x="3036" y="4256"/>
                  </a:lnTo>
                  <a:cubicBezTo>
                    <a:pt x="1034" y="4956"/>
                    <a:pt x="0" y="7125"/>
                    <a:pt x="701" y="9126"/>
                  </a:cubicBezTo>
                  <a:cubicBezTo>
                    <a:pt x="1252" y="10676"/>
                    <a:pt x="2735" y="11647"/>
                    <a:pt x="4318" y="11647"/>
                  </a:cubicBezTo>
                  <a:cubicBezTo>
                    <a:pt x="4745" y="11647"/>
                    <a:pt x="5179" y="11576"/>
                    <a:pt x="5604" y="11428"/>
                  </a:cubicBezTo>
                  <a:lnTo>
                    <a:pt x="16879" y="7425"/>
                  </a:lnTo>
                  <a:cubicBezTo>
                    <a:pt x="18847" y="6691"/>
                    <a:pt x="19881" y="4523"/>
                    <a:pt x="19180" y="2521"/>
                  </a:cubicBezTo>
                  <a:cubicBezTo>
                    <a:pt x="18629" y="971"/>
                    <a:pt x="17166" y="0"/>
                    <a:pt x="155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 name="Google Shape;30;p4"/>
            <p:cNvSpPr/>
            <p:nvPr/>
          </p:nvSpPr>
          <p:spPr>
            <a:xfrm>
              <a:off x="-1131628" y="1328644"/>
              <a:ext cx="393245" cy="329756"/>
            </a:xfrm>
            <a:custGeom>
              <a:avLst/>
              <a:gdLst/>
              <a:ahLst/>
              <a:cxnLst/>
              <a:rect l="l" t="t" r="r" b="b"/>
              <a:pathLst>
                <a:path w="11242" h="9427" extrusionOk="0">
                  <a:moveTo>
                    <a:pt x="8673" y="0"/>
                  </a:moveTo>
                  <a:lnTo>
                    <a:pt x="3036" y="2035"/>
                  </a:lnTo>
                  <a:cubicBezTo>
                    <a:pt x="1034" y="2735"/>
                    <a:pt x="0" y="4904"/>
                    <a:pt x="701" y="6905"/>
                  </a:cubicBezTo>
                  <a:cubicBezTo>
                    <a:pt x="1252" y="8455"/>
                    <a:pt x="2735" y="9426"/>
                    <a:pt x="4318" y="9426"/>
                  </a:cubicBezTo>
                  <a:cubicBezTo>
                    <a:pt x="4745" y="9426"/>
                    <a:pt x="5179" y="9355"/>
                    <a:pt x="5604" y="9207"/>
                  </a:cubicBezTo>
                  <a:lnTo>
                    <a:pt x="11241" y="7205"/>
                  </a:lnTo>
                  <a:lnTo>
                    <a:pt x="8673"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 name="Google Shape;31;p4"/>
            <p:cNvSpPr/>
            <p:nvPr/>
          </p:nvSpPr>
          <p:spPr>
            <a:xfrm>
              <a:off x="-1033614" y="1304858"/>
              <a:ext cx="460931" cy="190956"/>
            </a:xfrm>
            <a:custGeom>
              <a:avLst/>
              <a:gdLst/>
              <a:ahLst/>
              <a:cxnLst/>
              <a:rect l="l" t="t" r="r" b="b"/>
              <a:pathLst>
                <a:path w="13177" h="5459" extrusionOk="0">
                  <a:moveTo>
                    <a:pt x="12479" y="0"/>
                  </a:moveTo>
                  <a:cubicBezTo>
                    <a:pt x="12400" y="0"/>
                    <a:pt x="12320" y="15"/>
                    <a:pt x="12242" y="46"/>
                  </a:cubicBezTo>
                  <a:lnTo>
                    <a:pt x="500" y="4216"/>
                  </a:lnTo>
                  <a:cubicBezTo>
                    <a:pt x="167" y="4349"/>
                    <a:pt x="0" y="4716"/>
                    <a:pt x="100" y="5050"/>
                  </a:cubicBezTo>
                  <a:cubicBezTo>
                    <a:pt x="205" y="5285"/>
                    <a:pt x="453" y="5459"/>
                    <a:pt x="716" y="5459"/>
                  </a:cubicBezTo>
                  <a:cubicBezTo>
                    <a:pt x="788" y="5459"/>
                    <a:pt x="862" y="5446"/>
                    <a:pt x="934" y="5417"/>
                  </a:cubicBezTo>
                  <a:lnTo>
                    <a:pt x="12676" y="1214"/>
                  </a:lnTo>
                  <a:cubicBezTo>
                    <a:pt x="13009" y="1114"/>
                    <a:pt x="13176" y="747"/>
                    <a:pt x="13076" y="413"/>
                  </a:cubicBezTo>
                  <a:cubicBezTo>
                    <a:pt x="12974" y="158"/>
                    <a:pt x="12735" y="0"/>
                    <a:pt x="12479" y="0"/>
                  </a:cubicBezTo>
                  <a:close/>
                </a:path>
              </a:pathLst>
            </a:custGeom>
            <a:solidFill>
              <a:srgbClr val="FAE9CD">
                <a:alpha val="4862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ackground 1">
  <p:cSld name="CUSTOM_19">
    <p:spTree>
      <p:nvGrpSpPr>
        <p:cNvPr id="1" name="Shape 32"/>
        <p:cNvGrpSpPr/>
        <p:nvPr/>
      </p:nvGrpSpPr>
      <p:grpSpPr>
        <a:xfrm>
          <a:off x="0" y="0"/>
          <a:ext cx="0" cy="0"/>
          <a:chOff x="0" y="0"/>
          <a:chExt cx="0" cy="0"/>
        </a:xfrm>
      </p:grpSpPr>
      <p:sp>
        <p:nvSpPr>
          <p:cNvPr id="33" name="Google Shape;33;p5"/>
          <p:cNvSpPr/>
          <p:nvPr/>
        </p:nvSpPr>
        <p:spPr>
          <a:xfrm rot="10800000">
            <a:off x="8023831" y="4722682"/>
            <a:ext cx="207053" cy="207082"/>
          </a:xfrm>
          <a:custGeom>
            <a:avLst/>
            <a:gdLst/>
            <a:ahLst/>
            <a:cxnLst/>
            <a:rect l="l" t="t" r="r" b="b"/>
            <a:pathLst>
              <a:path w="7239" h="7240" extrusionOk="0">
                <a:moveTo>
                  <a:pt x="2869" y="1"/>
                </a:moveTo>
                <a:cubicBezTo>
                  <a:pt x="2536" y="1"/>
                  <a:pt x="2436" y="134"/>
                  <a:pt x="2436" y="435"/>
                </a:cubicBezTo>
                <a:lnTo>
                  <a:pt x="2436" y="2469"/>
                </a:lnTo>
                <a:lnTo>
                  <a:pt x="434" y="2469"/>
                </a:lnTo>
                <a:cubicBezTo>
                  <a:pt x="134" y="2469"/>
                  <a:pt x="0" y="2603"/>
                  <a:pt x="0" y="2903"/>
                </a:cubicBezTo>
                <a:lnTo>
                  <a:pt x="0" y="4304"/>
                </a:lnTo>
                <a:cubicBezTo>
                  <a:pt x="0" y="4638"/>
                  <a:pt x="134" y="4738"/>
                  <a:pt x="434" y="4738"/>
                </a:cubicBezTo>
                <a:lnTo>
                  <a:pt x="2436" y="4738"/>
                </a:lnTo>
                <a:lnTo>
                  <a:pt x="2436" y="6806"/>
                </a:lnTo>
                <a:cubicBezTo>
                  <a:pt x="2436" y="7106"/>
                  <a:pt x="2536" y="7239"/>
                  <a:pt x="2869" y="7239"/>
                </a:cubicBezTo>
                <a:lnTo>
                  <a:pt x="4370" y="7239"/>
                </a:lnTo>
                <a:cubicBezTo>
                  <a:pt x="4704" y="7239"/>
                  <a:pt x="4804" y="7106"/>
                  <a:pt x="4804" y="6806"/>
                </a:cubicBezTo>
                <a:lnTo>
                  <a:pt x="4804" y="4738"/>
                </a:lnTo>
                <a:lnTo>
                  <a:pt x="6805" y="4738"/>
                </a:lnTo>
                <a:cubicBezTo>
                  <a:pt x="7106" y="4738"/>
                  <a:pt x="7239" y="4604"/>
                  <a:pt x="7239" y="4304"/>
                </a:cubicBezTo>
                <a:lnTo>
                  <a:pt x="7239" y="2903"/>
                </a:lnTo>
                <a:cubicBezTo>
                  <a:pt x="7239" y="2603"/>
                  <a:pt x="7106" y="2469"/>
                  <a:pt x="6805" y="2469"/>
                </a:cubicBezTo>
                <a:lnTo>
                  <a:pt x="4804" y="2469"/>
                </a:lnTo>
                <a:lnTo>
                  <a:pt x="4804" y="435"/>
                </a:lnTo>
                <a:cubicBezTo>
                  <a:pt x="4804" y="134"/>
                  <a:pt x="4670" y="1"/>
                  <a:pt x="43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 name="Google Shape;34;p5"/>
          <p:cNvSpPr/>
          <p:nvPr/>
        </p:nvSpPr>
        <p:spPr>
          <a:xfrm rot="10800000">
            <a:off x="8724584" y="808997"/>
            <a:ext cx="230146" cy="230178"/>
          </a:xfrm>
          <a:custGeom>
            <a:avLst/>
            <a:gdLst/>
            <a:ahLst/>
            <a:cxnLst/>
            <a:rect l="l" t="t" r="r" b="b"/>
            <a:pathLst>
              <a:path w="7239" h="7240" extrusionOk="0">
                <a:moveTo>
                  <a:pt x="2869" y="1"/>
                </a:moveTo>
                <a:cubicBezTo>
                  <a:pt x="2536" y="1"/>
                  <a:pt x="2436" y="134"/>
                  <a:pt x="2436" y="435"/>
                </a:cubicBezTo>
                <a:lnTo>
                  <a:pt x="2436" y="2469"/>
                </a:lnTo>
                <a:lnTo>
                  <a:pt x="434" y="2469"/>
                </a:lnTo>
                <a:cubicBezTo>
                  <a:pt x="134" y="2469"/>
                  <a:pt x="0" y="2603"/>
                  <a:pt x="0" y="2903"/>
                </a:cubicBezTo>
                <a:lnTo>
                  <a:pt x="0" y="4304"/>
                </a:lnTo>
                <a:cubicBezTo>
                  <a:pt x="0" y="4638"/>
                  <a:pt x="134" y="4738"/>
                  <a:pt x="434" y="4738"/>
                </a:cubicBezTo>
                <a:lnTo>
                  <a:pt x="2436" y="4738"/>
                </a:lnTo>
                <a:lnTo>
                  <a:pt x="2436" y="6806"/>
                </a:lnTo>
                <a:cubicBezTo>
                  <a:pt x="2436" y="7106"/>
                  <a:pt x="2536" y="7239"/>
                  <a:pt x="2869" y="7239"/>
                </a:cubicBezTo>
                <a:lnTo>
                  <a:pt x="4370" y="7239"/>
                </a:lnTo>
                <a:cubicBezTo>
                  <a:pt x="4704" y="7239"/>
                  <a:pt x="4804" y="7106"/>
                  <a:pt x="4804" y="6806"/>
                </a:cubicBezTo>
                <a:lnTo>
                  <a:pt x="4804" y="4738"/>
                </a:lnTo>
                <a:lnTo>
                  <a:pt x="6805" y="4738"/>
                </a:lnTo>
                <a:cubicBezTo>
                  <a:pt x="7106" y="4738"/>
                  <a:pt x="7239" y="4604"/>
                  <a:pt x="7239" y="4304"/>
                </a:cubicBezTo>
                <a:lnTo>
                  <a:pt x="7239" y="2903"/>
                </a:lnTo>
                <a:cubicBezTo>
                  <a:pt x="7239" y="2603"/>
                  <a:pt x="7106" y="2469"/>
                  <a:pt x="6805" y="2469"/>
                </a:cubicBezTo>
                <a:lnTo>
                  <a:pt x="4804" y="2469"/>
                </a:lnTo>
                <a:lnTo>
                  <a:pt x="4804" y="435"/>
                </a:lnTo>
                <a:cubicBezTo>
                  <a:pt x="4804" y="134"/>
                  <a:pt x="4670" y="1"/>
                  <a:pt x="43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 name="Google Shape;35;p5"/>
          <p:cNvSpPr/>
          <p:nvPr/>
        </p:nvSpPr>
        <p:spPr>
          <a:xfrm rot="10800000">
            <a:off x="387021" y="4655384"/>
            <a:ext cx="230146" cy="230146"/>
          </a:xfrm>
          <a:custGeom>
            <a:avLst/>
            <a:gdLst/>
            <a:ahLst/>
            <a:cxnLst/>
            <a:rect l="l" t="t" r="r" b="b"/>
            <a:pathLst>
              <a:path w="7239" h="7239" extrusionOk="0">
                <a:moveTo>
                  <a:pt x="2835" y="0"/>
                </a:moveTo>
                <a:cubicBezTo>
                  <a:pt x="2535" y="0"/>
                  <a:pt x="2402" y="134"/>
                  <a:pt x="2402" y="434"/>
                </a:cubicBezTo>
                <a:lnTo>
                  <a:pt x="2402" y="2469"/>
                </a:lnTo>
                <a:lnTo>
                  <a:pt x="434" y="2469"/>
                </a:lnTo>
                <a:cubicBezTo>
                  <a:pt x="133" y="2469"/>
                  <a:pt x="0" y="2602"/>
                  <a:pt x="0" y="2902"/>
                </a:cubicBezTo>
                <a:lnTo>
                  <a:pt x="0" y="4303"/>
                </a:lnTo>
                <a:cubicBezTo>
                  <a:pt x="0" y="4604"/>
                  <a:pt x="133" y="4737"/>
                  <a:pt x="434" y="4737"/>
                </a:cubicBezTo>
                <a:lnTo>
                  <a:pt x="2402" y="4737"/>
                </a:lnTo>
                <a:lnTo>
                  <a:pt x="2402" y="6772"/>
                </a:lnTo>
                <a:cubicBezTo>
                  <a:pt x="2402" y="7105"/>
                  <a:pt x="2535" y="7239"/>
                  <a:pt x="2835" y="7239"/>
                </a:cubicBezTo>
                <a:lnTo>
                  <a:pt x="4370" y="7239"/>
                </a:lnTo>
                <a:cubicBezTo>
                  <a:pt x="4670" y="7239"/>
                  <a:pt x="4803" y="7105"/>
                  <a:pt x="4803" y="6772"/>
                </a:cubicBezTo>
                <a:lnTo>
                  <a:pt x="4803" y="4737"/>
                </a:lnTo>
                <a:lnTo>
                  <a:pt x="6805" y="4737"/>
                </a:lnTo>
                <a:cubicBezTo>
                  <a:pt x="7105" y="4737"/>
                  <a:pt x="7239" y="4604"/>
                  <a:pt x="7239" y="4303"/>
                </a:cubicBezTo>
                <a:lnTo>
                  <a:pt x="7239" y="2902"/>
                </a:lnTo>
                <a:cubicBezTo>
                  <a:pt x="7239" y="2602"/>
                  <a:pt x="7105" y="2469"/>
                  <a:pt x="6805" y="2469"/>
                </a:cubicBezTo>
                <a:lnTo>
                  <a:pt x="4803" y="2469"/>
                </a:lnTo>
                <a:lnTo>
                  <a:pt x="4803" y="434"/>
                </a:lnTo>
                <a:cubicBezTo>
                  <a:pt x="4803" y="134"/>
                  <a:pt x="4670" y="0"/>
                  <a:pt x="43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 name="Google Shape;36;p5"/>
          <p:cNvSpPr/>
          <p:nvPr/>
        </p:nvSpPr>
        <p:spPr>
          <a:xfrm rot="10800000">
            <a:off x="8023830" y="182290"/>
            <a:ext cx="231227" cy="230146"/>
          </a:xfrm>
          <a:custGeom>
            <a:avLst/>
            <a:gdLst/>
            <a:ahLst/>
            <a:cxnLst/>
            <a:rect l="l" t="t" r="r" b="b"/>
            <a:pathLst>
              <a:path w="7273" h="7239" extrusionOk="0">
                <a:moveTo>
                  <a:pt x="2902" y="0"/>
                </a:moveTo>
                <a:cubicBezTo>
                  <a:pt x="2569" y="0"/>
                  <a:pt x="2469" y="134"/>
                  <a:pt x="2469" y="434"/>
                </a:cubicBezTo>
                <a:lnTo>
                  <a:pt x="2469" y="2502"/>
                </a:lnTo>
                <a:lnTo>
                  <a:pt x="434" y="2502"/>
                </a:lnTo>
                <a:cubicBezTo>
                  <a:pt x="134" y="2502"/>
                  <a:pt x="0" y="2636"/>
                  <a:pt x="0" y="2936"/>
                </a:cubicBezTo>
                <a:lnTo>
                  <a:pt x="0" y="4303"/>
                </a:lnTo>
                <a:cubicBezTo>
                  <a:pt x="0" y="4637"/>
                  <a:pt x="134" y="4770"/>
                  <a:pt x="434" y="4770"/>
                </a:cubicBezTo>
                <a:lnTo>
                  <a:pt x="2435" y="4770"/>
                </a:lnTo>
                <a:lnTo>
                  <a:pt x="2435" y="6805"/>
                </a:lnTo>
                <a:cubicBezTo>
                  <a:pt x="2435" y="7106"/>
                  <a:pt x="2569" y="7239"/>
                  <a:pt x="2869" y="7239"/>
                </a:cubicBezTo>
                <a:lnTo>
                  <a:pt x="4404" y="7239"/>
                </a:lnTo>
                <a:cubicBezTo>
                  <a:pt x="4704" y="7239"/>
                  <a:pt x="4837" y="7106"/>
                  <a:pt x="4837" y="6805"/>
                </a:cubicBezTo>
                <a:lnTo>
                  <a:pt x="4837" y="4770"/>
                </a:lnTo>
                <a:lnTo>
                  <a:pt x="6839" y="4770"/>
                </a:lnTo>
                <a:cubicBezTo>
                  <a:pt x="7139" y="4770"/>
                  <a:pt x="7272" y="4637"/>
                  <a:pt x="7272" y="4303"/>
                </a:cubicBezTo>
                <a:lnTo>
                  <a:pt x="7272" y="2936"/>
                </a:lnTo>
                <a:cubicBezTo>
                  <a:pt x="7272" y="2602"/>
                  <a:pt x="7139" y="2502"/>
                  <a:pt x="6839" y="2502"/>
                </a:cubicBezTo>
                <a:lnTo>
                  <a:pt x="4837" y="2502"/>
                </a:lnTo>
                <a:lnTo>
                  <a:pt x="4837" y="434"/>
                </a:lnTo>
                <a:cubicBezTo>
                  <a:pt x="4837" y="134"/>
                  <a:pt x="4704" y="0"/>
                  <a:pt x="440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7" name="Google Shape;37;p5"/>
          <p:cNvGrpSpPr/>
          <p:nvPr/>
        </p:nvGrpSpPr>
        <p:grpSpPr>
          <a:xfrm rot="10800000">
            <a:off x="216069" y="1157911"/>
            <a:ext cx="357775" cy="295791"/>
            <a:chOff x="-783927" y="2108838"/>
            <a:chExt cx="357775" cy="295791"/>
          </a:xfrm>
        </p:grpSpPr>
        <p:sp>
          <p:nvSpPr>
            <p:cNvPr id="38" name="Google Shape;38;p5"/>
            <p:cNvSpPr/>
            <p:nvPr/>
          </p:nvSpPr>
          <p:spPr>
            <a:xfrm>
              <a:off x="-783927" y="2108838"/>
              <a:ext cx="357775" cy="295791"/>
            </a:xfrm>
            <a:custGeom>
              <a:avLst/>
              <a:gdLst/>
              <a:ahLst/>
              <a:cxnLst/>
              <a:rect l="l" t="t" r="r" b="b"/>
              <a:pathLst>
                <a:path w="10228" h="8456" extrusionOk="0">
                  <a:moveTo>
                    <a:pt x="4674" y="1"/>
                  </a:moveTo>
                  <a:cubicBezTo>
                    <a:pt x="3660" y="1"/>
                    <a:pt x="2642" y="369"/>
                    <a:pt x="1835" y="1113"/>
                  </a:cubicBezTo>
                  <a:cubicBezTo>
                    <a:pt x="134" y="2681"/>
                    <a:pt x="1" y="5316"/>
                    <a:pt x="1568" y="7017"/>
                  </a:cubicBezTo>
                  <a:cubicBezTo>
                    <a:pt x="1735" y="7217"/>
                    <a:pt x="1935" y="7384"/>
                    <a:pt x="2135" y="7518"/>
                  </a:cubicBezTo>
                  <a:cubicBezTo>
                    <a:pt x="2962" y="8173"/>
                    <a:pt x="3852" y="8456"/>
                    <a:pt x="4706" y="8456"/>
                  </a:cubicBezTo>
                  <a:cubicBezTo>
                    <a:pt x="7680" y="8456"/>
                    <a:pt x="10227" y="5030"/>
                    <a:pt x="8206" y="1947"/>
                  </a:cubicBezTo>
                  <a:cubicBezTo>
                    <a:pt x="8073" y="1747"/>
                    <a:pt x="7906" y="1547"/>
                    <a:pt x="7739" y="1346"/>
                  </a:cubicBezTo>
                  <a:cubicBezTo>
                    <a:pt x="6916" y="452"/>
                    <a:pt x="5797" y="1"/>
                    <a:pt x="467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5"/>
            <p:cNvSpPr/>
            <p:nvPr/>
          </p:nvSpPr>
          <p:spPr>
            <a:xfrm>
              <a:off x="-745414" y="2137242"/>
              <a:ext cx="248568" cy="234576"/>
            </a:xfrm>
            <a:custGeom>
              <a:avLst/>
              <a:gdLst/>
              <a:ahLst/>
              <a:cxnLst/>
              <a:rect l="l" t="t" r="r" b="b"/>
              <a:pathLst>
                <a:path w="7106" h="6706" extrusionOk="0">
                  <a:moveTo>
                    <a:pt x="6038" y="1"/>
                  </a:moveTo>
                  <a:lnTo>
                    <a:pt x="0" y="5571"/>
                  </a:lnTo>
                  <a:cubicBezTo>
                    <a:pt x="134" y="5805"/>
                    <a:pt x="301" y="6005"/>
                    <a:pt x="467" y="6205"/>
                  </a:cubicBezTo>
                  <a:cubicBezTo>
                    <a:pt x="634" y="6405"/>
                    <a:pt x="834" y="6572"/>
                    <a:pt x="1034" y="6706"/>
                  </a:cubicBezTo>
                  <a:lnTo>
                    <a:pt x="7105" y="1135"/>
                  </a:lnTo>
                  <a:cubicBezTo>
                    <a:pt x="6972" y="935"/>
                    <a:pt x="6805" y="735"/>
                    <a:pt x="6638" y="534"/>
                  </a:cubicBezTo>
                  <a:cubicBezTo>
                    <a:pt x="6472" y="334"/>
                    <a:pt x="6271" y="167"/>
                    <a:pt x="6038"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40" name="Google Shape;40;p5"/>
          <p:cNvGrpSpPr/>
          <p:nvPr/>
        </p:nvGrpSpPr>
        <p:grpSpPr>
          <a:xfrm rot="9499021">
            <a:off x="180325" y="326389"/>
            <a:ext cx="643542" cy="377042"/>
            <a:chOff x="-1131628" y="1250953"/>
            <a:chExt cx="695437" cy="407447"/>
          </a:xfrm>
        </p:grpSpPr>
        <p:sp>
          <p:nvSpPr>
            <p:cNvPr id="41" name="Google Shape;41;p5"/>
            <p:cNvSpPr/>
            <p:nvPr/>
          </p:nvSpPr>
          <p:spPr>
            <a:xfrm>
              <a:off x="-1131628" y="1250953"/>
              <a:ext cx="695437" cy="407447"/>
            </a:xfrm>
            <a:custGeom>
              <a:avLst/>
              <a:gdLst/>
              <a:ahLst/>
              <a:cxnLst/>
              <a:rect l="l" t="t" r="r" b="b"/>
              <a:pathLst>
                <a:path w="19881" h="11648" extrusionOk="0">
                  <a:moveTo>
                    <a:pt x="15592" y="0"/>
                  </a:moveTo>
                  <a:cubicBezTo>
                    <a:pt x="15168" y="0"/>
                    <a:pt x="14735" y="71"/>
                    <a:pt x="14310" y="220"/>
                  </a:cubicBezTo>
                  <a:lnTo>
                    <a:pt x="3036" y="4256"/>
                  </a:lnTo>
                  <a:cubicBezTo>
                    <a:pt x="1034" y="4956"/>
                    <a:pt x="0" y="7125"/>
                    <a:pt x="701" y="9126"/>
                  </a:cubicBezTo>
                  <a:cubicBezTo>
                    <a:pt x="1252" y="10676"/>
                    <a:pt x="2735" y="11647"/>
                    <a:pt x="4318" y="11647"/>
                  </a:cubicBezTo>
                  <a:cubicBezTo>
                    <a:pt x="4745" y="11647"/>
                    <a:pt x="5179" y="11576"/>
                    <a:pt x="5604" y="11428"/>
                  </a:cubicBezTo>
                  <a:lnTo>
                    <a:pt x="16879" y="7425"/>
                  </a:lnTo>
                  <a:cubicBezTo>
                    <a:pt x="18847" y="6691"/>
                    <a:pt x="19881" y="4523"/>
                    <a:pt x="19180" y="2521"/>
                  </a:cubicBezTo>
                  <a:cubicBezTo>
                    <a:pt x="18629" y="971"/>
                    <a:pt x="17166" y="0"/>
                    <a:pt x="155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 name="Google Shape;42;p5"/>
            <p:cNvSpPr/>
            <p:nvPr/>
          </p:nvSpPr>
          <p:spPr>
            <a:xfrm>
              <a:off x="-1131628" y="1328644"/>
              <a:ext cx="393245" cy="329756"/>
            </a:xfrm>
            <a:custGeom>
              <a:avLst/>
              <a:gdLst/>
              <a:ahLst/>
              <a:cxnLst/>
              <a:rect l="l" t="t" r="r" b="b"/>
              <a:pathLst>
                <a:path w="11242" h="9427" extrusionOk="0">
                  <a:moveTo>
                    <a:pt x="8673" y="0"/>
                  </a:moveTo>
                  <a:lnTo>
                    <a:pt x="3036" y="2035"/>
                  </a:lnTo>
                  <a:cubicBezTo>
                    <a:pt x="1034" y="2735"/>
                    <a:pt x="0" y="4904"/>
                    <a:pt x="701" y="6905"/>
                  </a:cubicBezTo>
                  <a:cubicBezTo>
                    <a:pt x="1252" y="8455"/>
                    <a:pt x="2735" y="9426"/>
                    <a:pt x="4318" y="9426"/>
                  </a:cubicBezTo>
                  <a:cubicBezTo>
                    <a:pt x="4745" y="9426"/>
                    <a:pt x="5179" y="9355"/>
                    <a:pt x="5604" y="9207"/>
                  </a:cubicBezTo>
                  <a:lnTo>
                    <a:pt x="11241" y="7205"/>
                  </a:lnTo>
                  <a:lnTo>
                    <a:pt x="8673"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 name="Google Shape;43;p5"/>
            <p:cNvSpPr/>
            <p:nvPr/>
          </p:nvSpPr>
          <p:spPr>
            <a:xfrm>
              <a:off x="-1033614" y="1304858"/>
              <a:ext cx="460931" cy="190956"/>
            </a:xfrm>
            <a:custGeom>
              <a:avLst/>
              <a:gdLst/>
              <a:ahLst/>
              <a:cxnLst/>
              <a:rect l="l" t="t" r="r" b="b"/>
              <a:pathLst>
                <a:path w="13177" h="5459" extrusionOk="0">
                  <a:moveTo>
                    <a:pt x="12479" y="0"/>
                  </a:moveTo>
                  <a:cubicBezTo>
                    <a:pt x="12400" y="0"/>
                    <a:pt x="12320" y="15"/>
                    <a:pt x="12242" y="46"/>
                  </a:cubicBezTo>
                  <a:lnTo>
                    <a:pt x="500" y="4216"/>
                  </a:lnTo>
                  <a:cubicBezTo>
                    <a:pt x="167" y="4349"/>
                    <a:pt x="0" y="4716"/>
                    <a:pt x="100" y="5050"/>
                  </a:cubicBezTo>
                  <a:cubicBezTo>
                    <a:pt x="205" y="5285"/>
                    <a:pt x="453" y="5459"/>
                    <a:pt x="716" y="5459"/>
                  </a:cubicBezTo>
                  <a:cubicBezTo>
                    <a:pt x="788" y="5459"/>
                    <a:pt x="862" y="5446"/>
                    <a:pt x="934" y="5417"/>
                  </a:cubicBezTo>
                  <a:lnTo>
                    <a:pt x="12676" y="1214"/>
                  </a:lnTo>
                  <a:cubicBezTo>
                    <a:pt x="13009" y="1114"/>
                    <a:pt x="13176" y="747"/>
                    <a:pt x="13076" y="413"/>
                  </a:cubicBezTo>
                  <a:cubicBezTo>
                    <a:pt x="12974" y="158"/>
                    <a:pt x="12735" y="0"/>
                    <a:pt x="12479" y="0"/>
                  </a:cubicBezTo>
                  <a:close/>
                </a:path>
              </a:pathLst>
            </a:custGeom>
            <a:solidFill>
              <a:srgbClr val="FAE9CD">
                <a:alpha val="4862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44" name="Google Shape;44;p5"/>
          <p:cNvGrpSpPr/>
          <p:nvPr/>
        </p:nvGrpSpPr>
        <p:grpSpPr>
          <a:xfrm rot="4579361">
            <a:off x="8462034" y="4466877"/>
            <a:ext cx="643516" cy="377027"/>
            <a:chOff x="-1131628" y="1250953"/>
            <a:chExt cx="695437" cy="407447"/>
          </a:xfrm>
        </p:grpSpPr>
        <p:sp>
          <p:nvSpPr>
            <p:cNvPr id="45" name="Google Shape;45;p5"/>
            <p:cNvSpPr/>
            <p:nvPr/>
          </p:nvSpPr>
          <p:spPr>
            <a:xfrm>
              <a:off x="-1131628" y="1250953"/>
              <a:ext cx="695437" cy="407447"/>
            </a:xfrm>
            <a:custGeom>
              <a:avLst/>
              <a:gdLst/>
              <a:ahLst/>
              <a:cxnLst/>
              <a:rect l="l" t="t" r="r" b="b"/>
              <a:pathLst>
                <a:path w="19881" h="11648" extrusionOk="0">
                  <a:moveTo>
                    <a:pt x="15592" y="0"/>
                  </a:moveTo>
                  <a:cubicBezTo>
                    <a:pt x="15168" y="0"/>
                    <a:pt x="14735" y="71"/>
                    <a:pt x="14310" y="220"/>
                  </a:cubicBezTo>
                  <a:lnTo>
                    <a:pt x="3036" y="4256"/>
                  </a:lnTo>
                  <a:cubicBezTo>
                    <a:pt x="1034" y="4956"/>
                    <a:pt x="0" y="7125"/>
                    <a:pt x="701" y="9126"/>
                  </a:cubicBezTo>
                  <a:cubicBezTo>
                    <a:pt x="1252" y="10676"/>
                    <a:pt x="2735" y="11647"/>
                    <a:pt x="4318" y="11647"/>
                  </a:cubicBezTo>
                  <a:cubicBezTo>
                    <a:pt x="4745" y="11647"/>
                    <a:pt x="5179" y="11576"/>
                    <a:pt x="5604" y="11428"/>
                  </a:cubicBezTo>
                  <a:lnTo>
                    <a:pt x="16879" y="7425"/>
                  </a:lnTo>
                  <a:cubicBezTo>
                    <a:pt x="18847" y="6691"/>
                    <a:pt x="19881" y="4523"/>
                    <a:pt x="19180" y="2521"/>
                  </a:cubicBezTo>
                  <a:cubicBezTo>
                    <a:pt x="18629" y="971"/>
                    <a:pt x="17166" y="0"/>
                    <a:pt x="155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 name="Google Shape;46;p5"/>
            <p:cNvSpPr/>
            <p:nvPr/>
          </p:nvSpPr>
          <p:spPr>
            <a:xfrm>
              <a:off x="-1131628" y="1328644"/>
              <a:ext cx="393245" cy="329756"/>
            </a:xfrm>
            <a:custGeom>
              <a:avLst/>
              <a:gdLst/>
              <a:ahLst/>
              <a:cxnLst/>
              <a:rect l="l" t="t" r="r" b="b"/>
              <a:pathLst>
                <a:path w="11242" h="9427" extrusionOk="0">
                  <a:moveTo>
                    <a:pt x="8673" y="0"/>
                  </a:moveTo>
                  <a:lnTo>
                    <a:pt x="3036" y="2035"/>
                  </a:lnTo>
                  <a:cubicBezTo>
                    <a:pt x="1034" y="2735"/>
                    <a:pt x="0" y="4904"/>
                    <a:pt x="701" y="6905"/>
                  </a:cubicBezTo>
                  <a:cubicBezTo>
                    <a:pt x="1252" y="8455"/>
                    <a:pt x="2735" y="9426"/>
                    <a:pt x="4318" y="9426"/>
                  </a:cubicBezTo>
                  <a:cubicBezTo>
                    <a:pt x="4745" y="9426"/>
                    <a:pt x="5179" y="9355"/>
                    <a:pt x="5604" y="9207"/>
                  </a:cubicBezTo>
                  <a:lnTo>
                    <a:pt x="11241" y="7205"/>
                  </a:lnTo>
                  <a:lnTo>
                    <a:pt x="8673"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 name="Google Shape;47;p5"/>
            <p:cNvSpPr/>
            <p:nvPr/>
          </p:nvSpPr>
          <p:spPr>
            <a:xfrm>
              <a:off x="-1033614" y="1304858"/>
              <a:ext cx="460931" cy="190956"/>
            </a:xfrm>
            <a:custGeom>
              <a:avLst/>
              <a:gdLst/>
              <a:ahLst/>
              <a:cxnLst/>
              <a:rect l="l" t="t" r="r" b="b"/>
              <a:pathLst>
                <a:path w="13177" h="5459" extrusionOk="0">
                  <a:moveTo>
                    <a:pt x="12479" y="0"/>
                  </a:moveTo>
                  <a:cubicBezTo>
                    <a:pt x="12400" y="0"/>
                    <a:pt x="12320" y="15"/>
                    <a:pt x="12242" y="46"/>
                  </a:cubicBezTo>
                  <a:lnTo>
                    <a:pt x="500" y="4216"/>
                  </a:lnTo>
                  <a:cubicBezTo>
                    <a:pt x="167" y="4349"/>
                    <a:pt x="0" y="4716"/>
                    <a:pt x="100" y="5050"/>
                  </a:cubicBezTo>
                  <a:cubicBezTo>
                    <a:pt x="205" y="5285"/>
                    <a:pt x="453" y="5459"/>
                    <a:pt x="716" y="5459"/>
                  </a:cubicBezTo>
                  <a:cubicBezTo>
                    <a:pt x="788" y="5459"/>
                    <a:pt x="862" y="5446"/>
                    <a:pt x="934" y="5417"/>
                  </a:cubicBezTo>
                  <a:lnTo>
                    <a:pt x="12676" y="1214"/>
                  </a:lnTo>
                  <a:cubicBezTo>
                    <a:pt x="13009" y="1114"/>
                    <a:pt x="13176" y="747"/>
                    <a:pt x="13076" y="413"/>
                  </a:cubicBezTo>
                  <a:cubicBezTo>
                    <a:pt x="12974" y="158"/>
                    <a:pt x="12735" y="0"/>
                    <a:pt x="12479" y="0"/>
                  </a:cubicBezTo>
                  <a:close/>
                </a:path>
              </a:pathLst>
            </a:custGeom>
            <a:solidFill>
              <a:srgbClr val="FAE9CD">
                <a:alpha val="4862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ackground 2">
  <p:cSld name="CUSTOM_20">
    <p:spTree>
      <p:nvGrpSpPr>
        <p:cNvPr id="1" name="Shape 48"/>
        <p:cNvGrpSpPr/>
        <p:nvPr/>
      </p:nvGrpSpPr>
      <p:grpSpPr>
        <a:xfrm>
          <a:off x="0" y="0"/>
          <a:ext cx="0" cy="0"/>
          <a:chOff x="0" y="0"/>
          <a:chExt cx="0" cy="0"/>
        </a:xfrm>
      </p:grpSpPr>
      <p:sp>
        <p:nvSpPr>
          <p:cNvPr id="49" name="Google Shape;49;p6"/>
          <p:cNvSpPr/>
          <p:nvPr/>
        </p:nvSpPr>
        <p:spPr>
          <a:xfrm>
            <a:off x="1393271" y="4513275"/>
            <a:ext cx="207053" cy="207082"/>
          </a:xfrm>
          <a:custGeom>
            <a:avLst/>
            <a:gdLst/>
            <a:ahLst/>
            <a:cxnLst/>
            <a:rect l="l" t="t" r="r" b="b"/>
            <a:pathLst>
              <a:path w="7239" h="7240" extrusionOk="0">
                <a:moveTo>
                  <a:pt x="2869" y="1"/>
                </a:moveTo>
                <a:cubicBezTo>
                  <a:pt x="2536" y="1"/>
                  <a:pt x="2436" y="134"/>
                  <a:pt x="2436" y="435"/>
                </a:cubicBezTo>
                <a:lnTo>
                  <a:pt x="2436" y="2469"/>
                </a:lnTo>
                <a:lnTo>
                  <a:pt x="434" y="2469"/>
                </a:lnTo>
                <a:cubicBezTo>
                  <a:pt x="134" y="2469"/>
                  <a:pt x="0" y="2603"/>
                  <a:pt x="0" y="2903"/>
                </a:cubicBezTo>
                <a:lnTo>
                  <a:pt x="0" y="4304"/>
                </a:lnTo>
                <a:cubicBezTo>
                  <a:pt x="0" y="4638"/>
                  <a:pt x="134" y="4738"/>
                  <a:pt x="434" y="4738"/>
                </a:cubicBezTo>
                <a:lnTo>
                  <a:pt x="2436" y="4738"/>
                </a:lnTo>
                <a:lnTo>
                  <a:pt x="2436" y="6806"/>
                </a:lnTo>
                <a:cubicBezTo>
                  <a:pt x="2436" y="7106"/>
                  <a:pt x="2536" y="7239"/>
                  <a:pt x="2869" y="7239"/>
                </a:cubicBezTo>
                <a:lnTo>
                  <a:pt x="4370" y="7239"/>
                </a:lnTo>
                <a:cubicBezTo>
                  <a:pt x="4704" y="7239"/>
                  <a:pt x="4804" y="7106"/>
                  <a:pt x="4804" y="6806"/>
                </a:cubicBezTo>
                <a:lnTo>
                  <a:pt x="4804" y="4738"/>
                </a:lnTo>
                <a:lnTo>
                  <a:pt x="6805" y="4738"/>
                </a:lnTo>
                <a:cubicBezTo>
                  <a:pt x="7106" y="4738"/>
                  <a:pt x="7239" y="4604"/>
                  <a:pt x="7239" y="4304"/>
                </a:cubicBezTo>
                <a:lnTo>
                  <a:pt x="7239" y="2903"/>
                </a:lnTo>
                <a:cubicBezTo>
                  <a:pt x="7239" y="2603"/>
                  <a:pt x="7106" y="2469"/>
                  <a:pt x="6805" y="2469"/>
                </a:cubicBezTo>
                <a:lnTo>
                  <a:pt x="4804" y="2469"/>
                </a:lnTo>
                <a:lnTo>
                  <a:pt x="4804" y="435"/>
                </a:lnTo>
                <a:cubicBezTo>
                  <a:pt x="4804" y="134"/>
                  <a:pt x="4670" y="1"/>
                  <a:pt x="43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 name="Google Shape;50;p6"/>
          <p:cNvSpPr/>
          <p:nvPr/>
        </p:nvSpPr>
        <p:spPr>
          <a:xfrm>
            <a:off x="8553376" y="4426209"/>
            <a:ext cx="230146" cy="230146"/>
          </a:xfrm>
          <a:custGeom>
            <a:avLst/>
            <a:gdLst/>
            <a:ahLst/>
            <a:cxnLst/>
            <a:rect l="l" t="t" r="r" b="b"/>
            <a:pathLst>
              <a:path w="7239" h="7239" extrusionOk="0">
                <a:moveTo>
                  <a:pt x="2835" y="0"/>
                </a:moveTo>
                <a:cubicBezTo>
                  <a:pt x="2535" y="0"/>
                  <a:pt x="2402" y="134"/>
                  <a:pt x="2402" y="434"/>
                </a:cubicBezTo>
                <a:lnTo>
                  <a:pt x="2402" y="2469"/>
                </a:lnTo>
                <a:lnTo>
                  <a:pt x="434" y="2469"/>
                </a:lnTo>
                <a:cubicBezTo>
                  <a:pt x="133" y="2469"/>
                  <a:pt x="0" y="2602"/>
                  <a:pt x="0" y="2902"/>
                </a:cubicBezTo>
                <a:lnTo>
                  <a:pt x="0" y="4303"/>
                </a:lnTo>
                <a:cubicBezTo>
                  <a:pt x="0" y="4604"/>
                  <a:pt x="133" y="4737"/>
                  <a:pt x="434" y="4737"/>
                </a:cubicBezTo>
                <a:lnTo>
                  <a:pt x="2402" y="4737"/>
                </a:lnTo>
                <a:lnTo>
                  <a:pt x="2402" y="6772"/>
                </a:lnTo>
                <a:cubicBezTo>
                  <a:pt x="2402" y="7105"/>
                  <a:pt x="2535" y="7239"/>
                  <a:pt x="2835" y="7239"/>
                </a:cubicBezTo>
                <a:lnTo>
                  <a:pt x="4370" y="7239"/>
                </a:lnTo>
                <a:cubicBezTo>
                  <a:pt x="4670" y="7239"/>
                  <a:pt x="4803" y="7105"/>
                  <a:pt x="4803" y="6772"/>
                </a:cubicBezTo>
                <a:lnTo>
                  <a:pt x="4803" y="4737"/>
                </a:lnTo>
                <a:lnTo>
                  <a:pt x="6805" y="4737"/>
                </a:lnTo>
                <a:cubicBezTo>
                  <a:pt x="7105" y="4737"/>
                  <a:pt x="7239" y="4604"/>
                  <a:pt x="7239" y="4303"/>
                </a:cubicBezTo>
                <a:lnTo>
                  <a:pt x="7239" y="2902"/>
                </a:lnTo>
                <a:cubicBezTo>
                  <a:pt x="7239" y="2602"/>
                  <a:pt x="7105" y="2469"/>
                  <a:pt x="6805" y="2469"/>
                </a:cubicBezTo>
                <a:lnTo>
                  <a:pt x="4803" y="2469"/>
                </a:lnTo>
                <a:lnTo>
                  <a:pt x="4803" y="434"/>
                </a:lnTo>
                <a:cubicBezTo>
                  <a:pt x="4803" y="134"/>
                  <a:pt x="4670" y="0"/>
                  <a:pt x="43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51" name="Google Shape;51;p6"/>
          <p:cNvGrpSpPr/>
          <p:nvPr/>
        </p:nvGrpSpPr>
        <p:grpSpPr>
          <a:xfrm>
            <a:off x="4935935" y="4656350"/>
            <a:ext cx="357775" cy="295791"/>
            <a:chOff x="-783927" y="2108838"/>
            <a:chExt cx="357775" cy="295791"/>
          </a:xfrm>
        </p:grpSpPr>
        <p:sp>
          <p:nvSpPr>
            <p:cNvPr id="52" name="Google Shape;52;p6"/>
            <p:cNvSpPr/>
            <p:nvPr/>
          </p:nvSpPr>
          <p:spPr>
            <a:xfrm>
              <a:off x="-783927" y="2108838"/>
              <a:ext cx="357775" cy="295791"/>
            </a:xfrm>
            <a:custGeom>
              <a:avLst/>
              <a:gdLst/>
              <a:ahLst/>
              <a:cxnLst/>
              <a:rect l="l" t="t" r="r" b="b"/>
              <a:pathLst>
                <a:path w="10228" h="8456" extrusionOk="0">
                  <a:moveTo>
                    <a:pt x="4674" y="1"/>
                  </a:moveTo>
                  <a:cubicBezTo>
                    <a:pt x="3660" y="1"/>
                    <a:pt x="2642" y="369"/>
                    <a:pt x="1835" y="1113"/>
                  </a:cubicBezTo>
                  <a:cubicBezTo>
                    <a:pt x="134" y="2681"/>
                    <a:pt x="1" y="5316"/>
                    <a:pt x="1568" y="7017"/>
                  </a:cubicBezTo>
                  <a:cubicBezTo>
                    <a:pt x="1735" y="7217"/>
                    <a:pt x="1935" y="7384"/>
                    <a:pt x="2135" y="7518"/>
                  </a:cubicBezTo>
                  <a:cubicBezTo>
                    <a:pt x="2962" y="8173"/>
                    <a:pt x="3852" y="8456"/>
                    <a:pt x="4706" y="8456"/>
                  </a:cubicBezTo>
                  <a:cubicBezTo>
                    <a:pt x="7680" y="8456"/>
                    <a:pt x="10227" y="5030"/>
                    <a:pt x="8206" y="1947"/>
                  </a:cubicBezTo>
                  <a:cubicBezTo>
                    <a:pt x="8073" y="1747"/>
                    <a:pt x="7906" y="1547"/>
                    <a:pt x="7739" y="1346"/>
                  </a:cubicBezTo>
                  <a:cubicBezTo>
                    <a:pt x="6916" y="452"/>
                    <a:pt x="5797" y="1"/>
                    <a:pt x="467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 name="Google Shape;53;p6"/>
            <p:cNvSpPr/>
            <p:nvPr/>
          </p:nvSpPr>
          <p:spPr>
            <a:xfrm>
              <a:off x="-745414" y="2137242"/>
              <a:ext cx="248568" cy="234576"/>
            </a:xfrm>
            <a:custGeom>
              <a:avLst/>
              <a:gdLst/>
              <a:ahLst/>
              <a:cxnLst/>
              <a:rect l="l" t="t" r="r" b="b"/>
              <a:pathLst>
                <a:path w="7106" h="6706" extrusionOk="0">
                  <a:moveTo>
                    <a:pt x="6038" y="1"/>
                  </a:moveTo>
                  <a:lnTo>
                    <a:pt x="0" y="5571"/>
                  </a:lnTo>
                  <a:cubicBezTo>
                    <a:pt x="134" y="5805"/>
                    <a:pt x="301" y="6005"/>
                    <a:pt x="467" y="6205"/>
                  </a:cubicBezTo>
                  <a:cubicBezTo>
                    <a:pt x="634" y="6405"/>
                    <a:pt x="834" y="6572"/>
                    <a:pt x="1034" y="6706"/>
                  </a:cubicBezTo>
                  <a:lnTo>
                    <a:pt x="7105" y="1135"/>
                  </a:lnTo>
                  <a:cubicBezTo>
                    <a:pt x="6972" y="935"/>
                    <a:pt x="6805" y="735"/>
                    <a:pt x="6638" y="534"/>
                  </a:cubicBezTo>
                  <a:cubicBezTo>
                    <a:pt x="6472" y="334"/>
                    <a:pt x="6271" y="167"/>
                    <a:pt x="6038"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54" name="Google Shape;54;p6"/>
          <p:cNvGrpSpPr/>
          <p:nvPr/>
        </p:nvGrpSpPr>
        <p:grpSpPr>
          <a:xfrm rot="-6220424">
            <a:off x="153776" y="4551328"/>
            <a:ext cx="602495" cy="353003"/>
            <a:chOff x="-1131628" y="1250953"/>
            <a:chExt cx="695437" cy="407447"/>
          </a:xfrm>
        </p:grpSpPr>
        <p:sp>
          <p:nvSpPr>
            <p:cNvPr id="55" name="Google Shape;55;p6"/>
            <p:cNvSpPr/>
            <p:nvPr/>
          </p:nvSpPr>
          <p:spPr>
            <a:xfrm>
              <a:off x="-1131628" y="1250953"/>
              <a:ext cx="695437" cy="407447"/>
            </a:xfrm>
            <a:custGeom>
              <a:avLst/>
              <a:gdLst/>
              <a:ahLst/>
              <a:cxnLst/>
              <a:rect l="l" t="t" r="r" b="b"/>
              <a:pathLst>
                <a:path w="19881" h="11648" extrusionOk="0">
                  <a:moveTo>
                    <a:pt x="15592" y="0"/>
                  </a:moveTo>
                  <a:cubicBezTo>
                    <a:pt x="15168" y="0"/>
                    <a:pt x="14735" y="71"/>
                    <a:pt x="14310" y="220"/>
                  </a:cubicBezTo>
                  <a:lnTo>
                    <a:pt x="3036" y="4256"/>
                  </a:lnTo>
                  <a:cubicBezTo>
                    <a:pt x="1034" y="4956"/>
                    <a:pt x="0" y="7125"/>
                    <a:pt x="701" y="9126"/>
                  </a:cubicBezTo>
                  <a:cubicBezTo>
                    <a:pt x="1252" y="10676"/>
                    <a:pt x="2735" y="11647"/>
                    <a:pt x="4318" y="11647"/>
                  </a:cubicBezTo>
                  <a:cubicBezTo>
                    <a:pt x="4745" y="11647"/>
                    <a:pt x="5179" y="11576"/>
                    <a:pt x="5604" y="11428"/>
                  </a:cubicBezTo>
                  <a:lnTo>
                    <a:pt x="16879" y="7425"/>
                  </a:lnTo>
                  <a:cubicBezTo>
                    <a:pt x="18847" y="6691"/>
                    <a:pt x="19881" y="4523"/>
                    <a:pt x="19180" y="2521"/>
                  </a:cubicBezTo>
                  <a:cubicBezTo>
                    <a:pt x="18629" y="971"/>
                    <a:pt x="17166" y="0"/>
                    <a:pt x="155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 name="Google Shape;56;p6"/>
            <p:cNvSpPr/>
            <p:nvPr/>
          </p:nvSpPr>
          <p:spPr>
            <a:xfrm>
              <a:off x="-1131628" y="1328644"/>
              <a:ext cx="393245" cy="329756"/>
            </a:xfrm>
            <a:custGeom>
              <a:avLst/>
              <a:gdLst/>
              <a:ahLst/>
              <a:cxnLst/>
              <a:rect l="l" t="t" r="r" b="b"/>
              <a:pathLst>
                <a:path w="11242" h="9427" extrusionOk="0">
                  <a:moveTo>
                    <a:pt x="8673" y="0"/>
                  </a:moveTo>
                  <a:lnTo>
                    <a:pt x="3036" y="2035"/>
                  </a:lnTo>
                  <a:cubicBezTo>
                    <a:pt x="1034" y="2735"/>
                    <a:pt x="0" y="4904"/>
                    <a:pt x="701" y="6905"/>
                  </a:cubicBezTo>
                  <a:cubicBezTo>
                    <a:pt x="1252" y="8455"/>
                    <a:pt x="2735" y="9426"/>
                    <a:pt x="4318" y="9426"/>
                  </a:cubicBezTo>
                  <a:cubicBezTo>
                    <a:pt x="4745" y="9426"/>
                    <a:pt x="5179" y="9355"/>
                    <a:pt x="5604" y="9207"/>
                  </a:cubicBezTo>
                  <a:lnTo>
                    <a:pt x="11241" y="7205"/>
                  </a:lnTo>
                  <a:lnTo>
                    <a:pt x="8673"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 name="Google Shape;57;p6"/>
            <p:cNvSpPr/>
            <p:nvPr/>
          </p:nvSpPr>
          <p:spPr>
            <a:xfrm>
              <a:off x="-1033614" y="1304858"/>
              <a:ext cx="460931" cy="190956"/>
            </a:xfrm>
            <a:custGeom>
              <a:avLst/>
              <a:gdLst/>
              <a:ahLst/>
              <a:cxnLst/>
              <a:rect l="l" t="t" r="r" b="b"/>
              <a:pathLst>
                <a:path w="13177" h="5459" extrusionOk="0">
                  <a:moveTo>
                    <a:pt x="12479" y="0"/>
                  </a:moveTo>
                  <a:cubicBezTo>
                    <a:pt x="12400" y="0"/>
                    <a:pt x="12320" y="15"/>
                    <a:pt x="12242" y="46"/>
                  </a:cubicBezTo>
                  <a:lnTo>
                    <a:pt x="500" y="4216"/>
                  </a:lnTo>
                  <a:cubicBezTo>
                    <a:pt x="167" y="4349"/>
                    <a:pt x="0" y="4716"/>
                    <a:pt x="100" y="5050"/>
                  </a:cubicBezTo>
                  <a:cubicBezTo>
                    <a:pt x="205" y="5285"/>
                    <a:pt x="453" y="5459"/>
                    <a:pt x="716" y="5459"/>
                  </a:cubicBezTo>
                  <a:cubicBezTo>
                    <a:pt x="788" y="5459"/>
                    <a:pt x="862" y="5446"/>
                    <a:pt x="934" y="5417"/>
                  </a:cubicBezTo>
                  <a:lnTo>
                    <a:pt x="12676" y="1214"/>
                  </a:lnTo>
                  <a:cubicBezTo>
                    <a:pt x="13009" y="1114"/>
                    <a:pt x="13176" y="747"/>
                    <a:pt x="13076" y="413"/>
                  </a:cubicBezTo>
                  <a:cubicBezTo>
                    <a:pt x="12974" y="158"/>
                    <a:pt x="12735" y="0"/>
                    <a:pt x="12479" y="0"/>
                  </a:cubicBezTo>
                  <a:close/>
                </a:path>
              </a:pathLst>
            </a:custGeom>
            <a:solidFill>
              <a:srgbClr val="FAE9CD">
                <a:alpha val="4862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8" name="Google Shape;58;p6"/>
          <p:cNvSpPr/>
          <p:nvPr/>
        </p:nvSpPr>
        <p:spPr>
          <a:xfrm>
            <a:off x="307421" y="646125"/>
            <a:ext cx="207053" cy="207082"/>
          </a:xfrm>
          <a:custGeom>
            <a:avLst/>
            <a:gdLst/>
            <a:ahLst/>
            <a:cxnLst/>
            <a:rect l="l" t="t" r="r" b="b"/>
            <a:pathLst>
              <a:path w="7239" h="7240" extrusionOk="0">
                <a:moveTo>
                  <a:pt x="2869" y="1"/>
                </a:moveTo>
                <a:cubicBezTo>
                  <a:pt x="2536" y="1"/>
                  <a:pt x="2436" y="134"/>
                  <a:pt x="2436" y="435"/>
                </a:cubicBezTo>
                <a:lnTo>
                  <a:pt x="2436" y="2469"/>
                </a:lnTo>
                <a:lnTo>
                  <a:pt x="434" y="2469"/>
                </a:lnTo>
                <a:cubicBezTo>
                  <a:pt x="134" y="2469"/>
                  <a:pt x="0" y="2603"/>
                  <a:pt x="0" y="2903"/>
                </a:cubicBezTo>
                <a:lnTo>
                  <a:pt x="0" y="4304"/>
                </a:lnTo>
                <a:cubicBezTo>
                  <a:pt x="0" y="4638"/>
                  <a:pt x="134" y="4738"/>
                  <a:pt x="434" y="4738"/>
                </a:cubicBezTo>
                <a:lnTo>
                  <a:pt x="2436" y="4738"/>
                </a:lnTo>
                <a:lnTo>
                  <a:pt x="2436" y="6806"/>
                </a:lnTo>
                <a:cubicBezTo>
                  <a:pt x="2436" y="7106"/>
                  <a:pt x="2536" y="7239"/>
                  <a:pt x="2869" y="7239"/>
                </a:cubicBezTo>
                <a:lnTo>
                  <a:pt x="4370" y="7239"/>
                </a:lnTo>
                <a:cubicBezTo>
                  <a:pt x="4704" y="7239"/>
                  <a:pt x="4804" y="7106"/>
                  <a:pt x="4804" y="6806"/>
                </a:cubicBezTo>
                <a:lnTo>
                  <a:pt x="4804" y="4738"/>
                </a:lnTo>
                <a:lnTo>
                  <a:pt x="6805" y="4738"/>
                </a:lnTo>
                <a:cubicBezTo>
                  <a:pt x="7106" y="4738"/>
                  <a:pt x="7239" y="4604"/>
                  <a:pt x="7239" y="4304"/>
                </a:cubicBezTo>
                <a:lnTo>
                  <a:pt x="7239" y="2903"/>
                </a:lnTo>
                <a:cubicBezTo>
                  <a:pt x="7239" y="2603"/>
                  <a:pt x="7106" y="2469"/>
                  <a:pt x="6805" y="2469"/>
                </a:cubicBezTo>
                <a:lnTo>
                  <a:pt x="4804" y="2469"/>
                </a:lnTo>
                <a:lnTo>
                  <a:pt x="4804" y="435"/>
                </a:lnTo>
                <a:cubicBezTo>
                  <a:pt x="4804" y="134"/>
                  <a:pt x="4670" y="1"/>
                  <a:pt x="43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 name="Google Shape;59;p6"/>
          <p:cNvSpPr/>
          <p:nvPr/>
        </p:nvSpPr>
        <p:spPr>
          <a:xfrm>
            <a:off x="8705776" y="235209"/>
            <a:ext cx="230146" cy="230146"/>
          </a:xfrm>
          <a:custGeom>
            <a:avLst/>
            <a:gdLst/>
            <a:ahLst/>
            <a:cxnLst/>
            <a:rect l="l" t="t" r="r" b="b"/>
            <a:pathLst>
              <a:path w="7239" h="7239" extrusionOk="0">
                <a:moveTo>
                  <a:pt x="2835" y="0"/>
                </a:moveTo>
                <a:cubicBezTo>
                  <a:pt x="2535" y="0"/>
                  <a:pt x="2402" y="134"/>
                  <a:pt x="2402" y="434"/>
                </a:cubicBezTo>
                <a:lnTo>
                  <a:pt x="2402" y="2469"/>
                </a:lnTo>
                <a:lnTo>
                  <a:pt x="434" y="2469"/>
                </a:lnTo>
                <a:cubicBezTo>
                  <a:pt x="133" y="2469"/>
                  <a:pt x="0" y="2602"/>
                  <a:pt x="0" y="2902"/>
                </a:cubicBezTo>
                <a:lnTo>
                  <a:pt x="0" y="4303"/>
                </a:lnTo>
                <a:cubicBezTo>
                  <a:pt x="0" y="4604"/>
                  <a:pt x="133" y="4737"/>
                  <a:pt x="434" y="4737"/>
                </a:cubicBezTo>
                <a:lnTo>
                  <a:pt x="2402" y="4737"/>
                </a:lnTo>
                <a:lnTo>
                  <a:pt x="2402" y="6772"/>
                </a:lnTo>
                <a:cubicBezTo>
                  <a:pt x="2402" y="7105"/>
                  <a:pt x="2535" y="7239"/>
                  <a:pt x="2835" y="7239"/>
                </a:cubicBezTo>
                <a:lnTo>
                  <a:pt x="4370" y="7239"/>
                </a:lnTo>
                <a:cubicBezTo>
                  <a:pt x="4670" y="7239"/>
                  <a:pt x="4803" y="7105"/>
                  <a:pt x="4803" y="6772"/>
                </a:cubicBezTo>
                <a:lnTo>
                  <a:pt x="4803" y="4737"/>
                </a:lnTo>
                <a:lnTo>
                  <a:pt x="6805" y="4737"/>
                </a:lnTo>
                <a:cubicBezTo>
                  <a:pt x="7105" y="4737"/>
                  <a:pt x="7239" y="4604"/>
                  <a:pt x="7239" y="4303"/>
                </a:cubicBezTo>
                <a:lnTo>
                  <a:pt x="7239" y="2902"/>
                </a:lnTo>
                <a:cubicBezTo>
                  <a:pt x="7239" y="2602"/>
                  <a:pt x="7105" y="2469"/>
                  <a:pt x="6805" y="2469"/>
                </a:cubicBezTo>
                <a:lnTo>
                  <a:pt x="4803" y="2469"/>
                </a:lnTo>
                <a:lnTo>
                  <a:pt x="4803" y="434"/>
                </a:lnTo>
                <a:cubicBezTo>
                  <a:pt x="4803" y="134"/>
                  <a:pt x="4670" y="0"/>
                  <a:pt x="43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ackground 3">
  <p:cSld name="CUSTOM_21">
    <p:spTree>
      <p:nvGrpSpPr>
        <p:cNvPr id="1" name="Shape 60"/>
        <p:cNvGrpSpPr/>
        <p:nvPr/>
      </p:nvGrpSpPr>
      <p:grpSpPr>
        <a:xfrm>
          <a:off x="0" y="0"/>
          <a:ext cx="0" cy="0"/>
          <a:chOff x="0" y="0"/>
          <a:chExt cx="0" cy="0"/>
        </a:xfrm>
      </p:grpSpPr>
      <p:sp>
        <p:nvSpPr>
          <p:cNvPr id="61" name="Google Shape;61;p7"/>
          <p:cNvSpPr/>
          <p:nvPr/>
        </p:nvSpPr>
        <p:spPr>
          <a:xfrm flipH="1">
            <a:off x="8589732" y="2884364"/>
            <a:ext cx="230146" cy="230178"/>
          </a:xfrm>
          <a:custGeom>
            <a:avLst/>
            <a:gdLst/>
            <a:ahLst/>
            <a:cxnLst/>
            <a:rect l="l" t="t" r="r" b="b"/>
            <a:pathLst>
              <a:path w="7239" h="7240" extrusionOk="0">
                <a:moveTo>
                  <a:pt x="2869" y="1"/>
                </a:moveTo>
                <a:cubicBezTo>
                  <a:pt x="2536" y="1"/>
                  <a:pt x="2436" y="134"/>
                  <a:pt x="2436" y="435"/>
                </a:cubicBezTo>
                <a:lnTo>
                  <a:pt x="2436" y="2469"/>
                </a:lnTo>
                <a:lnTo>
                  <a:pt x="434" y="2469"/>
                </a:lnTo>
                <a:cubicBezTo>
                  <a:pt x="134" y="2469"/>
                  <a:pt x="0" y="2603"/>
                  <a:pt x="0" y="2903"/>
                </a:cubicBezTo>
                <a:lnTo>
                  <a:pt x="0" y="4304"/>
                </a:lnTo>
                <a:cubicBezTo>
                  <a:pt x="0" y="4638"/>
                  <a:pt x="134" y="4738"/>
                  <a:pt x="434" y="4738"/>
                </a:cubicBezTo>
                <a:lnTo>
                  <a:pt x="2436" y="4738"/>
                </a:lnTo>
                <a:lnTo>
                  <a:pt x="2436" y="6806"/>
                </a:lnTo>
                <a:cubicBezTo>
                  <a:pt x="2436" y="7106"/>
                  <a:pt x="2536" y="7239"/>
                  <a:pt x="2869" y="7239"/>
                </a:cubicBezTo>
                <a:lnTo>
                  <a:pt x="4370" y="7239"/>
                </a:lnTo>
                <a:cubicBezTo>
                  <a:pt x="4704" y="7239"/>
                  <a:pt x="4804" y="7106"/>
                  <a:pt x="4804" y="6806"/>
                </a:cubicBezTo>
                <a:lnTo>
                  <a:pt x="4804" y="4738"/>
                </a:lnTo>
                <a:lnTo>
                  <a:pt x="6805" y="4738"/>
                </a:lnTo>
                <a:cubicBezTo>
                  <a:pt x="7106" y="4738"/>
                  <a:pt x="7239" y="4604"/>
                  <a:pt x="7239" y="4304"/>
                </a:cubicBezTo>
                <a:lnTo>
                  <a:pt x="7239" y="2903"/>
                </a:lnTo>
                <a:cubicBezTo>
                  <a:pt x="7239" y="2603"/>
                  <a:pt x="7106" y="2469"/>
                  <a:pt x="6805" y="2469"/>
                </a:cubicBezTo>
                <a:lnTo>
                  <a:pt x="4804" y="2469"/>
                </a:lnTo>
                <a:lnTo>
                  <a:pt x="4804" y="435"/>
                </a:lnTo>
                <a:cubicBezTo>
                  <a:pt x="4804" y="134"/>
                  <a:pt x="4670" y="1"/>
                  <a:pt x="43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 name="Google Shape;62;p7"/>
          <p:cNvSpPr/>
          <p:nvPr/>
        </p:nvSpPr>
        <p:spPr>
          <a:xfrm flipH="1">
            <a:off x="648331" y="2341609"/>
            <a:ext cx="230146" cy="230146"/>
          </a:xfrm>
          <a:custGeom>
            <a:avLst/>
            <a:gdLst/>
            <a:ahLst/>
            <a:cxnLst/>
            <a:rect l="l" t="t" r="r" b="b"/>
            <a:pathLst>
              <a:path w="7239" h="7239" extrusionOk="0">
                <a:moveTo>
                  <a:pt x="2835" y="0"/>
                </a:moveTo>
                <a:cubicBezTo>
                  <a:pt x="2535" y="0"/>
                  <a:pt x="2402" y="134"/>
                  <a:pt x="2402" y="434"/>
                </a:cubicBezTo>
                <a:lnTo>
                  <a:pt x="2402" y="2469"/>
                </a:lnTo>
                <a:lnTo>
                  <a:pt x="434" y="2469"/>
                </a:lnTo>
                <a:cubicBezTo>
                  <a:pt x="133" y="2469"/>
                  <a:pt x="0" y="2602"/>
                  <a:pt x="0" y="2902"/>
                </a:cubicBezTo>
                <a:lnTo>
                  <a:pt x="0" y="4303"/>
                </a:lnTo>
                <a:cubicBezTo>
                  <a:pt x="0" y="4604"/>
                  <a:pt x="133" y="4737"/>
                  <a:pt x="434" y="4737"/>
                </a:cubicBezTo>
                <a:lnTo>
                  <a:pt x="2402" y="4737"/>
                </a:lnTo>
                <a:lnTo>
                  <a:pt x="2402" y="6772"/>
                </a:lnTo>
                <a:cubicBezTo>
                  <a:pt x="2402" y="7105"/>
                  <a:pt x="2535" y="7239"/>
                  <a:pt x="2835" y="7239"/>
                </a:cubicBezTo>
                <a:lnTo>
                  <a:pt x="4370" y="7239"/>
                </a:lnTo>
                <a:cubicBezTo>
                  <a:pt x="4670" y="7239"/>
                  <a:pt x="4803" y="7105"/>
                  <a:pt x="4803" y="6772"/>
                </a:cubicBezTo>
                <a:lnTo>
                  <a:pt x="4803" y="4737"/>
                </a:lnTo>
                <a:lnTo>
                  <a:pt x="6805" y="4737"/>
                </a:lnTo>
                <a:cubicBezTo>
                  <a:pt x="7105" y="4737"/>
                  <a:pt x="7239" y="4604"/>
                  <a:pt x="7239" y="4303"/>
                </a:cubicBezTo>
                <a:lnTo>
                  <a:pt x="7239" y="2902"/>
                </a:lnTo>
                <a:cubicBezTo>
                  <a:pt x="7239" y="2602"/>
                  <a:pt x="7105" y="2469"/>
                  <a:pt x="6805" y="2469"/>
                </a:cubicBezTo>
                <a:lnTo>
                  <a:pt x="4803" y="2469"/>
                </a:lnTo>
                <a:lnTo>
                  <a:pt x="4803" y="434"/>
                </a:lnTo>
                <a:cubicBezTo>
                  <a:pt x="4803" y="134"/>
                  <a:pt x="4670" y="0"/>
                  <a:pt x="43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63" name="Google Shape;63;p7"/>
          <p:cNvGrpSpPr/>
          <p:nvPr/>
        </p:nvGrpSpPr>
        <p:grpSpPr>
          <a:xfrm flipH="1">
            <a:off x="250417" y="316675"/>
            <a:ext cx="357775" cy="295791"/>
            <a:chOff x="-783927" y="2108838"/>
            <a:chExt cx="357775" cy="295791"/>
          </a:xfrm>
        </p:grpSpPr>
        <p:sp>
          <p:nvSpPr>
            <p:cNvPr id="64" name="Google Shape;64;p7"/>
            <p:cNvSpPr/>
            <p:nvPr/>
          </p:nvSpPr>
          <p:spPr>
            <a:xfrm>
              <a:off x="-783927" y="2108838"/>
              <a:ext cx="357775" cy="295791"/>
            </a:xfrm>
            <a:custGeom>
              <a:avLst/>
              <a:gdLst/>
              <a:ahLst/>
              <a:cxnLst/>
              <a:rect l="l" t="t" r="r" b="b"/>
              <a:pathLst>
                <a:path w="10228" h="8456" extrusionOk="0">
                  <a:moveTo>
                    <a:pt x="4674" y="1"/>
                  </a:moveTo>
                  <a:cubicBezTo>
                    <a:pt x="3660" y="1"/>
                    <a:pt x="2642" y="369"/>
                    <a:pt x="1835" y="1113"/>
                  </a:cubicBezTo>
                  <a:cubicBezTo>
                    <a:pt x="134" y="2681"/>
                    <a:pt x="1" y="5316"/>
                    <a:pt x="1568" y="7017"/>
                  </a:cubicBezTo>
                  <a:cubicBezTo>
                    <a:pt x="1735" y="7217"/>
                    <a:pt x="1935" y="7384"/>
                    <a:pt x="2135" y="7518"/>
                  </a:cubicBezTo>
                  <a:cubicBezTo>
                    <a:pt x="2962" y="8173"/>
                    <a:pt x="3852" y="8456"/>
                    <a:pt x="4706" y="8456"/>
                  </a:cubicBezTo>
                  <a:cubicBezTo>
                    <a:pt x="7680" y="8456"/>
                    <a:pt x="10227" y="5030"/>
                    <a:pt x="8206" y="1947"/>
                  </a:cubicBezTo>
                  <a:cubicBezTo>
                    <a:pt x="8073" y="1747"/>
                    <a:pt x="7906" y="1547"/>
                    <a:pt x="7739" y="1346"/>
                  </a:cubicBezTo>
                  <a:cubicBezTo>
                    <a:pt x="6916" y="452"/>
                    <a:pt x="5797" y="1"/>
                    <a:pt x="467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 name="Google Shape;65;p7"/>
            <p:cNvSpPr/>
            <p:nvPr/>
          </p:nvSpPr>
          <p:spPr>
            <a:xfrm>
              <a:off x="-745414" y="2137242"/>
              <a:ext cx="248568" cy="234576"/>
            </a:xfrm>
            <a:custGeom>
              <a:avLst/>
              <a:gdLst/>
              <a:ahLst/>
              <a:cxnLst/>
              <a:rect l="l" t="t" r="r" b="b"/>
              <a:pathLst>
                <a:path w="7106" h="6706" extrusionOk="0">
                  <a:moveTo>
                    <a:pt x="6038" y="1"/>
                  </a:moveTo>
                  <a:lnTo>
                    <a:pt x="0" y="5571"/>
                  </a:lnTo>
                  <a:cubicBezTo>
                    <a:pt x="134" y="5805"/>
                    <a:pt x="301" y="6005"/>
                    <a:pt x="467" y="6205"/>
                  </a:cubicBezTo>
                  <a:cubicBezTo>
                    <a:pt x="634" y="6405"/>
                    <a:pt x="834" y="6572"/>
                    <a:pt x="1034" y="6706"/>
                  </a:cubicBezTo>
                  <a:lnTo>
                    <a:pt x="7105" y="1135"/>
                  </a:lnTo>
                  <a:cubicBezTo>
                    <a:pt x="6972" y="935"/>
                    <a:pt x="6805" y="735"/>
                    <a:pt x="6638" y="534"/>
                  </a:cubicBezTo>
                  <a:cubicBezTo>
                    <a:pt x="6472" y="334"/>
                    <a:pt x="6271" y="167"/>
                    <a:pt x="6038"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66" name="Google Shape;66;p7"/>
          <p:cNvGrpSpPr/>
          <p:nvPr/>
        </p:nvGrpSpPr>
        <p:grpSpPr>
          <a:xfrm rot="6220424" flipH="1">
            <a:off x="8403556" y="474628"/>
            <a:ext cx="602495" cy="353003"/>
            <a:chOff x="-1131628" y="1250953"/>
            <a:chExt cx="695437" cy="407447"/>
          </a:xfrm>
        </p:grpSpPr>
        <p:sp>
          <p:nvSpPr>
            <p:cNvPr id="67" name="Google Shape;67;p7"/>
            <p:cNvSpPr/>
            <p:nvPr/>
          </p:nvSpPr>
          <p:spPr>
            <a:xfrm>
              <a:off x="-1131628" y="1250953"/>
              <a:ext cx="695437" cy="407447"/>
            </a:xfrm>
            <a:custGeom>
              <a:avLst/>
              <a:gdLst/>
              <a:ahLst/>
              <a:cxnLst/>
              <a:rect l="l" t="t" r="r" b="b"/>
              <a:pathLst>
                <a:path w="19881" h="11648" extrusionOk="0">
                  <a:moveTo>
                    <a:pt x="15592" y="0"/>
                  </a:moveTo>
                  <a:cubicBezTo>
                    <a:pt x="15168" y="0"/>
                    <a:pt x="14735" y="71"/>
                    <a:pt x="14310" y="220"/>
                  </a:cubicBezTo>
                  <a:lnTo>
                    <a:pt x="3036" y="4256"/>
                  </a:lnTo>
                  <a:cubicBezTo>
                    <a:pt x="1034" y="4956"/>
                    <a:pt x="0" y="7125"/>
                    <a:pt x="701" y="9126"/>
                  </a:cubicBezTo>
                  <a:cubicBezTo>
                    <a:pt x="1252" y="10676"/>
                    <a:pt x="2735" y="11647"/>
                    <a:pt x="4318" y="11647"/>
                  </a:cubicBezTo>
                  <a:cubicBezTo>
                    <a:pt x="4745" y="11647"/>
                    <a:pt x="5179" y="11576"/>
                    <a:pt x="5604" y="11428"/>
                  </a:cubicBezTo>
                  <a:lnTo>
                    <a:pt x="16879" y="7425"/>
                  </a:lnTo>
                  <a:cubicBezTo>
                    <a:pt x="18847" y="6691"/>
                    <a:pt x="19881" y="4523"/>
                    <a:pt x="19180" y="2521"/>
                  </a:cubicBezTo>
                  <a:cubicBezTo>
                    <a:pt x="18629" y="971"/>
                    <a:pt x="17166" y="0"/>
                    <a:pt x="155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 name="Google Shape;68;p7"/>
            <p:cNvSpPr/>
            <p:nvPr/>
          </p:nvSpPr>
          <p:spPr>
            <a:xfrm>
              <a:off x="-1131628" y="1328644"/>
              <a:ext cx="393245" cy="329756"/>
            </a:xfrm>
            <a:custGeom>
              <a:avLst/>
              <a:gdLst/>
              <a:ahLst/>
              <a:cxnLst/>
              <a:rect l="l" t="t" r="r" b="b"/>
              <a:pathLst>
                <a:path w="11242" h="9427" extrusionOk="0">
                  <a:moveTo>
                    <a:pt x="8673" y="0"/>
                  </a:moveTo>
                  <a:lnTo>
                    <a:pt x="3036" y="2035"/>
                  </a:lnTo>
                  <a:cubicBezTo>
                    <a:pt x="1034" y="2735"/>
                    <a:pt x="0" y="4904"/>
                    <a:pt x="701" y="6905"/>
                  </a:cubicBezTo>
                  <a:cubicBezTo>
                    <a:pt x="1252" y="8455"/>
                    <a:pt x="2735" y="9426"/>
                    <a:pt x="4318" y="9426"/>
                  </a:cubicBezTo>
                  <a:cubicBezTo>
                    <a:pt x="4745" y="9426"/>
                    <a:pt x="5179" y="9355"/>
                    <a:pt x="5604" y="9207"/>
                  </a:cubicBezTo>
                  <a:lnTo>
                    <a:pt x="11241" y="7205"/>
                  </a:lnTo>
                  <a:lnTo>
                    <a:pt x="8673"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 name="Google Shape;69;p7"/>
            <p:cNvSpPr/>
            <p:nvPr/>
          </p:nvSpPr>
          <p:spPr>
            <a:xfrm>
              <a:off x="-1033614" y="1304858"/>
              <a:ext cx="460931" cy="190956"/>
            </a:xfrm>
            <a:custGeom>
              <a:avLst/>
              <a:gdLst/>
              <a:ahLst/>
              <a:cxnLst/>
              <a:rect l="l" t="t" r="r" b="b"/>
              <a:pathLst>
                <a:path w="13177" h="5459" extrusionOk="0">
                  <a:moveTo>
                    <a:pt x="12479" y="0"/>
                  </a:moveTo>
                  <a:cubicBezTo>
                    <a:pt x="12400" y="0"/>
                    <a:pt x="12320" y="15"/>
                    <a:pt x="12242" y="46"/>
                  </a:cubicBezTo>
                  <a:lnTo>
                    <a:pt x="500" y="4216"/>
                  </a:lnTo>
                  <a:cubicBezTo>
                    <a:pt x="167" y="4349"/>
                    <a:pt x="0" y="4716"/>
                    <a:pt x="100" y="5050"/>
                  </a:cubicBezTo>
                  <a:cubicBezTo>
                    <a:pt x="205" y="5285"/>
                    <a:pt x="453" y="5459"/>
                    <a:pt x="716" y="5459"/>
                  </a:cubicBezTo>
                  <a:cubicBezTo>
                    <a:pt x="788" y="5459"/>
                    <a:pt x="862" y="5446"/>
                    <a:pt x="934" y="5417"/>
                  </a:cubicBezTo>
                  <a:lnTo>
                    <a:pt x="12676" y="1214"/>
                  </a:lnTo>
                  <a:cubicBezTo>
                    <a:pt x="13009" y="1114"/>
                    <a:pt x="13176" y="747"/>
                    <a:pt x="13076" y="413"/>
                  </a:cubicBezTo>
                  <a:cubicBezTo>
                    <a:pt x="12974" y="158"/>
                    <a:pt x="12735" y="0"/>
                    <a:pt x="12479" y="0"/>
                  </a:cubicBezTo>
                  <a:close/>
                </a:path>
              </a:pathLst>
            </a:custGeom>
            <a:solidFill>
              <a:srgbClr val="FAE9CD">
                <a:alpha val="4862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70" name="Google Shape;70;p7"/>
          <p:cNvGrpSpPr/>
          <p:nvPr/>
        </p:nvGrpSpPr>
        <p:grpSpPr>
          <a:xfrm rot="-9651258" flipH="1">
            <a:off x="8259928" y="4475444"/>
            <a:ext cx="643548" cy="377045"/>
            <a:chOff x="-1131628" y="1250953"/>
            <a:chExt cx="695437" cy="407447"/>
          </a:xfrm>
        </p:grpSpPr>
        <p:sp>
          <p:nvSpPr>
            <p:cNvPr id="71" name="Google Shape;71;p7"/>
            <p:cNvSpPr/>
            <p:nvPr/>
          </p:nvSpPr>
          <p:spPr>
            <a:xfrm>
              <a:off x="-1131628" y="1250953"/>
              <a:ext cx="695437" cy="407447"/>
            </a:xfrm>
            <a:custGeom>
              <a:avLst/>
              <a:gdLst/>
              <a:ahLst/>
              <a:cxnLst/>
              <a:rect l="l" t="t" r="r" b="b"/>
              <a:pathLst>
                <a:path w="19881" h="11648" extrusionOk="0">
                  <a:moveTo>
                    <a:pt x="15592" y="0"/>
                  </a:moveTo>
                  <a:cubicBezTo>
                    <a:pt x="15168" y="0"/>
                    <a:pt x="14735" y="71"/>
                    <a:pt x="14310" y="220"/>
                  </a:cubicBezTo>
                  <a:lnTo>
                    <a:pt x="3036" y="4256"/>
                  </a:lnTo>
                  <a:cubicBezTo>
                    <a:pt x="1034" y="4956"/>
                    <a:pt x="0" y="7125"/>
                    <a:pt x="701" y="9126"/>
                  </a:cubicBezTo>
                  <a:cubicBezTo>
                    <a:pt x="1252" y="10676"/>
                    <a:pt x="2735" y="11647"/>
                    <a:pt x="4318" y="11647"/>
                  </a:cubicBezTo>
                  <a:cubicBezTo>
                    <a:pt x="4745" y="11647"/>
                    <a:pt x="5179" y="11576"/>
                    <a:pt x="5604" y="11428"/>
                  </a:cubicBezTo>
                  <a:lnTo>
                    <a:pt x="16879" y="7425"/>
                  </a:lnTo>
                  <a:cubicBezTo>
                    <a:pt x="18847" y="6691"/>
                    <a:pt x="19881" y="4523"/>
                    <a:pt x="19180" y="2521"/>
                  </a:cubicBezTo>
                  <a:cubicBezTo>
                    <a:pt x="18629" y="971"/>
                    <a:pt x="17166" y="0"/>
                    <a:pt x="155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7"/>
            <p:cNvSpPr/>
            <p:nvPr/>
          </p:nvSpPr>
          <p:spPr>
            <a:xfrm>
              <a:off x="-1131628" y="1328644"/>
              <a:ext cx="393245" cy="329756"/>
            </a:xfrm>
            <a:custGeom>
              <a:avLst/>
              <a:gdLst/>
              <a:ahLst/>
              <a:cxnLst/>
              <a:rect l="l" t="t" r="r" b="b"/>
              <a:pathLst>
                <a:path w="11242" h="9427" extrusionOk="0">
                  <a:moveTo>
                    <a:pt x="8673" y="0"/>
                  </a:moveTo>
                  <a:lnTo>
                    <a:pt x="3036" y="2035"/>
                  </a:lnTo>
                  <a:cubicBezTo>
                    <a:pt x="1034" y="2735"/>
                    <a:pt x="0" y="4904"/>
                    <a:pt x="701" y="6905"/>
                  </a:cubicBezTo>
                  <a:cubicBezTo>
                    <a:pt x="1252" y="8455"/>
                    <a:pt x="2735" y="9426"/>
                    <a:pt x="4318" y="9426"/>
                  </a:cubicBezTo>
                  <a:cubicBezTo>
                    <a:pt x="4745" y="9426"/>
                    <a:pt x="5179" y="9355"/>
                    <a:pt x="5604" y="9207"/>
                  </a:cubicBezTo>
                  <a:lnTo>
                    <a:pt x="11241" y="7205"/>
                  </a:lnTo>
                  <a:lnTo>
                    <a:pt x="8673"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7"/>
            <p:cNvSpPr/>
            <p:nvPr/>
          </p:nvSpPr>
          <p:spPr>
            <a:xfrm>
              <a:off x="-1033614" y="1304858"/>
              <a:ext cx="460931" cy="190956"/>
            </a:xfrm>
            <a:custGeom>
              <a:avLst/>
              <a:gdLst/>
              <a:ahLst/>
              <a:cxnLst/>
              <a:rect l="l" t="t" r="r" b="b"/>
              <a:pathLst>
                <a:path w="13177" h="5459" extrusionOk="0">
                  <a:moveTo>
                    <a:pt x="12479" y="0"/>
                  </a:moveTo>
                  <a:cubicBezTo>
                    <a:pt x="12400" y="0"/>
                    <a:pt x="12320" y="15"/>
                    <a:pt x="12242" y="46"/>
                  </a:cubicBezTo>
                  <a:lnTo>
                    <a:pt x="500" y="4216"/>
                  </a:lnTo>
                  <a:cubicBezTo>
                    <a:pt x="167" y="4349"/>
                    <a:pt x="0" y="4716"/>
                    <a:pt x="100" y="5050"/>
                  </a:cubicBezTo>
                  <a:cubicBezTo>
                    <a:pt x="205" y="5285"/>
                    <a:pt x="453" y="5459"/>
                    <a:pt x="716" y="5459"/>
                  </a:cubicBezTo>
                  <a:cubicBezTo>
                    <a:pt x="788" y="5459"/>
                    <a:pt x="862" y="5446"/>
                    <a:pt x="934" y="5417"/>
                  </a:cubicBezTo>
                  <a:lnTo>
                    <a:pt x="12676" y="1214"/>
                  </a:lnTo>
                  <a:cubicBezTo>
                    <a:pt x="13009" y="1114"/>
                    <a:pt x="13176" y="747"/>
                    <a:pt x="13076" y="413"/>
                  </a:cubicBezTo>
                  <a:cubicBezTo>
                    <a:pt x="12974" y="158"/>
                    <a:pt x="12735" y="0"/>
                    <a:pt x="12479" y="0"/>
                  </a:cubicBezTo>
                  <a:close/>
                </a:path>
              </a:pathLst>
            </a:custGeom>
            <a:solidFill>
              <a:srgbClr val="FAE9CD">
                <a:alpha val="4862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74" name="Google Shape;74;p7"/>
          <p:cNvGrpSpPr/>
          <p:nvPr/>
        </p:nvGrpSpPr>
        <p:grpSpPr>
          <a:xfrm rot="7140317" flipH="1">
            <a:off x="249546" y="4386268"/>
            <a:ext cx="643533" cy="377037"/>
            <a:chOff x="-1131628" y="1250953"/>
            <a:chExt cx="695437" cy="407447"/>
          </a:xfrm>
        </p:grpSpPr>
        <p:sp>
          <p:nvSpPr>
            <p:cNvPr id="75" name="Google Shape;75;p7"/>
            <p:cNvSpPr/>
            <p:nvPr/>
          </p:nvSpPr>
          <p:spPr>
            <a:xfrm>
              <a:off x="-1131628" y="1250953"/>
              <a:ext cx="695437" cy="407447"/>
            </a:xfrm>
            <a:custGeom>
              <a:avLst/>
              <a:gdLst/>
              <a:ahLst/>
              <a:cxnLst/>
              <a:rect l="l" t="t" r="r" b="b"/>
              <a:pathLst>
                <a:path w="19881" h="11648" extrusionOk="0">
                  <a:moveTo>
                    <a:pt x="15592" y="0"/>
                  </a:moveTo>
                  <a:cubicBezTo>
                    <a:pt x="15168" y="0"/>
                    <a:pt x="14735" y="71"/>
                    <a:pt x="14310" y="220"/>
                  </a:cubicBezTo>
                  <a:lnTo>
                    <a:pt x="3036" y="4256"/>
                  </a:lnTo>
                  <a:cubicBezTo>
                    <a:pt x="1034" y="4956"/>
                    <a:pt x="0" y="7125"/>
                    <a:pt x="701" y="9126"/>
                  </a:cubicBezTo>
                  <a:cubicBezTo>
                    <a:pt x="1252" y="10676"/>
                    <a:pt x="2735" y="11647"/>
                    <a:pt x="4318" y="11647"/>
                  </a:cubicBezTo>
                  <a:cubicBezTo>
                    <a:pt x="4745" y="11647"/>
                    <a:pt x="5179" y="11576"/>
                    <a:pt x="5604" y="11428"/>
                  </a:cubicBezTo>
                  <a:lnTo>
                    <a:pt x="16879" y="7425"/>
                  </a:lnTo>
                  <a:cubicBezTo>
                    <a:pt x="18847" y="6691"/>
                    <a:pt x="19881" y="4523"/>
                    <a:pt x="19180" y="2521"/>
                  </a:cubicBezTo>
                  <a:cubicBezTo>
                    <a:pt x="18629" y="971"/>
                    <a:pt x="17166" y="0"/>
                    <a:pt x="155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 name="Google Shape;76;p7"/>
            <p:cNvSpPr/>
            <p:nvPr/>
          </p:nvSpPr>
          <p:spPr>
            <a:xfrm>
              <a:off x="-1131628" y="1328644"/>
              <a:ext cx="393245" cy="329756"/>
            </a:xfrm>
            <a:custGeom>
              <a:avLst/>
              <a:gdLst/>
              <a:ahLst/>
              <a:cxnLst/>
              <a:rect l="l" t="t" r="r" b="b"/>
              <a:pathLst>
                <a:path w="11242" h="9427" extrusionOk="0">
                  <a:moveTo>
                    <a:pt x="8673" y="0"/>
                  </a:moveTo>
                  <a:lnTo>
                    <a:pt x="3036" y="2035"/>
                  </a:lnTo>
                  <a:cubicBezTo>
                    <a:pt x="1034" y="2735"/>
                    <a:pt x="0" y="4904"/>
                    <a:pt x="701" y="6905"/>
                  </a:cubicBezTo>
                  <a:cubicBezTo>
                    <a:pt x="1252" y="8455"/>
                    <a:pt x="2735" y="9426"/>
                    <a:pt x="4318" y="9426"/>
                  </a:cubicBezTo>
                  <a:cubicBezTo>
                    <a:pt x="4745" y="9426"/>
                    <a:pt x="5179" y="9355"/>
                    <a:pt x="5604" y="9207"/>
                  </a:cubicBezTo>
                  <a:lnTo>
                    <a:pt x="11241" y="7205"/>
                  </a:lnTo>
                  <a:lnTo>
                    <a:pt x="8673"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 name="Google Shape;77;p7"/>
            <p:cNvSpPr/>
            <p:nvPr/>
          </p:nvSpPr>
          <p:spPr>
            <a:xfrm>
              <a:off x="-1033614" y="1304858"/>
              <a:ext cx="460931" cy="190956"/>
            </a:xfrm>
            <a:custGeom>
              <a:avLst/>
              <a:gdLst/>
              <a:ahLst/>
              <a:cxnLst/>
              <a:rect l="l" t="t" r="r" b="b"/>
              <a:pathLst>
                <a:path w="13177" h="5459" extrusionOk="0">
                  <a:moveTo>
                    <a:pt x="12479" y="0"/>
                  </a:moveTo>
                  <a:cubicBezTo>
                    <a:pt x="12400" y="0"/>
                    <a:pt x="12320" y="15"/>
                    <a:pt x="12242" y="46"/>
                  </a:cubicBezTo>
                  <a:lnTo>
                    <a:pt x="500" y="4216"/>
                  </a:lnTo>
                  <a:cubicBezTo>
                    <a:pt x="167" y="4349"/>
                    <a:pt x="0" y="4716"/>
                    <a:pt x="100" y="5050"/>
                  </a:cubicBezTo>
                  <a:cubicBezTo>
                    <a:pt x="205" y="5285"/>
                    <a:pt x="453" y="5459"/>
                    <a:pt x="716" y="5459"/>
                  </a:cubicBezTo>
                  <a:cubicBezTo>
                    <a:pt x="788" y="5459"/>
                    <a:pt x="862" y="5446"/>
                    <a:pt x="934" y="5417"/>
                  </a:cubicBezTo>
                  <a:lnTo>
                    <a:pt x="12676" y="1214"/>
                  </a:lnTo>
                  <a:cubicBezTo>
                    <a:pt x="13009" y="1114"/>
                    <a:pt x="13176" y="747"/>
                    <a:pt x="13076" y="413"/>
                  </a:cubicBezTo>
                  <a:cubicBezTo>
                    <a:pt x="12974" y="158"/>
                    <a:pt x="12735" y="0"/>
                    <a:pt x="12479" y="0"/>
                  </a:cubicBezTo>
                  <a:close/>
                </a:path>
              </a:pathLst>
            </a:custGeom>
            <a:solidFill>
              <a:srgbClr val="FAE9CD">
                <a:alpha val="4862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1"/>
              </a:buClr>
              <a:buSzPts val="3500"/>
              <a:buFont typeface="Bungee"/>
              <a:buNone/>
              <a:defRPr sz="3500" b="0" i="0" u="none" strike="noStrike" cap="none">
                <a:solidFill>
                  <a:schemeClr val="dk1"/>
                </a:solidFill>
                <a:latin typeface="Bungee"/>
                <a:ea typeface="Bungee"/>
                <a:cs typeface="Bungee"/>
                <a:sym typeface="Bungee"/>
              </a:defRPr>
            </a:lvl1pPr>
            <a:lvl2pPr marR="0" lvl="1" algn="l" rtl="0">
              <a:lnSpc>
                <a:spcPct val="100000"/>
              </a:lnSpc>
              <a:spcBef>
                <a:spcPts val="0"/>
              </a:spcBef>
              <a:spcAft>
                <a:spcPts val="0"/>
              </a:spcAft>
              <a:buClr>
                <a:schemeClr val="dk1"/>
              </a:buClr>
              <a:buSzPts val="3500"/>
              <a:buFont typeface="Arial"/>
              <a:buNone/>
              <a:defRPr sz="35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3500"/>
              <a:buFont typeface="Arial"/>
              <a:buNone/>
              <a:defRPr sz="35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3500"/>
              <a:buFont typeface="Arial"/>
              <a:buNone/>
              <a:defRPr sz="35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3500"/>
              <a:buFont typeface="Arial"/>
              <a:buNone/>
              <a:defRPr sz="35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3500"/>
              <a:buFont typeface="Arial"/>
              <a:buNone/>
              <a:defRPr sz="35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3500"/>
              <a:buFont typeface="Arial"/>
              <a:buNone/>
              <a:defRPr sz="35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3500"/>
              <a:buFont typeface="Arial"/>
              <a:buNone/>
              <a:defRPr sz="35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3500"/>
              <a:buFont typeface="Arial"/>
              <a:buNone/>
              <a:defRPr sz="3500" b="0" i="0" u="none" strike="noStrike" cap="none">
                <a:solidFill>
                  <a:schemeClr val="dk1"/>
                </a:solidFill>
                <a:latin typeface="Arial"/>
                <a:ea typeface="Arial"/>
                <a:cs typeface="Arial"/>
                <a:sym typeface="Aria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marR="0" lvl="0" indent="-342900" algn="l" rtl="0">
              <a:lnSpc>
                <a:spcPct val="115000"/>
              </a:lnSpc>
              <a:spcBef>
                <a:spcPts val="0"/>
              </a:spcBef>
              <a:spcAft>
                <a:spcPts val="0"/>
              </a:spcAft>
              <a:buClr>
                <a:schemeClr val="dk1"/>
              </a:buClr>
              <a:buSzPts val="1800"/>
              <a:buFont typeface="Cairo"/>
              <a:buChar char="●"/>
              <a:defRPr sz="1800" b="0" i="0" u="none" strike="noStrike" cap="none">
                <a:solidFill>
                  <a:schemeClr val="dk1"/>
                </a:solidFill>
                <a:latin typeface="Cairo"/>
                <a:ea typeface="Cairo"/>
                <a:cs typeface="Cairo"/>
                <a:sym typeface="Cairo"/>
              </a:defRPr>
            </a:lvl1pPr>
            <a:lvl2pPr marL="914400" marR="0" lvl="1" indent="-317500" algn="l" rtl="0">
              <a:lnSpc>
                <a:spcPct val="115000"/>
              </a:lnSpc>
              <a:spcBef>
                <a:spcPts val="0"/>
              </a:spcBef>
              <a:spcAft>
                <a:spcPts val="0"/>
              </a:spcAft>
              <a:buClr>
                <a:schemeClr val="dk1"/>
              </a:buClr>
              <a:buSzPts val="1400"/>
              <a:buFont typeface="Cairo"/>
              <a:buChar char="○"/>
              <a:defRPr sz="1400" b="0" i="0" u="none" strike="noStrike" cap="none">
                <a:solidFill>
                  <a:schemeClr val="dk1"/>
                </a:solidFill>
                <a:latin typeface="Cairo"/>
                <a:ea typeface="Cairo"/>
                <a:cs typeface="Cairo"/>
                <a:sym typeface="Cairo"/>
              </a:defRPr>
            </a:lvl2pPr>
            <a:lvl3pPr marL="1371600" marR="0" lvl="2" indent="-317500" algn="l" rtl="0">
              <a:lnSpc>
                <a:spcPct val="115000"/>
              </a:lnSpc>
              <a:spcBef>
                <a:spcPts val="0"/>
              </a:spcBef>
              <a:spcAft>
                <a:spcPts val="0"/>
              </a:spcAft>
              <a:buClr>
                <a:schemeClr val="dk1"/>
              </a:buClr>
              <a:buSzPts val="1400"/>
              <a:buFont typeface="Cairo"/>
              <a:buChar char="■"/>
              <a:defRPr sz="1400" b="0" i="0" u="none" strike="noStrike" cap="none">
                <a:solidFill>
                  <a:schemeClr val="dk1"/>
                </a:solidFill>
                <a:latin typeface="Cairo"/>
                <a:ea typeface="Cairo"/>
                <a:cs typeface="Cairo"/>
                <a:sym typeface="Cairo"/>
              </a:defRPr>
            </a:lvl3pPr>
            <a:lvl4pPr marL="1828800" marR="0" lvl="3" indent="-317500" algn="l" rtl="0">
              <a:lnSpc>
                <a:spcPct val="115000"/>
              </a:lnSpc>
              <a:spcBef>
                <a:spcPts val="0"/>
              </a:spcBef>
              <a:spcAft>
                <a:spcPts val="0"/>
              </a:spcAft>
              <a:buClr>
                <a:schemeClr val="dk1"/>
              </a:buClr>
              <a:buSzPts val="1400"/>
              <a:buFont typeface="Cairo"/>
              <a:buChar char="●"/>
              <a:defRPr sz="1400" b="0" i="0" u="none" strike="noStrike" cap="none">
                <a:solidFill>
                  <a:schemeClr val="dk1"/>
                </a:solidFill>
                <a:latin typeface="Cairo"/>
                <a:ea typeface="Cairo"/>
                <a:cs typeface="Cairo"/>
                <a:sym typeface="Cairo"/>
              </a:defRPr>
            </a:lvl4pPr>
            <a:lvl5pPr marL="2286000" marR="0" lvl="4" indent="-317500" algn="l" rtl="0">
              <a:lnSpc>
                <a:spcPct val="115000"/>
              </a:lnSpc>
              <a:spcBef>
                <a:spcPts val="0"/>
              </a:spcBef>
              <a:spcAft>
                <a:spcPts val="0"/>
              </a:spcAft>
              <a:buClr>
                <a:schemeClr val="dk1"/>
              </a:buClr>
              <a:buSzPts val="1400"/>
              <a:buFont typeface="Cairo"/>
              <a:buChar char="○"/>
              <a:defRPr sz="1400" b="0" i="0" u="none" strike="noStrike" cap="none">
                <a:solidFill>
                  <a:schemeClr val="dk1"/>
                </a:solidFill>
                <a:latin typeface="Cairo"/>
                <a:ea typeface="Cairo"/>
                <a:cs typeface="Cairo"/>
                <a:sym typeface="Cairo"/>
              </a:defRPr>
            </a:lvl5pPr>
            <a:lvl6pPr marL="2743200" marR="0" lvl="5" indent="-317500" algn="l" rtl="0">
              <a:lnSpc>
                <a:spcPct val="115000"/>
              </a:lnSpc>
              <a:spcBef>
                <a:spcPts val="0"/>
              </a:spcBef>
              <a:spcAft>
                <a:spcPts val="0"/>
              </a:spcAft>
              <a:buClr>
                <a:schemeClr val="dk1"/>
              </a:buClr>
              <a:buSzPts val="1400"/>
              <a:buFont typeface="Cairo"/>
              <a:buChar char="■"/>
              <a:defRPr sz="1400" b="0" i="0" u="none" strike="noStrike" cap="none">
                <a:solidFill>
                  <a:schemeClr val="dk1"/>
                </a:solidFill>
                <a:latin typeface="Cairo"/>
                <a:ea typeface="Cairo"/>
                <a:cs typeface="Cairo"/>
                <a:sym typeface="Cairo"/>
              </a:defRPr>
            </a:lvl6pPr>
            <a:lvl7pPr marL="3200400" marR="0" lvl="6" indent="-317500" algn="l" rtl="0">
              <a:lnSpc>
                <a:spcPct val="115000"/>
              </a:lnSpc>
              <a:spcBef>
                <a:spcPts val="0"/>
              </a:spcBef>
              <a:spcAft>
                <a:spcPts val="0"/>
              </a:spcAft>
              <a:buClr>
                <a:schemeClr val="dk1"/>
              </a:buClr>
              <a:buSzPts val="1400"/>
              <a:buFont typeface="Cairo"/>
              <a:buChar char="●"/>
              <a:defRPr sz="1400" b="0" i="0" u="none" strike="noStrike" cap="none">
                <a:solidFill>
                  <a:schemeClr val="dk1"/>
                </a:solidFill>
                <a:latin typeface="Cairo"/>
                <a:ea typeface="Cairo"/>
                <a:cs typeface="Cairo"/>
                <a:sym typeface="Cairo"/>
              </a:defRPr>
            </a:lvl7pPr>
            <a:lvl8pPr marL="3657600" marR="0" lvl="7" indent="-317500" algn="l" rtl="0">
              <a:lnSpc>
                <a:spcPct val="115000"/>
              </a:lnSpc>
              <a:spcBef>
                <a:spcPts val="0"/>
              </a:spcBef>
              <a:spcAft>
                <a:spcPts val="0"/>
              </a:spcAft>
              <a:buClr>
                <a:schemeClr val="dk1"/>
              </a:buClr>
              <a:buSzPts val="1400"/>
              <a:buFont typeface="Cairo"/>
              <a:buChar char="○"/>
              <a:defRPr sz="1400" b="0" i="0" u="none" strike="noStrike" cap="none">
                <a:solidFill>
                  <a:schemeClr val="dk1"/>
                </a:solidFill>
                <a:latin typeface="Cairo"/>
                <a:ea typeface="Cairo"/>
                <a:cs typeface="Cairo"/>
                <a:sym typeface="Cairo"/>
              </a:defRPr>
            </a:lvl8pPr>
            <a:lvl9pPr marL="4114800" marR="0" lvl="8" indent="-317500" algn="l" rtl="0">
              <a:lnSpc>
                <a:spcPct val="115000"/>
              </a:lnSpc>
              <a:spcBef>
                <a:spcPts val="0"/>
              </a:spcBef>
              <a:spcAft>
                <a:spcPts val="0"/>
              </a:spcAft>
              <a:buClr>
                <a:schemeClr val="dk1"/>
              </a:buClr>
              <a:buSzPts val="1400"/>
              <a:buFont typeface="Cairo"/>
              <a:buChar char="■"/>
              <a:defRPr sz="1400" b="0" i="0" u="none" strike="noStrike" cap="none">
                <a:solidFill>
                  <a:schemeClr val="dk1"/>
                </a:solidFill>
                <a:latin typeface="Cairo"/>
                <a:ea typeface="Cairo"/>
                <a:cs typeface="Cairo"/>
                <a:sym typeface="Cair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224398704"/><Relationship Id="rId3" Type="http://schemas.openxmlformats.org/officeDocument/2006/relationships/hyperlink" Target="#_Toc224398699"/><Relationship Id="rId7" Type="http://schemas.openxmlformats.org/officeDocument/2006/relationships/hyperlink" Target="#_Toc224398703"/><Relationship Id="rId12" Type="http://schemas.openxmlformats.org/officeDocument/2006/relationships/hyperlink" Target="#_Toc224398708"/><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hyperlink" Target="#_Toc224398702"/><Relationship Id="rId11" Type="http://schemas.openxmlformats.org/officeDocument/2006/relationships/hyperlink" Target="#_Toc224398707"/><Relationship Id="rId5" Type="http://schemas.openxmlformats.org/officeDocument/2006/relationships/hyperlink" Target="#_Toc224398701"/><Relationship Id="rId10" Type="http://schemas.openxmlformats.org/officeDocument/2006/relationships/hyperlink" Target="#_Toc224398706"/><Relationship Id="rId4" Type="http://schemas.openxmlformats.org/officeDocument/2006/relationships/hyperlink" Target="#_Toc224398700"/><Relationship Id="rId9" Type="http://schemas.openxmlformats.org/officeDocument/2006/relationships/hyperlink" Target="#_Toc224398705"/></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016/j.tem.2023.02.001" TargetMode="External"/><Relationship Id="rId13" Type="http://schemas.openxmlformats.org/officeDocument/2006/relationships/hyperlink" Target="https://dspace.mphu.edu.ua/bitstream/123456789/19523/1/1%20Basic%20symptoms%20and%20syndroms.%20Manual%202023.pdf" TargetMode="External"/><Relationship Id="rId3" Type="http://schemas.openxmlformats.org/officeDocument/2006/relationships/hyperlink" Target="https://digitalcommons.wayne.edu/cgi/viewcontent.cgi?article=4653&amp;context=oa_dissertations" TargetMode="External"/><Relationship Id="rId7" Type="http://schemas.openxmlformats.org/officeDocument/2006/relationships/hyperlink" Target="https://doi.org/10.4239/wjd.v14.i2.76" TargetMode="External"/><Relationship Id="rId12" Type="http://schemas.openxmlformats.org/officeDocument/2006/relationships/hyperlink" Target="https://doi.org/10.1038/s41392-022-01073-0"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hyperlink" Target="https://doi.org/10.1007/s12325-022-02106-4" TargetMode="External"/><Relationship Id="rId11" Type="http://schemas.openxmlformats.org/officeDocument/2006/relationships/hyperlink" Target="https://doi.org/10.7759/cureus.43882" TargetMode="External"/><Relationship Id="rId5" Type="http://schemas.openxmlformats.org/officeDocument/2006/relationships/hyperlink" Target="https://doi.org/10.2147/ITT.S499605" TargetMode="External"/><Relationship Id="rId15" Type="http://schemas.openxmlformats.org/officeDocument/2006/relationships/hyperlink" Target="https://hdl.handle.net/10315/41707" TargetMode="External"/><Relationship Id="rId10" Type="http://schemas.openxmlformats.org/officeDocument/2006/relationships/hyperlink" Target="https://doi.org/10.3389/fendo.2024.1366368" TargetMode="External"/><Relationship Id="rId4" Type="http://schemas.openxmlformats.org/officeDocument/2006/relationships/hyperlink" Target="https://doi.org/10.1016/j.cmet.2023.06.018" TargetMode="External"/><Relationship Id="rId9" Type="http://schemas.openxmlformats.org/officeDocument/2006/relationships/hyperlink" Target="https://doi.org/10.3390/ijms24097991" TargetMode="External"/><Relationship Id="rId14" Type="http://schemas.openxmlformats.org/officeDocument/2006/relationships/hyperlink" Target="https://doi.org/10.3390/cells11233767"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1"/>
        <p:cNvGrpSpPr/>
        <p:nvPr/>
      </p:nvGrpSpPr>
      <p:grpSpPr>
        <a:xfrm>
          <a:off x="0" y="0"/>
          <a:ext cx="0" cy="0"/>
          <a:chOff x="0" y="0"/>
          <a:chExt cx="0" cy="0"/>
        </a:xfrm>
      </p:grpSpPr>
      <p:sp>
        <p:nvSpPr>
          <p:cNvPr id="82" name="Google Shape;82;p8"/>
          <p:cNvSpPr txBox="1">
            <a:spLocks noGrp="1"/>
          </p:cNvSpPr>
          <p:nvPr>
            <p:ph type="ctrTitle"/>
          </p:nvPr>
        </p:nvSpPr>
        <p:spPr>
          <a:xfrm>
            <a:off x="642125" y="956825"/>
            <a:ext cx="5716200" cy="20148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5200"/>
              <a:buNone/>
            </a:pPr>
            <a:r>
              <a:rPr lang="en" sz="4700" dirty="0"/>
              <a:t>BMHP5023</a:t>
            </a:r>
            <a:endParaRPr sz="4700" dirty="0"/>
          </a:p>
          <a:p>
            <a:pPr marL="0" lvl="0" indent="0" algn="l" rtl="0">
              <a:lnSpc>
                <a:spcPct val="100000"/>
              </a:lnSpc>
              <a:spcBef>
                <a:spcPts val="0"/>
              </a:spcBef>
              <a:spcAft>
                <a:spcPts val="0"/>
              </a:spcAft>
              <a:buSzPts val="5200"/>
              <a:buNone/>
            </a:pPr>
            <a:r>
              <a:rPr lang="en" sz="4700" dirty="0">
                <a:solidFill>
                  <a:schemeClr val="dk2"/>
                </a:solidFill>
              </a:rPr>
              <a:t>Introduction to Physiology</a:t>
            </a:r>
            <a:endParaRPr sz="4700" dirty="0">
              <a:solidFill>
                <a:schemeClr val="dk2"/>
              </a:solidFill>
            </a:endParaRPr>
          </a:p>
        </p:txBody>
      </p:sp>
      <p:grpSp>
        <p:nvGrpSpPr>
          <p:cNvPr id="83" name="Google Shape;83;p8"/>
          <p:cNvGrpSpPr/>
          <p:nvPr/>
        </p:nvGrpSpPr>
        <p:grpSpPr>
          <a:xfrm rot="1083497">
            <a:off x="5556563" y="113524"/>
            <a:ext cx="1361692" cy="1675062"/>
            <a:chOff x="-6040512" y="733529"/>
            <a:chExt cx="1401404" cy="1723745"/>
          </a:xfrm>
        </p:grpSpPr>
        <p:sp>
          <p:nvSpPr>
            <p:cNvPr id="84" name="Google Shape;84;p8"/>
            <p:cNvSpPr/>
            <p:nvPr/>
          </p:nvSpPr>
          <p:spPr>
            <a:xfrm>
              <a:off x="-5035046" y="1440650"/>
              <a:ext cx="28404" cy="21198"/>
            </a:xfrm>
            <a:custGeom>
              <a:avLst/>
              <a:gdLst/>
              <a:ahLst/>
              <a:cxnLst/>
              <a:rect l="l" t="t" r="r" b="b"/>
              <a:pathLst>
                <a:path w="812" h="606" extrusionOk="0">
                  <a:moveTo>
                    <a:pt x="444" y="0"/>
                  </a:moveTo>
                  <a:cubicBezTo>
                    <a:pt x="0" y="32"/>
                    <a:pt x="69" y="606"/>
                    <a:pt x="305" y="606"/>
                  </a:cubicBezTo>
                  <a:cubicBezTo>
                    <a:pt x="318" y="606"/>
                    <a:pt x="331" y="604"/>
                    <a:pt x="344" y="601"/>
                  </a:cubicBezTo>
                  <a:cubicBezTo>
                    <a:pt x="511" y="601"/>
                    <a:pt x="811" y="67"/>
                    <a:pt x="511" y="0"/>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 name="Google Shape;85;p8"/>
            <p:cNvSpPr/>
            <p:nvPr/>
          </p:nvSpPr>
          <p:spPr>
            <a:xfrm>
              <a:off x="-4985690" y="1246966"/>
              <a:ext cx="59536" cy="38513"/>
            </a:xfrm>
            <a:custGeom>
              <a:avLst/>
              <a:gdLst/>
              <a:ahLst/>
              <a:cxnLst/>
              <a:rect l="l" t="t" r="r" b="b"/>
              <a:pathLst>
                <a:path w="1702" h="1101" extrusionOk="0">
                  <a:moveTo>
                    <a:pt x="734" y="0"/>
                  </a:moveTo>
                  <a:cubicBezTo>
                    <a:pt x="467" y="34"/>
                    <a:pt x="0" y="467"/>
                    <a:pt x="267" y="867"/>
                  </a:cubicBezTo>
                  <a:cubicBezTo>
                    <a:pt x="334" y="1001"/>
                    <a:pt x="501" y="1101"/>
                    <a:pt x="668" y="1101"/>
                  </a:cubicBezTo>
                  <a:cubicBezTo>
                    <a:pt x="901" y="1068"/>
                    <a:pt x="1168" y="1001"/>
                    <a:pt x="1401" y="934"/>
                  </a:cubicBezTo>
                  <a:cubicBezTo>
                    <a:pt x="1702" y="867"/>
                    <a:pt x="1635" y="434"/>
                    <a:pt x="1468" y="200"/>
                  </a:cubicBezTo>
                  <a:cubicBezTo>
                    <a:pt x="1368" y="67"/>
                    <a:pt x="1201" y="0"/>
                    <a:pt x="1068" y="0"/>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 name="Google Shape;86;p8"/>
            <p:cNvSpPr/>
            <p:nvPr/>
          </p:nvSpPr>
          <p:spPr>
            <a:xfrm>
              <a:off x="-5170034" y="1329798"/>
              <a:ext cx="135373" cy="84057"/>
            </a:xfrm>
            <a:custGeom>
              <a:avLst/>
              <a:gdLst/>
              <a:ahLst/>
              <a:cxnLst/>
              <a:rect l="l" t="t" r="r" b="b"/>
              <a:pathLst>
                <a:path w="3870" h="2403" extrusionOk="0">
                  <a:moveTo>
                    <a:pt x="1234" y="1"/>
                  </a:moveTo>
                  <a:cubicBezTo>
                    <a:pt x="934" y="1"/>
                    <a:pt x="701" y="201"/>
                    <a:pt x="701" y="501"/>
                  </a:cubicBezTo>
                  <a:cubicBezTo>
                    <a:pt x="667" y="935"/>
                    <a:pt x="434" y="834"/>
                    <a:pt x="567" y="1235"/>
                  </a:cubicBezTo>
                  <a:cubicBezTo>
                    <a:pt x="667" y="1668"/>
                    <a:pt x="0" y="1768"/>
                    <a:pt x="100" y="1969"/>
                  </a:cubicBezTo>
                  <a:cubicBezTo>
                    <a:pt x="100" y="2035"/>
                    <a:pt x="133" y="2069"/>
                    <a:pt x="200" y="2069"/>
                  </a:cubicBezTo>
                  <a:cubicBezTo>
                    <a:pt x="211" y="2072"/>
                    <a:pt x="224" y="2074"/>
                    <a:pt x="239" y="2074"/>
                  </a:cubicBezTo>
                  <a:cubicBezTo>
                    <a:pt x="359" y="2074"/>
                    <a:pt x="589" y="1969"/>
                    <a:pt x="767" y="1969"/>
                  </a:cubicBezTo>
                  <a:cubicBezTo>
                    <a:pt x="1067" y="1969"/>
                    <a:pt x="701" y="2369"/>
                    <a:pt x="1067" y="2402"/>
                  </a:cubicBezTo>
                  <a:cubicBezTo>
                    <a:pt x="1434" y="2369"/>
                    <a:pt x="1768" y="2169"/>
                    <a:pt x="2001" y="1902"/>
                  </a:cubicBezTo>
                  <a:cubicBezTo>
                    <a:pt x="2068" y="1768"/>
                    <a:pt x="2202" y="1702"/>
                    <a:pt x="2368" y="1702"/>
                  </a:cubicBezTo>
                  <a:cubicBezTo>
                    <a:pt x="2468" y="1735"/>
                    <a:pt x="2602" y="1768"/>
                    <a:pt x="2702" y="1869"/>
                  </a:cubicBezTo>
                  <a:cubicBezTo>
                    <a:pt x="2902" y="2002"/>
                    <a:pt x="3136" y="2069"/>
                    <a:pt x="3369" y="2069"/>
                  </a:cubicBezTo>
                  <a:cubicBezTo>
                    <a:pt x="3603" y="2069"/>
                    <a:pt x="3803" y="2002"/>
                    <a:pt x="3836" y="1902"/>
                  </a:cubicBezTo>
                  <a:cubicBezTo>
                    <a:pt x="3869" y="1635"/>
                    <a:pt x="3036" y="1535"/>
                    <a:pt x="3069" y="1268"/>
                  </a:cubicBezTo>
                  <a:cubicBezTo>
                    <a:pt x="3136" y="1001"/>
                    <a:pt x="2268" y="801"/>
                    <a:pt x="2001" y="634"/>
                  </a:cubicBezTo>
                  <a:cubicBezTo>
                    <a:pt x="1735" y="468"/>
                    <a:pt x="1301" y="401"/>
                    <a:pt x="1301" y="134"/>
                  </a:cubicBezTo>
                  <a:cubicBezTo>
                    <a:pt x="1334" y="67"/>
                    <a:pt x="1268" y="1"/>
                    <a:pt x="1234" y="1"/>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8"/>
            <p:cNvSpPr/>
            <p:nvPr/>
          </p:nvSpPr>
          <p:spPr>
            <a:xfrm>
              <a:off x="-5111198" y="1419592"/>
              <a:ext cx="48377" cy="24801"/>
            </a:xfrm>
            <a:custGeom>
              <a:avLst/>
              <a:gdLst/>
              <a:ahLst/>
              <a:cxnLst/>
              <a:rect l="l" t="t" r="r" b="b"/>
              <a:pathLst>
                <a:path w="1383" h="709" extrusionOk="0">
                  <a:moveTo>
                    <a:pt x="1218" y="0"/>
                  </a:moveTo>
                  <a:cubicBezTo>
                    <a:pt x="884" y="0"/>
                    <a:pt x="1" y="412"/>
                    <a:pt x="386" y="669"/>
                  </a:cubicBezTo>
                  <a:cubicBezTo>
                    <a:pt x="420" y="703"/>
                    <a:pt x="486" y="703"/>
                    <a:pt x="553" y="703"/>
                  </a:cubicBezTo>
                  <a:cubicBezTo>
                    <a:pt x="574" y="706"/>
                    <a:pt x="596" y="708"/>
                    <a:pt x="618" y="708"/>
                  </a:cubicBezTo>
                  <a:cubicBezTo>
                    <a:pt x="973" y="708"/>
                    <a:pt x="1383" y="226"/>
                    <a:pt x="1320" y="69"/>
                  </a:cubicBezTo>
                  <a:cubicBezTo>
                    <a:pt x="1320" y="35"/>
                    <a:pt x="1287" y="2"/>
                    <a:pt x="1253" y="2"/>
                  </a:cubicBezTo>
                  <a:cubicBezTo>
                    <a:pt x="1242" y="1"/>
                    <a:pt x="1231" y="0"/>
                    <a:pt x="1218" y="0"/>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 name="Google Shape;88;p8"/>
            <p:cNvSpPr/>
            <p:nvPr/>
          </p:nvSpPr>
          <p:spPr>
            <a:xfrm>
              <a:off x="-6040512" y="972128"/>
              <a:ext cx="1401404" cy="1485146"/>
            </a:xfrm>
            <a:custGeom>
              <a:avLst/>
              <a:gdLst/>
              <a:ahLst/>
              <a:cxnLst/>
              <a:rect l="l" t="t" r="r" b="b"/>
              <a:pathLst>
                <a:path w="40063" h="42457" extrusionOk="0">
                  <a:moveTo>
                    <a:pt x="12136" y="0"/>
                  </a:moveTo>
                  <a:cubicBezTo>
                    <a:pt x="11156" y="0"/>
                    <a:pt x="10239" y="625"/>
                    <a:pt x="9908" y="1619"/>
                  </a:cubicBezTo>
                  <a:lnTo>
                    <a:pt x="368" y="30707"/>
                  </a:lnTo>
                  <a:cubicBezTo>
                    <a:pt x="1" y="31874"/>
                    <a:pt x="568" y="33142"/>
                    <a:pt x="1735" y="33609"/>
                  </a:cubicBezTo>
                  <a:lnTo>
                    <a:pt x="22850" y="42282"/>
                  </a:lnTo>
                  <a:cubicBezTo>
                    <a:pt x="23146" y="42400"/>
                    <a:pt x="23451" y="42456"/>
                    <a:pt x="23749" y="42456"/>
                  </a:cubicBezTo>
                  <a:cubicBezTo>
                    <a:pt x="24628" y="42456"/>
                    <a:pt x="25454" y="41969"/>
                    <a:pt x="25852" y="41148"/>
                  </a:cubicBezTo>
                  <a:lnTo>
                    <a:pt x="39462" y="13728"/>
                  </a:lnTo>
                  <a:cubicBezTo>
                    <a:pt x="40063" y="12494"/>
                    <a:pt x="39495" y="11026"/>
                    <a:pt x="38228" y="10492"/>
                  </a:cubicBezTo>
                  <a:lnTo>
                    <a:pt x="13043" y="185"/>
                  </a:lnTo>
                  <a:cubicBezTo>
                    <a:pt x="12745" y="59"/>
                    <a:pt x="12437" y="0"/>
                    <a:pt x="1213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 name="Google Shape;89;p8"/>
            <p:cNvSpPr/>
            <p:nvPr/>
          </p:nvSpPr>
          <p:spPr>
            <a:xfrm>
              <a:off x="-5760462" y="1183232"/>
              <a:ext cx="927670" cy="754169"/>
            </a:xfrm>
            <a:custGeom>
              <a:avLst/>
              <a:gdLst/>
              <a:ahLst/>
              <a:cxnLst/>
              <a:rect l="l" t="t" r="r" b="b"/>
              <a:pathLst>
                <a:path w="26520" h="21560" extrusionOk="0">
                  <a:moveTo>
                    <a:pt x="5634" y="0"/>
                  </a:moveTo>
                  <a:cubicBezTo>
                    <a:pt x="4898" y="0"/>
                    <a:pt x="4203" y="464"/>
                    <a:pt x="3970" y="1188"/>
                  </a:cubicBezTo>
                  <a:lnTo>
                    <a:pt x="301" y="12096"/>
                  </a:lnTo>
                  <a:cubicBezTo>
                    <a:pt x="0" y="12963"/>
                    <a:pt x="434" y="13897"/>
                    <a:pt x="1268" y="14264"/>
                  </a:cubicBezTo>
                  <a:lnTo>
                    <a:pt x="18814" y="21436"/>
                  </a:lnTo>
                  <a:cubicBezTo>
                    <a:pt x="19022" y="21520"/>
                    <a:pt x="19239" y="21559"/>
                    <a:pt x="19453" y="21559"/>
                  </a:cubicBezTo>
                  <a:cubicBezTo>
                    <a:pt x="20096" y="21559"/>
                    <a:pt x="20715" y="21203"/>
                    <a:pt x="21015" y="20602"/>
                  </a:cubicBezTo>
                  <a:lnTo>
                    <a:pt x="26052" y="10262"/>
                  </a:lnTo>
                  <a:cubicBezTo>
                    <a:pt x="26519" y="9328"/>
                    <a:pt x="26086" y="8260"/>
                    <a:pt x="25152" y="7860"/>
                  </a:cubicBezTo>
                  <a:lnTo>
                    <a:pt x="6271" y="121"/>
                  </a:lnTo>
                  <a:cubicBezTo>
                    <a:pt x="6062" y="39"/>
                    <a:pt x="5846" y="0"/>
                    <a:pt x="563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 name="Google Shape;90;p8"/>
            <p:cNvSpPr/>
            <p:nvPr/>
          </p:nvSpPr>
          <p:spPr>
            <a:xfrm>
              <a:off x="-5649610" y="1299471"/>
              <a:ext cx="550760" cy="479611"/>
            </a:xfrm>
            <a:custGeom>
              <a:avLst/>
              <a:gdLst/>
              <a:ahLst/>
              <a:cxnLst/>
              <a:rect l="l" t="t" r="r" b="b"/>
              <a:pathLst>
                <a:path w="15745" h="13711" extrusionOk="0">
                  <a:moveTo>
                    <a:pt x="10875" y="0"/>
                  </a:moveTo>
                  <a:lnTo>
                    <a:pt x="0" y="11709"/>
                  </a:lnTo>
                  <a:lnTo>
                    <a:pt x="4870" y="13710"/>
                  </a:lnTo>
                  <a:lnTo>
                    <a:pt x="15745" y="2002"/>
                  </a:lnTo>
                  <a:lnTo>
                    <a:pt x="10875"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 name="Google Shape;91;p8"/>
            <p:cNvSpPr/>
            <p:nvPr/>
          </p:nvSpPr>
          <p:spPr>
            <a:xfrm>
              <a:off x="-5408073" y="1398639"/>
              <a:ext cx="490105" cy="453935"/>
            </a:xfrm>
            <a:custGeom>
              <a:avLst/>
              <a:gdLst/>
              <a:ahLst/>
              <a:cxnLst/>
              <a:rect l="l" t="t" r="r" b="b"/>
              <a:pathLst>
                <a:path w="14011" h="12977" extrusionOk="0">
                  <a:moveTo>
                    <a:pt x="10875" y="1"/>
                  </a:moveTo>
                  <a:lnTo>
                    <a:pt x="0" y="11709"/>
                  </a:lnTo>
                  <a:lnTo>
                    <a:pt x="3136" y="12977"/>
                  </a:lnTo>
                  <a:lnTo>
                    <a:pt x="14010" y="1268"/>
                  </a:lnTo>
                  <a:lnTo>
                    <a:pt x="10875"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 name="Google Shape;92;p8"/>
            <p:cNvSpPr/>
            <p:nvPr/>
          </p:nvSpPr>
          <p:spPr>
            <a:xfrm>
              <a:off x="-5632120" y="1905044"/>
              <a:ext cx="262560" cy="252066"/>
            </a:xfrm>
            <a:custGeom>
              <a:avLst/>
              <a:gdLst/>
              <a:ahLst/>
              <a:cxnLst/>
              <a:rect l="l" t="t" r="r" b="b"/>
              <a:pathLst>
                <a:path w="7506" h="7206" extrusionOk="0">
                  <a:moveTo>
                    <a:pt x="2035" y="1"/>
                  </a:moveTo>
                  <a:lnTo>
                    <a:pt x="1" y="4971"/>
                  </a:lnTo>
                  <a:lnTo>
                    <a:pt x="5471" y="7206"/>
                  </a:lnTo>
                  <a:lnTo>
                    <a:pt x="7506" y="2236"/>
                  </a:lnTo>
                  <a:lnTo>
                    <a:pt x="2035" y="1"/>
                  </a:ln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 name="Google Shape;93;p8"/>
            <p:cNvSpPr/>
            <p:nvPr/>
          </p:nvSpPr>
          <p:spPr>
            <a:xfrm>
              <a:off x="-5385931" y="2006556"/>
              <a:ext cx="271935" cy="248988"/>
            </a:xfrm>
            <a:custGeom>
              <a:avLst/>
              <a:gdLst/>
              <a:ahLst/>
              <a:cxnLst/>
              <a:rect l="l" t="t" r="r" b="b"/>
              <a:pathLst>
                <a:path w="7774" h="7118" extrusionOk="0">
                  <a:moveTo>
                    <a:pt x="2036" y="1"/>
                  </a:moveTo>
                  <a:lnTo>
                    <a:pt x="1" y="4938"/>
                  </a:lnTo>
                  <a:lnTo>
                    <a:pt x="5171" y="7072"/>
                  </a:lnTo>
                  <a:cubicBezTo>
                    <a:pt x="5255" y="7103"/>
                    <a:pt x="5344" y="7118"/>
                    <a:pt x="5433" y="7118"/>
                  </a:cubicBezTo>
                  <a:cubicBezTo>
                    <a:pt x="5734" y="7118"/>
                    <a:pt x="6036" y="6948"/>
                    <a:pt x="6139" y="6639"/>
                  </a:cubicBezTo>
                  <a:lnTo>
                    <a:pt x="7606" y="3070"/>
                  </a:lnTo>
                  <a:cubicBezTo>
                    <a:pt x="7773" y="2703"/>
                    <a:pt x="7573" y="2269"/>
                    <a:pt x="7206" y="2102"/>
                  </a:cubicBezTo>
                  <a:lnTo>
                    <a:pt x="2036" y="1"/>
                  </a:ln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 name="Google Shape;94;p8"/>
            <p:cNvSpPr/>
            <p:nvPr/>
          </p:nvSpPr>
          <p:spPr>
            <a:xfrm>
              <a:off x="-5886495" y="1807135"/>
              <a:ext cx="270745" cy="249652"/>
            </a:xfrm>
            <a:custGeom>
              <a:avLst/>
              <a:gdLst/>
              <a:ahLst/>
              <a:cxnLst/>
              <a:rect l="l" t="t" r="r" b="b"/>
              <a:pathLst>
                <a:path w="7740" h="7137" extrusionOk="0">
                  <a:moveTo>
                    <a:pt x="2289" y="0"/>
                  </a:moveTo>
                  <a:cubicBezTo>
                    <a:pt x="1995" y="0"/>
                    <a:pt x="1725" y="168"/>
                    <a:pt x="1602" y="465"/>
                  </a:cubicBezTo>
                  <a:lnTo>
                    <a:pt x="134" y="4034"/>
                  </a:lnTo>
                  <a:cubicBezTo>
                    <a:pt x="1" y="4401"/>
                    <a:pt x="168" y="4868"/>
                    <a:pt x="568" y="5001"/>
                  </a:cubicBezTo>
                  <a:lnTo>
                    <a:pt x="5738" y="7136"/>
                  </a:lnTo>
                  <a:lnTo>
                    <a:pt x="7740" y="2166"/>
                  </a:lnTo>
                  <a:lnTo>
                    <a:pt x="2603" y="64"/>
                  </a:lnTo>
                  <a:cubicBezTo>
                    <a:pt x="2498" y="21"/>
                    <a:pt x="2392" y="0"/>
                    <a:pt x="2289"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 name="Google Shape;95;p8"/>
            <p:cNvSpPr/>
            <p:nvPr/>
          </p:nvSpPr>
          <p:spPr>
            <a:xfrm>
              <a:off x="-5305407" y="1103443"/>
              <a:ext cx="297575" cy="175040"/>
            </a:xfrm>
            <a:custGeom>
              <a:avLst/>
              <a:gdLst/>
              <a:ahLst/>
              <a:cxnLst/>
              <a:rect l="l" t="t" r="r" b="b"/>
              <a:pathLst>
                <a:path w="8507" h="5004" extrusionOk="0">
                  <a:moveTo>
                    <a:pt x="734" y="0"/>
                  </a:moveTo>
                  <a:lnTo>
                    <a:pt x="1" y="1802"/>
                  </a:lnTo>
                  <a:lnTo>
                    <a:pt x="7773" y="5004"/>
                  </a:lnTo>
                  <a:lnTo>
                    <a:pt x="8507" y="3203"/>
                  </a:lnTo>
                  <a:lnTo>
                    <a:pt x="734" y="0"/>
                  </a:ln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 name="Google Shape;96;p8"/>
            <p:cNvSpPr/>
            <p:nvPr/>
          </p:nvSpPr>
          <p:spPr>
            <a:xfrm>
              <a:off x="-5238910" y="733529"/>
              <a:ext cx="350115" cy="464464"/>
            </a:xfrm>
            <a:custGeom>
              <a:avLst/>
              <a:gdLst/>
              <a:ahLst/>
              <a:cxnLst/>
              <a:rect l="l" t="t" r="r" b="b"/>
              <a:pathLst>
                <a:path w="10009" h="13278" extrusionOk="0">
                  <a:moveTo>
                    <a:pt x="4538" y="1"/>
                  </a:moveTo>
                  <a:lnTo>
                    <a:pt x="1" y="11042"/>
                  </a:lnTo>
                  <a:lnTo>
                    <a:pt x="5472" y="13277"/>
                  </a:lnTo>
                  <a:lnTo>
                    <a:pt x="10008" y="2236"/>
                  </a:lnTo>
                  <a:lnTo>
                    <a:pt x="4538"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97" name="Google Shape;97;p8"/>
          <p:cNvGrpSpPr/>
          <p:nvPr/>
        </p:nvGrpSpPr>
        <p:grpSpPr>
          <a:xfrm>
            <a:off x="8255635" y="2423850"/>
            <a:ext cx="357775" cy="295791"/>
            <a:chOff x="-783927" y="2108838"/>
            <a:chExt cx="357775" cy="295791"/>
          </a:xfrm>
        </p:grpSpPr>
        <p:sp>
          <p:nvSpPr>
            <p:cNvPr id="98" name="Google Shape;98;p8"/>
            <p:cNvSpPr/>
            <p:nvPr/>
          </p:nvSpPr>
          <p:spPr>
            <a:xfrm>
              <a:off x="-783927" y="2108838"/>
              <a:ext cx="357775" cy="295791"/>
            </a:xfrm>
            <a:custGeom>
              <a:avLst/>
              <a:gdLst/>
              <a:ahLst/>
              <a:cxnLst/>
              <a:rect l="l" t="t" r="r" b="b"/>
              <a:pathLst>
                <a:path w="10228" h="8456" extrusionOk="0">
                  <a:moveTo>
                    <a:pt x="4674" y="1"/>
                  </a:moveTo>
                  <a:cubicBezTo>
                    <a:pt x="3660" y="1"/>
                    <a:pt x="2642" y="369"/>
                    <a:pt x="1835" y="1113"/>
                  </a:cubicBezTo>
                  <a:cubicBezTo>
                    <a:pt x="134" y="2681"/>
                    <a:pt x="1" y="5316"/>
                    <a:pt x="1568" y="7017"/>
                  </a:cubicBezTo>
                  <a:cubicBezTo>
                    <a:pt x="1735" y="7217"/>
                    <a:pt x="1935" y="7384"/>
                    <a:pt x="2135" y="7518"/>
                  </a:cubicBezTo>
                  <a:cubicBezTo>
                    <a:pt x="2962" y="8173"/>
                    <a:pt x="3852" y="8456"/>
                    <a:pt x="4706" y="8456"/>
                  </a:cubicBezTo>
                  <a:cubicBezTo>
                    <a:pt x="7680" y="8456"/>
                    <a:pt x="10227" y="5030"/>
                    <a:pt x="8206" y="1947"/>
                  </a:cubicBezTo>
                  <a:cubicBezTo>
                    <a:pt x="8073" y="1747"/>
                    <a:pt x="7906" y="1547"/>
                    <a:pt x="7739" y="1346"/>
                  </a:cubicBezTo>
                  <a:cubicBezTo>
                    <a:pt x="6916" y="452"/>
                    <a:pt x="5797" y="1"/>
                    <a:pt x="467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 name="Google Shape;99;p8"/>
            <p:cNvSpPr/>
            <p:nvPr/>
          </p:nvSpPr>
          <p:spPr>
            <a:xfrm>
              <a:off x="-745414" y="2137242"/>
              <a:ext cx="248568" cy="234576"/>
            </a:xfrm>
            <a:custGeom>
              <a:avLst/>
              <a:gdLst/>
              <a:ahLst/>
              <a:cxnLst/>
              <a:rect l="l" t="t" r="r" b="b"/>
              <a:pathLst>
                <a:path w="7106" h="6706" extrusionOk="0">
                  <a:moveTo>
                    <a:pt x="6038" y="1"/>
                  </a:moveTo>
                  <a:lnTo>
                    <a:pt x="0" y="5571"/>
                  </a:lnTo>
                  <a:cubicBezTo>
                    <a:pt x="134" y="5805"/>
                    <a:pt x="301" y="6005"/>
                    <a:pt x="467" y="6205"/>
                  </a:cubicBezTo>
                  <a:cubicBezTo>
                    <a:pt x="634" y="6405"/>
                    <a:pt x="834" y="6572"/>
                    <a:pt x="1034" y="6706"/>
                  </a:cubicBezTo>
                  <a:lnTo>
                    <a:pt x="7105" y="1135"/>
                  </a:lnTo>
                  <a:cubicBezTo>
                    <a:pt x="6972" y="935"/>
                    <a:pt x="6805" y="735"/>
                    <a:pt x="6638" y="534"/>
                  </a:cubicBezTo>
                  <a:cubicBezTo>
                    <a:pt x="6472" y="334"/>
                    <a:pt x="6271" y="167"/>
                    <a:pt x="6038"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00" name="Google Shape;100;p8"/>
          <p:cNvSpPr/>
          <p:nvPr/>
        </p:nvSpPr>
        <p:spPr>
          <a:xfrm>
            <a:off x="4105700" y="1501452"/>
            <a:ext cx="230146" cy="230178"/>
          </a:xfrm>
          <a:custGeom>
            <a:avLst/>
            <a:gdLst/>
            <a:ahLst/>
            <a:cxnLst/>
            <a:rect l="l" t="t" r="r" b="b"/>
            <a:pathLst>
              <a:path w="7239" h="7240" extrusionOk="0">
                <a:moveTo>
                  <a:pt x="2869" y="1"/>
                </a:moveTo>
                <a:cubicBezTo>
                  <a:pt x="2536" y="1"/>
                  <a:pt x="2436" y="134"/>
                  <a:pt x="2436" y="435"/>
                </a:cubicBezTo>
                <a:lnTo>
                  <a:pt x="2436" y="2469"/>
                </a:lnTo>
                <a:lnTo>
                  <a:pt x="434" y="2469"/>
                </a:lnTo>
                <a:cubicBezTo>
                  <a:pt x="134" y="2469"/>
                  <a:pt x="0" y="2603"/>
                  <a:pt x="0" y="2903"/>
                </a:cubicBezTo>
                <a:lnTo>
                  <a:pt x="0" y="4304"/>
                </a:lnTo>
                <a:cubicBezTo>
                  <a:pt x="0" y="4638"/>
                  <a:pt x="134" y="4738"/>
                  <a:pt x="434" y="4738"/>
                </a:cubicBezTo>
                <a:lnTo>
                  <a:pt x="2436" y="4738"/>
                </a:lnTo>
                <a:lnTo>
                  <a:pt x="2436" y="6806"/>
                </a:lnTo>
                <a:cubicBezTo>
                  <a:pt x="2436" y="7106"/>
                  <a:pt x="2536" y="7239"/>
                  <a:pt x="2869" y="7239"/>
                </a:cubicBezTo>
                <a:lnTo>
                  <a:pt x="4370" y="7239"/>
                </a:lnTo>
                <a:cubicBezTo>
                  <a:pt x="4704" y="7239"/>
                  <a:pt x="4804" y="7106"/>
                  <a:pt x="4804" y="6806"/>
                </a:cubicBezTo>
                <a:lnTo>
                  <a:pt x="4804" y="4738"/>
                </a:lnTo>
                <a:lnTo>
                  <a:pt x="6805" y="4738"/>
                </a:lnTo>
                <a:cubicBezTo>
                  <a:pt x="7106" y="4738"/>
                  <a:pt x="7239" y="4604"/>
                  <a:pt x="7239" y="4304"/>
                </a:cubicBezTo>
                <a:lnTo>
                  <a:pt x="7239" y="2903"/>
                </a:lnTo>
                <a:cubicBezTo>
                  <a:pt x="7239" y="2603"/>
                  <a:pt x="7106" y="2469"/>
                  <a:pt x="6805" y="2469"/>
                </a:cubicBezTo>
                <a:lnTo>
                  <a:pt x="4804" y="2469"/>
                </a:lnTo>
                <a:lnTo>
                  <a:pt x="4804" y="435"/>
                </a:lnTo>
                <a:cubicBezTo>
                  <a:pt x="4804" y="134"/>
                  <a:pt x="4670" y="1"/>
                  <a:pt x="43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01" name="Google Shape;101;p8"/>
          <p:cNvGrpSpPr/>
          <p:nvPr/>
        </p:nvGrpSpPr>
        <p:grpSpPr>
          <a:xfrm rot="9651258">
            <a:off x="1049652" y="4433144"/>
            <a:ext cx="643548" cy="377045"/>
            <a:chOff x="-1131628" y="1250953"/>
            <a:chExt cx="695437" cy="407447"/>
          </a:xfrm>
        </p:grpSpPr>
        <p:sp>
          <p:nvSpPr>
            <p:cNvPr id="102" name="Google Shape;102;p8"/>
            <p:cNvSpPr/>
            <p:nvPr/>
          </p:nvSpPr>
          <p:spPr>
            <a:xfrm>
              <a:off x="-1131628" y="1250953"/>
              <a:ext cx="695437" cy="407447"/>
            </a:xfrm>
            <a:custGeom>
              <a:avLst/>
              <a:gdLst/>
              <a:ahLst/>
              <a:cxnLst/>
              <a:rect l="l" t="t" r="r" b="b"/>
              <a:pathLst>
                <a:path w="19881" h="11648" extrusionOk="0">
                  <a:moveTo>
                    <a:pt x="15592" y="0"/>
                  </a:moveTo>
                  <a:cubicBezTo>
                    <a:pt x="15168" y="0"/>
                    <a:pt x="14735" y="71"/>
                    <a:pt x="14310" y="220"/>
                  </a:cubicBezTo>
                  <a:lnTo>
                    <a:pt x="3036" y="4256"/>
                  </a:lnTo>
                  <a:cubicBezTo>
                    <a:pt x="1034" y="4956"/>
                    <a:pt x="0" y="7125"/>
                    <a:pt x="701" y="9126"/>
                  </a:cubicBezTo>
                  <a:cubicBezTo>
                    <a:pt x="1252" y="10676"/>
                    <a:pt x="2735" y="11647"/>
                    <a:pt x="4318" y="11647"/>
                  </a:cubicBezTo>
                  <a:cubicBezTo>
                    <a:pt x="4745" y="11647"/>
                    <a:pt x="5179" y="11576"/>
                    <a:pt x="5604" y="11428"/>
                  </a:cubicBezTo>
                  <a:lnTo>
                    <a:pt x="16879" y="7425"/>
                  </a:lnTo>
                  <a:cubicBezTo>
                    <a:pt x="18847" y="6691"/>
                    <a:pt x="19881" y="4523"/>
                    <a:pt x="19180" y="2521"/>
                  </a:cubicBezTo>
                  <a:cubicBezTo>
                    <a:pt x="18629" y="971"/>
                    <a:pt x="17166" y="0"/>
                    <a:pt x="155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 name="Google Shape;103;p8"/>
            <p:cNvSpPr/>
            <p:nvPr/>
          </p:nvSpPr>
          <p:spPr>
            <a:xfrm>
              <a:off x="-1131628" y="1328644"/>
              <a:ext cx="393245" cy="329756"/>
            </a:xfrm>
            <a:custGeom>
              <a:avLst/>
              <a:gdLst/>
              <a:ahLst/>
              <a:cxnLst/>
              <a:rect l="l" t="t" r="r" b="b"/>
              <a:pathLst>
                <a:path w="11242" h="9427" extrusionOk="0">
                  <a:moveTo>
                    <a:pt x="8673" y="0"/>
                  </a:moveTo>
                  <a:lnTo>
                    <a:pt x="3036" y="2035"/>
                  </a:lnTo>
                  <a:cubicBezTo>
                    <a:pt x="1034" y="2735"/>
                    <a:pt x="0" y="4904"/>
                    <a:pt x="701" y="6905"/>
                  </a:cubicBezTo>
                  <a:cubicBezTo>
                    <a:pt x="1252" y="8455"/>
                    <a:pt x="2735" y="9426"/>
                    <a:pt x="4318" y="9426"/>
                  </a:cubicBezTo>
                  <a:cubicBezTo>
                    <a:pt x="4745" y="9426"/>
                    <a:pt x="5179" y="9355"/>
                    <a:pt x="5604" y="9207"/>
                  </a:cubicBezTo>
                  <a:lnTo>
                    <a:pt x="11241" y="7205"/>
                  </a:lnTo>
                  <a:lnTo>
                    <a:pt x="8673"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 name="Google Shape;104;p8"/>
            <p:cNvSpPr/>
            <p:nvPr/>
          </p:nvSpPr>
          <p:spPr>
            <a:xfrm>
              <a:off x="-1033614" y="1304858"/>
              <a:ext cx="460931" cy="190956"/>
            </a:xfrm>
            <a:custGeom>
              <a:avLst/>
              <a:gdLst/>
              <a:ahLst/>
              <a:cxnLst/>
              <a:rect l="l" t="t" r="r" b="b"/>
              <a:pathLst>
                <a:path w="13177" h="5459" extrusionOk="0">
                  <a:moveTo>
                    <a:pt x="12479" y="0"/>
                  </a:moveTo>
                  <a:cubicBezTo>
                    <a:pt x="12400" y="0"/>
                    <a:pt x="12320" y="15"/>
                    <a:pt x="12242" y="46"/>
                  </a:cubicBezTo>
                  <a:lnTo>
                    <a:pt x="500" y="4216"/>
                  </a:lnTo>
                  <a:cubicBezTo>
                    <a:pt x="167" y="4349"/>
                    <a:pt x="0" y="4716"/>
                    <a:pt x="100" y="5050"/>
                  </a:cubicBezTo>
                  <a:cubicBezTo>
                    <a:pt x="205" y="5285"/>
                    <a:pt x="453" y="5459"/>
                    <a:pt x="716" y="5459"/>
                  </a:cubicBezTo>
                  <a:cubicBezTo>
                    <a:pt x="788" y="5459"/>
                    <a:pt x="862" y="5446"/>
                    <a:pt x="934" y="5417"/>
                  </a:cubicBezTo>
                  <a:lnTo>
                    <a:pt x="12676" y="1214"/>
                  </a:lnTo>
                  <a:cubicBezTo>
                    <a:pt x="13009" y="1114"/>
                    <a:pt x="13176" y="747"/>
                    <a:pt x="13076" y="413"/>
                  </a:cubicBezTo>
                  <a:cubicBezTo>
                    <a:pt x="12974" y="158"/>
                    <a:pt x="12735" y="0"/>
                    <a:pt x="12479" y="0"/>
                  </a:cubicBezTo>
                  <a:close/>
                </a:path>
              </a:pathLst>
            </a:custGeom>
            <a:solidFill>
              <a:srgbClr val="FAE9CD">
                <a:alpha val="4862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05" name="Google Shape;105;p8"/>
          <p:cNvGrpSpPr/>
          <p:nvPr/>
        </p:nvGrpSpPr>
        <p:grpSpPr>
          <a:xfrm rot="-7140317">
            <a:off x="5329549" y="3847843"/>
            <a:ext cx="643533" cy="377037"/>
            <a:chOff x="-1131628" y="1250953"/>
            <a:chExt cx="695437" cy="407447"/>
          </a:xfrm>
        </p:grpSpPr>
        <p:sp>
          <p:nvSpPr>
            <p:cNvPr id="106" name="Google Shape;106;p8"/>
            <p:cNvSpPr/>
            <p:nvPr/>
          </p:nvSpPr>
          <p:spPr>
            <a:xfrm>
              <a:off x="-1131628" y="1250953"/>
              <a:ext cx="695437" cy="407447"/>
            </a:xfrm>
            <a:custGeom>
              <a:avLst/>
              <a:gdLst/>
              <a:ahLst/>
              <a:cxnLst/>
              <a:rect l="l" t="t" r="r" b="b"/>
              <a:pathLst>
                <a:path w="19881" h="11648" extrusionOk="0">
                  <a:moveTo>
                    <a:pt x="15592" y="0"/>
                  </a:moveTo>
                  <a:cubicBezTo>
                    <a:pt x="15168" y="0"/>
                    <a:pt x="14735" y="71"/>
                    <a:pt x="14310" y="220"/>
                  </a:cubicBezTo>
                  <a:lnTo>
                    <a:pt x="3036" y="4256"/>
                  </a:lnTo>
                  <a:cubicBezTo>
                    <a:pt x="1034" y="4956"/>
                    <a:pt x="0" y="7125"/>
                    <a:pt x="701" y="9126"/>
                  </a:cubicBezTo>
                  <a:cubicBezTo>
                    <a:pt x="1252" y="10676"/>
                    <a:pt x="2735" y="11647"/>
                    <a:pt x="4318" y="11647"/>
                  </a:cubicBezTo>
                  <a:cubicBezTo>
                    <a:pt x="4745" y="11647"/>
                    <a:pt x="5179" y="11576"/>
                    <a:pt x="5604" y="11428"/>
                  </a:cubicBezTo>
                  <a:lnTo>
                    <a:pt x="16879" y="7425"/>
                  </a:lnTo>
                  <a:cubicBezTo>
                    <a:pt x="18847" y="6691"/>
                    <a:pt x="19881" y="4523"/>
                    <a:pt x="19180" y="2521"/>
                  </a:cubicBezTo>
                  <a:cubicBezTo>
                    <a:pt x="18629" y="971"/>
                    <a:pt x="17166" y="0"/>
                    <a:pt x="155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 name="Google Shape;107;p8"/>
            <p:cNvSpPr/>
            <p:nvPr/>
          </p:nvSpPr>
          <p:spPr>
            <a:xfrm>
              <a:off x="-1131628" y="1328644"/>
              <a:ext cx="393245" cy="329756"/>
            </a:xfrm>
            <a:custGeom>
              <a:avLst/>
              <a:gdLst/>
              <a:ahLst/>
              <a:cxnLst/>
              <a:rect l="l" t="t" r="r" b="b"/>
              <a:pathLst>
                <a:path w="11242" h="9427" extrusionOk="0">
                  <a:moveTo>
                    <a:pt x="8673" y="0"/>
                  </a:moveTo>
                  <a:lnTo>
                    <a:pt x="3036" y="2035"/>
                  </a:lnTo>
                  <a:cubicBezTo>
                    <a:pt x="1034" y="2735"/>
                    <a:pt x="0" y="4904"/>
                    <a:pt x="701" y="6905"/>
                  </a:cubicBezTo>
                  <a:cubicBezTo>
                    <a:pt x="1252" y="8455"/>
                    <a:pt x="2735" y="9426"/>
                    <a:pt x="4318" y="9426"/>
                  </a:cubicBezTo>
                  <a:cubicBezTo>
                    <a:pt x="4745" y="9426"/>
                    <a:pt x="5179" y="9355"/>
                    <a:pt x="5604" y="9207"/>
                  </a:cubicBezTo>
                  <a:lnTo>
                    <a:pt x="11241" y="7205"/>
                  </a:lnTo>
                  <a:lnTo>
                    <a:pt x="8673"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 name="Google Shape;108;p8"/>
            <p:cNvSpPr/>
            <p:nvPr/>
          </p:nvSpPr>
          <p:spPr>
            <a:xfrm>
              <a:off x="-1033614" y="1304858"/>
              <a:ext cx="460931" cy="190956"/>
            </a:xfrm>
            <a:custGeom>
              <a:avLst/>
              <a:gdLst/>
              <a:ahLst/>
              <a:cxnLst/>
              <a:rect l="l" t="t" r="r" b="b"/>
              <a:pathLst>
                <a:path w="13177" h="5459" extrusionOk="0">
                  <a:moveTo>
                    <a:pt x="12479" y="0"/>
                  </a:moveTo>
                  <a:cubicBezTo>
                    <a:pt x="12400" y="0"/>
                    <a:pt x="12320" y="15"/>
                    <a:pt x="12242" y="46"/>
                  </a:cubicBezTo>
                  <a:lnTo>
                    <a:pt x="500" y="4216"/>
                  </a:lnTo>
                  <a:cubicBezTo>
                    <a:pt x="167" y="4349"/>
                    <a:pt x="0" y="4716"/>
                    <a:pt x="100" y="5050"/>
                  </a:cubicBezTo>
                  <a:cubicBezTo>
                    <a:pt x="205" y="5285"/>
                    <a:pt x="453" y="5459"/>
                    <a:pt x="716" y="5459"/>
                  </a:cubicBezTo>
                  <a:cubicBezTo>
                    <a:pt x="788" y="5459"/>
                    <a:pt x="862" y="5446"/>
                    <a:pt x="934" y="5417"/>
                  </a:cubicBezTo>
                  <a:lnTo>
                    <a:pt x="12676" y="1214"/>
                  </a:lnTo>
                  <a:cubicBezTo>
                    <a:pt x="13009" y="1114"/>
                    <a:pt x="13176" y="747"/>
                    <a:pt x="13076" y="413"/>
                  </a:cubicBezTo>
                  <a:cubicBezTo>
                    <a:pt x="12974" y="158"/>
                    <a:pt x="12735" y="0"/>
                    <a:pt x="12479" y="0"/>
                  </a:cubicBezTo>
                  <a:close/>
                </a:path>
              </a:pathLst>
            </a:custGeom>
            <a:solidFill>
              <a:srgbClr val="FAE9CD">
                <a:alpha val="4862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09" name="Google Shape;109;p8"/>
          <p:cNvGrpSpPr/>
          <p:nvPr/>
        </p:nvGrpSpPr>
        <p:grpSpPr>
          <a:xfrm>
            <a:off x="6358316" y="756641"/>
            <a:ext cx="1667923" cy="4618011"/>
            <a:chOff x="6358316" y="756641"/>
            <a:chExt cx="1667923" cy="4618011"/>
          </a:xfrm>
        </p:grpSpPr>
        <p:grpSp>
          <p:nvGrpSpPr>
            <p:cNvPr id="110" name="Google Shape;110;p8"/>
            <p:cNvGrpSpPr/>
            <p:nvPr/>
          </p:nvGrpSpPr>
          <p:grpSpPr>
            <a:xfrm flipH="1">
              <a:off x="6363558" y="756641"/>
              <a:ext cx="1662681" cy="4618011"/>
              <a:chOff x="1183630" y="885542"/>
              <a:chExt cx="1787637" cy="4965069"/>
            </a:xfrm>
          </p:grpSpPr>
          <p:sp>
            <p:nvSpPr>
              <p:cNvPr id="111" name="Google Shape;111;p8"/>
              <p:cNvSpPr/>
              <p:nvPr/>
            </p:nvSpPr>
            <p:spPr>
              <a:xfrm>
                <a:off x="2034070" y="2216492"/>
                <a:ext cx="21870" cy="32758"/>
              </a:xfrm>
              <a:custGeom>
                <a:avLst/>
                <a:gdLst/>
                <a:ahLst/>
                <a:cxnLst/>
                <a:rect l="l" t="t" r="r" b="b"/>
                <a:pathLst>
                  <a:path w="695" h="1041" extrusionOk="0">
                    <a:moveTo>
                      <a:pt x="537" y="1"/>
                    </a:moveTo>
                    <a:cubicBezTo>
                      <a:pt x="459" y="1"/>
                      <a:pt x="441" y="153"/>
                      <a:pt x="228" y="305"/>
                    </a:cubicBezTo>
                    <a:cubicBezTo>
                      <a:pt x="0" y="435"/>
                      <a:pt x="216" y="1040"/>
                      <a:pt x="443" y="1040"/>
                    </a:cubicBezTo>
                    <a:cubicBezTo>
                      <a:pt x="449" y="1040"/>
                      <a:pt x="455" y="1040"/>
                      <a:pt x="461" y="1039"/>
                    </a:cubicBezTo>
                    <a:cubicBezTo>
                      <a:pt x="695" y="972"/>
                      <a:pt x="661" y="5"/>
                      <a:pt x="561" y="5"/>
                    </a:cubicBezTo>
                    <a:cubicBezTo>
                      <a:pt x="552" y="2"/>
                      <a:pt x="545" y="1"/>
                      <a:pt x="537" y="1"/>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 name="Google Shape;112;p8"/>
              <p:cNvSpPr/>
              <p:nvPr/>
            </p:nvSpPr>
            <p:spPr>
              <a:xfrm>
                <a:off x="1927616" y="2281850"/>
                <a:ext cx="18755" cy="11423"/>
              </a:xfrm>
              <a:custGeom>
                <a:avLst/>
                <a:gdLst/>
                <a:ahLst/>
                <a:cxnLst/>
                <a:rect l="l" t="t" r="r" b="b"/>
                <a:pathLst>
                  <a:path w="596" h="363" extrusionOk="0">
                    <a:moveTo>
                      <a:pt x="447" y="0"/>
                    </a:moveTo>
                    <a:cubicBezTo>
                      <a:pt x="273" y="0"/>
                      <a:pt x="1" y="214"/>
                      <a:pt x="75" y="263"/>
                    </a:cubicBezTo>
                    <a:cubicBezTo>
                      <a:pt x="179" y="328"/>
                      <a:pt x="284" y="363"/>
                      <a:pt x="370" y="363"/>
                    </a:cubicBezTo>
                    <a:cubicBezTo>
                      <a:pt x="504" y="363"/>
                      <a:pt x="595" y="279"/>
                      <a:pt x="575" y="96"/>
                    </a:cubicBezTo>
                    <a:cubicBezTo>
                      <a:pt x="558" y="27"/>
                      <a:pt x="509" y="0"/>
                      <a:pt x="447" y="0"/>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 name="Google Shape;113;p8"/>
              <p:cNvSpPr/>
              <p:nvPr/>
            </p:nvSpPr>
            <p:spPr>
              <a:xfrm>
                <a:off x="2284615" y="2367536"/>
                <a:ext cx="52551" cy="11958"/>
              </a:xfrm>
              <a:custGeom>
                <a:avLst/>
                <a:gdLst/>
                <a:ahLst/>
                <a:cxnLst/>
                <a:rect l="l" t="t" r="r" b="b"/>
                <a:pathLst>
                  <a:path w="1670" h="380" extrusionOk="0">
                    <a:moveTo>
                      <a:pt x="315" y="1"/>
                    </a:moveTo>
                    <a:cubicBezTo>
                      <a:pt x="161" y="1"/>
                      <a:pt x="0" y="149"/>
                      <a:pt x="105" y="175"/>
                    </a:cubicBezTo>
                    <a:cubicBezTo>
                      <a:pt x="371" y="275"/>
                      <a:pt x="638" y="342"/>
                      <a:pt x="905" y="375"/>
                    </a:cubicBezTo>
                    <a:cubicBezTo>
                      <a:pt x="935" y="378"/>
                      <a:pt x="966" y="380"/>
                      <a:pt x="996" y="380"/>
                    </a:cubicBezTo>
                    <a:cubicBezTo>
                      <a:pt x="1312" y="380"/>
                      <a:pt x="1669" y="236"/>
                      <a:pt x="1639" y="175"/>
                    </a:cubicBezTo>
                    <a:cubicBezTo>
                      <a:pt x="1639" y="146"/>
                      <a:pt x="1622" y="136"/>
                      <a:pt x="1594" y="136"/>
                    </a:cubicBezTo>
                    <a:cubicBezTo>
                      <a:pt x="1547" y="136"/>
                      <a:pt x="1472" y="161"/>
                      <a:pt x="1400" y="161"/>
                    </a:cubicBezTo>
                    <a:cubicBezTo>
                      <a:pt x="1367" y="161"/>
                      <a:pt x="1335" y="156"/>
                      <a:pt x="1305" y="142"/>
                    </a:cubicBezTo>
                    <a:cubicBezTo>
                      <a:pt x="1261" y="108"/>
                      <a:pt x="1168" y="101"/>
                      <a:pt x="1058" y="101"/>
                    </a:cubicBezTo>
                    <a:cubicBezTo>
                      <a:pt x="970" y="101"/>
                      <a:pt x="871" y="106"/>
                      <a:pt x="777" y="106"/>
                    </a:cubicBezTo>
                    <a:cubicBezTo>
                      <a:pt x="636" y="106"/>
                      <a:pt x="505" y="95"/>
                      <a:pt x="438" y="42"/>
                    </a:cubicBezTo>
                    <a:cubicBezTo>
                      <a:pt x="402" y="13"/>
                      <a:pt x="359" y="1"/>
                      <a:pt x="315" y="1"/>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p8"/>
              <p:cNvSpPr/>
              <p:nvPr/>
            </p:nvSpPr>
            <p:spPr>
              <a:xfrm>
                <a:off x="2435879" y="2363508"/>
                <a:ext cx="44652" cy="22814"/>
              </a:xfrm>
              <a:custGeom>
                <a:avLst/>
                <a:gdLst/>
                <a:ahLst/>
                <a:cxnLst/>
                <a:rect l="l" t="t" r="r" b="b"/>
                <a:pathLst>
                  <a:path w="1419" h="725" extrusionOk="0">
                    <a:moveTo>
                      <a:pt x="1355" y="0"/>
                    </a:moveTo>
                    <a:cubicBezTo>
                      <a:pt x="1333" y="0"/>
                      <a:pt x="1303" y="11"/>
                      <a:pt x="1268" y="36"/>
                    </a:cubicBezTo>
                    <a:cubicBezTo>
                      <a:pt x="1035" y="203"/>
                      <a:pt x="768" y="270"/>
                      <a:pt x="501" y="270"/>
                    </a:cubicBezTo>
                    <a:cubicBezTo>
                      <a:pt x="134" y="270"/>
                      <a:pt x="1" y="537"/>
                      <a:pt x="234" y="670"/>
                    </a:cubicBezTo>
                    <a:cubicBezTo>
                      <a:pt x="304" y="709"/>
                      <a:pt x="382" y="724"/>
                      <a:pt x="462" y="724"/>
                    </a:cubicBezTo>
                    <a:cubicBezTo>
                      <a:pt x="726" y="724"/>
                      <a:pt x="1002" y="555"/>
                      <a:pt x="1002" y="503"/>
                    </a:cubicBezTo>
                    <a:cubicBezTo>
                      <a:pt x="1002" y="403"/>
                      <a:pt x="1102" y="203"/>
                      <a:pt x="1268" y="136"/>
                    </a:cubicBezTo>
                    <a:cubicBezTo>
                      <a:pt x="1417" y="87"/>
                      <a:pt x="1419" y="0"/>
                      <a:pt x="1355" y="0"/>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 name="Google Shape;115;p8"/>
              <p:cNvSpPr/>
              <p:nvPr/>
            </p:nvSpPr>
            <p:spPr>
              <a:xfrm>
                <a:off x="1704259" y="1937501"/>
                <a:ext cx="88203" cy="90217"/>
              </a:xfrm>
              <a:custGeom>
                <a:avLst/>
                <a:gdLst/>
                <a:ahLst/>
                <a:cxnLst/>
                <a:rect l="l" t="t" r="r" b="b"/>
                <a:pathLst>
                  <a:path w="2803" h="2867" extrusionOk="0">
                    <a:moveTo>
                      <a:pt x="2208" y="1"/>
                    </a:moveTo>
                    <a:cubicBezTo>
                      <a:pt x="2028" y="1"/>
                      <a:pt x="1848" y="198"/>
                      <a:pt x="1669" y="198"/>
                    </a:cubicBezTo>
                    <a:lnTo>
                      <a:pt x="1602" y="198"/>
                    </a:lnTo>
                    <a:cubicBezTo>
                      <a:pt x="1505" y="157"/>
                      <a:pt x="1397" y="132"/>
                      <a:pt x="1301" y="132"/>
                    </a:cubicBezTo>
                    <a:cubicBezTo>
                      <a:pt x="1166" y="132"/>
                      <a:pt x="1055" y="181"/>
                      <a:pt x="1035" y="298"/>
                    </a:cubicBezTo>
                    <a:cubicBezTo>
                      <a:pt x="1035" y="498"/>
                      <a:pt x="1302" y="432"/>
                      <a:pt x="1302" y="565"/>
                    </a:cubicBezTo>
                    <a:cubicBezTo>
                      <a:pt x="1302" y="698"/>
                      <a:pt x="1035" y="665"/>
                      <a:pt x="868" y="798"/>
                    </a:cubicBezTo>
                    <a:cubicBezTo>
                      <a:pt x="821" y="830"/>
                      <a:pt x="775" y="841"/>
                      <a:pt x="728" y="841"/>
                    </a:cubicBezTo>
                    <a:cubicBezTo>
                      <a:pt x="612" y="841"/>
                      <a:pt x="496" y="773"/>
                      <a:pt x="380" y="773"/>
                    </a:cubicBezTo>
                    <a:cubicBezTo>
                      <a:pt x="342" y="773"/>
                      <a:pt x="305" y="780"/>
                      <a:pt x="268" y="798"/>
                    </a:cubicBezTo>
                    <a:cubicBezTo>
                      <a:pt x="68" y="865"/>
                      <a:pt x="468" y="999"/>
                      <a:pt x="335" y="1199"/>
                    </a:cubicBezTo>
                    <a:cubicBezTo>
                      <a:pt x="201" y="1399"/>
                      <a:pt x="335" y="1399"/>
                      <a:pt x="601" y="1599"/>
                    </a:cubicBezTo>
                    <a:cubicBezTo>
                      <a:pt x="835" y="1799"/>
                      <a:pt x="435" y="1833"/>
                      <a:pt x="435" y="2066"/>
                    </a:cubicBezTo>
                    <a:cubicBezTo>
                      <a:pt x="435" y="2300"/>
                      <a:pt x="134" y="2266"/>
                      <a:pt x="68" y="2433"/>
                    </a:cubicBezTo>
                    <a:cubicBezTo>
                      <a:pt x="1" y="2566"/>
                      <a:pt x="335" y="2867"/>
                      <a:pt x="635" y="2867"/>
                    </a:cubicBezTo>
                    <a:cubicBezTo>
                      <a:pt x="968" y="2833"/>
                      <a:pt x="1302" y="2700"/>
                      <a:pt x="1569" y="2466"/>
                    </a:cubicBezTo>
                    <a:cubicBezTo>
                      <a:pt x="1667" y="2368"/>
                      <a:pt x="1752" y="2342"/>
                      <a:pt x="1832" y="2342"/>
                    </a:cubicBezTo>
                    <a:cubicBezTo>
                      <a:pt x="1919" y="2342"/>
                      <a:pt x="2000" y="2373"/>
                      <a:pt x="2086" y="2373"/>
                    </a:cubicBezTo>
                    <a:cubicBezTo>
                      <a:pt x="2134" y="2373"/>
                      <a:pt x="2183" y="2363"/>
                      <a:pt x="2236" y="2333"/>
                    </a:cubicBezTo>
                    <a:cubicBezTo>
                      <a:pt x="2503" y="2199"/>
                      <a:pt x="2336" y="1232"/>
                      <a:pt x="2236" y="1032"/>
                    </a:cubicBezTo>
                    <a:cubicBezTo>
                      <a:pt x="2236" y="1032"/>
                      <a:pt x="2236" y="999"/>
                      <a:pt x="2236" y="965"/>
                    </a:cubicBezTo>
                    <a:cubicBezTo>
                      <a:pt x="2269" y="865"/>
                      <a:pt x="2536" y="832"/>
                      <a:pt x="2670" y="698"/>
                    </a:cubicBezTo>
                    <a:cubicBezTo>
                      <a:pt x="2803" y="565"/>
                      <a:pt x="2569" y="265"/>
                      <a:pt x="2369" y="65"/>
                    </a:cubicBezTo>
                    <a:cubicBezTo>
                      <a:pt x="2315" y="18"/>
                      <a:pt x="2262" y="1"/>
                      <a:pt x="2208" y="1"/>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 name="Google Shape;116;p8"/>
              <p:cNvSpPr/>
              <p:nvPr/>
            </p:nvSpPr>
            <p:spPr>
              <a:xfrm>
                <a:off x="1760303" y="1858329"/>
                <a:ext cx="18534" cy="16143"/>
              </a:xfrm>
              <a:custGeom>
                <a:avLst/>
                <a:gdLst/>
                <a:ahLst/>
                <a:cxnLst/>
                <a:rect l="l" t="t" r="r" b="b"/>
                <a:pathLst>
                  <a:path w="589" h="513" extrusionOk="0">
                    <a:moveTo>
                      <a:pt x="486" y="1"/>
                    </a:moveTo>
                    <a:cubicBezTo>
                      <a:pt x="330" y="1"/>
                      <a:pt x="1" y="512"/>
                      <a:pt x="155" y="512"/>
                    </a:cubicBezTo>
                    <a:cubicBezTo>
                      <a:pt x="288" y="512"/>
                      <a:pt x="588" y="112"/>
                      <a:pt x="522" y="12"/>
                    </a:cubicBezTo>
                    <a:cubicBezTo>
                      <a:pt x="511" y="4"/>
                      <a:pt x="500" y="1"/>
                      <a:pt x="486" y="1"/>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8"/>
              <p:cNvSpPr/>
              <p:nvPr/>
            </p:nvSpPr>
            <p:spPr>
              <a:xfrm>
                <a:off x="1766219" y="1847410"/>
                <a:ext cx="154065" cy="215710"/>
              </a:xfrm>
              <a:custGeom>
                <a:avLst/>
                <a:gdLst/>
                <a:ahLst/>
                <a:cxnLst/>
                <a:rect l="l" t="t" r="r" b="b"/>
                <a:pathLst>
                  <a:path w="4896" h="6855" extrusionOk="0">
                    <a:moveTo>
                      <a:pt x="2055" y="1"/>
                    </a:moveTo>
                    <a:cubicBezTo>
                      <a:pt x="1988" y="1"/>
                      <a:pt x="1951" y="170"/>
                      <a:pt x="1868" y="226"/>
                    </a:cubicBezTo>
                    <a:cubicBezTo>
                      <a:pt x="1768" y="259"/>
                      <a:pt x="1668" y="276"/>
                      <a:pt x="1568" y="276"/>
                    </a:cubicBezTo>
                    <a:cubicBezTo>
                      <a:pt x="1468" y="276"/>
                      <a:pt x="1368" y="259"/>
                      <a:pt x="1268" y="226"/>
                    </a:cubicBezTo>
                    <a:cubicBezTo>
                      <a:pt x="1256" y="224"/>
                      <a:pt x="1245" y="224"/>
                      <a:pt x="1234" y="224"/>
                    </a:cubicBezTo>
                    <a:cubicBezTo>
                      <a:pt x="992" y="224"/>
                      <a:pt x="902" y="565"/>
                      <a:pt x="934" y="693"/>
                    </a:cubicBezTo>
                    <a:cubicBezTo>
                      <a:pt x="934" y="859"/>
                      <a:pt x="634" y="960"/>
                      <a:pt x="667" y="1093"/>
                    </a:cubicBezTo>
                    <a:cubicBezTo>
                      <a:pt x="719" y="1170"/>
                      <a:pt x="670" y="1248"/>
                      <a:pt x="600" y="1248"/>
                    </a:cubicBezTo>
                    <a:cubicBezTo>
                      <a:pt x="579" y="1248"/>
                      <a:pt x="556" y="1241"/>
                      <a:pt x="534" y="1226"/>
                    </a:cubicBezTo>
                    <a:cubicBezTo>
                      <a:pt x="483" y="1176"/>
                      <a:pt x="394" y="1048"/>
                      <a:pt x="281" y="1048"/>
                    </a:cubicBezTo>
                    <a:cubicBezTo>
                      <a:pt x="245" y="1048"/>
                      <a:pt x="207" y="1061"/>
                      <a:pt x="167" y="1093"/>
                    </a:cubicBezTo>
                    <a:cubicBezTo>
                      <a:pt x="0" y="1226"/>
                      <a:pt x="367" y="1393"/>
                      <a:pt x="600" y="1427"/>
                    </a:cubicBezTo>
                    <a:cubicBezTo>
                      <a:pt x="801" y="1460"/>
                      <a:pt x="434" y="1593"/>
                      <a:pt x="367" y="1860"/>
                    </a:cubicBezTo>
                    <a:cubicBezTo>
                      <a:pt x="334" y="2094"/>
                      <a:pt x="667" y="1960"/>
                      <a:pt x="667" y="2127"/>
                    </a:cubicBezTo>
                    <a:cubicBezTo>
                      <a:pt x="667" y="2294"/>
                      <a:pt x="200" y="2327"/>
                      <a:pt x="200" y="2461"/>
                    </a:cubicBezTo>
                    <a:cubicBezTo>
                      <a:pt x="200" y="2503"/>
                      <a:pt x="217" y="2520"/>
                      <a:pt x="245" y="2520"/>
                    </a:cubicBezTo>
                    <a:cubicBezTo>
                      <a:pt x="327" y="2520"/>
                      <a:pt x="501" y="2377"/>
                      <a:pt x="600" y="2327"/>
                    </a:cubicBezTo>
                    <a:cubicBezTo>
                      <a:pt x="609" y="2323"/>
                      <a:pt x="617" y="2321"/>
                      <a:pt x="623" y="2321"/>
                    </a:cubicBezTo>
                    <a:cubicBezTo>
                      <a:pt x="703" y="2321"/>
                      <a:pt x="575" y="2667"/>
                      <a:pt x="780" y="2667"/>
                    </a:cubicBezTo>
                    <a:cubicBezTo>
                      <a:pt x="796" y="2667"/>
                      <a:pt x="814" y="2665"/>
                      <a:pt x="834" y="2661"/>
                    </a:cubicBezTo>
                    <a:cubicBezTo>
                      <a:pt x="1122" y="2629"/>
                      <a:pt x="1041" y="2258"/>
                      <a:pt x="1123" y="2258"/>
                    </a:cubicBezTo>
                    <a:cubicBezTo>
                      <a:pt x="1127" y="2258"/>
                      <a:pt x="1130" y="2259"/>
                      <a:pt x="1134" y="2260"/>
                    </a:cubicBezTo>
                    <a:cubicBezTo>
                      <a:pt x="1268" y="2294"/>
                      <a:pt x="1101" y="2461"/>
                      <a:pt x="1201" y="2627"/>
                    </a:cubicBezTo>
                    <a:cubicBezTo>
                      <a:pt x="1268" y="2794"/>
                      <a:pt x="967" y="3061"/>
                      <a:pt x="1001" y="3194"/>
                    </a:cubicBezTo>
                    <a:cubicBezTo>
                      <a:pt x="1001" y="3254"/>
                      <a:pt x="1122" y="3287"/>
                      <a:pt x="1274" y="3287"/>
                    </a:cubicBezTo>
                    <a:cubicBezTo>
                      <a:pt x="1460" y="3287"/>
                      <a:pt x="1691" y="3238"/>
                      <a:pt x="1801" y="3128"/>
                    </a:cubicBezTo>
                    <a:cubicBezTo>
                      <a:pt x="1851" y="3068"/>
                      <a:pt x="1895" y="3044"/>
                      <a:pt x="1928" y="3044"/>
                    </a:cubicBezTo>
                    <a:cubicBezTo>
                      <a:pt x="2007" y="3044"/>
                      <a:pt x="2028" y="3177"/>
                      <a:pt x="1935" y="3295"/>
                    </a:cubicBezTo>
                    <a:cubicBezTo>
                      <a:pt x="1801" y="3395"/>
                      <a:pt x="1868" y="3595"/>
                      <a:pt x="2035" y="3628"/>
                    </a:cubicBezTo>
                    <a:cubicBezTo>
                      <a:pt x="2202" y="3695"/>
                      <a:pt x="2235" y="3695"/>
                      <a:pt x="2168" y="3828"/>
                    </a:cubicBezTo>
                    <a:cubicBezTo>
                      <a:pt x="2102" y="3962"/>
                      <a:pt x="2168" y="4195"/>
                      <a:pt x="2135" y="4329"/>
                    </a:cubicBezTo>
                    <a:cubicBezTo>
                      <a:pt x="2098" y="4384"/>
                      <a:pt x="1930" y="4408"/>
                      <a:pt x="1786" y="4408"/>
                    </a:cubicBezTo>
                    <a:cubicBezTo>
                      <a:pt x="1669" y="4408"/>
                      <a:pt x="1568" y="4392"/>
                      <a:pt x="1568" y="4362"/>
                    </a:cubicBezTo>
                    <a:cubicBezTo>
                      <a:pt x="1556" y="4327"/>
                      <a:pt x="1524" y="4312"/>
                      <a:pt x="1491" y="4312"/>
                    </a:cubicBezTo>
                    <a:cubicBezTo>
                      <a:pt x="1427" y="4312"/>
                      <a:pt x="1358" y="4363"/>
                      <a:pt x="1401" y="4429"/>
                    </a:cubicBezTo>
                    <a:cubicBezTo>
                      <a:pt x="1434" y="4562"/>
                      <a:pt x="1201" y="4662"/>
                      <a:pt x="1234" y="4762"/>
                    </a:cubicBezTo>
                    <a:cubicBezTo>
                      <a:pt x="1234" y="4896"/>
                      <a:pt x="1534" y="4862"/>
                      <a:pt x="1534" y="4996"/>
                    </a:cubicBezTo>
                    <a:cubicBezTo>
                      <a:pt x="1568" y="5129"/>
                      <a:pt x="1334" y="5263"/>
                      <a:pt x="1034" y="5363"/>
                    </a:cubicBezTo>
                    <a:cubicBezTo>
                      <a:pt x="757" y="5446"/>
                      <a:pt x="986" y="5621"/>
                      <a:pt x="1148" y="5621"/>
                    </a:cubicBezTo>
                    <a:cubicBezTo>
                      <a:pt x="1181" y="5621"/>
                      <a:pt x="1212" y="5613"/>
                      <a:pt x="1234" y="5596"/>
                    </a:cubicBezTo>
                    <a:cubicBezTo>
                      <a:pt x="1265" y="5573"/>
                      <a:pt x="1287" y="5564"/>
                      <a:pt x="1305" y="5564"/>
                    </a:cubicBezTo>
                    <a:cubicBezTo>
                      <a:pt x="1366" y="5564"/>
                      <a:pt x="1388" y="5663"/>
                      <a:pt x="1568" y="5663"/>
                    </a:cubicBezTo>
                    <a:cubicBezTo>
                      <a:pt x="1735" y="5663"/>
                      <a:pt x="1855" y="5779"/>
                      <a:pt x="2026" y="5779"/>
                    </a:cubicBezTo>
                    <a:cubicBezTo>
                      <a:pt x="2060" y="5779"/>
                      <a:pt x="2096" y="5774"/>
                      <a:pt x="2135" y="5763"/>
                    </a:cubicBezTo>
                    <a:cubicBezTo>
                      <a:pt x="2201" y="5735"/>
                      <a:pt x="2249" y="5722"/>
                      <a:pt x="2279" y="5722"/>
                    </a:cubicBezTo>
                    <a:cubicBezTo>
                      <a:pt x="2355" y="5722"/>
                      <a:pt x="2321" y="5801"/>
                      <a:pt x="2202" y="5896"/>
                    </a:cubicBezTo>
                    <a:cubicBezTo>
                      <a:pt x="2128" y="5946"/>
                      <a:pt x="2045" y="5959"/>
                      <a:pt x="1961" y="5959"/>
                    </a:cubicBezTo>
                    <a:cubicBezTo>
                      <a:pt x="1869" y="5959"/>
                      <a:pt x="1777" y="5943"/>
                      <a:pt x="1695" y="5943"/>
                    </a:cubicBezTo>
                    <a:cubicBezTo>
                      <a:pt x="1649" y="5943"/>
                      <a:pt x="1606" y="5948"/>
                      <a:pt x="1568" y="5963"/>
                    </a:cubicBezTo>
                    <a:cubicBezTo>
                      <a:pt x="1401" y="6063"/>
                      <a:pt x="734" y="6697"/>
                      <a:pt x="867" y="6830"/>
                    </a:cubicBezTo>
                    <a:cubicBezTo>
                      <a:pt x="879" y="6847"/>
                      <a:pt x="891" y="6855"/>
                      <a:pt x="905" y="6855"/>
                    </a:cubicBezTo>
                    <a:cubicBezTo>
                      <a:pt x="973" y="6855"/>
                      <a:pt x="1080" y="6680"/>
                      <a:pt x="1301" y="6597"/>
                    </a:cubicBezTo>
                    <a:cubicBezTo>
                      <a:pt x="1354" y="6574"/>
                      <a:pt x="1396" y="6565"/>
                      <a:pt x="1432" y="6565"/>
                    </a:cubicBezTo>
                    <a:cubicBezTo>
                      <a:pt x="1555" y="6565"/>
                      <a:pt x="1598" y="6671"/>
                      <a:pt x="1701" y="6697"/>
                    </a:cubicBezTo>
                    <a:cubicBezTo>
                      <a:pt x="1827" y="6697"/>
                      <a:pt x="1834" y="6461"/>
                      <a:pt x="1946" y="6461"/>
                    </a:cubicBezTo>
                    <a:cubicBezTo>
                      <a:pt x="1953" y="6461"/>
                      <a:pt x="1960" y="6462"/>
                      <a:pt x="1968" y="6463"/>
                    </a:cubicBezTo>
                    <a:cubicBezTo>
                      <a:pt x="2054" y="6463"/>
                      <a:pt x="2140" y="6390"/>
                      <a:pt x="2288" y="6390"/>
                    </a:cubicBezTo>
                    <a:cubicBezTo>
                      <a:pt x="2313" y="6390"/>
                      <a:pt x="2340" y="6392"/>
                      <a:pt x="2368" y="6397"/>
                    </a:cubicBezTo>
                    <a:cubicBezTo>
                      <a:pt x="2398" y="6403"/>
                      <a:pt x="2426" y="6405"/>
                      <a:pt x="2454" y="6405"/>
                    </a:cubicBezTo>
                    <a:cubicBezTo>
                      <a:pt x="2582" y="6405"/>
                      <a:pt x="2692" y="6346"/>
                      <a:pt x="2802" y="6263"/>
                    </a:cubicBezTo>
                    <a:cubicBezTo>
                      <a:pt x="2815" y="6255"/>
                      <a:pt x="2830" y="6251"/>
                      <a:pt x="2846" y="6251"/>
                    </a:cubicBezTo>
                    <a:cubicBezTo>
                      <a:pt x="2943" y="6251"/>
                      <a:pt x="3095" y="6376"/>
                      <a:pt x="3192" y="6376"/>
                    </a:cubicBezTo>
                    <a:cubicBezTo>
                      <a:pt x="3208" y="6376"/>
                      <a:pt x="3223" y="6372"/>
                      <a:pt x="3236" y="6363"/>
                    </a:cubicBezTo>
                    <a:cubicBezTo>
                      <a:pt x="3436" y="6297"/>
                      <a:pt x="3636" y="6263"/>
                      <a:pt x="3836" y="6263"/>
                    </a:cubicBezTo>
                    <a:cubicBezTo>
                      <a:pt x="4136" y="6230"/>
                      <a:pt x="4403" y="6097"/>
                      <a:pt x="4603" y="5930"/>
                    </a:cubicBezTo>
                    <a:cubicBezTo>
                      <a:pt x="4703" y="5855"/>
                      <a:pt x="4616" y="5817"/>
                      <a:pt x="4495" y="5817"/>
                    </a:cubicBezTo>
                    <a:cubicBezTo>
                      <a:pt x="4455" y="5817"/>
                      <a:pt x="4412" y="5821"/>
                      <a:pt x="4370" y="5830"/>
                    </a:cubicBezTo>
                    <a:cubicBezTo>
                      <a:pt x="4360" y="5832"/>
                      <a:pt x="4351" y="5833"/>
                      <a:pt x="4342" y="5833"/>
                    </a:cubicBezTo>
                    <a:cubicBezTo>
                      <a:pt x="4238" y="5833"/>
                      <a:pt x="4251" y="5650"/>
                      <a:pt x="4437" y="5496"/>
                    </a:cubicBezTo>
                    <a:cubicBezTo>
                      <a:pt x="4603" y="5329"/>
                      <a:pt x="4870" y="5229"/>
                      <a:pt x="4870" y="4962"/>
                    </a:cubicBezTo>
                    <a:cubicBezTo>
                      <a:pt x="4895" y="4786"/>
                      <a:pt x="4598" y="4648"/>
                      <a:pt x="4422" y="4648"/>
                    </a:cubicBezTo>
                    <a:cubicBezTo>
                      <a:pt x="4364" y="4648"/>
                      <a:pt x="4320" y="4663"/>
                      <a:pt x="4303" y="4696"/>
                    </a:cubicBezTo>
                    <a:cubicBezTo>
                      <a:pt x="4274" y="4754"/>
                      <a:pt x="4238" y="4780"/>
                      <a:pt x="4199" y="4780"/>
                    </a:cubicBezTo>
                    <a:cubicBezTo>
                      <a:pt x="4149" y="4780"/>
                      <a:pt x="4092" y="4737"/>
                      <a:pt x="4036" y="4662"/>
                    </a:cubicBezTo>
                    <a:cubicBezTo>
                      <a:pt x="3936" y="4495"/>
                      <a:pt x="4103" y="4362"/>
                      <a:pt x="4036" y="4362"/>
                    </a:cubicBezTo>
                    <a:cubicBezTo>
                      <a:pt x="3936" y="4295"/>
                      <a:pt x="3836" y="4195"/>
                      <a:pt x="3836" y="4062"/>
                    </a:cubicBezTo>
                    <a:cubicBezTo>
                      <a:pt x="3869" y="3962"/>
                      <a:pt x="3703" y="3461"/>
                      <a:pt x="3436" y="3395"/>
                    </a:cubicBezTo>
                    <a:cubicBezTo>
                      <a:pt x="3169" y="3328"/>
                      <a:pt x="3102" y="2928"/>
                      <a:pt x="3069" y="2727"/>
                    </a:cubicBezTo>
                    <a:cubicBezTo>
                      <a:pt x="3002" y="2494"/>
                      <a:pt x="2835" y="2627"/>
                      <a:pt x="2702" y="2427"/>
                    </a:cubicBezTo>
                    <a:cubicBezTo>
                      <a:pt x="2635" y="2344"/>
                      <a:pt x="2544" y="2319"/>
                      <a:pt x="2452" y="2319"/>
                    </a:cubicBezTo>
                    <a:cubicBezTo>
                      <a:pt x="2360" y="2319"/>
                      <a:pt x="2268" y="2344"/>
                      <a:pt x="2202" y="2361"/>
                    </a:cubicBezTo>
                    <a:cubicBezTo>
                      <a:pt x="2068" y="2361"/>
                      <a:pt x="2202" y="2127"/>
                      <a:pt x="2402" y="1994"/>
                    </a:cubicBezTo>
                    <a:cubicBezTo>
                      <a:pt x="2635" y="1727"/>
                      <a:pt x="2769" y="1393"/>
                      <a:pt x="2802" y="1026"/>
                    </a:cubicBezTo>
                    <a:cubicBezTo>
                      <a:pt x="2802" y="955"/>
                      <a:pt x="2563" y="922"/>
                      <a:pt x="2315" y="922"/>
                    </a:cubicBezTo>
                    <a:cubicBezTo>
                      <a:pt x="2100" y="922"/>
                      <a:pt x="1879" y="946"/>
                      <a:pt x="1801" y="993"/>
                    </a:cubicBezTo>
                    <a:cubicBezTo>
                      <a:pt x="1778" y="1002"/>
                      <a:pt x="1755" y="1006"/>
                      <a:pt x="1732" y="1006"/>
                    </a:cubicBezTo>
                    <a:cubicBezTo>
                      <a:pt x="1594" y="1006"/>
                      <a:pt x="1486" y="850"/>
                      <a:pt x="1601" y="793"/>
                    </a:cubicBezTo>
                    <a:cubicBezTo>
                      <a:pt x="1735" y="726"/>
                      <a:pt x="2035" y="459"/>
                      <a:pt x="2035" y="326"/>
                    </a:cubicBezTo>
                    <a:cubicBezTo>
                      <a:pt x="2035" y="226"/>
                      <a:pt x="2235" y="126"/>
                      <a:pt x="2102" y="26"/>
                    </a:cubicBezTo>
                    <a:cubicBezTo>
                      <a:pt x="2084" y="8"/>
                      <a:pt x="2069" y="1"/>
                      <a:pt x="2055" y="1"/>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 name="Google Shape;118;p8"/>
              <p:cNvSpPr/>
              <p:nvPr/>
            </p:nvSpPr>
            <p:spPr>
              <a:xfrm>
                <a:off x="2621694" y="3229682"/>
                <a:ext cx="130181" cy="246422"/>
              </a:xfrm>
              <a:custGeom>
                <a:avLst/>
                <a:gdLst/>
                <a:ahLst/>
                <a:cxnLst/>
                <a:rect l="l" t="t" r="r" b="b"/>
                <a:pathLst>
                  <a:path w="4137" h="7831" extrusionOk="0">
                    <a:moveTo>
                      <a:pt x="3417" y="1"/>
                    </a:moveTo>
                    <a:cubicBezTo>
                      <a:pt x="3368" y="1"/>
                      <a:pt x="3318" y="214"/>
                      <a:pt x="3269" y="263"/>
                    </a:cubicBezTo>
                    <a:cubicBezTo>
                      <a:pt x="3202" y="364"/>
                      <a:pt x="3169" y="497"/>
                      <a:pt x="3202" y="664"/>
                    </a:cubicBezTo>
                    <a:cubicBezTo>
                      <a:pt x="3202" y="764"/>
                      <a:pt x="3002" y="897"/>
                      <a:pt x="2869" y="897"/>
                    </a:cubicBezTo>
                    <a:cubicBezTo>
                      <a:pt x="2852" y="893"/>
                      <a:pt x="2833" y="891"/>
                      <a:pt x="2815" y="891"/>
                    </a:cubicBezTo>
                    <a:cubicBezTo>
                      <a:pt x="2688" y="891"/>
                      <a:pt x="2544" y="986"/>
                      <a:pt x="2602" y="1131"/>
                    </a:cubicBezTo>
                    <a:cubicBezTo>
                      <a:pt x="2669" y="1331"/>
                      <a:pt x="2502" y="1298"/>
                      <a:pt x="2602" y="1431"/>
                    </a:cubicBezTo>
                    <a:cubicBezTo>
                      <a:pt x="2702" y="1564"/>
                      <a:pt x="2402" y="1765"/>
                      <a:pt x="2168" y="1765"/>
                    </a:cubicBezTo>
                    <a:cubicBezTo>
                      <a:pt x="1944" y="1797"/>
                      <a:pt x="1689" y="2167"/>
                      <a:pt x="1433" y="2167"/>
                    </a:cubicBezTo>
                    <a:cubicBezTo>
                      <a:pt x="1422" y="2167"/>
                      <a:pt x="1412" y="2166"/>
                      <a:pt x="1401" y="2165"/>
                    </a:cubicBezTo>
                    <a:cubicBezTo>
                      <a:pt x="1383" y="2162"/>
                      <a:pt x="1365" y="2161"/>
                      <a:pt x="1347" y="2161"/>
                    </a:cubicBezTo>
                    <a:cubicBezTo>
                      <a:pt x="1150" y="2161"/>
                      <a:pt x="952" y="2302"/>
                      <a:pt x="755" y="2302"/>
                    </a:cubicBezTo>
                    <a:cubicBezTo>
                      <a:pt x="737" y="2302"/>
                      <a:pt x="719" y="2301"/>
                      <a:pt x="701" y="2298"/>
                    </a:cubicBezTo>
                    <a:cubicBezTo>
                      <a:pt x="694" y="2297"/>
                      <a:pt x="687" y="2297"/>
                      <a:pt x="681" y="2297"/>
                    </a:cubicBezTo>
                    <a:cubicBezTo>
                      <a:pt x="509" y="2297"/>
                      <a:pt x="628" y="2742"/>
                      <a:pt x="467" y="3032"/>
                    </a:cubicBezTo>
                    <a:cubicBezTo>
                      <a:pt x="334" y="3366"/>
                      <a:pt x="367" y="3733"/>
                      <a:pt x="534" y="4033"/>
                    </a:cubicBezTo>
                    <a:cubicBezTo>
                      <a:pt x="767" y="4400"/>
                      <a:pt x="734" y="4867"/>
                      <a:pt x="434" y="5134"/>
                    </a:cubicBezTo>
                    <a:cubicBezTo>
                      <a:pt x="100" y="5501"/>
                      <a:pt x="0" y="6034"/>
                      <a:pt x="200" y="6468"/>
                    </a:cubicBezTo>
                    <a:cubicBezTo>
                      <a:pt x="367" y="6801"/>
                      <a:pt x="367" y="7302"/>
                      <a:pt x="567" y="7502"/>
                    </a:cubicBezTo>
                    <a:cubicBezTo>
                      <a:pt x="716" y="7675"/>
                      <a:pt x="1085" y="7830"/>
                      <a:pt x="1334" y="7830"/>
                    </a:cubicBezTo>
                    <a:cubicBezTo>
                      <a:pt x="1420" y="7830"/>
                      <a:pt x="1492" y="7812"/>
                      <a:pt x="1535" y="7769"/>
                    </a:cubicBezTo>
                    <a:cubicBezTo>
                      <a:pt x="1735" y="7602"/>
                      <a:pt x="1901" y="7802"/>
                      <a:pt x="2102" y="7535"/>
                    </a:cubicBezTo>
                    <a:cubicBezTo>
                      <a:pt x="2335" y="7302"/>
                      <a:pt x="2635" y="6068"/>
                      <a:pt x="2902" y="5234"/>
                    </a:cubicBezTo>
                    <a:cubicBezTo>
                      <a:pt x="3169" y="4533"/>
                      <a:pt x="3403" y="3799"/>
                      <a:pt x="3536" y="3065"/>
                    </a:cubicBezTo>
                    <a:cubicBezTo>
                      <a:pt x="3503" y="2832"/>
                      <a:pt x="3703" y="2699"/>
                      <a:pt x="3636" y="2465"/>
                    </a:cubicBezTo>
                    <a:cubicBezTo>
                      <a:pt x="3558" y="2256"/>
                      <a:pt x="3623" y="2046"/>
                      <a:pt x="3703" y="2046"/>
                    </a:cubicBezTo>
                    <a:cubicBezTo>
                      <a:pt x="3725" y="2046"/>
                      <a:pt x="3748" y="2062"/>
                      <a:pt x="3769" y="2098"/>
                    </a:cubicBezTo>
                    <a:cubicBezTo>
                      <a:pt x="3816" y="2191"/>
                      <a:pt x="3877" y="2241"/>
                      <a:pt x="3935" y="2241"/>
                    </a:cubicBezTo>
                    <a:cubicBezTo>
                      <a:pt x="4003" y="2241"/>
                      <a:pt x="4067" y="2174"/>
                      <a:pt x="4103" y="2031"/>
                    </a:cubicBezTo>
                    <a:cubicBezTo>
                      <a:pt x="4136" y="1798"/>
                      <a:pt x="3903" y="1364"/>
                      <a:pt x="3870" y="997"/>
                    </a:cubicBezTo>
                    <a:cubicBezTo>
                      <a:pt x="3870" y="630"/>
                      <a:pt x="3536" y="263"/>
                      <a:pt x="3469" y="97"/>
                    </a:cubicBezTo>
                    <a:cubicBezTo>
                      <a:pt x="3452" y="27"/>
                      <a:pt x="3435" y="1"/>
                      <a:pt x="3417" y="1"/>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 name="Google Shape;119;p8"/>
              <p:cNvSpPr/>
              <p:nvPr/>
            </p:nvSpPr>
            <p:spPr>
              <a:xfrm>
                <a:off x="2026518" y="2256518"/>
                <a:ext cx="32569" cy="46289"/>
              </a:xfrm>
              <a:custGeom>
                <a:avLst/>
                <a:gdLst/>
                <a:ahLst/>
                <a:cxnLst/>
                <a:rect l="l" t="t" r="r" b="b"/>
                <a:pathLst>
                  <a:path w="1035" h="1471" extrusionOk="0">
                    <a:moveTo>
                      <a:pt x="734" y="0"/>
                    </a:moveTo>
                    <a:cubicBezTo>
                      <a:pt x="668" y="0"/>
                      <a:pt x="568" y="34"/>
                      <a:pt x="501" y="67"/>
                    </a:cubicBezTo>
                    <a:cubicBezTo>
                      <a:pt x="434" y="134"/>
                      <a:pt x="368" y="134"/>
                      <a:pt x="301" y="134"/>
                    </a:cubicBezTo>
                    <a:lnTo>
                      <a:pt x="167" y="134"/>
                    </a:lnTo>
                    <a:cubicBezTo>
                      <a:pt x="134" y="134"/>
                      <a:pt x="101" y="134"/>
                      <a:pt x="101" y="167"/>
                    </a:cubicBezTo>
                    <a:cubicBezTo>
                      <a:pt x="1" y="334"/>
                      <a:pt x="368" y="568"/>
                      <a:pt x="301" y="901"/>
                    </a:cubicBezTo>
                    <a:cubicBezTo>
                      <a:pt x="238" y="1186"/>
                      <a:pt x="294" y="1471"/>
                      <a:pt x="443" y="1471"/>
                    </a:cubicBezTo>
                    <a:cubicBezTo>
                      <a:pt x="451" y="1471"/>
                      <a:pt x="459" y="1470"/>
                      <a:pt x="468" y="1468"/>
                    </a:cubicBezTo>
                    <a:cubicBezTo>
                      <a:pt x="468" y="1435"/>
                      <a:pt x="501" y="1435"/>
                      <a:pt x="534" y="1401"/>
                    </a:cubicBezTo>
                    <a:cubicBezTo>
                      <a:pt x="701" y="1235"/>
                      <a:pt x="801" y="1301"/>
                      <a:pt x="901" y="1168"/>
                    </a:cubicBezTo>
                    <a:cubicBezTo>
                      <a:pt x="1001" y="1035"/>
                      <a:pt x="901" y="534"/>
                      <a:pt x="1001" y="267"/>
                    </a:cubicBezTo>
                    <a:cubicBezTo>
                      <a:pt x="1035" y="134"/>
                      <a:pt x="901" y="34"/>
                      <a:pt x="734" y="0"/>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 name="Google Shape;120;p8"/>
              <p:cNvSpPr/>
              <p:nvPr/>
            </p:nvSpPr>
            <p:spPr>
              <a:xfrm>
                <a:off x="2104211" y="2316338"/>
                <a:ext cx="51449" cy="30492"/>
              </a:xfrm>
              <a:custGeom>
                <a:avLst/>
                <a:gdLst/>
                <a:ahLst/>
                <a:cxnLst/>
                <a:rect l="l" t="t" r="r" b="b"/>
                <a:pathLst>
                  <a:path w="1635" h="969" extrusionOk="0">
                    <a:moveTo>
                      <a:pt x="367" y="1"/>
                    </a:moveTo>
                    <a:cubicBezTo>
                      <a:pt x="167" y="1"/>
                      <a:pt x="0" y="168"/>
                      <a:pt x="33" y="268"/>
                    </a:cubicBezTo>
                    <a:cubicBezTo>
                      <a:pt x="100" y="368"/>
                      <a:pt x="200" y="468"/>
                      <a:pt x="634" y="568"/>
                    </a:cubicBezTo>
                    <a:cubicBezTo>
                      <a:pt x="1034" y="668"/>
                      <a:pt x="1067" y="935"/>
                      <a:pt x="1234" y="968"/>
                    </a:cubicBezTo>
                    <a:cubicBezTo>
                      <a:pt x="1434" y="968"/>
                      <a:pt x="1434" y="801"/>
                      <a:pt x="1401" y="568"/>
                    </a:cubicBezTo>
                    <a:cubicBezTo>
                      <a:pt x="1368" y="368"/>
                      <a:pt x="1601" y="101"/>
                      <a:pt x="1635" y="68"/>
                    </a:cubicBezTo>
                    <a:cubicBezTo>
                      <a:pt x="1635" y="34"/>
                      <a:pt x="1601" y="1"/>
                      <a:pt x="1468" y="1"/>
                    </a:cubicBezTo>
                    <a:cubicBezTo>
                      <a:pt x="1368" y="1"/>
                      <a:pt x="1268" y="1"/>
                      <a:pt x="1168" y="34"/>
                    </a:cubicBezTo>
                    <a:cubicBezTo>
                      <a:pt x="1067" y="68"/>
                      <a:pt x="934" y="68"/>
                      <a:pt x="801" y="101"/>
                    </a:cubicBezTo>
                    <a:cubicBezTo>
                      <a:pt x="701" y="101"/>
                      <a:pt x="600" y="68"/>
                      <a:pt x="500" y="34"/>
                    </a:cubicBezTo>
                    <a:cubicBezTo>
                      <a:pt x="467" y="1"/>
                      <a:pt x="400" y="1"/>
                      <a:pt x="367" y="1"/>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 name="Google Shape;121;p8"/>
              <p:cNvSpPr/>
              <p:nvPr/>
            </p:nvSpPr>
            <p:spPr>
              <a:xfrm>
                <a:off x="1183630" y="1965759"/>
                <a:ext cx="1787637" cy="3884852"/>
              </a:xfrm>
              <a:custGeom>
                <a:avLst/>
                <a:gdLst/>
                <a:ahLst/>
                <a:cxnLst/>
                <a:rect l="l" t="t" r="r" b="b"/>
                <a:pathLst>
                  <a:path w="56809" h="123456" extrusionOk="0">
                    <a:moveTo>
                      <a:pt x="21916" y="1"/>
                    </a:moveTo>
                    <a:cubicBezTo>
                      <a:pt x="21916" y="1"/>
                      <a:pt x="4738" y="17146"/>
                      <a:pt x="2736" y="20482"/>
                    </a:cubicBezTo>
                    <a:cubicBezTo>
                      <a:pt x="735" y="23818"/>
                      <a:pt x="134" y="48102"/>
                      <a:pt x="134" y="48102"/>
                    </a:cubicBezTo>
                    <a:cubicBezTo>
                      <a:pt x="1" y="52305"/>
                      <a:pt x="8707" y="64914"/>
                      <a:pt x="8707" y="64914"/>
                    </a:cubicBezTo>
                    <a:lnTo>
                      <a:pt x="2002" y="123456"/>
                    </a:lnTo>
                    <a:lnTo>
                      <a:pt x="52605" y="123456"/>
                    </a:lnTo>
                    <a:lnTo>
                      <a:pt x="47802" y="65514"/>
                    </a:lnTo>
                    <a:cubicBezTo>
                      <a:pt x="47802" y="65514"/>
                      <a:pt x="56808" y="44699"/>
                      <a:pt x="56708" y="41430"/>
                    </a:cubicBezTo>
                    <a:cubicBezTo>
                      <a:pt x="56608" y="38161"/>
                      <a:pt x="54306" y="17513"/>
                      <a:pt x="54306" y="17513"/>
                    </a:cubicBezTo>
                    <a:cubicBezTo>
                      <a:pt x="54306" y="17513"/>
                      <a:pt x="55040" y="11342"/>
                      <a:pt x="53873" y="8974"/>
                    </a:cubicBezTo>
                    <a:cubicBezTo>
                      <a:pt x="52778" y="6814"/>
                      <a:pt x="47746" y="5432"/>
                      <a:pt x="46133" y="5432"/>
                    </a:cubicBezTo>
                    <a:cubicBezTo>
                      <a:pt x="45977" y="5432"/>
                      <a:pt x="45852" y="5445"/>
                      <a:pt x="45767" y="5471"/>
                    </a:cubicBezTo>
                    <a:cubicBezTo>
                      <a:pt x="45300" y="5571"/>
                      <a:pt x="44866" y="5771"/>
                      <a:pt x="44499" y="6072"/>
                    </a:cubicBezTo>
                    <a:cubicBezTo>
                      <a:pt x="44499" y="6072"/>
                      <a:pt x="43265" y="2436"/>
                      <a:pt x="42565" y="1835"/>
                    </a:cubicBezTo>
                    <a:cubicBezTo>
                      <a:pt x="41897" y="1235"/>
                      <a:pt x="36193" y="601"/>
                      <a:pt x="35660" y="601"/>
                    </a:cubicBezTo>
                    <a:cubicBezTo>
                      <a:pt x="35159" y="601"/>
                      <a:pt x="32691" y="2436"/>
                      <a:pt x="32691" y="2436"/>
                    </a:cubicBezTo>
                    <a:cubicBezTo>
                      <a:pt x="32691" y="2436"/>
                      <a:pt x="32324" y="1335"/>
                      <a:pt x="31723" y="968"/>
                    </a:cubicBezTo>
                    <a:cubicBezTo>
                      <a:pt x="31209" y="654"/>
                      <a:pt x="27000" y="266"/>
                      <a:pt x="25656" y="266"/>
                    </a:cubicBezTo>
                    <a:cubicBezTo>
                      <a:pt x="25430" y="266"/>
                      <a:pt x="25286" y="277"/>
                      <a:pt x="25252" y="301"/>
                    </a:cubicBezTo>
                    <a:cubicBezTo>
                      <a:pt x="25052" y="468"/>
                      <a:pt x="23718" y="3036"/>
                      <a:pt x="23718" y="3036"/>
                    </a:cubicBezTo>
                    <a:lnTo>
                      <a:pt x="21916"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 name="Google Shape;122;p8"/>
              <p:cNvSpPr/>
              <p:nvPr/>
            </p:nvSpPr>
            <p:spPr>
              <a:xfrm>
                <a:off x="1622412" y="2606059"/>
                <a:ext cx="234087" cy="462918"/>
              </a:xfrm>
              <a:custGeom>
                <a:avLst/>
                <a:gdLst/>
                <a:ahLst/>
                <a:cxnLst/>
                <a:rect l="l" t="t" r="r" b="b"/>
                <a:pathLst>
                  <a:path w="7439" h="14711" extrusionOk="0">
                    <a:moveTo>
                      <a:pt x="6471" y="0"/>
                    </a:moveTo>
                    <a:lnTo>
                      <a:pt x="0" y="8406"/>
                    </a:lnTo>
                    <a:cubicBezTo>
                      <a:pt x="2702" y="10208"/>
                      <a:pt x="5204" y="12343"/>
                      <a:pt x="7439" y="14711"/>
                    </a:cubicBezTo>
                    <a:lnTo>
                      <a:pt x="6471" y="0"/>
                    </a:lnTo>
                    <a:close/>
                  </a:path>
                </a:pathLst>
              </a:custGeom>
              <a:solidFill>
                <a:srgbClr val="D32A5A">
                  <a:alpha val="16078"/>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 name="Google Shape;123;p8"/>
              <p:cNvSpPr/>
              <p:nvPr/>
            </p:nvSpPr>
            <p:spPr>
              <a:xfrm>
                <a:off x="1971953" y="3124581"/>
                <a:ext cx="684387" cy="574219"/>
              </a:xfrm>
              <a:custGeom>
                <a:avLst/>
                <a:gdLst/>
                <a:ahLst/>
                <a:cxnLst/>
                <a:rect l="l" t="t" r="r" b="b"/>
                <a:pathLst>
                  <a:path w="21749" h="18248" extrusionOk="0">
                    <a:moveTo>
                      <a:pt x="7839" y="1"/>
                    </a:moveTo>
                    <a:cubicBezTo>
                      <a:pt x="7839" y="1"/>
                      <a:pt x="6536" y="4195"/>
                      <a:pt x="2671" y="4195"/>
                    </a:cubicBezTo>
                    <a:cubicBezTo>
                      <a:pt x="1950" y="4195"/>
                      <a:pt x="1140" y="4050"/>
                      <a:pt x="234" y="3704"/>
                    </a:cubicBezTo>
                    <a:lnTo>
                      <a:pt x="0" y="4504"/>
                    </a:lnTo>
                    <a:lnTo>
                      <a:pt x="3136" y="18247"/>
                    </a:lnTo>
                    <a:lnTo>
                      <a:pt x="21749" y="4037"/>
                    </a:lnTo>
                    <a:cubicBezTo>
                      <a:pt x="21749" y="4037"/>
                      <a:pt x="17646" y="3270"/>
                      <a:pt x="16579" y="835"/>
                    </a:cubicBezTo>
                    <a:cubicBezTo>
                      <a:pt x="16579" y="835"/>
                      <a:pt x="14510" y="3904"/>
                      <a:pt x="12742" y="4171"/>
                    </a:cubicBezTo>
                    <a:cubicBezTo>
                      <a:pt x="12627" y="4190"/>
                      <a:pt x="12508" y="4199"/>
                      <a:pt x="12387" y="4199"/>
                    </a:cubicBezTo>
                    <a:cubicBezTo>
                      <a:pt x="10631" y="4199"/>
                      <a:pt x="8432" y="2217"/>
                      <a:pt x="7839" y="1"/>
                    </a:cubicBezTo>
                    <a:close/>
                  </a:path>
                </a:pathLst>
              </a:custGeom>
              <a:solidFill>
                <a:srgbClr val="D32A5A">
                  <a:alpha val="16078"/>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 name="Google Shape;124;p8"/>
              <p:cNvSpPr/>
              <p:nvPr/>
            </p:nvSpPr>
            <p:spPr>
              <a:xfrm>
                <a:off x="1457617" y="885542"/>
                <a:ext cx="489162" cy="1561008"/>
              </a:xfrm>
              <a:custGeom>
                <a:avLst/>
                <a:gdLst/>
                <a:ahLst/>
                <a:cxnLst/>
                <a:rect l="l" t="t" r="r" b="b"/>
                <a:pathLst>
                  <a:path w="15545" h="49607" extrusionOk="0">
                    <a:moveTo>
                      <a:pt x="7424" y="1"/>
                    </a:moveTo>
                    <a:cubicBezTo>
                      <a:pt x="6367" y="1"/>
                      <a:pt x="5273" y="480"/>
                      <a:pt x="4403" y="1772"/>
                    </a:cubicBezTo>
                    <a:cubicBezTo>
                      <a:pt x="2035" y="5341"/>
                      <a:pt x="0" y="49606"/>
                      <a:pt x="0" y="49606"/>
                    </a:cubicBezTo>
                    <a:lnTo>
                      <a:pt x="0" y="49606"/>
                    </a:lnTo>
                    <a:lnTo>
                      <a:pt x="15544" y="47104"/>
                    </a:lnTo>
                    <a:cubicBezTo>
                      <a:pt x="15544" y="47104"/>
                      <a:pt x="11909" y="3873"/>
                      <a:pt x="11075" y="2172"/>
                    </a:cubicBezTo>
                    <a:cubicBezTo>
                      <a:pt x="10570" y="1123"/>
                      <a:pt x="9041" y="1"/>
                      <a:pt x="7424"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 name="Google Shape;125;p8"/>
              <p:cNvSpPr/>
              <p:nvPr/>
            </p:nvSpPr>
            <p:spPr>
              <a:xfrm>
                <a:off x="1570963" y="1098735"/>
                <a:ext cx="246705" cy="403099"/>
              </a:xfrm>
              <a:custGeom>
                <a:avLst/>
                <a:gdLst/>
                <a:ahLst/>
                <a:cxnLst/>
                <a:rect l="l" t="t" r="r" b="b"/>
                <a:pathLst>
                  <a:path w="7840" h="12810" extrusionOk="0">
                    <a:moveTo>
                      <a:pt x="3903" y="0"/>
                    </a:moveTo>
                    <a:cubicBezTo>
                      <a:pt x="3903" y="0"/>
                      <a:pt x="1" y="6739"/>
                      <a:pt x="1" y="8907"/>
                    </a:cubicBezTo>
                    <a:cubicBezTo>
                      <a:pt x="1" y="11075"/>
                      <a:pt x="1735" y="12810"/>
                      <a:pt x="3903" y="12810"/>
                    </a:cubicBezTo>
                    <a:cubicBezTo>
                      <a:pt x="6072" y="12810"/>
                      <a:pt x="7840" y="11075"/>
                      <a:pt x="7840" y="8907"/>
                    </a:cubicBezTo>
                    <a:cubicBezTo>
                      <a:pt x="7840" y="6739"/>
                      <a:pt x="3903" y="0"/>
                      <a:pt x="390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 name="Google Shape;126;p8"/>
              <p:cNvSpPr/>
              <p:nvPr/>
            </p:nvSpPr>
            <p:spPr>
              <a:xfrm>
                <a:off x="1598245" y="1334961"/>
                <a:ext cx="66176" cy="120772"/>
              </a:xfrm>
              <a:custGeom>
                <a:avLst/>
                <a:gdLst/>
                <a:ahLst/>
                <a:cxnLst/>
                <a:rect l="l" t="t" r="r" b="b"/>
                <a:pathLst>
                  <a:path w="2103" h="3838" extrusionOk="0">
                    <a:moveTo>
                      <a:pt x="792" y="1"/>
                    </a:moveTo>
                    <a:cubicBezTo>
                      <a:pt x="587" y="1"/>
                      <a:pt x="384" y="96"/>
                      <a:pt x="268" y="299"/>
                    </a:cubicBezTo>
                    <a:cubicBezTo>
                      <a:pt x="134" y="633"/>
                      <a:pt x="34" y="966"/>
                      <a:pt x="34" y="1300"/>
                    </a:cubicBezTo>
                    <a:cubicBezTo>
                      <a:pt x="1" y="1600"/>
                      <a:pt x="34" y="1900"/>
                      <a:pt x="101" y="2200"/>
                    </a:cubicBezTo>
                    <a:cubicBezTo>
                      <a:pt x="268" y="2834"/>
                      <a:pt x="635" y="3368"/>
                      <a:pt x="1168" y="3768"/>
                    </a:cubicBezTo>
                    <a:cubicBezTo>
                      <a:pt x="1251" y="3809"/>
                      <a:pt x="1359" y="3838"/>
                      <a:pt x="1461" y="3838"/>
                    </a:cubicBezTo>
                    <a:cubicBezTo>
                      <a:pt x="1524" y="3838"/>
                      <a:pt x="1584" y="3827"/>
                      <a:pt x="1635" y="3802"/>
                    </a:cubicBezTo>
                    <a:cubicBezTo>
                      <a:pt x="1802" y="3768"/>
                      <a:pt x="1936" y="3668"/>
                      <a:pt x="2036" y="3535"/>
                    </a:cubicBezTo>
                    <a:cubicBezTo>
                      <a:pt x="2102" y="3401"/>
                      <a:pt x="2102" y="3235"/>
                      <a:pt x="2069" y="3068"/>
                    </a:cubicBezTo>
                    <a:cubicBezTo>
                      <a:pt x="2002" y="2901"/>
                      <a:pt x="1902" y="2768"/>
                      <a:pt x="1769" y="2701"/>
                    </a:cubicBezTo>
                    <a:lnTo>
                      <a:pt x="1769" y="2701"/>
                    </a:lnTo>
                    <a:cubicBezTo>
                      <a:pt x="1807" y="2720"/>
                      <a:pt x="1846" y="2739"/>
                      <a:pt x="1852" y="2739"/>
                    </a:cubicBezTo>
                    <a:cubicBezTo>
                      <a:pt x="1857" y="2739"/>
                      <a:pt x="1844" y="2729"/>
                      <a:pt x="1802" y="2701"/>
                    </a:cubicBezTo>
                    <a:lnTo>
                      <a:pt x="1769" y="2634"/>
                    </a:lnTo>
                    <a:lnTo>
                      <a:pt x="1635" y="2534"/>
                    </a:lnTo>
                    <a:cubicBezTo>
                      <a:pt x="1613" y="2511"/>
                      <a:pt x="1560" y="2428"/>
                      <a:pt x="1559" y="2428"/>
                    </a:cubicBezTo>
                    <a:lnTo>
                      <a:pt x="1559" y="2428"/>
                    </a:lnTo>
                    <a:cubicBezTo>
                      <a:pt x="1558" y="2428"/>
                      <a:pt x="1570" y="2447"/>
                      <a:pt x="1602" y="2501"/>
                    </a:cubicBezTo>
                    <a:lnTo>
                      <a:pt x="1502" y="2367"/>
                    </a:lnTo>
                    <a:cubicBezTo>
                      <a:pt x="1469" y="2267"/>
                      <a:pt x="1402" y="2200"/>
                      <a:pt x="1369" y="2100"/>
                    </a:cubicBezTo>
                    <a:lnTo>
                      <a:pt x="1369" y="2034"/>
                    </a:lnTo>
                    <a:cubicBezTo>
                      <a:pt x="1335" y="2000"/>
                      <a:pt x="1335" y="1934"/>
                      <a:pt x="1302" y="1867"/>
                    </a:cubicBezTo>
                    <a:cubicBezTo>
                      <a:pt x="1302" y="1800"/>
                      <a:pt x="1302" y="1767"/>
                      <a:pt x="1268" y="1700"/>
                    </a:cubicBezTo>
                    <a:lnTo>
                      <a:pt x="1268" y="1667"/>
                    </a:lnTo>
                    <a:cubicBezTo>
                      <a:pt x="1268" y="1567"/>
                      <a:pt x="1268" y="1467"/>
                      <a:pt x="1268" y="1366"/>
                    </a:cubicBezTo>
                    <a:cubicBezTo>
                      <a:pt x="1268" y="1321"/>
                      <a:pt x="1284" y="1213"/>
                      <a:pt x="1283" y="1213"/>
                    </a:cubicBezTo>
                    <a:lnTo>
                      <a:pt x="1283" y="1213"/>
                    </a:lnTo>
                    <a:cubicBezTo>
                      <a:pt x="1283" y="1213"/>
                      <a:pt x="1279" y="1236"/>
                      <a:pt x="1268" y="1300"/>
                    </a:cubicBezTo>
                    <a:cubicBezTo>
                      <a:pt x="1268" y="1266"/>
                      <a:pt x="1268" y="1200"/>
                      <a:pt x="1302" y="1166"/>
                    </a:cubicBezTo>
                    <a:cubicBezTo>
                      <a:pt x="1335" y="1100"/>
                      <a:pt x="1335" y="1066"/>
                      <a:pt x="1335" y="1000"/>
                    </a:cubicBezTo>
                    <a:cubicBezTo>
                      <a:pt x="1359" y="976"/>
                      <a:pt x="1400" y="867"/>
                      <a:pt x="1385" y="867"/>
                    </a:cubicBezTo>
                    <a:cubicBezTo>
                      <a:pt x="1382" y="867"/>
                      <a:pt x="1375" y="873"/>
                      <a:pt x="1365" y="886"/>
                    </a:cubicBezTo>
                    <a:lnTo>
                      <a:pt x="1365" y="886"/>
                    </a:lnTo>
                    <a:cubicBezTo>
                      <a:pt x="1435" y="762"/>
                      <a:pt x="1431" y="614"/>
                      <a:pt x="1402" y="466"/>
                    </a:cubicBezTo>
                    <a:cubicBezTo>
                      <a:pt x="1326" y="164"/>
                      <a:pt x="1058" y="1"/>
                      <a:pt x="792" y="1"/>
                    </a:cubicBezTo>
                    <a:close/>
                  </a:path>
                </a:pathLst>
              </a:custGeom>
              <a:solidFill>
                <a:srgbClr val="FAE9CD">
                  <a:alpha val="4862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 name="Google Shape;127;p8"/>
              <p:cNvSpPr/>
              <p:nvPr/>
            </p:nvSpPr>
            <p:spPr>
              <a:xfrm>
                <a:off x="1483830" y="2038071"/>
                <a:ext cx="1377207" cy="1709000"/>
              </a:xfrm>
              <a:custGeom>
                <a:avLst/>
                <a:gdLst/>
                <a:ahLst/>
                <a:cxnLst/>
                <a:rect l="l" t="t" r="r" b="b"/>
                <a:pathLst>
                  <a:path w="43766" h="54310" extrusionOk="0">
                    <a:moveTo>
                      <a:pt x="10408" y="19385"/>
                    </a:moveTo>
                    <a:lnTo>
                      <a:pt x="10408" y="19385"/>
                    </a:lnTo>
                    <a:cubicBezTo>
                      <a:pt x="10375" y="22787"/>
                      <a:pt x="10609" y="26223"/>
                      <a:pt x="11076" y="29592"/>
                    </a:cubicBezTo>
                    <a:cubicBezTo>
                      <a:pt x="11176" y="30259"/>
                      <a:pt x="11276" y="30893"/>
                      <a:pt x="11376" y="31560"/>
                    </a:cubicBezTo>
                    <a:cubicBezTo>
                      <a:pt x="10675" y="30793"/>
                      <a:pt x="9941" y="30059"/>
                      <a:pt x="9141" y="29392"/>
                    </a:cubicBezTo>
                    <a:cubicBezTo>
                      <a:pt x="7873" y="28291"/>
                      <a:pt x="6506" y="27357"/>
                      <a:pt x="5038" y="26557"/>
                    </a:cubicBezTo>
                    <a:cubicBezTo>
                      <a:pt x="6639" y="24555"/>
                      <a:pt x="8173" y="22520"/>
                      <a:pt x="9675" y="20452"/>
                    </a:cubicBezTo>
                    <a:cubicBezTo>
                      <a:pt x="9908" y="20085"/>
                      <a:pt x="10175" y="19752"/>
                      <a:pt x="10408" y="19385"/>
                    </a:cubicBezTo>
                    <a:close/>
                    <a:moveTo>
                      <a:pt x="13940" y="0"/>
                    </a:moveTo>
                    <a:cubicBezTo>
                      <a:pt x="12480" y="0"/>
                      <a:pt x="11138" y="810"/>
                      <a:pt x="10008" y="1672"/>
                    </a:cubicBezTo>
                    <a:cubicBezTo>
                      <a:pt x="8540" y="2806"/>
                      <a:pt x="7139" y="4040"/>
                      <a:pt x="5705" y="5241"/>
                    </a:cubicBezTo>
                    <a:lnTo>
                      <a:pt x="1269" y="8911"/>
                    </a:lnTo>
                    <a:lnTo>
                      <a:pt x="201" y="9845"/>
                    </a:lnTo>
                    <a:cubicBezTo>
                      <a:pt x="1" y="10045"/>
                      <a:pt x="1" y="10345"/>
                      <a:pt x="201" y="10578"/>
                    </a:cubicBezTo>
                    <a:cubicBezTo>
                      <a:pt x="301" y="10678"/>
                      <a:pt x="435" y="10729"/>
                      <a:pt x="568" y="10729"/>
                    </a:cubicBezTo>
                    <a:cubicBezTo>
                      <a:pt x="701" y="10729"/>
                      <a:pt x="835" y="10678"/>
                      <a:pt x="935" y="10578"/>
                    </a:cubicBezTo>
                    <a:lnTo>
                      <a:pt x="9408" y="3507"/>
                    </a:lnTo>
                    <a:cubicBezTo>
                      <a:pt x="10542" y="2539"/>
                      <a:pt x="11776" y="1439"/>
                      <a:pt x="13310" y="1105"/>
                    </a:cubicBezTo>
                    <a:cubicBezTo>
                      <a:pt x="13517" y="1059"/>
                      <a:pt x="13724" y="1037"/>
                      <a:pt x="13928" y="1037"/>
                    </a:cubicBezTo>
                    <a:cubicBezTo>
                      <a:pt x="14909" y="1037"/>
                      <a:pt x="15827" y="1550"/>
                      <a:pt x="16379" y="2406"/>
                    </a:cubicBezTo>
                    <a:cubicBezTo>
                      <a:pt x="18147" y="5008"/>
                      <a:pt x="16579" y="8043"/>
                      <a:pt x="15145" y="10378"/>
                    </a:cubicBezTo>
                    <a:cubicBezTo>
                      <a:pt x="13310" y="13347"/>
                      <a:pt x="11409" y="16216"/>
                      <a:pt x="9408" y="19051"/>
                    </a:cubicBezTo>
                    <a:cubicBezTo>
                      <a:pt x="7373" y="21887"/>
                      <a:pt x="5271" y="24622"/>
                      <a:pt x="3103" y="27290"/>
                    </a:cubicBezTo>
                    <a:lnTo>
                      <a:pt x="2269" y="28324"/>
                    </a:lnTo>
                    <a:cubicBezTo>
                      <a:pt x="2069" y="28525"/>
                      <a:pt x="2069" y="28858"/>
                      <a:pt x="2269" y="29058"/>
                    </a:cubicBezTo>
                    <a:cubicBezTo>
                      <a:pt x="2369" y="29158"/>
                      <a:pt x="2503" y="29208"/>
                      <a:pt x="2636" y="29208"/>
                    </a:cubicBezTo>
                    <a:cubicBezTo>
                      <a:pt x="2770" y="29208"/>
                      <a:pt x="2903" y="29158"/>
                      <a:pt x="3003" y="29058"/>
                    </a:cubicBezTo>
                    <a:cubicBezTo>
                      <a:pt x="3470" y="28491"/>
                      <a:pt x="3937" y="27924"/>
                      <a:pt x="4371" y="27390"/>
                    </a:cubicBezTo>
                    <a:lnTo>
                      <a:pt x="4471" y="27424"/>
                    </a:lnTo>
                    <a:cubicBezTo>
                      <a:pt x="7006" y="28825"/>
                      <a:pt x="9274" y="30659"/>
                      <a:pt x="11142" y="32861"/>
                    </a:cubicBezTo>
                    <a:cubicBezTo>
                      <a:pt x="12977" y="35029"/>
                      <a:pt x="14445" y="37531"/>
                      <a:pt x="15445" y="40200"/>
                    </a:cubicBezTo>
                    <a:cubicBezTo>
                      <a:pt x="16980" y="44469"/>
                      <a:pt x="17714" y="49273"/>
                      <a:pt x="17947" y="53809"/>
                    </a:cubicBezTo>
                    <a:cubicBezTo>
                      <a:pt x="17964" y="54143"/>
                      <a:pt x="18239" y="54310"/>
                      <a:pt x="18506" y="54310"/>
                    </a:cubicBezTo>
                    <a:cubicBezTo>
                      <a:pt x="18773" y="54310"/>
                      <a:pt x="19031" y="54143"/>
                      <a:pt x="19015" y="53809"/>
                    </a:cubicBezTo>
                    <a:cubicBezTo>
                      <a:pt x="18814" y="50340"/>
                      <a:pt x="18314" y="46871"/>
                      <a:pt x="17413" y="43502"/>
                    </a:cubicBezTo>
                    <a:cubicBezTo>
                      <a:pt x="17113" y="41901"/>
                      <a:pt x="16646" y="40366"/>
                      <a:pt x="16012" y="38865"/>
                    </a:cubicBezTo>
                    <a:lnTo>
                      <a:pt x="16012" y="38865"/>
                    </a:lnTo>
                    <a:cubicBezTo>
                      <a:pt x="16750" y="39187"/>
                      <a:pt x="17540" y="39347"/>
                      <a:pt x="18330" y="39347"/>
                    </a:cubicBezTo>
                    <a:cubicBezTo>
                      <a:pt x="18934" y="39347"/>
                      <a:pt x="19537" y="39253"/>
                      <a:pt x="20115" y="39065"/>
                    </a:cubicBezTo>
                    <a:cubicBezTo>
                      <a:pt x="21650" y="38532"/>
                      <a:pt x="22851" y="37364"/>
                      <a:pt x="23418" y="35830"/>
                    </a:cubicBezTo>
                    <a:cubicBezTo>
                      <a:pt x="23918" y="37164"/>
                      <a:pt x="24885" y="38265"/>
                      <a:pt x="26186" y="38865"/>
                    </a:cubicBezTo>
                    <a:cubicBezTo>
                      <a:pt x="26687" y="39106"/>
                      <a:pt x="27235" y="39226"/>
                      <a:pt x="27795" y="39226"/>
                    </a:cubicBezTo>
                    <a:cubicBezTo>
                      <a:pt x="28169" y="39226"/>
                      <a:pt x="28548" y="39172"/>
                      <a:pt x="28922" y="39065"/>
                    </a:cubicBezTo>
                    <a:cubicBezTo>
                      <a:pt x="29822" y="38799"/>
                      <a:pt x="30656" y="38265"/>
                      <a:pt x="31257" y="37531"/>
                    </a:cubicBezTo>
                    <a:cubicBezTo>
                      <a:pt x="31590" y="37131"/>
                      <a:pt x="31857" y="36730"/>
                      <a:pt x="32091" y="36297"/>
                    </a:cubicBezTo>
                    <a:cubicBezTo>
                      <a:pt x="33125" y="37498"/>
                      <a:pt x="34292" y="38665"/>
                      <a:pt x="35893" y="38999"/>
                    </a:cubicBezTo>
                    <a:cubicBezTo>
                      <a:pt x="36159" y="39068"/>
                      <a:pt x="36433" y="39101"/>
                      <a:pt x="36710" y="39101"/>
                    </a:cubicBezTo>
                    <a:cubicBezTo>
                      <a:pt x="37231" y="39101"/>
                      <a:pt x="37760" y="38983"/>
                      <a:pt x="38262" y="38765"/>
                    </a:cubicBezTo>
                    <a:cubicBezTo>
                      <a:pt x="38862" y="38432"/>
                      <a:pt x="39396" y="37998"/>
                      <a:pt x="39796" y="37398"/>
                    </a:cubicBezTo>
                    <a:cubicBezTo>
                      <a:pt x="40663" y="36230"/>
                      <a:pt x="41064" y="34762"/>
                      <a:pt x="41431" y="33361"/>
                    </a:cubicBezTo>
                    <a:cubicBezTo>
                      <a:pt x="41931" y="31527"/>
                      <a:pt x="42365" y="29692"/>
                      <a:pt x="42765" y="27824"/>
                    </a:cubicBezTo>
                    <a:cubicBezTo>
                      <a:pt x="43165" y="25723"/>
                      <a:pt x="43499" y="23588"/>
                      <a:pt x="43766" y="21453"/>
                    </a:cubicBezTo>
                    <a:cubicBezTo>
                      <a:pt x="43766" y="21153"/>
                      <a:pt x="43532" y="20919"/>
                      <a:pt x="43265" y="20919"/>
                    </a:cubicBezTo>
                    <a:cubicBezTo>
                      <a:pt x="42965" y="20919"/>
                      <a:pt x="42731" y="21153"/>
                      <a:pt x="42731" y="21420"/>
                    </a:cubicBezTo>
                    <a:cubicBezTo>
                      <a:pt x="42298" y="24955"/>
                      <a:pt x="41631" y="28425"/>
                      <a:pt x="40763" y="31860"/>
                    </a:cubicBezTo>
                    <a:cubicBezTo>
                      <a:pt x="40396" y="33261"/>
                      <a:pt x="40096" y="34762"/>
                      <a:pt x="39396" y="36063"/>
                    </a:cubicBezTo>
                    <a:cubicBezTo>
                      <a:pt x="38862" y="37131"/>
                      <a:pt x="37995" y="38065"/>
                      <a:pt x="36694" y="38065"/>
                    </a:cubicBezTo>
                    <a:cubicBezTo>
                      <a:pt x="34893" y="38031"/>
                      <a:pt x="33625" y="36497"/>
                      <a:pt x="32591" y="35229"/>
                    </a:cubicBezTo>
                    <a:cubicBezTo>
                      <a:pt x="32958" y="34062"/>
                      <a:pt x="33258" y="32861"/>
                      <a:pt x="33458" y="31627"/>
                    </a:cubicBezTo>
                    <a:cubicBezTo>
                      <a:pt x="33892" y="29258"/>
                      <a:pt x="34292" y="26923"/>
                      <a:pt x="34659" y="24555"/>
                    </a:cubicBezTo>
                    <a:cubicBezTo>
                      <a:pt x="35460" y="19785"/>
                      <a:pt x="36160" y="15015"/>
                      <a:pt x="36761" y="10245"/>
                    </a:cubicBezTo>
                    <a:cubicBezTo>
                      <a:pt x="36827" y="9678"/>
                      <a:pt x="36894" y="9077"/>
                      <a:pt x="36961" y="8510"/>
                    </a:cubicBezTo>
                    <a:cubicBezTo>
                      <a:pt x="36961" y="8210"/>
                      <a:pt x="36727" y="7977"/>
                      <a:pt x="36460" y="7977"/>
                    </a:cubicBezTo>
                    <a:cubicBezTo>
                      <a:pt x="36160" y="7977"/>
                      <a:pt x="35927" y="8210"/>
                      <a:pt x="35927" y="8510"/>
                    </a:cubicBezTo>
                    <a:cubicBezTo>
                      <a:pt x="35360" y="13114"/>
                      <a:pt x="34692" y="17684"/>
                      <a:pt x="33959" y="22253"/>
                    </a:cubicBezTo>
                    <a:cubicBezTo>
                      <a:pt x="33592" y="24555"/>
                      <a:pt x="33225" y="26823"/>
                      <a:pt x="32824" y="29092"/>
                    </a:cubicBezTo>
                    <a:cubicBezTo>
                      <a:pt x="32624" y="30226"/>
                      <a:pt x="32424" y="31327"/>
                      <a:pt x="32224" y="32461"/>
                    </a:cubicBezTo>
                    <a:cubicBezTo>
                      <a:pt x="32057" y="33428"/>
                      <a:pt x="31757" y="34395"/>
                      <a:pt x="31390" y="35329"/>
                    </a:cubicBezTo>
                    <a:cubicBezTo>
                      <a:pt x="30732" y="36739"/>
                      <a:pt x="29427" y="38150"/>
                      <a:pt x="27778" y="38150"/>
                    </a:cubicBezTo>
                    <a:cubicBezTo>
                      <a:pt x="27671" y="38150"/>
                      <a:pt x="27563" y="38144"/>
                      <a:pt x="27454" y="38131"/>
                    </a:cubicBezTo>
                    <a:cubicBezTo>
                      <a:pt x="25786" y="37931"/>
                      <a:pt x="24619" y="36397"/>
                      <a:pt x="24152" y="34896"/>
                    </a:cubicBezTo>
                    <a:cubicBezTo>
                      <a:pt x="23885" y="33862"/>
                      <a:pt x="23718" y="32828"/>
                      <a:pt x="23751" y="31760"/>
                    </a:cubicBezTo>
                    <a:cubicBezTo>
                      <a:pt x="23718" y="30626"/>
                      <a:pt x="23751" y="29525"/>
                      <a:pt x="23751" y="28391"/>
                    </a:cubicBezTo>
                    <a:lnTo>
                      <a:pt x="23751" y="21386"/>
                    </a:lnTo>
                    <a:lnTo>
                      <a:pt x="23751" y="7409"/>
                    </a:lnTo>
                    <a:lnTo>
                      <a:pt x="23751" y="5708"/>
                    </a:lnTo>
                    <a:cubicBezTo>
                      <a:pt x="23751" y="5358"/>
                      <a:pt x="23484" y="5183"/>
                      <a:pt x="23218" y="5183"/>
                    </a:cubicBezTo>
                    <a:cubicBezTo>
                      <a:pt x="22951" y="5183"/>
                      <a:pt x="22684" y="5358"/>
                      <a:pt x="22684" y="5708"/>
                    </a:cubicBezTo>
                    <a:lnTo>
                      <a:pt x="22684" y="20219"/>
                    </a:lnTo>
                    <a:lnTo>
                      <a:pt x="22684" y="27424"/>
                    </a:lnTo>
                    <a:lnTo>
                      <a:pt x="22684" y="31026"/>
                    </a:lnTo>
                    <a:cubicBezTo>
                      <a:pt x="22684" y="32928"/>
                      <a:pt x="22984" y="35196"/>
                      <a:pt x="21683" y="36764"/>
                    </a:cubicBezTo>
                    <a:cubicBezTo>
                      <a:pt x="20857" y="37738"/>
                      <a:pt x="19639" y="38294"/>
                      <a:pt x="18376" y="38294"/>
                    </a:cubicBezTo>
                    <a:cubicBezTo>
                      <a:pt x="18212" y="38294"/>
                      <a:pt x="18046" y="38284"/>
                      <a:pt x="17880" y="38265"/>
                    </a:cubicBezTo>
                    <a:cubicBezTo>
                      <a:pt x="17113" y="38198"/>
                      <a:pt x="15846" y="37865"/>
                      <a:pt x="15279" y="37264"/>
                    </a:cubicBezTo>
                    <a:cubicBezTo>
                      <a:pt x="15078" y="36931"/>
                      <a:pt x="14878" y="36630"/>
                      <a:pt x="14745" y="36263"/>
                    </a:cubicBezTo>
                    <a:cubicBezTo>
                      <a:pt x="14211" y="35296"/>
                      <a:pt x="13411" y="34462"/>
                      <a:pt x="12944" y="33428"/>
                    </a:cubicBezTo>
                    <a:cubicBezTo>
                      <a:pt x="12410" y="32327"/>
                      <a:pt x="12310" y="31026"/>
                      <a:pt x="12143" y="29826"/>
                    </a:cubicBezTo>
                    <a:cubicBezTo>
                      <a:pt x="11709" y="26957"/>
                      <a:pt x="11476" y="24088"/>
                      <a:pt x="11442" y="21219"/>
                    </a:cubicBezTo>
                    <a:cubicBezTo>
                      <a:pt x="11409" y="20085"/>
                      <a:pt x="11442" y="18984"/>
                      <a:pt x="11476" y="17917"/>
                    </a:cubicBezTo>
                    <a:lnTo>
                      <a:pt x="11476" y="17850"/>
                    </a:lnTo>
                    <a:cubicBezTo>
                      <a:pt x="12944" y="15749"/>
                      <a:pt x="14345" y="13581"/>
                      <a:pt x="15712" y="11379"/>
                    </a:cubicBezTo>
                    <a:cubicBezTo>
                      <a:pt x="16613" y="9945"/>
                      <a:pt x="17513" y="8444"/>
                      <a:pt x="17947" y="6809"/>
                    </a:cubicBezTo>
                    <a:cubicBezTo>
                      <a:pt x="18347" y="5341"/>
                      <a:pt x="18247" y="3807"/>
                      <a:pt x="17580" y="2439"/>
                    </a:cubicBezTo>
                    <a:cubicBezTo>
                      <a:pt x="17013" y="1172"/>
                      <a:pt x="15846" y="271"/>
                      <a:pt x="14478" y="38"/>
                    </a:cubicBezTo>
                    <a:cubicBezTo>
                      <a:pt x="14297" y="12"/>
                      <a:pt x="14118" y="0"/>
                      <a:pt x="1394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 name="Google Shape;128;p8"/>
              <p:cNvSpPr/>
              <p:nvPr/>
            </p:nvSpPr>
            <p:spPr>
              <a:xfrm>
                <a:off x="1562404" y="1782901"/>
                <a:ext cx="279400" cy="52488"/>
              </a:xfrm>
              <a:custGeom>
                <a:avLst/>
                <a:gdLst/>
                <a:ahLst/>
                <a:cxnLst/>
                <a:rect l="l" t="t" r="r" b="b"/>
                <a:pathLst>
                  <a:path w="8879" h="1668" extrusionOk="0">
                    <a:moveTo>
                      <a:pt x="6691" y="1"/>
                    </a:moveTo>
                    <a:cubicBezTo>
                      <a:pt x="4664" y="1"/>
                      <a:pt x="2641" y="214"/>
                      <a:pt x="640" y="641"/>
                    </a:cubicBezTo>
                    <a:cubicBezTo>
                      <a:pt x="0" y="793"/>
                      <a:pt x="194" y="1667"/>
                      <a:pt x="765" y="1667"/>
                    </a:cubicBezTo>
                    <a:cubicBezTo>
                      <a:pt x="820" y="1667"/>
                      <a:pt x="878" y="1659"/>
                      <a:pt x="940" y="1642"/>
                    </a:cubicBezTo>
                    <a:cubicBezTo>
                      <a:pt x="2874" y="1233"/>
                      <a:pt x="4875" y="1047"/>
                      <a:pt x="6870" y="1047"/>
                    </a:cubicBezTo>
                    <a:cubicBezTo>
                      <a:pt x="7318" y="1047"/>
                      <a:pt x="7765" y="1056"/>
                      <a:pt x="8212" y="1075"/>
                    </a:cubicBezTo>
                    <a:cubicBezTo>
                      <a:pt x="8222" y="1075"/>
                      <a:pt x="8233" y="1076"/>
                      <a:pt x="8243" y="1076"/>
                    </a:cubicBezTo>
                    <a:cubicBezTo>
                      <a:pt x="8879" y="1076"/>
                      <a:pt x="8868" y="74"/>
                      <a:pt x="8212" y="41"/>
                    </a:cubicBezTo>
                    <a:cubicBezTo>
                      <a:pt x="7705" y="14"/>
                      <a:pt x="7198" y="1"/>
                      <a:pt x="669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 name="Google Shape;129;p8"/>
              <p:cNvSpPr/>
              <p:nvPr/>
            </p:nvSpPr>
            <p:spPr>
              <a:xfrm>
                <a:off x="1925759" y="2763523"/>
                <a:ext cx="144876" cy="39901"/>
              </a:xfrm>
              <a:custGeom>
                <a:avLst/>
                <a:gdLst/>
                <a:ahLst/>
                <a:cxnLst/>
                <a:rect l="l" t="t" r="r" b="b"/>
                <a:pathLst>
                  <a:path w="4604" h="1268" extrusionOk="0">
                    <a:moveTo>
                      <a:pt x="4103" y="0"/>
                    </a:moveTo>
                    <a:lnTo>
                      <a:pt x="534" y="234"/>
                    </a:lnTo>
                    <a:cubicBezTo>
                      <a:pt x="234" y="234"/>
                      <a:pt x="0" y="467"/>
                      <a:pt x="0" y="734"/>
                    </a:cubicBezTo>
                    <a:cubicBezTo>
                      <a:pt x="0" y="1034"/>
                      <a:pt x="234" y="1268"/>
                      <a:pt x="534" y="1268"/>
                    </a:cubicBezTo>
                    <a:lnTo>
                      <a:pt x="4103" y="1034"/>
                    </a:lnTo>
                    <a:cubicBezTo>
                      <a:pt x="4370" y="1034"/>
                      <a:pt x="4604" y="801"/>
                      <a:pt x="4604" y="500"/>
                    </a:cubicBezTo>
                    <a:cubicBezTo>
                      <a:pt x="4604" y="234"/>
                      <a:pt x="4370" y="0"/>
                      <a:pt x="410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 name="Google Shape;130;p8"/>
              <p:cNvSpPr/>
              <p:nvPr/>
            </p:nvSpPr>
            <p:spPr>
              <a:xfrm>
                <a:off x="1928906" y="2683721"/>
                <a:ext cx="136475" cy="43079"/>
              </a:xfrm>
              <a:custGeom>
                <a:avLst/>
                <a:gdLst/>
                <a:ahLst/>
                <a:cxnLst/>
                <a:rect l="l" t="t" r="r" b="b"/>
                <a:pathLst>
                  <a:path w="4337" h="1369" extrusionOk="0">
                    <a:moveTo>
                      <a:pt x="3803" y="1"/>
                    </a:moveTo>
                    <a:lnTo>
                      <a:pt x="534" y="301"/>
                    </a:lnTo>
                    <a:cubicBezTo>
                      <a:pt x="234" y="301"/>
                      <a:pt x="0" y="535"/>
                      <a:pt x="0" y="835"/>
                    </a:cubicBezTo>
                    <a:cubicBezTo>
                      <a:pt x="0" y="1102"/>
                      <a:pt x="234" y="1335"/>
                      <a:pt x="534" y="1369"/>
                    </a:cubicBezTo>
                    <a:lnTo>
                      <a:pt x="3803" y="1068"/>
                    </a:lnTo>
                    <a:cubicBezTo>
                      <a:pt x="4070" y="1035"/>
                      <a:pt x="4303" y="835"/>
                      <a:pt x="4337" y="535"/>
                    </a:cubicBezTo>
                    <a:cubicBezTo>
                      <a:pt x="4303" y="234"/>
                      <a:pt x="4070" y="1"/>
                      <a:pt x="380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 name="Google Shape;131;p8"/>
              <p:cNvSpPr/>
              <p:nvPr/>
            </p:nvSpPr>
            <p:spPr>
              <a:xfrm>
                <a:off x="2307838" y="2757733"/>
                <a:ext cx="125996" cy="45187"/>
              </a:xfrm>
              <a:custGeom>
                <a:avLst/>
                <a:gdLst/>
                <a:ahLst/>
                <a:cxnLst/>
                <a:rect l="l" t="t" r="r" b="b"/>
                <a:pathLst>
                  <a:path w="4004" h="1436" extrusionOk="0">
                    <a:moveTo>
                      <a:pt x="566" y="0"/>
                    </a:moveTo>
                    <a:cubicBezTo>
                      <a:pt x="349" y="0"/>
                      <a:pt x="150" y="135"/>
                      <a:pt x="67" y="384"/>
                    </a:cubicBezTo>
                    <a:cubicBezTo>
                      <a:pt x="0" y="651"/>
                      <a:pt x="167" y="951"/>
                      <a:pt x="434" y="1018"/>
                    </a:cubicBezTo>
                    <a:lnTo>
                      <a:pt x="3303" y="1418"/>
                    </a:lnTo>
                    <a:cubicBezTo>
                      <a:pt x="3348" y="1430"/>
                      <a:pt x="3395" y="1435"/>
                      <a:pt x="3442" y="1435"/>
                    </a:cubicBezTo>
                    <a:cubicBezTo>
                      <a:pt x="3666" y="1435"/>
                      <a:pt x="3881" y="1306"/>
                      <a:pt x="3936" y="1085"/>
                    </a:cubicBezTo>
                    <a:cubicBezTo>
                      <a:pt x="4003" y="784"/>
                      <a:pt x="3870" y="518"/>
                      <a:pt x="3570" y="418"/>
                    </a:cubicBezTo>
                    <a:lnTo>
                      <a:pt x="701" y="17"/>
                    </a:lnTo>
                    <a:cubicBezTo>
                      <a:pt x="656" y="6"/>
                      <a:pt x="611" y="0"/>
                      <a:pt x="56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 name="Google Shape;132;p8"/>
              <p:cNvSpPr/>
              <p:nvPr/>
            </p:nvSpPr>
            <p:spPr>
              <a:xfrm>
                <a:off x="2314131" y="2686427"/>
                <a:ext cx="125996" cy="45093"/>
              </a:xfrm>
              <a:custGeom>
                <a:avLst/>
                <a:gdLst/>
                <a:ahLst/>
                <a:cxnLst/>
                <a:rect l="l" t="t" r="r" b="b"/>
                <a:pathLst>
                  <a:path w="4004" h="1433" extrusionOk="0">
                    <a:moveTo>
                      <a:pt x="582" y="0"/>
                    </a:moveTo>
                    <a:cubicBezTo>
                      <a:pt x="358" y="0"/>
                      <a:pt x="152" y="155"/>
                      <a:pt x="67" y="382"/>
                    </a:cubicBezTo>
                    <a:cubicBezTo>
                      <a:pt x="0" y="649"/>
                      <a:pt x="167" y="949"/>
                      <a:pt x="434" y="1016"/>
                    </a:cubicBezTo>
                    <a:lnTo>
                      <a:pt x="3303" y="1416"/>
                    </a:lnTo>
                    <a:cubicBezTo>
                      <a:pt x="3348" y="1427"/>
                      <a:pt x="3394" y="1433"/>
                      <a:pt x="3440" y="1433"/>
                    </a:cubicBezTo>
                    <a:cubicBezTo>
                      <a:pt x="3665" y="1433"/>
                      <a:pt x="3881" y="1298"/>
                      <a:pt x="3937" y="1049"/>
                    </a:cubicBezTo>
                    <a:cubicBezTo>
                      <a:pt x="4003" y="782"/>
                      <a:pt x="3870" y="482"/>
                      <a:pt x="3570" y="415"/>
                    </a:cubicBezTo>
                    <a:lnTo>
                      <a:pt x="701" y="15"/>
                    </a:lnTo>
                    <a:cubicBezTo>
                      <a:pt x="661" y="5"/>
                      <a:pt x="621" y="0"/>
                      <a:pt x="582"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 name="Google Shape;133;p8"/>
              <p:cNvSpPr/>
              <p:nvPr/>
            </p:nvSpPr>
            <p:spPr>
              <a:xfrm>
                <a:off x="2622575" y="2785802"/>
                <a:ext cx="125618" cy="54974"/>
              </a:xfrm>
              <a:custGeom>
                <a:avLst/>
                <a:gdLst/>
                <a:ahLst/>
                <a:cxnLst/>
                <a:rect l="l" t="t" r="r" b="b"/>
                <a:pathLst>
                  <a:path w="3992" h="1747" extrusionOk="0">
                    <a:moveTo>
                      <a:pt x="740" y="0"/>
                    </a:moveTo>
                    <a:cubicBezTo>
                      <a:pt x="194" y="0"/>
                      <a:pt x="0" y="874"/>
                      <a:pt x="639" y="1027"/>
                    </a:cubicBezTo>
                    <a:lnTo>
                      <a:pt x="3108" y="1727"/>
                    </a:lnTo>
                    <a:cubicBezTo>
                      <a:pt x="3160" y="1740"/>
                      <a:pt x="3210" y="1746"/>
                      <a:pt x="3258" y="1746"/>
                    </a:cubicBezTo>
                    <a:cubicBezTo>
                      <a:pt x="3811" y="1746"/>
                      <a:pt x="3992" y="911"/>
                      <a:pt x="3408" y="726"/>
                    </a:cubicBezTo>
                    <a:lnTo>
                      <a:pt x="906" y="26"/>
                    </a:lnTo>
                    <a:cubicBezTo>
                      <a:pt x="848" y="8"/>
                      <a:pt x="792" y="0"/>
                      <a:pt x="74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 name="Google Shape;134;p8"/>
              <p:cNvSpPr/>
              <p:nvPr/>
            </p:nvSpPr>
            <p:spPr>
              <a:xfrm>
                <a:off x="2641613" y="2716857"/>
                <a:ext cx="116556" cy="47138"/>
              </a:xfrm>
              <a:custGeom>
                <a:avLst/>
                <a:gdLst/>
                <a:ahLst/>
                <a:cxnLst/>
                <a:rect l="l" t="t" r="r" b="b"/>
                <a:pathLst>
                  <a:path w="3704" h="1498" extrusionOk="0">
                    <a:moveTo>
                      <a:pt x="581" y="1"/>
                    </a:moveTo>
                    <a:cubicBezTo>
                      <a:pt x="350" y="1"/>
                      <a:pt x="124" y="155"/>
                      <a:pt x="68" y="382"/>
                    </a:cubicBezTo>
                    <a:cubicBezTo>
                      <a:pt x="1" y="649"/>
                      <a:pt x="168" y="949"/>
                      <a:pt x="435" y="1016"/>
                    </a:cubicBezTo>
                    <a:lnTo>
                      <a:pt x="3003" y="1483"/>
                    </a:lnTo>
                    <a:cubicBezTo>
                      <a:pt x="3043" y="1493"/>
                      <a:pt x="3083" y="1498"/>
                      <a:pt x="3124" y="1498"/>
                    </a:cubicBezTo>
                    <a:cubicBezTo>
                      <a:pt x="3354" y="1498"/>
                      <a:pt x="3580" y="1343"/>
                      <a:pt x="3637" y="1116"/>
                    </a:cubicBezTo>
                    <a:cubicBezTo>
                      <a:pt x="3704" y="816"/>
                      <a:pt x="3537" y="549"/>
                      <a:pt x="3270" y="449"/>
                    </a:cubicBezTo>
                    <a:lnTo>
                      <a:pt x="701" y="15"/>
                    </a:lnTo>
                    <a:cubicBezTo>
                      <a:pt x="662" y="5"/>
                      <a:pt x="621" y="1"/>
                      <a:pt x="58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 name="Google Shape;135;p8"/>
              <p:cNvSpPr/>
              <p:nvPr/>
            </p:nvSpPr>
            <p:spPr>
              <a:xfrm>
                <a:off x="1673830" y="2069664"/>
                <a:ext cx="281351" cy="217503"/>
              </a:xfrm>
              <a:custGeom>
                <a:avLst/>
                <a:gdLst/>
                <a:ahLst/>
                <a:cxnLst/>
                <a:rect l="l" t="t" r="r" b="b"/>
                <a:pathLst>
                  <a:path w="8941" h="6912" extrusionOk="0">
                    <a:moveTo>
                      <a:pt x="5705" y="1"/>
                    </a:moveTo>
                    <a:lnTo>
                      <a:pt x="1" y="4671"/>
                    </a:lnTo>
                    <a:cubicBezTo>
                      <a:pt x="1" y="4671"/>
                      <a:pt x="1035" y="6439"/>
                      <a:pt x="2569" y="6872"/>
                    </a:cubicBezTo>
                    <a:cubicBezTo>
                      <a:pt x="2658" y="6899"/>
                      <a:pt x="2758" y="6912"/>
                      <a:pt x="2867" y="6912"/>
                    </a:cubicBezTo>
                    <a:cubicBezTo>
                      <a:pt x="4668" y="6912"/>
                      <a:pt x="8940" y="3470"/>
                      <a:pt x="8940" y="3470"/>
                    </a:cubicBezTo>
                    <a:lnTo>
                      <a:pt x="570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36" name="Google Shape;136;p8"/>
            <p:cNvSpPr/>
            <p:nvPr/>
          </p:nvSpPr>
          <p:spPr>
            <a:xfrm>
              <a:off x="6725997" y="1753742"/>
              <a:ext cx="593975" cy="189125"/>
            </a:xfrm>
            <a:custGeom>
              <a:avLst/>
              <a:gdLst/>
              <a:ahLst/>
              <a:cxnLst/>
              <a:rect l="l" t="t" r="r" b="b"/>
              <a:pathLst>
                <a:path w="23759" h="7565" extrusionOk="0">
                  <a:moveTo>
                    <a:pt x="41" y="7288"/>
                  </a:moveTo>
                  <a:cubicBezTo>
                    <a:pt x="-118" y="6717"/>
                    <a:pt x="200" y="4859"/>
                    <a:pt x="708" y="3859"/>
                  </a:cubicBezTo>
                  <a:cubicBezTo>
                    <a:pt x="1216" y="2859"/>
                    <a:pt x="1740" y="1907"/>
                    <a:pt x="3089" y="1288"/>
                  </a:cubicBezTo>
                  <a:cubicBezTo>
                    <a:pt x="4438" y="669"/>
                    <a:pt x="7217" y="145"/>
                    <a:pt x="8804" y="145"/>
                  </a:cubicBezTo>
                  <a:cubicBezTo>
                    <a:pt x="10392" y="145"/>
                    <a:pt x="11804" y="844"/>
                    <a:pt x="12614" y="1288"/>
                  </a:cubicBezTo>
                  <a:cubicBezTo>
                    <a:pt x="13424" y="1733"/>
                    <a:pt x="13329" y="2876"/>
                    <a:pt x="13662" y="2812"/>
                  </a:cubicBezTo>
                  <a:cubicBezTo>
                    <a:pt x="13996" y="2749"/>
                    <a:pt x="14075" y="1352"/>
                    <a:pt x="14615" y="907"/>
                  </a:cubicBezTo>
                  <a:cubicBezTo>
                    <a:pt x="15155" y="463"/>
                    <a:pt x="15965" y="288"/>
                    <a:pt x="16901" y="145"/>
                  </a:cubicBezTo>
                  <a:cubicBezTo>
                    <a:pt x="17838" y="2"/>
                    <a:pt x="19298" y="-46"/>
                    <a:pt x="20234" y="49"/>
                  </a:cubicBezTo>
                  <a:cubicBezTo>
                    <a:pt x="21171" y="144"/>
                    <a:pt x="21933" y="272"/>
                    <a:pt x="22520" y="716"/>
                  </a:cubicBezTo>
                  <a:cubicBezTo>
                    <a:pt x="23108" y="1161"/>
                    <a:pt x="23759" y="2303"/>
                    <a:pt x="23759" y="2716"/>
                  </a:cubicBezTo>
                  <a:cubicBezTo>
                    <a:pt x="23759" y="3129"/>
                    <a:pt x="23298" y="3114"/>
                    <a:pt x="22520" y="3193"/>
                  </a:cubicBezTo>
                  <a:cubicBezTo>
                    <a:pt x="21742" y="3273"/>
                    <a:pt x="20250" y="2971"/>
                    <a:pt x="19091" y="3193"/>
                  </a:cubicBezTo>
                  <a:cubicBezTo>
                    <a:pt x="17932" y="3415"/>
                    <a:pt x="17012" y="4177"/>
                    <a:pt x="15567" y="4526"/>
                  </a:cubicBezTo>
                  <a:cubicBezTo>
                    <a:pt x="14123" y="4875"/>
                    <a:pt x="12139" y="4923"/>
                    <a:pt x="10424" y="5288"/>
                  </a:cubicBezTo>
                  <a:cubicBezTo>
                    <a:pt x="8710" y="5653"/>
                    <a:pt x="6741" y="6384"/>
                    <a:pt x="5280" y="6717"/>
                  </a:cubicBezTo>
                  <a:cubicBezTo>
                    <a:pt x="3820" y="7050"/>
                    <a:pt x="2534" y="7193"/>
                    <a:pt x="1661" y="7288"/>
                  </a:cubicBezTo>
                  <a:cubicBezTo>
                    <a:pt x="788" y="7383"/>
                    <a:pt x="200" y="7860"/>
                    <a:pt x="41" y="7288"/>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8"/>
            <p:cNvSpPr/>
            <p:nvPr/>
          </p:nvSpPr>
          <p:spPr>
            <a:xfrm>
              <a:off x="6358316" y="2523806"/>
              <a:ext cx="248775" cy="1047050"/>
            </a:xfrm>
            <a:custGeom>
              <a:avLst/>
              <a:gdLst/>
              <a:ahLst/>
              <a:cxnLst/>
              <a:rect l="l" t="t" r="r" b="b"/>
              <a:pathLst>
                <a:path w="9951" h="41882" extrusionOk="0">
                  <a:moveTo>
                    <a:pt x="2175" y="13"/>
                  </a:moveTo>
                  <a:cubicBezTo>
                    <a:pt x="1604" y="362"/>
                    <a:pt x="429" y="8554"/>
                    <a:pt x="175" y="12110"/>
                  </a:cubicBezTo>
                  <a:cubicBezTo>
                    <a:pt x="-79" y="15666"/>
                    <a:pt x="-159" y="17698"/>
                    <a:pt x="651" y="21349"/>
                  </a:cubicBezTo>
                  <a:cubicBezTo>
                    <a:pt x="1461" y="25000"/>
                    <a:pt x="3636" y="30604"/>
                    <a:pt x="5033" y="34017"/>
                  </a:cubicBezTo>
                  <a:cubicBezTo>
                    <a:pt x="6430" y="37430"/>
                    <a:pt x="8271" y="41399"/>
                    <a:pt x="9033" y="41828"/>
                  </a:cubicBezTo>
                  <a:cubicBezTo>
                    <a:pt x="9795" y="42257"/>
                    <a:pt x="10335" y="40113"/>
                    <a:pt x="9605" y="36589"/>
                  </a:cubicBezTo>
                  <a:cubicBezTo>
                    <a:pt x="8875" y="33065"/>
                    <a:pt x="5652" y="25111"/>
                    <a:pt x="4652" y="20682"/>
                  </a:cubicBezTo>
                  <a:cubicBezTo>
                    <a:pt x="3652" y="16253"/>
                    <a:pt x="4017" y="13459"/>
                    <a:pt x="3604" y="10014"/>
                  </a:cubicBezTo>
                  <a:cubicBezTo>
                    <a:pt x="3191" y="6569"/>
                    <a:pt x="2747" y="-336"/>
                    <a:pt x="2175" y="1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8" name="Google Shape;138;p8"/>
          <p:cNvSpPr txBox="1">
            <a:spLocks noGrp="1"/>
          </p:cNvSpPr>
          <p:nvPr>
            <p:ph type="subTitle" idx="1"/>
          </p:nvPr>
        </p:nvSpPr>
        <p:spPr>
          <a:xfrm>
            <a:off x="767425" y="3165175"/>
            <a:ext cx="4373100" cy="424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STUDENT NAME: Abraham Kiros Andom</a:t>
            </a:r>
          </a:p>
          <a:p>
            <a:pPr marL="0" lvl="0" indent="0" algn="l" rtl="0">
              <a:spcBef>
                <a:spcPts val="0"/>
              </a:spcBef>
              <a:spcAft>
                <a:spcPts val="0"/>
              </a:spcAft>
              <a:buNone/>
            </a:pPr>
            <a:r>
              <a:rPr lang="en" dirty="0"/>
              <a:t>STUDENT NUMBER: 2414479</a:t>
            </a:r>
            <a:br>
              <a:rPr lang="en" dirty="0"/>
            </a:br>
            <a:r>
              <a:rPr lang="en" dirty="0"/>
              <a:t>TITLE: IMPACT OF DIABETES ON </a:t>
            </a:r>
            <a:r>
              <a:rPr lang="en-GB" dirty="0"/>
              <a:t>PHYSIOLOGY</a:t>
            </a:r>
            <a:endParaRPr dirty="0"/>
          </a:p>
          <a:p>
            <a:pPr marL="0" lvl="0" indent="0" algn="l" rtl="0">
              <a:spcBef>
                <a:spcPts val="0"/>
              </a:spcBef>
              <a:spcAft>
                <a:spcPts val="0"/>
              </a:spcAft>
              <a:buNone/>
            </a:pPr>
            <a:r>
              <a:rPr lang="en"/>
              <a:t>SUBMISSION </a:t>
            </a:r>
            <a:r>
              <a:rPr lang="en" dirty="0"/>
              <a:t>DATE: 22/03/2026</a:t>
            </a: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82"/>
                                        </p:tgtEl>
                                        <p:attrNameLst>
                                          <p:attrName>style.visibility</p:attrName>
                                        </p:attrNameLst>
                                      </p:cBhvr>
                                      <p:to>
                                        <p:strVal val="visible"/>
                                      </p:to>
                                    </p:set>
                                    <p:animEffect transition="in" filter="fade">
                                      <p:cBhvr>
                                        <p:cTn id="7" dur="1000"/>
                                        <p:tgtEl>
                                          <p:spTgt spid="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9"/>
          <p:cNvSpPr txBox="1">
            <a:spLocks noGrp="1"/>
          </p:cNvSpPr>
          <p:nvPr>
            <p:ph type="ctrTitle"/>
          </p:nvPr>
        </p:nvSpPr>
        <p:spPr>
          <a:xfrm>
            <a:off x="746500" y="306900"/>
            <a:ext cx="7911900" cy="656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200" b="1" dirty="0">
                <a:latin typeface="Times New Roman"/>
                <a:ea typeface="Times New Roman"/>
                <a:cs typeface="Times New Roman"/>
                <a:sym typeface="Times New Roman"/>
              </a:rPr>
              <a:t>Table of Content</a:t>
            </a:r>
            <a:endParaRPr sz="3200" b="1" dirty="0">
              <a:latin typeface="Times New Roman"/>
              <a:ea typeface="Times New Roman"/>
              <a:cs typeface="Times New Roman"/>
              <a:sym typeface="Times New Roman"/>
            </a:endParaRPr>
          </a:p>
        </p:txBody>
      </p:sp>
      <p:sp>
        <p:nvSpPr>
          <p:cNvPr id="144" name="Google Shape;144;p9"/>
          <p:cNvSpPr txBox="1"/>
          <p:nvPr/>
        </p:nvSpPr>
        <p:spPr>
          <a:xfrm>
            <a:off x="675600" y="1198575"/>
            <a:ext cx="7792800" cy="3115200"/>
          </a:xfrm>
          <a:prstGeom prst="rect">
            <a:avLst/>
          </a:prstGeom>
          <a:noFill/>
          <a:ln>
            <a:noFill/>
          </a:ln>
        </p:spPr>
        <p:txBody>
          <a:bodyPr spcFirstLastPara="1" wrap="square" lIns="91425" tIns="91425" rIns="91425" bIns="91425" anchor="t" anchorCtr="0">
            <a:noAutofit/>
          </a:bodyPr>
          <a:lstStyle/>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400" b="0" i="0" u="sng" strike="noStrike" cap="none" normalizeH="0" baseline="0" dirty="0">
                <a:ln>
                  <a:noFill/>
                </a:ln>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Slide 3: INTRODUCTION</a:t>
            </a:r>
            <a:endParaRPr kumimoji="0" lang="en-GB"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400" b="0" i="0" u="sng" strike="noStrike" cap="none" normalizeH="0" baseline="0" dirty="0">
                <a:ln>
                  <a:noFill/>
                </a:ln>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Slide 4: BLOOD SUGAR REGULATION</a:t>
            </a:r>
            <a:endParaRPr kumimoji="0" lang="en-GB"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400" b="0" i="0" u="sng" strike="noStrike" cap="none" normalizeH="0" baseline="0" dirty="0">
                <a:ln>
                  <a:noFill/>
                </a:ln>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Slide 5: GLUCOSE AND OXYGEN UTILIZATION FOR ENERGY</a:t>
            </a:r>
            <a:endParaRPr kumimoji="0" lang="en-GB"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400" b="0" i="0" u="sng" strike="noStrike" cap="none" normalizeH="0" baseline="0" dirty="0">
                <a:ln>
                  <a:noFill/>
                </a:ln>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Slide 6: PATHOPHYSIOLOGY OF DIABETES</a:t>
            </a:r>
            <a:endParaRPr kumimoji="0" lang="en-GB"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400" b="0" i="0" u="sng" strike="noStrike" cap="none" normalizeH="0" baseline="0" dirty="0">
                <a:ln>
                  <a:noFill/>
                </a:ln>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Slide 7: CASE STUDY: DIABETIC PATIENT'S PROFILE</a:t>
            </a:r>
            <a:endParaRPr kumimoji="0" lang="en-GB"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400" b="0" i="0" u="sng" strike="noStrike" cap="none" normalizeH="0" baseline="0" dirty="0">
                <a:ln>
                  <a:noFill/>
                </a:ln>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Slide 8: CASE STUDY: PATHOPHYSIOLOGY IN THIS PATIENT</a:t>
            </a:r>
            <a:endParaRPr kumimoji="0" lang="en-GB"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400" b="0" i="0" u="sng" strike="noStrike" cap="none" normalizeH="0" baseline="0" dirty="0">
                <a:ln>
                  <a:noFill/>
                </a:ln>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rPr>
              <a:t>Slide 9: INTERPRETATION OF RECORDED DATA</a:t>
            </a:r>
            <a:endParaRPr kumimoji="0" lang="en-GB"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400" b="0" i="0" u="sng" strike="noStrike" cap="none" normalizeH="0" baseline="0" dirty="0">
                <a:ln>
                  <a:noFill/>
                </a:ln>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10"/>
              </a:rPr>
              <a:t>Slide 10: RECOMMEDATIONS</a:t>
            </a:r>
            <a:endParaRPr kumimoji="0" lang="en-GB"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400" b="0" i="0" u="sng" strike="noStrike" cap="none" normalizeH="0" baseline="0" dirty="0">
                <a:ln>
                  <a:noFill/>
                </a:ln>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11"/>
              </a:rPr>
              <a:t>Slide 11: CONCLUSION</a:t>
            </a:r>
            <a:endParaRPr kumimoji="0" lang="en-GB" altLang="en-US" sz="1400" b="0" i="0" u="sng" strike="noStrike" cap="none" normalizeH="0" baseline="0" dirty="0">
              <a:ln>
                <a:noFill/>
              </a:ln>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12"/>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400" b="0" i="0" u="sng" strike="noStrike" cap="none" normalizeH="0" baseline="0" dirty="0">
                <a:ln>
                  <a:noFill/>
                </a:ln>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12"/>
              </a:rPr>
              <a:t>Slide 12: REFERENCES</a:t>
            </a:r>
            <a:r>
              <a:rPr kumimoji="0" lang="en-GB"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GB"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lvl="0" indent="0" algn="ctr" rtl="0">
              <a:spcBef>
                <a:spcPts val="0"/>
              </a:spcBef>
              <a:spcAft>
                <a:spcPts val="0"/>
              </a:spcAft>
              <a:buNone/>
            </a:pPr>
            <a:endParaRPr lang="en-GB" dirty="0">
              <a:solidFill>
                <a:schemeClr val="dk1"/>
              </a:solidFill>
              <a:latin typeface="Times New Roman" panose="02020603050405020304" pitchFamily="18" charset="0"/>
              <a:ea typeface="Times New Roman"/>
              <a:cs typeface="Times New Roman" panose="02020603050405020304" pitchFamily="18" charset="0"/>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10"/>
          <p:cNvSpPr txBox="1">
            <a:spLocks noGrp="1"/>
          </p:cNvSpPr>
          <p:nvPr>
            <p:ph type="ctrTitle"/>
          </p:nvPr>
        </p:nvSpPr>
        <p:spPr>
          <a:xfrm>
            <a:off x="746500" y="306900"/>
            <a:ext cx="7911900" cy="656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200" b="1">
                <a:latin typeface="Times New Roman"/>
                <a:ea typeface="Times New Roman"/>
                <a:cs typeface="Times New Roman"/>
                <a:sym typeface="Times New Roman"/>
              </a:rPr>
              <a:t>INTRODUCTION</a:t>
            </a:r>
            <a:endParaRPr sz="3200" b="1">
              <a:latin typeface="Times New Roman"/>
              <a:ea typeface="Times New Roman"/>
              <a:cs typeface="Times New Roman"/>
              <a:sym typeface="Times New Roman"/>
            </a:endParaRPr>
          </a:p>
        </p:txBody>
      </p:sp>
      <p:sp>
        <p:nvSpPr>
          <p:cNvPr id="150" name="Google Shape;150;p10"/>
          <p:cNvSpPr txBox="1"/>
          <p:nvPr/>
        </p:nvSpPr>
        <p:spPr>
          <a:xfrm>
            <a:off x="651850" y="1448875"/>
            <a:ext cx="5044200" cy="3115200"/>
          </a:xfrm>
          <a:prstGeom prst="rect">
            <a:avLst/>
          </a:prstGeom>
          <a:noFill/>
          <a:ln>
            <a:noFill/>
          </a:ln>
        </p:spPr>
        <p:txBody>
          <a:bodyPr spcFirstLastPara="1" wrap="square" lIns="91425" tIns="91425" rIns="91425" bIns="91425" anchor="t" anchorCtr="0">
            <a:noAutofit/>
          </a:bodyPr>
          <a:lstStyle/>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Diabetes is a disease which is long term and it is that which affects the body in being able to control the level of glucose in the blood.</a:t>
            </a:r>
            <a:endParaRPr sz="1600" dirty="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It may be as an outcome of the lack of insulin production or resistance of the body to insulin.</a:t>
            </a:r>
            <a:endParaRPr sz="1600" dirty="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Diabetes type 1 is an autoimmune disease that entails the immune system destroying the insulin-bearing cells (Alghanem, 2022).</a:t>
            </a:r>
            <a:endParaRPr sz="1600" dirty="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The cause of type 2 diabetes is insulin resistance which is mostly associated with lifestyle and obesity.</a:t>
            </a:r>
            <a:endParaRPr sz="1600" dirty="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Cardiovascular diseases, neuropathy, and kidney damage are some of the complications that may be caused by uncontrolled diabetes (Jyotsna </a:t>
            </a:r>
            <a:r>
              <a:rPr lang="en" sz="1600" i="1" dirty="0">
                <a:solidFill>
                  <a:schemeClr val="dk1"/>
                </a:solidFill>
                <a:latin typeface="Times New Roman"/>
                <a:ea typeface="Times New Roman"/>
                <a:cs typeface="Times New Roman"/>
                <a:sym typeface="Times New Roman"/>
              </a:rPr>
              <a:t>et al</a:t>
            </a:r>
            <a:r>
              <a:rPr lang="en" sz="1600" dirty="0">
                <a:solidFill>
                  <a:schemeClr val="dk1"/>
                </a:solidFill>
                <a:latin typeface="Times New Roman"/>
                <a:ea typeface="Times New Roman"/>
                <a:cs typeface="Times New Roman"/>
                <a:sym typeface="Times New Roman"/>
              </a:rPr>
              <a:t>., 2023).</a:t>
            </a:r>
            <a:endParaRPr sz="1600" dirty="0">
              <a:solidFill>
                <a:schemeClr val="dk1"/>
              </a:solidFill>
              <a:latin typeface="Times New Roman"/>
              <a:ea typeface="Times New Roman"/>
              <a:cs typeface="Times New Roman"/>
              <a:sym typeface="Times New Roman"/>
            </a:endParaRPr>
          </a:p>
        </p:txBody>
      </p:sp>
      <p:pic>
        <p:nvPicPr>
          <p:cNvPr id="151" name="Google Shape;151;p10"/>
          <p:cNvPicPr preferRelativeResize="0"/>
          <p:nvPr/>
        </p:nvPicPr>
        <p:blipFill>
          <a:blip r:embed="rId5">
            <a:alphaModFix/>
          </a:blip>
          <a:stretch>
            <a:fillRect/>
          </a:stretch>
        </p:blipFill>
        <p:spPr>
          <a:xfrm>
            <a:off x="5798400" y="1766750"/>
            <a:ext cx="3143148" cy="2596780"/>
          </a:xfrm>
          <a:prstGeom prst="rect">
            <a:avLst/>
          </a:prstGeom>
          <a:noFill/>
          <a:ln>
            <a:noFill/>
          </a:ln>
        </p:spPr>
      </p:pic>
      <p:sp>
        <p:nvSpPr>
          <p:cNvPr id="152" name="Google Shape;152;p10"/>
          <p:cNvSpPr txBox="1"/>
          <p:nvPr/>
        </p:nvSpPr>
        <p:spPr>
          <a:xfrm>
            <a:off x="6134175" y="4458900"/>
            <a:ext cx="2728200" cy="425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100">
                <a:solidFill>
                  <a:schemeClr val="dk1"/>
                </a:solidFill>
                <a:latin typeface="Times New Roman"/>
                <a:ea typeface="Times New Roman"/>
                <a:cs typeface="Times New Roman"/>
                <a:sym typeface="Times New Roman"/>
              </a:rPr>
              <a:t>Source: Influenced by Singh </a:t>
            </a:r>
            <a:r>
              <a:rPr lang="en" sz="1100" i="1">
                <a:solidFill>
                  <a:schemeClr val="dk1"/>
                </a:solidFill>
                <a:latin typeface="Times New Roman"/>
                <a:ea typeface="Times New Roman"/>
                <a:cs typeface="Times New Roman"/>
                <a:sym typeface="Times New Roman"/>
              </a:rPr>
              <a:t>et al</a:t>
            </a:r>
            <a:r>
              <a:rPr lang="en" sz="1100">
                <a:solidFill>
                  <a:schemeClr val="dk1"/>
                </a:solidFill>
                <a:latin typeface="Times New Roman"/>
                <a:ea typeface="Times New Roman"/>
                <a:cs typeface="Times New Roman"/>
                <a:sym typeface="Times New Roman"/>
              </a:rPr>
              <a:t>., 2022</a:t>
            </a:r>
            <a:endParaRPr sz="1100">
              <a:solidFill>
                <a:schemeClr val="dk1"/>
              </a:solidFill>
              <a:latin typeface="Times New Roman"/>
              <a:ea typeface="Times New Roman"/>
              <a:cs typeface="Times New Roman"/>
              <a:sym typeface="Times New Roman"/>
            </a:endParaRPr>
          </a:p>
        </p:txBody>
      </p:sp>
      <p:pic>
        <p:nvPicPr>
          <p:cNvPr id="9" name="Recorded Sound">
            <a:hlinkClick r:id="" action="ppaction://media"/>
            <a:extLst>
              <a:ext uri="{FF2B5EF4-FFF2-40B4-BE49-F238E27FC236}">
                <a16:creationId xmlns:a16="http://schemas.microsoft.com/office/drawing/2014/main" id="{EF37EF31-DD22-75D1-D836-B580D275CA6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35148" y="4564075"/>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501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11"/>
          <p:cNvSpPr txBox="1">
            <a:spLocks noGrp="1"/>
          </p:cNvSpPr>
          <p:nvPr>
            <p:ph type="ctrTitle"/>
          </p:nvPr>
        </p:nvSpPr>
        <p:spPr>
          <a:xfrm>
            <a:off x="746500" y="306900"/>
            <a:ext cx="7911900" cy="656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200" b="1">
                <a:latin typeface="Times New Roman"/>
                <a:ea typeface="Times New Roman"/>
                <a:cs typeface="Times New Roman"/>
                <a:sym typeface="Times New Roman"/>
              </a:rPr>
              <a:t>BLOOD SUGAR REGULATION</a:t>
            </a:r>
            <a:endParaRPr sz="3200" b="1">
              <a:latin typeface="Times New Roman"/>
              <a:ea typeface="Times New Roman"/>
              <a:cs typeface="Times New Roman"/>
              <a:sym typeface="Times New Roman"/>
            </a:endParaRPr>
          </a:p>
        </p:txBody>
      </p:sp>
      <p:sp>
        <p:nvSpPr>
          <p:cNvPr id="158" name="Google Shape;158;p11"/>
          <p:cNvSpPr txBox="1"/>
          <p:nvPr/>
        </p:nvSpPr>
        <p:spPr>
          <a:xfrm>
            <a:off x="3543650" y="1448875"/>
            <a:ext cx="4901100" cy="3115200"/>
          </a:xfrm>
          <a:prstGeom prst="rect">
            <a:avLst/>
          </a:prstGeom>
          <a:noFill/>
          <a:ln>
            <a:noFill/>
          </a:ln>
        </p:spPr>
        <p:txBody>
          <a:bodyPr spcFirstLastPara="1" wrap="square" lIns="91425" tIns="91425" rIns="91425" bIns="91425" anchor="t" anchorCtr="0">
            <a:noAutofit/>
          </a:bodyPr>
          <a:lstStyle/>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The maintenance of blood sugar uses a balance of insulin and glucagon in the blood.</a:t>
            </a:r>
            <a:endParaRPr sz="1600" dirty="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Upon meals or glucose consumption, the pancreas secretes insulin in order to reduce the level of blood glucose (De la Cruz-Concepción </a:t>
            </a:r>
            <a:r>
              <a:rPr lang="en" sz="1600" i="1" dirty="0">
                <a:solidFill>
                  <a:schemeClr val="dk1"/>
                </a:solidFill>
                <a:latin typeface="Times New Roman"/>
                <a:ea typeface="Times New Roman"/>
                <a:cs typeface="Times New Roman"/>
                <a:sym typeface="Times New Roman"/>
              </a:rPr>
              <a:t>et al</a:t>
            </a:r>
            <a:r>
              <a:rPr lang="en" sz="1600" dirty="0">
                <a:solidFill>
                  <a:schemeClr val="dk1"/>
                </a:solidFill>
                <a:latin typeface="Times New Roman"/>
                <a:ea typeface="Times New Roman"/>
                <a:cs typeface="Times New Roman"/>
                <a:sym typeface="Times New Roman"/>
              </a:rPr>
              <a:t>., 2023).</a:t>
            </a:r>
            <a:endParaRPr sz="1600" dirty="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Through Insulin, glucose is enabled to get into the cell where it is utilised in energy production and storage.</a:t>
            </a:r>
            <a:endParaRPr sz="1600" dirty="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In case of low level of blood glucose, the pancreas releases glucagon to increase the glucose.</a:t>
            </a:r>
            <a:endParaRPr sz="1600" dirty="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Insulin resistance is the lack of responsiveness of the cells to insulin resulting in high glucose (Li </a:t>
            </a:r>
            <a:r>
              <a:rPr lang="en" sz="1600" i="1" dirty="0">
                <a:solidFill>
                  <a:schemeClr val="dk1"/>
                </a:solidFill>
                <a:latin typeface="Times New Roman"/>
                <a:ea typeface="Times New Roman"/>
                <a:cs typeface="Times New Roman"/>
                <a:sym typeface="Times New Roman"/>
              </a:rPr>
              <a:t>et al</a:t>
            </a:r>
            <a:r>
              <a:rPr lang="en" sz="1600" dirty="0">
                <a:solidFill>
                  <a:schemeClr val="dk1"/>
                </a:solidFill>
                <a:latin typeface="Times New Roman"/>
                <a:ea typeface="Times New Roman"/>
                <a:cs typeface="Times New Roman"/>
                <a:sym typeface="Times New Roman"/>
              </a:rPr>
              <a:t>., 2022).</a:t>
            </a:r>
            <a:endParaRPr sz="1600" dirty="0">
              <a:solidFill>
                <a:schemeClr val="dk1"/>
              </a:solidFill>
              <a:latin typeface="Times New Roman"/>
              <a:ea typeface="Times New Roman"/>
              <a:cs typeface="Times New Roman"/>
              <a:sym typeface="Times New Roman"/>
            </a:endParaRPr>
          </a:p>
        </p:txBody>
      </p:sp>
      <p:pic>
        <p:nvPicPr>
          <p:cNvPr id="159" name="Google Shape;159;p11"/>
          <p:cNvPicPr preferRelativeResize="0"/>
          <p:nvPr/>
        </p:nvPicPr>
        <p:blipFill>
          <a:blip r:embed="rId5">
            <a:alphaModFix/>
          </a:blip>
          <a:stretch>
            <a:fillRect/>
          </a:stretch>
        </p:blipFill>
        <p:spPr>
          <a:xfrm>
            <a:off x="152400" y="1879400"/>
            <a:ext cx="3238851" cy="2486071"/>
          </a:xfrm>
          <a:prstGeom prst="rect">
            <a:avLst/>
          </a:prstGeom>
          <a:noFill/>
          <a:ln>
            <a:noFill/>
          </a:ln>
        </p:spPr>
      </p:pic>
      <p:sp>
        <p:nvSpPr>
          <p:cNvPr id="160" name="Google Shape;160;p11"/>
          <p:cNvSpPr txBox="1"/>
          <p:nvPr/>
        </p:nvSpPr>
        <p:spPr>
          <a:xfrm>
            <a:off x="407725" y="4471425"/>
            <a:ext cx="2728200" cy="425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100">
                <a:solidFill>
                  <a:schemeClr val="dk1"/>
                </a:solidFill>
                <a:latin typeface="Times New Roman"/>
                <a:ea typeface="Times New Roman"/>
                <a:cs typeface="Times New Roman"/>
                <a:sym typeface="Times New Roman"/>
              </a:rPr>
              <a:t>Source: Influenced by Singh </a:t>
            </a:r>
            <a:r>
              <a:rPr lang="en" sz="1100" i="1">
                <a:solidFill>
                  <a:schemeClr val="dk1"/>
                </a:solidFill>
                <a:latin typeface="Times New Roman"/>
                <a:ea typeface="Times New Roman"/>
                <a:cs typeface="Times New Roman"/>
                <a:sym typeface="Times New Roman"/>
              </a:rPr>
              <a:t>et al</a:t>
            </a:r>
            <a:r>
              <a:rPr lang="en" sz="1100">
                <a:solidFill>
                  <a:schemeClr val="dk1"/>
                </a:solidFill>
                <a:latin typeface="Times New Roman"/>
                <a:ea typeface="Times New Roman"/>
                <a:cs typeface="Times New Roman"/>
                <a:sym typeface="Times New Roman"/>
              </a:rPr>
              <a:t>., 2022</a:t>
            </a:r>
            <a:endParaRPr sz="1100">
              <a:solidFill>
                <a:schemeClr val="dk1"/>
              </a:solidFill>
              <a:latin typeface="Times New Roman"/>
              <a:ea typeface="Times New Roman"/>
              <a:cs typeface="Times New Roman"/>
              <a:sym typeface="Times New Roman"/>
            </a:endParaRPr>
          </a:p>
        </p:txBody>
      </p:sp>
      <p:pic>
        <p:nvPicPr>
          <p:cNvPr id="3" name="Recorded Sound">
            <a:hlinkClick r:id="" action="ppaction://media"/>
            <a:extLst>
              <a:ext uri="{FF2B5EF4-FFF2-40B4-BE49-F238E27FC236}">
                <a16:creationId xmlns:a16="http://schemas.microsoft.com/office/drawing/2014/main" id="{C0CDBD79-D681-2FC5-6EE3-282E222837D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29875" y="4564075"/>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87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12"/>
          <p:cNvSpPr txBox="1">
            <a:spLocks noGrp="1"/>
          </p:cNvSpPr>
          <p:nvPr>
            <p:ph type="ctrTitle"/>
          </p:nvPr>
        </p:nvSpPr>
        <p:spPr>
          <a:xfrm>
            <a:off x="746500" y="306900"/>
            <a:ext cx="7911900" cy="656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200" b="1">
                <a:latin typeface="Times New Roman"/>
                <a:ea typeface="Times New Roman"/>
                <a:cs typeface="Times New Roman"/>
                <a:sym typeface="Times New Roman"/>
              </a:rPr>
              <a:t>GLUCOSE AND OXYGEN UTILIZATION FOR ENERGY</a:t>
            </a:r>
            <a:endParaRPr sz="3200" b="1">
              <a:latin typeface="Times New Roman"/>
              <a:ea typeface="Times New Roman"/>
              <a:cs typeface="Times New Roman"/>
              <a:sym typeface="Times New Roman"/>
            </a:endParaRPr>
          </a:p>
        </p:txBody>
      </p:sp>
      <p:sp>
        <p:nvSpPr>
          <p:cNvPr id="166" name="Google Shape;166;p12"/>
          <p:cNvSpPr txBox="1"/>
          <p:nvPr/>
        </p:nvSpPr>
        <p:spPr>
          <a:xfrm>
            <a:off x="651850" y="1448875"/>
            <a:ext cx="4844100" cy="3115200"/>
          </a:xfrm>
          <a:prstGeom prst="rect">
            <a:avLst/>
          </a:prstGeom>
          <a:noFill/>
          <a:ln>
            <a:noFill/>
          </a:ln>
        </p:spPr>
        <p:txBody>
          <a:bodyPr spcFirstLastPara="1" wrap="square" lIns="91425" tIns="91425" rIns="91425" bIns="91425" anchor="t" anchorCtr="0">
            <a:noAutofit/>
          </a:bodyPr>
          <a:lstStyle/>
          <a:p>
            <a:pPr marL="457200" lvl="0" indent="-330200" algn="just"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The production of cellular energy requires the presence of glucose and oxygen in the process of cellular respiration in the mitochondria.</a:t>
            </a:r>
            <a:endParaRPr sz="160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Through glycolysis, glucose is decomposed into pyruvate in the cytoplasm giving out some energy.</a:t>
            </a:r>
            <a:endParaRPr sz="160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Pyruvate is metabolised in the mitochondria where the molecule is further broken down resulting in energy yield in the presence of oxygen (Fizíková </a:t>
            </a:r>
            <a:r>
              <a:rPr lang="en" sz="1600" i="1">
                <a:solidFill>
                  <a:schemeClr val="dk1"/>
                </a:solidFill>
                <a:latin typeface="Times New Roman"/>
                <a:ea typeface="Times New Roman"/>
                <a:cs typeface="Times New Roman"/>
                <a:sym typeface="Times New Roman"/>
              </a:rPr>
              <a:t>et al</a:t>
            </a:r>
            <a:r>
              <a:rPr lang="en" sz="1600">
                <a:solidFill>
                  <a:schemeClr val="dk1"/>
                </a:solidFill>
                <a:latin typeface="Times New Roman"/>
                <a:ea typeface="Times New Roman"/>
                <a:cs typeface="Times New Roman"/>
                <a:sym typeface="Times New Roman"/>
              </a:rPr>
              <a:t>. 2023).</a:t>
            </a:r>
            <a:endParaRPr sz="160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Citric acid cycle provides more energy and electron carriers to the electron transport chain.</a:t>
            </a:r>
            <a:endParaRPr sz="160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Oxygen is an important element in an electron transport chain that allows the making of ATP using electrons.</a:t>
            </a:r>
            <a:endParaRPr sz="1600">
              <a:solidFill>
                <a:schemeClr val="dk1"/>
              </a:solidFill>
              <a:latin typeface="Times New Roman"/>
              <a:ea typeface="Times New Roman"/>
              <a:cs typeface="Times New Roman"/>
              <a:sym typeface="Times New Roman"/>
            </a:endParaRPr>
          </a:p>
        </p:txBody>
      </p:sp>
      <p:pic>
        <p:nvPicPr>
          <p:cNvPr id="167" name="Google Shape;167;p12"/>
          <p:cNvPicPr preferRelativeResize="0"/>
          <p:nvPr/>
        </p:nvPicPr>
        <p:blipFill>
          <a:blip r:embed="rId5">
            <a:alphaModFix/>
          </a:blip>
          <a:stretch>
            <a:fillRect/>
          </a:stretch>
        </p:blipFill>
        <p:spPr>
          <a:xfrm>
            <a:off x="5648350" y="1827850"/>
            <a:ext cx="3343247" cy="2357251"/>
          </a:xfrm>
          <a:prstGeom prst="rect">
            <a:avLst/>
          </a:prstGeom>
          <a:noFill/>
          <a:ln>
            <a:noFill/>
          </a:ln>
        </p:spPr>
      </p:pic>
      <p:sp>
        <p:nvSpPr>
          <p:cNvPr id="168" name="Google Shape;168;p12"/>
          <p:cNvSpPr txBox="1"/>
          <p:nvPr/>
        </p:nvSpPr>
        <p:spPr>
          <a:xfrm>
            <a:off x="5930200" y="4383825"/>
            <a:ext cx="2728200" cy="425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100">
                <a:solidFill>
                  <a:schemeClr val="dk1"/>
                </a:solidFill>
                <a:latin typeface="Times New Roman"/>
                <a:ea typeface="Times New Roman"/>
                <a:cs typeface="Times New Roman"/>
                <a:sym typeface="Times New Roman"/>
              </a:rPr>
              <a:t>Source: Influenced by Singh </a:t>
            </a:r>
            <a:r>
              <a:rPr lang="en" sz="1100" i="1">
                <a:solidFill>
                  <a:schemeClr val="dk1"/>
                </a:solidFill>
                <a:latin typeface="Times New Roman"/>
                <a:ea typeface="Times New Roman"/>
                <a:cs typeface="Times New Roman"/>
                <a:sym typeface="Times New Roman"/>
              </a:rPr>
              <a:t>et al</a:t>
            </a:r>
            <a:r>
              <a:rPr lang="en" sz="1100">
                <a:solidFill>
                  <a:schemeClr val="dk1"/>
                </a:solidFill>
                <a:latin typeface="Times New Roman"/>
                <a:ea typeface="Times New Roman"/>
                <a:cs typeface="Times New Roman"/>
                <a:sym typeface="Times New Roman"/>
              </a:rPr>
              <a:t>., 2022</a:t>
            </a:r>
            <a:endParaRPr sz="1100">
              <a:solidFill>
                <a:schemeClr val="dk1"/>
              </a:solidFill>
              <a:latin typeface="Times New Roman"/>
              <a:ea typeface="Times New Roman"/>
              <a:cs typeface="Times New Roman"/>
              <a:sym typeface="Times New Roman"/>
            </a:endParaRPr>
          </a:p>
        </p:txBody>
      </p:sp>
      <p:pic>
        <p:nvPicPr>
          <p:cNvPr id="3" name="Recorded Sound">
            <a:hlinkClick r:id="" action="ppaction://media"/>
            <a:extLst>
              <a:ext uri="{FF2B5EF4-FFF2-40B4-BE49-F238E27FC236}">
                <a16:creationId xmlns:a16="http://schemas.microsoft.com/office/drawing/2014/main" id="{C7E1DE33-F688-CDD6-497E-65D2AD8CA71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807740" y="4564075"/>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98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13"/>
          <p:cNvSpPr txBox="1">
            <a:spLocks noGrp="1"/>
          </p:cNvSpPr>
          <p:nvPr>
            <p:ph type="ctrTitle"/>
          </p:nvPr>
        </p:nvSpPr>
        <p:spPr>
          <a:xfrm>
            <a:off x="746500" y="306900"/>
            <a:ext cx="7911900" cy="656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200" b="1">
                <a:latin typeface="Times New Roman"/>
                <a:ea typeface="Times New Roman"/>
                <a:cs typeface="Times New Roman"/>
                <a:sym typeface="Times New Roman"/>
              </a:rPr>
              <a:t>PATHOPHYSIOLOGY OF DIABETES</a:t>
            </a:r>
            <a:endParaRPr sz="3200" b="1">
              <a:latin typeface="Times New Roman"/>
              <a:ea typeface="Times New Roman"/>
              <a:cs typeface="Times New Roman"/>
              <a:sym typeface="Times New Roman"/>
            </a:endParaRPr>
          </a:p>
        </p:txBody>
      </p:sp>
      <p:sp>
        <p:nvSpPr>
          <p:cNvPr id="174" name="Google Shape;174;p13"/>
          <p:cNvSpPr txBox="1"/>
          <p:nvPr/>
        </p:nvSpPr>
        <p:spPr>
          <a:xfrm>
            <a:off x="3418500" y="1211100"/>
            <a:ext cx="5026200" cy="3115200"/>
          </a:xfrm>
          <a:prstGeom prst="rect">
            <a:avLst/>
          </a:prstGeom>
          <a:noFill/>
          <a:ln>
            <a:noFill/>
          </a:ln>
        </p:spPr>
        <p:txBody>
          <a:bodyPr spcFirstLastPara="1" wrap="square" lIns="91425" tIns="91425" rIns="91425" bIns="91425" anchor="t" anchorCtr="0">
            <a:noAutofit/>
          </a:bodyPr>
          <a:lstStyle/>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Diabetes causes impairment of normal metabolism in the body since it involves failure in the regulation of the level of glucose in the blood.</a:t>
            </a:r>
            <a:endParaRPr sz="1600" dirty="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Type 1 diabetes is a disease caused by the autoimmune destruction of beta cells that generate the insulin in the pancreas (Atkinson and Mirmira, 2023).</a:t>
            </a:r>
            <a:endParaRPr sz="1600" dirty="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In Type 2 diabetes, the resistance to insulin takes place, and the cells become less sensitive to insulin signalled.</a:t>
            </a:r>
            <a:endParaRPr sz="1600" dirty="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Subsequently, the level of blood glucose increases resulting in hyperglycemia and permanent organ damage.</a:t>
            </a:r>
            <a:endParaRPr sz="1600" dirty="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The body no longer produces insulin and thus, Type 1 diabetes requires insulin replacement.</a:t>
            </a:r>
            <a:endParaRPr sz="1600" dirty="0">
              <a:solidFill>
                <a:schemeClr val="dk1"/>
              </a:solidFill>
              <a:latin typeface="Times New Roman"/>
              <a:ea typeface="Times New Roman"/>
              <a:cs typeface="Times New Roman"/>
              <a:sym typeface="Times New Roman"/>
            </a:endParaRPr>
          </a:p>
        </p:txBody>
      </p:sp>
      <p:pic>
        <p:nvPicPr>
          <p:cNvPr id="175" name="Google Shape;175;p13"/>
          <p:cNvPicPr preferRelativeResize="0"/>
          <p:nvPr/>
        </p:nvPicPr>
        <p:blipFill>
          <a:blip r:embed="rId5">
            <a:alphaModFix/>
          </a:blip>
          <a:stretch>
            <a:fillRect/>
          </a:stretch>
        </p:blipFill>
        <p:spPr>
          <a:xfrm>
            <a:off x="565375" y="963600"/>
            <a:ext cx="2669799" cy="3532851"/>
          </a:xfrm>
          <a:prstGeom prst="rect">
            <a:avLst/>
          </a:prstGeom>
          <a:noFill/>
          <a:ln>
            <a:noFill/>
          </a:ln>
        </p:spPr>
      </p:pic>
      <p:sp>
        <p:nvSpPr>
          <p:cNvPr id="176" name="Google Shape;176;p13"/>
          <p:cNvSpPr txBox="1"/>
          <p:nvPr/>
        </p:nvSpPr>
        <p:spPr>
          <a:xfrm>
            <a:off x="536175" y="4598850"/>
            <a:ext cx="2728200" cy="425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100">
                <a:solidFill>
                  <a:schemeClr val="dk1"/>
                </a:solidFill>
                <a:latin typeface="Times New Roman"/>
                <a:ea typeface="Times New Roman"/>
                <a:cs typeface="Times New Roman"/>
                <a:sym typeface="Times New Roman"/>
              </a:rPr>
              <a:t>Source: Influenced by Singh </a:t>
            </a:r>
            <a:r>
              <a:rPr lang="en" sz="1100" i="1">
                <a:solidFill>
                  <a:schemeClr val="dk1"/>
                </a:solidFill>
                <a:latin typeface="Times New Roman"/>
                <a:ea typeface="Times New Roman"/>
                <a:cs typeface="Times New Roman"/>
                <a:sym typeface="Times New Roman"/>
              </a:rPr>
              <a:t>et al</a:t>
            </a:r>
            <a:r>
              <a:rPr lang="en" sz="1100">
                <a:solidFill>
                  <a:schemeClr val="dk1"/>
                </a:solidFill>
                <a:latin typeface="Times New Roman"/>
                <a:ea typeface="Times New Roman"/>
                <a:cs typeface="Times New Roman"/>
                <a:sym typeface="Times New Roman"/>
              </a:rPr>
              <a:t>., 2022</a:t>
            </a:r>
            <a:endParaRPr sz="1100">
              <a:solidFill>
                <a:schemeClr val="dk1"/>
              </a:solidFill>
              <a:latin typeface="Times New Roman"/>
              <a:ea typeface="Times New Roman"/>
              <a:cs typeface="Times New Roman"/>
              <a:sym typeface="Times New Roman"/>
            </a:endParaRPr>
          </a:p>
        </p:txBody>
      </p:sp>
      <p:pic>
        <p:nvPicPr>
          <p:cNvPr id="3" name="Recorded Sound">
            <a:hlinkClick r:id="" action="ppaction://media"/>
            <a:extLst>
              <a:ext uri="{FF2B5EF4-FFF2-40B4-BE49-F238E27FC236}">
                <a16:creationId xmlns:a16="http://schemas.microsoft.com/office/drawing/2014/main" id="{3511D09C-E1EF-F8B5-3410-24111E23251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761357" y="4783482"/>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95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14"/>
          <p:cNvSpPr txBox="1">
            <a:spLocks noGrp="1"/>
          </p:cNvSpPr>
          <p:nvPr>
            <p:ph type="ctrTitle"/>
          </p:nvPr>
        </p:nvSpPr>
        <p:spPr>
          <a:xfrm>
            <a:off x="746500" y="306900"/>
            <a:ext cx="7911900" cy="656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200" b="1">
                <a:latin typeface="Times New Roman"/>
                <a:ea typeface="Times New Roman"/>
                <a:cs typeface="Times New Roman"/>
                <a:sym typeface="Times New Roman"/>
              </a:rPr>
              <a:t>CASE STUDY: DIABETIC PATIENT'S PROFILE</a:t>
            </a:r>
            <a:endParaRPr sz="3200" b="1">
              <a:latin typeface="Times New Roman"/>
              <a:ea typeface="Times New Roman"/>
              <a:cs typeface="Times New Roman"/>
              <a:sym typeface="Times New Roman"/>
            </a:endParaRPr>
          </a:p>
        </p:txBody>
      </p:sp>
      <p:sp>
        <p:nvSpPr>
          <p:cNvPr id="182" name="Google Shape;182;p14"/>
          <p:cNvSpPr txBox="1"/>
          <p:nvPr/>
        </p:nvSpPr>
        <p:spPr>
          <a:xfrm>
            <a:off x="651850" y="1448875"/>
            <a:ext cx="4831500" cy="3115200"/>
          </a:xfrm>
          <a:prstGeom prst="rect">
            <a:avLst/>
          </a:prstGeom>
          <a:noFill/>
          <a:ln>
            <a:noFill/>
          </a:ln>
        </p:spPr>
        <p:txBody>
          <a:bodyPr spcFirstLastPara="1" wrap="square" lIns="91425" tIns="91425" rIns="91425" bIns="91425" anchor="t" anchorCtr="0">
            <a:noAutofit/>
          </a:bodyPr>
          <a:lstStyle/>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The patient is a 50-y-old male with a family history of diabetes and a lack of physical activity.</a:t>
            </a:r>
            <a:endParaRPr sz="1600" dirty="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The patient is obese with a BMI of 30, a factor that puts him at risk of developing Type 2 diabetes.</a:t>
            </a:r>
            <a:endParaRPr sz="1600" dirty="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Symptoms exhibited by the patient are frequent urination, excessive thirst, and absence of any clarification of the formation of fatigue flattening (Mykhailovska </a:t>
            </a:r>
            <a:r>
              <a:rPr lang="en" sz="1600" i="1" dirty="0">
                <a:solidFill>
                  <a:schemeClr val="dk1"/>
                </a:solidFill>
                <a:latin typeface="Times New Roman"/>
                <a:ea typeface="Times New Roman"/>
                <a:cs typeface="Times New Roman"/>
                <a:sym typeface="Times New Roman"/>
              </a:rPr>
              <a:t>et al</a:t>
            </a:r>
            <a:r>
              <a:rPr lang="en" sz="1600" dirty="0">
                <a:solidFill>
                  <a:schemeClr val="dk1"/>
                </a:solidFill>
                <a:latin typeface="Times New Roman"/>
                <a:ea typeface="Times New Roman"/>
                <a:cs typeface="Times New Roman"/>
                <a:sym typeface="Times New Roman"/>
              </a:rPr>
              <a:t>., 2023).</a:t>
            </a:r>
            <a:endParaRPr sz="1600" dirty="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After screening showed increased levels of blood glucose, the patient has been diagnosed with Type 2 diabetes.</a:t>
            </a:r>
            <a:endParaRPr sz="1600" dirty="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The patient has an unhealthy diet as he tends to eat a lot of high-carb foods and sweet beverages.</a:t>
            </a:r>
            <a:endParaRPr sz="1600" dirty="0">
              <a:solidFill>
                <a:schemeClr val="dk1"/>
              </a:solidFill>
              <a:latin typeface="Times New Roman"/>
              <a:ea typeface="Times New Roman"/>
              <a:cs typeface="Times New Roman"/>
              <a:sym typeface="Times New Roman"/>
            </a:endParaRPr>
          </a:p>
        </p:txBody>
      </p:sp>
      <p:pic>
        <p:nvPicPr>
          <p:cNvPr id="183" name="Google Shape;183;p14"/>
          <p:cNvPicPr preferRelativeResize="0"/>
          <p:nvPr/>
        </p:nvPicPr>
        <p:blipFill>
          <a:blip r:embed="rId5">
            <a:alphaModFix/>
          </a:blip>
          <a:stretch>
            <a:fillRect/>
          </a:stretch>
        </p:blipFill>
        <p:spPr>
          <a:xfrm>
            <a:off x="5598200" y="1604075"/>
            <a:ext cx="3355848" cy="2513609"/>
          </a:xfrm>
          <a:prstGeom prst="rect">
            <a:avLst/>
          </a:prstGeom>
          <a:noFill/>
          <a:ln>
            <a:noFill/>
          </a:ln>
        </p:spPr>
      </p:pic>
      <p:sp>
        <p:nvSpPr>
          <p:cNvPr id="184" name="Google Shape;184;p14"/>
          <p:cNvSpPr txBox="1"/>
          <p:nvPr/>
        </p:nvSpPr>
        <p:spPr>
          <a:xfrm>
            <a:off x="5758750" y="4321250"/>
            <a:ext cx="2728200" cy="425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100">
                <a:solidFill>
                  <a:schemeClr val="dk1"/>
                </a:solidFill>
                <a:latin typeface="Times New Roman"/>
                <a:ea typeface="Times New Roman"/>
                <a:cs typeface="Times New Roman"/>
                <a:sym typeface="Times New Roman"/>
              </a:rPr>
              <a:t>Source: Influenced by Singh </a:t>
            </a:r>
            <a:r>
              <a:rPr lang="en" sz="1100" i="1">
                <a:solidFill>
                  <a:schemeClr val="dk1"/>
                </a:solidFill>
                <a:latin typeface="Times New Roman"/>
                <a:ea typeface="Times New Roman"/>
                <a:cs typeface="Times New Roman"/>
                <a:sym typeface="Times New Roman"/>
              </a:rPr>
              <a:t>et al</a:t>
            </a:r>
            <a:r>
              <a:rPr lang="en" sz="1100">
                <a:solidFill>
                  <a:schemeClr val="dk1"/>
                </a:solidFill>
                <a:latin typeface="Times New Roman"/>
                <a:ea typeface="Times New Roman"/>
                <a:cs typeface="Times New Roman"/>
                <a:sym typeface="Times New Roman"/>
              </a:rPr>
              <a:t>., 2022</a:t>
            </a:r>
            <a:endParaRPr sz="1100">
              <a:solidFill>
                <a:schemeClr val="dk1"/>
              </a:solidFill>
              <a:latin typeface="Times New Roman"/>
              <a:ea typeface="Times New Roman"/>
              <a:cs typeface="Times New Roman"/>
              <a:sym typeface="Times New Roman"/>
            </a:endParaRPr>
          </a:p>
        </p:txBody>
      </p:sp>
      <p:pic>
        <p:nvPicPr>
          <p:cNvPr id="2" name="Recorded Sound">
            <a:hlinkClick r:id="" action="ppaction://media"/>
            <a:extLst>
              <a:ext uri="{FF2B5EF4-FFF2-40B4-BE49-F238E27FC236}">
                <a16:creationId xmlns:a16="http://schemas.microsoft.com/office/drawing/2014/main" id="{C66C138E-EC06-C2DA-B84B-037024D3FA4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716450" y="4633400"/>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556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15"/>
          <p:cNvSpPr txBox="1">
            <a:spLocks noGrp="1"/>
          </p:cNvSpPr>
          <p:nvPr>
            <p:ph type="ctrTitle"/>
          </p:nvPr>
        </p:nvSpPr>
        <p:spPr>
          <a:xfrm>
            <a:off x="746500" y="306900"/>
            <a:ext cx="7911900" cy="656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200" b="1">
                <a:latin typeface="Times New Roman"/>
                <a:ea typeface="Times New Roman"/>
                <a:cs typeface="Times New Roman"/>
                <a:sym typeface="Times New Roman"/>
              </a:rPr>
              <a:t>CASE STUDY: PATHOPHYSIOLOGY IN THIS PATIENT</a:t>
            </a:r>
            <a:endParaRPr sz="3200" b="1">
              <a:latin typeface="Times New Roman"/>
              <a:ea typeface="Times New Roman"/>
              <a:cs typeface="Times New Roman"/>
              <a:sym typeface="Times New Roman"/>
            </a:endParaRPr>
          </a:p>
        </p:txBody>
      </p:sp>
      <p:sp>
        <p:nvSpPr>
          <p:cNvPr id="190" name="Google Shape;190;p15"/>
          <p:cNvSpPr txBox="1"/>
          <p:nvPr/>
        </p:nvSpPr>
        <p:spPr>
          <a:xfrm>
            <a:off x="3531125" y="1448875"/>
            <a:ext cx="4913400" cy="3115200"/>
          </a:xfrm>
          <a:prstGeom prst="rect">
            <a:avLst/>
          </a:prstGeom>
          <a:noFill/>
          <a:ln>
            <a:noFill/>
          </a:ln>
        </p:spPr>
        <p:txBody>
          <a:bodyPr spcFirstLastPara="1" wrap="square" lIns="91425" tIns="91425" rIns="91425" bIns="91425" anchor="t" anchorCtr="0">
            <a:noAutofit/>
          </a:bodyPr>
          <a:lstStyle/>
          <a:p>
            <a:pPr marL="457200" lvl="0" indent="-330200" algn="just"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The root cause of a high level of blood glucose in this patient is insulin resistance.</a:t>
            </a:r>
            <a:endParaRPr sz="160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The body cells of the patient do not react to insulin in an effective manner to allow the entry of glucose into the cells.</a:t>
            </a:r>
            <a:endParaRPr sz="160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The first way of compensation is an increase in the production of insulin by the pancreas which over time proves inadequate (Di Giuseppe </a:t>
            </a:r>
            <a:r>
              <a:rPr lang="en" sz="1600" i="1">
                <a:solidFill>
                  <a:schemeClr val="dk1"/>
                </a:solidFill>
                <a:latin typeface="Times New Roman"/>
                <a:ea typeface="Times New Roman"/>
                <a:cs typeface="Times New Roman"/>
                <a:sym typeface="Times New Roman"/>
              </a:rPr>
              <a:t>et al</a:t>
            </a:r>
            <a:r>
              <a:rPr lang="en" sz="1600">
                <a:solidFill>
                  <a:schemeClr val="dk1"/>
                </a:solidFill>
                <a:latin typeface="Times New Roman"/>
                <a:ea typeface="Times New Roman"/>
                <a:cs typeface="Times New Roman"/>
                <a:sym typeface="Times New Roman"/>
              </a:rPr>
              <a:t>., 2023).</a:t>
            </a:r>
            <a:endParaRPr sz="160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With body building of glucose in blood there is a stimulating effect on the liver to produce more glucose.</a:t>
            </a:r>
            <a:endParaRPr sz="160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The cycle causes the chronic state of hyperglycemia which harms blood vessels and organisms.</a:t>
            </a:r>
            <a:endParaRPr sz="1600">
              <a:solidFill>
                <a:schemeClr val="dk1"/>
              </a:solidFill>
              <a:latin typeface="Times New Roman"/>
              <a:ea typeface="Times New Roman"/>
              <a:cs typeface="Times New Roman"/>
              <a:sym typeface="Times New Roman"/>
            </a:endParaRPr>
          </a:p>
        </p:txBody>
      </p:sp>
      <p:pic>
        <p:nvPicPr>
          <p:cNvPr id="191" name="Google Shape;191;p15"/>
          <p:cNvPicPr preferRelativeResize="0"/>
          <p:nvPr/>
        </p:nvPicPr>
        <p:blipFill>
          <a:blip r:embed="rId5">
            <a:alphaModFix/>
          </a:blip>
          <a:stretch>
            <a:fillRect/>
          </a:stretch>
        </p:blipFill>
        <p:spPr>
          <a:xfrm>
            <a:off x="139875" y="1500513"/>
            <a:ext cx="3226327" cy="2142483"/>
          </a:xfrm>
          <a:prstGeom prst="rect">
            <a:avLst/>
          </a:prstGeom>
          <a:noFill/>
          <a:ln>
            <a:noFill/>
          </a:ln>
        </p:spPr>
      </p:pic>
      <p:sp>
        <p:nvSpPr>
          <p:cNvPr id="192" name="Google Shape;192;p15"/>
          <p:cNvSpPr txBox="1"/>
          <p:nvPr/>
        </p:nvSpPr>
        <p:spPr>
          <a:xfrm>
            <a:off x="388938" y="3833175"/>
            <a:ext cx="2728200" cy="425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100">
                <a:solidFill>
                  <a:schemeClr val="dk1"/>
                </a:solidFill>
                <a:latin typeface="Times New Roman"/>
                <a:ea typeface="Times New Roman"/>
                <a:cs typeface="Times New Roman"/>
                <a:sym typeface="Times New Roman"/>
              </a:rPr>
              <a:t>Source: Influenced by Singh </a:t>
            </a:r>
            <a:r>
              <a:rPr lang="en" sz="1100" i="1">
                <a:solidFill>
                  <a:schemeClr val="dk1"/>
                </a:solidFill>
                <a:latin typeface="Times New Roman"/>
                <a:ea typeface="Times New Roman"/>
                <a:cs typeface="Times New Roman"/>
                <a:sym typeface="Times New Roman"/>
              </a:rPr>
              <a:t>et al</a:t>
            </a:r>
            <a:r>
              <a:rPr lang="en" sz="1100">
                <a:solidFill>
                  <a:schemeClr val="dk1"/>
                </a:solidFill>
                <a:latin typeface="Times New Roman"/>
                <a:ea typeface="Times New Roman"/>
                <a:cs typeface="Times New Roman"/>
                <a:sym typeface="Times New Roman"/>
              </a:rPr>
              <a:t>., 2022</a:t>
            </a:r>
            <a:endParaRPr sz="1100">
              <a:solidFill>
                <a:schemeClr val="dk1"/>
              </a:solidFill>
              <a:latin typeface="Times New Roman"/>
              <a:ea typeface="Times New Roman"/>
              <a:cs typeface="Times New Roman"/>
              <a:sym typeface="Times New Roman"/>
            </a:endParaRPr>
          </a:p>
        </p:txBody>
      </p:sp>
      <p:pic>
        <p:nvPicPr>
          <p:cNvPr id="2" name="Recorded Sound">
            <a:hlinkClick r:id="" action="ppaction://media"/>
            <a:extLst>
              <a:ext uri="{FF2B5EF4-FFF2-40B4-BE49-F238E27FC236}">
                <a16:creationId xmlns:a16="http://schemas.microsoft.com/office/drawing/2014/main" id="{93725FF2-FB90-FE68-F49F-13752B292BF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833705" y="4610648"/>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33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16"/>
          <p:cNvSpPr txBox="1">
            <a:spLocks noGrp="1"/>
          </p:cNvSpPr>
          <p:nvPr>
            <p:ph type="ctrTitle"/>
          </p:nvPr>
        </p:nvSpPr>
        <p:spPr>
          <a:xfrm>
            <a:off x="746500" y="306900"/>
            <a:ext cx="7911900" cy="656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200" b="1">
                <a:latin typeface="Times New Roman"/>
                <a:ea typeface="Times New Roman"/>
                <a:cs typeface="Times New Roman"/>
                <a:sym typeface="Times New Roman"/>
              </a:rPr>
              <a:t>INTERPRETATION OF RECORDED DATA</a:t>
            </a:r>
            <a:endParaRPr sz="3200" b="1">
              <a:latin typeface="Times New Roman"/>
              <a:ea typeface="Times New Roman"/>
              <a:cs typeface="Times New Roman"/>
              <a:sym typeface="Times New Roman"/>
            </a:endParaRPr>
          </a:p>
        </p:txBody>
      </p:sp>
      <p:sp>
        <p:nvSpPr>
          <p:cNvPr id="198" name="Google Shape;198;p16"/>
          <p:cNvSpPr txBox="1"/>
          <p:nvPr/>
        </p:nvSpPr>
        <p:spPr>
          <a:xfrm>
            <a:off x="651850" y="1448875"/>
            <a:ext cx="4581300" cy="3115200"/>
          </a:xfrm>
          <a:prstGeom prst="rect">
            <a:avLst/>
          </a:prstGeom>
          <a:noFill/>
          <a:ln>
            <a:noFill/>
          </a:ln>
        </p:spPr>
        <p:txBody>
          <a:bodyPr spcFirstLastPara="1" wrap="square" lIns="91425" tIns="91425" rIns="91425" bIns="91425" anchor="t" anchorCtr="0">
            <a:noAutofit/>
          </a:bodyPr>
          <a:lstStyle/>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Blood glucose levels of the patient vary, by being higher than normal during the mornings.</a:t>
            </a:r>
            <a:endParaRPr sz="1600" dirty="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A1C reading of 8.5% is a consistent indicator of the lack of control over blood sugar during the long period and high risk of diabetes.</a:t>
            </a:r>
            <a:endParaRPr sz="1600" dirty="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Post-meal blood glucose levels are highly spiked, which demonstrates the lack of adequate responses to insulin (Turner, 2023).</a:t>
            </a:r>
            <a:endParaRPr sz="1600" dirty="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Insulin is also checked and the level of secretion is found inadequate even with the high level of glucose in blood.</a:t>
            </a:r>
            <a:endParaRPr sz="1600" dirty="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Continuous glucose monitors reveal that there is no insulin secretion at night thus causing hyperglycemia in the mornings.</a:t>
            </a:r>
            <a:endParaRPr sz="1600" dirty="0">
              <a:solidFill>
                <a:schemeClr val="dk1"/>
              </a:solidFill>
              <a:latin typeface="Times New Roman"/>
              <a:ea typeface="Times New Roman"/>
              <a:cs typeface="Times New Roman"/>
              <a:sym typeface="Times New Roman"/>
            </a:endParaRPr>
          </a:p>
        </p:txBody>
      </p:sp>
      <p:pic>
        <p:nvPicPr>
          <p:cNvPr id="199" name="Google Shape;199;p16"/>
          <p:cNvPicPr preferRelativeResize="0"/>
          <p:nvPr/>
        </p:nvPicPr>
        <p:blipFill>
          <a:blip r:embed="rId5">
            <a:alphaModFix/>
          </a:blip>
          <a:stretch>
            <a:fillRect/>
          </a:stretch>
        </p:blipFill>
        <p:spPr>
          <a:xfrm>
            <a:off x="5573275" y="1113957"/>
            <a:ext cx="3272851" cy="3496504"/>
          </a:xfrm>
          <a:prstGeom prst="rect">
            <a:avLst/>
          </a:prstGeom>
          <a:noFill/>
          <a:ln>
            <a:noFill/>
          </a:ln>
        </p:spPr>
      </p:pic>
      <p:sp>
        <p:nvSpPr>
          <p:cNvPr id="200" name="Google Shape;200;p16"/>
          <p:cNvSpPr txBox="1"/>
          <p:nvPr/>
        </p:nvSpPr>
        <p:spPr>
          <a:xfrm>
            <a:off x="5845588" y="4668050"/>
            <a:ext cx="2728200" cy="425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100">
                <a:solidFill>
                  <a:schemeClr val="dk1"/>
                </a:solidFill>
                <a:latin typeface="Times New Roman"/>
                <a:ea typeface="Times New Roman"/>
                <a:cs typeface="Times New Roman"/>
                <a:sym typeface="Times New Roman"/>
              </a:rPr>
              <a:t>Source: Influenced by Singh </a:t>
            </a:r>
            <a:r>
              <a:rPr lang="en" sz="1100" i="1">
                <a:solidFill>
                  <a:schemeClr val="dk1"/>
                </a:solidFill>
                <a:latin typeface="Times New Roman"/>
                <a:ea typeface="Times New Roman"/>
                <a:cs typeface="Times New Roman"/>
                <a:sym typeface="Times New Roman"/>
              </a:rPr>
              <a:t>et al</a:t>
            </a:r>
            <a:r>
              <a:rPr lang="en" sz="1100">
                <a:solidFill>
                  <a:schemeClr val="dk1"/>
                </a:solidFill>
                <a:latin typeface="Times New Roman"/>
                <a:ea typeface="Times New Roman"/>
                <a:cs typeface="Times New Roman"/>
                <a:sym typeface="Times New Roman"/>
              </a:rPr>
              <a:t>., 2022</a:t>
            </a:r>
            <a:endParaRPr sz="1100">
              <a:solidFill>
                <a:schemeClr val="dk1"/>
              </a:solidFill>
              <a:latin typeface="Times New Roman"/>
              <a:ea typeface="Times New Roman"/>
              <a:cs typeface="Times New Roman"/>
              <a:sym typeface="Times New Roman"/>
            </a:endParaRPr>
          </a:p>
        </p:txBody>
      </p:sp>
      <p:pic>
        <p:nvPicPr>
          <p:cNvPr id="2" name="Recorded Sound">
            <a:hlinkClick r:id="" action="ppaction://media"/>
            <a:extLst>
              <a:ext uri="{FF2B5EF4-FFF2-40B4-BE49-F238E27FC236}">
                <a16:creationId xmlns:a16="http://schemas.microsoft.com/office/drawing/2014/main" id="{7324AE72-2EAC-839B-FBF6-C60AC2C44A6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449931" y="4610461"/>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60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Google Shape;205;p17"/>
          <p:cNvSpPr txBox="1">
            <a:spLocks noGrp="1"/>
          </p:cNvSpPr>
          <p:nvPr>
            <p:ph type="ctrTitle"/>
          </p:nvPr>
        </p:nvSpPr>
        <p:spPr>
          <a:xfrm>
            <a:off x="746500" y="306900"/>
            <a:ext cx="7911900" cy="656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200" b="1">
                <a:latin typeface="Times New Roman"/>
                <a:ea typeface="Times New Roman"/>
                <a:cs typeface="Times New Roman"/>
                <a:sym typeface="Times New Roman"/>
              </a:rPr>
              <a:t>RECOMMENDATIONS</a:t>
            </a:r>
            <a:endParaRPr sz="3200" b="1">
              <a:latin typeface="Times New Roman"/>
              <a:ea typeface="Times New Roman"/>
              <a:cs typeface="Times New Roman"/>
              <a:sym typeface="Times New Roman"/>
            </a:endParaRPr>
          </a:p>
        </p:txBody>
      </p:sp>
      <p:sp>
        <p:nvSpPr>
          <p:cNvPr id="206" name="Google Shape;206;p17"/>
          <p:cNvSpPr txBox="1"/>
          <p:nvPr/>
        </p:nvSpPr>
        <p:spPr>
          <a:xfrm>
            <a:off x="3431000" y="1448875"/>
            <a:ext cx="5013600" cy="3115200"/>
          </a:xfrm>
          <a:prstGeom prst="rect">
            <a:avLst/>
          </a:prstGeom>
          <a:noFill/>
          <a:ln>
            <a:noFill/>
          </a:ln>
        </p:spPr>
        <p:txBody>
          <a:bodyPr spcFirstLastPara="1" wrap="square" lIns="91425" tIns="91425" rIns="91425" bIns="91425" anchor="t" anchorCtr="0">
            <a:noAutofit/>
          </a:bodyPr>
          <a:lstStyle/>
          <a:p>
            <a:pPr marL="457200" lvl="0" indent="-330200" algn="just"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The patient is expected to follow a systematic eating plan, concentrated on low-carbohydrate, high-fibre diets.</a:t>
            </a:r>
            <a:endParaRPr sz="160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The patient needs to be allowed to engage in regular physical exercises, like walking or swimming.</a:t>
            </a:r>
            <a:endParaRPr sz="160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Metformin needs to be prevailed, yet the dose might have to be altered depending on the result of a follow-up blood test.</a:t>
            </a:r>
            <a:endParaRPr sz="160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Insulin treatment can be initiated in case the oral medications are not effective in the management of blood sugar levels (Galdón Sanz-Pastor </a:t>
            </a:r>
            <a:r>
              <a:rPr lang="en" sz="1600" i="1">
                <a:solidFill>
                  <a:schemeClr val="dk1"/>
                </a:solidFill>
                <a:latin typeface="Times New Roman"/>
                <a:ea typeface="Times New Roman"/>
                <a:cs typeface="Times New Roman"/>
                <a:sym typeface="Times New Roman"/>
              </a:rPr>
              <a:t>et al</a:t>
            </a:r>
            <a:r>
              <a:rPr lang="en" sz="1600">
                <a:solidFill>
                  <a:schemeClr val="dk1"/>
                </a:solidFill>
                <a:latin typeface="Times New Roman"/>
                <a:ea typeface="Times New Roman"/>
                <a:cs typeface="Times New Roman"/>
                <a:sym typeface="Times New Roman"/>
              </a:rPr>
              <a:t>., 2024).</a:t>
            </a:r>
            <a:endParaRPr sz="1600">
              <a:solidFill>
                <a:schemeClr val="dk1"/>
              </a:solidFill>
              <a:latin typeface="Times New Roman"/>
              <a:ea typeface="Times New Roman"/>
              <a:cs typeface="Times New Roman"/>
              <a:sym typeface="Times New Roman"/>
            </a:endParaRPr>
          </a:p>
          <a:p>
            <a:pPr marL="457200" lvl="0" indent="-330200" algn="just"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Glucose also needs to be monitored continuously to trace the irregularities in real time and change treatment in time.</a:t>
            </a:r>
            <a:endParaRPr sz="1600">
              <a:solidFill>
                <a:schemeClr val="dk1"/>
              </a:solidFill>
              <a:latin typeface="Times New Roman"/>
              <a:ea typeface="Times New Roman"/>
              <a:cs typeface="Times New Roman"/>
              <a:sym typeface="Times New Roman"/>
            </a:endParaRPr>
          </a:p>
        </p:txBody>
      </p:sp>
      <p:pic>
        <p:nvPicPr>
          <p:cNvPr id="207" name="Google Shape;207;p17"/>
          <p:cNvPicPr preferRelativeResize="0"/>
          <p:nvPr/>
        </p:nvPicPr>
        <p:blipFill>
          <a:blip r:embed="rId5">
            <a:alphaModFix/>
          </a:blip>
          <a:stretch>
            <a:fillRect/>
          </a:stretch>
        </p:blipFill>
        <p:spPr>
          <a:xfrm>
            <a:off x="164900" y="1610075"/>
            <a:ext cx="3126200" cy="1923346"/>
          </a:xfrm>
          <a:prstGeom prst="rect">
            <a:avLst/>
          </a:prstGeom>
          <a:noFill/>
          <a:ln>
            <a:noFill/>
          </a:ln>
        </p:spPr>
      </p:pic>
      <p:sp>
        <p:nvSpPr>
          <p:cNvPr id="208" name="Google Shape;208;p17"/>
          <p:cNvSpPr txBox="1"/>
          <p:nvPr/>
        </p:nvSpPr>
        <p:spPr>
          <a:xfrm>
            <a:off x="363888" y="3917200"/>
            <a:ext cx="2728200" cy="425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100">
                <a:solidFill>
                  <a:schemeClr val="dk1"/>
                </a:solidFill>
                <a:latin typeface="Times New Roman"/>
                <a:ea typeface="Times New Roman"/>
                <a:cs typeface="Times New Roman"/>
                <a:sym typeface="Times New Roman"/>
              </a:rPr>
              <a:t>Source: Influenced by Li </a:t>
            </a:r>
            <a:r>
              <a:rPr lang="en" sz="1100" i="1">
                <a:solidFill>
                  <a:schemeClr val="dk1"/>
                </a:solidFill>
                <a:latin typeface="Times New Roman"/>
                <a:ea typeface="Times New Roman"/>
                <a:cs typeface="Times New Roman"/>
                <a:sym typeface="Times New Roman"/>
              </a:rPr>
              <a:t>et al</a:t>
            </a:r>
            <a:r>
              <a:rPr lang="en" sz="1100">
                <a:solidFill>
                  <a:schemeClr val="dk1"/>
                </a:solidFill>
                <a:latin typeface="Times New Roman"/>
                <a:ea typeface="Times New Roman"/>
                <a:cs typeface="Times New Roman"/>
                <a:sym typeface="Times New Roman"/>
              </a:rPr>
              <a:t>., 2022</a:t>
            </a:r>
            <a:endParaRPr sz="1100">
              <a:solidFill>
                <a:schemeClr val="dk1"/>
              </a:solidFill>
              <a:latin typeface="Times New Roman"/>
              <a:ea typeface="Times New Roman"/>
              <a:cs typeface="Times New Roman"/>
              <a:sym typeface="Times New Roman"/>
            </a:endParaRPr>
          </a:p>
        </p:txBody>
      </p:sp>
      <p:pic>
        <p:nvPicPr>
          <p:cNvPr id="3" name="Recorded Sound">
            <a:hlinkClick r:id="" action="ppaction://media"/>
            <a:extLst>
              <a:ext uri="{FF2B5EF4-FFF2-40B4-BE49-F238E27FC236}">
                <a16:creationId xmlns:a16="http://schemas.microsoft.com/office/drawing/2014/main" id="{293A0492-F9E6-9F84-2080-9AFE327E919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436678" y="4633400"/>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453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18"/>
          <p:cNvSpPr txBox="1">
            <a:spLocks noGrp="1"/>
          </p:cNvSpPr>
          <p:nvPr>
            <p:ph type="ctrTitle"/>
          </p:nvPr>
        </p:nvSpPr>
        <p:spPr>
          <a:xfrm>
            <a:off x="746500" y="306900"/>
            <a:ext cx="7911900" cy="656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200" b="1">
                <a:latin typeface="Times New Roman"/>
                <a:ea typeface="Times New Roman"/>
                <a:cs typeface="Times New Roman"/>
                <a:sym typeface="Times New Roman"/>
              </a:rPr>
              <a:t>CONCLUSION</a:t>
            </a:r>
            <a:endParaRPr sz="3200" b="1">
              <a:latin typeface="Times New Roman"/>
              <a:ea typeface="Times New Roman"/>
              <a:cs typeface="Times New Roman"/>
              <a:sym typeface="Times New Roman"/>
            </a:endParaRPr>
          </a:p>
        </p:txBody>
      </p:sp>
      <p:sp>
        <p:nvSpPr>
          <p:cNvPr id="214" name="Google Shape;214;p18"/>
          <p:cNvSpPr txBox="1"/>
          <p:nvPr/>
        </p:nvSpPr>
        <p:spPr>
          <a:xfrm>
            <a:off x="651850" y="1448875"/>
            <a:ext cx="4944300" cy="31152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 sz="1600" dirty="0">
                <a:solidFill>
                  <a:schemeClr val="dk1"/>
                </a:solidFill>
                <a:latin typeface="Times New Roman"/>
                <a:ea typeface="Times New Roman"/>
                <a:cs typeface="Times New Roman"/>
                <a:sym typeface="Times New Roman"/>
              </a:rPr>
              <a:t>Diabetes is a severe disease and the only way to avoid complications is to manage the blood glucose.</a:t>
            </a:r>
            <a:endParaRPr sz="1600" dirty="0">
              <a:solidFill>
                <a:schemeClr val="dk1"/>
              </a:solidFill>
              <a:latin typeface="Times New Roman"/>
              <a:ea typeface="Times New Roman"/>
              <a:cs typeface="Times New Roman"/>
              <a:sym typeface="Times New Roman"/>
            </a:endParaRPr>
          </a:p>
          <a:p>
            <a:pPr marL="0" lvl="0" indent="0" algn="just" rtl="0">
              <a:spcBef>
                <a:spcPts val="0"/>
              </a:spcBef>
              <a:spcAft>
                <a:spcPts val="0"/>
              </a:spcAft>
              <a:buNone/>
            </a:pPr>
            <a:r>
              <a:rPr lang="en" sz="1600" dirty="0">
                <a:solidFill>
                  <a:schemeClr val="dk1"/>
                </a:solidFill>
                <a:latin typeface="Times New Roman"/>
                <a:ea typeface="Times New Roman"/>
                <a:cs typeface="Times New Roman"/>
                <a:sym typeface="Times New Roman"/>
              </a:rPr>
              <a:t>One of the causes of Type 2 diabetes is its resistance to insulin, which contributes to high levels of blood glucose (Singh </a:t>
            </a:r>
            <a:r>
              <a:rPr lang="en" sz="1600" i="1" dirty="0">
                <a:solidFill>
                  <a:schemeClr val="dk1"/>
                </a:solidFill>
                <a:latin typeface="Times New Roman"/>
                <a:ea typeface="Times New Roman"/>
                <a:cs typeface="Times New Roman"/>
                <a:sym typeface="Times New Roman"/>
              </a:rPr>
              <a:t>et al</a:t>
            </a:r>
            <a:r>
              <a:rPr lang="en" sz="1600" dirty="0">
                <a:solidFill>
                  <a:schemeClr val="dk1"/>
                </a:solidFill>
                <a:latin typeface="Times New Roman"/>
                <a:ea typeface="Times New Roman"/>
                <a:cs typeface="Times New Roman"/>
                <a:sym typeface="Times New Roman"/>
              </a:rPr>
              <a:t>., 2022).</a:t>
            </a:r>
            <a:endParaRPr sz="1600" dirty="0">
              <a:solidFill>
                <a:schemeClr val="dk1"/>
              </a:solidFill>
              <a:latin typeface="Times New Roman"/>
              <a:ea typeface="Times New Roman"/>
              <a:cs typeface="Times New Roman"/>
              <a:sym typeface="Times New Roman"/>
            </a:endParaRPr>
          </a:p>
          <a:p>
            <a:pPr marL="0" lvl="0" indent="0" algn="just" rtl="0">
              <a:spcBef>
                <a:spcPts val="0"/>
              </a:spcBef>
              <a:spcAft>
                <a:spcPts val="0"/>
              </a:spcAft>
              <a:buNone/>
            </a:pPr>
            <a:r>
              <a:rPr lang="en" sz="1600" dirty="0">
                <a:solidFill>
                  <a:schemeClr val="dk1"/>
                </a:solidFill>
                <a:latin typeface="Times New Roman"/>
                <a:ea typeface="Times New Roman"/>
                <a:cs typeface="Times New Roman"/>
                <a:sym typeface="Times New Roman"/>
              </a:rPr>
              <a:t>The information about the patient confirms his ineffective management of the blood sugar levels and indicates that the patient requires lifestyle changes.</a:t>
            </a:r>
            <a:endParaRPr sz="1600" dirty="0">
              <a:solidFill>
                <a:schemeClr val="dk1"/>
              </a:solidFill>
              <a:latin typeface="Times New Roman"/>
              <a:ea typeface="Times New Roman"/>
              <a:cs typeface="Times New Roman"/>
              <a:sym typeface="Times New Roman"/>
            </a:endParaRPr>
          </a:p>
          <a:p>
            <a:pPr marL="0" lvl="0" indent="0" algn="just" rtl="0">
              <a:spcBef>
                <a:spcPts val="0"/>
              </a:spcBef>
              <a:spcAft>
                <a:spcPts val="0"/>
              </a:spcAft>
              <a:buNone/>
            </a:pPr>
            <a:r>
              <a:rPr lang="en" sz="1600" dirty="0">
                <a:solidFill>
                  <a:schemeClr val="dk1"/>
                </a:solidFill>
                <a:latin typeface="Times New Roman"/>
                <a:ea typeface="Times New Roman"/>
                <a:cs typeface="Times New Roman"/>
                <a:sym typeface="Times New Roman"/>
              </a:rPr>
              <a:t>There need to be constant observation and alterations in the drug to have optimal glucose levels.</a:t>
            </a:r>
            <a:endParaRPr sz="1600" dirty="0">
              <a:solidFill>
                <a:schemeClr val="dk1"/>
              </a:solidFill>
              <a:latin typeface="Times New Roman"/>
              <a:ea typeface="Times New Roman"/>
              <a:cs typeface="Times New Roman"/>
              <a:sym typeface="Times New Roman"/>
            </a:endParaRPr>
          </a:p>
          <a:p>
            <a:pPr marL="0" lvl="0" indent="0" algn="just" rtl="0">
              <a:spcBef>
                <a:spcPts val="0"/>
              </a:spcBef>
              <a:spcAft>
                <a:spcPts val="0"/>
              </a:spcAft>
              <a:buNone/>
            </a:pPr>
            <a:r>
              <a:rPr lang="en" sz="1600" dirty="0">
                <a:solidFill>
                  <a:schemeClr val="dk1"/>
                </a:solidFill>
                <a:latin typeface="Times New Roman"/>
                <a:ea typeface="Times New Roman"/>
                <a:cs typeface="Times New Roman"/>
                <a:sym typeface="Times New Roman"/>
              </a:rPr>
              <a:t>The timely diagnosis and treatment play a vital role in the prevention of such complications as neuropathy and retinopathy.</a:t>
            </a:r>
            <a:endParaRPr sz="1600" dirty="0">
              <a:solidFill>
                <a:schemeClr val="dk1"/>
              </a:solidFill>
              <a:latin typeface="Times New Roman"/>
              <a:ea typeface="Times New Roman"/>
              <a:cs typeface="Times New Roman"/>
              <a:sym typeface="Times New Roman"/>
            </a:endParaRPr>
          </a:p>
        </p:txBody>
      </p:sp>
      <p:pic>
        <p:nvPicPr>
          <p:cNvPr id="215" name="Google Shape;215;p18"/>
          <p:cNvPicPr preferRelativeResize="0"/>
          <p:nvPr/>
        </p:nvPicPr>
        <p:blipFill>
          <a:blip r:embed="rId5">
            <a:alphaModFix/>
          </a:blip>
          <a:stretch>
            <a:fillRect/>
          </a:stretch>
        </p:blipFill>
        <p:spPr>
          <a:xfrm>
            <a:off x="5698500" y="1624800"/>
            <a:ext cx="3243049" cy="1893890"/>
          </a:xfrm>
          <a:prstGeom prst="rect">
            <a:avLst/>
          </a:prstGeom>
          <a:noFill/>
          <a:ln>
            <a:noFill/>
          </a:ln>
        </p:spPr>
      </p:pic>
      <p:sp>
        <p:nvSpPr>
          <p:cNvPr id="216" name="Google Shape;216;p18"/>
          <p:cNvSpPr txBox="1"/>
          <p:nvPr/>
        </p:nvSpPr>
        <p:spPr>
          <a:xfrm>
            <a:off x="5870613" y="3716950"/>
            <a:ext cx="2728200" cy="425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100">
                <a:solidFill>
                  <a:schemeClr val="dk1"/>
                </a:solidFill>
                <a:latin typeface="Times New Roman"/>
                <a:ea typeface="Times New Roman"/>
                <a:cs typeface="Times New Roman"/>
                <a:sym typeface="Times New Roman"/>
              </a:rPr>
              <a:t>Source: Influenced by Li </a:t>
            </a:r>
            <a:r>
              <a:rPr lang="en" sz="1100" i="1">
                <a:solidFill>
                  <a:schemeClr val="dk1"/>
                </a:solidFill>
                <a:latin typeface="Times New Roman"/>
                <a:ea typeface="Times New Roman"/>
                <a:cs typeface="Times New Roman"/>
                <a:sym typeface="Times New Roman"/>
              </a:rPr>
              <a:t>et al</a:t>
            </a:r>
            <a:r>
              <a:rPr lang="en" sz="1100">
                <a:solidFill>
                  <a:schemeClr val="dk1"/>
                </a:solidFill>
                <a:latin typeface="Times New Roman"/>
                <a:ea typeface="Times New Roman"/>
                <a:cs typeface="Times New Roman"/>
                <a:sym typeface="Times New Roman"/>
              </a:rPr>
              <a:t>., 2022</a:t>
            </a:r>
            <a:endParaRPr sz="1100">
              <a:solidFill>
                <a:schemeClr val="dk1"/>
              </a:solidFill>
              <a:latin typeface="Times New Roman"/>
              <a:ea typeface="Times New Roman"/>
              <a:cs typeface="Times New Roman"/>
              <a:sym typeface="Times New Roman"/>
            </a:endParaRPr>
          </a:p>
        </p:txBody>
      </p:sp>
      <p:pic>
        <p:nvPicPr>
          <p:cNvPr id="2" name="Recorded Sound">
            <a:hlinkClick r:id="" action="ppaction://media"/>
            <a:extLst>
              <a:ext uri="{FF2B5EF4-FFF2-40B4-BE49-F238E27FC236}">
                <a16:creationId xmlns:a16="http://schemas.microsoft.com/office/drawing/2014/main" id="{E23B8EAF-D4F0-FC40-5C01-392590B5531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575827" y="4076784"/>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085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19"/>
          <p:cNvSpPr txBox="1">
            <a:spLocks noGrp="1"/>
          </p:cNvSpPr>
          <p:nvPr>
            <p:ph type="ctrTitle"/>
          </p:nvPr>
        </p:nvSpPr>
        <p:spPr>
          <a:xfrm>
            <a:off x="746500" y="306900"/>
            <a:ext cx="7911900" cy="656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200" b="1">
                <a:latin typeface="Times New Roman"/>
                <a:ea typeface="Times New Roman"/>
                <a:cs typeface="Times New Roman"/>
                <a:sym typeface="Times New Roman"/>
              </a:rPr>
              <a:t>REFERENCES</a:t>
            </a:r>
            <a:endParaRPr sz="3200" b="1">
              <a:latin typeface="Times New Roman"/>
              <a:ea typeface="Times New Roman"/>
              <a:cs typeface="Times New Roman"/>
              <a:sym typeface="Times New Roman"/>
            </a:endParaRPr>
          </a:p>
        </p:txBody>
      </p:sp>
      <p:sp>
        <p:nvSpPr>
          <p:cNvPr id="222" name="Google Shape;222;p19"/>
          <p:cNvSpPr txBox="1"/>
          <p:nvPr/>
        </p:nvSpPr>
        <p:spPr>
          <a:xfrm>
            <a:off x="367469" y="1223600"/>
            <a:ext cx="8451791" cy="3115200"/>
          </a:xfrm>
          <a:prstGeom prst="rect">
            <a:avLst/>
          </a:prstGeom>
          <a:noFill/>
          <a:ln>
            <a:noFill/>
          </a:ln>
        </p:spPr>
        <p:txBody>
          <a:bodyPr spcFirstLastPara="1" wrap="square" lIns="91425" tIns="91425" rIns="91425" bIns="91425" anchor="t" anchorCtr="0">
            <a:noAutofit/>
          </a:bodyPr>
          <a:lstStyle/>
          <a:p>
            <a:pPr algn="just"/>
            <a:r>
              <a:rPr lang="en-GB" sz="900" dirty="0" err="1">
                <a:solidFill>
                  <a:schemeClr val="accent6"/>
                </a:solidFill>
                <a:effectLst/>
                <a:latin typeface="Times New Roman" panose="02020603050405020304" pitchFamily="18" charset="0"/>
                <a:ea typeface="Times New Roman" panose="02020603050405020304" pitchFamily="18" charset="0"/>
              </a:rPr>
              <a:t>Alghanem</a:t>
            </a:r>
            <a:r>
              <a:rPr lang="en-GB" sz="900" dirty="0">
                <a:solidFill>
                  <a:schemeClr val="accent6"/>
                </a:solidFill>
                <a:effectLst/>
                <a:latin typeface="Times New Roman" panose="02020603050405020304" pitchFamily="18" charset="0"/>
                <a:ea typeface="Times New Roman" panose="02020603050405020304" pitchFamily="18" charset="0"/>
              </a:rPr>
              <a:t>, L., (2022). ‘</a:t>
            </a:r>
            <a:r>
              <a:rPr lang="en-GB" sz="900" i="1" dirty="0">
                <a:solidFill>
                  <a:schemeClr val="accent6"/>
                </a:solidFill>
                <a:effectLst/>
                <a:latin typeface="Times New Roman" panose="02020603050405020304" pitchFamily="18" charset="0"/>
                <a:ea typeface="Times New Roman" panose="02020603050405020304" pitchFamily="18" charset="0"/>
              </a:rPr>
              <a:t>The Effect Of Pioglitazone On </a:t>
            </a:r>
            <a:r>
              <a:rPr lang="en-GB" sz="900" i="1" dirty="0" err="1">
                <a:solidFill>
                  <a:schemeClr val="accent6"/>
                </a:solidFill>
                <a:effectLst/>
                <a:latin typeface="Times New Roman" panose="02020603050405020304" pitchFamily="18" charset="0"/>
                <a:ea typeface="Times New Roman" panose="02020603050405020304" pitchFamily="18" charset="0"/>
              </a:rPr>
              <a:t>Phosphoproteome</a:t>
            </a:r>
            <a:r>
              <a:rPr lang="en-GB" sz="900" i="1" dirty="0">
                <a:solidFill>
                  <a:schemeClr val="accent6"/>
                </a:solidFill>
                <a:effectLst/>
                <a:latin typeface="Times New Roman" panose="02020603050405020304" pitchFamily="18" charset="0"/>
                <a:ea typeface="Times New Roman" panose="02020603050405020304" pitchFamily="18" charset="0"/>
              </a:rPr>
              <a:t> And Interactome Of Protein Phosphatase 2a In Primary Human Skeletal Muscle Cells’</a:t>
            </a:r>
            <a:r>
              <a:rPr lang="en-GB" sz="900" dirty="0">
                <a:solidFill>
                  <a:schemeClr val="accent6"/>
                </a:solidFill>
                <a:effectLst/>
                <a:latin typeface="Times New Roman" panose="02020603050405020304" pitchFamily="18" charset="0"/>
                <a:ea typeface="Times New Roman" panose="02020603050405020304" pitchFamily="18" charset="0"/>
              </a:rPr>
              <a:t>. Wayne State University. </a:t>
            </a:r>
            <a:r>
              <a:rPr lang="en-GB" sz="900" u="sng" dirty="0">
                <a:solidFill>
                  <a:schemeClr val="accent6"/>
                </a:solidFill>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https://digitalcommons.wayne.edu/cgi/viewcontent.cgi?article=4653&amp;context=oa_dissertations</a:t>
            </a:r>
            <a:r>
              <a:rPr lang="en-GB" sz="900" dirty="0">
                <a:solidFill>
                  <a:schemeClr val="accent6"/>
                </a:solidFill>
                <a:effectLst/>
                <a:latin typeface="Times New Roman" panose="02020603050405020304" pitchFamily="18" charset="0"/>
                <a:ea typeface="Times New Roman" panose="02020603050405020304" pitchFamily="18" charset="0"/>
              </a:rPr>
              <a:t> </a:t>
            </a:r>
          </a:p>
          <a:p>
            <a:pPr algn="just"/>
            <a:r>
              <a:rPr lang="en-GB" sz="900" dirty="0">
                <a:solidFill>
                  <a:schemeClr val="accent6"/>
                </a:solidFill>
                <a:effectLst/>
                <a:latin typeface="Times New Roman" panose="02020603050405020304" pitchFamily="18" charset="0"/>
                <a:ea typeface="Times New Roman" panose="02020603050405020304" pitchFamily="18" charset="0"/>
              </a:rPr>
              <a:t>Atkinson, M.A. and </a:t>
            </a:r>
            <a:r>
              <a:rPr lang="en-GB" sz="900" dirty="0" err="1">
                <a:solidFill>
                  <a:schemeClr val="accent6"/>
                </a:solidFill>
                <a:effectLst/>
                <a:latin typeface="Times New Roman" panose="02020603050405020304" pitchFamily="18" charset="0"/>
                <a:ea typeface="Times New Roman" panose="02020603050405020304" pitchFamily="18" charset="0"/>
              </a:rPr>
              <a:t>Mirmira</a:t>
            </a:r>
            <a:r>
              <a:rPr lang="en-GB" sz="900" dirty="0">
                <a:solidFill>
                  <a:schemeClr val="accent6"/>
                </a:solidFill>
                <a:effectLst/>
                <a:latin typeface="Times New Roman" panose="02020603050405020304" pitchFamily="18" charset="0"/>
                <a:ea typeface="Times New Roman" panose="02020603050405020304" pitchFamily="18" charset="0"/>
              </a:rPr>
              <a:t>, R.G., (2023). ‘The pathogenic “symphony” in type 1 diabetes: a disorder of the immune system, β cells, and exocrine pancreas;. </a:t>
            </a:r>
            <a:r>
              <a:rPr lang="en-GB" sz="900" i="1" dirty="0">
                <a:solidFill>
                  <a:schemeClr val="accent6"/>
                </a:solidFill>
                <a:effectLst/>
                <a:latin typeface="Times New Roman" panose="02020603050405020304" pitchFamily="18" charset="0"/>
                <a:ea typeface="Times New Roman" panose="02020603050405020304" pitchFamily="18" charset="0"/>
              </a:rPr>
              <a:t>Cell metabolism</a:t>
            </a:r>
            <a:r>
              <a:rPr lang="en-GB" sz="900" dirty="0">
                <a:solidFill>
                  <a:schemeClr val="accent6"/>
                </a:solidFill>
                <a:effectLst/>
                <a:latin typeface="Times New Roman" panose="02020603050405020304" pitchFamily="18" charset="0"/>
                <a:ea typeface="Times New Roman" panose="02020603050405020304" pitchFamily="18" charset="0"/>
              </a:rPr>
              <a:t>, </a:t>
            </a:r>
            <a:r>
              <a:rPr lang="en-GB" sz="900" i="1" dirty="0">
                <a:solidFill>
                  <a:schemeClr val="accent6"/>
                </a:solidFill>
                <a:effectLst/>
                <a:latin typeface="Times New Roman" panose="02020603050405020304" pitchFamily="18" charset="0"/>
                <a:ea typeface="Times New Roman" panose="02020603050405020304" pitchFamily="18" charset="0"/>
              </a:rPr>
              <a:t>35</a:t>
            </a:r>
            <a:r>
              <a:rPr lang="en-GB" sz="900" dirty="0">
                <a:solidFill>
                  <a:schemeClr val="accent6"/>
                </a:solidFill>
                <a:effectLst/>
                <a:latin typeface="Times New Roman" panose="02020603050405020304" pitchFamily="18" charset="0"/>
                <a:ea typeface="Times New Roman" panose="02020603050405020304" pitchFamily="18" charset="0"/>
              </a:rPr>
              <a:t>(9), pp.1500-1518. DOI: </a:t>
            </a:r>
            <a:r>
              <a:rPr lang="en-GB" sz="900" u="sng" dirty="0">
                <a:solidFill>
                  <a:schemeClr val="accent6"/>
                </a:solidFill>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https://doi.org/10.1016/j.cmet.2023.06.018</a:t>
            </a:r>
            <a:r>
              <a:rPr lang="en-GB" sz="900" dirty="0">
                <a:solidFill>
                  <a:schemeClr val="accent6"/>
                </a:solidFill>
                <a:effectLst/>
                <a:latin typeface="Times New Roman" panose="02020603050405020304" pitchFamily="18" charset="0"/>
                <a:ea typeface="Times New Roman" panose="02020603050405020304" pitchFamily="18" charset="0"/>
              </a:rPr>
              <a:t> </a:t>
            </a:r>
          </a:p>
          <a:p>
            <a:pPr algn="just"/>
            <a:r>
              <a:rPr lang="en-GB" sz="900" dirty="0" err="1">
                <a:solidFill>
                  <a:schemeClr val="accent6"/>
                </a:solidFill>
                <a:effectLst/>
                <a:latin typeface="Times New Roman" panose="02020603050405020304" pitchFamily="18" charset="0"/>
                <a:ea typeface="Times New Roman" panose="02020603050405020304" pitchFamily="18" charset="0"/>
              </a:rPr>
              <a:t>Berbudi</a:t>
            </a:r>
            <a:r>
              <a:rPr lang="en-GB" sz="900" dirty="0">
                <a:solidFill>
                  <a:schemeClr val="accent6"/>
                </a:solidFill>
                <a:effectLst/>
                <a:latin typeface="Times New Roman" panose="02020603050405020304" pitchFamily="18" charset="0"/>
                <a:ea typeface="Times New Roman" panose="02020603050405020304" pitchFamily="18" charset="0"/>
              </a:rPr>
              <a:t>, A., </a:t>
            </a:r>
            <a:r>
              <a:rPr lang="en-GB" sz="900" dirty="0" err="1">
                <a:solidFill>
                  <a:schemeClr val="accent6"/>
                </a:solidFill>
                <a:effectLst/>
                <a:latin typeface="Times New Roman" panose="02020603050405020304" pitchFamily="18" charset="0"/>
                <a:ea typeface="Times New Roman" panose="02020603050405020304" pitchFamily="18" charset="0"/>
              </a:rPr>
              <a:t>Khairani</a:t>
            </a:r>
            <a:r>
              <a:rPr lang="en-GB" sz="900" dirty="0">
                <a:solidFill>
                  <a:schemeClr val="accent6"/>
                </a:solidFill>
                <a:effectLst/>
                <a:latin typeface="Times New Roman" panose="02020603050405020304" pitchFamily="18" charset="0"/>
                <a:ea typeface="Times New Roman" panose="02020603050405020304" pitchFamily="18" charset="0"/>
              </a:rPr>
              <a:t>, S. and </a:t>
            </a:r>
            <a:r>
              <a:rPr lang="en-GB" sz="900" dirty="0" err="1">
                <a:solidFill>
                  <a:schemeClr val="accent6"/>
                </a:solidFill>
                <a:effectLst/>
                <a:latin typeface="Times New Roman" panose="02020603050405020304" pitchFamily="18" charset="0"/>
                <a:ea typeface="Times New Roman" panose="02020603050405020304" pitchFamily="18" charset="0"/>
              </a:rPr>
              <a:t>Tjahjadi</a:t>
            </a:r>
            <a:r>
              <a:rPr lang="en-GB" sz="900" dirty="0">
                <a:solidFill>
                  <a:schemeClr val="accent6"/>
                </a:solidFill>
                <a:effectLst/>
                <a:latin typeface="Times New Roman" panose="02020603050405020304" pitchFamily="18" charset="0"/>
                <a:ea typeface="Times New Roman" panose="02020603050405020304" pitchFamily="18" charset="0"/>
              </a:rPr>
              <a:t>, A.I., (2025). ‘Interplay between insulin resistance and immune dysregulation in type 2 diabetes mellitus: implications for therapeutic interventions’. </a:t>
            </a:r>
            <a:r>
              <a:rPr lang="en-GB" sz="900" i="1" dirty="0" err="1">
                <a:solidFill>
                  <a:schemeClr val="accent6"/>
                </a:solidFill>
                <a:effectLst/>
                <a:latin typeface="Times New Roman" panose="02020603050405020304" pitchFamily="18" charset="0"/>
                <a:ea typeface="Times New Roman" panose="02020603050405020304" pitchFamily="18" charset="0"/>
              </a:rPr>
              <a:t>ImmunoTargets</a:t>
            </a:r>
            <a:r>
              <a:rPr lang="en-GB" sz="900" i="1" dirty="0">
                <a:solidFill>
                  <a:schemeClr val="accent6"/>
                </a:solidFill>
                <a:effectLst/>
                <a:latin typeface="Times New Roman" panose="02020603050405020304" pitchFamily="18" charset="0"/>
                <a:ea typeface="Times New Roman" panose="02020603050405020304" pitchFamily="18" charset="0"/>
              </a:rPr>
              <a:t> and therapy</a:t>
            </a:r>
            <a:r>
              <a:rPr lang="en-GB" sz="900" dirty="0">
                <a:solidFill>
                  <a:schemeClr val="accent6"/>
                </a:solidFill>
                <a:effectLst/>
                <a:latin typeface="Times New Roman" panose="02020603050405020304" pitchFamily="18" charset="0"/>
                <a:ea typeface="Times New Roman" panose="02020603050405020304" pitchFamily="18" charset="0"/>
              </a:rPr>
              <a:t>, pp.359-382. DOI: </a:t>
            </a:r>
            <a:r>
              <a:rPr lang="en-GB" sz="900" u="sng" dirty="0">
                <a:solidFill>
                  <a:schemeClr val="accent6"/>
                </a:solidFill>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https://doi.org/10.2147/ITT.S499605</a:t>
            </a:r>
            <a:r>
              <a:rPr lang="en-GB" sz="900" dirty="0">
                <a:solidFill>
                  <a:schemeClr val="accent6"/>
                </a:solidFill>
                <a:effectLst/>
                <a:latin typeface="Times New Roman" panose="02020603050405020304" pitchFamily="18" charset="0"/>
                <a:ea typeface="Times New Roman" panose="02020603050405020304" pitchFamily="18" charset="0"/>
              </a:rPr>
              <a:t> </a:t>
            </a:r>
          </a:p>
          <a:p>
            <a:pPr algn="just"/>
            <a:r>
              <a:rPr lang="en-GB" sz="900" dirty="0" err="1">
                <a:solidFill>
                  <a:schemeClr val="accent6"/>
                </a:solidFill>
                <a:effectLst/>
                <a:latin typeface="Times New Roman" panose="02020603050405020304" pitchFamily="18" charset="0"/>
                <a:ea typeface="Times New Roman" panose="02020603050405020304" pitchFamily="18" charset="0"/>
              </a:rPr>
              <a:t>Boye</a:t>
            </a:r>
            <a:r>
              <a:rPr lang="en-GB" sz="900" dirty="0">
                <a:solidFill>
                  <a:schemeClr val="accent6"/>
                </a:solidFill>
                <a:effectLst/>
                <a:latin typeface="Times New Roman" panose="02020603050405020304" pitchFamily="18" charset="0"/>
                <a:ea typeface="Times New Roman" panose="02020603050405020304" pitchFamily="18" charset="0"/>
              </a:rPr>
              <a:t>, K.S., Thieu, V.T., Lage, M.J., Miller, H. and Paczkowski, R., (2022). ‘The association between sustained HbA1c control and long-term complications among individuals with type 2 diabetes: a retrospective study’. </a:t>
            </a:r>
            <a:r>
              <a:rPr lang="en-GB" sz="900" i="1" dirty="0">
                <a:solidFill>
                  <a:schemeClr val="accent6"/>
                </a:solidFill>
                <a:effectLst/>
                <a:latin typeface="Times New Roman" panose="02020603050405020304" pitchFamily="18" charset="0"/>
                <a:ea typeface="Times New Roman" panose="02020603050405020304" pitchFamily="18" charset="0"/>
              </a:rPr>
              <a:t>Advances in Therapy</a:t>
            </a:r>
            <a:r>
              <a:rPr lang="en-GB" sz="900" dirty="0">
                <a:solidFill>
                  <a:schemeClr val="accent6"/>
                </a:solidFill>
                <a:effectLst/>
                <a:latin typeface="Times New Roman" panose="02020603050405020304" pitchFamily="18" charset="0"/>
                <a:ea typeface="Times New Roman" panose="02020603050405020304" pitchFamily="18" charset="0"/>
              </a:rPr>
              <a:t>, </a:t>
            </a:r>
            <a:r>
              <a:rPr lang="en-GB" sz="900" i="1" dirty="0">
                <a:solidFill>
                  <a:schemeClr val="accent6"/>
                </a:solidFill>
                <a:effectLst/>
                <a:latin typeface="Times New Roman" panose="02020603050405020304" pitchFamily="18" charset="0"/>
                <a:ea typeface="Times New Roman" panose="02020603050405020304" pitchFamily="18" charset="0"/>
              </a:rPr>
              <a:t>39</a:t>
            </a:r>
            <a:r>
              <a:rPr lang="en-GB" sz="900" dirty="0">
                <a:solidFill>
                  <a:schemeClr val="accent6"/>
                </a:solidFill>
                <a:effectLst/>
                <a:latin typeface="Times New Roman" panose="02020603050405020304" pitchFamily="18" charset="0"/>
                <a:ea typeface="Times New Roman" panose="02020603050405020304" pitchFamily="18" charset="0"/>
              </a:rPr>
              <a:t>(5), pp.2208-2221. DOI: </a:t>
            </a:r>
            <a:r>
              <a:rPr lang="en-GB" sz="900" u="sng" dirty="0">
                <a:solidFill>
                  <a:schemeClr val="accent6"/>
                </a:solidFill>
                <a:effectLst/>
                <a:latin typeface="Times New Roman" panose="02020603050405020304" pitchFamily="18" charset="0"/>
                <a:ea typeface="Times New Roman" panose="02020603050405020304" pitchFamily="18" charset="0"/>
                <a:hlinkClick r:id="rId6">
                  <a:extLst>
                    <a:ext uri="{A12FA001-AC4F-418D-AE19-62706E023703}">
                      <ahyp:hlinkClr xmlns:ahyp="http://schemas.microsoft.com/office/drawing/2018/hyperlinkcolor" val="tx"/>
                    </a:ext>
                  </a:extLst>
                </a:hlinkClick>
              </a:rPr>
              <a:t>https://doi.org/10.1007/s12325-022-02106-4</a:t>
            </a:r>
            <a:r>
              <a:rPr lang="en-GB" sz="900" dirty="0">
                <a:solidFill>
                  <a:schemeClr val="accent6"/>
                </a:solidFill>
                <a:effectLst/>
                <a:latin typeface="Times New Roman" panose="02020603050405020304" pitchFamily="18" charset="0"/>
                <a:ea typeface="Times New Roman" panose="02020603050405020304" pitchFamily="18" charset="0"/>
              </a:rPr>
              <a:t> </a:t>
            </a:r>
          </a:p>
          <a:p>
            <a:pPr algn="just"/>
            <a:r>
              <a:rPr lang="en-GB" sz="900" dirty="0">
                <a:solidFill>
                  <a:schemeClr val="accent6"/>
                </a:solidFill>
                <a:effectLst/>
                <a:latin typeface="Times New Roman" panose="02020603050405020304" pitchFamily="18" charset="0"/>
                <a:ea typeface="Times New Roman" panose="02020603050405020304" pitchFamily="18" charset="0"/>
              </a:rPr>
              <a:t>De la Cruz-Concepción, B., Flores-Cortez, Y.A., </a:t>
            </a:r>
            <a:r>
              <a:rPr lang="en-GB" sz="900" dirty="0" err="1">
                <a:solidFill>
                  <a:schemeClr val="accent6"/>
                </a:solidFill>
                <a:effectLst/>
                <a:latin typeface="Times New Roman" panose="02020603050405020304" pitchFamily="18" charset="0"/>
                <a:ea typeface="Times New Roman" panose="02020603050405020304" pitchFamily="18" charset="0"/>
              </a:rPr>
              <a:t>Barragán</a:t>
            </a:r>
            <a:r>
              <a:rPr lang="en-GB" sz="900" dirty="0">
                <a:solidFill>
                  <a:schemeClr val="accent6"/>
                </a:solidFill>
                <a:effectLst/>
                <a:latin typeface="Times New Roman" panose="02020603050405020304" pitchFamily="18" charset="0"/>
                <a:ea typeface="Times New Roman" panose="02020603050405020304" pitchFamily="18" charset="0"/>
              </a:rPr>
              <a:t>-Bonilla, M.I., Mendoza-Bello, J.M. and Espinoza-</a:t>
            </a:r>
            <a:r>
              <a:rPr lang="en-GB" sz="900" dirty="0" err="1">
                <a:solidFill>
                  <a:schemeClr val="accent6"/>
                </a:solidFill>
                <a:effectLst/>
                <a:latin typeface="Times New Roman" panose="02020603050405020304" pitchFamily="18" charset="0"/>
                <a:ea typeface="Times New Roman" panose="02020603050405020304" pitchFamily="18" charset="0"/>
              </a:rPr>
              <a:t>Rojo</a:t>
            </a:r>
            <a:r>
              <a:rPr lang="en-GB" sz="900" dirty="0">
                <a:solidFill>
                  <a:schemeClr val="accent6"/>
                </a:solidFill>
                <a:effectLst/>
                <a:latin typeface="Times New Roman" panose="02020603050405020304" pitchFamily="18" charset="0"/>
                <a:ea typeface="Times New Roman" panose="02020603050405020304" pitchFamily="18" charset="0"/>
              </a:rPr>
              <a:t>, M., (2023). ‘Insulin: A connection between pancreatic β cells and the hypothalamus’. </a:t>
            </a:r>
            <a:r>
              <a:rPr lang="en-GB" sz="900" i="1" dirty="0">
                <a:solidFill>
                  <a:schemeClr val="accent6"/>
                </a:solidFill>
                <a:effectLst/>
                <a:latin typeface="Times New Roman" panose="02020603050405020304" pitchFamily="18" charset="0"/>
                <a:ea typeface="Times New Roman" panose="02020603050405020304" pitchFamily="18" charset="0"/>
              </a:rPr>
              <a:t>World journal of diabetes</a:t>
            </a:r>
            <a:r>
              <a:rPr lang="en-GB" sz="900" dirty="0">
                <a:solidFill>
                  <a:schemeClr val="accent6"/>
                </a:solidFill>
                <a:effectLst/>
                <a:latin typeface="Times New Roman" panose="02020603050405020304" pitchFamily="18" charset="0"/>
                <a:ea typeface="Times New Roman" panose="02020603050405020304" pitchFamily="18" charset="0"/>
              </a:rPr>
              <a:t>, </a:t>
            </a:r>
            <a:r>
              <a:rPr lang="en-GB" sz="900" i="1" dirty="0">
                <a:solidFill>
                  <a:schemeClr val="accent6"/>
                </a:solidFill>
                <a:effectLst/>
                <a:latin typeface="Times New Roman" panose="02020603050405020304" pitchFamily="18" charset="0"/>
                <a:ea typeface="Times New Roman" panose="02020603050405020304" pitchFamily="18" charset="0"/>
              </a:rPr>
              <a:t>14</a:t>
            </a:r>
            <a:r>
              <a:rPr lang="en-GB" sz="900" dirty="0">
                <a:solidFill>
                  <a:schemeClr val="accent6"/>
                </a:solidFill>
                <a:effectLst/>
                <a:latin typeface="Times New Roman" panose="02020603050405020304" pitchFamily="18" charset="0"/>
                <a:ea typeface="Times New Roman" panose="02020603050405020304" pitchFamily="18" charset="0"/>
              </a:rPr>
              <a:t>(2), p.76. DOI: </a:t>
            </a:r>
            <a:r>
              <a:rPr lang="en-GB" sz="900" u="sng" dirty="0">
                <a:solidFill>
                  <a:schemeClr val="accent6"/>
                </a:solidFill>
                <a:effectLst/>
                <a:latin typeface="Times New Roman" panose="02020603050405020304" pitchFamily="18" charset="0"/>
                <a:ea typeface="Times New Roman" panose="02020603050405020304" pitchFamily="18" charset="0"/>
                <a:hlinkClick r:id="rId7">
                  <a:extLst>
                    <a:ext uri="{A12FA001-AC4F-418D-AE19-62706E023703}">
                      <ahyp:hlinkClr xmlns:ahyp="http://schemas.microsoft.com/office/drawing/2018/hyperlinkcolor" val="tx"/>
                    </a:ext>
                  </a:extLst>
                </a:hlinkClick>
              </a:rPr>
              <a:t>https://doi.org/10.4239/wjd.v14.i2.76</a:t>
            </a:r>
            <a:r>
              <a:rPr lang="en-GB" sz="900" dirty="0">
                <a:solidFill>
                  <a:schemeClr val="accent6"/>
                </a:solidFill>
                <a:effectLst/>
                <a:latin typeface="Times New Roman" panose="02020603050405020304" pitchFamily="18" charset="0"/>
                <a:ea typeface="Times New Roman" panose="02020603050405020304" pitchFamily="18" charset="0"/>
              </a:rPr>
              <a:t> </a:t>
            </a:r>
          </a:p>
          <a:p>
            <a:pPr algn="just"/>
            <a:r>
              <a:rPr lang="en-GB" sz="900" dirty="0">
                <a:solidFill>
                  <a:schemeClr val="accent6"/>
                </a:solidFill>
                <a:effectLst/>
                <a:latin typeface="Times New Roman" panose="02020603050405020304" pitchFamily="18" charset="0"/>
                <a:ea typeface="Times New Roman" panose="02020603050405020304" pitchFamily="18" charset="0"/>
              </a:rPr>
              <a:t>Di Giuseppe, G., Ciccarelli, G., </a:t>
            </a:r>
            <a:r>
              <a:rPr lang="en-GB" sz="900" dirty="0" err="1">
                <a:solidFill>
                  <a:schemeClr val="accent6"/>
                </a:solidFill>
                <a:effectLst/>
                <a:latin typeface="Times New Roman" panose="02020603050405020304" pitchFamily="18" charset="0"/>
                <a:ea typeface="Times New Roman" panose="02020603050405020304" pitchFamily="18" charset="0"/>
              </a:rPr>
              <a:t>Soldovieri</a:t>
            </a:r>
            <a:r>
              <a:rPr lang="en-GB" sz="900" dirty="0">
                <a:solidFill>
                  <a:schemeClr val="accent6"/>
                </a:solidFill>
                <a:effectLst/>
                <a:latin typeface="Times New Roman" panose="02020603050405020304" pitchFamily="18" charset="0"/>
                <a:ea typeface="Times New Roman" panose="02020603050405020304" pitchFamily="18" charset="0"/>
              </a:rPr>
              <a:t>, L., </a:t>
            </a:r>
            <a:r>
              <a:rPr lang="en-GB" sz="900" dirty="0" err="1">
                <a:solidFill>
                  <a:schemeClr val="accent6"/>
                </a:solidFill>
                <a:effectLst/>
                <a:latin typeface="Times New Roman" panose="02020603050405020304" pitchFamily="18" charset="0"/>
                <a:ea typeface="Times New Roman" panose="02020603050405020304" pitchFamily="18" charset="0"/>
              </a:rPr>
              <a:t>Capece</a:t>
            </a:r>
            <a:r>
              <a:rPr lang="en-GB" sz="900" dirty="0">
                <a:solidFill>
                  <a:schemeClr val="accent6"/>
                </a:solidFill>
                <a:effectLst/>
                <a:latin typeface="Times New Roman" panose="02020603050405020304" pitchFamily="18" charset="0"/>
                <a:ea typeface="Times New Roman" panose="02020603050405020304" pitchFamily="18" charset="0"/>
              </a:rPr>
              <a:t>, U., </a:t>
            </a:r>
            <a:r>
              <a:rPr lang="en-GB" sz="900" dirty="0" err="1">
                <a:solidFill>
                  <a:schemeClr val="accent6"/>
                </a:solidFill>
                <a:effectLst/>
                <a:latin typeface="Times New Roman" panose="02020603050405020304" pitchFamily="18" charset="0"/>
                <a:ea typeface="Times New Roman" panose="02020603050405020304" pitchFamily="18" charset="0"/>
              </a:rPr>
              <a:t>Cefalo</a:t>
            </a:r>
            <a:r>
              <a:rPr lang="en-GB" sz="900" dirty="0">
                <a:solidFill>
                  <a:schemeClr val="accent6"/>
                </a:solidFill>
                <a:effectLst/>
                <a:latin typeface="Times New Roman" panose="02020603050405020304" pitchFamily="18" charset="0"/>
                <a:ea typeface="Times New Roman" panose="02020603050405020304" pitchFamily="18" charset="0"/>
              </a:rPr>
              <a:t>, C.M., </a:t>
            </a:r>
            <a:r>
              <a:rPr lang="en-GB" sz="900" dirty="0" err="1">
                <a:solidFill>
                  <a:schemeClr val="accent6"/>
                </a:solidFill>
                <a:effectLst/>
                <a:latin typeface="Times New Roman" panose="02020603050405020304" pitchFamily="18" charset="0"/>
                <a:ea typeface="Times New Roman" panose="02020603050405020304" pitchFamily="18" charset="0"/>
              </a:rPr>
              <a:t>Moffa</a:t>
            </a:r>
            <a:r>
              <a:rPr lang="en-GB" sz="900" dirty="0">
                <a:solidFill>
                  <a:schemeClr val="accent6"/>
                </a:solidFill>
                <a:effectLst/>
                <a:latin typeface="Times New Roman" panose="02020603050405020304" pitchFamily="18" charset="0"/>
                <a:ea typeface="Times New Roman" panose="02020603050405020304" pitchFamily="18" charset="0"/>
              </a:rPr>
              <a:t>, S., </a:t>
            </a:r>
            <a:r>
              <a:rPr lang="en-GB" sz="900" dirty="0" err="1">
                <a:solidFill>
                  <a:schemeClr val="accent6"/>
                </a:solidFill>
                <a:effectLst/>
                <a:latin typeface="Times New Roman" panose="02020603050405020304" pitchFamily="18" charset="0"/>
                <a:ea typeface="Times New Roman" panose="02020603050405020304" pitchFamily="18" charset="0"/>
              </a:rPr>
              <a:t>Nista</a:t>
            </a:r>
            <a:r>
              <a:rPr lang="en-GB" sz="900" dirty="0">
                <a:solidFill>
                  <a:schemeClr val="accent6"/>
                </a:solidFill>
                <a:effectLst/>
                <a:latin typeface="Times New Roman" panose="02020603050405020304" pitchFamily="18" charset="0"/>
                <a:ea typeface="Times New Roman" panose="02020603050405020304" pitchFamily="18" charset="0"/>
              </a:rPr>
              <a:t>, E.C., Brunetti, M., Cinti, F., </a:t>
            </a:r>
            <a:r>
              <a:rPr lang="en-GB" sz="900" dirty="0" err="1">
                <a:solidFill>
                  <a:schemeClr val="accent6"/>
                </a:solidFill>
                <a:effectLst/>
                <a:latin typeface="Times New Roman" panose="02020603050405020304" pitchFamily="18" charset="0"/>
                <a:ea typeface="Times New Roman" panose="02020603050405020304" pitchFamily="18" charset="0"/>
              </a:rPr>
              <a:t>Gasbarrini</a:t>
            </a:r>
            <a:r>
              <a:rPr lang="en-GB" sz="900" dirty="0">
                <a:solidFill>
                  <a:schemeClr val="accent6"/>
                </a:solidFill>
                <a:effectLst/>
                <a:latin typeface="Times New Roman" panose="02020603050405020304" pitchFamily="18" charset="0"/>
                <a:ea typeface="Times New Roman" panose="02020603050405020304" pitchFamily="18" charset="0"/>
              </a:rPr>
              <a:t>, A. and </a:t>
            </a:r>
            <a:r>
              <a:rPr lang="en-GB" sz="900" dirty="0" err="1">
                <a:solidFill>
                  <a:schemeClr val="accent6"/>
                </a:solidFill>
                <a:effectLst/>
                <a:latin typeface="Times New Roman" panose="02020603050405020304" pitchFamily="18" charset="0"/>
                <a:ea typeface="Times New Roman" panose="02020603050405020304" pitchFamily="18" charset="0"/>
              </a:rPr>
              <a:t>Pontecorvi</a:t>
            </a:r>
            <a:r>
              <a:rPr lang="en-GB" sz="900" dirty="0">
                <a:solidFill>
                  <a:schemeClr val="accent6"/>
                </a:solidFill>
                <a:effectLst/>
                <a:latin typeface="Times New Roman" panose="02020603050405020304" pitchFamily="18" charset="0"/>
                <a:ea typeface="Times New Roman" panose="02020603050405020304" pitchFamily="18" charset="0"/>
              </a:rPr>
              <a:t>, A., (2023). ‘First-phase insulin secretion: can its evaluation direct therapeutic approaches?’. </a:t>
            </a:r>
            <a:r>
              <a:rPr lang="en-GB" sz="900" i="1" dirty="0">
                <a:solidFill>
                  <a:schemeClr val="accent6"/>
                </a:solidFill>
                <a:effectLst/>
                <a:latin typeface="Times New Roman" panose="02020603050405020304" pitchFamily="18" charset="0"/>
                <a:ea typeface="Times New Roman" panose="02020603050405020304" pitchFamily="18" charset="0"/>
              </a:rPr>
              <a:t>Trends in Endocrinology &amp; Metabolism</a:t>
            </a:r>
            <a:r>
              <a:rPr lang="en-GB" sz="900" dirty="0">
                <a:solidFill>
                  <a:schemeClr val="accent6"/>
                </a:solidFill>
                <a:effectLst/>
                <a:latin typeface="Times New Roman" panose="02020603050405020304" pitchFamily="18" charset="0"/>
                <a:ea typeface="Times New Roman" panose="02020603050405020304" pitchFamily="18" charset="0"/>
              </a:rPr>
              <a:t>, </a:t>
            </a:r>
            <a:r>
              <a:rPr lang="en-GB" sz="900" i="1" dirty="0">
                <a:solidFill>
                  <a:schemeClr val="accent6"/>
                </a:solidFill>
                <a:effectLst/>
                <a:latin typeface="Times New Roman" panose="02020603050405020304" pitchFamily="18" charset="0"/>
                <a:ea typeface="Times New Roman" panose="02020603050405020304" pitchFamily="18" charset="0"/>
              </a:rPr>
              <a:t>34</a:t>
            </a:r>
            <a:r>
              <a:rPr lang="en-GB" sz="900" dirty="0">
                <a:solidFill>
                  <a:schemeClr val="accent6"/>
                </a:solidFill>
                <a:effectLst/>
                <a:latin typeface="Times New Roman" panose="02020603050405020304" pitchFamily="18" charset="0"/>
                <a:ea typeface="Times New Roman" panose="02020603050405020304" pitchFamily="18" charset="0"/>
              </a:rPr>
              <a:t>(4), pp.216-230. DOI: </a:t>
            </a:r>
            <a:r>
              <a:rPr lang="en-GB" sz="900" u="sng" dirty="0">
                <a:solidFill>
                  <a:schemeClr val="accent6"/>
                </a:solidFill>
                <a:effectLst/>
                <a:latin typeface="Times New Roman" panose="02020603050405020304" pitchFamily="18" charset="0"/>
                <a:ea typeface="Times New Roman" panose="02020603050405020304" pitchFamily="18" charset="0"/>
                <a:hlinkClick r:id="rId8">
                  <a:extLst>
                    <a:ext uri="{A12FA001-AC4F-418D-AE19-62706E023703}">
                      <ahyp:hlinkClr xmlns:ahyp="http://schemas.microsoft.com/office/drawing/2018/hyperlinkcolor" val="tx"/>
                    </a:ext>
                  </a:extLst>
                </a:hlinkClick>
              </a:rPr>
              <a:t>https://doi.org/10.1016/j.tem.2023.02.001</a:t>
            </a:r>
            <a:r>
              <a:rPr lang="en-GB" sz="900" dirty="0">
                <a:solidFill>
                  <a:schemeClr val="accent6"/>
                </a:solidFill>
                <a:effectLst/>
                <a:latin typeface="Times New Roman" panose="02020603050405020304" pitchFamily="18" charset="0"/>
                <a:ea typeface="Times New Roman" panose="02020603050405020304" pitchFamily="18" charset="0"/>
              </a:rPr>
              <a:t> </a:t>
            </a:r>
          </a:p>
          <a:p>
            <a:pPr algn="just"/>
            <a:r>
              <a:rPr lang="en-GB" sz="900" dirty="0" err="1">
                <a:solidFill>
                  <a:schemeClr val="accent6"/>
                </a:solidFill>
                <a:effectLst/>
                <a:latin typeface="Times New Roman" panose="02020603050405020304" pitchFamily="18" charset="0"/>
                <a:ea typeface="Times New Roman" panose="02020603050405020304" pitchFamily="18" charset="0"/>
              </a:rPr>
              <a:t>Fizíková</a:t>
            </a:r>
            <a:r>
              <a:rPr lang="en-GB" sz="900" dirty="0">
                <a:solidFill>
                  <a:schemeClr val="accent6"/>
                </a:solidFill>
                <a:effectLst/>
                <a:latin typeface="Times New Roman" panose="02020603050405020304" pitchFamily="18" charset="0"/>
                <a:ea typeface="Times New Roman" panose="02020603050405020304" pitchFamily="18" charset="0"/>
              </a:rPr>
              <a:t>, I., </a:t>
            </a:r>
            <a:r>
              <a:rPr lang="en-GB" sz="900" dirty="0" err="1">
                <a:solidFill>
                  <a:schemeClr val="accent6"/>
                </a:solidFill>
                <a:effectLst/>
                <a:latin typeface="Times New Roman" panose="02020603050405020304" pitchFamily="18" charset="0"/>
                <a:ea typeface="Times New Roman" panose="02020603050405020304" pitchFamily="18" charset="0"/>
              </a:rPr>
              <a:t>Dragašek</a:t>
            </a:r>
            <a:r>
              <a:rPr lang="en-GB" sz="900" dirty="0">
                <a:solidFill>
                  <a:schemeClr val="accent6"/>
                </a:solidFill>
                <a:effectLst/>
                <a:latin typeface="Times New Roman" panose="02020603050405020304" pitchFamily="18" charset="0"/>
                <a:ea typeface="Times New Roman" panose="02020603050405020304" pitchFamily="18" charset="0"/>
              </a:rPr>
              <a:t>, J. and </a:t>
            </a:r>
            <a:r>
              <a:rPr lang="en-GB" sz="900" dirty="0" err="1">
                <a:solidFill>
                  <a:schemeClr val="accent6"/>
                </a:solidFill>
                <a:effectLst/>
                <a:latin typeface="Times New Roman" panose="02020603050405020304" pitchFamily="18" charset="0"/>
                <a:ea typeface="Times New Roman" panose="02020603050405020304" pitchFamily="18" charset="0"/>
              </a:rPr>
              <a:t>Račay</a:t>
            </a:r>
            <a:r>
              <a:rPr lang="en-GB" sz="900" dirty="0">
                <a:solidFill>
                  <a:schemeClr val="accent6"/>
                </a:solidFill>
                <a:effectLst/>
                <a:latin typeface="Times New Roman" panose="02020603050405020304" pitchFamily="18" charset="0"/>
                <a:ea typeface="Times New Roman" panose="02020603050405020304" pitchFamily="18" charset="0"/>
              </a:rPr>
              <a:t>, P., (2023). ‘Mitochondrial dysfunction, altered mitochondrial oxygen, and energy metabolism associated with the pathogenesis of schizophrenia’. </a:t>
            </a:r>
            <a:r>
              <a:rPr lang="en-GB" sz="900" i="1" dirty="0">
                <a:solidFill>
                  <a:schemeClr val="accent6"/>
                </a:solidFill>
                <a:effectLst/>
                <a:latin typeface="Times New Roman" panose="02020603050405020304" pitchFamily="18" charset="0"/>
                <a:ea typeface="Times New Roman" panose="02020603050405020304" pitchFamily="18" charset="0"/>
              </a:rPr>
              <a:t>International journal of molecular sciences</a:t>
            </a:r>
            <a:r>
              <a:rPr lang="en-GB" sz="900" dirty="0">
                <a:solidFill>
                  <a:schemeClr val="accent6"/>
                </a:solidFill>
                <a:effectLst/>
                <a:latin typeface="Times New Roman" panose="02020603050405020304" pitchFamily="18" charset="0"/>
                <a:ea typeface="Times New Roman" panose="02020603050405020304" pitchFamily="18" charset="0"/>
              </a:rPr>
              <a:t>, </a:t>
            </a:r>
            <a:r>
              <a:rPr lang="en-GB" sz="900" i="1" dirty="0">
                <a:solidFill>
                  <a:schemeClr val="accent6"/>
                </a:solidFill>
                <a:effectLst/>
                <a:latin typeface="Times New Roman" panose="02020603050405020304" pitchFamily="18" charset="0"/>
                <a:ea typeface="Times New Roman" panose="02020603050405020304" pitchFamily="18" charset="0"/>
              </a:rPr>
              <a:t>24</a:t>
            </a:r>
            <a:r>
              <a:rPr lang="en-GB" sz="900" dirty="0">
                <a:solidFill>
                  <a:schemeClr val="accent6"/>
                </a:solidFill>
                <a:effectLst/>
                <a:latin typeface="Times New Roman" panose="02020603050405020304" pitchFamily="18" charset="0"/>
                <a:ea typeface="Times New Roman" panose="02020603050405020304" pitchFamily="18" charset="0"/>
              </a:rPr>
              <a:t>(9), p.7991. DOI: </a:t>
            </a:r>
            <a:r>
              <a:rPr lang="en-GB" sz="900" u="sng" dirty="0">
                <a:solidFill>
                  <a:schemeClr val="accent6"/>
                </a:solidFill>
                <a:effectLst/>
                <a:latin typeface="Times New Roman" panose="02020603050405020304" pitchFamily="18" charset="0"/>
                <a:ea typeface="Times New Roman" panose="02020603050405020304" pitchFamily="18" charset="0"/>
                <a:hlinkClick r:id="rId9">
                  <a:extLst>
                    <a:ext uri="{A12FA001-AC4F-418D-AE19-62706E023703}">
                      <ahyp:hlinkClr xmlns:ahyp="http://schemas.microsoft.com/office/drawing/2018/hyperlinkcolor" val="tx"/>
                    </a:ext>
                  </a:extLst>
                </a:hlinkClick>
              </a:rPr>
              <a:t>https://doi.org/10.3390/ijms24097991</a:t>
            </a:r>
            <a:r>
              <a:rPr lang="en-GB" sz="900" dirty="0">
                <a:solidFill>
                  <a:schemeClr val="accent6"/>
                </a:solidFill>
                <a:effectLst/>
                <a:latin typeface="Times New Roman" panose="02020603050405020304" pitchFamily="18" charset="0"/>
                <a:ea typeface="Times New Roman" panose="02020603050405020304" pitchFamily="18" charset="0"/>
              </a:rPr>
              <a:t> </a:t>
            </a:r>
          </a:p>
          <a:p>
            <a:pPr algn="just"/>
            <a:r>
              <a:rPr lang="en-GB" sz="900" dirty="0" err="1">
                <a:solidFill>
                  <a:schemeClr val="accent6"/>
                </a:solidFill>
                <a:effectLst/>
                <a:latin typeface="Times New Roman" panose="02020603050405020304" pitchFamily="18" charset="0"/>
                <a:ea typeface="Times New Roman" panose="02020603050405020304" pitchFamily="18" charset="0"/>
              </a:rPr>
              <a:t>Galdón</a:t>
            </a:r>
            <a:r>
              <a:rPr lang="en-GB" sz="900" dirty="0">
                <a:solidFill>
                  <a:schemeClr val="accent6"/>
                </a:solidFill>
                <a:effectLst/>
                <a:latin typeface="Times New Roman" panose="02020603050405020304" pitchFamily="18" charset="0"/>
                <a:ea typeface="Times New Roman" panose="02020603050405020304" pitchFamily="18" charset="0"/>
              </a:rPr>
              <a:t> Sanz-Pastor, A., </a:t>
            </a:r>
            <a:r>
              <a:rPr lang="en-GB" sz="900" dirty="0" err="1">
                <a:solidFill>
                  <a:schemeClr val="accent6"/>
                </a:solidFill>
                <a:effectLst/>
                <a:latin typeface="Times New Roman" panose="02020603050405020304" pitchFamily="18" charset="0"/>
                <a:ea typeface="Times New Roman" panose="02020603050405020304" pitchFamily="18" charset="0"/>
              </a:rPr>
              <a:t>Justel</a:t>
            </a:r>
            <a:r>
              <a:rPr lang="en-GB" sz="900" dirty="0">
                <a:solidFill>
                  <a:schemeClr val="accent6"/>
                </a:solidFill>
                <a:effectLst/>
                <a:latin typeface="Times New Roman" panose="02020603050405020304" pitchFamily="18" charset="0"/>
                <a:ea typeface="Times New Roman" panose="02020603050405020304" pitchFamily="18" charset="0"/>
              </a:rPr>
              <a:t> </a:t>
            </a:r>
            <a:r>
              <a:rPr lang="en-GB" sz="900" dirty="0" err="1">
                <a:solidFill>
                  <a:schemeClr val="accent6"/>
                </a:solidFill>
                <a:effectLst/>
                <a:latin typeface="Times New Roman" panose="02020603050405020304" pitchFamily="18" charset="0"/>
                <a:ea typeface="Times New Roman" panose="02020603050405020304" pitchFamily="18" charset="0"/>
              </a:rPr>
              <a:t>Enríquez</a:t>
            </a:r>
            <a:r>
              <a:rPr lang="en-GB" sz="900" dirty="0">
                <a:solidFill>
                  <a:schemeClr val="accent6"/>
                </a:solidFill>
                <a:effectLst/>
                <a:latin typeface="Times New Roman" panose="02020603050405020304" pitchFamily="18" charset="0"/>
                <a:ea typeface="Times New Roman" panose="02020603050405020304" pitchFamily="18" charset="0"/>
              </a:rPr>
              <a:t>, A., Sánchez Bao, A. and </a:t>
            </a:r>
            <a:r>
              <a:rPr lang="en-GB" sz="900" dirty="0" err="1">
                <a:solidFill>
                  <a:schemeClr val="accent6"/>
                </a:solidFill>
                <a:effectLst/>
                <a:latin typeface="Times New Roman" panose="02020603050405020304" pitchFamily="18" charset="0"/>
                <a:ea typeface="Times New Roman" panose="02020603050405020304" pitchFamily="18" charset="0"/>
              </a:rPr>
              <a:t>Ampudia-Blasco</a:t>
            </a:r>
            <a:r>
              <a:rPr lang="en-GB" sz="900" dirty="0">
                <a:solidFill>
                  <a:schemeClr val="accent6"/>
                </a:solidFill>
                <a:effectLst/>
                <a:latin typeface="Times New Roman" panose="02020603050405020304" pitchFamily="18" charset="0"/>
                <a:ea typeface="Times New Roman" panose="02020603050405020304" pitchFamily="18" charset="0"/>
              </a:rPr>
              <a:t>, F.J., (2024). ‘Current barriers to initiating insulin therapy in individuals with type 2 diabetes’. </a:t>
            </a:r>
            <a:r>
              <a:rPr lang="en-GB" sz="900" i="1" dirty="0">
                <a:solidFill>
                  <a:schemeClr val="accent6"/>
                </a:solidFill>
                <a:effectLst/>
                <a:latin typeface="Times New Roman" panose="02020603050405020304" pitchFamily="18" charset="0"/>
                <a:ea typeface="Times New Roman" panose="02020603050405020304" pitchFamily="18" charset="0"/>
              </a:rPr>
              <a:t>Frontiers in endocrinology</a:t>
            </a:r>
            <a:r>
              <a:rPr lang="en-GB" sz="900" dirty="0">
                <a:solidFill>
                  <a:schemeClr val="accent6"/>
                </a:solidFill>
                <a:effectLst/>
                <a:latin typeface="Times New Roman" panose="02020603050405020304" pitchFamily="18" charset="0"/>
                <a:ea typeface="Times New Roman" panose="02020603050405020304" pitchFamily="18" charset="0"/>
              </a:rPr>
              <a:t>, </a:t>
            </a:r>
            <a:r>
              <a:rPr lang="en-GB" sz="900" i="1" dirty="0">
                <a:solidFill>
                  <a:schemeClr val="accent6"/>
                </a:solidFill>
                <a:effectLst/>
                <a:latin typeface="Times New Roman" panose="02020603050405020304" pitchFamily="18" charset="0"/>
                <a:ea typeface="Times New Roman" panose="02020603050405020304" pitchFamily="18" charset="0"/>
              </a:rPr>
              <a:t>15</a:t>
            </a:r>
            <a:r>
              <a:rPr lang="en-GB" sz="900" dirty="0">
                <a:solidFill>
                  <a:schemeClr val="accent6"/>
                </a:solidFill>
                <a:effectLst/>
                <a:latin typeface="Times New Roman" panose="02020603050405020304" pitchFamily="18" charset="0"/>
                <a:ea typeface="Times New Roman" panose="02020603050405020304" pitchFamily="18" charset="0"/>
              </a:rPr>
              <a:t>, p.1366368. DOI: </a:t>
            </a:r>
            <a:r>
              <a:rPr lang="en-GB" sz="900" u="sng" dirty="0">
                <a:solidFill>
                  <a:schemeClr val="accent6"/>
                </a:solidFill>
                <a:effectLst/>
                <a:latin typeface="Times New Roman" panose="02020603050405020304" pitchFamily="18" charset="0"/>
                <a:ea typeface="Times New Roman" panose="02020603050405020304" pitchFamily="18" charset="0"/>
                <a:hlinkClick r:id="rId10">
                  <a:extLst>
                    <a:ext uri="{A12FA001-AC4F-418D-AE19-62706E023703}">
                      <ahyp:hlinkClr xmlns:ahyp="http://schemas.microsoft.com/office/drawing/2018/hyperlinkcolor" val="tx"/>
                    </a:ext>
                  </a:extLst>
                </a:hlinkClick>
              </a:rPr>
              <a:t>https://doi.org/10.3389/fendo.2024.1366368</a:t>
            </a:r>
            <a:r>
              <a:rPr lang="en-GB" sz="900" dirty="0">
                <a:solidFill>
                  <a:schemeClr val="accent6"/>
                </a:solidFill>
                <a:effectLst/>
                <a:latin typeface="Times New Roman" panose="02020603050405020304" pitchFamily="18" charset="0"/>
                <a:ea typeface="Times New Roman" panose="02020603050405020304" pitchFamily="18" charset="0"/>
              </a:rPr>
              <a:t> </a:t>
            </a:r>
          </a:p>
          <a:p>
            <a:pPr algn="just"/>
            <a:r>
              <a:rPr lang="en-GB" sz="900" dirty="0">
                <a:solidFill>
                  <a:schemeClr val="accent6"/>
                </a:solidFill>
                <a:effectLst/>
                <a:latin typeface="Times New Roman" panose="02020603050405020304" pitchFamily="18" charset="0"/>
                <a:ea typeface="Times New Roman" panose="02020603050405020304" pitchFamily="18" charset="0"/>
              </a:rPr>
              <a:t>Jyotsna, F.N.U., Ahmed, A., Kumar, K., Kaur, P., Chaudhary, M.H., Kumar, S., Khan, E., Khanam, B., Shah, S.U., </a:t>
            </a:r>
            <a:r>
              <a:rPr lang="en-GB" sz="900" dirty="0" err="1">
                <a:solidFill>
                  <a:schemeClr val="accent6"/>
                </a:solidFill>
                <a:effectLst/>
                <a:latin typeface="Times New Roman" panose="02020603050405020304" pitchFamily="18" charset="0"/>
                <a:ea typeface="Times New Roman" panose="02020603050405020304" pitchFamily="18" charset="0"/>
              </a:rPr>
              <a:t>Varrassi</a:t>
            </a:r>
            <a:r>
              <a:rPr lang="en-GB" sz="900" dirty="0">
                <a:solidFill>
                  <a:schemeClr val="accent6"/>
                </a:solidFill>
                <a:effectLst/>
                <a:latin typeface="Times New Roman" panose="02020603050405020304" pitchFamily="18" charset="0"/>
                <a:ea typeface="Times New Roman" panose="02020603050405020304" pitchFamily="18" charset="0"/>
              </a:rPr>
              <a:t>, G. and Khatri, M., (2023). ‘Exploring the complex connection between diabetes and cardiovascular disease: </a:t>
            </a:r>
            <a:r>
              <a:rPr lang="en-GB" sz="900" dirty="0" err="1">
                <a:solidFill>
                  <a:schemeClr val="accent6"/>
                </a:solidFill>
                <a:effectLst/>
                <a:latin typeface="Times New Roman" panose="02020603050405020304" pitchFamily="18" charset="0"/>
                <a:ea typeface="Times New Roman" panose="02020603050405020304" pitchFamily="18" charset="0"/>
              </a:rPr>
              <a:t>analyzing</a:t>
            </a:r>
            <a:r>
              <a:rPr lang="en-GB" sz="900" dirty="0">
                <a:solidFill>
                  <a:schemeClr val="accent6"/>
                </a:solidFill>
                <a:effectLst/>
                <a:latin typeface="Times New Roman" panose="02020603050405020304" pitchFamily="18" charset="0"/>
                <a:ea typeface="Times New Roman" panose="02020603050405020304" pitchFamily="18" charset="0"/>
              </a:rPr>
              <a:t> approaches to mitigate cardiovascular risk in patients with diabetes’. </a:t>
            </a:r>
            <a:r>
              <a:rPr lang="en-GB" sz="900" i="1" dirty="0" err="1">
                <a:solidFill>
                  <a:schemeClr val="accent6"/>
                </a:solidFill>
                <a:effectLst/>
                <a:latin typeface="Times New Roman" panose="02020603050405020304" pitchFamily="18" charset="0"/>
                <a:ea typeface="Times New Roman" panose="02020603050405020304" pitchFamily="18" charset="0"/>
              </a:rPr>
              <a:t>Cureus</a:t>
            </a:r>
            <a:r>
              <a:rPr lang="en-GB" sz="900" dirty="0">
                <a:solidFill>
                  <a:schemeClr val="accent6"/>
                </a:solidFill>
                <a:effectLst/>
                <a:latin typeface="Times New Roman" panose="02020603050405020304" pitchFamily="18" charset="0"/>
                <a:ea typeface="Times New Roman" panose="02020603050405020304" pitchFamily="18" charset="0"/>
              </a:rPr>
              <a:t>, </a:t>
            </a:r>
            <a:r>
              <a:rPr lang="en-GB" sz="900" i="1" dirty="0">
                <a:solidFill>
                  <a:schemeClr val="accent6"/>
                </a:solidFill>
                <a:effectLst/>
                <a:latin typeface="Times New Roman" panose="02020603050405020304" pitchFamily="18" charset="0"/>
                <a:ea typeface="Times New Roman" panose="02020603050405020304" pitchFamily="18" charset="0"/>
              </a:rPr>
              <a:t>15</a:t>
            </a:r>
            <a:r>
              <a:rPr lang="en-GB" sz="900" dirty="0">
                <a:solidFill>
                  <a:schemeClr val="accent6"/>
                </a:solidFill>
                <a:effectLst/>
                <a:latin typeface="Times New Roman" panose="02020603050405020304" pitchFamily="18" charset="0"/>
                <a:ea typeface="Times New Roman" panose="02020603050405020304" pitchFamily="18" charset="0"/>
              </a:rPr>
              <a:t>(8). DOI: </a:t>
            </a:r>
            <a:r>
              <a:rPr lang="en-GB" sz="900" u="sng" dirty="0">
                <a:solidFill>
                  <a:schemeClr val="accent6"/>
                </a:solidFill>
                <a:effectLst/>
                <a:latin typeface="Times New Roman" panose="02020603050405020304" pitchFamily="18" charset="0"/>
                <a:ea typeface="Times New Roman" panose="02020603050405020304" pitchFamily="18" charset="0"/>
                <a:hlinkClick r:id="rId11">
                  <a:extLst>
                    <a:ext uri="{A12FA001-AC4F-418D-AE19-62706E023703}">
                      <ahyp:hlinkClr xmlns:ahyp="http://schemas.microsoft.com/office/drawing/2018/hyperlinkcolor" val="tx"/>
                    </a:ext>
                  </a:extLst>
                </a:hlinkClick>
              </a:rPr>
              <a:t>https://doi.org/10.7759/cureus.43882</a:t>
            </a:r>
            <a:r>
              <a:rPr lang="en-GB" sz="900" dirty="0">
                <a:solidFill>
                  <a:schemeClr val="accent6"/>
                </a:solidFill>
                <a:effectLst/>
                <a:latin typeface="Times New Roman" panose="02020603050405020304" pitchFamily="18" charset="0"/>
                <a:ea typeface="Times New Roman" panose="02020603050405020304" pitchFamily="18" charset="0"/>
              </a:rPr>
              <a:t> </a:t>
            </a:r>
          </a:p>
          <a:p>
            <a:pPr algn="just"/>
            <a:r>
              <a:rPr lang="en-GB" sz="900" dirty="0">
                <a:solidFill>
                  <a:schemeClr val="accent6"/>
                </a:solidFill>
                <a:effectLst/>
                <a:latin typeface="Times New Roman" panose="02020603050405020304" pitchFamily="18" charset="0"/>
                <a:ea typeface="Times New Roman" panose="02020603050405020304" pitchFamily="18" charset="0"/>
              </a:rPr>
              <a:t>Li, M., Chi, X., Wang, Y., </a:t>
            </a:r>
            <a:r>
              <a:rPr lang="en-GB" sz="900" dirty="0" err="1">
                <a:solidFill>
                  <a:schemeClr val="accent6"/>
                </a:solidFill>
                <a:effectLst/>
                <a:latin typeface="Times New Roman" panose="02020603050405020304" pitchFamily="18" charset="0"/>
                <a:ea typeface="Times New Roman" panose="02020603050405020304" pitchFamily="18" charset="0"/>
              </a:rPr>
              <a:t>Setrerrahmane</a:t>
            </a:r>
            <a:r>
              <a:rPr lang="en-GB" sz="900" dirty="0">
                <a:solidFill>
                  <a:schemeClr val="accent6"/>
                </a:solidFill>
                <a:effectLst/>
                <a:latin typeface="Times New Roman" panose="02020603050405020304" pitchFamily="18" charset="0"/>
                <a:ea typeface="Times New Roman" panose="02020603050405020304" pitchFamily="18" charset="0"/>
              </a:rPr>
              <a:t>, S., </a:t>
            </a:r>
            <a:r>
              <a:rPr lang="en-GB" sz="900" dirty="0" err="1">
                <a:solidFill>
                  <a:schemeClr val="accent6"/>
                </a:solidFill>
                <a:effectLst/>
                <a:latin typeface="Times New Roman" panose="02020603050405020304" pitchFamily="18" charset="0"/>
                <a:ea typeface="Times New Roman" panose="02020603050405020304" pitchFamily="18" charset="0"/>
              </a:rPr>
              <a:t>Xie</a:t>
            </a:r>
            <a:r>
              <a:rPr lang="en-GB" sz="900" dirty="0">
                <a:solidFill>
                  <a:schemeClr val="accent6"/>
                </a:solidFill>
                <a:effectLst/>
                <a:latin typeface="Times New Roman" panose="02020603050405020304" pitchFamily="18" charset="0"/>
                <a:ea typeface="Times New Roman" panose="02020603050405020304" pitchFamily="18" charset="0"/>
              </a:rPr>
              <a:t>, W. and Xu, H., (2022). ‘Trends in insulin resistance: insights into mechanisms and therapeutic strategy’. </a:t>
            </a:r>
            <a:r>
              <a:rPr lang="en-GB" sz="900" i="1" dirty="0">
                <a:solidFill>
                  <a:schemeClr val="accent6"/>
                </a:solidFill>
                <a:effectLst/>
                <a:latin typeface="Times New Roman" panose="02020603050405020304" pitchFamily="18" charset="0"/>
                <a:ea typeface="Times New Roman" panose="02020603050405020304" pitchFamily="18" charset="0"/>
              </a:rPr>
              <a:t>Signal transduction and targeted therapy</a:t>
            </a:r>
            <a:r>
              <a:rPr lang="en-GB" sz="900" dirty="0">
                <a:solidFill>
                  <a:schemeClr val="accent6"/>
                </a:solidFill>
                <a:effectLst/>
                <a:latin typeface="Times New Roman" panose="02020603050405020304" pitchFamily="18" charset="0"/>
                <a:ea typeface="Times New Roman" panose="02020603050405020304" pitchFamily="18" charset="0"/>
              </a:rPr>
              <a:t>, </a:t>
            </a:r>
            <a:r>
              <a:rPr lang="en-GB" sz="900" i="1" dirty="0">
                <a:solidFill>
                  <a:schemeClr val="accent6"/>
                </a:solidFill>
                <a:effectLst/>
                <a:latin typeface="Times New Roman" panose="02020603050405020304" pitchFamily="18" charset="0"/>
                <a:ea typeface="Times New Roman" panose="02020603050405020304" pitchFamily="18" charset="0"/>
              </a:rPr>
              <a:t>7</a:t>
            </a:r>
            <a:r>
              <a:rPr lang="en-GB" sz="900" dirty="0">
                <a:solidFill>
                  <a:schemeClr val="accent6"/>
                </a:solidFill>
                <a:effectLst/>
                <a:latin typeface="Times New Roman" panose="02020603050405020304" pitchFamily="18" charset="0"/>
                <a:ea typeface="Times New Roman" panose="02020603050405020304" pitchFamily="18" charset="0"/>
              </a:rPr>
              <a:t>(1), p.216. DOI: </a:t>
            </a:r>
            <a:r>
              <a:rPr lang="en-GB" sz="900" u="sng" dirty="0">
                <a:solidFill>
                  <a:schemeClr val="accent6"/>
                </a:solidFill>
                <a:effectLst/>
                <a:latin typeface="Times New Roman" panose="02020603050405020304" pitchFamily="18" charset="0"/>
                <a:ea typeface="Times New Roman" panose="02020603050405020304" pitchFamily="18" charset="0"/>
                <a:hlinkClick r:id="rId12">
                  <a:extLst>
                    <a:ext uri="{A12FA001-AC4F-418D-AE19-62706E023703}">
                      <ahyp:hlinkClr xmlns:ahyp="http://schemas.microsoft.com/office/drawing/2018/hyperlinkcolor" val="tx"/>
                    </a:ext>
                  </a:extLst>
                </a:hlinkClick>
              </a:rPr>
              <a:t>https://doi.org/10.1038/s41392-022-01073-0</a:t>
            </a:r>
            <a:r>
              <a:rPr lang="en-GB" sz="900" dirty="0">
                <a:solidFill>
                  <a:schemeClr val="accent6"/>
                </a:solidFill>
                <a:effectLst/>
                <a:latin typeface="Times New Roman" panose="02020603050405020304" pitchFamily="18" charset="0"/>
                <a:ea typeface="Times New Roman" panose="02020603050405020304" pitchFamily="18" charset="0"/>
              </a:rPr>
              <a:t> </a:t>
            </a:r>
          </a:p>
          <a:p>
            <a:pPr algn="just"/>
            <a:r>
              <a:rPr lang="en-GB" sz="900" dirty="0" err="1">
                <a:solidFill>
                  <a:schemeClr val="accent6"/>
                </a:solidFill>
                <a:effectLst/>
                <a:latin typeface="Times New Roman" panose="02020603050405020304" pitchFamily="18" charset="0"/>
                <a:ea typeface="Times New Roman" panose="02020603050405020304" pitchFamily="18" charset="0"/>
              </a:rPr>
              <a:t>Mykhailovska</a:t>
            </a:r>
            <a:r>
              <a:rPr lang="en-GB" sz="900" dirty="0">
                <a:solidFill>
                  <a:schemeClr val="accent6"/>
                </a:solidFill>
                <a:effectLst/>
                <a:latin typeface="Times New Roman" panose="02020603050405020304" pitchFamily="18" charset="0"/>
                <a:ea typeface="Times New Roman" panose="02020603050405020304" pitchFamily="18" charset="0"/>
              </a:rPr>
              <a:t>, N.S., </a:t>
            </a:r>
            <a:r>
              <a:rPr lang="en-GB" sz="900" dirty="0" err="1">
                <a:solidFill>
                  <a:schemeClr val="accent6"/>
                </a:solidFill>
                <a:effectLst/>
                <a:latin typeface="Times New Roman" panose="02020603050405020304" pitchFamily="18" charset="0"/>
                <a:ea typeface="Times New Roman" panose="02020603050405020304" pitchFamily="18" charset="0"/>
              </a:rPr>
              <a:t>Grytsay</a:t>
            </a:r>
            <a:r>
              <a:rPr lang="en-GB" sz="900" dirty="0">
                <a:solidFill>
                  <a:schemeClr val="accent6"/>
                </a:solidFill>
                <a:effectLst/>
                <a:latin typeface="Times New Roman" panose="02020603050405020304" pitchFamily="18" charset="0"/>
                <a:ea typeface="Times New Roman" panose="02020603050405020304" pitchFamily="18" charset="0"/>
              </a:rPr>
              <a:t>, A.V., </a:t>
            </a:r>
            <a:r>
              <a:rPr lang="en-GB" sz="900" dirty="0" err="1">
                <a:solidFill>
                  <a:schemeClr val="accent6"/>
                </a:solidFill>
                <a:effectLst/>
                <a:latin typeface="Times New Roman" panose="02020603050405020304" pitchFamily="18" charset="0"/>
                <a:ea typeface="Times New Roman" panose="02020603050405020304" pitchFamily="18" charset="0"/>
              </a:rPr>
              <a:t>Mykhailovskyi</a:t>
            </a:r>
            <a:r>
              <a:rPr lang="en-GB" sz="900" dirty="0">
                <a:solidFill>
                  <a:schemeClr val="accent6"/>
                </a:solidFill>
                <a:effectLst/>
                <a:latin typeface="Times New Roman" panose="02020603050405020304" pitchFamily="18" charset="0"/>
                <a:ea typeface="Times New Roman" panose="02020603050405020304" pitchFamily="18" charset="0"/>
              </a:rPr>
              <a:t>, Y.M. and </a:t>
            </a:r>
            <a:r>
              <a:rPr lang="en-GB" sz="900" dirty="0" err="1">
                <a:solidFill>
                  <a:schemeClr val="accent6"/>
                </a:solidFill>
                <a:effectLst/>
                <a:latin typeface="Times New Roman" panose="02020603050405020304" pitchFamily="18" charset="0"/>
                <a:ea typeface="Times New Roman" panose="02020603050405020304" pitchFamily="18" charset="0"/>
              </a:rPr>
              <a:t>Stetsiuk</a:t>
            </a:r>
            <a:r>
              <a:rPr lang="en-GB" sz="900" dirty="0">
                <a:solidFill>
                  <a:schemeClr val="accent6"/>
                </a:solidFill>
                <a:effectLst/>
                <a:latin typeface="Times New Roman" panose="02020603050405020304" pitchFamily="18" charset="0"/>
                <a:ea typeface="Times New Roman" panose="02020603050405020304" pitchFamily="18" charset="0"/>
              </a:rPr>
              <a:t>, I.O., (2023). ‘</a:t>
            </a:r>
            <a:r>
              <a:rPr lang="en-GB" sz="900" dirty="0" err="1">
                <a:solidFill>
                  <a:schemeClr val="accent6"/>
                </a:solidFill>
                <a:effectLst/>
                <a:latin typeface="Times New Roman" panose="02020603050405020304" pitchFamily="18" charset="0"/>
                <a:ea typeface="Times New Roman" panose="02020603050405020304" pitchFamily="18" charset="0"/>
              </a:rPr>
              <a:t>Вasic</a:t>
            </a:r>
            <a:r>
              <a:rPr lang="en-GB" sz="900" dirty="0">
                <a:solidFill>
                  <a:schemeClr val="accent6"/>
                </a:solidFill>
                <a:effectLst/>
                <a:latin typeface="Times New Roman" panose="02020603050405020304" pitchFamily="18" charset="0"/>
                <a:ea typeface="Times New Roman" panose="02020603050405020304" pitchFamily="18" charset="0"/>
              </a:rPr>
              <a:t> symptoms and syndromes of internal diseases: manual for the practical classes and individual work for 2nd year students of international faculty’ (speciality 221 «Dentistry»). </a:t>
            </a:r>
            <a:r>
              <a:rPr lang="en-GB" sz="900" u="sng" dirty="0">
                <a:solidFill>
                  <a:schemeClr val="accent6"/>
                </a:solidFill>
                <a:effectLst/>
                <a:latin typeface="Times New Roman" panose="02020603050405020304" pitchFamily="18" charset="0"/>
                <a:ea typeface="Times New Roman" panose="02020603050405020304" pitchFamily="18" charset="0"/>
                <a:hlinkClick r:id="rId13">
                  <a:extLst>
                    <a:ext uri="{A12FA001-AC4F-418D-AE19-62706E023703}">
                      <ahyp:hlinkClr xmlns:ahyp="http://schemas.microsoft.com/office/drawing/2018/hyperlinkcolor" val="tx"/>
                    </a:ext>
                  </a:extLst>
                </a:hlinkClick>
              </a:rPr>
              <a:t>https://dspace.mphu.edu.ua/bitstream/123456789/19523/1/1%20Basic%20symptoms%20and%20syndroms.%20Manual%202023.pdf</a:t>
            </a:r>
            <a:r>
              <a:rPr lang="en-GB" sz="900" dirty="0">
                <a:solidFill>
                  <a:schemeClr val="accent6"/>
                </a:solidFill>
                <a:effectLst/>
                <a:latin typeface="Times New Roman" panose="02020603050405020304" pitchFamily="18" charset="0"/>
                <a:ea typeface="Times New Roman" panose="02020603050405020304" pitchFamily="18" charset="0"/>
              </a:rPr>
              <a:t> </a:t>
            </a:r>
          </a:p>
          <a:p>
            <a:pPr algn="just"/>
            <a:r>
              <a:rPr lang="en-GB" sz="900" dirty="0">
                <a:solidFill>
                  <a:schemeClr val="accent6"/>
                </a:solidFill>
                <a:effectLst/>
                <a:latin typeface="Times New Roman" panose="02020603050405020304" pitchFamily="18" charset="0"/>
                <a:ea typeface="Times New Roman" panose="02020603050405020304" pitchFamily="18" charset="0"/>
              </a:rPr>
              <a:t>Singh, D.D., </a:t>
            </a:r>
            <a:r>
              <a:rPr lang="en-GB" sz="900" dirty="0" err="1">
                <a:solidFill>
                  <a:schemeClr val="accent6"/>
                </a:solidFill>
                <a:effectLst/>
                <a:latin typeface="Times New Roman" panose="02020603050405020304" pitchFamily="18" charset="0"/>
                <a:ea typeface="Times New Roman" panose="02020603050405020304" pitchFamily="18" charset="0"/>
              </a:rPr>
              <a:t>Shati</a:t>
            </a:r>
            <a:r>
              <a:rPr lang="en-GB" sz="900" dirty="0">
                <a:solidFill>
                  <a:schemeClr val="accent6"/>
                </a:solidFill>
                <a:effectLst/>
                <a:latin typeface="Times New Roman" panose="02020603050405020304" pitchFamily="18" charset="0"/>
                <a:ea typeface="Times New Roman" panose="02020603050405020304" pitchFamily="18" charset="0"/>
              </a:rPr>
              <a:t>, A.A., </a:t>
            </a:r>
            <a:r>
              <a:rPr lang="en-GB" sz="900" dirty="0" err="1">
                <a:solidFill>
                  <a:schemeClr val="accent6"/>
                </a:solidFill>
                <a:effectLst/>
                <a:latin typeface="Times New Roman" panose="02020603050405020304" pitchFamily="18" charset="0"/>
                <a:ea typeface="Times New Roman" panose="02020603050405020304" pitchFamily="18" charset="0"/>
              </a:rPr>
              <a:t>Alfaifi</a:t>
            </a:r>
            <a:r>
              <a:rPr lang="en-GB" sz="900" dirty="0">
                <a:solidFill>
                  <a:schemeClr val="accent6"/>
                </a:solidFill>
                <a:effectLst/>
                <a:latin typeface="Times New Roman" panose="02020603050405020304" pitchFamily="18" charset="0"/>
                <a:ea typeface="Times New Roman" panose="02020603050405020304" pitchFamily="18" charset="0"/>
              </a:rPr>
              <a:t>, M.Y., </a:t>
            </a:r>
            <a:r>
              <a:rPr lang="en-GB" sz="900" dirty="0" err="1">
                <a:solidFill>
                  <a:schemeClr val="accent6"/>
                </a:solidFill>
                <a:effectLst/>
                <a:latin typeface="Times New Roman" panose="02020603050405020304" pitchFamily="18" charset="0"/>
                <a:ea typeface="Times New Roman" panose="02020603050405020304" pitchFamily="18" charset="0"/>
              </a:rPr>
              <a:t>Elbehairi</a:t>
            </a:r>
            <a:r>
              <a:rPr lang="en-GB" sz="900" dirty="0">
                <a:solidFill>
                  <a:schemeClr val="accent6"/>
                </a:solidFill>
                <a:effectLst/>
                <a:latin typeface="Times New Roman" panose="02020603050405020304" pitchFamily="18" charset="0"/>
                <a:ea typeface="Times New Roman" panose="02020603050405020304" pitchFamily="18" charset="0"/>
              </a:rPr>
              <a:t>, S.E.I., Han, I., Choi, E.H. and Yadav, D.K., (2022). ‘Development of dementia in type 2 diabetes patients: mechanisms of insulin resistance and antidiabetic drug development’. </a:t>
            </a:r>
            <a:r>
              <a:rPr lang="en-GB" sz="900" i="1" dirty="0">
                <a:solidFill>
                  <a:schemeClr val="accent6"/>
                </a:solidFill>
                <a:effectLst/>
                <a:latin typeface="Times New Roman" panose="02020603050405020304" pitchFamily="18" charset="0"/>
                <a:ea typeface="Times New Roman" panose="02020603050405020304" pitchFamily="18" charset="0"/>
              </a:rPr>
              <a:t>Cells</a:t>
            </a:r>
            <a:r>
              <a:rPr lang="en-GB" sz="900" dirty="0">
                <a:solidFill>
                  <a:schemeClr val="accent6"/>
                </a:solidFill>
                <a:effectLst/>
                <a:latin typeface="Times New Roman" panose="02020603050405020304" pitchFamily="18" charset="0"/>
                <a:ea typeface="Times New Roman" panose="02020603050405020304" pitchFamily="18" charset="0"/>
              </a:rPr>
              <a:t>, </a:t>
            </a:r>
            <a:r>
              <a:rPr lang="en-GB" sz="900" i="1" dirty="0">
                <a:solidFill>
                  <a:schemeClr val="accent6"/>
                </a:solidFill>
                <a:effectLst/>
                <a:latin typeface="Times New Roman" panose="02020603050405020304" pitchFamily="18" charset="0"/>
                <a:ea typeface="Times New Roman" panose="02020603050405020304" pitchFamily="18" charset="0"/>
              </a:rPr>
              <a:t>11</a:t>
            </a:r>
            <a:r>
              <a:rPr lang="en-GB" sz="900" dirty="0">
                <a:solidFill>
                  <a:schemeClr val="accent6"/>
                </a:solidFill>
                <a:effectLst/>
                <a:latin typeface="Times New Roman" panose="02020603050405020304" pitchFamily="18" charset="0"/>
                <a:ea typeface="Times New Roman" panose="02020603050405020304" pitchFamily="18" charset="0"/>
              </a:rPr>
              <a:t>(23), p.3767. DOI: </a:t>
            </a:r>
            <a:r>
              <a:rPr lang="en-GB" sz="900" u="sng" dirty="0">
                <a:solidFill>
                  <a:schemeClr val="accent6"/>
                </a:solidFill>
                <a:effectLst/>
                <a:latin typeface="Times New Roman" panose="02020603050405020304" pitchFamily="18" charset="0"/>
                <a:ea typeface="Times New Roman" panose="02020603050405020304" pitchFamily="18" charset="0"/>
                <a:hlinkClick r:id="rId14">
                  <a:extLst>
                    <a:ext uri="{A12FA001-AC4F-418D-AE19-62706E023703}">
                      <ahyp:hlinkClr xmlns:ahyp="http://schemas.microsoft.com/office/drawing/2018/hyperlinkcolor" val="tx"/>
                    </a:ext>
                  </a:extLst>
                </a:hlinkClick>
              </a:rPr>
              <a:t>https://doi.org/10.3390/cells11233767</a:t>
            </a:r>
            <a:r>
              <a:rPr lang="en-GB" sz="900" dirty="0">
                <a:solidFill>
                  <a:schemeClr val="accent6"/>
                </a:solidFill>
                <a:effectLst/>
                <a:latin typeface="Times New Roman" panose="02020603050405020304" pitchFamily="18" charset="0"/>
                <a:ea typeface="Times New Roman" panose="02020603050405020304" pitchFamily="18" charset="0"/>
              </a:rPr>
              <a:t> </a:t>
            </a:r>
          </a:p>
          <a:p>
            <a:pPr algn="just"/>
            <a:r>
              <a:rPr lang="en-GB" sz="900" dirty="0">
                <a:solidFill>
                  <a:schemeClr val="accent6"/>
                </a:solidFill>
                <a:effectLst/>
                <a:latin typeface="Times New Roman" panose="02020603050405020304" pitchFamily="18" charset="0"/>
                <a:ea typeface="Times New Roman" panose="02020603050405020304" pitchFamily="18" charset="0"/>
              </a:rPr>
              <a:t>Turner, L.V., (2023). ‘The Timing of Walking and Post-Meal Blood Sugar Levels in Adults with Type 1 Diabetes’. </a:t>
            </a:r>
            <a:r>
              <a:rPr lang="en-GB" sz="900" u="sng" dirty="0">
                <a:solidFill>
                  <a:schemeClr val="accent6"/>
                </a:solidFill>
                <a:effectLst/>
                <a:latin typeface="Times New Roman" panose="02020603050405020304" pitchFamily="18" charset="0"/>
                <a:ea typeface="Times New Roman" panose="02020603050405020304" pitchFamily="18" charset="0"/>
                <a:hlinkClick r:id="rId15">
                  <a:extLst>
                    <a:ext uri="{A12FA001-AC4F-418D-AE19-62706E023703}">
                      <ahyp:hlinkClr xmlns:ahyp="http://schemas.microsoft.com/office/drawing/2018/hyperlinkcolor" val="tx"/>
                    </a:ext>
                  </a:extLst>
                </a:hlinkClick>
              </a:rPr>
              <a:t>https://hdl.handle.net/10315/41707</a:t>
            </a:r>
            <a:r>
              <a:rPr lang="en-GB" sz="900" dirty="0">
                <a:solidFill>
                  <a:schemeClr val="accent6"/>
                </a:solidFill>
                <a:effectLst/>
                <a:latin typeface="Times New Roman" panose="02020603050405020304" pitchFamily="18" charset="0"/>
                <a:ea typeface="Times New Roman" panose="02020603050405020304" pitchFamily="18" charset="0"/>
              </a:rPr>
              <a: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32"/>
        <p:cNvGrpSpPr/>
        <p:nvPr/>
      </p:nvGrpSpPr>
      <p:grpSpPr>
        <a:xfrm>
          <a:off x="0" y="0"/>
          <a:ext cx="0" cy="0"/>
          <a:chOff x="0" y="0"/>
          <a:chExt cx="0" cy="0"/>
        </a:xfrm>
      </p:grpSpPr>
      <p:sp>
        <p:nvSpPr>
          <p:cNvPr id="233" name="Google Shape;233;p21"/>
          <p:cNvSpPr txBox="1">
            <a:spLocks noGrp="1"/>
          </p:cNvSpPr>
          <p:nvPr>
            <p:ph type="ctrTitle"/>
          </p:nvPr>
        </p:nvSpPr>
        <p:spPr>
          <a:xfrm>
            <a:off x="642150" y="1519975"/>
            <a:ext cx="5716200" cy="20148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5200"/>
              <a:buNone/>
            </a:pPr>
            <a:r>
              <a:rPr lang="en" sz="6300">
                <a:solidFill>
                  <a:schemeClr val="dk2"/>
                </a:solidFill>
              </a:rPr>
              <a:t>THANK YOU</a:t>
            </a:r>
            <a:endParaRPr sz="6300">
              <a:solidFill>
                <a:schemeClr val="dk2"/>
              </a:solidFill>
            </a:endParaRPr>
          </a:p>
        </p:txBody>
      </p:sp>
      <p:grpSp>
        <p:nvGrpSpPr>
          <p:cNvPr id="234" name="Google Shape;234;p21"/>
          <p:cNvGrpSpPr/>
          <p:nvPr/>
        </p:nvGrpSpPr>
        <p:grpSpPr>
          <a:xfrm rot="1083497">
            <a:off x="5142463" y="113524"/>
            <a:ext cx="1361691" cy="1675062"/>
            <a:chOff x="-6040512" y="733529"/>
            <a:chExt cx="1401404" cy="1723745"/>
          </a:xfrm>
        </p:grpSpPr>
        <p:sp>
          <p:nvSpPr>
            <p:cNvPr id="235" name="Google Shape;235;p21"/>
            <p:cNvSpPr/>
            <p:nvPr/>
          </p:nvSpPr>
          <p:spPr>
            <a:xfrm>
              <a:off x="-5035046" y="1440650"/>
              <a:ext cx="28404" cy="21198"/>
            </a:xfrm>
            <a:custGeom>
              <a:avLst/>
              <a:gdLst/>
              <a:ahLst/>
              <a:cxnLst/>
              <a:rect l="l" t="t" r="r" b="b"/>
              <a:pathLst>
                <a:path w="812" h="606" extrusionOk="0">
                  <a:moveTo>
                    <a:pt x="444" y="0"/>
                  </a:moveTo>
                  <a:cubicBezTo>
                    <a:pt x="0" y="32"/>
                    <a:pt x="69" y="606"/>
                    <a:pt x="305" y="606"/>
                  </a:cubicBezTo>
                  <a:cubicBezTo>
                    <a:pt x="318" y="606"/>
                    <a:pt x="331" y="604"/>
                    <a:pt x="344" y="601"/>
                  </a:cubicBezTo>
                  <a:cubicBezTo>
                    <a:pt x="511" y="601"/>
                    <a:pt x="811" y="67"/>
                    <a:pt x="511" y="0"/>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6" name="Google Shape;236;p21"/>
            <p:cNvSpPr/>
            <p:nvPr/>
          </p:nvSpPr>
          <p:spPr>
            <a:xfrm>
              <a:off x="-4985690" y="1246966"/>
              <a:ext cx="59536" cy="38513"/>
            </a:xfrm>
            <a:custGeom>
              <a:avLst/>
              <a:gdLst/>
              <a:ahLst/>
              <a:cxnLst/>
              <a:rect l="l" t="t" r="r" b="b"/>
              <a:pathLst>
                <a:path w="1702" h="1101" extrusionOk="0">
                  <a:moveTo>
                    <a:pt x="734" y="0"/>
                  </a:moveTo>
                  <a:cubicBezTo>
                    <a:pt x="467" y="34"/>
                    <a:pt x="0" y="467"/>
                    <a:pt x="267" y="867"/>
                  </a:cubicBezTo>
                  <a:cubicBezTo>
                    <a:pt x="334" y="1001"/>
                    <a:pt x="501" y="1101"/>
                    <a:pt x="668" y="1101"/>
                  </a:cubicBezTo>
                  <a:cubicBezTo>
                    <a:pt x="901" y="1068"/>
                    <a:pt x="1168" y="1001"/>
                    <a:pt x="1401" y="934"/>
                  </a:cubicBezTo>
                  <a:cubicBezTo>
                    <a:pt x="1702" y="867"/>
                    <a:pt x="1635" y="434"/>
                    <a:pt x="1468" y="200"/>
                  </a:cubicBezTo>
                  <a:cubicBezTo>
                    <a:pt x="1368" y="67"/>
                    <a:pt x="1201" y="0"/>
                    <a:pt x="1068" y="0"/>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7" name="Google Shape;237;p21"/>
            <p:cNvSpPr/>
            <p:nvPr/>
          </p:nvSpPr>
          <p:spPr>
            <a:xfrm>
              <a:off x="-5170034" y="1329798"/>
              <a:ext cx="135373" cy="84057"/>
            </a:xfrm>
            <a:custGeom>
              <a:avLst/>
              <a:gdLst/>
              <a:ahLst/>
              <a:cxnLst/>
              <a:rect l="l" t="t" r="r" b="b"/>
              <a:pathLst>
                <a:path w="3870" h="2403" extrusionOk="0">
                  <a:moveTo>
                    <a:pt x="1234" y="1"/>
                  </a:moveTo>
                  <a:cubicBezTo>
                    <a:pt x="934" y="1"/>
                    <a:pt x="701" y="201"/>
                    <a:pt x="701" y="501"/>
                  </a:cubicBezTo>
                  <a:cubicBezTo>
                    <a:pt x="667" y="935"/>
                    <a:pt x="434" y="834"/>
                    <a:pt x="567" y="1235"/>
                  </a:cubicBezTo>
                  <a:cubicBezTo>
                    <a:pt x="667" y="1668"/>
                    <a:pt x="0" y="1768"/>
                    <a:pt x="100" y="1969"/>
                  </a:cubicBezTo>
                  <a:cubicBezTo>
                    <a:pt x="100" y="2035"/>
                    <a:pt x="133" y="2069"/>
                    <a:pt x="200" y="2069"/>
                  </a:cubicBezTo>
                  <a:cubicBezTo>
                    <a:pt x="211" y="2072"/>
                    <a:pt x="224" y="2074"/>
                    <a:pt x="239" y="2074"/>
                  </a:cubicBezTo>
                  <a:cubicBezTo>
                    <a:pt x="359" y="2074"/>
                    <a:pt x="589" y="1969"/>
                    <a:pt x="767" y="1969"/>
                  </a:cubicBezTo>
                  <a:cubicBezTo>
                    <a:pt x="1067" y="1969"/>
                    <a:pt x="701" y="2369"/>
                    <a:pt x="1067" y="2402"/>
                  </a:cubicBezTo>
                  <a:cubicBezTo>
                    <a:pt x="1434" y="2369"/>
                    <a:pt x="1768" y="2169"/>
                    <a:pt x="2001" y="1902"/>
                  </a:cubicBezTo>
                  <a:cubicBezTo>
                    <a:pt x="2068" y="1768"/>
                    <a:pt x="2202" y="1702"/>
                    <a:pt x="2368" y="1702"/>
                  </a:cubicBezTo>
                  <a:cubicBezTo>
                    <a:pt x="2468" y="1735"/>
                    <a:pt x="2602" y="1768"/>
                    <a:pt x="2702" y="1869"/>
                  </a:cubicBezTo>
                  <a:cubicBezTo>
                    <a:pt x="2902" y="2002"/>
                    <a:pt x="3136" y="2069"/>
                    <a:pt x="3369" y="2069"/>
                  </a:cubicBezTo>
                  <a:cubicBezTo>
                    <a:pt x="3603" y="2069"/>
                    <a:pt x="3803" y="2002"/>
                    <a:pt x="3836" y="1902"/>
                  </a:cubicBezTo>
                  <a:cubicBezTo>
                    <a:pt x="3869" y="1635"/>
                    <a:pt x="3036" y="1535"/>
                    <a:pt x="3069" y="1268"/>
                  </a:cubicBezTo>
                  <a:cubicBezTo>
                    <a:pt x="3136" y="1001"/>
                    <a:pt x="2268" y="801"/>
                    <a:pt x="2001" y="634"/>
                  </a:cubicBezTo>
                  <a:cubicBezTo>
                    <a:pt x="1735" y="468"/>
                    <a:pt x="1301" y="401"/>
                    <a:pt x="1301" y="134"/>
                  </a:cubicBezTo>
                  <a:cubicBezTo>
                    <a:pt x="1334" y="67"/>
                    <a:pt x="1268" y="1"/>
                    <a:pt x="1234" y="1"/>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8" name="Google Shape;238;p21"/>
            <p:cNvSpPr/>
            <p:nvPr/>
          </p:nvSpPr>
          <p:spPr>
            <a:xfrm>
              <a:off x="-5111198" y="1419592"/>
              <a:ext cx="48377" cy="24801"/>
            </a:xfrm>
            <a:custGeom>
              <a:avLst/>
              <a:gdLst/>
              <a:ahLst/>
              <a:cxnLst/>
              <a:rect l="l" t="t" r="r" b="b"/>
              <a:pathLst>
                <a:path w="1383" h="709" extrusionOk="0">
                  <a:moveTo>
                    <a:pt x="1218" y="0"/>
                  </a:moveTo>
                  <a:cubicBezTo>
                    <a:pt x="884" y="0"/>
                    <a:pt x="1" y="412"/>
                    <a:pt x="386" y="669"/>
                  </a:cubicBezTo>
                  <a:cubicBezTo>
                    <a:pt x="420" y="703"/>
                    <a:pt x="486" y="703"/>
                    <a:pt x="553" y="703"/>
                  </a:cubicBezTo>
                  <a:cubicBezTo>
                    <a:pt x="574" y="706"/>
                    <a:pt x="596" y="708"/>
                    <a:pt x="618" y="708"/>
                  </a:cubicBezTo>
                  <a:cubicBezTo>
                    <a:pt x="973" y="708"/>
                    <a:pt x="1383" y="226"/>
                    <a:pt x="1320" y="69"/>
                  </a:cubicBezTo>
                  <a:cubicBezTo>
                    <a:pt x="1320" y="35"/>
                    <a:pt x="1287" y="2"/>
                    <a:pt x="1253" y="2"/>
                  </a:cubicBezTo>
                  <a:cubicBezTo>
                    <a:pt x="1242" y="1"/>
                    <a:pt x="1231" y="0"/>
                    <a:pt x="1218" y="0"/>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9" name="Google Shape;239;p21"/>
            <p:cNvSpPr/>
            <p:nvPr/>
          </p:nvSpPr>
          <p:spPr>
            <a:xfrm>
              <a:off x="-6040512" y="972128"/>
              <a:ext cx="1401404" cy="1485146"/>
            </a:xfrm>
            <a:custGeom>
              <a:avLst/>
              <a:gdLst/>
              <a:ahLst/>
              <a:cxnLst/>
              <a:rect l="l" t="t" r="r" b="b"/>
              <a:pathLst>
                <a:path w="40063" h="42457" extrusionOk="0">
                  <a:moveTo>
                    <a:pt x="12136" y="0"/>
                  </a:moveTo>
                  <a:cubicBezTo>
                    <a:pt x="11156" y="0"/>
                    <a:pt x="10239" y="625"/>
                    <a:pt x="9908" y="1619"/>
                  </a:cubicBezTo>
                  <a:lnTo>
                    <a:pt x="368" y="30707"/>
                  </a:lnTo>
                  <a:cubicBezTo>
                    <a:pt x="1" y="31874"/>
                    <a:pt x="568" y="33142"/>
                    <a:pt x="1735" y="33609"/>
                  </a:cubicBezTo>
                  <a:lnTo>
                    <a:pt x="22850" y="42282"/>
                  </a:lnTo>
                  <a:cubicBezTo>
                    <a:pt x="23146" y="42400"/>
                    <a:pt x="23451" y="42456"/>
                    <a:pt x="23749" y="42456"/>
                  </a:cubicBezTo>
                  <a:cubicBezTo>
                    <a:pt x="24628" y="42456"/>
                    <a:pt x="25454" y="41969"/>
                    <a:pt x="25852" y="41148"/>
                  </a:cubicBezTo>
                  <a:lnTo>
                    <a:pt x="39462" y="13728"/>
                  </a:lnTo>
                  <a:cubicBezTo>
                    <a:pt x="40063" y="12494"/>
                    <a:pt x="39495" y="11026"/>
                    <a:pt x="38228" y="10492"/>
                  </a:cubicBezTo>
                  <a:lnTo>
                    <a:pt x="13043" y="185"/>
                  </a:lnTo>
                  <a:cubicBezTo>
                    <a:pt x="12745" y="59"/>
                    <a:pt x="12437" y="0"/>
                    <a:pt x="1213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0" name="Google Shape;240;p21"/>
            <p:cNvSpPr/>
            <p:nvPr/>
          </p:nvSpPr>
          <p:spPr>
            <a:xfrm>
              <a:off x="-5760462" y="1183232"/>
              <a:ext cx="927670" cy="754169"/>
            </a:xfrm>
            <a:custGeom>
              <a:avLst/>
              <a:gdLst/>
              <a:ahLst/>
              <a:cxnLst/>
              <a:rect l="l" t="t" r="r" b="b"/>
              <a:pathLst>
                <a:path w="26520" h="21560" extrusionOk="0">
                  <a:moveTo>
                    <a:pt x="5634" y="0"/>
                  </a:moveTo>
                  <a:cubicBezTo>
                    <a:pt x="4898" y="0"/>
                    <a:pt x="4203" y="464"/>
                    <a:pt x="3970" y="1188"/>
                  </a:cubicBezTo>
                  <a:lnTo>
                    <a:pt x="301" y="12096"/>
                  </a:lnTo>
                  <a:cubicBezTo>
                    <a:pt x="0" y="12963"/>
                    <a:pt x="434" y="13897"/>
                    <a:pt x="1268" y="14264"/>
                  </a:cubicBezTo>
                  <a:lnTo>
                    <a:pt x="18814" y="21436"/>
                  </a:lnTo>
                  <a:cubicBezTo>
                    <a:pt x="19022" y="21520"/>
                    <a:pt x="19239" y="21559"/>
                    <a:pt x="19453" y="21559"/>
                  </a:cubicBezTo>
                  <a:cubicBezTo>
                    <a:pt x="20096" y="21559"/>
                    <a:pt x="20715" y="21203"/>
                    <a:pt x="21015" y="20602"/>
                  </a:cubicBezTo>
                  <a:lnTo>
                    <a:pt x="26052" y="10262"/>
                  </a:lnTo>
                  <a:cubicBezTo>
                    <a:pt x="26519" y="9328"/>
                    <a:pt x="26086" y="8260"/>
                    <a:pt x="25152" y="7860"/>
                  </a:cubicBezTo>
                  <a:lnTo>
                    <a:pt x="6271" y="121"/>
                  </a:lnTo>
                  <a:cubicBezTo>
                    <a:pt x="6062" y="39"/>
                    <a:pt x="5846" y="0"/>
                    <a:pt x="563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1" name="Google Shape;241;p21"/>
            <p:cNvSpPr/>
            <p:nvPr/>
          </p:nvSpPr>
          <p:spPr>
            <a:xfrm>
              <a:off x="-5649610" y="1299471"/>
              <a:ext cx="550760" cy="479611"/>
            </a:xfrm>
            <a:custGeom>
              <a:avLst/>
              <a:gdLst/>
              <a:ahLst/>
              <a:cxnLst/>
              <a:rect l="l" t="t" r="r" b="b"/>
              <a:pathLst>
                <a:path w="15745" h="13711" extrusionOk="0">
                  <a:moveTo>
                    <a:pt x="10875" y="0"/>
                  </a:moveTo>
                  <a:lnTo>
                    <a:pt x="0" y="11709"/>
                  </a:lnTo>
                  <a:lnTo>
                    <a:pt x="4870" y="13710"/>
                  </a:lnTo>
                  <a:lnTo>
                    <a:pt x="15745" y="2002"/>
                  </a:lnTo>
                  <a:lnTo>
                    <a:pt x="10875"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2" name="Google Shape;242;p21"/>
            <p:cNvSpPr/>
            <p:nvPr/>
          </p:nvSpPr>
          <p:spPr>
            <a:xfrm>
              <a:off x="-5408073" y="1398639"/>
              <a:ext cx="490105" cy="453935"/>
            </a:xfrm>
            <a:custGeom>
              <a:avLst/>
              <a:gdLst/>
              <a:ahLst/>
              <a:cxnLst/>
              <a:rect l="l" t="t" r="r" b="b"/>
              <a:pathLst>
                <a:path w="14011" h="12977" extrusionOk="0">
                  <a:moveTo>
                    <a:pt x="10875" y="1"/>
                  </a:moveTo>
                  <a:lnTo>
                    <a:pt x="0" y="11709"/>
                  </a:lnTo>
                  <a:lnTo>
                    <a:pt x="3136" y="12977"/>
                  </a:lnTo>
                  <a:lnTo>
                    <a:pt x="14010" y="1268"/>
                  </a:lnTo>
                  <a:lnTo>
                    <a:pt x="10875"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3" name="Google Shape;243;p21"/>
            <p:cNvSpPr/>
            <p:nvPr/>
          </p:nvSpPr>
          <p:spPr>
            <a:xfrm>
              <a:off x="-5632120" y="1905044"/>
              <a:ext cx="262560" cy="252066"/>
            </a:xfrm>
            <a:custGeom>
              <a:avLst/>
              <a:gdLst/>
              <a:ahLst/>
              <a:cxnLst/>
              <a:rect l="l" t="t" r="r" b="b"/>
              <a:pathLst>
                <a:path w="7506" h="7206" extrusionOk="0">
                  <a:moveTo>
                    <a:pt x="2035" y="1"/>
                  </a:moveTo>
                  <a:lnTo>
                    <a:pt x="1" y="4971"/>
                  </a:lnTo>
                  <a:lnTo>
                    <a:pt x="5471" y="7206"/>
                  </a:lnTo>
                  <a:lnTo>
                    <a:pt x="7506" y="2236"/>
                  </a:lnTo>
                  <a:lnTo>
                    <a:pt x="2035" y="1"/>
                  </a:ln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4" name="Google Shape;244;p21"/>
            <p:cNvSpPr/>
            <p:nvPr/>
          </p:nvSpPr>
          <p:spPr>
            <a:xfrm>
              <a:off x="-5385931" y="2006556"/>
              <a:ext cx="271935" cy="248988"/>
            </a:xfrm>
            <a:custGeom>
              <a:avLst/>
              <a:gdLst/>
              <a:ahLst/>
              <a:cxnLst/>
              <a:rect l="l" t="t" r="r" b="b"/>
              <a:pathLst>
                <a:path w="7774" h="7118" extrusionOk="0">
                  <a:moveTo>
                    <a:pt x="2036" y="1"/>
                  </a:moveTo>
                  <a:lnTo>
                    <a:pt x="1" y="4938"/>
                  </a:lnTo>
                  <a:lnTo>
                    <a:pt x="5171" y="7072"/>
                  </a:lnTo>
                  <a:cubicBezTo>
                    <a:pt x="5255" y="7103"/>
                    <a:pt x="5344" y="7118"/>
                    <a:pt x="5433" y="7118"/>
                  </a:cubicBezTo>
                  <a:cubicBezTo>
                    <a:pt x="5734" y="7118"/>
                    <a:pt x="6036" y="6948"/>
                    <a:pt x="6139" y="6639"/>
                  </a:cubicBezTo>
                  <a:lnTo>
                    <a:pt x="7606" y="3070"/>
                  </a:lnTo>
                  <a:cubicBezTo>
                    <a:pt x="7773" y="2703"/>
                    <a:pt x="7573" y="2269"/>
                    <a:pt x="7206" y="2102"/>
                  </a:cubicBezTo>
                  <a:lnTo>
                    <a:pt x="2036" y="1"/>
                  </a:ln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5" name="Google Shape;245;p21"/>
            <p:cNvSpPr/>
            <p:nvPr/>
          </p:nvSpPr>
          <p:spPr>
            <a:xfrm>
              <a:off x="-5886495" y="1807135"/>
              <a:ext cx="270745" cy="249652"/>
            </a:xfrm>
            <a:custGeom>
              <a:avLst/>
              <a:gdLst/>
              <a:ahLst/>
              <a:cxnLst/>
              <a:rect l="l" t="t" r="r" b="b"/>
              <a:pathLst>
                <a:path w="7740" h="7137" extrusionOk="0">
                  <a:moveTo>
                    <a:pt x="2289" y="0"/>
                  </a:moveTo>
                  <a:cubicBezTo>
                    <a:pt x="1995" y="0"/>
                    <a:pt x="1725" y="168"/>
                    <a:pt x="1602" y="465"/>
                  </a:cubicBezTo>
                  <a:lnTo>
                    <a:pt x="134" y="4034"/>
                  </a:lnTo>
                  <a:cubicBezTo>
                    <a:pt x="1" y="4401"/>
                    <a:pt x="168" y="4868"/>
                    <a:pt x="568" y="5001"/>
                  </a:cubicBezTo>
                  <a:lnTo>
                    <a:pt x="5738" y="7136"/>
                  </a:lnTo>
                  <a:lnTo>
                    <a:pt x="7740" y="2166"/>
                  </a:lnTo>
                  <a:lnTo>
                    <a:pt x="2603" y="64"/>
                  </a:lnTo>
                  <a:cubicBezTo>
                    <a:pt x="2498" y="21"/>
                    <a:pt x="2392" y="0"/>
                    <a:pt x="2289"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6" name="Google Shape;246;p21"/>
            <p:cNvSpPr/>
            <p:nvPr/>
          </p:nvSpPr>
          <p:spPr>
            <a:xfrm>
              <a:off x="-5305407" y="1103443"/>
              <a:ext cx="297575" cy="175040"/>
            </a:xfrm>
            <a:custGeom>
              <a:avLst/>
              <a:gdLst/>
              <a:ahLst/>
              <a:cxnLst/>
              <a:rect l="l" t="t" r="r" b="b"/>
              <a:pathLst>
                <a:path w="8507" h="5004" extrusionOk="0">
                  <a:moveTo>
                    <a:pt x="734" y="0"/>
                  </a:moveTo>
                  <a:lnTo>
                    <a:pt x="1" y="1802"/>
                  </a:lnTo>
                  <a:lnTo>
                    <a:pt x="7773" y="5004"/>
                  </a:lnTo>
                  <a:lnTo>
                    <a:pt x="8507" y="3203"/>
                  </a:lnTo>
                  <a:lnTo>
                    <a:pt x="734" y="0"/>
                  </a:ln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7" name="Google Shape;247;p21"/>
            <p:cNvSpPr/>
            <p:nvPr/>
          </p:nvSpPr>
          <p:spPr>
            <a:xfrm>
              <a:off x="-5238910" y="733529"/>
              <a:ext cx="350115" cy="464464"/>
            </a:xfrm>
            <a:custGeom>
              <a:avLst/>
              <a:gdLst/>
              <a:ahLst/>
              <a:cxnLst/>
              <a:rect l="l" t="t" r="r" b="b"/>
              <a:pathLst>
                <a:path w="10009" h="13278" extrusionOk="0">
                  <a:moveTo>
                    <a:pt x="4538" y="1"/>
                  </a:moveTo>
                  <a:lnTo>
                    <a:pt x="1" y="11042"/>
                  </a:lnTo>
                  <a:lnTo>
                    <a:pt x="5472" y="13277"/>
                  </a:lnTo>
                  <a:lnTo>
                    <a:pt x="10008" y="2236"/>
                  </a:lnTo>
                  <a:lnTo>
                    <a:pt x="4538"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48" name="Google Shape;248;p21"/>
          <p:cNvGrpSpPr/>
          <p:nvPr/>
        </p:nvGrpSpPr>
        <p:grpSpPr>
          <a:xfrm>
            <a:off x="8255635" y="2423850"/>
            <a:ext cx="357775" cy="295791"/>
            <a:chOff x="-783927" y="2108838"/>
            <a:chExt cx="357775" cy="295791"/>
          </a:xfrm>
        </p:grpSpPr>
        <p:sp>
          <p:nvSpPr>
            <p:cNvPr id="249" name="Google Shape;249;p21"/>
            <p:cNvSpPr/>
            <p:nvPr/>
          </p:nvSpPr>
          <p:spPr>
            <a:xfrm>
              <a:off x="-783927" y="2108838"/>
              <a:ext cx="357775" cy="295791"/>
            </a:xfrm>
            <a:custGeom>
              <a:avLst/>
              <a:gdLst/>
              <a:ahLst/>
              <a:cxnLst/>
              <a:rect l="l" t="t" r="r" b="b"/>
              <a:pathLst>
                <a:path w="10228" h="8456" extrusionOk="0">
                  <a:moveTo>
                    <a:pt x="4674" y="1"/>
                  </a:moveTo>
                  <a:cubicBezTo>
                    <a:pt x="3660" y="1"/>
                    <a:pt x="2642" y="369"/>
                    <a:pt x="1835" y="1113"/>
                  </a:cubicBezTo>
                  <a:cubicBezTo>
                    <a:pt x="134" y="2681"/>
                    <a:pt x="1" y="5316"/>
                    <a:pt x="1568" y="7017"/>
                  </a:cubicBezTo>
                  <a:cubicBezTo>
                    <a:pt x="1735" y="7217"/>
                    <a:pt x="1935" y="7384"/>
                    <a:pt x="2135" y="7518"/>
                  </a:cubicBezTo>
                  <a:cubicBezTo>
                    <a:pt x="2962" y="8173"/>
                    <a:pt x="3852" y="8456"/>
                    <a:pt x="4706" y="8456"/>
                  </a:cubicBezTo>
                  <a:cubicBezTo>
                    <a:pt x="7680" y="8456"/>
                    <a:pt x="10227" y="5030"/>
                    <a:pt x="8206" y="1947"/>
                  </a:cubicBezTo>
                  <a:cubicBezTo>
                    <a:pt x="8073" y="1747"/>
                    <a:pt x="7906" y="1547"/>
                    <a:pt x="7739" y="1346"/>
                  </a:cubicBezTo>
                  <a:cubicBezTo>
                    <a:pt x="6916" y="452"/>
                    <a:pt x="5797" y="1"/>
                    <a:pt x="467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0" name="Google Shape;250;p21"/>
            <p:cNvSpPr/>
            <p:nvPr/>
          </p:nvSpPr>
          <p:spPr>
            <a:xfrm>
              <a:off x="-745414" y="2137242"/>
              <a:ext cx="248568" cy="234576"/>
            </a:xfrm>
            <a:custGeom>
              <a:avLst/>
              <a:gdLst/>
              <a:ahLst/>
              <a:cxnLst/>
              <a:rect l="l" t="t" r="r" b="b"/>
              <a:pathLst>
                <a:path w="7106" h="6706" extrusionOk="0">
                  <a:moveTo>
                    <a:pt x="6038" y="1"/>
                  </a:moveTo>
                  <a:lnTo>
                    <a:pt x="0" y="5571"/>
                  </a:lnTo>
                  <a:cubicBezTo>
                    <a:pt x="134" y="5805"/>
                    <a:pt x="301" y="6005"/>
                    <a:pt x="467" y="6205"/>
                  </a:cubicBezTo>
                  <a:cubicBezTo>
                    <a:pt x="634" y="6405"/>
                    <a:pt x="834" y="6572"/>
                    <a:pt x="1034" y="6706"/>
                  </a:cubicBezTo>
                  <a:lnTo>
                    <a:pt x="7105" y="1135"/>
                  </a:lnTo>
                  <a:cubicBezTo>
                    <a:pt x="6972" y="935"/>
                    <a:pt x="6805" y="735"/>
                    <a:pt x="6638" y="534"/>
                  </a:cubicBezTo>
                  <a:cubicBezTo>
                    <a:pt x="6472" y="334"/>
                    <a:pt x="6271" y="167"/>
                    <a:pt x="6038"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51" name="Google Shape;251;p21"/>
          <p:cNvSpPr/>
          <p:nvPr/>
        </p:nvSpPr>
        <p:spPr>
          <a:xfrm>
            <a:off x="4105700" y="1501452"/>
            <a:ext cx="230146" cy="230178"/>
          </a:xfrm>
          <a:custGeom>
            <a:avLst/>
            <a:gdLst/>
            <a:ahLst/>
            <a:cxnLst/>
            <a:rect l="l" t="t" r="r" b="b"/>
            <a:pathLst>
              <a:path w="7239" h="7240" extrusionOk="0">
                <a:moveTo>
                  <a:pt x="2869" y="1"/>
                </a:moveTo>
                <a:cubicBezTo>
                  <a:pt x="2536" y="1"/>
                  <a:pt x="2436" y="134"/>
                  <a:pt x="2436" y="435"/>
                </a:cubicBezTo>
                <a:lnTo>
                  <a:pt x="2436" y="2469"/>
                </a:lnTo>
                <a:lnTo>
                  <a:pt x="434" y="2469"/>
                </a:lnTo>
                <a:cubicBezTo>
                  <a:pt x="134" y="2469"/>
                  <a:pt x="0" y="2603"/>
                  <a:pt x="0" y="2903"/>
                </a:cubicBezTo>
                <a:lnTo>
                  <a:pt x="0" y="4304"/>
                </a:lnTo>
                <a:cubicBezTo>
                  <a:pt x="0" y="4638"/>
                  <a:pt x="134" y="4738"/>
                  <a:pt x="434" y="4738"/>
                </a:cubicBezTo>
                <a:lnTo>
                  <a:pt x="2436" y="4738"/>
                </a:lnTo>
                <a:lnTo>
                  <a:pt x="2436" y="6806"/>
                </a:lnTo>
                <a:cubicBezTo>
                  <a:pt x="2436" y="7106"/>
                  <a:pt x="2536" y="7239"/>
                  <a:pt x="2869" y="7239"/>
                </a:cubicBezTo>
                <a:lnTo>
                  <a:pt x="4370" y="7239"/>
                </a:lnTo>
                <a:cubicBezTo>
                  <a:pt x="4704" y="7239"/>
                  <a:pt x="4804" y="7106"/>
                  <a:pt x="4804" y="6806"/>
                </a:cubicBezTo>
                <a:lnTo>
                  <a:pt x="4804" y="4738"/>
                </a:lnTo>
                <a:lnTo>
                  <a:pt x="6805" y="4738"/>
                </a:lnTo>
                <a:cubicBezTo>
                  <a:pt x="7106" y="4738"/>
                  <a:pt x="7239" y="4604"/>
                  <a:pt x="7239" y="4304"/>
                </a:cubicBezTo>
                <a:lnTo>
                  <a:pt x="7239" y="2903"/>
                </a:lnTo>
                <a:cubicBezTo>
                  <a:pt x="7239" y="2603"/>
                  <a:pt x="7106" y="2469"/>
                  <a:pt x="6805" y="2469"/>
                </a:cubicBezTo>
                <a:lnTo>
                  <a:pt x="4804" y="2469"/>
                </a:lnTo>
                <a:lnTo>
                  <a:pt x="4804" y="435"/>
                </a:lnTo>
                <a:cubicBezTo>
                  <a:pt x="4804" y="134"/>
                  <a:pt x="4670" y="1"/>
                  <a:pt x="437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52" name="Google Shape;252;p21"/>
          <p:cNvGrpSpPr/>
          <p:nvPr/>
        </p:nvGrpSpPr>
        <p:grpSpPr>
          <a:xfrm rot="9651258">
            <a:off x="1049651" y="4433142"/>
            <a:ext cx="643548" cy="377046"/>
            <a:chOff x="-1131628" y="1250953"/>
            <a:chExt cx="695437" cy="407447"/>
          </a:xfrm>
        </p:grpSpPr>
        <p:sp>
          <p:nvSpPr>
            <p:cNvPr id="253" name="Google Shape;253;p21"/>
            <p:cNvSpPr/>
            <p:nvPr/>
          </p:nvSpPr>
          <p:spPr>
            <a:xfrm>
              <a:off x="-1131628" y="1250953"/>
              <a:ext cx="695437" cy="407447"/>
            </a:xfrm>
            <a:custGeom>
              <a:avLst/>
              <a:gdLst/>
              <a:ahLst/>
              <a:cxnLst/>
              <a:rect l="l" t="t" r="r" b="b"/>
              <a:pathLst>
                <a:path w="19881" h="11648" extrusionOk="0">
                  <a:moveTo>
                    <a:pt x="15592" y="0"/>
                  </a:moveTo>
                  <a:cubicBezTo>
                    <a:pt x="15168" y="0"/>
                    <a:pt x="14735" y="71"/>
                    <a:pt x="14310" y="220"/>
                  </a:cubicBezTo>
                  <a:lnTo>
                    <a:pt x="3036" y="4256"/>
                  </a:lnTo>
                  <a:cubicBezTo>
                    <a:pt x="1034" y="4956"/>
                    <a:pt x="0" y="7125"/>
                    <a:pt x="701" y="9126"/>
                  </a:cubicBezTo>
                  <a:cubicBezTo>
                    <a:pt x="1252" y="10676"/>
                    <a:pt x="2735" y="11647"/>
                    <a:pt x="4318" y="11647"/>
                  </a:cubicBezTo>
                  <a:cubicBezTo>
                    <a:pt x="4745" y="11647"/>
                    <a:pt x="5179" y="11576"/>
                    <a:pt x="5604" y="11428"/>
                  </a:cubicBezTo>
                  <a:lnTo>
                    <a:pt x="16879" y="7425"/>
                  </a:lnTo>
                  <a:cubicBezTo>
                    <a:pt x="18847" y="6691"/>
                    <a:pt x="19881" y="4523"/>
                    <a:pt x="19180" y="2521"/>
                  </a:cubicBezTo>
                  <a:cubicBezTo>
                    <a:pt x="18629" y="971"/>
                    <a:pt x="17166" y="0"/>
                    <a:pt x="155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4" name="Google Shape;254;p21"/>
            <p:cNvSpPr/>
            <p:nvPr/>
          </p:nvSpPr>
          <p:spPr>
            <a:xfrm>
              <a:off x="-1131628" y="1328644"/>
              <a:ext cx="393245" cy="329756"/>
            </a:xfrm>
            <a:custGeom>
              <a:avLst/>
              <a:gdLst/>
              <a:ahLst/>
              <a:cxnLst/>
              <a:rect l="l" t="t" r="r" b="b"/>
              <a:pathLst>
                <a:path w="11242" h="9427" extrusionOk="0">
                  <a:moveTo>
                    <a:pt x="8673" y="0"/>
                  </a:moveTo>
                  <a:lnTo>
                    <a:pt x="3036" y="2035"/>
                  </a:lnTo>
                  <a:cubicBezTo>
                    <a:pt x="1034" y="2735"/>
                    <a:pt x="0" y="4904"/>
                    <a:pt x="701" y="6905"/>
                  </a:cubicBezTo>
                  <a:cubicBezTo>
                    <a:pt x="1252" y="8455"/>
                    <a:pt x="2735" y="9426"/>
                    <a:pt x="4318" y="9426"/>
                  </a:cubicBezTo>
                  <a:cubicBezTo>
                    <a:pt x="4745" y="9426"/>
                    <a:pt x="5179" y="9355"/>
                    <a:pt x="5604" y="9207"/>
                  </a:cubicBezTo>
                  <a:lnTo>
                    <a:pt x="11241" y="7205"/>
                  </a:lnTo>
                  <a:lnTo>
                    <a:pt x="8673"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5" name="Google Shape;255;p21"/>
            <p:cNvSpPr/>
            <p:nvPr/>
          </p:nvSpPr>
          <p:spPr>
            <a:xfrm>
              <a:off x="-1033614" y="1304858"/>
              <a:ext cx="460931" cy="190956"/>
            </a:xfrm>
            <a:custGeom>
              <a:avLst/>
              <a:gdLst/>
              <a:ahLst/>
              <a:cxnLst/>
              <a:rect l="l" t="t" r="r" b="b"/>
              <a:pathLst>
                <a:path w="13177" h="5459" extrusionOk="0">
                  <a:moveTo>
                    <a:pt x="12479" y="0"/>
                  </a:moveTo>
                  <a:cubicBezTo>
                    <a:pt x="12400" y="0"/>
                    <a:pt x="12320" y="15"/>
                    <a:pt x="12242" y="46"/>
                  </a:cubicBezTo>
                  <a:lnTo>
                    <a:pt x="500" y="4216"/>
                  </a:lnTo>
                  <a:cubicBezTo>
                    <a:pt x="167" y="4349"/>
                    <a:pt x="0" y="4716"/>
                    <a:pt x="100" y="5050"/>
                  </a:cubicBezTo>
                  <a:cubicBezTo>
                    <a:pt x="205" y="5285"/>
                    <a:pt x="453" y="5459"/>
                    <a:pt x="716" y="5459"/>
                  </a:cubicBezTo>
                  <a:cubicBezTo>
                    <a:pt x="788" y="5459"/>
                    <a:pt x="862" y="5446"/>
                    <a:pt x="934" y="5417"/>
                  </a:cubicBezTo>
                  <a:lnTo>
                    <a:pt x="12676" y="1214"/>
                  </a:lnTo>
                  <a:cubicBezTo>
                    <a:pt x="13009" y="1114"/>
                    <a:pt x="13176" y="747"/>
                    <a:pt x="13076" y="413"/>
                  </a:cubicBezTo>
                  <a:cubicBezTo>
                    <a:pt x="12974" y="158"/>
                    <a:pt x="12735" y="0"/>
                    <a:pt x="12479" y="0"/>
                  </a:cubicBezTo>
                  <a:close/>
                </a:path>
              </a:pathLst>
            </a:custGeom>
            <a:solidFill>
              <a:srgbClr val="FAE9CD">
                <a:alpha val="4863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56" name="Google Shape;256;p21"/>
          <p:cNvGrpSpPr/>
          <p:nvPr/>
        </p:nvGrpSpPr>
        <p:grpSpPr>
          <a:xfrm rot="-7140317">
            <a:off x="5329548" y="3847842"/>
            <a:ext cx="643533" cy="377037"/>
            <a:chOff x="-1131628" y="1250953"/>
            <a:chExt cx="695437" cy="407447"/>
          </a:xfrm>
        </p:grpSpPr>
        <p:sp>
          <p:nvSpPr>
            <p:cNvPr id="257" name="Google Shape;257;p21"/>
            <p:cNvSpPr/>
            <p:nvPr/>
          </p:nvSpPr>
          <p:spPr>
            <a:xfrm>
              <a:off x="-1131628" y="1250953"/>
              <a:ext cx="695437" cy="407447"/>
            </a:xfrm>
            <a:custGeom>
              <a:avLst/>
              <a:gdLst/>
              <a:ahLst/>
              <a:cxnLst/>
              <a:rect l="l" t="t" r="r" b="b"/>
              <a:pathLst>
                <a:path w="19881" h="11648" extrusionOk="0">
                  <a:moveTo>
                    <a:pt x="15592" y="0"/>
                  </a:moveTo>
                  <a:cubicBezTo>
                    <a:pt x="15168" y="0"/>
                    <a:pt x="14735" y="71"/>
                    <a:pt x="14310" y="220"/>
                  </a:cubicBezTo>
                  <a:lnTo>
                    <a:pt x="3036" y="4256"/>
                  </a:lnTo>
                  <a:cubicBezTo>
                    <a:pt x="1034" y="4956"/>
                    <a:pt x="0" y="7125"/>
                    <a:pt x="701" y="9126"/>
                  </a:cubicBezTo>
                  <a:cubicBezTo>
                    <a:pt x="1252" y="10676"/>
                    <a:pt x="2735" y="11647"/>
                    <a:pt x="4318" y="11647"/>
                  </a:cubicBezTo>
                  <a:cubicBezTo>
                    <a:pt x="4745" y="11647"/>
                    <a:pt x="5179" y="11576"/>
                    <a:pt x="5604" y="11428"/>
                  </a:cubicBezTo>
                  <a:lnTo>
                    <a:pt x="16879" y="7425"/>
                  </a:lnTo>
                  <a:cubicBezTo>
                    <a:pt x="18847" y="6691"/>
                    <a:pt x="19881" y="4523"/>
                    <a:pt x="19180" y="2521"/>
                  </a:cubicBezTo>
                  <a:cubicBezTo>
                    <a:pt x="18629" y="971"/>
                    <a:pt x="17166" y="0"/>
                    <a:pt x="1559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8" name="Google Shape;258;p21"/>
            <p:cNvSpPr/>
            <p:nvPr/>
          </p:nvSpPr>
          <p:spPr>
            <a:xfrm>
              <a:off x="-1131628" y="1328644"/>
              <a:ext cx="393245" cy="329756"/>
            </a:xfrm>
            <a:custGeom>
              <a:avLst/>
              <a:gdLst/>
              <a:ahLst/>
              <a:cxnLst/>
              <a:rect l="l" t="t" r="r" b="b"/>
              <a:pathLst>
                <a:path w="11242" h="9427" extrusionOk="0">
                  <a:moveTo>
                    <a:pt x="8673" y="0"/>
                  </a:moveTo>
                  <a:lnTo>
                    <a:pt x="3036" y="2035"/>
                  </a:lnTo>
                  <a:cubicBezTo>
                    <a:pt x="1034" y="2735"/>
                    <a:pt x="0" y="4904"/>
                    <a:pt x="701" y="6905"/>
                  </a:cubicBezTo>
                  <a:cubicBezTo>
                    <a:pt x="1252" y="8455"/>
                    <a:pt x="2735" y="9426"/>
                    <a:pt x="4318" y="9426"/>
                  </a:cubicBezTo>
                  <a:cubicBezTo>
                    <a:pt x="4745" y="9426"/>
                    <a:pt x="5179" y="9355"/>
                    <a:pt x="5604" y="9207"/>
                  </a:cubicBezTo>
                  <a:lnTo>
                    <a:pt x="11241" y="7205"/>
                  </a:lnTo>
                  <a:lnTo>
                    <a:pt x="8673"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9" name="Google Shape;259;p21"/>
            <p:cNvSpPr/>
            <p:nvPr/>
          </p:nvSpPr>
          <p:spPr>
            <a:xfrm>
              <a:off x="-1033614" y="1304858"/>
              <a:ext cx="460931" cy="190956"/>
            </a:xfrm>
            <a:custGeom>
              <a:avLst/>
              <a:gdLst/>
              <a:ahLst/>
              <a:cxnLst/>
              <a:rect l="l" t="t" r="r" b="b"/>
              <a:pathLst>
                <a:path w="13177" h="5459" extrusionOk="0">
                  <a:moveTo>
                    <a:pt x="12479" y="0"/>
                  </a:moveTo>
                  <a:cubicBezTo>
                    <a:pt x="12400" y="0"/>
                    <a:pt x="12320" y="15"/>
                    <a:pt x="12242" y="46"/>
                  </a:cubicBezTo>
                  <a:lnTo>
                    <a:pt x="500" y="4216"/>
                  </a:lnTo>
                  <a:cubicBezTo>
                    <a:pt x="167" y="4349"/>
                    <a:pt x="0" y="4716"/>
                    <a:pt x="100" y="5050"/>
                  </a:cubicBezTo>
                  <a:cubicBezTo>
                    <a:pt x="205" y="5285"/>
                    <a:pt x="453" y="5459"/>
                    <a:pt x="716" y="5459"/>
                  </a:cubicBezTo>
                  <a:cubicBezTo>
                    <a:pt x="788" y="5459"/>
                    <a:pt x="862" y="5446"/>
                    <a:pt x="934" y="5417"/>
                  </a:cubicBezTo>
                  <a:lnTo>
                    <a:pt x="12676" y="1214"/>
                  </a:lnTo>
                  <a:cubicBezTo>
                    <a:pt x="13009" y="1114"/>
                    <a:pt x="13176" y="747"/>
                    <a:pt x="13076" y="413"/>
                  </a:cubicBezTo>
                  <a:cubicBezTo>
                    <a:pt x="12974" y="158"/>
                    <a:pt x="12735" y="0"/>
                    <a:pt x="12479" y="0"/>
                  </a:cubicBezTo>
                  <a:close/>
                </a:path>
              </a:pathLst>
            </a:custGeom>
            <a:solidFill>
              <a:srgbClr val="FAE9CD">
                <a:alpha val="4863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60" name="Google Shape;260;p21"/>
          <p:cNvGrpSpPr/>
          <p:nvPr/>
        </p:nvGrpSpPr>
        <p:grpSpPr>
          <a:xfrm>
            <a:off x="6358316" y="756641"/>
            <a:ext cx="1667923" cy="4618010"/>
            <a:chOff x="6358316" y="756641"/>
            <a:chExt cx="1667923" cy="4618010"/>
          </a:xfrm>
        </p:grpSpPr>
        <p:grpSp>
          <p:nvGrpSpPr>
            <p:cNvPr id="261" name="Google Shape;261;p21"/>
            <p:cNvGrpSpPr/>
            <p:nvPr/>
          </p:nvGrpSpPr>
          <p:grpSpPr>
            <a:xfrm flipH="1">
              <a:off x="6363558" y="756641"/>
              <a:ext cx="1662681" cy="4618010"/>
              <a:chOff x="1183630" y="885542"/>
              <a:chExt cx="1787637" cy="4965069"/>
            </a:xfrm>
          </p:grpSpPr>
          <p:sp>
            <p:nvSpPr>
              <p:cNvPr id="262" name="Google Shape;262;p21"/>
              <p:cNvSpPr/>
              <p:nvPr/>
            </p:nvSpPr>
            <p:spPr>
              <a:xfrm>
                <a:off x="2034070" y="2216492"/>
                <a:ext cx="21870" cy="32758"/>
              </a:xfrm>
              <a:custGeom>
                <a:avLst/>
                <a:gdLst/>
                <a:ahLst/>
                <a:cxnLst/>
                <a:rect l="l" t="t" r="r" b="b"/>
                <a:pathLst>
                  <a:path w="695" h="1041" extrusionOk="0">
                    <a:moveTo>
                      <a:pt x="537" y="1"/>
                    </a:moveTo>
                    <a:cubicBezTo>
                      <a:pt x="459" y="1"/>
                      <a:pt x="441" y="153"/>
                      <a:pt x="228" y="305"/>
                    </a:cubicBezTo>
                    <a:cubicBezTo>
                      <a:pt x="0" y="435"/>
                      <a:pt x="216" y="1040"/>
                      <a:pt x="443" y="1040"/>
                    </a:cubicBezTo>
                    <a:cubicBezTo>
                      <a:pt x="449" y="1040"/>
                      <a:pt x="455" y="1040"/>
                      <a:pt x="461" y="1039"/>
                    </a:cubicBezTo>
                    <a:cubicBezTo>
                      <a:pt x="695" y="972"/>
                      <a:pt x="661" y="5"/>
                      <a:pt x="561" y="5"/>
                    </a:cubicBezTo>
                    <a:cubicBezTo>
                      <a:pt x="552" y="2"/>
                      <a:pt x="545" y="1"/>
                      <a:pt x="537" y="1"/>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3" name="Google Shape;263;p21"/>
              <p:cNvSpPr/>
              <p:nvPr/>
            </p:nvSpPr>
            <p:spPr>
              <a:xfrm>
                <a:off x="1927616" y="2281850"/>
                <a:ext cx="18755" cy="11423"/>
              </a:xfrm>
              <a:custGeom>
                <a:avLst/>
                <a:gdLst/>
                <a:ahLst/>
                <a:cxnLst/>
                <a:rect l="l" t="t" r="r" b="b"/>
                <a:pathLst>
                  <a:path w="596" h="363" extrusionOk="0">
                    <a:moveTo>
                      <a:pt x="447" y="0"/>
                    </a:moveTo>
                    <a:cubicBezTo>
                      <a:pt x="273" y="0"/>
                      <a:pt x="1" y="214"/>
                      <a:pt x="75" y="263"/>
                    </a:cubicBezTo>
                    <a:cubicBezTo>
                      <a:pt x="179" y="328"/>
                      <a:pt x="284" y="363"/>
                      <a:pt x="370" y="363"/>
                    </a:cubicBezTo>
                    <a:cubicBezTo>
                      <a:pt x="504" y="363"/>
                      <a:pt x="595" y="279"/>
                      <a:pt x="575" y="96"/>
                    </a:cubicBezTo>
                    <a:cubicBezTo>
                      <a:pt x="558" y="27"/>
                      <a:pt x="509" y="0"/>
                      <a:pt x="447" y="0"/>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4" name="Google Shape;264;p21"/>
              <p:cNvSpPr/>
              <p:nvPr/>
            </p:nvSpPr>
            <p:spPr>
              <a:xfrm>
                <a:off x="2284615" y="2367536"/>
                <a:ext cx="52551" cy="11958"/>
              </a:xfrm>
              <a:custGeom>
                <a:avLst/>
                <a:gdLst/>
                <a:ahLst/>
                <a:cxnLst/>
                <a:rect l="l" t="t" r="r" b="b"/>
                <a:pathLst>
                  <a:path w="1670" h="380" extrusionOk="0">
                    <a:moveTo>
                      <a:pt x="315" y="1"/>
                    </a:moveTo>
                    <a:cubicBezTo>
                      <a:pt x="161" y="1"/>
                      <a:pt x="0" y="149"/>
                      <a:pt x="105" y="175"/>
                    </a:cubicBezTo>
                    <a:cubicBezTo>
                      <a:pt x="371" y="275"/>
                      <a:pt x="638" y="342"/>
                      <a:pt x="905" y="375"/>
                    </a:cubicBezTo>
                    <a:cubicBezTo>
                      <a:pt x="935" y="378"/>
                      <a:pt x="966" y="380"/>
                      <a:pt x="996" y="380"/>
                    </a:cubicBezTo>
                    <a:cubicBezTo>
                      <a:pt x="1312" y="380"/>
                      <a:pt x="1669" y="236"/>
                      <a:pt x="1639" y="175"/>
                    </a:cubicBezTo>
                    <a:cubicBezTo>
                      <a:pt x="1639" y="146"/>
                      <a:pt x="1622" y="136"/>
                      <a:pt x="1594" y="136"/>
                    </a:cubicBezTo>
                    <a:cubicBezTo>
                      <a:pt x="1547" y="136"/>
                      <a:pt x="1472" y="161"/>
                      <a:pt x="1400" y="161"/>
                    </a:cubicBezTo>
                    <a:cubicBezTo>
                      <a:pt x="1367" y="161"/>
                      <a:pt x="1335" y="156"/>
                      <a:pt x="1305" y="142"/>
                    </a:cubicBezTo>
                    <a:cubicBezTo>
                      <a:pt x="1261" y="108"/>
                      <a:pt x="1168" y="101"/>
                      <a:pt x="1058" y="101"/>
                    </a:cubicBezTo>
                    <a:cubicBezTo>
                      <a:pt x="970" y="101"/>
                      <a:pt x="871" y="106"/>
                      <a:pt x="777" y="106"/>
                    </a:cubicBezTo>
                    <a:cubicBezTo>
                      <a:pt x="636" y="106"/>
                      <a:pt x="505" y="95"/>
                      <a:pt x="438" y="42"/>
                    </a:cubicBezTo>
                    <a:cubicBezTo>
                      <a:pt x="402" y="13"/>
                      <a:pt x="359" y="1"/>
                      <a:pt x="315" y="1"/>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5" name="Google Shape;265;p21"/>
              <p:cNvSpPr/>
              <p:nvPr/>
            </p:nvSpPr>
            <p:spPr>
              <a:xfrm>
                <a:off x="2435879" y="2363508"/>
                <a:ext cx="44652" cy="22814"/>
              </a:xfrm>
              <a:custGeom>
                <a:avLst/>
                <a:gdLst/>
                <a:ahLst/>
                <a:cxnLst/>
                <a:rect l="l" t="t" r="r" b="b"/>
                <a:pathLst>
                  <a:path w="1419" h="725" extrusionOk="0">
                    <a:moveTo>
                      <a:pt x="1355" y="0"/>
                    </a:moveTo>
                    <a:cubicBezTo>
                      <a:pt x="1333" y="0"/>
                      <a:pt x="1303" y="11"/>
                      <a:pt x="1268" y="36"/>
                    </a:cubicBezTo>
                    <a:cubicBezTo>
                      <a:pt x="1035" y="203"/>
                      <a:pt x="768" y="270"/>
                      <a:pt x="501" y="270"/>
                    </a:cubicBezTo>
                    <a:cubicBezTo>
                      <a:pt x="134" y="270"/>
                      <a:pt x="1" y="537"/>
                      <a:pt x="234" y="670"/>
                    </a:cubicBezTo>
                    <a:cubicBezTo>
                      <a:pt x="304" y="709"/>
                      <a:pt x="382" y="724"/>
                      <a:pt x="462" y="724"/>
                    </a:cubicBezTo>
                    <a:cubicBezTo>
                      <a:pt x="726" y="724"/>
                      <a:pt x="1002" y="555"/>
                      <a:pt x="1002" y="503"/>
                    </a:cubicBezTo>
                    <a:cubicBezTo>
                      <a:pt x="1002" y="403"/>
                      <a:pt x="1102" y="203"/>
                      <a:pt x="1268" y="136"/>
                    </a:cubicBezTo>
                    <a:cubicBezTo>
                      <a:pt x="1417" y="87"/>
                      <a:pt x="1419" y="0"/>
                      <a:pt x="1355" y="0"/>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6" name="Google Shape;266;p21"/>
              <p:cNvSpPr/>
              <p:nvPr/>
            </p:nvSpPr>
            <p:spPr>
              <a:xfrm>
                <a:off x="1704259" y="1937501"/>
                <a:ext cx="88203" cy="90217"/>
              </a:xfrm>
              <a:custGeom>
                <a:avLst/>
                <a:gdLst/>
                <a:ahLst/>
                <a:cxnLst/>
                <a:rect l="l" t="t" r="r" b="b"/>
                <a:pathLst>
                  <a:path w="2803" h="2867" extrusionOk="0">
                    <a:moveTo>
                      <a:pt x="2208" y="1"/>
                    </a:moveTo>
                    <a:cubicBezTo>
                      <a:pt x="2028" y="1"/>
                      <a:pt x="1848" y="198"/>
                      <a:pt x="1669" y="198"/>
                    </a:cubicBezTo>
                    <a:lnTo>
                      <a:pt x="1602" y="198"/>
                    </a:lnTo>
                    <a:cubicBezTo>
                      <a:pt x="1505" y="157"/>
                      <a:pt x="1397" y="132"/>
                      <a:pt x="1301" y="132"/>
                    </a:cubicBezTo>
                    <a:cubicBezTo>
                      <a:pt x="1166" y="132"/>
                      <a:pt x="1055" y="181"/>
                      <a:pt x="1035" y="298"/>
                    </a:cubicBezTo>
                    <a:cubicBezTo>
                      <a:pt x="1035" y="498"/>
                      <a:pt x="1302" y="432"/>
                      <a:pt x="1302" y="565"/>
                    </a:cubicBezTo>
                    <a:cubicBezTo>
                      <a:pt x="1302" y="698"/>
                      <a:pt x="1035" y="665"/>
                      <a:pt x="868" y="798"/>
                    </a:cubicBezTo>
                    <a:cubicBezTo>
                      <a:pt x="821" y="830"/>
                      <a:pt x="775" y="841"/>
                      <a:pt x="728" y="841"/>
                    </a:cubicBezTo>
                    <a:cubicBezTo>
                      <a:pt x="612" y="841"/>
                      <a:pt x="496" y="773"/>
                      <a:pt x="380" y="773"/>
                    </a:cubicBezTo>
                    <a:cubicBezTo>
                      <a:pt x="342" y="773"/>
                      <a:pt x="305" y="780"/>
                      <a:pt x="268" y="798"/>
                    </a:cubicBezTo>
                    <a:cubicBezTo>
                      <a:pt x="68" y="865"/>
                      <a:pt x="468" y="999"/>
                      <a:pt x="335" y="1199"/>
                    </a:cubicBezTo>
                    <a:cubicBezTo>
                      <a:pt x="201" y="1399"/>
                      <a:pt x="335" y="1399"/>
                      <a:pt x="601" y="1599"/>
                    </a:cubicBezTo>
                    <a:cubicBezTo>
                      <a:pt x="835" y="1799"/>
                      <a:pt x="435" y="1833"/>
                      <a:pt x="435" y="2066"/>
                    </a:cubicBezTo>
                    <a:cubicBezTo>
                      <a:pt x="435" y="2300"/>
                      <a:pt x="134" y="2266"/>
                      <a:pt x="68" y="2433"/>
                    </a:cubicBezTo>
                    <a:cubicBezTo>
                      <a:pt x="1" y="2566"/>
                      <a:pt x="335" y="2867"/>
                      <a:pt x="635" y="2867"/>
                    </a:cubicBezTo>
                    <a:cubicBezTo>
                      <a:pt x="968" y="2833"/>
                      <a:pt x="1302" y="2700"/>
                      <a:pt x="1569" y="2466"/>
                    </a:cubicBezTo>
                    <a:cubicBezTo>
                      <a:pt x="1667" y="2368"/>
                      <a:pt x="1752" y="2342"/>
                      <a:pt x="1832" y="2342"/>
                    </a:cubicBezTo>
                    <a:cubicBezTo>
                      <a:pt x="1919" y="2342"/>
                      <a:pt x="2000" y="2373"/>
                      <a:pt x="2086" y="2373"/>
                    </a:cubicBezTo>
                    <a:cubicBezTo>
                      <a:pt x="2134" y="2373"/>
                      <a:pt x="2183" y="2363"/>
                      <a:pt x="2236" y="2333"/>
                    </a:cubicBezTo>
                    <a:cubicBezTo>
                      <a:pt x="2503" y="2199"/>
                      <a:pt x="2336" y="1232"/>
                      <a:pt x="2236" y="1032"/>
                    </a:cubicBezTo>
                    <a:cubicBezTo>
                      <a:pt x="2236" y="1032"/>
                      <a:pt x="2236" y="999"/>
                      <a:pt x="2236" y="965"/>
                    </a:cubicBezTo>
                    <a:cubicBezTo>
                      <a:pt x="2269" y="865"/>
                      <a:pt x="2536" y="832"/>
                      <a:pt x="2670" y="698"/>
                    </a:cubicBezTo>
                    <a:cubicBezTo>
                      <a:pt x="2803" y="565"/>
                      <a:pt x="2569" y="265"/>
                      <a:pt x="2369" y="65"/>
                    </a:cubicBezTo>
                    <a:cubicBezTo>
                      <a:pt x="2315" y="18"/>
                      <a:pt x="2262" y="1"/>
                      <a:pt x="2208" y="1"/>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7" name="Google Shape;267;p21"/>
              <p:cNvSpPr/>
              <p:nvPr/>
            </p:nvSpPr>
            <p:spPr>
              <a:xfrm>
                <a:off x="1760303" y="1858329"/>
                <a:ext cx="18534" cy="16143"/>
              </a:xfrm>
              <a:custGeom>
                <a:avLst/>
                <a:gdLst/>
                <a:ahLst/>
                <a:cxnLst/>
                <a:rect l="l" t="t" r="r" b="b"/>
                <a:pathLst>
                  <a:path w="589" h="513" extrusionOk="0">
                    <a:moveTo>
                      <a:pt x="486" y="1"/>
                    </a:moveTo>
                    <a:cubicBezTo>
                      <a:pt x="330" y="1"/>
                      <a:pt x="1" y="512"/>
                      <a:pt x="155" y="512"/>
                    </a:cubicBezTo>
                    <a:cubicBezTo>
                      <a:pt x="288" y="512"/>
                      <a:pt x="588" y="112"/>
                      <a:pt x="522" y="12"/>
                    </a:cubicBezTo>
                    <a:cubicBezTo>
                      <a:pt x="511" y="4"/>
                      <a:pt x="500" y="1"/>
                      <a:pt x="486" y="1"/>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8" name="Google Shape;268;p21"/>
              <p:cNvSpPr/>
              <p:nvPr/>
            </p:nvSpPr>
            <p:spPr>
              <a:xfrm>
                <a:off x="1766219" y="1847410"/>
                <a:ext cx="154065" cy="215710"/>
              </a:xfrm>
              <a:custGeom>
                <a:avLst/>
                <a:gdLst/>
                <a:ahLst/>
                <a:cxnLst/>
                <a:rect l="l" t="t" r="r" b="b"/>
                <a:pathLst>
                  <a:path w="4896" h="6855" extrusionOk="0">
                    <a:moveTo>
                      <a:pt x="2055" y="1"/>
                    </a:moveTo>
                    <a:cubicBezTo>
                      <a:pt x="1988" y="1"/>
                      <a:pt x="1951" y="170"/>
                      <a:pt x="1868" y="226"/>
                    </a:cubicBezTo>
                    <a:cubicBezTo>
                      <a:pt x="1768" y="259"/>
                      <a:pt x="1668" y="276"/>
                      <a:pt x="1568" y="276"/>
                    </a:cubicBezTo>
                    <a:cubicBezTo>
                      <a:pt x="1468" y="276"/>
                      <a:pt x="1368" y="259"/>
                      <a:pt x="1268" y="226"/>
                    </a:cubicBezTo>
                    <a:cubicBezTo>
                      <a:pt x="1256" y="224"/>
                      <a:pt x="1245" y="224"/>
                      <a:pt x="1234" y="224"/>
                    </a:cubicBezTo>
                    <a:cubicBezTo>
                      <a:pt x="992" y="224"/>
                      <a:pt x="902" y="565"/>
                      <a:pt x="934" y="693"/>
                    </a:cubicBezTo>
                    <a:cubicBezTo>
                      <a:pt x="934" y="859"/>
                      <a:pt x="634" y="960"/>
                      <a:pt x="667" y="1093"/>
                    </a:cubicBezTo>
                    <a:cubicBezTo>
                      <a:pt x="719" y="1170"/>
                      <a:pt x="670" y="1248"/>
                      <a:pt x="600" y="1248"/>
                    </a:cubicBezTo>
                    <a:cubicBezTo>
                      <a:pt x="579" y="1248"/>
                      <a:pt x="556" y="1241"/>
                      <a:pt x="534" y="1226"/>
                    </a:cubicBezTo>
                    <a:cubicBezTo>
                      <a:pt x="483" y="1176"/>
                      <a:pt x="394" y="1048"/>
                      <a:pt x="281" y="1048"/>
                    </a:cubicBezTo>
                    <a:cubicBezTo>
                      <a:pt x="245" y="1048"/>
                      <a:pt x="207" y="1061"/>
                      <a:pt x="167" y="1093"/>
                    </a:cubicBezTo>
                    <a:cubicBezTo>
                      <a:pt x="0" y="1226"/>
                      <a:pt x="367" y="1393"/>
                      <a:pt x="600" y="1427"/>
                    </a:cubicBezTo>
                    <a:cubicBezTo>
                      <a:pt x="801" y="1460"/>
                      <a:pt x="434" y="1593"/>
                      <a:pt x="367" y="1860"/>
                    </a:cubicBezTo>
                    <a:cubicBezTo>
                      <a:pt x="334" y="2094"/>
                      <a:pt x="667" y="1960"/>
                      <a:pt x="667" y="2127"/>
                    </a:cubicBezTo>
                    <a:cubicBezTo>
                      <a:pt x="667" y="2294"/>
                      <a:pt x="200" y="2327"/>
                      <a:pt x="200" y="2461"/>
                    </a:cubicBezTo>
                    <a:cubicBezTo>
                      <a:pt x="200" y="2503"/>
                      <a:pt x="217" y="2520"/>
                      <a:pt x="245" y="2520"/>
                    </a:cubicBezTo>
                    <a:cubicBezTo>
                      <a:pt x="327" y="2520"/>
                      <a:pt x="501" y="2377"/>
                      <a:pt x="600" y="2327"/>
                    </a:cubicBezTo>
                    <a:cubicBezTo>
                      <a:pt x="609" y="2323"/>
                      <a:pt x="617" y="2321"/>
                      <a:pt x="623" y="2321"/>
                    </a:cubicBezTo>
                    <a:cubicBezTo>
                      <a:pt x="703" y="2321"/>
                      <a:pt x="575" y="2667"/>
                      <a:pt x="780" y="2667"/>
                    </a:cubicBezTo>
                    <a:cubicBezTo>
                      <a:pt x="796" y="2667"/>
                      <a:pt x="814" y="2665"/>
                      <a:pt x="834" y="2661"/>
                    </a:cubicBezTo>
                    <a:cubicBezTo>
                      <a:pt x="1122" y="2629"/>
                      <a:pt x="1041" y="2258"/>
                      <a:pt x="1123" y="2258"/>
                    </a:cubicBezTo>
                    <a:cubicBezTo>
                      <a:pt x="1127" y="2258"/>
                      <a:pt x="1130" y="2259"/>
                      <a:pt x="1134" y="2260"/>
                    </a:cubicBezTo>
                    <a:cubicBezTo>
                      <a:pt x="1268" y="2294"/>
                      <a:pt x="1101" y="2461"/>
                      <a:pt x="1201" y="2627"/>
                    </a:cubicBezTo>
                    <a:cubicBezTo>
                      <a:pt x="1268" y="2794"/>
                      <a:pt x="967" y="3061"/>
                      <a:pt x="1001" y="3194"/>
                    </a:cubicBezTo>
                    <a:cubicBezTo>
                      <a:pt x="1001" y="3254"/>
                      <a:pt x="1122" y="3287"/>
                      <a:pt x="1274" y="3287"/>
                    </a:cubicBezTo>
                    <a:cubicBezTo>
                      <a:pt x="1460" y="3287"/>
                      <a:pt x="1691" y="3238"/>
                      <a:pt x="1801" y="3128"/>
                    </a:cubicBezTo>
                    <a:cubicBezTo>
                      <a:pt x="1851" y="3068"/>
                      <a:pt x="1895" y="3044"/>
                      <a:pt x="1928" y="3044"/>
                    </a:cubicBezTo>
                    <a:cubicBezTo>
                      <a:pt x="2007" y="3044"/>
                      <a:pt x="2028" y="3177"/>
                      <a:pt x="1935" y="3295"/>
                    </a:cubicBezTo>
                    <a:cubicBezTo>
                      <a:pt x="1801" y="3395"/>
                      <a:pt x="1868" y="3595"/>
                      <a:pt x="2035" y="3628"/>
                    </a:cubicBezTo>
                    <a:cubicBezTo>
                      <a:pt x="2202" y="3695"/>
                      <a:pt x="2235" y="3695"/>
                      <a:pt x="2168" y="3828"/>
                    </a:cubicBezTo>
                    <a:cubicBezTo>
                      <a:pt x="2102" y="3962"/>
                      <a:pt x="2168" y="4195"/>
                      <a:pt x="2135" y="4329"/>
                    </a:cubicBezTo>
                    <a:cubicBezTo>
                      <a:pt x="2098" y="4384"/>
                      <a:pt x="1930" y="4408"/>
                      <a:pt x="1786" y="4408"/>
                    </a:cubicBezTo>
                    <a:cubicBezTo>
                      <a:pt x="1669" y="4408"/>
                      <a:pt x="1568" y="4392"/>
                      <a:pt x="1568" y="4362"/>
                    </a:cubicBezTo>
                    <a:cubicBezTo>
                      <a:pt x="1556" y="4327"/>
                      <a:pt x="1524" y="4312"/>
                      <a:pt x="1491" y="4312"/>
                    </a:cubicBezTo>
                    <a:cubicBezTo>
                      <a:pt x="1427" y="4312"/>
                      <a:pt x="1358" y="4363"/>
                      <a:pt x="1401" y="4429"/>
                    </a:cubicBezTo>
                    <a:cubicBezTo>
                      <a:pt x="1434" y="4562"/>
                      <a:pt x="1201" y="4662"/>
                      <a:pt x="1234" y="4762"/>
                    </a:cubicBezTo>
                    <a:cubicBezTo>
                      <a:pt x="1234" y="4896"/>
                      <a:pt x="1534" y="4862"/>
                      <a:pt x="1534" y="4996"/>
                    </a:cubicBezTo>
                    <a:cubicBezTo>
                      <a:pt x="1568" y="5129"/>
                      <a:pt x="1334" y="5263"/>
                      <a:pt x="1034" y="5363"/>
                    </a:cubicBezTo>
                    <a:cubicBezTo>
                      <a:pt x="757" y="5446"/>
                      <a:pt x="986" y="5621"/>
                      <a:pt x="1148" y="5621"/>
                    </a:cubicBezTo>
                    <a:cubicBezTo>
                      <a:pt x="1181" y="5621"/>
                      <a:pt x="1212" y="5613"/>
                      <a:pt x="1234" y="5596"/>
                    </a:cubicBezTo>
                    <a:cubicBezTo>
                      <a:pt x="1265" y="5573"/>
                      <a:pt x="1287" y="5564"/>
                      <a:pt x="1305" y="5564"/>
                    </a:cubicBezTo>
                    <a:cubicBezTo>
                      <a:pt x="1366" y="5564"/>
                      <a:pt x="1388" y="5663"/>
                      <a:pt x="1568" y="5663"/>
                    </a:cubicBezTo>
                    <a:cubicBezTo>
                      <a:pt x="1735" y="5663"/>
                      <a:pt x="1855" y="5779"/>
                      <a:pt x="2026" y="5779"/>
                    </a:cubicBezTo>
                    <a:cubicBezTo>
                      <a:pt x="2060" y="5779"/>
                      <a:pt x="2096" y="5774"/>
                      <a:pt x="2135" y="5763"/>
                    </a:cubicBezTo>
                    <a:cubicBezTo>
                      <a:pt x="2201" y="5735"/>
                      <a:pt x="2249" y="5722"/>
                      <a:pt x="2279" y="5722"/>
                    </a:cubicBezTo>
                    <a:cubicBezTo>
                      <a:pt x="2355" y="5722"/>
                      <a:pt x="2321" y="5801"/>
                      <a:pt x="2202" y="5896"/>
                    </a:cubicBezTo>
                    <a:cubicBezTo>
                      <a:pt x="2128" y="5946"/>
                      <a:pt x="2045" y="5959"/>
                      <a:pt x="1961" y="5959"/>
                    </a:cubicBezTo>
                    <a:cubicBezTo>
                      <a:pt x="1869" y="5959"/>
                      <a:pt x="1777" y="5943"/>
                      <a:pt x="1695" y="5943"/>
                    </a:cubicBezTo>
                    <a:cubicBezTo>
                      <a:pt x="1649" y="5943"/>
                      <a:pt x="1606" y="5948"/>
                      <a:pt x="1568" y="5963"/>
                    </a:cubicBezTo>
                    <a:cubicBezTo>
                      <a:pt x="1401" y="6063"/>
                      <a:pt x="734" y="6697"/>
                      <a:pt x="867" y="6830"/>
                    </a:cubicBezTo>
                    <a:cubicBezTo>
                      <a:pt x="879" y="6847"/>
                      <a:pt x="891" y="6855"/>
                      <a:pt x="905" y="6855"/>
                    </a:cubicBezTo>
                    <a:cubicBezTo>
                      <a:pt x="973" y="6855"/>
                      <a:pt x="1080" y="6680"/>
                      <a:pt x="1301" y="6597"/>
                    </a:cubicBezTo>
                    <a:cubicBezTo>
                      <a:pt x="1354" y="6574"/>
                      <a:pt x="1396" y="6565"/>
                      <a:pt x="1432" y="6565"/>
                    </a:cubicBezTo>
                    <a:cubicBezTo>
                      <a:pt x="1555" y="6565"/>
                      <a:pt x="1598" y="6671"/>
                      <a:pt x="1701" y="6697"/>
                    </a:cubicBezTo>
                    <a:cubicBezTo>
                      <a:pt x="1827" y="6697"/>
                      <a:pt x="1834" y="6461"/>
                      <a:pt x="1946" y="6461"/>
                    </a:cubicBezTo>
                    <a:cubicBezTo>
                      <a:pt x="1953" y="6461"/>
                      <a:pt x="1960" y="6462"/>
                      <a:pt x="1968" y="6463"/>
                    </a:cubicBezTo>
                    <a:cubicBezTo>
                      <a:pt x="2054" y="6463"/>
                      <a:pt x="2140" y="6390"/>
                      <a:pt x="2288" y="6390"/>
                    </a:cubicBezTo>
                    <a:cubicBezTo>
                      <a:pt x="2313" y="6390"/>
                      <a:pt x="2340" y="6392"/>
                      <a:pt x="2368" y="6397"/>
                    </a:cubicBezTo>
                    <a:cubicBezTo>
                      <a:pt x="2398" y="6403"/>
                      <a:pt x="2426" y="6405"/>
                      <a:pt x="2454" y="6405"/>
                    </a:cubicBezTo>
                    <a:cubicBezTo>
                      <a:pt x="2582" y="6405"/>
                      <a:pt x="2692" y="6346"/>
                      <a:pt x="2802" y="6263"/>
                    </a:cubicBezTo>
                    <a:cubicBezTo>
                      <a:pt x="2815" y="6255"/>
                      <a:pt x="2830" y="6251"/>
                      <a:pt x="2846" y="6251"/>
                    </a:cubicBezTo>
                    <a:cubicBezTo>
                      <a:pt x="2943" y="6251"/>
                      <a:pt x="3095" y="6376"/>
                      <a:pt x="3192" y="6376"/>
                    </a:cubicBezTo>
                    <a:cubicBezTo>
                      <a:pt x="3208" y="6376"/>
                      <a:pt x="3223" y="6372"/>
                      <a:pt x="3236" y="6363"/>
                    </a:cubicBezTo>
                    <a:cubicBezTo>
                      <a:pt x="3436" y="6297"/>
                      <a:pt x="3636" y="6263"/>
                      <a:pt x="3836" y="6263"/>
                    </a:cubicBezTo>
                    <a:cubicBezTo>
                      <a:pt x="4136" y="6230"/>
                      <a:pt x="4403" y="6097"/>
                      <a:pt x="4603" y="5930"/>
                    </a:cubicBezTo>
                    <a:cubicBezTo>
                      <a:pt x="4703" y="5855"/>
                      <a:pt x="4616" y="5817"/>
                      <a:pt x="4495" y="5817"/>
                    </a:cubicBezTo>
                    <a:cubicBezTo>
                      <a:pt x="4455" y="5817"/>
                      <a:pt x="4412" y="5821"/>
                      <a:pt x="4370" y="5830"/>
                    </a:cubicBezTo>
                    <a:cubicBezTo>
                      <a:pt x="4360" y="5832"/>
                      <a:pt x="4351" y="5833"/>
                      <a:pt x="4342" y="5833"/>
                    </a:cubicBezTo>
                    <a:cubicBezTo>
                      <a:pt x="4238" y="5833"/>
                      <a:pt x="4251" y="5650"/>
                      <a:pt x="4437" y="5496"/>
                    </a:cubicBezTo>
                    <a:cubicBezTo>
                      <a:pt x="4603" y="5329"/>
                      <a:pt x="4870" y="5229"/>
                      <a:pt x="4870" y="4962"/>
                    </a:cubicBezTo>
                    <a:cubicBezTo>
                      <a:pt x="4895" y="4786"/>
                      <a:pt x="4598" y="4648"/>
                      <a:pt x="4422" y="4648"/>
                    </a:cubicBezTo>
                    <a:cubicBezTo>
                      <a:pt x="4364" y="4648"/>
                      <a:pt x="4320" y="4663"/>
                      <a:pt x="4303" y="4696"/>
                    </a:cubicBezTo>
                    <a:cubicBezTo>
                      <a:pt x="4274" y="4754"/>
                      <a:pt x="4238" y="4780"/>
                      <a:pt x="4199" y="4780"/>
                    </a:cubicBezTo>
                    <a:cubicBezTo>
                      <a:pt x="4149" y="4780"/>
                      <a:pt x="4092" y="4737"/>
                      <a:pt x="4036" y="4662"/>
                    </a:cubicBezTo>
                    <a:cubicBezTo>
                      <a:pt x="3936" y="4495"/>
                      <a:pt x="4103" y="4362"/>
                      <a:pt x="4036" y="4362"/>
                    </a:cubicBezTo>
                    <a:cubicBezTo>
                      <a:pt x="3936" y="4295"/>
                      <a:pt x="3836" y="4195"/>
                      <a:pt x="3836" y="4062"/>
                    </a:cubicBezTo>
                    <a:cubicBezTo>
                      <a:pt x="3869" y="3962"/>
                      <a:pt x="3703" y="3461"/>
                      <a:pt x="3436" y="3395"/>
                    </a:cubicBezTo>
                    <a:cubicBezTo>
                      <a:pt x="3169" y="3328"/>
                      <a:pt x="3102" y="2928"/>
                      <a:pt x="3069" y="2727"/>
                    </a:cubicBezTo>
                    <a:cubicBezTo>
                      <a:pt x="3002" y="2494"/>
                      <a:pt x="2835" y="2627"/>
                      <a:pt x="2702" y="2427"/>
                    </a:cubicBezTo>
                    <a:cubicBezTo>
                      <a:pt x="2635" y="2344"/>
                      <a:pt x="2544" y="2319"/>
                      <a:pt x="2452" y="2319"/>
                    </a:cubicBezTo>
                    <a:cubicBezTo>
                      <a:pt x="2360" y="2319"/>
                      <a:pt x="2268" y="2344"/>
                      <a:pt x="2202" y="2361"/>
                    </a:cubicBezTo>
                    <a:cubicBezTo>
                      <a:pt x="2068" y="2361"/>
                      <a:pt x="2202" y="2127"/>
                      <a:pt x="2402" y="1994"/>
                    </a:cubicBezTo>
                    <a:cubicBezTo>
                      <a:pt x="2635" y="1727"/>
                      <a:pt x="2769" y="1393"/>
                      <a:pt x="2802" y="1026"/>
                    </a:cubicBezTo>
                    <a:cubicBezTo>
                      <a:pt x="2802" y="955"/>
                      <a:pt x="2563" y="922"/>
                      <a:pt x="2315" y="922"/>
                    </a:cubicBezTo>
                    <a:cubicBezTo>
                      <a:pt x="2100" y="922"/>
                      <a:pt x="1879" y="946"/>
                      <a:pt x="1801" y="993"/>
                    </a:cubicBezTo>
                    <a:cubicBezTo>
                      <a:pt x="1778" y="1002"/>
                      <a:pt x="1755" y="1006"/>
                      <a:pt x="1732" y="1006"/>
                    </a:cubicBezTo>
                    <a:cubicBezTo>
                      <a:pt x="1594" y="1006"/>
                      <a:pt x="1486" y="850"/>
                      <a:pt x="1601" y="793"/>
                    </a:cubicBezTo>
                    <a:cubicBezTo>
                      <a:pt x="1735" y="726"/>
                      <a:pt x="2035" y="459"/>
                      <a:pt x="2035" y="326"/>
                    </a:cubicBezTo>
                    <a:cubicBezTo>
                      <a:pt x="2035" y="226"/>
                      <a:pt x="2235" y="126"/>
                      <a:pt x="2102" y="26"/>
                    </a:cubicBezTo>
                    <a:cubicBezTo>
                      <a:pt x="2084" y="8"/>
                      <a:pt x="2069" y="1"/>
                      <a:pt x="2055" y="1"/>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9" name="Google Shape;269;p21"/>
              <p:cNvSpPr/>
              <p:nvPr/>
            </p:nvSpPr>
            <p:spPr>
              <a:xfrm>
                <a:off x="2621694" y="3229682"/>
                <a:ext cx="130181" cy="246422"/>
              </a:xfrm>
              <a:custGeom>
                <a:avLst/>
                <a:gdLst/>
                <a:ahLst/>
                <a:cxnLst/>
                <a:rect l="l" t="t" r="r" b="b"/>
                <a:pathLst>
                  <a:path w="4137" h="7831" extrusionOk="0">
                    <a:moveTo>
                      <a:pt x="3417" y="1"/>
                    </a:moveTo>
                    <a:cubicBezTo>
                      <a:pt x="3368" y="1"/>
                      <a:pt x="3318" y="214"/>
                      <a:pt x="3269" y="263"/>
                    </a:cubicBezTo>
                    <a:cubicBezTo>
                      <a:pt x="3202" y="364"/>
                      <a:pt x="3169" y="497"/>
                      <a:pt x="3202" y="664"/>
                    </a:cubicBezTo>
                    <a:cubicBezTo>
                      <a:pt x="3202" y="764"/>
                      <a:pt x="3002" y="897"/>
                      <a:pt x="2869" y="897"/>
                    </a:cubicBezTo>
                    <a:cubicBezTo>
                      <a:pt x="2852" y="893"/>
                      <a:pt x="2833" y="891"/>
                      <a:pt x="2815" y="891"/>
                    </a:cubicBezTo>
                    <a:cubicBezTo>
                      <a:pt x="2688" y="891"/>
                      <a:pt x="2544" y="986"/>
                      <a:pt x="2602" y="1131"/>
                    </a:cubicBezTo>
                    <a:cubicBezTo>
                      <a:pt x="2669" y="1331"/>
                      <a:pt x="2502" y="1298"/>
                      <a:pt x="2602" y="1431"/>
                    </a:cubicBezTo>
                    <a:cubicBezTo>
                      <a:pt x="2702" y="1564"/>
                      <a:pt x="2402" y="1765"/>
                      <a:pt x="2168" y="1765"/>
                    </a:cubicBezTo>
                    <a:cubicBezTo>
                      <a:pt x="1944" y="1797"/>
                      <a:pt x="1689" y="2167"/>
                      <a:pt x="1433" y="2167"/>
                    </a:cubicBezTo>
                    <a:cubicBezTo>
                      <a:pt x="1422" y="2167"/>
                      <a:pt x="1412" y="2166"/>
                      <a:pt x="1401" y="2165"/>
                    </a:cubicBezTo>
                    <a:cubicBezTo>
                      <a:pt x="1383" y="2162"/>
                      <a:pt x="1365" y="2161"/>
                      <a:pt x="1347" y="2161"/>
                    </a:cubicBezTo>
                    <a:cubicBezTo>
                      <a:pt x="1150" y="2161"/>
                      <a:pt x="952" y="2302"/>
                      <a:pt x="755" y="2302"/>
                    </a:cubicBezTo>
                    <a:cubicBezTo>
                      <a:pt x="737" y="2302"/>
                      <a:pt x="719" y="2301"/>
                      <a:pt x="701" y="2298"/>
                    </a:cubicBezTo>
                    <a:cubicBezTo>
                      <a:pt x="694" y="2297"/>
                      <a:pt x="687" y="2297"/>
                      <a:pt x="681" y="2297"/>
                    </a:cubicBezTo>
                    <a:cubicBezTo>
                      <a:pt x="509" y="2297"/>
                      <a:pt x="628" y="2742"/>
                      <a:pt x="467" y="3032"/>
                    </a:cubicBezTo>
                    <a:cubicBezTo>
                      <a:pt x="334" y="3366"/>
                      <a:pt x="367" y="3733"/>
                      <a:pt x="534" y="4033"/>
                    </a:cubicBezTo>
                    <a:cubicBezTo>
                      <a:pt x="767" y="4400"/>
                      <a:pt x="734" y="4867"/>
                      <a:pt x="434" y="5134"/>
                    </a:cubicBezTo>
                    <a:cubicBezTo>
                      <a:pt x="100" y="5501"/>
                      <a:pt x="0" y="6034"/>
                      <a:pt x="200" y="6468"/>
                    </a:cubicBezTo>
                    <a:cubicBezTo>
                      <a:pt x="367" y="6801"/>
                      <a:pt x="367" y="7302"/>
                      <a:pt x="567" y="7502"/>
                    </a:cubicBezTo>
                    <a:cubicBezTo>
                      <a:pt x="716" y="7675"/>
                      <a:pt x="1085" y="7830"/>
                      <a:pt x="1334" y="7830"/>
                    </a:cubicBezTo>
                    <a:cubicBezTo>
                      <a:pt x="1420" y="7830"/>
                      <a:pt x="1492" y="7812"/>
                      <a:pt x="1535" y="7769"/>
                    </a:cubicBezTo>
                    <a:cubicBezTo>
                      <a:pt x="1735" y="7602"/>
                      <a:pt x="1901" y="7802"/>
                      <a:pt x="2102" y="7535"/>
                    </a:cubicBezTo>
                    <a:cubicBezTo>
                      <a:pt x="2335" y="7302"/>
                      <a:pt x="2635" y="6068"/>
                      <a:pt x="2902" y="5234"/>
                    </a:cubicBezTo>
                    <a:cubicBezTo>
                      <a:pt x="3169" y="4533"/>
                      <a:pt x="3403" y="3799"/>
                      <a:pt x="3536" y="3065"/>
                    </a:cubicBezTo>
                    <a:cubicBezTo>
                      <a:pt x="3503" y="2832"/>
                      <a:pt x="3703" y="2699"/>
                      <a:pt x="3636" y="2465"/>
                    </a:cubicBezTo>
                    <a:cubicBezTo>
                      <a:pt x="3558" y="2256"/>
                      <a:pt x="3623" y="2046"/>
                      <a:pt x="3703" y="2046"/>
                    </a:cubicBezTo>
                    <a:cubicBezTo>
                      <a:pt x="3725" y="2046"/>
                      <a:pt x="3748" y="2062"/>
                      <a:pt x="3769" y="2098"/>
                    </a:cubicBezTo>
                    <a:cubicBezTo>
                      <a:pt x="3816" y="2191"/>
                      <a:pt x="3877" y="2241"/>
                      <a:pt x="3935" y="2241"/>
                    </a:cubicBezTo>
                    <a:cubicBezTo>
                      <a:pt x="4003" y="2241"/>
                      <a:pt x="4067" y="2174"/>
                      <a:pt x="4103" y="2031"/>
                    </a:cubicBezTo>
                    <a:cubicBezTo>
                      <a:pt x="4136" y="1798"/>
                      <a:pt x="3903" y="1364"/>
                      <a:pt x="3870" y="997"/>
                    </a:cubicBezTo>
                    <a:cubicBezTo>
                      <a:pt x="3870" y="630"/>
                      <a:pt x="3536" y="263"/>
                      <a:pt x="3469" y="97"/>
                    </a:cubicBezTo>
                    <a:cubicBezTo>
                      <a:pt x="3452" y="27"/>
                      <a:pt x="3435" y="1"/>
                      <a:pt x="3417" y="1"/>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0" name="Google Shape;270;p21"/>
              <p:cNvSpPr/>
              <p:nvPr/>
            </p:nvSpPr>
            <p:spPr>
              <a:xfrm>
                <a:off x="2026518" y="2256518"/>
                <a:ext cx="32569" cy="46289"/>
              </a:xfrm>
              <a:custGeom>
                <a:avLst/>
                <a:gdLst/>
                <a:ahLst/>
                <a:cxnLst/>
                <a:rect l="l" t="t" r="r" b="b"/>
                <a:pathLst>
                  <a:path w="1035" h="1471" extrusionOk="0">
                    <a:moveTo>
                      <a:pt x="734" y="0"/>
                    </a:moveTo>
                    <a:cubicBezTo>
                      <a:pt x="668" y="0"/>
                      <a:pt x="568" y="34"/>
                      <a:pt x="501" y="67"/>
                    </a:cubicBezTo>
                    <a:cubicBezTo>
                      <a:pt x="434" y="134"/>
                      <a:pt x="368" y="134"/>
                      <a:pt x="301" y="134"/>
                    </a:cubicBezTo>
                    <a:lnTo>
                      <a:pt x="167" y="134"/>
                    </a:lnTo>
                    <a:cubicBezTo>
                      <a:pt x="134" y="134"/>
                      <a:pt x="101" y="134"/>
                      <a:pt x="101" y="167"/>
                    </a:cubicBezTo>
                    <a:cubicBezTo>
                      <a:pt x="1" y="334"/>
                      <a:pt x="368" y="568"/>
                      <a:pt x="301" y="901"/>
                    </a:cubicBezTo>
                    <a:cubicBezTo>
                      <a:pt x="238" y="1186"/>
                      <a:pt x="294" y="1471"/>
                      <a:pt x="443" y="1471"/>
                    </a:cubicBezTo>
                    <a:cubicBezTo>
                      <a:pt x="451" y="1471"/>
                      <a:pt x="459" y="1470"/>
                      <a:pt x="468" y="1468"/>
                    </a:cubicBezTo>
                    <a:cubicBezTo>
                      <a:pt x="468" y="1435"/>
                      <a:pt x="501" y="1435"/>
                      <a:pt x="534" y="1401"/>
                    </a:cubicBezTo>
                    <a:cubicBezTo>
                      <a:pt x="701" y="1235"/>
                      <a:pt x="801" y="1301"/>
                      <a:pt x="901" y="1168"/>
                    </a:cubicBezTo>
                    <a:cubicBezTo>
                      <a:pt x="1001" y="1035"/>
                      <a:pt x="901" y="534"/>
                      <a:pt x="1001" y="267"/>
                    </a:cubicBezTo>
                    <a:cubicBezTo>
                      <a:pt x="1035" y="134"/>
                      <a:pt x="901" y="34"/>
                      <a:pt x="734" y="0"/>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1" name="Google Shape;271;p21"/>
              <p:cNvSpPr/>
              <p:nvPr/>
            </p:nvSpPr>
            <p:spPr>
              <a:xfrm>
                <a:off x="2104211" y="2316338"/>
                <a:ext cx="51449" cy="30492"/>
              </a:xfrm>
              <a:custGeom>
                <a:avLst/>
                <a:gdLst/>
                <a:ahLst/>
                <a:cxnLst/>
                <a:rect l="l" t="t" r="r" b="b"/>
                <a:pathLst>
                  <a:path w="1635" h="969" extrusionOk="0">
                    <a:moveTo>
                      <a:pt x="367" y="1"/>
                    </a:moveTo>
                    <a:cubicBezTo>
                      <a:pt x="167" y="1"/>
                      <a:pt x="0" y="168"/>
                      <a:pt x="33" y="268"/>
                    </a:cubicBezTo>
                    <a:cubicBezTo>
                      <a:pt x="100" y="368"/>
                      <a:pt x="200" y="468"/>
                      <a:pt x="634" y="568"/>
                    </a:cubicBezTo>
                    <a:cubicBezTo>
                      <a:pt x="1034" y="668"/>
                      <a:pt x="1067" y="935"/>
                      <a:pt x="1234" y="968"/>
                    </a:cubicBezTo>
                    <a:cubicBezTo>
                      <a:pt x="1434" y="968"/>
                      <a:pt x="1434" y="801"/>
                      <a:pt x="1401" y="568"/>
                    </a:cubicBezTo>
                    <a:cubicBezTo>
                      <a:pt x="1368" y="368"/>
                      <a:pt x="1601" y="101"/>
                      <a:pt x="1635" y="68"/>
                    </a:cubicBezTo>
                    <a:cubicBezTo>
                      <a:pt x="1635" y="34"/>
                      <a:pt x="1601" y="1"/>
                      <a:pt x="1468" y="1"/>
                    </a:cubicBezTo>
                    <a:cubicBezTo>
                      <a:pt x="1368" y="1"/>
                      <a:pt x="1268" y="1"/>
                      <a:pt x="1168" y="34"/>
                    </a:cubicBezTo>
                    <a:cubicBezTo>
                      <a:pt x="1067" y="68"/>
                      <a:pt x="934" y="68"/>
                      <a:pt x="801" y="101"/>
                    </a:cubicBezTo>
                    <a:cubicBezTo>
                      <a:pt x="701" y="101"/>
                      <a:pt x="600" y="68"/>
                      <a:pt x="500" y="34"/>
                    </a:cubicBezTo>
                    <a:cubicBezTo>
                      <a:pt x="467" y="1"/>
                      <a:pt x="400" y="1"/>
                      <a:pt x="367" y="1"/>
                    </a:cubicBezTo>
                    <a:close/>
                  </a:path>
                </a:pathLst>
              </a:custGeom>
              <a:solidFill>
                <a:srgbClr val="90B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2" name="Google Shape;272;p21"/>
              <p:cNvSpPr/>
              <p:nvPr/>
            </p:nvSpPr>
            <p:spPr>
              <a:xfrm>
                <a:off x="1183630" y="1965759"/>
                <a:ext cx="1787637" cy="3884852"/>
              </a:xfrm>
              <a:custGeom>
                <a:avLst/>
                <a:gdLst/>
                <a:ahLst/>
                <a:cxnLst/>
                <a:rect l="l" t="t" r="r" b="b"/>
                <a:pathLst>
                  <a:path w="56809" h="123456" extrusionOk="0">
                    <a:moveTo>
                      <a:pt x="21916" y="1"/>
                    </a:moveTo>
                    <a:cubicBezTo>
                      <a:pt x="21916" y="1"/>
                      <a:pt x="4738" y="17146"/>
                      <a:pt x="2736" y="20482"/>
                    </a:cubicBezTo>
                    <a:cubicBezTo>
                      <a:pt x="735" y="23818"/>
                      <a:pt x="134" y="48102"/>
                      <a:pt x="134" y="48102"/>
                    </a:cubicBezTo>
                    <a:cubicBezTo>
                      <a:pt x="1" y="52305"/>
                      <a:pt x="8707" y="64914"/>
                      <a:pt x="8707" y="64914"/>
                    </a:cubicBezTo>
                    <a:lnTo>
                      <a:pt x="2002" y="123456"/>
                    </a:lnTo>
                    <a:lnTo>
                      <a:pt x="52605" y="123456"/>
                    </a:lnTo>
                    <a:lnTo>
                      <a:pt x="47802" y="65514"/>
                    </a:lnTo>
                    <a:cubicBezTo>
                      <a:pt x="47802" y="65514"/>
                      <a:pt x="56808" y="44699"/>
                      <a:pt x="56708" y="41430"/>
                    </a:cubicBezTo>
                    <a:cubicBezTo>
                      <a:pt x="56608" y="38161"/>
                      <a:pt x="54306" y="17513"/>
                      <a:pt x="54306" y="17513"/>
                    </a:cubicBezTo>
                    <a:cubicBezTo>
                      <a:pt x="54306" y="17513"/>
                      <a:pt x="55040" y="11342"/>
                      <a:pt x="53873" y="8974"/>
                    </a:cubicBezTo>
                    <a:cubicBezTo>
                      <a:pt x="52778" y="6814"/>
                      <a:pt x="47746" y="5432"/>
                      <a:pt x="46133" y="5432"/>
                    </a:cubicBezTo>
                    <a:cubicBezTo>
                      <a:pt x="45977" y="5432"/>
                      <a:pt x="45852" y="5445"/>
                      <a:pt x="45767" y="5471"/>
                    </a:cubicBezTo>
                    <a:cubicBezTo>
                      <a:pt x="45300" y="5571"/>
                      <a:pt x="44866" y="5771"/>
                      <a:pt x="44499" y="6072"/>
                    </a:cubicBezTo>
                    <a:cubicBezTo>
                      <a:pt x="44499" y="6072"/>
                      <a:pt x="43265" y="2436"/>
                      <a:pt x="42565" y="1835"/>
                    </a:cubicBezTo>
                    <a:cubicBezTo>
                      <a:pt x="41897" y="1235"/>
                      <a:pt x="36193" y="601"/>
                      <a:pt x="35660" y="601"/>
                    </a:cubicBezTo>
                    <a:cubicBezTo>
                      <a:pt x="35159" y="601"/>
                      <a:pt x="32691" y="2436"/>
                      <a:pt x="32691" y="2436"/>
                    </a:cubicBezTo>
                    <a:cubicBezTo>
                      <a:pt x="32691" y="2436"/>
                      <a:pt x="32324" y="1335"/>
                      <a:pt x="31723" y="968"/>
                    </a:cubicBezTo>
                    <a:cubicBezTo>
                      <a:pt x="31209" y="654"/>
                      <a:pt x="27000" y="266"/>
                      <a:pt x="25656" y="266"/>
                    </a:cubicBezTo>
                    <a:cubicBezTo>
                      <a:pt x="25430" y="266"/>
                      <a:pt x="25286" y="277"/>
                      <a:pt x="25252" y="301"/>
                    </a:cubicBezTo>
                    <a:cubicBezTo>
                      <a:pt x="25052" y="468"/>
                      <a:pt x="23718" y="3036"/>
                      <a:pt x="23718" y="3036"/>
                    </a:cubicBezTo>
                    <a:lnTo>
                      <a:pt x="21916"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3" name="Google Shape;273;p21"/>
              <p:cNvSpPr/>
              <p:nvPr/>
            </p:nvSpPr>
            <p:spPr>
              <a:xfrm>
                <a:off x="1622412" y="2606059"/>
                <a:ext cx="234087" cy="462918"/>
              </a:xfrm>
              <a:custGeom>
                <a:avLst/>
                <a:gdLst/>
                <a:ahLst/>
                <a:cxnLst/>
                <a:rect l="l" t="t" r="r" b="b"/>
                <a:pathLst>
                  <a:path w="7439" h="14711" extrusionOk="0">
                    <a:moveTo>
                      <a:pt x="6471" y="0"/>
                    </a:moveTo>
                    <a:lnTo>
                      <a:pt x="0" y="8406"/>
                    </a:lnTo>
                    <a:cubicBezTo>
                      <a:pt x="2702" y="10208"/>
                      <a:pt x="5204" y="12343"/>
                      <a:pt x="7439" y="14711"/>
                    </a:cubicBezTo>
                    <a:lnTo>
                      <a:pt x="6471" y="0"/>
                    </a:lnTo>
                    <a:close/>
                  </a:path>
                </a:pathLst>
              </a:custGeom>
              <a:solidFill>
                <a:srgbClr val="D32A5A">
                  <a:alpha val="16079"/>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4" name="Google Shape;274;p21"/>
              <p:cNvSpPr/>
              <p:nvPr/>
            </p:nvSpPr>
            <p:spPr>
              <a:xfrm>
                <a:off x="1971953" y="3124581"/>
                <a:ext cx="684387" cy="574219"/>
              </a:xfrm>
              <a:custGeom>
                <a:avLst/>
                <a:gdLst/>
                <a:ahLst/>
                <a:cxnLst/>
                <a:rect l="l" t="t" r="r" b="b"/>
                <a:pathLst>
                  <a:path w="21749" h="18248" extrusionOk="0">
                    <a:moveTo>
                      <a:pt x="7839" y="1"/>
                    </a:moveTo>
                    <a:cubicBezTo>
                      <a:pt x="7839" y="1"/>
                      <a:pt x="6536" y="4195"/>
                      <a:pt x="2671" y="4195"/>
                    </a:cubicBezTo>
                    <a:cubicBezTo>
                      <a:pt x="1950" y="4195"/>
                      <a:pt x="1140" y="4050"/>
                      <a:pt x="234" y="3704"/>
                    </a:cubicBezTo>
                    <a:lnTo>
                      <a:pt x="0" y="4504"/>
                    </a:lnTo>
                    <a:lnTo>
                      <a:pt x="3136" y="18247"/>
                    </a:lnTo>
                    <a:lnTo>
                      <a:pt x="21749" y="4037"/>
                    </a:lnTo>
                    <a:cubicBezTo>
                      <a:pt x="21749" y="4037"/>
                      <a:pt x="17646" y="3270"/>
                      <a:pt x="16579" y="835"/>
                    </a:cubicBezTo>
                    <a:cubicBezTo>
                      <a:pt x="16579" y="835"/>
                      <a:pt x="14510" y="3904"/>
                      <a:pt x="12742" y="4171"/>
                    </a:cubicBezTo>
                    <a:cubicBezTo>
                      <a:pt x="12627" y="4190"/>
                      <a:pt x="12508" y="4199"/>
                      <a:pt x="12387" y="4199"/>
                    </a:cubicBezTo>
                    <a:cubicBezTo>
                      <a:pt x="10631" y="4199"/>
                      <a:pt x="8432" y="2217"/>
                      <a:pt x="7839" y="1"/>
                    </a:cubicBezTo>
                    <a:close/>
                  </a:path>
                </a:pathLst>
              </a:custGeom>
              <a:solidFill>
                <a:srgbClr val="D32A5A">
                  <a:alpha val="16079"/>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5" name="Google Shape;275;p21"/>
              <p:cNvSpPr/>
              <p:nvPr/>
            </p:nvSpPr>
            <p:spPr>
              <a:xfrm>
                <a:off x="1457617" y="885542"/>
                <a:ext cx="489162" cy="1561008"/>
              </a:xfrm>
              <a:custGeom>
                <a:avLst/>
                <a:gdLst/>
                <a:ahLst/>
                <a:cxnLst/>
                <a:rect l="l" t="t" r="r" b="b"/>
                <a:pathLst>
                  <a:path w="15545" h="49607" extrusionOk="0">
                    <a:moveTo>
                      <a:pt x="7424" y="1"/>
                    </a:moveTo>
                    <a:cubicBezTo>
                      <a:pt x="6367" y="1"/>
                      <a:pt x="5273" y="480"/>
                      <a:pt x="4403" y="1772"/>
                    </a:cubicBezTo>
                    <a:cubicBezTo>
                      <a:pt x="2035" y="5341"/>
                      <a:pt x="0" y="49606"/>
                      <a:pt x="0" y="49606"/>
                    </a:cubicBezTo>
                    <a:lnTo>
                      <a:pt x="0" y="49606"/>
                    </a:lnTo>
                    <a:lnTo>
                      <a:pt x="15544" y="47104"/>
                    </a:lnTo>
                    <a:cubicBezTo>
                      <a:pt x="15544" y="47104"/>
                      <a:pt x="11909" y="3873"/>
                      <a:pt x="11075" y="2172"/>
                    </a:cubicBezTo>
                    <a:cubicBezTo>
                      <a:pt x="10570" y="1123"/>
                      <a:pt x="9041" y="1"/>
                      <a:pt x="7424"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6" name="Google Shape;276;p21"/>
              <p:cNvSpPr/>
              <p:nvPr/>
            </p:nvSpPr>
            <p:spPr>
              <a:xfrm>
                <a:off x="1570963" y="1098735"/>
                <a:ext cx="246705" cy="403099"/>
              </a:xfrm>
              <a:custGeom>
                <a:avLst/>
                <a:gdLst/>
                <a:ahLst/>
                <a:cxnLst/>
                <a:rect l="l" t="t" r="r" b="b"/>
                <a:pathLst>
                  <a:path w="7840" h="12810" extrusionOk="0">
                    <a:moveTo>
                      <a:pt x="3903" y="0"/>
                    </a:moveTo>
                    <a:cubicBezTo>
                      <a:pt x="3903" y="0"/>
                      <a:pt x="1" y="6739"/>
                      <a:pt x="1" y="8907"/>
                    </a:cubicBezTo>
                    <a:cubicBezTo>
                      <a:pt x="1" y="11075"/>
                      <a:pt x="1735" y="12810"/>
                      <a:pt x="3903" y="12810"/>
                    </a:cubicBezTo>
                    <a:cubicBezTo>
                      <a:pt x="6072" y="12810"/>
                      <a:pt x="7840" y="11075"/>
                      <a:pt x="7840" y="8907"/>
                    </a:cubicBezTo>
                    <a:cubicBezTo>
                      <a:pt x="7840" y="6739"/>
                      <a:pt x="3903" y="0"/>
                      <a:pt x="390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7" name="Google Shape;277;p21"/>
              <p:cNvSpPr/>
              <p:nvPr/>
            </p:nvSpPr>
            <p:spPr>
              <a:xfrm>
                <a:off x="1598245" y="1334961"/>
                <a:ext cx="66176" cy="120772"/>
              </a:xfrm>
              <a:custGeom>
                <a:avLst/>
                <a:gdLst/>
                <a:ahLst/>
                <a:cxnLst/>
                <a:rect l="l" t="t" r="r" b="b"/>
                <a:pathLst>
                  <a:path w="2103" h="3838" extrusionOk="0">
                    <a:moveTo>
                      <a:pt x="792" y="1"/>
                    </a:moveTo>
                    <a:cubicBezTo>
                      <a:pt x="587" y="1"/>
                      <a:pt x="384" y="96"/>
                      <a:pt x="268" y="299"/>
                    </a:cubicBezTo>
                    <a:cubicBezTo>
                      <a:pt x="134" y="633"/>
                      <a:pt x="34" y="966"/>
                      <a:pt x="34" y="1300"/>
                    </a:cubicBezTo>
                    <a:cubicBezTo>
                      <a:pt x="1" y="1600"/>
                      <a:pt x="34" y="1900"/>
                      <a:pt x="101" y="2200"/>
                    </a:cubicBezTo>
                    <a:cubicBezTo>
                      <a:pt x="268" y="2834"/>
                      <a:pt x="635" y="3368"/>
                      <a:pt x="1168" y="3768"/>
                    </a:cubicBezTo>
                    <a:cubicBezTo>
                      <a:pt x="1251" y="3809"/>
                      <a:pt x="1359" y="3838"/>
                      <a:pt x="1461" y="3838"/>
                    </a:cubicBezTo>
                    <a:cubicBezTo>
                      <a:pt x="1524" y="3838"/>
                      <a:pt x="1584" y="3827"/>
                      <a:pt x="1635" y="3802"/>
                    </a:cubicBezTo>
                    <a:cubicBezTo>
                      <a:pt x="1802" y="3768"/>
                      <a:pt x="1936" y="3668"/>
                      <a:pt x="2036" y="3535"/>
                    </a:cubicBezTo>
                    <a:cubicBezTo>
                      <a:pt x="2102" y="3401"/>
                      <a:pt x="2102" y="3235"/>
                      <a:pt x="2069" y="3068"/>
                    </a:cubicBezTo>
                    <a:cubicBezTo>
                      <a:pt x="2002" y="2901"/>
                      <a:pt x="1902" y="2768"/>
                      <a:pt x="1769" y="2701"/>
                    </a:cubicBezTo>
                    <a:lnTo>
                      <a:pt x="1769" y="2701"/>
                    </a:lnTo>
                    <a:cubicBezTo>
                      <a:pt x="1807" y="2720"/>
                      <a:pt x="1846" y="2739"/>
                      <a:pt x="1852" y="2739"/>
                    </a:cubicBezTo>
                    <a:cubicBezTo>
                      <a:pt x="1857" y="2739"/>
                      <a:pt x="1844" y="2729"/>
                      <a:pt x="1802" y="2701"/>
                    </a:cubicBezTo>
                    <a:lnTo>
                      <a:pt x="1769" y="2634"/>
                    </a:lnTo>
                    <a:lnTo>
                      <a:pt x="1635" y="2534"/>
                    </a:lnTo>
                    <a:cubicBezTo>
                      <a:pt x="1613" y="2511"/>
                      <a:pt x="1560" y="2428"/>
                      <a:pt x="1559" y="2428"/>
                    </a:cubicBezTo>
                    <a:lnTo>
                      <a:pt x="1559" y="2428"/>
                    </a:lnTo>
                    <a:cubicBezTo>
                      <a:pt x="1558" y="2428"/>
                      <a:pt x="1570" y="2447"/>
                      <a:pt x="1602" y="2501"/>
                    </a:cubicBezTo>
                    <a:lnTo>
                      <a:pt x="1502" y="2367"/>
                    </a:lnTo>
                    <a:cubicBezTo>
                      <a:pt x="1469" y="2267"/>
                      <a:pt x="1402" y="2200"/>
                      <a:pt x="1369" y="2100"/>
                    </a:cubicBezTo>
                    <a:lnTo>
                      <a:pt x="1369" y="2034"/>
                    </a:lnTo>
                    <a:cubicBezTo>
                      <a:pt x="1335" y="2000"/>
                      <a:pt x="1335" y="1934"/>
                      <a:pt x="1302" y="1867"/>
                    </a:cubicBezTo>
                    <a:cubicBezTo>
                      <a:pt x="1302" y="1800"/>
                      <a:pt x="1302" y="1767"/>
                      <a:pt x="1268" y="1700"/>
                    </a:cubicBezTo>
                    <a:lnTo>
                      <a:pt x="1268" y="1667"/>
                    </a:lnTo>
                    <a:cubicBezTo>
                      <a:pt x="1268" y="1567"/>
                      <a:pt x="1268" y="1467"/>
                      <a:pt x="1268" y="1366"/>
                    </a:cubicBezTo>
                    <a:cubicBezTo>
                      <a:pt x="1268" y="1321"/>
                      <a:pt x="1284" y="1213"/>
                      <a:pt x="1283" y="1213"/>
                    </a:cubicBezTo>
                    <a:lnTo>
                      <a:pt x="1283" y="1213"/>
                    </a:lnTo>
                    <a:cubicBezTo>
                      <a:pt x="1283" y="1213"/>
                      <a:pt x="1279" y="1236"/>
                      <a:pt x="1268" y="1300"/>
                    </a:cubicBezTo>
                    <a:cubicBezTo>
                      <a:pt x="1268" y="1266"/>
                      <a:pt x="1268" y="1200"/>
                      <a:pt x="1302" y="1166"/>
                    </a:cubicBezTo>
                    <a:cubicBezTo>
                      <a:pt x="1335" y="1100"/>
                      <a:pt x="1335" y="1066"/>
                      <a:pt x="1335" y="1000"/>
                    </a:cubicBezTo>
                    <a:cubicBezTo>
                      <a:pt x="1359" y="976"/>
                      <a:pt x="1400" y="867"/>
                      <a:pt x="1385" y="867"/>
                    </a:cubicBezTo>
                    <a:cubicBezTo>
                      <a:pt x="1382" y="867"/>
                      <a:pt x="1375" y="873"/>
                      <a:pt x="1365" y="886"/>
                    </a:cubicBezTo>
                    <a:lnTo>
                      <a:pt x="1365" y="886"/>
                    </a:lnTo>
                    <a:cubicBezTo>
                      <a:pt x="1435" y="762"/>
                      <a:pt x="1431" y="614"/>
                      <a:pt x="1402" y="466"/>
                    </a:cubicBezTo>
                    <a:cubicBezTo>
                      <a:pt x="1326" y="164"/>
                      <a:pt x="1058" y="1"/>
                      <a:pt x="792" y="1"/>
                    </a:cubicBezTo>
                    <a:close/>
                  </a:path>
                </a:pathLst>
              </a:custGeom>
              <a:solidFill>
                <a:srgbClr val="FAE9CD">
                  <a:alpha val="4863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8" name="Google Shape;278;p21"/>
              <p:cNvSpPr/>
              <p:nvPr/>
            </p:nvSpPr>
            <p:spPr>
              <a:xfrm>
                <a:off x="1483830" y="2038071"/>
                <a:ext cx="1377207" cy="1709000"/>
              </a:xfrm>
              <a:custGeom>
                <a:avLst/>
                <a:gdLst/>
                <a:ahLst/>
                <a:cxnLst/>
                <a:rect l="l" t="t" r="r" b="b"/>
                <a:pathLst>
                  <a:path w="43766" h="54310" extrusionOk="0">
                    <a:moveTo>
                      <a:pt x="10408" y="19385"/>
                    </a:moveTo>
                    <a:lnTo>
                      <a:pt x="10408" y="19385"/>
                    </a:lnTo>
                    <a:cubicBezTo>
                      <a:pt x="10375" y="22787"/>
                      <a:pt x="10609" y="26223"/>
                      <a:pt x="11076" y="29592"/>
                    </a:cubicBezTo>
                    <a:cubicBezTo>
                      <a:pt x="11176" y="30259"/>
                      <a:pt x="11276" y="30893"/>
                      <a:pt x="11376" y="31560"/>
                    </a:cubicBezTo>
                    <a:cubicBezTo>
                      <a:pt x="10675" y="30793"/>
                      <a:pt x="9941" y="30059"/>
                      <a:pt x="9141" y="29392"/>
                    </a:cubicBezTo>
                    <a:cubicBezTo>
                      <a:pt x="7873" y="28291"/>
                      <a:pt x="6506" y="27357"/>
                      <a:pt x="5038" y="26557"/>
                    </a:cubicBezTo>
                    <a:cubicBezTo>
                      <a:pt x="6639" y="24555"/>
                      <a:pt x="8173" y="22520"/>
                      <a:pt x="9675" y="20452"/>
                    </a:cubicBezTo>
                    <a:cubicBezTo>
                      <a:pt x="9908" y="20085"/>
                      <a:pt x="10175" y="19752"/>
                      <a:pt x="10408" y="19385"/>
                    </a:cubicBezTo>
                    <a:close/>
                    <a:moveTo>
                      <a:pt x="13940" y="0"/>
                    </a:moveTo>
                    <a:cubicBezTo>
                      <a:pt x="12480" y="0"/>
                      <a:pt x="11138" y="810"/>
                      <a:pt x="10008" y="1672"/>
                    </a:cubicBezTo>
                    <a:cubicBezTo>
                      <a:pt x="8540" y="2806"/>
                      <a:pt x="7139" y="4040"/>
                      <a:pt x="5705" y="5241"/>
                    </a:cubicBezTo>
                    <a:lnTo>
                      <a:pt x="1269" y="8911"/>
                    </a:lnTo>
                    <a:lnTo>
                      <a:pt x="201" y="9845"/>
                    </a:lnTo>
                    <a:cubicBezTo>
                      <a:pt x="1" y="10045"/>
                      <a:pt x="1" y="10345"/>
                      <a:pt x="201" y="10578"/>
                    </a:cubicBezTo>
                    <a:cubicBezTo>
                      <a:pt x="301" y="10678"/>
                      <a:pt x="435" y="10729"/>
                      <a:pt x="568" y="10729"/>
                    </a:cubicBezTo>
                    <a:cubicBezTo>
                      <a:pt x="701" y="10729"/>
                      <a:pt x="835" y="10678"/>
                      <a:pt x="935" y="10578"/>
                    </a:cubicBezTo>
                    <a:lnTo>
                      <a:pt x="9408" y="3507"/>
                    </a:lnTo>
                    <a:cubicBezTo>
                      <a:pt x="10542" y="2539"/>
                      <a:pt x="11776" y="1439"/>
                      <a:pt x="13310" y="1105"/>
                    </a:cubicBezTo>
                    <a:cubicBezTo>
                      <a:pt x="13517" y="1059"/>
                      <a:pt x="13724" y="1037"/>
                      <a:pt x="13928" y="1037"/>
                    </a:cubicBezTo>
                    <a:cubicBezTo>
                      <a:pt x="14909" y="1037"/>
                      <a:pt x="15827" y="1550"/>
                      <a:pt x="16379" y="2406"/>
                    </a:cubicBezTo>
                    <a:cubicBezTo>
                      <a:pt x="18147" y="5008"/>
                      <a:pt x="16579" y="8043"/>
                      <a:pt x="15145" y="10378"/>
                    </a:cubicBezTo>
                    <a:cubicBezTo>
                      <a:pt x="13310" y="13347"/>
                      <a:pt x="11409" y="16216"/>
                      <a:pt x="9408" y="19051"/>
                    </a:cubicBezTo>
                    <a:cubicBezTo>
                      <a:pt x="7373" y="21887"/>
                      <a:pt x="5271" y="24622"/>
                      <a:pt x="3103" y="27290"/>
                    </a:cubicBezTo>
                    <a:lnTo>
                      <a:pt x="2269" y="28324"/>
                    </a:lnTo>
                    <a:cubicBezTo>
                      <a:pt x="2069" y="28525"/>
                      <a:pt x="2069" y="28858"/>
                      <a:pt x="2269" y="29058"/>
                    </a:cubicBezTo>
                    <a:cubicBezTo>
                      <a:pt x="2369" y="29158"/>
                      <a:pt x="2503" y="29208"/>
                      <a:pt x="2636" y="29208"/>
                    </a:cubicBezTo>
                    <a:cubicBezTo>
                      <a:pt x="2770" y="29208"/>
                      <a:pt x="2903" y="29158"/>
                      <a:pt x="3003" y="29058"/>
                    </a:cubicBezTo>
                    <a:cubicBezTo>
                      <a:pt x="3470" y="28491"/>
                      <a:pt x="3937" y="27924"/>
                      <a:pt x="4371" y="27390"/>
                    </a:cubicBezTo>
                    <a:lnTo>
                      <a:pt x="4471" y="27424"/>
                    </a:lnTo>
                    <a:cubicBezTo>
                      <a:pt x="7006" y="28825"/>
                      <a:pt x="9274" y="30659"/>
                      <a:pt x="11142" y="32861"/>
                    </a:cubicBezTo>
                    <a:cubicBezTo>
                      <a:pt x="12977" y="35029"/>
                      <a:pt x="14445" y="37531"/>
                      <a:pt x="15445" y="40200"/>
                    </a:cubicBezTo>
                    <a:cubicBezTo>
                      <a:pt x="16980" y="44469"/>
                      <a:pt x="17714" y="49273"/>
                      <a:pt x="17947" y="53809"/>
                    </a:cubicBezTo>
                    <a:cubicBezTo>
                      <a:pt x="17964" y="54143"/>
                      <a:pt x="18239" y="54310"/>
                      <a:pt x="18506" y="54310"/>
                    </a:cubicBezTo>
                    <a:cubicBezTo>
                      <a:pt x="18773" y="54310"/>
                      <a:pt x="19031" y="54143"/>
                      <a:pt x="19015" y="53809"/>
                    </a:cubicBezTo>
                    <a:cubicBezTo>
                      <a:pt x="18814" y="50340"/>
                      <a:pt x="18314" y="46871"/>
                      <a:pt x="17413" y="43502"/>
                    </a:cubicBezTo>
                    <a:cubicBezTo>
                      <a:pt x="17113" y="41901"/>
                      <a:pt x="16646" y="40366"/>
                      <a:pt x="16012" y="38865"/>
                    </a:cubicBezTo>
                    <a:lnTo>
                      <a:pt x="16012" y="38865"/>
                    </a:lnTo>
                    <a:cubicBezTo>
                      <a:pt x="16750" y="39187"/>
                      <a:pt x="17540" y="39347"/>
                      <a:pt x="18330" y="39347"/>
                    </a:cubicBezTo>
                    <a:cubicBezTo>
                      <a:pt x="18934" y="39347"/>
                      <a:pt x="19537" y="39253"/>
                      <a:pt x="20115" y="39065"/>
                    </a:cubicBezTo>
                    <a:cubicBezTo>
                      <a:pt x="21650" y="38532"/>
                      <a:pt x="22851" y="37364"/>
                      <a:pt x="23418" y="35830"/>
                    </a:cubicBezTo>
                    <a:cubicBezTo>
                      <a:pt x="23918" y="37164"/>
                      <a:pt x="24885" y="38265"/>
                      <a:pt x="26186" y="38865"/>
                    </a:cubicBezTo>
                    <a:cubicBezTo>
                      <a:pt x="26687" y="39106"/>
                      <a:pt x="27235" y="39226"/>
                      <a:pt x="27795" y="39226"/>
                    </a:cubicBezTo>
                    <a:cubicBezTo>
                      <a:pt x="28169" y="39226"/>
                      <a:pt x="28548" y="39172"/>
                      <a:pt x="28922" y="39065"/>
                    </a:cubicBezTo>
                    <a:cubicBezTo>
                      <a:pt x="29822" y="38799"/>
                      <a:pt x="30656" y="38265"/>
                      <a:pt x="31257" y="37531"/>
                    </a:cubicBezTo>
                    <a:cubicBezTo>
                      <a:pt x="31590" y="37131"/>
                      <a:pt x="31857" y="36730"/>
                      <a:pt x="32091" y="36297"/>
                    </a:cubicBezTo>
                    <a:cubicBezTo>
                      <a:pt x="33125" y="37498"/>
                      <a:pt x="34292" y="38665"/>
                      <a:pt x="35893" y="38999"/>
                    </a:cubicBezTo>
                    <a:cubicBezTo>
                      <a:pt x="36159" y="39068"/>
                      <a:pt x="36433" y="39101"/>
                      <a:pt x="36710" y="39101"/>
                    </a:cubicBezTo>
                    <a:cubicBezTo>
                      <a:pt x="37231" y="39101"/>
                      <a:pt x="37760" y="38983"/>
                      <a:pt x="38262" y="38765"/>
                    </a:cubicBezTo>
                    <a:cubicBezTo>
                      <a:pt x="38862" y="38432"/>
                      <a:pt x="39396" y="37998"/>
                      <a:pt x="39796" y="37398"/>
                    </a:cubicBezTo>
                    <a:cubicBezTo>
                      <a:pt x="40663" y="36230"/>
                      <a:pt x="41064" y="34762"/>
                      <a:pt x="41431" y="33361"/>
                    </a:cubicBezTo>
                    <a:cubicBezTo>
                      <a:pt x="41931" y="31527"/>
                      <a:pt x="42365" y="29692"/>
                      <a:pt x="42765" y="27824"/>
                    </a:cubicBezTo>
                    <a:cubicBezTo>
                      <a:pt x="43165" y="25723"/>
                      <a:pt x="43499" y="23588"/>
                      <a:pt x="43766" y="21453"/>
                    </a:cubicBezTo>
                    <a:cubicBezTo>
                      <a:pt x="43766" y="21153"/>
                      <a:pt x="43532" y="20919"/>
                      <a:pt x="43265" y="20919"/>
                    </a:cubicBezTo>
                    <a:cubicBezTo>
                      <a:pt x="42965" y="20919"/>
                      <a:pt x="42731" y="21153"/>
                      <a:pt x="42731" y="21420"/>
                    </a:cubicBezTo>
                    <a:cubicBezTo>
                      <a:pt x="42298" y="24955"/>
                      <a:pt x="41631" y="28425"/>
                      <a:pt x="40763" y="31860"/>
                    </a:cubicBezTo>
                    <a:cubicBezTo>
                      <a:pt x="40396" y="33261"/>
                      <a:pt x="40096" y="34762"/>
                      <a:pt x="39396" y="36063"/>
                    </a:cubicBezTo>
                    <a:cubicBezTo>
                      <a:pt x="38862" y="37131"/>
                      <a:pt x="37995" y="38065"/>
                      <a:pt x="36694" y="38065"/>
                    </a:cubicBezTo>
                    <a:cubicBezTo>
                      <a:pt x="34893" y="38031"/>
                      <a:pt x="33625" y="36497"/>
                      <a:pt x="32591" y="35229"/>
                    </a:cubicBezTo>
                    <a:cubicBezTo>
                      <a:pt x="32958" y="34062"/>
                      <a:pt x="33258" y="32861"/>
                      <a:pt x="33458" y="31627"/>
                    </a:cubicBezTo>
                    <a:cubicBezTo>
                      <a:pt x="33892" y="29258"/>
                      <a:pt x="34292" y="26923"/>
                      <a:pt x="34659" y="24555"/>
                    </a:cubicBezTo>
                    <a:cubicBezTo>
                      <a:pt x="35460" y="19785"/>
                      <a:pt x="36160" y="15015"/>
                      <a:pt x="36761" y="10245"/>
                    </a:cubicBezTo>
                    <a:cubicBezTo>
                      <a:pt x="36827" y="9678"/>
                      <a:pt x="36894" y="9077"/>
                      <a:pt x="36961" y="8510"/>
                    </a:cubicBezTo>
                    <a:cubicBezTo>
                      <a:pt x="36961" y="8210"/>
                      <a:pt x="36727" y="7977"/>
                      <a:pt x="36460" y="7977"/>
                    </a:cubicBezTo>
                    <a:cubicBezTo>
                      <a:pt x="36160" y="7977"/>
                      <a:pt x="35927" y="8210"/>
                      <a:pt x="35927" y="8510"/>
                    </a:cubicBezTo>
                    <a:cubicBezTo>
                      <a:pt x="35360" y="13114"/>
                      <a:pt x="34692" y="17684"/>
                      <a:pt x="33959" y="22253"/>
                    </a:cubicBezTo>
                    <a:cubicBezTo>
                      <a:pt x="33592" y="24555"/>
                      <a:pt x="33225" y="26823"/>
                      <a:pt x="32824" y="29092"/>
                    </a:cubicBezTo>
                    <a:cubicBezTo>
                      <a:pt x="32624" y="30226"/>
                      <a:pt x="32424" y="31327"/>
                      <a:pt x="32224" y="32461"/>
                    </a:cubicBezTo>
                    <a:cubicBezTo>
                      <a:pt x="32057" y="33428"/>
                      <a:pt x="31757" y="34395"/>
                      <a:pt x="31390" y="35329"/>
                    </a:cubicBezTo>
                    <a:cubicBezTo>
                      <a:pt x="30732" y="36739"/>
                      <a:pt x="29427" y="38150"/>
                      <a:pt x="27778" y="38150"/>
                    </a:cubicBezTo>
                    <a:cubicBezTo>
                      <a:pt x="27671" y="38150"/>
                      <a:pt x="27563" y="38144"/>
                      <a:pt x="27454" y="38131"/>
                    </a:cubicBezTo>
                    <a:cubicBezTo>
                      <a:pt x="25786" y="37931"/>
                      <a:pt x="24619" y="36397"/>
                      <a:pt x="24152" y="34896"/>
                    </a:cubicBezTo>
                    <a:cubicBezTo>
                      <a:pt x="23885" y="33862"/>
                      <a:pt x="23718" y="32828"/>
                      <a:pt x="23751" y="31760"/>
                    </a:cubicBezTo>
                    <a:cubicBezTo>
                      <a:pt x="23718" y="30626"/>
                      <a:pt x="23751" y="29525"/>
                      <a:pt x="23751" y="28391"/>
                    </a:cubicBezTo>
                    <a:lnTo>
                      <a:pt x="23751" y="21386"/>
                    </a:lnTo>
                    <a:lnTo>
                      <a:pt x="23751" y="7409"/>
                    </a:lnTo>
                    <a:lnTo>
                      <a:pt x="23751" y="5708"/>
                    </a:lnTo>
                    <a:cubicBezTo>
                      <a:pt x="23751" y="5358"/>
                      <a:pt x="23484" y="5183"/>
                      <a:pt x="23218" y="5183"/>
                    </a:cubicBezTo>
                    <a:cubicBezTo>
                      <a:pt x="22951" y="5183"/>
                      <a:pt x="22684" y="5358"/>
                      <a:pt x="22684" y="5708"/>
                    </a:cubicBezTo>
                    <a:lnTo>
                      <a:pt x="22684" y="20219"/>
                    </a:lnTo>
                    <a:lnTo>
                      <a:pt x="22684" y="27424"/>
                    </a:lnTo>
                    <a:lnTo>
                      <a:pt x="22684" y="31026"/>
                    </a:lnTo>
                    <a:cubicBezTo>
                      <a:pt x="22684" y="32928"/>
                      <a:pt x="22984" y="35196"/>
                      <a:pt x="21683" y="36764"/>
                    </a:cubicBezTo>
                    <a:cubicBezTo>
                      <a:pt x="20857" y="37738"/>
                      <a:pt x="19639" y="38294"/>
                      <a:pt x="18376" y="38294"/>
                    </a:cubicBezTo>
                    <a:cubicBezTo>
                      <a:pt x="18212" y="38294"/>
                      <a:pt x="18046" y="38284"/>
                      <a:pt x="17880" y="38265"/>
                    </a:cubicBezTo>
                    <a:cubicBezTo>
                      <a:pt x="17113" y="38198"/>
                      <a:pt x="15846" y="37865"/>
                      <a:pt x="15279" y="37264"/>
                    </a:cubicBezTo>
                    <a:cubicBezTo>
                      <a:pt x="15078" y="36931"/>
                      <a:pt x="14878" y="36630"/>
                      <a:pt x="14745" y="36263"/>
                    </a:cubicBezTo>
                    <a:cubicBezTo>
                      <a:pt x="14211" y="35296"/>
                      <a:pt x="13411" y="34462"/>
                      <a:pt x="12944" y="33428"/>
                    </a:cubicBezTo>
                    <a:cubicBezTo>
                      <a:pt x="12410" y="32327"/>
                      <a:pt x="12310" y="31026"/>
                      <a:pt x="12143" y="29826"/>
                    </a:cubicBezTo>
                    <a:cubicBezTo>
                      <a:pt x="11709" y="26957"/>
                      <a:pt x="11476" y="24088"/>
                      <a:pt x="11442" y="21219"/>
                    </a:cubicBezTo>
                    <a:cubicBezTo>
                      <a:pt x="11409" y="20085"/>
                      <a:pt x="11442" y="18984"/>
                      <a:pt x="11476" y="17917"/>
                    </a:cubicBezTo>
                    <a:lnTo>
                      <a:pt x="11476" y="17850"/>
                    </a:lnTo>
                    <a:cubicBezTo>
                      <a:pt x="12944" y="15749"/>
                      <a:pt x="14345" y="13581"/>
                      <a:pt x="15712" y="11379"/>
                    </a:cubicBezTo>
                    <a:cubicBezTo>
                      <a:pt x="16613" y="9945"/>
                      <a:pt x="17513" y="8444"/>
                      <a:pt x="17947" y="6809"/>
                    </a:cubicBezTo>
                    <a:cubicBezTo>
                      <a:pt x="18347" y="5341"/>
                      <a:pt x="18247" y="3807"/>
                      <a:pt x="17580" y="2439"/>
                    </a:cubicBezTo>
                    <a:cubicBezTo>
                      <a:pt x="17013" y="1172"/>
                      <a:pt x="15846" y="271"/>
                      <a:pt x="14478" y="38"/>
                    </a:cubicBezTo>
                    <a:cubicBezTo>
                      <a:pt x="14297" y="12"/>
                      <a:pt x="14118" y="0"/>
                      <a:pt x="1394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9" name="Google Shape;279;p21"/>
              <p:cNvSpPr/>
              <p:nvPr/>
            </p:nvSpPr>
            <p:spPr>
              <a:xfrm>
                <a:off x="1562404" y="1782901"/>
                <a:ext cx="279400" cy="52488"/>
              </a:xfrm>
              <a:custGeom>
                <a:avLst/>
                <a:gdLst/>
                <a:ahLst/>
                <a:cxnLst/>
                <a:rect l="l" t="t" r="r" b="b"/>
                <a:pathLst>
                  <a:path w="8879" h="1668" extrusionOk="0">
                    <a:moveTo>
                      <a:pt x="6691" y="1"/>
                    </a:moveTo>
                    <a:cubicBezTo>
                      <a:pt x="4664" y="1"/>
                      <a:pt x="2641" y="214"/>
                      <a:pt x="640" y="641"/>
                    </a:cubicBezTo>
                    <a:cubicBezTo>
                      <a:pt x="0" y="793"/>
                      <a:pt x="194" y="1667"/>
                      <a:pt x="765" y="1667"/>
                    </a:cubicBezTo>
                    <a:cubicBezTo>
                      <a:pt x="820" y="1667"/>
                      <a:pt x="878" y="1659"/>
                      <a:pt x="940" y="1642"/>
                    </a:cubicBezTo>
                    <a:cubicBezTo>
                      <a:pt x="2874" y="1233"/>
                      <a:pt x="4875" y="1047"/>
                      <a:pt x="6870" y="1047"/>
                    </a:cubicBezTo>
                    <a:cubicBezTo>
                      <a:pt x="7318" y="1047"/>
                      <a:pt x="7765" y="1056"/>
                      <a:pt x="8212" y="1075"/>
                    </a:cubicBezTo>
                    <a:cubicBezTo>
                      <a:pt x="8222" y="1075"/>
                      <a:pt x="8233" y="1076"/>
                      <a:pt x="8243" y="1076"/>
                    </a:cubicBezTo>
                    <a:cubicBezTo>
                      <a:pt x="8879" y="1076"/>
                      <a:pt x="8868" y="74"/>
                      <a:pt x="8212" y="41"/>
                    </a:cubicBezTo>
                    <a:cubicBezTo>
                      <a:pt x="7705" y="14"/>
                      <a:pt x="7198" y="1"/>
                      <a:pt x="669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0" name="Google Shape;280;p21"/>
              <p:cNvSpPr/>
              <p:nvPr/>
            </p:nvSpPr>
            <p:spPr>
              <a:xfrm>
                <a:off x="1925759" y="2763523"/>
                <a:ext cx="144876" cy="39901"/>
              </a:xfrm>
              <a:custGeom>
                <a:avLst/>
                <a:gdLst/>
                <a:ahLst/>
                <a:cxnLst/>
                <a:rect l="l" t="t" r="r" b="b"/>
                <a:pathLst>
                  <a:path w="4604" h="1268" extrusionOk="0">
                    <a:moveTo>
                      <a:pt x="4103" y="0"/>
                    </a:moveTo>
                    <a:lnTo>
                      <a:pt x="534" y="234"/>
                    </a:lnTo>
                    <a:cubicBezTo>
                      <a:pt x="234" y="234"/>
                      <a:pt x="0" y="467"/>
                      <a:pt x="0" y="734"/>
                    </a:cubicBezTo>
                    <a:cubicBezTo>
                      <a:pt x="0" y="1034"/>
                      <a:pt x="234" y="1268"/>
                      <a:pt x="534" y="1268"/>
                    </a:cubicBezTo>
                    <a:lnTo>
                      <a:pt x="4103" y="1034"/>
                    </a:lnTo>
                    <a:cubicBezTo>
                      <a:pt x="4370" y="1034"/>
                      <a:pt x="4604" y="801"/>
                      <a:pt x="4604" y="500"/>
                    </a:cubicBezTo>
                    <a:cubicBezTo>
                      <a:pt x="4604" y="234"/>
                      <a:pt x="4370" y="0"/>
                      <a:pt x="410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1" name="Google Shape;281;p21"/>
              <p:cNvSpPr/>
              <p:nvPr/>
            </p:nvSpPr>
            <p:spPr>
              <a:xfrm>
                <a:off x="1928906" y="2683721"/>
                <a:ext cx="136475" cy="43079"/>
              </a:xfrm>
              <a:custGeom>
                <a:avLst/>
                <a:gdLst/>
                <a:ahLst/>
                <a:cxnLst/>
                <a:rect l="l" t="t" r="r" b="b"/>
                <a:pathLst>
                  <a:path w="4337" h="1369" extrusionOk="0">
                    <a:moveTo>
                      <a:pt x="3803" y="1"/>
                    </a:moveTo>
                    <a:lnTo>
                      <a:pt x="534" y="301"/>
                    </a:lnTo>
                    <a:cubicBezTo>
                      <a:pt x="234" y="301"/>
                      <a:pt x="0" y="535"/>
                      <a:pt x="0" y="835"/>
                    </a:cubicBezTo>
                    <a:cubicBezTo>
                      <a:pt x="0" y="1102"/>
                      <a:pt x="234" y="1335"/>
                      <a:pt x="534" y="1369"/>
                    </a:cubicBezTo>
                    <a:lnTo>
                      <a:pt x="3803" y="1068"/>
                    </a:lnTo>
                    <a:cubicBezTo>
                      <a:pt x="4070" y="1035"/>
                      <a:pt x="4303" y="835"/>
                      <a:pt x="4337" y="535"/>
                    </a:cubicBezTo>
                    <a:cubicBezTo>
                      <a:pt x="4303" y="234"/>
                      <a:pt x="4070" y="1"/>
                      <a:pt x="380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2" name="Google Shape;282;p21"/>
              <p:cNvSpPr/>
              <p:nvPr/>
            </p:nvSpPr>
            <p:spPr>
              <a:xfrm>
                <a:off x="2307838" y="2757733"/>
                <a:ext cx="125996" cy="45187"/>
              </a:xfrm>
              <a:custGeom>
                <a:avLst/>
                <a:gdLst/>
                <a:ahLst/>
                <a:cxnLst/>
                <a:rect l="l" t="t" r="r" b="b"/>
                <a:pathLst>
                  <a:path w="4004" h="1436" extrusionOk="0">
                    <a:moveTo>
                      <a:pt x="566" y="0"/>
                    </a:moveTo>
                    <a:cubicBezTo>
                      <a:pt x="349" y="0"/>
                      <a:pt x="150" y="135"/>
                      <a:pt x="67" y="384"/>
                    </a:cubicBezTo>
                    <a:cubicBezTo>
                      <a:pt x="0" y="651"/>
                      <a:pt x="167" y="951"/>
                      <a:pt x="434" y="1018"/>
                    </a:cubicBezTo>
                    <a:lnTo>
                      <a:pt x="3303" y="1418"/>
                    </a:lnTo>
                    <a:cubicBezTo>
                      <a:pt x="3348" y="1430"/>
                      <a:pt x="3395" y="1435"/>
                      <a:pt x="3442" y="1435"/>
                    </a:cubicBezTo>
                    <a:cubicBezTo>
                      <a:pt x="3666" y="1435"/>
                      <a:pt x="3881" y="1306"/>
                      <a:pt x="3936" y="1085"/>
                    </a:cubicBezTo>
                    <a:cubicBezTo>
                      <a:pt x="4003" y="784"/>
                      <a:pt x="3870" y="518"/>
                      <a:pt x="3570" y="418"/>
                    </a:cubicBezTo>
                    <a:lnTo>
                      <a:pt x="701" y="17"/>
                    </a:lnTo>
                    <a:cubicBezTo>
                      <a:pt x="656" y="6"/>
                      <a:pt x="611" y="0"/>
                      <a:pt x="56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3" name="Google Shape;283;p21"/>
              <p:cNvSpPr/>
              <p:nvPr/>
            </p:nvSpPr>
            <p:spPr>
              <a:xfrm>
                <a:off x="2314131" y="2686427"/>
                <a:ext cx="125996" cy="45093"/>
              </a:xfrm>
              <a:custGeom>
                <a:avLst/>
                <a:gdLst/>
                <a:ahLst/>
                <a:cxnLst/>
                <a:rect l="l" t="t" r="r" b="b"/>
                <a:pathLst>
                  <a:path w="4004" h="1433" extrusionOk="0">
                    <a:moveTo>
                      <a:pt x="582" y="0"/>
                    </a:moveTo>
                    <a:cubicBezTo>
                      <a:pt x="358" y="0"/>
                      <a:pt x="152" y="155"/>
                      <a:pt x="67" y="382"/>
                    </a:cubicBezTo>
                    <a:cubicBezTo>
                      <a:pt x="0" y="649"/>
                      <a:pt x="167" y="949"/>
                      <a:pt x="434" y="1016"/>
                    </a:cubicBezTo>
                    <a:lnTo>
                      <a:pt x="3303" y="1416"/>
                    </a:lnTo>
                    <a:cubicBezTo>
                      <a:pt x="3348" y="1427"/>
                      <a:pt x="3394" y="1433"/>
                      <a:pt x="3440" y="1433"/>
                    </a:cubicBezTo>
                    <a:cubicBezTo>
                      <a:pt x="3665" y="1433"/>
                      <a:pt x="3881" y="1298"/>
                      <a:pt x="3937" y="1049"/>
                    </a:cubicBezTo>
                    <a:cubicBezTo>
                      <a:pt x="4003" y="782"/>
                      <a:pt x="3870" y="482"/>
                      <a:pt x="3570" y="415"/>
                    </a:cubicBezTo>
                    <a:lnTo>
                      <a:pt x="701" y="15"/>
                    </a:lnTo>
                    <a:cubicBezTo>
                      <a:pt x="661" y="5"/>
                      <a:pt x="621" y="0"/>
                      <a:pt x="582"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4" name="Google Shape;284;p21"/>
              <p:cNvSpPr/>
              <p:nvPr/>
            </p:nvSpPr>
            <p:spPr>
              <a:xfrm>
                <a:off x="2622575" y="2785802"/>
                <a:ext cx="125618" cy="54974"/>
              </a:xfrm>
              <a:custGeom>
                <a:avLst/>
                <a:gdLst/>
                <a:ahLst/>
                <a:cxnLst/>
                <a:rect l="l" t="t" r="r" b="b"/>
                <a:pathLst>
                  <a:path w="3992" h="1747" extrusionOk="0">
                    <a:moveTo>
                      <a:pt x="740" y="0"/>
                    </a:moveTo>
                    <a:cubicBezTo>
                      <a:pt x="194" y="0"/>
                      <a:pt x="0" y="874"/>
                      <a:pt x="639" y="1027"/>
                    </a:cubicBezTo>
                    <a:lnTo>
                      <a:pt x="3108" y="1727"/>
                    </a:lnTo>
                    <a:cubicBezTo>
                      <a:pt x="3160" y="1740"/>
                      <a:pt x="3210" y="1746"/>
                      <a:pt x="3258" y="1746"/>
                    </a:cubicBezTo>
                    <a:cubicBezTo>
                      <a:pt x="3811" y="1746"/>
                      <a:pt x="3992" y="911"/>
                      <a:pt x="3408" y="726"/>
                    </a:cubicBezTo>
                    <a:lnTo>
                      <a:pt x="906" y="26"/>
                    </a:lnTo>
                    <a:cubicBezTo>
                      <a:pt x="848" y="8"/>
                      <a:pt x="792" y="0"/>
                      <a:pt x="74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5" name="Google Shape;285;p21"/>
              <p:cNvSpPr/>
              <p:nvPr/>
            </p:nvSpPr>
            <p:spPr>
              <a:xfrm>
                <a:off x="2641613" y="2716857"/>
                <a:ext cx="116556" cy="47138"/>
              </a:xfrm>
              <a:custGeom>
                <a:avLst/>
                <a:gdLst/>
                <a:ahLst/>
                <a:cxnLst/>
                <a:rect l="l" t="t" r="r" b="b"/>
                <a:pathLst>
                  <a:path w="3704" h="1498" extrusionOk="0">
                    <a:moveTo>
                      <a:pt x="581" y="1"/>
                    </a:moveTo>
                    <a:cubicBezTo>
                      <a:pt x="350" y="1"/>
                      <a:pt x="124" y="155"/>
                      <a:pt x="68" y="382"/>
                    </a:cubicBezTo>
                    <a:cubicBezTo>
                      <a:pt x="1" y="649"/>
                      <a:pt x="168" y="949"/>
                      <a:pt x="435" y="1016"/>
                    </a:cubicBezTo>
                    <a:lnTo>
                      <a:pt x="3003" y="1483"/>
                    </a:lnTo>
                    <a:cubicBezTo>
                      <a:pt x="3043" y="1493"/>
                      <a:pt x="3083" y="1498"/>
                      <a:pt x="3124" y="1498"/>
                    </a:cubicBezTo>
                    <a:cubicBezTo>
                      <a:pt x="3354" y="1498"/>
                      <a:pt x="3580" y="1343"/>
                      <a:pt x="3637" y="1116"/>
                    </a:cubicBezTo>
                    <a:cubicBezTo>
                      <a:pt x="3704" y="816"/>
                      <a:pt x="3537" y="549"/>
                      <a:pt x="3270" y="449"/>
                    </a:cubicBezTo>
                    <a:lnTo>
                      <a:pt x="701" y="15"/>
                    </a:lnTo>
                    <a:cubicBezTo>
                      <a:pt x="662" y="5"/>
                      <a:pt x="621" y="1"/>
                      <a:pt x="58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6" name="Google Shape;286;p21"/>
              <p:cNvSpPr/>
              <p:nvPr/>
            </p:nvSpPr>
            <p:spPr>
              <a:xfrm>
                <a:off x="1673830" y="2069664"/>
                <a:ext cx="281351" cy="217503"/>
              </a:xfrm>
              <a:custGeom>
                <a:avLst/>
                <a:gdLst/>
                <a:ahLst/>
                <a:cxnLst/>
                <a:rect l="l" t="t" r="r" b="b"/>
                <a:pathLst>
                  <a:path w="8941" h="6912" extrusionOk="0">
                    <a:moveTo>
                      <a:pt x="5705" y="1"/>
                    </a:moveTo>
                    <a:lnTo>
                      <a:pt x="1" y="4671"/>
                    </a:lnTo>
                    <a:cubicBezTo>
                      <a:pt x="1" y="4671"/>
                      <a:pt x="1035" y="6439"/>
                      <a:pt x="2569" y="6872"/>
                    </a:cubicBezTo>
                    <a:cubicBezTo>
                      <a:pt x="2658" y="6899"/>
                      <a:pt x="2758" y="6912"/>
                      <a:pt x="2867" y="6912"/>
                    </a:cubicBezTo>
                    <a:cubicBezTo>
                      <a:pt x="4668" y="6912"/>
                      <a:pt x="8940" y="3470"/>
                      <a:pt x="8940" y="3470"/>
                    </a:cubicBezTo>
                    <a:lnTo>
                      <a:pt x="570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87" name="Google Shape;287;p21"/>
            <p:cNvSpPr/>
            <p:nvPr/>
          </p:nvSpPr>
          <p:spPr>
            <a:xfrm>
              <a:off x="6725997" y="1753742"/>
              <a:ext cx="593975" cy="189125"/>
            </a:xfrm>
            <a:custGeom>
              <a:avLst/>
              <a:gdLst/>
              <a:ahLst/>
              <a:cxnLst/>
              <a:rect l="l" t="t" r="r" b="b"/>
              <a:pathLst>
                <a:path w="23759" h="7565" extrusionOk="0">
                  <a:moveTo>
                    <a:pt x="41" y="7288"/>
                  </a:moveTo>
                  <a:cubicBezTo>
                    <a:pt x="-118" y="6717"/>
                    <a:pt x="200" y="4859"/>
                    <a:pt x="708" y="3859"/>
                  </a:cubicBezTo>
                  <a:cubicBezTo>
                    <a:pt x="1216" y="2859"/>
                    <a:pt x="1740" y="1907"/>
                    <a:pt x="3089" y="1288"/>
                  </a:cubicBezTo>
                  <a:cubicBezTo>
                    <a:pt x="4438" y="669"/>
                    <a:pt x="7217" y="145"/>
                    <a:pt x="8804" y="145"/>
                  </a:cubicBezTo>
                  <a:cubicBezTo>
                    <a:pt x="10392" y="145"/>
                    <a:pt x="11804" y="844"/>
                    <a:pt x="12614" y="1288"/>
                  </a:cubicBezTo>
                  <a:cubicBezTo>
                    <a:pt x="13424" y="1733"/>
                    <a:pt x="13329" y="2876"/>
                    <a:pt x="13662" y="2812"/>
                  </a:cubicBezTo>
                  <a:cubicBezTo>
                    <a:pt x="13996" y="2749"/>
                    <a:pt x="14075" y="1352"/>
                    <a:pt x="14615" y="907"/>
                  </a:cubicBezTo>
                  <a:cubicBezTo>
                    <a:pt x="15155" y="463"/>
                    <a:pt x="15965" y="288"/>
                    <a:pt x="16901" y="145"/>
                  </a:cubicBezTo>
                  <a:cubicBezTo>
                    <a:pt x="17838" y="2"/>
                    <a:pt x="19298" y="-46"/>
                    <a:pt x="20234" y="49"/>
                  </a:cubicBezTo>
                  <a:cubicBezTo>
                    <a:pt x="21171" y="144"/>
                    <a:pt x="21933" y="272"/>
                    <a:pt x="22520" y="716"/>
                  </a:cubicBezTo>
                  <a:cubicBezTo>
                    <a:pt x="23108" y="1161"/>
                    <a:pt x="23759" y="2303"/>
                    <a:pt x="23759" y="2716"/>
                  </a:cubicBezTo>
                  <a:cubicBezTo>
                    <a:pt x="23759" y="3129"/>
                    <a:pt x="23298" y="3114"/>
                    <a:pt x="22520" y="3193"/>
                  </a:cubicBezTo>
                  <a:cubicBezTo>
                    <a:pt x="21742" y="3273"/>
                    <a:pt x="20250" y="2971"/>
                    <a:pt x="19091" y="3193"/>
                  </a:cubicBezTo>
                  <a:cubicBezTo>
                    <a:pt x="17932" y="3415"/>
                    <a:pt x="17012" y="4177"/>
                    <a:pt x="15567" y="4526"/>
                  </a:cubicBezTo>
                  <a:cubicBezTo>
                    <a:pt x="14123" y="4875"/>
                    <a:pt x="12139" y="4923"/>
                    <a:pt x="10424" y="5288"/>
                  </a:cubicBezTo>
                  <a:cubicBezTo>
                    <a:pt x="8710" y="5653"/>
                    <a:pt x="6741" y="6384"/>
                    <a:pt x="5280" y="6717"/>
                  </a:cubicBezTo>
                  <a:cubicBezTo>
                    <a:pt x="3820" y="7050"/>
                    <a:pt x="2534" y="7193"/>
                    <a:pt x="1661" y="7288"/>
                  </a:cubicBezTo>
                  <a:cubicBezTo>
                    <a:pt x="788" y="7383"/>
                    <a:pt x="200" y="7860"/>
                    <a:pt x="41" y="7288"/>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21"/>
            <p:cNvSpPr/>
            <p:nvPr/>
          </p:nvSpPr>
          <p:spPr>
            <a:xfrm>
              <a:off x="6358316" y="2523806"/>
              <a:ext cx="248775" cy="1047050"/>
            </a:xfrm>
            <a:custGeom>
              <a:avLst/>
              <a:gdLst/>
              <a:ahLst/>
              <a:cxnLst/>
              <a:rect l="l" t="t" r="r" b="b"/>
              <a:pathLst>
                <a:path w="9951" h="41882" extrusionOk="0">
                  <a:moveTo>
                    <a:pt x="2175" y="13"/>
                  </a:moveTo>
                  <a:cubicBezTo>
                    <a:pt x="1604" y="362"/>
                    <a:pt x="429" y="8554"/>
                    <a:pt x="175" y="12110"/>
                  </a:cubicBezTo>
                  <a:cubicBezTo>
                    <a:pt x="-79" y="15666"/>
                    <a:pt x="-159" y="17698"/>
                    <a:pt x="651" y="21349"/>
                  </a:cubicBezTo>
                  <a:cubicBezTo>
                    <a:pt x="1461" y="25000"/>
                    <a:pt x="3636" y="30604"/>
                    <a:pt x="5033" y="34017"/>
                  </a:cubicBezTo>
                  <a:cubicBezTo>
                    <a:pt x="6430" y="37430"/>
                    <a:pt x="8271" y="41399"/>
                    <a:pt x="9033" y="41828"/>
                  </a:cubicBezTo>
                  <a:cubicBezTo>
                    <a:pt x="9795" y="42257"/>
                    <a:pt x="10335" y="40113"/>
                    <a:pt x="9605" y="36589"/>
                  </a:cubicBezTo>
                  <a:cubicBezTo>
                    <a:pt x="8875" y="33065"/>
                    <a:pt x="5652" y="25111"/>
                    <a:pt x="4652" y="20682"/>
                  </a:cubicBezTo>
                  <a:cubicBezTo>
                    <a:pt x="3652" y="16253"/>
                    <a:pt x="4017" y="13459"/>
                    <a:pt x="3604" y="10014"/>
                  </a:cubicBezTo>
                  <a:cubicBezTo>
                    <a:pt x="3191" y="6569"/>
                    <a:pt x="2747" y="-336"/>
                    <a:pt x="2175" y="1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33"/>
                                        </p:tgtEl>
                                        <p:attrNameLst>
                                          <p:attrName>style.visibility</p:attrName>
                                        </p:attrNameLst>
                                      </p:cBhvr>
                                      <p:to>
                                        <p:strVal val="visible"/>
                                      </p:to>
                                    </p:set>
                                    <p:animEffect transition="in" filter="fade">
                                      <p:cBhvr>
                                        <p:cTn id="7" dur="1000"/>
                                        <p:tgtEl>
                                          <p:spTgt spid="2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World Diabetes Day by Slidesgo">
  <a:themeElements>
    <a:clrScheme name="Simple Light">
      <a:dk1>
        <a:srgbClr val="F6EFE4"/>
      </a:dk1>
      <a:lt1>
        <a:srgbClr val="103C60"/>
      </a:lt1>
      <a:dk2>
        <a:srgbClr val="8CD8E1"/>
      </a:dk2>
      <a:lt2>
        <a:srgbClr val="53A2B9"/>
      </a:lt2>
      <a:accent1>
        <a:srgbClr val="FE5145"/>
      </a:accent1>
      <a:accent2>
        <a:srgbClr val="1C5F5D"/>
      </a:accent2>
      <a:accent3>
        <a:srgbClr val="F6BC9B"/>
      </a:accent3>
      <a:accent4>
        <a:srgbClr val="F08F58"/>
      </a:accent4>
      <a:accent5>
        <a:srgbClr val="FFFFFF"/>
      </a:accent5>
      <a:accent6>
        <a:srgbClr val="FFFFFF"/>
      </a:accent6>
      <a:hlink>
        <a:srgbClr val="F6EFE4"/>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197</TotalTime>
  <Words>2604</Words>
  <Application>Microsoft Office PowerPoint</Application>
  <PresentationFormat>On-screen Show (16:9)</PresentationFormat>
  <Paragraphs>101</Paragraphs>
  <Slides>13</Slides>
  <Notes>13</Notes>
  <HiddenSlides>0</HiddenSlides>
  <MMClips>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Bungee</vt:lpstr>
      <vt:lpstr>Cairo</vt:lpstr>
      <vt:lpstr>Arial</vt:lpstr>
      <vt:lpstr>Times New Roman</vt:lpstr>
      <vt:lpstr>World Diabetes Day by Slidesgo</vt:lpstr>
      <vt:lpstr>BMHP5023 Introduction to Physiology</vt:lpstr>
      <vt:lpstr>Table of Content</vt:lpstr>
      <vt:lpstr>INTRODUCTION</vt:lpstr>
      <vt:lpstr>BLOOD SUGAR REGULATION</vt:lpstr>
      <vt:lpstr>GLUCOSE AND OXYGEN UTILIZATION FOR ENERGY</vt:lpstr>
      <vt:lpstr>PATHOPHYSIOLOGY OF DIABETES</vt:lpstr>
      <vt:lpstr>CASE STUDY: DIABETIC PATIENT'S PROFILE</vt:lpstr>
      <vt:lpstr>CASE STUDY: PATHOPHYSIOLOGY IN THIS PATIENT</vt:lpstr>
      <vt:lpstr>INTERPRETATION OF RECORDED DATA</vt:lpstr>
      <vt:lpstr>RECOMMENDATIONS</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Abraham Andom</cp:lastModifiedBy>
  <cp:revision>2</cp:revision>
  <dcterms:modified xsi:type="dcterms:W3CDTF">2026-03-22T05:30:52Z</dcterms:modified>
</cp:coreProperties>
</file>