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4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72" r:id="rId8"/>
    <p:sldId id="273" r:id="rId9"/>
    <p:sldId id="265" r:id="rId10"/>
    <p:sldId id="274" r:id="rId11"/>
    <p:sldId id="260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06055A-75BD-4966-A842-87693BFF6FAC}" v="244" dt="2026-03-15T17:58:10.423"/>
  </p1510:revLst>
</p1510:revInfo>
</file>

<file path=ppt/tableStyles.xml><?xml version="1.0" encoding="utf-8"?>
<a:tblStyleLst xmlns:a="http://schemas.openxmlformats.org/drawingml/2006/main" def="{16D9F66E-5EB9-4882-86FB-DCBF35E3C3E4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5" autoAdjust="0"/>
  </p:normalViewPr>
  <p:slideViewPr>
    <p:cSldViewPr snapToGrid="0">
      <p:cViewPr>
        <p:scale>
          <a:sx n="50" d="100"/>
          <a:sy n="50" d="100"/>
        </p:scale>
        <p:origin x="1284" y="232"/>
      </p:cViewPr>
      <p:guideLst/>
    </p:cSldViewPr>
  </p:slideViewPr>
  <p:outlineViewPr>
    <p:cViewPr>
      <p:scale>
        <a:sx n="33" d="100"/>
        <a:sy n="33" d="100"/>
      </p:scale>
      <p:origin x="0" y="-7421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386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ka Sugarova (2326119)" userId="8474638e-bbcd-4604-b13d-9b0166917de3" providerId="ADAL" clId="{F163EBF9-9D71-407F-B343-429541DE1551}"/>
    <pc:docChg chg="undo custSel delSld modSld sldOrd modMainMaster">
      <pc:chgData name="Monika Sugarova (2326119)" userId="8474638e-bbcd-4604-b13d-9b0166917de3" providerId="ADAL" clId="{F163EBF9-9D71-407F-B343-429541DE1551}" dt="2026-03-15T17:58:36.281" v="1602" actId="1076"/>
      <pc:docMkLst>
        <pc:docMk/>
      </pc:docMkLst>
      <pc:sldChg chg="modAnim">
        <pc:chgData name="Monika Sugarova (2326119)" userId="8474638e-bbcd-4604-b13d-9b0166917de3" providerId="ADAL" clId="{F163EBF9-9D71-407F-B343-429541DE1551}" dt="2026-03-12T22:18:59.025" v="1278"/>
        <pc:sldMkLst>
          <pc:docMk/>
          <pc:sldMk cId="2259308896" sldId="256"/>
        </pc:sldMkLst>
      </pc:sldChg>
      <pc:sldChg chg="modSp mod ord modAnim">
        <pc:chgData name="Monika Sugarova (2326119)" userId="8474638e-bbcd-4604-b13d-9b0166917de3" providerId="ADAL" clId="{F163EBF9-9D71-407F-B343-429541DE1551}" dt="2026-03-12T22:46:54.677" v="1543" actId="1076"/>
        <pc:sldMkLst>
          <pc:docMk/>
          <pc:sldMk cId="1325608595" sldId="257"/>
        </pc:sldMkLst>
        <pc:spChg chg="mod">
          <ac:chgData name="Monika Sugarova (2326119)" userId="8474638e-bbcd-4604-b13d-9b0166917de3" providerId="ADAL" clId="{F163EBF9-9D71-407F-B343-429541DE1551}" dt="2026-03-12T22:45:37.327" v="1534" actId="1076"/>
          <ac:spMkLst>
            <pc:docMk/>
            <pc:sldMk cId="1325608595" sldId="257"/>
            <ac:spMk id="2" creationId="{912DF434-28DB-4621-A497-D62C41CE0419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1325608595" sldId="257"/>
            <ac:spMk id="4" creationId="{D718FBE7-3C46-903D-964E-091F74329C61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1325608595" sldId="257"/>
            <ac:spMk id="5" creationId="{E6EEA9E7-F506-729E-13CF-D685FEBDB6E0}"/>
          </ac:spMkLst>
        </pc:spChg>
        <pc:graphicFrameChg chg="mod modGraphic">
          <ac:chgData name="Monika Sugarova (2326119)" userId="8474638e-bbcd-4604-b13d-9b0166917de3" providerId="ADAL" clId="{F163EBF9-9D71-407F-B343-429541DE1551}" dt="2026-03-12T22:46:23.353" v="1540" actId="1076"/>
          <ac:graphicFrameMkLst>
            <pc:docMk/>
            <pc:sldMk cId="1325608595" sldId="257"/>
            <ac:graphicFrameMk id="8" creationId="{8930ABDB-78DA-1C34-E0DF-40CC49E67FAE}"/>
          </ac:graphicFrameMkLst>
        </pc:graphicFrameChg>
        <pc:picChg chg="add mod">
          <ac:chgData name="Monika Sugarova (2326119)" userId="8474638e-bbcd-4604-b13d-9b0166917de3" providerId="ADAL" clId="{F163EBF9-9D71-407F-B343-429541DE1551}" dt="2026-03-12T22:46:39.251" v="1541" actId="27957"/>
          <ac:picMkLst>
            <pc:docMk/>
            <pc:sldMk cId="1325608595" sldId="257"/>
            <ac:picMk id="13" creationId="{D7F07F86-B39F-0ABC-7E8A-8BC3744A3AD6}"/>
          </ac:picMkLst>
        </pc:picChg>
        <pc:picChg chg="add mod">
          <ac:chgData name="Monika Sugarova (2326119)" userId="8474638e-bbcd-4604-b13d-9b0166917de3" providerId="ADAL" clId="{F163EBF9-9D71-407F-B343-429541DE1551}" dt="2026-03-12T22:46:54.677" v="1543" actId="1076"/>
          <ac:picMkLst>
            <pc:docMk/>
            <pc:sldMk cId="1325608595" sldId="257"/>
            <ac:picMk id="19" creationId="{3A4F5B52-0E31-C528-2431-4887E9EE94A7}"/>
          </ac:picMkLst>
        </pc:picChg>
      </pc:sldChg>
      <pc:sldChg chg="addSp modSp mod modTransition modAnim">
        <pc:chgData name="Monika Sugarova (2326119)" userId="8474638e-bbcd-4604-b13d-9b0166917de3" providerId="ADAL" clId="{F163EBF9-9D71-407F-B343-429541DE1551}" dt="2026-03-15T17:58:36.281" v="1602" actId="1076"/>
        <pc:sldMkLst>
          <pc:docMk/>
          <pc:sldMk cId="1639799154" sldId="258"/>
        </pc:sldMkLst>
        <pc:spChg chg="mod">
          <ac:chgData name="Monika Sugarova (2326119)" userId="8474638e-bbcd-4604-b13d-9b0166917de3" providerId="ADAL" clId="{F163EBF9-9D71-407F-B343-429541DE1551}" dt="2026-03-15T17:58:36.281" v="1602" actId="1076"/>
          <ac:spMkLst>
            <pc:docMk/>
            <pc:sldMk cId="1639799154" sldId="258"/>
            <ac:spMk id="3" creationId="{95B371F2-DBA5-415A-82C8-651F587B857A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1639799154" sldId="258"/>
            <ac:spMk id="4" creationId="{A004579C-DA6D-B905-B710-1E6243E8C700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1639799154" sldId="258"/>
            <ac:spMk id="5" creationId="{E1420634-75FC-1021-C59D-6A615E04CCB7}"/>
          </ac:spMkLst>
        </pc:spChg>
        <pc:picChg chg="mod">
          <ac:chgData name="Monika Sugarova (2326119)" userId="8474638e-bbcd-4604-b13d-9b0166917de3" providerId="ADAL" clId="{F163EBF9-9D71-407F-B343-429541DE1551}" dt="2026-03-12T22:47:13.548" v="1544" actId="1076"/>
          <ac:picMkLst>
            <pc:docMk/>
            <pc:sldMk cId="1639799154" sldId="258"/>
            <ac:picMk id="13" creationId="{D73C1A7D-3A0F-7D23-A406-8D371F8DE6E6}"/>
          </ac:picMkLst>
        </pc:picChg>
        <pc:picChg chg="mod">
          <ac:chgData name="Monika Sugarova (2326119)" userId="8474638e-bbcd-4604-b13d-9b0166917de3" providerId="ADAL" clId="{F163EBF9-9D71-407F-B343-429541DE1551}" dt="2026-03-12T16:14:34.195" v="14" actId="1076"/>
          <ac:picMkLst>
            <pc:docMk/>
            <pc:sldMk cId="1639799154" sldId="258"/>
            <ac:picMk id="17" creationId="{36234212-BE19-ED08-EAAA-F39A46A33380}"/>
          </ac:picMkLst>
        </pc:picChg>
        <pc:picChg chg="add mod modCrop">
          <ac:chgData name="Monika Sugarova (2326119)" userId="8474638e-bbcd-4604-b13d-9b0166917de3" providerId="ADAL" clId="{F163EBF9-9D71-407F-B343-429541DE1551}" dt="2026-03-12T18:56:29.963" v="988" actId="1076"/>
          <ac:picMkLst>
            <pc:docMk/>
            <pc:sldMk cId="1639799154" sldId="258"/>
            <ac:picMk id="20" creationId="{60A0A3EC-166A-B6BB-10F9-015C459C852F}"/>
          </ac:picMkLst>
        </pc:picChg>
      </pc:sldChg>
      <pc:sldChg chg="addSp delSp modSp mod modAnim">
        <pc:chgData name="Monika Sugarova (2326119)" userId="8474638e-bbcd-4604-b13d-9b0166917de3" providerId="ADAL" clId="{F163EBF9-9D71-407F-B343-429541DE1551}" dt="2026-03-12T22:39:01.744" v="1493" actId="403"/>
        <pc:sldMkLst>
          <pc:docMk/>
          <pc:sldMk cId="4212917468" sldId="260"/>
        </pc:sldMkLst>
        <pc:spChg chg="mod">
          <ac:chgData name="Monika Sugarova (2326119)" userId="8474638e-bbcd-4604-b13d-9b0166917de3" providerId="ADAL" clId="{F163EBF9-9D71-407F-B343-429541DE1551}" dt="2026-03-12T19:01:39.849" v="989" actId="207"/>
          <ac:spMkLst>
            <pc:docMk/>
            <pc:sldMk cId="4212917468" sldId="260"/>
            <ac:spMk id="2" creationId="{F96F75DE-8A44-4EC5-83C6-95BDDF10DFD9}"/>
          </ac:spMkLst>
        </pc:spChg>
        <pc:spChg chg="mod">
          <ac:chgData name="Monika Sugarova (2326119)" userId="8474638e-bbcd-4604-b13d-9b0166917de3" providerId="ADAL" clId="{F163EBF9-9D71-407F-B343-429541DE1551}" dt="2026-03-12T19:29:37.776" v="1189" actId="20577"/>
          <ac:spMkLst>
            <pc:docMk/>
            <pc:sldMk cId="4212917468" sldId="260"/>
            <ac:spMk id="3" creationId="{CC7EC9EA-CA40-8DD2-CC9E-F1960418B83F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4212917468" sldId="260"/>
            <ac:spMk id="5" creationId="{81FA6FEA-8A53-A674-4C2A-2B552C959A1E}"/>
          </ac:spMkLst>
        </pc:spChg>
        <pc:graphicFrameChg chg="add mod modGraphic">
          <ac:chgData name="Monika Sugarova (2326119)" userId="8474638e-bbcd-4604-b13d-9b0166917de3" providerId="ADAL" clId="{F163EBF9-9D71-407F-B343-429541DE1551}" dt="2026-03-12T22:39:01.744" v="1493" actId="403"/>
          <ac:graphicFrameMkLst>
            <pc:docMk/>
            <pc:sldMk cId="4212917468" sldId="260"/>
            <ac:graphicFrameMk id="30" creationId="{BFB79E9F-8719-38E9-CCF4-43C36F5FBEAE}"/>
          </ac:graphicFrameMkLst>
        </pc:graphicFrameChg>
        <pc:picChg chg="add mod">
          <ac:chgData name="Monika Sugarova (2326119)" userId="8474638e-bbcd-4604-b13d-9b0166917de3" providerId="ADAL" clId="{F163EBF9-9D71-407F-B343-429541DE1551}" dt="2026-03-12T22:31:57.030" v="1420" actId="1076"/>
          <ac:picMkLst>
            <pc:docMk/>
            <pc:sldMk cId="4212917468" sldId="260"/>
            <ac:picMk id="7" creationId="{A5EF43F7-C230-8ED5-B220-1C06F82CDE7D}"/>
          </ac:picMkLst>
        </pc:picChg>
        <pc:picChg chg="add mod">
          <ac:chgData name="Monika Sugarova (2326119)" userId="8474638e-bbcd-4604-b13d-9b0166917de3" providerId="ADAL" clId="{F163EBF9-9D71-407F-B343-429541DE1551}" dt="2026-03-12T22:33:26.177" v="1435" actId="207"/>
          <ac:picMkLst>
            <pc:docMk/>
            <pc:sldMk cId="4212917468" sldId="260"/>
            <ac:picMk id="11" creationId="{390D1FCF-E4ED-4718-2464-EE1C4B783FB8}"/>
          </ac:picMkLst>
        </pc:picChg>
        <pc:picChg chg="add mod">
          <ac:chgData name="Monika Sugarova (2326119)" userId="8474638e-bbcd-4604-b13d-9b0166917de3" providerId="ADAL" clId="{F163EBF9-9D71-407F-B343-429541DE1551}" dt="2026-03-12T22:32:20.327" v="1424" actId="207"/>
          <ac:picMkLst>
            <pc:docMk/>
            <pc:sldMk cId="4212917468" sldId="260"/>
            <ac:picMk id="13" creationId="{EC70B793-17F6-ECD8-6924-E251723E5B97}"/>
          </ac:picMkLst>
        </pc:picChg>
        <pc:picChg chg="add mod">
          <ac:chgData name="Monika Sugarova (2326119)" userId="8474638e-bbcd-4604-b13d-9b0166917de3" providerId="ADAL" clId="{F163EBF9-9D71-407F-B343-429541DE1551}" dt="2026-03-12T22:32:54.278" v="1428" actId="27349"/>
          <ac:picMkLst>
            <pc:docMk/>
            <pc:sldMk cId="4212917468" sldId="260"/>
            <ac:picMk id="15" creationId="{64F8E60E-86F9-EE19-F8FF-489B72015A9F}"/>
          </ac:picMkLst>
        </pc:picChg>
        <pc:picChg chg="add mod">
          <ac:chgData name="Monika Sugarova (2326119)" userId="8474638e-bbcd-4604-b13d-9b0166917de3" providerId="ADAL" clId="{F163EBF9-9D71-407F-B343-429541DE1551}" dt="2026-03-12T22:32:36.150" v="1425" actId="207"/>
          <ac:picMkLst>
            <pc:docMk/>
            <pc:sldMk cId="4212917468" sldId="260"/>
            <ac:picMk id="17" creationId="{598D3233-CEA2-4D03-7009-E1F339DE4CE2}"/>
          </ac:picMkLst>
        </pc:picChg>
        <pc:picChg chg="add mod">
          <ac:chgData name="Monika Sugarova (2326119)" userId="8474638e-bbcd-4604-b13d-9b0166917de3" providerId="ADAL" clId="{F163EBF9-9D71-407F-B343-429541DE1551}" dt="2026-03-12T22:32:39.190" v="1426" actId="27349"/>
          <ac:picMkLst>
            <pc:docMk/>
            <pc:sldMk cId="4212917468" sldId="260"/>
            <ac:picMk id="19" creationId="{A8E6999E-4194-3675-9446-B89F6990F013}"/>
          </ac:picMkLst>
        </pc:picChg>
        <pc:picChg chg="add mod">
          <ac:chgData name="Monika Sugarova (2326119)" userId="8474638e-bbcd-4604-b13d-9b0166917de3" providerId="ADAL" clId="{F163EBF9-9D71-407F-B343-429541DE1551}" dt="2026-03-12T22:33:36.857" v="1437" actId="207"/>
          <ac:picMkLst>
            <pc:docMk/>
            <pc:sldMk cId="4212917468" sldId="260"/>
            <ac:picMk id="21" creationId="{DBBC608E-CEE6-EE78-72F5-323DB25EC6AC}"/>
          </ac:picMkLst>
        </pc:picChg>
        <pc:picChg chg="add mod">
          <ac:chgData name="Monika Sugarova (2326119)" userId="8474638e-bbcd-4604-b13d-9b0166917de3" providerId="ADAL" clId="{F163EBF9-9D71-407F-B343-429541DE1551}" dt="2026-03-12T22:33:14.666" v="1432" actId="1076"/>
          <ac:picMkLst>
            <pc:docMk/>
            <pc:sldMk cId="4212917468" sldId="260"/>
            <ac:picMk id="24" creationId="{205CFAC6-4E89-8E8F-4F35-3DEE173E9C98}"/>
          </ac:picMkLst>
        </pc:picChg>
        <pc:picChg chg="add mod">
          <ac:chgData name="Monika Sugarova (2326119)" userId="8474638e-bbcd-4604-b13d-9b0166917de3" providerId="ADAL" clId="{F163EBF9-9D71-407F-B343-429541DE1551}" dt="2026-03-12T22:32:13.998" v="1423" actId="207"/>
          <ac:picMkLst>
            <pc:docMk/>
            <pc:sldMk cId="4212917468" sldId="260"/>
            <ac:picMk id="26" creationId="{E5231258-C05B-AD73-4D24-BD8753D5A0F4}"/>
          </ac:picMkLst>
        </pc:picChg>
        <pc:picChg chg="add mod">
          <ac:chgData name="Monika Sugarova (2326119)" userId="8474638e-bbcd-4604-b13d-9b0166917de3" providerId="ADAL" clId="{F163EBF9-9D71-407F-B343-429541DE1551}" dt="2026-03-12T22:32:49.714" v="1427" actId="207"/>
          <ac:picMkLst>
            <pc:docMk/>
            <pc:sldMk cId="4212917468" sldId="260"/>
            <ac:picMk id="28" creationId="{1BB8D40D-2AF2-9F90-6F4E-319CDC499A37}"/>
          </ac:picMkLst>
        </pc:picChg>
      </pc:sldChg>
      <pc:sldChg chg="addSp delSp modSp mod modTransition modAnim">
        <pc:chgData name="Monika Sugarova (2326119)" userId="8474638e-bbcd-4604-b13d-9b0166917de3" providerId="ADAL" clId="{F163EBF9-9D71-407F-B343-429541DE1551}" dt="2026-03-12T22:19:38.081" v="1283"/>
        <pc:sldMkLst>
          <pc:docMk/>
          <pc:sldMk cId="2563119616" sldId="265"/>
        </pc:sldMkLst>
        <pc:spChg chg="mod">
          <ac:chgData name="Monika Sugarova (2326119)" userId="8474638e-bbcd-4604-b13d-9b0166917de3" providerId="ADAL" clId="{F163EBF9-9D71-407F-B343-429541DE1551}" dt="2026-03-12T18:46:59.801" v="920" actId="27636"/>
          <ac:spMkLst>
            <pc:docMk/>
            <pc:sldMk cId="2563119616" sldId="265"/>
            <ac:spMk id="2" creationId="{19256B7E-1633-44AB-8584-82DF5B726834}"/>
          </ac:spMkLst>
        </pc:spChg>
        <pc:spChg chg="add mod">
          <ac:chgData name="Monika Sugarova (2326119)" userId="8474638e-bbcd-4604-b13d-9b0166917de3" providerId="ADAL" clId="{F163EBF9-9D71-407F-B343-429541DE1551}" dt="2026-03-12T17:02:29.525" v="374" actId="207"/>
          <ac:spMkLst>
            <pc:docMk/>
            <pc:sldMk cId="2563119616" sldId="265"/>
            <ac:spMk id="3" creationId="{7556741E-276E-66D7-0032-428496481DC3}"/>
          </ac:spMkLst>
        </pc:spChg>
        <pc:spChg chg="mod">
          <ac:chgData name="Monika Sugarova (2326119)" userId="8474638e-bbcd-4604-b13d-9b0166917de3" providerId="ADAL" clId="{F163EBF9-9D71-407F-B343-429541DE1551}" dt="2026-03-12T18:51:59.965" v="965" actId="14100"/>
          <ac:spMkLst>
            <pc:docMk/>
            <pc:sldMk cId="2563119616" sldId="265"/>
            <ac:spMk id="4" creationId="{950677C9-3E42-427F-93B8-526692906471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563119616" sldId="265"/>
            <ac:spMk id="5" creationId="{BDB9D020-1E25-453D-83DF-1420ACD3968D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563119616" sldId="265"/>
            <ac:spMk id="7" creationId="{B2F9C110-6207-0F51-F464-AFBEF993F422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563119616" sldId="265"/>
            <ac:spMk id="8" creationId="{1D3542AA-82FB-8DD5-2A66-7F47BFF88078}"/>
          </ac:spMkLst>
        </pc:spChg>
        <pc:picChg chg="add mod">
          <ac:chgData name="Monika Sugarova (2326119)" userId="8474638e-bbcd-4604-b13d-9b0166917de3" providerId="ADAL" clId="{F163EBF9-9D71-407F-B343-429541DE1551}" dt="2026-03-12T17:27:29.808" v="628" actId="207"/>
          <ac:picMkLst>
            <pc:docMk/>
            <pc:sldMk cId="2563119616" sldId="265"/>
            <ac:picMk id="11" creationId="{BB231915-9712-773D-6BFF-6D42D154D2AA}"/>
          </ac:picMkLst>
        </pc:picChg>
        <pc:picChg chg="add mod">
          <ac:chgData name="Monika Sugarova (2326119)" userId="8474638e-bbcd-4604-b13d-9b0166917de3" providerId="ADAL" clId="{F163EBF9-9D71-407F-B343-429541DE1551}" dt="2026-03-12T17:27:19.241" v="626" actId="1076"/>
          <ac:picMkLst>
            <pc:docMk/>
            <pc:sldMk cId="2563119616" sldId="265"/>
            <ac:picMk id="13" creationId="{DB062423-DA54-6A9F-ABBF-70623585F19E}"/>
          </ac:picMkLst>
        </pc:picChg>
        <pc:picChg chg="add mod">
          <ac:chgData name="Monika Sugarova (2326119)" userId="8474638e-bbcd-4604-b13d-9b0166917de3" providerId="ADAL" clId="{F163EBF9-9D71-407F-B343-429541DE1551}" dt="2026-03-12T18:53:07.698" v="975" actId="1076"/>
          <ac:picMkLst>
            <pc:docMk/>
            <pc:sldMk cId="2563119616" sldId="265"/>
            <ac:picMk id="15" creationId="{B023B8AC-A0EA-E83E-88F5-F1698B2D6E23}"/>
          </ac:picMkLst>
        </pc:picChg>
        <pc:picChg chg="add mod">
          <ac:chgData name="Monika Sugarova (2326119)" userId="8474638e-bbcd-4604-b13d-9b0166917de3" providerId="ADAL" clId="{F163EBF9-9D71-407F-B343-429541DE1551}" dt="2026-03-12T17:26:43.400" v="622" actId="208"/>
          <ac:picMkLst>
            <pc:docMk/>
            <pc:sldMk cId="2563119616" sldId="265"/>
            <ac:picMk id="17" creationId="{BE50DF98-7DEA-FB3A-349F-5FA34C3B852C}"/>
          </ac:picMkLst>
        </pc:picChg>
        <pc:picChg chg="add mod">
          <ac:chgData name="Monika Sugarova (2326119)" userId="8474638e-bbcd-4604-b13d-9b0166917de3" providerId="ADAL" clId="{F163EBF9-9D71-407F-B343-429541DE1551}" dt="2026-03-12T17:27:33.869" v="629" actId="207"/>
          <ac:picMkLst>
            <pc:docMk/>
            <pc:sldMk cId="2563119616" sldId="265"/>
            <ac:picMk id="19" creationId="{3BE6E872-3A53-7910-326E-166E98FEF4EC}"/>
          </ac:picMkLst>
        </pc:picChg>
        <pc:picChg chg="add mod">
          <ac:chgData name="Monika Sugarova (2326119)" userId="8474638e-bbcd-4604-b13d-9b0166917de3" providerId="ADAL" clId="{F163EBF9-9D71-407F-B343-429541DE1551}" dt="2026-03-12T17:27:01.301" v="624" actId="207"/>
          <ac:picMkLst>
            <pc:docMk/>
            <pc:sldMk cId="2563119616" sldId="265"/>
            <ac:picMk id="21" creationId="{11D9CB31-7905-ED9A-95B1-22689B7A4A8D}"/>
          </ac:picMkLst>
        </pc:picChg>
        <pc:picChg chg="add mod">
          <ac:chgData name="Monika Sugarova (2326119)" userId="8474638e-bbcd-4604-b13d-9b0166917de3" providerId="ADAL" clId="{F163EBF9-9D71-407F-B343-429541DE1551}" dt="2026-03-12T18:52:05.583" v="967" actId="1076"/>
          <ac:picMkLst>
            <pc:docMk/>
            <pc:sldMk cId="2563119616" sldId="265"/>
            <ac:picMk id="22" creationId="{B1922617-55FD-FE28-1DEC-77C0D24FCA43}"/>
          </ac:picMkLst>
        </pc:picChg>
        <pc:picChg chg="add mod modCrop">
          <ac:chgData name="Monika Sugarova (2326119)" userId="8474638e-bbcd-4604-b13d-9b0166917de3" providerId="ADAL" clId="{F163EBF9-9D71-407F-B343-429541DE1551}" dt="2026-03-12T18:53:23.427" v="979" actId="1076"/>
          <ac:picMkLst>
            <pc:docMk/>
            <pc:sldMk cId="2563119616" sldId="265"/>
            <ac:picMk id="24" creationId="{57E93EDB-F5E8-9F8C-715A-EFD9000DFBFA}"/>
          </ac:picMkLst>
        </pc:picChg>
      </pc:sldChg>
      <pc:sldChg chg="addSp delSp modSp mod modAnim">
        <pc:chgData name="Monika Sugarova (2326119)" userId="8474638e-bbcd-4604-b13d-9b0166917de3" providerId="ADAL" clId="{F163EBF9-9D71-407F-B343-429541DE1551}" dt="2026-03-13T23:12:38.743" v="1597" actId="20577"/>
        <pc:sldMkLst>
          <pc:docMk/>
          <pc:sldMk cId="3103683689" sldId="268"/>
        </pc:sldMkLst>
        <pc:spChg chg="mod">
          <ac:chgData name="Monika Sugarova (2326119)" userId="8474638e-bbcd-4604-b13d-9b0166917de3" providerId="ADAL" clId="{F163EBF9-9D71-407F-B343-429541DE1551}" dt="2026-03-12T19:29:25.808" v="1178" actId="20577"/>
          <ac:spMkLst>
            <pc:docMk/>
            <pc:sldMk cId="3103683689" sldId="268"/>
            <ac:spMk id="4" creationId="{2EB68051-4856-FADE-1394-1BF8D4AFC1EC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3103683689" sldId="268"/>
            <ac:spMk id="5" creationId="{511D134F-4AA5-8D65-F269-E8A1D90CBFCC}"/>
          </ac:spMkLst>
        </pc:spChg>
        <pc:spChg chg="add mod">
          <ac:chgData name="Monika Sugarova (2326119)" userId="8474638e-bbcd-4604-b13d-9b0166917de3" providerId="ADAL" clId="{F163EBF9-9D71-407F-B343-429541DE1551}" dt="2026-03-12T22:27:45.583" v="1393" actId="207"/>
          <ac:spMkLst>
            <pc:docMk/>
            <pc:sldMk cId="3103683689" sldId="268"/>
            <ac:spMk id="9" creationId="{D12DF651-5694-4CE7-5DB1-57EC41DE6F67}"/>
          </ac:spMkLst>
        </pc:spChg>
        <pc:spChg chg="add mod">
          <ac:chgData name="Monika Sugarova (2326119)" userId="8474638e-bbcd-4604-b13d-9b0166917de3" providerId="ADAL" clId="{F163EBF9-9D71-407F-B343-429541DE1551}" dt="2026-03-13T23:12:38.743" v="1597" actId="20577"/>
          <ac:spMkLst>
            <pc:docMk/>
            <pc:sldMk cId="3103683689" sldId="268"/>
            <ac:spMk id="14" creationId="{96E403E9-B013-F976-EDDE-70227054CB95}"/>
          </ac:spMkLst>
        </pc:spChg>
        <pc:picChg chg="add mod">
          <ac:chgData name="Monika Sugarova (2326119)" userId="8474638e-bbcd-4604-b13d-9b0166917de3" providerId="ADAL" clId="{F163EBF9-9D71-407F-B343-429541DE1551}" dt="2026-03-13T23:09:28.244" v="1581" actId="208"/>
          <ac:picMkLst>
            <pc:docMk/>
            <pc:sldMk cId="3103683689" sldId="268"/>
            <ac:picMk id="8" creationId="{F83A0C30-38C8-EF98-26B1-821261DAE4AC}"/>
          </ac:picMkLst>
        </pc:picChg>
        <pc:picChg chg="add mod">
          <ac:chgData name="Monika Sugarova (2326119)" userId="8474638e-bbcd-4604-b13d-9b0166917de3" providerId="ADAL" clId="{F163EBF9-9D71-407F-B343-429541DE1551}" dt="2026-03-13T23:07:48.051" v="1569" actId="1076"/>
          <ac:picMkLst>
            <pc:docMk/>
            <pc:sldMk cId="3103683689" sldId="268"/>
            <ac:picMk id="15" creationId="{7A71E784-A709-1C48-5071-704BBE09DD7C}"/>
          </ac:picMkLst>
        </pc:picChg>
        <pc:picChg chg="add mod">
          <ac:chgData name="Monika Sugarova (2326119)" userId="8474638e-bbcd-4604-b13d-9b0166917de3" providerId="ADAL" clId="{F163EBF9-9D71-407F-B343-429541DE1551}" dt="2026-03-13T23:11:39.250" v="1590" actId="207"/>
          <ac:picMkLst>
            <pc:docMk/>
            <pc:sldMk cId="3103683689" sldId="268"/>
            <ac:picMk id="17" creationId="{4B02D3F1-6CEB-1BFB-2EE4-FFEF4AB6C900}"/>
          </ac:picMkLst>
        </pc:picChg>
        <pc:picChg chg="add mod">
          <ac:chgData name="Monika Sugarova (2326119)" userId="8474638e-bbcd-4604-b13d-9b0166917de3" providerId="ADAL" clId="{F163EBF9-9D71-407F-B343-429541DE1551}" dt="2026-03-13T23:11:04.786" v="1585" actId="207"/>
          <ac:picMkLst>
            <pc:docMk/>
            <pc:sldMk cId="3103683689" sldId="268"/>
            <ac:picMk id="19" creationId="{1AB3B64C-6916-2DD3-FCAB-925C45C5899C}"/>
          </ac:picMkLst>
        </pc:picChg>
        <pc:picChg chg="add mod">
          <ac:chgData name="Monika Sugarova (2326119)" userId="8474638e-bbcd-4604-b13d-9b0166917de3" providerId="ADAL" clId="{F163EBF9-9D71-407F-B343-429541DE1551}" dt="2026-03-13T23:12:16.183" v="1593" actId="207"/>
          <ac:picMkLst>
            <pc:docMk/>
            <pc:sldMk cId="3103683689" sldId="268"/>
            <ac:picMk id="21" creationId="{4D7336E3-7045-E8BE-6E26-1EAD57A5C5D9}"/>
          </ac:picMkLst>
        </pc:picChg>
        <pc:picChg chg="add mod">
          <ac:chgData name="Monika Sugarova (2326119)" userId="8474638e-bbcd-4604-b13d-9b0166917de3" providerId="ADAL" clId="{F163EBF9-9D71-407F-B343-429541DE1551}" dt="2026-03-13T23:12:06.807" v="1592" actId="207"/>
          <ac:picMkLst>
            <pc:docMk/>
            <pc:sldMk cId="3103683689" sldId="268"/>
            <ac:picMk id="23" creationId="{3E59C8A9-B98D-81E6-E27F-F508D89649BD}"/>
          </ac:picMkLst>
        </pc:picChg>
        <pc:picChg chg="add mod">
          <ac:chgData name="Monika Sugarova (2326119)" userId="8474638e-bbcd-4604-b13d-9b0166917de3" providerId="ADAL" clId="{F163EBF9-9D71-407F-B343-429541DE1551}" dt="2026-03-13T23:12:19.053" v="1594" actId="207"/>
          <ac:picMkLst>
            <pc:docMk/>
            <pc:sldMk cId="3103683689" sldId="268"/>
            <ac:picMk id="25" creationId="{B7D8B9C7-72C4-EC07-6AAC-9B54817D7131}"/>
          </ac:picMkLst>
        </pc:picChg>
        <pc:picChg chg="add mod">
          <ac:chgData name="Monika Sugarova (2326119)" userId="8474638e-bbcd-4604-b13d-9b0166917de3" providerId="ADAL" clId="{F163EBF9-9D71-407F-B343-429541DE1551}" dt="2026-03-13T23:12:25.286" v="1595" actId="207"/>
          <ac:picMkLst>
            <pc:docMk/>
            <pc:sldMk cId="3103683689" sldId="268"/>
            <ac:picMk id="27" creationId="{382B81E5-EA8D-1C7F-E4A6-C8693B126524}"/>
          </ac:picMkLst>
        </pc:picChg>
        <pc:picChg chg="add mod">
          <ac:chgData name="Monika Sugarova (2326119)" userId="8474638e-bbcd-4604-b13d-9b0166917de3" providerId="ADAL" clId="{F163EBF9-9D71-407F-B343-429541DE1551}" dt="2026-03-13T23:09:33.530" v="1583" actId="207"/>
          <ac:picMkLst>
            <pc:docMk/>
            <pc:sldMk cId="3103683689" sldId="268"/>
            <ac:picMk id="29" creationId="{853ED48D-FF07-9384-ED1E-3B8974DBFB1F}"/>
          </ac:picMkLst>
        </pc:picChg>
        <pc:picChg chg="add mod">
          <ac:chgData name="Monika Sugarova (2326119)" userId="8474638e-bbcd-4604-b13d-9b0166917de3" providerId="ADAL" clId="{F163EBF9-9D71-407F-B343-429541DE1551}" dt="2026-03-13T23:10:59.613" v="1584" actId="207"/>
          <ac:picMkLst>
            <pc:docMk/>
            <pc:sldMk cId="3103683689" sldId="268"/>
            <ac:picMk id="31" creationId="{35658C23-A1E9-FF66-BE50-2DC25BF46EEF}"/>
          </ac:picMkLst>
        </pc:picChg>
        <pc:picChg chg="add mod">
          <ac:chgData name="Monika Sugarova (2326119)" userId="8474638e-bbcd-4604-b13d-9b0166917de3" providerId="ADAL" clId="{F163EBF9-9D71-407F-B343-429541DE1551}" dt="2026-03-13T23:11:10.279" v="1587" actId="207"/>
          <ac:picMkLst>
            <pc:docMk/>
            <pc:sldMk cId="3103683689" sldId="268"/>
            <ac:picMk id="33" creationId="{CA72AE10-10D5-F816-BD80-B702B8FF1969}"/>
          </ac:picMkLst>
        </pc:picChg>
      </pc:sldChg>
      <pc:sldChg chg="addSp modSp mod modTransition modAnim">
        <pc:chgData name="Monika Sugarova (2326119)" userId="8474638e-bbcd-4604-b13d-9b0166917de3" providerId="ADAL" clId="{F163EBF9-9D71-407F-B343-429541DE1551}" dt="2026-03-12T22:19:14.660" v="1280"/>
        <pc:sldMkLst>
          <pc:docMk/>
          <pc:sldMk cId="2501041532" sldId="272"/>
        </pc:sldMkLst>
        <pc:spChg chg="mod">
          <ac:chgData name="Monika Sugarova (2326119)" userId="8474638e-bbcd-4604-b13d-9b0166917de3" providerId="ADAL" clId="{F163EBF9-9D71-407F-B343-429541DE1551}" dt="2026-03-12T16:36:11.559" v="143" actId="1076"/>
          <ac:spMkLst>
            <pc:docMk/>
            <pc:sldMk cId="2501041532" sldId="272"/>
            <ac:spMk id="2" creationId="{60ADE968-F0ED-3582-74DC-29D7D72EE833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501041532" sldId="272"/>
            <ac:spMk id="3" creationId="{BB91606E-0B3D-E151-D6E8-FB4608C3075C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501041532" sldId="272"/>
            <ac:spMk id="4" creationId="{AF121FCD-5305-D1B4-B045-E971883A6D18}"/>
          </ac:spMkLst>
        </pc:spChg>
        <pc:spChg chg="mod">
          <ac:chgData name="Monika Sugarova (2326119)" userId="8474638e-bbcd-4604-b13d-9b0166917de3" providerId="ADAL" clId="{F163EBF9-9D71-407F-B343-429541DE1551}" dt="2026-03-12T18:48:13.254" v="931" actId="207"/>
          <ac:spMkLst>
            <pc:docMk/>
            <pc:sldMk cId="2501041532" sldId="272"/>
            <ac:spMk id="20" creationId="{4BD78D5F-4434-9783-1E84-79E60656BD8C}"/>
          </ac:spMkLst>
        </pc:spChg>
        <pc:picChg chg="mod">
          <ac:chgData name="Monika Sugarova (2326119)" userId="8474638e-bbcd-4604-b13d-9b0166917de3" providerId="ADAL" clId="{F163EBF9-9D71-407F-B343-429541DE1551}" dt="2026-03-12T18:47:43.787" v="928" actId="207"/>
          <ac:picMkLst>
            <pc:docMk/>
            <pc:sldMk cId="2501041532" sldId="272"/>
            <ac:picMk id="23" creationId="{CFBD21F7-15B2-6A0E-EAE8-30480368C6E4}"/>
          </ac:picMkLst>
        </pc:picChg>
        <pc:picChg chg="mod">
          <ac:chgData name="Monika Sugarova (2326119)" userId="8474638e-bbcd-4604-b13d-9b0166917de3" providerId="ADAL" clId="{F163EBF9-9D71-407F-B343-429541DE1551}" dt="2026-03-12T18:47:25.610" v="924" actId="207"/>
          <ac:picMkLst>
            <pc:docMk/>
            <pc:sldMk cId="2501041532" sldId="272"/>
            <ac:picMk id="25" creationId="{807CC401-9B68-4BE1-4DB3-3C0038105BEB}"/>
          </ac:picMkLst>
        </pc:picChg>
        <pc:picChg chg="mod">
          <ac:chgData name="Monika Sugarova (2326119)" userId="8474638e-bbcd-4604-b13d-9b0166917de3" providerId="ADAL" clId="{F163EBF9-9D71-407F-B343-429541DE1551}" dt="2026-03-12T18:47:34.124" v="926" actId="207"/>
          <ac:picMkLst>
            <pc:docMk/>
            <pc:sldMk cId="2501041532" sldId="272"/>
            <ac:picMk id="27" creationId="{3EDCCCA0-E1E9-97B6-EAD2-37BDC63A079E}"/>
          </ac:picMkLst>
        </pc:picChg>
        <pc:picChg chg="mod">
          <ac:chgData name="Monika Sugarova (2326119)" userId="8474638e-bbcd-4604-b13d-9b0166917de3" providerId="ADAL" clId="{F163EBF9-9D71-407F-B343-429541DE1551}" dt="2026-03-12T18:47:40.981" v="927" actId="207"/>
          <ac:picMkLst>
            <pc:docMk/>
            <pc:sldMk cId="2501041532" sldId="272"/>
            <ac:picMk id="29" creationId="{379F3337-4A74-78E9-F090-DB4399BFBAC7}"/>
          </ac:picMkLst>
        </pc:picChg>
        <pc:picChg chg="mod">
          <ac:chgData name="Monika Sugarova (2326119)" userId="8474638e-bbcd-4604-b13d-9b0166917de3" providerId="ADAL" clId="{F163EBF9-9D71-407F-B343-429541DE1551}" dt="2026-03-12T18:47:30.417" v="925" actId="207"/>
          <ac:picMkLst>
            <pc:docMk/>
            <pc:sldMk cId="2501041532" sldId="272"/>
            <ac:picMk id="31" creationId="{4FFCD0F2-D243-54AB-1539-7BF077D9B92C}"/>
          </ac:picMkLst>
        </pc:picChg>
        <pc:picChg chg="mod">
          <ac:chgData name="Monika Sugarova (2326119)" userId="8474638e-bbcd-4604-b13d-9b0166917de3" providerId="ADAL" clId="{F163EBF9-9D71-407F-B343-429541DE1551}" dt="2026-03-12T18:47:51.856" v="929" actId="207"/>
          <ac:picMkLst>
            <pc:docMk/>
            <pc:sldMk cId="2501041532" sldId="272"/>
            <ac:picMk id="33" creationId="{9CC5BBAB-8123-1D4B-865A-AA9A07AA2049}"/>
          </ac:picMkLst>
        </pc:picChg>
        <pc:picChg chg="mod">
          <ac:chgData name="Monika Sugarova (2326119)" userId="8474638e-bbcd-4604-b13d-9b0166917de3" providerId="ADAL" clId="{F163EBF9-9D71-407F-B343-429541DE1551}" dt="2026-03-12T18:47:58.543" v="930" actId="207"/>
          <ac:picMkLst>
            <pc:docMk/>
            <pc:sldMk cId="2501041532" sldId="272"/>
            <ac:picMk id="41" creationId="{5872E886-C65B-2C1F-86EB-FE0BAD5E780F}"/>
          </ac:picMkLst>
        </pc:picChg>
        <pc:picChg chg="add mod modCrop">
          <ac:chgData name="Monika Sugarova (2326119)" userId="8474638e-bbcd-4604-b13d-9b0166917de3" providerId="ADAL" clId="{F163EBF9-9D71-407F-B343-429541DE1551}" dt="2026-03-12T16:22:56.050" v="58" actId="1076"/>
          <ac:picMkLst>
            <pc:docMk/>
            <pc:sldMk cId="2501041532" sldId="272"/>
            <ac:picMk id="42" creationId="{C77C19BC-5A89-04E0-E834-8441F0C20E09}"/>
          </ac:picMkLst>
        </pc:picChg>
      </pc:sldChg>
      <pc:sldChg chg="addSp delSp modSp mod ord modTransition modAnim">
        <pc:chgData name="Monika Sugarova (2326119)" userId="8474638e-bbcd-4604-b13d-9b0166917de3" providerId="ADAL" clId="{F163EBF9-9D71-407F-B343-429541DE1551}" dt="2026-03-12T22:19:20.896" v="1281"/>
        <pc:sldMkLst>
          <pc:docMk/>
          <pc:sldMk cId="2819577886" sldId="273"/>
        </pc:sldMkLst>
        <pc:spChg chg="add mod">
          <ac:chgData name="Monika Sugarova (2326119)" userId="8474638e-bbcd-4604-b13d-9b0166917de3" providerId="ADAL" clId="{F163EBF9-9D71-407F-B343-429541DE1551}" dt="2026-03-12T18:48:20.484" v="932" actId="207"/>
          <ac:spMkLst>
            <pc:docMk/>
            <pc:sldMk cId="2819577886" sldId="273"/>
            <ac:spMk id="2" creationId="{FF4EFD1C-7E8B-83D5-EBCB-FA5CB417F946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819577886" sldId="273"/>
            <ac:spMk id="3" creationId="{A300EE46-F57E-BAF2-011A-71BAC7245179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2819577886" sldId="273"/>
            <ac:spMk id="4" creationId="{2C2BE199-5107-8B06-F593-6C56B0D8CBB3}"/>
          </ac:spMkLst>
        </pc:spChg>
        <pc:spChg chg="mod">
          <ac:chgData name="Monika Sugarova (2326119)" userId="8474638e-bbcd-4604-b13d-9b0166917de3" providerId="ADAL" clId="{F163EBF9-9D71-407F-B343-429541DE1551}" dt="2026-03-12T18:48:29.629" v="933" actId="207"/>
          <ac:spMkLst>
            <pc:docMk/>
            <pc:sldMk cId="2819577886" sldId="273"/>
            <ac:spMk id="5" creationId="{090BC6E7-4694-D226-AE1D-EC0AA9ACD5CE}"/>
          </ac:spMkLst>
        </pc:spChg>
        <pc:spChg chg="mod">
          <ac:chgData name="Monika Sugarova (2326119)" userId="8474638e-bbcd-4604-b13d-9b0166917de3" providerId="ADAL" clId="{F163EBF9-9D71-407F-B343-429541DE1551}" dt="2026-03-12T16:35:14.218" v="134" actId="1076"/>
          <ac:spMkLst>
            <pc:docMk/>
            <pc:sldMk cId="2819577886" sldId="273"/>
            <ac:spMk id="51" creationId="{BC1C6AA9-DC5B-EF9C-8A42-5F7467D89A18}"/>
          </ac:spMkLst>
        </pc:spChg>
        <pc:picChg chg="add mod modCrop">
          <ac:chgData name="Monika Sugarova (2326119)" userId="8474638e-bbcd-4604-b13d-9b0166917de3" providerId="ADAL" clId="{F163EBF9-9D71-407F-B343-429541DE1551}" dt="2026-03-12T18:50:39.416" v="955" actId="1076"/>
          <ac:picMkLst>
            <pc:docMk/>
            <pc:sldMk cId="2819577886" sldId="273"/>
            <ac:picMk id="13" creationId="{DE2A1B45-DF71-8134-F10D-4186A90E0DF8}"/>
          </ac:picMkLst>
        </pc:picChg>
        <pc:picChg chg="add mod modCrop">
          <ac:chgData name="Monika Sugarova (2326119)" userId="8474638e-bbcd-4604-b13d-9b0166917de3" providerId="ADAL" clId="{F163EBF9-9D71-407F-B343-429541DE1551}" dt="2026-03-12T16:43:19.199" v="168" actId="14100"/>
          <ac:picMkLst>
            <pc:docMk/>
            <pc:sldMk cId="2819577886" sldId="273"/>
            <ac:picMk id="14" creationId="{68469495-89C7-519C-20C6-768B3E418A88}"/>
          </ac:picMkLst>
        </pc:picChg>
        <pc:picChg chg="add mod">
          <ac:chgData name="Monika Sugarova (2326119)" userId="8474638e-bbcd-4604-b13d-9b0166917de3" providerId="ADAL" clId="{F163EBF9-9D71-407F-B343-429541DE1551}" dt="2026-03-12T18:49:17.734" v="942" actId="1076"/>
          <ac:picMkLst>
            <pc:docMk/>
            <pc:sldMk cId="2819577886" sldId="273"/>
            <ac:picMk id="16" creationId="{DB5A58F2-EBD2-3310-EECB-8D1C1161FE8B}"/>
          </ac:picMkLst>
        </pc:picChg>
        <pc:picChg chg="add mod">
          <ac:chgData name="Monika Sugarova (2326119)" userId="8474638e-bbcd-4604-b13d-9b0166917de3" providerId="ADAL" clId="{F163EBF9-9D71-407F-B343-429541DE1551}" dt="2026-03-12T18:49:50.026" v="947" actId="207"/>
          <ac:picMkLst>
            <pc:docMk/>
            <pc:sldMk cId="2819577886" sldId="273"/>
            <ac:picMk id="18" creationId="{824BAA5C-2DDB-4324-4BF2-4C1B36D33D5E}"/>
          </ac:picMkLst>
        </pc:picChg>
        <pc:picChg chg="add mod">
          <ac:chgData name="Monika Sugarova (2326119)" userId="8474638e-bbcd-4604-b13d-9b0166917de3" providerId="ADAL" clId="{F163EBF9-9D71-407F-B343-429541DE1551}" dt="2026-03-12T18:50:25.634" v="954" actId="1076"/>
          <ac:picMkLst>
            <pc:docMk/>
            <pc:sldMk cId="2819577886" sldId="273"/>
            <ac:picMk id="21" creationId="{863DC753-3DC3-1785-2F19-386138759B02}"/>
          </ac:picMkLst>
        </pc:picChg>
        <pc:picChg chg="add mod">
          <ac:chgData name="Monika Sugarova (2326119)" userId="8474638e-bbcd-4604-b13d-9b0166917de3" providerId="ADAL" clId="{F163EBF9-9D71-407F-B343-429541DE1551}" dt="2026-03-12T18:49:01.734" v="938" actId="208"/>
          <ac:picMkLst>
            <pc:docMk/>
            <pc:sldMk cId="2819577886" sldId="273"/>
            <ac:picMk id="23" creationId="{BF0E8726-FCD5-931B-58E8-20C30136A58E}"/>
          </ac:picMkLst>
        </pc:picChg>
        <pc:picChg chg="add mod">
          <ac:chgData name="Monika Sugarova (2326119)" userId="8474638e-bbcd-4604-b13d-9b0166917de3" providerId="ADAL" clId="{F163EBF9-9D71-407F-B343-429541DE1551}" dt="2026-03-12T18:49:25.384" v="944" actId="207"/>
          <ac:picMkLst>
            <pc:docMk/>
            <pc:sldMk cId="2819577886" sldId="273"/>
            <ac:picMk id="25" creationId="{5002A82F-68C5-8EC6-811E-4D2C60F6DDD6}"/>
          </ac:picMkLst>
        </pc:picChg>
        <pc:picChg chg="add mod">
          <ac:chgData name="Monika Sugarova (2326119)" userId="8474638e-bbcd-4604-b13d-9b0166917de3" providerId="ADAL" clId="{F163EBF9-9D71-407F-B343-429541DE1551}" dt="2026-03-12T18:49:43.117" v="945" actId="208"/>
          <ac:picMkLst>
            <pc:docMk/>
            <pc:sldMk cId="2819577886" sldId="273"/>
            <ac:picMk id="27" creationId="{774CF788-68CC-7D93-298A-1B5404E52C0B}"/>
          </ac:picMkLst>
        </pc:picChg>
      </pc:sldChg>
      <pc:sldChg chg="addSp delSp modSp mod modTransition modAnim">
        <pc:chgData name="Monika Sugarova (2326119)" userId="8474638e-bbcd-4604-b13d-9b0166917de3" providerId="ADAL" clId="{F163EBF9-9D71-407F-B343-429541DE1551}" dt="2026-03-12T22:19:46.757" v="1284"/>
        <pc:sldMkLst>
          <pc:docMk/>
          <pc:sldMk cId="3017281800" sldId="274"/>
        </pc:sldMkLst>
        <pc:spChg chg="mod">
          <ac:chgData name="Monika Sugarova (2326119)" userId="8474638e-bbcd-4604-b13d-9b0166917de3" providerId="ADAL" clId="{F163EBF9-9D71-407F-B343-429541DE1551}" dt="2026-03-12T18:46:59.811" v="921" actId="27636"/>
          <ac:spMkLst>
            <pc:docMk/>
            <pc:sldMk cId="3017281800" sldId="274"/>
            <ac:spMk id="2" creationId="{2D566851-B069-8589-5ED5-C0DFEE9D1FCA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3017281800" sldId="274"/>
            <ac:spMk id="4" creationId="{35C86742-C208-250A-184F-E2CDA3413CF9}"/>
          </ac:spMkLst>
        </pc:spChg>
        <pc:spChg chg="mod">
          <ac:chgData name="Monika Sugarova (2326119)" userId="8474638e-bbcd-4604-b13d-9b0166917de3" providerId="ADAL" clId="{F163EBF9-9D71-407F-B343-429541DE1551}" dt="2026-03-12T18:47:04.057" v="923"/>
          <ac:spMkLst>
            <pc:docMk/>
            <pc:sldMk cId="3017281800" sldId="274"/>
            <ac:spMk id="5" creationId="{E31527CE-284D-A3F6-4256-BBF0B333F12F}"/>
          </ac:spMkLst>
        </pc:spChg>
        <pc:spChg chg="add mod">
          <ac:chgData name="Monika Sugarova (2326119)" userId="8474638e-bbcd-4604-b13d-9b0166917de3" providerId="ADAL" clId="{F163EBF9-9D71-407F-B343-429541DE1551}" dt="2026-03-12T17:57:56.339" v="671" actId="931"/>
          <ac:spMkLst>
            <pc:docMk/>
            <pc:sldMk cId="3017281800" sldId="274"/>
            <ac:spMk id="10" creationId="{875811A4-343F-609A-B5AB-F53EE9EDEEFF}"/>
          </ac:spMkLst>
        </pc:spChg>
        <pc:graphicFrameChg chg="add mod modGraphic">
          <ac:chgData name="Monika Sugarova (2326119)" userId="8474638e-bbcd-4604-b13d-9b0166917de3" providerId="ADAL" clId="{F163EBF9-9D71-407F-B343-429541DE1551}" dt="2026-03-12T18:22:17.051" v="813"/>
          <ac:graphicFrameMkLst>
            <pc:docMk/>
            <pc:sldMk cId="3017281800" sldId="274"/>
            <ac:graphicFrameMk id="12" creationId="{90104A52-0CB9-7DB3-30A5-4CEC8706D131}"/>
          </ac:graphicFrameMkLst>
        </pc:graphicFrameChg>
        <pc:picChg chg="add mod">
          <ac:chgData name="Monika Sugarova (2326119)" userId="8474638e-bbcd-4604-b13d-9b0166917de3" providerId="ADAL" clId="{F163EBF9-9D71-407F-B343-429541DE1551}" dt="2026-03-12T18:47:04.057" v="923"/>
          <ac:picMkLst>
            <pc:docMk/>
            <pc:sldMk cId="3017281800" sldId="274"/>
            <ac:picMk id="9" creationId="{9A90164C-2EF6-2BD3-2198-1A3173E30246}"/>
          </ac:picMkLst>
        </pc:picChg>
        <pc:picChg chg="add mod">
          <ac:chgData name="Monika Sugarova (2326119)" userId="8474638e-bbcd-4604-b13d-9b0166917de3" providerId="ADAL" clId="{F163EBF9-9D71-407F-B343-429541DE1551}" dt="2026-03-12T18:22:06.839" v="812" actId="207"/>
          <ac:picMkLst>
            <pc:docMk/>
            <pc:sldMk cId="3017281800" sldId="274"/>
            <ac:picMk id="13" creationId="{1BC47194-A38F-53FE-E545-0BD4BE067ED9}"/>
          </ac:picMkLst>
        </pc:picChg>
        <pc:picChg chg="add mod">
          <ac:chgData name="Monika Sugarova (2326119)" userId="8474638e-bbcd-4604-b13d-9b0166917de3" providerId="ADAL" clId="{F163EBF9-9D71-407F-B343-429541DE1551}" dt="2026-03-12T18:22:00.168" v="811" actId="207"/>
          <ac:picMkLst>
            <pc:docMk/>
            <pc:sldMk cId="3017281800" sldId="274"/>
            <ac:picMk id="15" creationId="{73FC3D66-358B-A6C3-67AB-0F5D25F4DF8D}"/>
          </ac:picMkLst>
        </pc:picChg>
        <pc:picChg chg="add mod">
          <ac:chgData name="Monika Sugarova (2326119)" userId="8474638e-bbcd-4604-b13d-9b0166917de3" providerId="ADAL" clId="{F163EBF9-9D71-407F-B343-429541DE1551}" dt="2026-03-12T18:21:55.768" v="810" actId="207"/>
          <ac:picMkLst>
            <pc:docMk/>
            <pc:sldMk cId="3017281800" sldId="274"/>
            <ac:picMk id="17" creationId="{9699C225-C091-4FD1-8184-48B43C3FD597}"/>
          </ac:picMkLst>
        </pc:picChg>
        <pc:picChg chg="add mod">
          <ac:chgData name="Monika Sugarova (2326119)" userId="8474638e-bbcd-4604-b13d-9b0166917de3" providerId="ADAL" clId="{F163EBF9-9D71-407F-B343-429541DE1551}" dt="2026-03-12T18:21:44.377" v="807" actId="207"/>
          <ac:picMkLst>
            <pc:docMk/>
            <pc:sldMk cId="3017281800" sldId="274"/>
            <ac:picMk id="19" creationId="{97282626-D2D7-C2B9-7FA1-B88097D1CC54}"/>
          </ac:picMkLst>
        </pc:picChg>
        <pc:picChg chg="add mod">
          <ac:chgData name="Monika Sugarova (2326119)" userId="8474638e-bbcd-4604-b13d-9b0166917de3" providerId="ADAL" clId="{F163EBF9-9D71-407F-B343-429541DE1551}" dt="2026-03-12T18:21:50.416" v="808" actId="207"/>
          <ac:picMkLst>
            <pc:docMk/>
            <pc:sldMk cId="3017281800" sldId="274"/>
            <ac:picMk id="21" creationId="{F6AF879B-032D-18D4-2FA2-1021093C5B79}"/>
          </ac:picMkLst>
        </pc:picChg>
      </pc:sldChg>
      <pc:sldMasterChg chg="delSldLayout modSldLayout">
        <pc:chgData name="Monika Sugarova (2326119)" userId="8474638e-bbcd-4604-b13d-9b0166917de3" providerId="ADAL" clId="{F163EBF9-9D71-407F-B343-429541DE1551}" dt="2026-03-12T18:51:05.534" v="957" actId="47"/>
        <pc:sldMasterMkLst>
          <pc:docMk/>
          <pc:sldMasterMk cId="583835245" sldId="2147483964"/>
        </pc:sldMasterMkLst>
        <pc:sldLayoutChg chg="addSp">
          <pc:chgData name="Monika Sugarova (2326119)" userId="8474638e-bbcd-4604-b13d-9b0166917de3" providerId="ADAL" clId="{F163EBF9-9D71-407F-B343-429541DE1551}" dt="2026-03-12T18:47:04.057" v="923"/>
          <pc:sldLayoutMkLst>
            <pc:docMk/>
            <pc:sldMasterMk cId="583835245" sldId="2147483964"/>
            <pc:sldLayoutMk cId="2121666817" sldId="2147483966"/>
          </pc:sldLayoutMkLst>
          <pc:spChg chg="add">
            <ac:chgData name="Monika Sugarova (2326119)" userId="8474638e-bbcd-4604-b13d-9b0166917de3" providerId="ADAL" clId="{F163EBF9-9D71-407F-B343-429541DE1551}" dt="2026-03-12T18:47:04.057" v="923"/>
            <ac:spMkLst>
              <pc:docMk/>
              <pc:sldMasterMk cId="583835245" sldId="2147483964"/>
              <pc:sldLayoutMk cId="2121666817" sldId="2147483966"/>
              <ac:spMk id="24" creationId="{60F501A2-234F-DCFB-25FF-9AABE0DB888B}"/>
            </ac:spMkLst>
          </pc:spChg>
          <pc:spChg chg="add">
            <ac:chgData name="Monika Sugarova (2326119)" userId="8474638e-bbcd-4604-b13d-9b0166917de3" providerId="ADAL" clId="{F163EBF9-9D71-407F-B343-429541DE1551}" dt="2026-03-12T18:47:04.057" v="923"/>
            <ac:spMkLst>
              <pc:docMk/>
              <pc:sldMasterMk cId="583835245" sldId="2147483964"/>
              <pc:sldLayoutMk cId="2121666817" sldId="2147483966"/>
              <ac:spMk id="29" creationId="{56F172C6-8C75-CBBD-49D1-3CA0DC9EFB6F}"/>
            </ac:spMkLst>
          </pc:spChg>
          <pc:grpChg chg="add">
            <ac:chgData name="Monika Sugarova (2326119)" userId="8474638e-bbcd-4604-b13d-9b0166917de3" providerId="ADAL" clId="{F163EBF9-9D71-407F-B343-429541DE1551}" dt="2026-03-12T18:47:04.057" v="923"/>
            <ac:grpSpMkLst>
              <pc:docMk/>
              <pc:sldMasterMk cId="583835245" sldId="2147483964"/>
              <pc:sldLayoutMk cId="2121666817" sldId="2147483966"/>
              <ac:grpSpMk id="7" creationId="{828BA039-BB39-A101-E9F4-5C8889D12DA4}"/>
            </ac:grpSpMkLst>
          </pc:grpChg>
          <pc:grpChg chg="add">
            <ac:chgData name="Monika Sugarova (2326119)" userId="8474638e-bbcd-4604-b13d-9b0166917de3" providerId="ADAL" clId="{F163EBF9-9D71-407F-B343-429541DE1551}" dt="2026-03-12T18:47:04.057" v="923"/>
            <ac:grpSpMkLst>
              <pc:docMk/>
              <pc:sldMasterMk cId="583835245" sldId="2147483964"/>
              <pc:sldLayoutMk cId="2121666817" sldId="2147483966"/>
              <ac:grpSpMk id="15" creationId="{8549BAAB-F8A2-BC75-5B67-F97CFE0C1FA1}"/>
            </ac:grpSpMkLst>
          </pc:grp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121666817" sldId="2147483966"/>
              <ac:picMk id="23" creationId="{27D435F2-5DBB-3F29-E073-F12F2D55995F}"/>
            </ac:picMkLst>
          </pc:pic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121666817" sldId="2147483966"/>
              <ac:picMk id="26" creationId="{0F6F6B37-B12C-25A6-B78C-17C8CA4E656C}"/>
            </ac:picMkLst>
          </pc:pic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121666817" sldId="2147483966"/>
              <ac:picMk id="27" creationId="{FDF45B5A-B0A9-68FA-A89C-3FC97EEF031A}"/>
            </ac:picMkLst>
          </pc:pic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121666817" sldId="2147483966"/>
              <ac:picMk id="28" creationId="{5AD6258C-0450-CC16-B515-90559E0C9BF9}"/>
            </ac:picMkLst>
          </pc:picChg>
          <pc:cxnChg chg="add">
            <ac:chgData name="Monika Sugarova (2326119)" userId="8474638e-bbcd-4604-b13d-9b0166917de3" providerId="ADAL" clId="{F163EBF9-9D71-407F-B343-429541DE1551}" dt="2026-03-12T18:47:04.057" v="923"/>
            <ac:cxnSpMkLst>
              <pc:docMk/>
              <pc:sldMasterMk cId="583835245" sldId="2147483964"/>
              <pc:sldLayoutMk cId="2121666817" sldId="2147483966"/>
              <ac:cxnSpMk id="25" creationId="{CEE845AF-EEE2-30F1-6E36-A2703B88F511}"/>
            </ac:cxnSpMkLst>
          </pc:cxnChg>
        </pc:sldLayoutChg>
        <pc:sldLayoutChg chg="addSp">
          <pc:chgData name="Monika Sugarova (2326119)" userId="8474638e-bbcd-4604-b13d-9b0166917de3" providerId="ADAL" clId="{F163EBF9-9D71-407F-B343-429541DE1551}" dt="2026-03-12T18:47:04.057" v="923"/>
          <pc:sldLayoutMkLst>
            <pc:docMk/>
            <pc:sldMasterMk cId="583835245" sldId="2147483964"/>
            <pc:sldLayoutMk cId="2825589853" sldId="2147483971"/>
          </pc:sldLayoutMkLst>
          <pc:spChg chg="add">
            <ac:chgData name="Monika Sugarova (2326119)" userId="8474638e-bbcd-4604-b13d-9b0166917de3" providerId="ADAL" clId="{F163EBF9-9D71-407F-B343-429541DE1551}" dt="2026-03-12T18:47:04.057" v="923"/>
            <ac:spMkLst>
              <pc:docMk/>
              <pc:sldMasterMk cId="583835245" sldId="2147483964"/>
              <pc:sldLayoutMk cId="2825589853" sldId="2147483971"/>
              <ac:spMk id="5" creationId="{7DE4E156-40EF-F844-BF72-53DB5C43AEAB}"/>
            </ac:spMkLst>
          </pc:spChg>
          <pc:spChg chg="add">
            <ac:chgData name="Monika Sugarova (2326119)" userId="8474638e-bbcd-4604-b13d-9b0166917de3" providerId="ADAL" clId="{F163EBF9-9D71-407F-B343-429541DE1551}" dt="2026-03-12T18:47:04.057" v="923"/>
            <ac:spMkLst>
              <pc:docMk/>
              <pc:sldMasterMk cId="583835245" sldId="2147483964"/>
              <pc:sldLayoutMk cId="2825589853" sldId="2147483971"/>
              <ac:spMk id="10" creationId="{29082982-B364-0B8E-D8DA-10BAD3027742}"/>
            </ac:spMkLst>
          </pc:sp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825589853" sldId="2147483971"/>
              <ac:picMk id="7" creationId="{1BCB9BBF-CCBC-1D2B-62EA-7E62C4705A25}"/>
            </ac:picMkLst>
          </pc:pic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825589853" sldId="2147483971"/>
              <ac:picMk id="8" creationId="{86734D53-D5C9-E7E5-FEBD-7204FA60935E}"/>
            </ac:picMkLst>
          </pc:picChg>
          <pc:picChg chg="add">
            <ac:chgData name="Monika Sugarova (2326119)" userId="8474638e-bbcd-4604-b13d-9b0166917de3" providerId="ADAL" clId="{F163EBF9-9D71-407F-B343-429541DE1551}" dt="2026-03-12T18:47:04.057" v="923"/>
            <ac:picMkLst>
              <pc:docMk/>
              <pc:sldMasterMk cId="583835245" sldId="2147483964"/>
              <pc:sldLayoutMk cId="2825589853" sldId="2147483971"/>
              <ac:picMk id="9" creationId="{5714C6A9-B834-A017-B6DA-3700EE3E2322}"/>
            </ac:picMkLst>
          </pc:picChg>
          <pc:cxnChg chg="add">
            <ac:chgData name="Monika Sugarova (2326119)" userId="8474638e-bbcd-4604-b13d-9b0166917de3" providerId="ADAL" clId="{F163EBF9-9D71-407F-B343-429541DE1551}" dt="2026-03-12T18:47:04.057" v="923"/>
            <ac:cxnSpMkLst>
              <pc:docMk/>
              <pc:sldMasterMk cId="583835245" sldId="2147483964"/>
              <pc:sldLayoutMk cId="2825589853" sldId="2147483971"/>
              <ac:cxnSpMk id="6" creationId="{B354C659-0434-3DD5-2FD2-9B8E0C0D8FB1}"/>
            </ac:cxnSpMkLst>
          </pc:cxnChg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4" Type="http://schemas.openxmlformats.org/officeDocument/2006/relationships/image" Target="../media/image10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svg"/><Relationship Id="rId3" Type="http://schemas.openxmlformats.org/officeDocument/2006/relationships/image" Target="../media/image133.png"/><Relationship Id="rId7" Type="http://schemas.openxmlformats.org/officeDocument/2006/relationships/image" Target="../media/image137.png"/><Relationship Id="rId2" Type="http://schemas.openxmlformats.org/officeDocument/2006/relationships/image" Target="../media/image132.svg"/><Relationship Id="rId1" Type="http://schemas.openxmlformats.org/officeDocument/2006/relationships/image" Target="../media/image131.png"/><Relationship Id="rId6" Type="http://schemas.openxmlformats.org/officeDocument/2006/relationships/image" Target="../media/image136.svg"/><Relationship Id="rId5" Type="http://schemas.openxmlformats.org/officeDocument/2006/relationships/image" Target="../media/image135.png"/><Relationship Id="rId10" Type="http://schemas.openxmlformats.org/officeDocument/2006/relationships/image" Target="../media/image140.svg"/><Relationship Id="rId4" Type="http://schemas.openxmlformats.org/officeDocument/2006/relationships/image" Target="../media/image134.svg"/><Relationship Id="rId9" Type="http://schemas.openxmlformats.org/officeDocument/2006/relationships/image" Target="../media/image13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4" Type="http://schemas.openxmlformats.org/officeDocument/2006/relationships/image" Target="../media/image10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8.svg"/><Relationship Id="rId3" Type="http://schemas.openxmlformats.org/officeDocument/2006/relationships/image" Target="../media/image133.png"/><Relationship Id="rId7" Type="http://schemas.openxmlformats.org/officeDocument/2006/relationships/image" Target="../media/image137.png"/><Relationship Id="rId2" Type="http://schemas.openxmlformats.org/officeDocument/2006/relationships/image" Target="../media/image132.svg"/><Relationship Id="rId1" Type="http://schemas.openxmlformats.org/officeDocument/2006/relationships/image" Target="../media/image131.png"/><Relationship Id="rId6" Type="http://schemas.openxmlformats.org/officeDocument/2006/relationships/image" Target="../media/image136.svg"/><Relationship Id="rId5" Type="http://schemas.openxmlformats.org/officeDocument/2006/relationships/image" Target="../media/image135.png"/><Relationship Id="rId10" Type="http://schemas.openxmlformats.org/officeDocument/2006/relationships/image" Target="../media/image140.svg"/><Relationship Id="rId4" Type="http://schemas.openxmlformats.org/officeDocument/2006/relationships/image" Target="../media/image134.svg"/><Relationship Id="rId9" Type="http://schemas.openxmlformats.org/officeDocument/2006/relationships/image" Target="../media/image1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6A3CCD-A78C-47ED-B03D-485072B1F35F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A5CE88-3149-4142-9E87-81789B386150}">
      <dgm:prSet custT="1"/>
      <dgm:spPr/>
      <dgm:t>
        <a:bodyPr/>
        <a:lstStyle/>
        <a:p>
          <a:r>
            <a:rPr lang="en-US" sz="3200" b="1" dirty="0">
              <a:latin typeface="Bradley Hand ITC" panose="03070402050302030203" pitchFamily="66" charset="0"/>
            </a:rPr>
            <a:t>Introduction</a:t>
          </a:r>
          <a:endParaRPr lang="en-US" sz="2800" dirty="0">
            <a:latin typeface="Bradley Hand ITC" panose="03070402050302030203" pitchFamily="66" charset="0"/>
          </a:endParaRPr>
        </a:p>
      </dgm:t>
    </dgm:pt>
    <dgm:pt modelId="{DFEAA89A-F9EE-45F5-980B-50132817A5D3}" type="parTrans" cxnId="{D6B9B91D-222C-4709-8BA7-B644061B8EFA}">
      <dgm:prSet/>
      <dgm:spPr/>
      <dgm:t>
        <a:bodyPr/>
        <a:lstStyle/>
        <a:p>
          <a:endParaRPr lang="en-US"/>
        </a:p>
      </dgm:t>
    </dgm:pt>
    <dgm:pt modelId="{B375CF77-26D1-4D0B-B03B-8052DC3C9477}" type="sibTrans" cxnId="{D6B9B91D-222C-4709-8BA7-B644061B8EFA}">
      <dgm:prSet/>
      <dgm:spPr/>
      <dgm:t>
        <a:bodyPr/>
        <a:lstStyle/>
        <a:p>
          <a:endParaRPr lang="en-US"/>
        </a:p>
      </dgm:t>
    </dgm:pt>
    <dgm:pt modelId="{508F3CD5-A1ED-4602-945B-A5886082818B}">
      <dgm:prSet custT="1"/>
      <dgm:spPr/>
      <dgm:t>
        <a:bodyPr/>
        <a:lstStyle/>
        <a:p>
          <a:r>
            <a:rPr lang="en-US" sz="3200" b="1" dirty="0">
              <a:latin typeface="Bradley Hand ITC" panose="03070402050302030203" pitchFamily="66" charset="0"/>
            </a:rPr>
            <a:t>outlook</a:t>
          </a:r>
          <a:endParaRPr lang="en-US" sz="2800" dirty="0">
            <a:latin typeface="Bradley Hand ITC" panose="03070402050302030203" pitchFamily="66" charset="0"/>
          </a:endParaRPr>
        </a:p>
      </dgm:t>
    </dgm:pt>
    <dgm:pt modelId="{F891E48D-02D4-47B2-BC67-EE327CA8530F}" type="parTrans" cxnId="{A934BBA9-3C30-4375-9FE4-B0D7E2ECC428}">
      <dgm:prSet/>
      <dgm:spPr/>
      <dgm:t>
        <a:bodyPr/>
        <a:lstStyle/>
        <a:p>
          <a:endParaRPr lang="en-US"/>
        </a:p>
      </dgm:t>
    </dgm:pt>
    <dgm:pt modelId="{CB4AD749-4873-4394-B5FE-8A9A19C0801E}" type="sibTrans" cxnId="{A934BBA9-3C30-4375-9FE4-B0D7E2ECC428}">
      <dgm:prSet/>
      <dgm:spPr/>
      <dgm:t>
        <a:bodyPr/>
        <a:lstStyle/>
        <a:p>
          <a:endParaRPr lang="en-US"/>
        </a:p>
      </dgm:t>
    </dgm:pt>
    <dgm:pt modelId="{3F5C5180-9051-41E3-854B-B9C56B4940EC}">
      <dgm:prSet custT="1"/>
      <dgm:spPr/>
      <dgm:t>
        <a:bodyPr/>
        <a:lstStyle/>
        <a:p>
          <a:r>
            <a:rPr lang="en-US" sz="2800" b="1" dirty="0">
              <a:latin typeface="Bradley Hand ITC" panose="03070402050302030203" pitchFamily="66" charset="0"/>
            </a:rPr>
            <a:t>LinkedIn</a:t>
          </a:r>
          <a:endParaRPr lang="en-US" sz="2700" dirty="0">
            <a:latin typeface="Bradley Hand ITC" panose="03070402050302030203" pitchFamily="66" charset="0"/>
          </a:endParaRPr>
        </a:p>
      </dgm:t>
    </dgm:pt>
    <dgm:pt modelId="{C22A0F6F-5E64-488A-B44C-A06843AFD572}" type="parTrans" cxnId="{DE1583C4-4360-417A-B06F-75E2113466F0}">
      <dgm:prSet/>
      <dgm:spPr/>
      <dgm:t>
        <a:bodyPr/>
        <a:lstStyle/>
        <a:p>
          <a:endParaRPr lang="en-US"/>
        </a:p>
      </dgm:t>
    </dgm:pt>
    <dgm:pt modelId="{A72CC59F-5252-4DCC-90B6-292A90D73394}" type="sibTrans" cxnId="{DE1583C4-4360-417A-B06F-75E2113466F0}">
      <dgm:prSet/>
      <dgm:spPr/>
      <dgm:t>
        <a:bodyPr/>
        <a:lstStyle/>
        <a:p>
          <a:endParaRPr lang="en-US"/>
        </a:p>
      </dgm:t>
    </dgm:pt>
    <dgm:pt modelId="{80F78A8D-44BC-4262-8507-1DED93A1085D}">
      <dgm:prSet custT="1"/>
      <dgm:spPr/>
      <dgm:t>
        <a:bodyPr/>
        <a:lstStyle/>
        <a:p>
          <a:r>
            <a:rPr lang="en-US" sz="2400" b="1" dirty="0">
              <a:latin typeface="Bradley Hand ITC" panose="03070402050302030203" pitchFamily="66" charset="0"/>
            </a:rPr>
            <a:t>Microsoft word /Microsoft teams</a:t>
          </a:r>
          <a:endParaRPr lang="en-US" sz="2400" dirty="0">
            <a:latin typeface="Bradley Hand ITC" panose="03070402050302030203" pitchFamily="66" charset="0"/>
          </a:endParaRPr>
        </a:p>
      </dgm:t>
    </dgm:pt>
    <dgm:pt modelId="{F5059C9A-D118-4C31-9C9D-4573518650DA}" type="parTrans" cxnId="{B78EFB87-F0EF-48E8-B1D2-636E31F22759}">
      <dgm:prSet/>
      <dgm:spPr/>
      <dgm:t>
        <a:bodyPr/>
        <a:lstStyle/>
        <a:p>
          <a:endParaRPr lang="en-US"/>
        </a:p>
      </dgm:t>
    </dgm:pt>
    <dgm:pt modelId="{9DE60D79-6380-426C-9B49-AD38A3FEDED2}" type="sibTrans" cxnId="{B78EFB87-F0EF-48E8-B1D2-636E31F22759}">
      <dgm:prSet/>
      <dgm:spPr/>
      <dgm:t>
        <a:bodyPr/>
        <a:lstStyle/>
        <a:p>
          <a:endParaRPr lang="en-US"/>
        </a:p>
      </dgm:t>
    </dgm:pt>
    <dgm:pt modelId="{76AAD8C3-CFB3-4EDB-B64F-F125C587B02D}">
      <dgm:prSet/>
      <dgm:spPr/>
      <dgm:t>
        <a:bodyPr/>
        <a:lstStyle/>
        <a:p>
          <a:r>
            <a:rPr lang="en-US" b="1" dirty="0">
              <a:latin typeface="Bradley Hand ITC" panose="03070402050302030203" pitchFamily="66" charset="0"/>
            </a:rPr>
            <a:t>PowerPoint</a:t>
          </a:r>
          <a:endParaRPr lang="en-US" dirty="0">
            <a:latin typeface="Bradley Hand ITC" panose="03070402050302030203" pitchFamily="66" charset="0"/>
          </a:endParaRPr>
        </a:p>
      </dgm:t>
    </dgm:pt>
    <dgm:pt modelId="{F0F81F7F-31DD-4324-89C2-67223519178E}" type="parTrans" cxnId="{0E42E781-CAE1-4533-B30D-0EAABC75C21D}">
      <dgm:prSet/>
      <dgm:spPr/>
      <dgm:t>
        <a:bodyPr/>
        <a:lstStyle/>
        <a:p>
          <a:endParaRPr lang="en-US"/>
        </a:p>
      </dgm:t>
    </dgm:pt>
    <dgm:pt modelId="{667E6804-2316-4443-A341-9BAFD7C1638C}" type="sibTrans" cxnId="{0E42E781-CAE1-4533-B30D-0EAABC75C21D}">
      <dgm:prSet/>
      <dgm:spPr/>
      <dgm:t>
        <a:bodyPr/>
        <a:lstStyle/>
        <a:p>
          <a:endParaRPr lang="en-US"/>
        </a:p>
      </dgm:t>
    </dgm:pt>
    <dgm:pt modelId="{A907A721-C55D-4037-8E39-A268B14B8A8B}">
      <dgm:prSet custT="1"/>
      <dgm:spPr/>
      <dgm:t>
        <a:bodyPr/>
        <a:lstStyle/>
        <a:p>
          <a:r>
            <a:rPr lang="en-US" sz="2800" b="1" dirty="0">
              <a:latin typeface="Bradley Hand ITC" panose="03070402050302030203" pitchFamily="66" charset="0"/>
            </a:rPr>
            <a:t>Excel</a:t>
          </a:r>
          <a:r>
            <a:rPr lang="en-US" sz="2200" b="1" dirty="0"/>
            <a:t> </a:t>
          </a:r>
          <a:endParaRPr lang="en-US" sz="2200" dirty="0"/>
        </a:p>
      </dgm:t>
    </dgm:pt>
    <dgm:pt modelId="{BBBA7C40-37A2-4345-BB52-9ADB6F93AD76}" type="parTrans" cxnId="{BE94D23E-CF24-4F3A-8969-130EF59D7C6B}">
      <dgm:prSet/>
      <dgm:spPr/>
      <dgm:t>
        <a:bodyPr/>
        <a:lstStyle/>
        <a:p>
          <a:endParaRPr lang="en-US"/>
        </a:p>
      </dgm:t>
    </dgm:pt>
    <dgm:pt modelId="{A4520E7A-4ECF-4F59-9DE1-24980729CBA3}" type="sibTrans" cxnId="{BE94D23E-CF24-4F3A-8969-130EF59D7C6B}">
      <dgm:prSet/>
      <dgm:spPr/>
      <dgm:t>
        <a:bodyPr/>
        <a:lstStyle/>
        <a:p>
          <a:endParaRPr lang="en-US"/>
        </a:p>
      </dgm:t>
    </dgm:pt>
    <dgm:pt modelId="{F179BEC1-77D3-4484-B619-0ABEDF9FF5EA}" type="pres">
      <dgm:prSet presAssocID="{AE6A3CCD-A78C-47ED-B03D-485072B1F35F}" presName="Name0" presStyleCnt="0">
        <dgm:presLayoutVars>
          <dgm:resizeHandles/>
        </dgm:presLayoutVars>
      </dgm:prSet>
      <dgm:spPr/>
    </dgm:pt>
    <dgm:pt modelId="{C8F154B7-6041-492C-BB94-AB5CAEF1700C}" type="pres">
      <dgm:prSet presAssocID="{83A5CE88-3149-4142-9E87-81789B386150}" presName="text" presStyleLbl="node1" presStyleIdx="0" presStyleCnt="6" custLinFactY="-15270" custLinFactNeighborX="12728" custLinFactNeighborY="-100000">
        <dgm:presLayoutVars>
          <dgm:bulletEnabled val="1"/>
        </dgm:presLayoutVars>
      </dgm:prSet>
      <dgm:spPr/>
    </dgm:pt>
    <dgm:pt modelId="{2D781447-9755-486E-9F58-AFCDA078F775}" type="pres">
      <dgm:prSet presAssocID="{B375CF77-26D1-4D0B-B03B-8052DC3C9477}" presName="space" presStyleCnt="0"/>
      <dgm:spPr/>
    </dgm:pt>
    <dgm:pt modelId="{2BFFF7B0-BE3E-4D25-9320-A11FA4575035}" type="pres">
      <dgm:prSet presAssocID="{508F3CD5-A1ED-4602-945B-A5886082818B}" presName="text" presStyleLbl="node1" presStyleIdx="1" presStyleCnt="6">
        <dgm:presLayoutVars>
          <dgm:bulletEnabled val="1"/>
        </dgm:presLayoutVars>
      </dgm:prSet>
      <dgm:spPr/>
    </dgm:pt>
    <dgm:pt modelId="{F9C3F072-25A7-45B4-B5AE-42755C7260AD}" type="pres">
      <dgm:prSet presAssocID="{CB4AD749-4873-4394-B5FE-8A9A19C0801E}" presName="space" presStyleCnt="0"/>
      <dgm:spPr/>
    </dgm:pt>
    <dgm:pt modelId="{161A674A-BBB9-4233-B33B-AD08213C2CB2}" type="pres">
      <dgm:prSet presAssocID="{3F5C5180-9051-41E3-854B-B9C56B4940EC}" presName="text" presStyleLbl="node1" presStyleIdx="2" presStyleCnt="6">
        <dgm:presLayoutVars>
          <dgm:bulletEnabled val="1"/>
        </dgm:presLayoutVars>
      </dgm:prSet>
      <dgm:spPr/>
    </dgm:pt>
    <dgm:pt modelId="{00A2CC28-5793-47EF-9F9B-AD40849CE780}" type="pres">
      <dgm:prSet presAssocID="{A72CC59F-5252-4DCC-90B6-292A90D73394}" presName="space" presStyleCnt="0"/>
      <dgm:spPr/>
    </dgm:pt>
    <dgm:pt modelId="{96D073DE-02C0-4977-A727-F54FF95FD547}" type="pres">
      <dgm:prSet presAssocID="{80F78A8D-44BC-4262-8507-1DED93A1085D}" presName="text" presStyleLbl="node1" presStyleIdx="3" presStyleCnt="6">
        <dgm:presLayoutVars>
          <dgm:bulletEnabled val="1"/>
        </dgm:presLayoutVars>
      </dgm:prSet>
      <dgm:spPr/>
    </dgm:pt>
    <dgm:pt modelId="{1734FA52-AD79-49AF-B69F-81AE90FA0A9C}" type="pres">
      <dgm:prSet presAssocID="{9DE60D79-6380-426C-9B49-AD38A3FEDED2}" presName="space" presStyleCnt="0"/>
      <dgm:spPr/>
    </dgm:pt>
    <dgm:pt modelId="{5379FA6E-B72A-4909-A48E-8FB5ACFC236D}" type="pres">
      <dgm:prSet presAssocID="{76AAD8C3-CFB3-4EDB-B64F-F125C587B02D}" presName="text" presStyleLbl="node1" presStyleIdx="4" presStyleCnt="6">
        <dgm:presLayoutVars>
          <dgm:bulletEnabled val="1"/>
        </dgm:presLayoutVars>
      </dgm:prSet>
      <dgm:spPr/>
    </dgm:pt>
    <dgm:pt modelId="{6A8BE7E2-7057-499E-AF76-87DF60F1880A}" type="pres">
      <dgm:prSet presAssocID="{667E6804-2316-4443-A341-9BAFD7C1638C}" presName="space" presStyleCnt="0"/>
      <dgm:spPr/>
    </dgm:pt>
    <dgm:pt modelId="{D0C2C85D-5DCD-4FBA-8A73-C71295199592}" type="pres">
      <dgm:prSet presAssocID="{A907A721-C55D-4037-8E39-A268B14B8A8B}" presName="text" presStyleLbl="node1" presStyleIdx="5" presStyleCnt="6">
        <dgm:presLayoutVars>
          <dgm:bulletEnabled val="1"/>
        </dgm:presLayoutVars>
      </dgm:prSet>
      <dgm:spPr/>
    </dgm:pt>
  </dgm:ptLst>
  <dgm:cxnLst>
    <dgm:cxn modelId="{D6B9B91D-222C-4709-8BA7-B644061B8EFA}" srcId="{AE6A3CCD-A78C-47ED-B03D-485072B1F35F}" destId="{83A5CE88-3149-4142-9E87-81789B386150}" srcOrd="0" destOrd="0" parTransId="{DFEAA89A-F9EE-45F5-980B-50132817A5D3}" sibTransId="{B375CF77-26D1-4D0B-B03B-8052DC3C9477}"/>
    <dgm:cxn modelId="{85172E32-42DE-45AD-943A-86E9E510800C}" type="presOf" srcId="{AE6A3CCD-A78C-47ED-B03D-485072B1F35F}" destId="{F179BEC1-77D3-4484-B619-0ABEDF9FF5EA}" srcOrd="0" destOrd="0" presId="urn:diagrams.loki3.com/VaryingWidthList"/>
    <dgm:cxn modelId="{7E7CE137-535E-4364-BFE1-F1B1FD91A83D}" type="presOf" srcId="{508F3CD5-A1ED-4602-945B-A5886082818B}" destId="{2BFFF7B0-BE3E-4D25-9320-A11FA4575035}" srcOrd="0" destOrd="0" presId="urn:diagrams.loki3.com/VaryingWidthList"/>
    <dgm:cxn modelId="{8FDD6639-C91F-46FF-AF04-40FE6A9C9EBB}" type="presOf" srcId="{A907A721-C55D-4037-8E39-A268B14B8A8B}" destId="{D0C2C85D-5DCD-4FBA-8A73-C71295199592}" srcOrd="0" destOrd="0" presId="urn:diagrams.loki3.com/VaryingWidthList"/>
    <dgm:cxn modelId="{BE94D23E-CF24-4F3A-8969-130EF59D7C6B}" srcId="{AE6A3CCD-A78C-47ED-B03D-485072B1F35F}" destId="{A907A721-C55D-4037-8E39-A268B14B8A8B}" srcOrd="5" destOrd="0" parTransId="{BBBA7C40-37A2-4345-BB52-9ADB6F93AD76}" sibTransId="{A4520E7A-4ECF-4F59-9DE1-24980729CBA3}"/>
    <dgm:cxn modelId="{387FF842-3089-4429-9927-B5178553CDA7}" type="presOf" srcId="{3F5C5180-9051-41E3-854B-B9C56B4940EC}" destId="{161A674A-BBB9-4233-B33B-AD08213C2CB2}" srcOrd="0" destOrd="0" presId="urn:diagrams.loki3.com/VaryingWidthList"/>
    <dgm:cxn modelId="{0E42E781-CAE1-4533-B30D-0EAABC75C21D}" srcId="{AE6A3CCD-A78C-47ED-B03D-485072B1F35F}" destId="{76AAD8C3-CFB3-4EDB-B64F-F125C587B02D}" srcOrd="4" destOrd="0" parTransId="{F0F81F7F-31DD-4324-89C2-67223519178E}" sibTransId="{667E6804-2316-4443-A341-9BAFD7C1638C}"/>
    <dgm:cxn modelId="{B78EFB87-F0EF-48E8-B1D2-636E31F22759}" srcId="{AE6A3CCD-A78C-47ED-B03D-485072B1F35F}" destId="{80F78A8D-44BC-4262-8507-1DED93A1085D}" srcOrd="3" destOrd="0" parTransId="{F5059C9A-D118-4C31-9C9D-4573518650DA}" sibTransId="{9DE60D79-6380-426C-9B49-AD38A3FEDED2}"/>
    <dgm:cxn modelId="{A934BBA9-3C30-4375-9FE4-B0D7E2ECC428}" srcId="{AE6A3CCD-A78C-47ED-B03D-485072B1F35F}" destId="{508F3CD5-A1ED-4602-945B-A5886082818B}" srcOrd="1" destOrd="0" parTransId="{F891E48D-02D4-47B2-BC67-EE327CA8530F}" sibTransId="{CB4AD749-4873-4394-B5FE-8A9A19C0801E}"/>
    <dgm:cxn modelId="{DE1583C4-4360-417A-B06F-75E2113466F0}" srcId="{AE6A3CCD-A78C-47ED-B03D-485072B1F35F}" destId="{3F5C5180-9051-41E3-854B-B9C56B4940EC}" srcOrd="2" destOrd="0" parTransId="{C22A0F6F-5E64-488A-B44C-A06843AFD572}" sibTransId="{A72CC59F-5252-4DCC-90B6-292A90D73394}"/>
    <dgm:cxn modelId="{ECD7F3D6-2CC8-420F-A4D7-4056B8400AB4}" type="presOf" srcId="{76AAD8C3-CFB3-4EDB-B64F-F125C587B02D}" destId="{5379FA6E-B72A-4909-A48E-8FB5ACFC236D}" srcOrd="0" destOrd="0" presId="urn:diagrams.loki3.com/VaryingWidthList"/>
    <dgm:cxn modelId="{12DA24EE-A3BD-4AD2-A8FD-F50F3B366086}" type="presOf" srcId="{80F78A8D-44BC-4262-8507-1DED93A1085D}" destId="{96D073DE-02C0-4977-A727-F54FF95FD547}" srcOrd="0" destOrd="0" presId="urn:diagrams.loki3.com/VaryingWidthList"/>
    <dgm:cxn modelId="{F61448F2-BCFB-4B34-9AC5-2FFD83DBE52D}" type="presOf" srcId="{83A5CE88-3149-4142-9E87-81789B386150}" destId="{C8F154B7-6041-492C-BB94-AB5CAEF1700C}" srcOrd="0" destOrd="0" presId="urn:diagrams.loki3.com/VaryingWidthList"/>
    <dgm:cxn modelId="{6D53DE86-BF32-41C8-9F41-52831488AC5D}" type="presParOf" srcId="{F179BEC1-77D3-4484-B619-0ABEDF9FF5EA}" destId="{C8F154B7-6041-492C-BB94-AB5CAEF1700C}" srcOrd="0" destOrd="0" presId="urn:diagrams.loki3.com/VaryingWidthList"/>
    <dgm:cxn modelId="{99DACE94-D7FF-40A5-9587-D96679641C12}" type="presParOf" srcId="{F179BEC1-77D3-4484-B619-0ABEDF9FF5EA}" destId="{2D781447-9755-486E-9F58-AFCDA078F775}" srcOrd="1" destOrd="0" presId="urn:diagrams.loki3.com/VaryingWidthList"/>
    <dgm:cxn modelId="{8EAEF152-698A-4E22-BB2D-937E220015E9}" type="presParOf" srcId="{F179BEC1-77D3-4484-B619-0ABEDF9FF5EA}" destId="{2BFFF7B0-BE3E-4D25-9320-A11FA4575035}" srcOrd="2" destOrd="0" presId="urn:diagrams.loki3.com/VaryingWidthList"/>
    <dgm:cxn modelId="{0F88CEC4-3674-49D4-AD1C-4421B4B1E668}" type="presParOf" srcId="{F179BEC1-77D3-4484-B619-0ABEDF9FF5EA}" destId="{F9C3F072-25A7-45B4-B5AE-42755C7260AD}" srcOrd="3" destOrd="0" presId="urn:diagrams.loki3.com/VaryingWidthList"/>
    <dgm:cxn modelId="{C91DD8BE-02A8-4402-9A4B-C0C1FB43618B}" type="presParOf" srcId="{F179BEC1-77D3-4484-B619-0ABEDF9FF5EA}" destId="{161A674A-BBB9-4233-B33B-AD08213C2CB2}" srcOrd="4" destOrd="0" presId="urn:diagrams.loki3.com/VaryingWidthList"/>
    <dgm:cxn modelId="{CE31A711-8F0D-4739-905E-0664B6B8DC96}" type="presParOf" srcId="{F179BEC1-77D3-4484-B619-0ABEDF9FF5EA}" destId="{00A2CC28-5793-47EF-9F9B-AD40849CE780}" srcOrd="5" destOrd="0" presId="urn:diagrams.loki3.com/VaryingWidthList"/>
    <dgm:cxn modelId="{FB830F91-5FF3-414C-A0B7-EF5764DB7248}" type="presParOf" srcId="{F179BEC1-77D3-4484-B619-0ABEDF9FF5EA}" destId="{96D073DE-02C0-4977-A727-F54FF95FD547}" srcOrd="6" destOrd="0" presId="urn:diagrams.loki3.com/VaryingWidthList"/>
    <dgm:cxn modelId="{B4B28A07-6F81-43FC-88C3-CD9EFAACA26D}" type="presParOf" srcId="{F179BEC1-77D3-4484-B619-0ABEDF9FF5EA}" destId="{1734FA52-AD79-49AF-B69F-81AE90FA0A9C}" srcOrd="7" destOrd="0" presId="urn:diagrams.loki3.com/VaryingWidthList"/>
    <dgm:cxn modelId="{8B9E4FAC-7AF2-4C06-A463-B4779B31DC53}" type="presParOf" srcId="{F179BEC1-77D3-4484-B619-0ABEDF9FF5EA}" destId="{5379FA6E-B72A-4909-A48E-8FB5ACFC236D}" srcOrd="8" destOrd="0" presId="urn:diagrams.loki3.com/VaryingWidthList"/>
    <dgm:cxn modelId="{3D200108-066B-46E0-97CB-26A64D06BBFF}" type="presParOf" srcId="{F179BEC1-77D3-4484-B619-0ABEDF9FF5EA}" destId="{6A8BE7E2-7057-499E-AF76-87DF60F1880A}" srcOrd="9" destOrd="0" presId="urn:diagrams.loki3.com/VaryingWidthList"/>
    <dgm:cxn modelId="{6944C1A1-A703-43A1-954F-73C2E2CB9AD3}" type="presParOf" srcId="{F179BEC1-77D3-4484-B619-0ABEDF9FF5EA}" destId="{D0C2C85D-5DCD-4FBA-8A73-C71295199592}" srcOrd="10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20CFE0-5BB1-4DC1-A17A-30611361CB8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0EB45B-4FDF-42E6-87F8-0CE3169F5C4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Presentation skills are increasingly important in digital learning and business environments, where clear visual communication is essential</a:t>
          </a:r>
          <a:r>
            <a:rPr lang="en-GB" sz="1800" b="1" dirty="0"/>
            <a:t>.</a:t>
          </a:r>
          <a:endParaRPr lang="en-US" sz="1800" dirty="0"/>
        </a:p>
      </dgm:t>
    </dgm:pt>
    <dgm:pt modelId="{86661F35-4AE7-4170-95A2-82FC3CAD3BA7}" type="parTrans" cxnId="{95BA8FFA-5866-4474-8947-BDD3C7F4820B}">
      <dgm:prSet/>
      <dgm:spPr/>
      <dgm:t>
        <a:bodyPr/>
        <a:lstStyle/>
        <a:p>
          <a:endParaRPr lang="en-US"/>
        </a:p>
      </dgm:t>
    </dgm:pt>
    <dgm:pt modelId="{BA2EED5B-84C0-4108-8E3A-634560695294}" type="sibTrans" cxnId="{95BA8FFA-5866-4474-8947-BDD3C7F4820B}">
      <dgm:prSet/>
      <dgm:spPr/>
      <dgm:t>
        <a:bodyPr/>
        <a:lstStyle/>
        <a:p>
          <a:endParaRPr lang="en-US"/>
        </a:p>
      </dgm:t>
    </dgm:pt>
    <dgm:pt modelId="{35E27D3C-4EF2-41CE-ACA0-82355D74D7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we created a five slide PowerPoint presentation to develop our confidence with the software. This made me more confident with using PowerPoint.</a:t>
          </a:r>
          <a:endParaRPr lang="en-US" sz="2000" dirty="0"/>
        </a:p>
      </dgm:t>
    </dgm:pt>
    <dgm:pt modelId="{AA6E41C5-EC62-4360-BA98-975C6C9EFC1D}" type="parTrans" cxnId="{FC58CC40-0DA4-4BB2-837E-408BF7CE6F56}">
      <dgm:prSet/>
      <dgm:spPr/>
      <dgm:t>
        <a:bodyPr/>
        <a:lstStyle/>
        <a:p>
          <a:endParaRPr lang="en-US"/>
        </a:p>
      </dgm:t>
    </dgm:pt>
    <dgm:pt modelId="{AC555D01-F35A-49A4-AC48-8F6FC5BE683B}" type="sibTrans" cxnId="{FC58CC40-0DA4-4BB2-837E-408BF7CE6F56}">
      <dgm:prSet/>
      <dgm:spPr/>
      <dgm:t>
        <a:bodyPr/>
        <a:lstStyle/>
        <a:p>
          <a:endParaRPr lang="en-US"/>
        </a:p>
      </dgm:t>
    </dgm:pt>
    <dgm:pt modelId="{A8B6B3A9-CD2B-43FD-AF82-34D3760B9826}" type="pres">
      <dgm:prSet presAssocID="{2720CFE0-5BB1-4DC1-A17A-30611361CB8A}" presName="root" presStyleCnt="0">
        <dgm:presLayoutVars>
          <dgm:dir/>
          <dgm:resizeHandles val="exact"/>
        </dgm:presLayoutVars>
      </dgm:prSet>
      <dgm:spPr/>
    </dgm:pt>
    <dgm:pt modelId="{4A68DF15-C153-4E38-9F3D-1263EE497B68}" type="pres">
      <dgm:prSet presAssocID="{490EB45B-4FDF-42E6-87F8-0CE3169F5C4B}" presName="compNode" presStyleCnt="0"/>
      <dgm:spPr/>
    </dgm:pt>
    <dgm:pt modelId="{F34A2F01-4ABC-4F9C-9839-E95AE5BE2273}" type="pres">
      <dgm:prSet presAssocID="{490EB45B-4FDF-42E6-87F8-0CE3169F5C4B}" presName="bgRect" presStyleLbl="bgShp" presStyleIdx="0" presStyleCnt="2" custLinFactNeighborX="1600" custLinFactNeighborY="2602"/>
      <dgm:spPr/>
    </dgm:pt>
    <dgm:pt modelId="{7662CAD3-9136-4C1C-8B5F-BF5966D8830A}" type="pres">
      <dgm:prSet presAssocID="{490EB45B-4FDF-42E6-87F8-0CE3169F5C4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7127899-9D19-4DE7-8A2D-576F26424F51}" type="pres">
      <dgm:prSet presAssocID="{490EB45B-4FDF-42E6-87F8-0CE3169F5C4B}" presName="spaceRect" presStyleCnt="0"/>
      <dgm:spPr/>
    </dgm:pt>
    <dgm:pt modelId="{8651E1C8-708A-4256-94ED-3B97B8F3AAF8}" type="pres">
      <dgm:prSet presAssocID="{490EB45B-4FDF-42E6-87F8-0CE3169F5C4B}" presName="parTx" presStyleLbl="revTx" presStyleIdx="0" presStyleCnt="2" custLinFactNeighborX="175" custLinFactNeighborY="-3489">
        <dgm:presLayoutVars>
          <dgm:chMax val="0"/>
          <dgm:chPref val="0"/>
        </dgm:presLayoutVars>
      </dgm:prSet>
      <dgm:spPr/>
    </dgm:pt>
    <dgm:pt modelId="{77872D35-6D0F-4559-81F8-839AE986B72B}" type="pres">
      <dgm:prSet presAssocID="{BA2EED5B-84C0-4108-8E3A-634560695294}" presName="sibTrans" presStyleCnt="0"/>
      <dgm:spPr/>
    </dgm:pt>
    <dgm:pt modelId="{FCE7254D-C84D-43F3-8980-8657DFB3DD0D}" type="pres">
      <dgm:prSet presAssocID="{35E27D3C-4EF2-41CE-ACA0-82355D74D711}" presName="compNode" presStyleCnt="0"/>
      <dgm:spPr/>
    </dgm:pt>
    <dgm:pt modelId="{EA89A194-62B9-4847-B843-1EE26C2F5F23}" type="pres">
      <dgm:prSet presAssocID="{35E27D3C-4EF2-41CE-ACA0-82355D74D711}" presName="bgRect" presStyleLbl="bgShp" presStyleIdx="1" presStyleCnt="2"/>
      <dgm:spPr/>
    </dgm:pt>
    <dgm:pt modelId="{A1F9595B-EE81-4411-9C72-82E4630ECD28}" type="pres">
      <dgm:prSet presAssocID="{35E27D3C-4EF2-41CE-ACA0-82355D74D71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67CBD11-5DFB-4E7A-BB78-62017117D404}" type="pres">
      <dgm:prSet presAssocID="{35E27D3C-4EF2-41CE-ACA0-82355D74D711}" presName="spaceRect" presStyleCnt="0"/>
      <dgm:spPr/>
    </dgm:pt>
    <dgm:pt modelId="{843F7753-4E7F-4217-AEAC-E7770F469E00}" type="pres">
      <dgm:prSet presAssocID="{35E27D3C-4EF2-41CE-ACA0-82355D74D71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C58CC40-0DA4-4BB2-837E-408BF7CE6F56}" srcId="{2720CFE0-5BB1-4DC1-A17A-30611361CB8A}" destId="{35E27D3C-4EF2-41CE-ACA0-82355D74D711}" srcOrd="1" destOrd="0" parTransId="{AA6E41C5-EC62-4360-BA98-975C6C9EFC1D}" sibTransId="{AC555D01-F35A-49A4-AC48-8F6FC5BE683B}"/>
    <dgm:cxn modelId="{EC526753-99B9-4CF4-8719-E5C8B785EF5C}" type="presOf" srcId="{490EB45B-4FDF-42E6-87F8-0CE3169F5C4B}" destId="{8651E1C8-708A-4256-94ED-3B97B8F3AAF8}" srcOrd="0" destOrd="0" presId="urn:microsoft.com/office/officeart/2018/2/layout/IconVerticalSolidList"/>
    <dgm:cxn modelId="{85C858B6-9EC0-410B-BC75-2B72C31D9FA8}" type="presOf" srcId="{35E27D3C-4EF2-41CE-ACA0-82355D74D711}" destId="{843F7753-4E7F-4217-AEAC-E7770F469E00}" srcOrd="0" destOrd="0" presId="urn:microsoft.com/office/officeart/2018/2/layout/IconVerticalSolidList"/>
    <dgm:cxn modelId="{2D9145B7-2789-4615-84A3-CA215F2C4F20}" type="presOf" srcId="{2720CFE0-5BB1-4DC1-A17A-30611361CB8A}" destId="{A8B6B3A9-CD2B-43FD-AF82-34D3760B9826}" srcOrd="0" destOrd="0" presId="urn:microsoft.com/office/officeart/2018/2/layout/IconVerticalSolidList"/>
    <dgm:cxn modelId="{95BA8FFA-5866-4474-8947-BDD3C7F4820B}" srcId="{2720CFE0-5BB1-4DC1-A17A-30611361CB8A}" destId="{490EB45B-4FDF-42E6-87F8-0CE3169F5C4B}" srcOrd="0" destOrd="0" parTransId="{86661F35-4AE7-4170-95A2-82FC3CAD3BA7}" sibTransId="{BA2EED5B-84C0-4108-8E3A-634560695294}"/>
    <dgm:cxn modelId="{A0F49CAF-7A4A-4700-A5B9-95F2232309C0}" type="presParOf" srcId="{A8B6B3A9-CD2B-43FD-AF82-34D3760B9826}" destId="{4A68DF15-C153-4E38-9F3D-1263EE497B68}" srcOrd="0" destOrd="0" presId="urn:microsoft.com/office/officeart/2018/2/layout/IconVerticalSolidList"/>
    <dgm:cxn modelId="{AA72EAA2-F891-4C18-BDDE-E8747A7C45FD}" type="presParOf" srcId="{4A68DF15-C153-4E38-9F3D-1263EE497B68}" destId="{F34A2F01-4ABC-4F9C-9839-E95AE5BE2273}" srcOrd="0" destOrd="0" presId="urn:microsoft.com/office/officeart/2018/2/layout/IconVerticalSolidList"/>
    <dgm:cxn modelId="{97CAB040-A8E9-42B2-83A8-FE9409A7D45B}" type="presParOf" srcId="{4A68DF15-C153-4E38-9F3D-1263EE497B68}" destId="{7662CAD3-9136-4C1C-8B5F-BF5966D8830A}" srcOrd="1" destOrd="0" presId="urn:microsoft.com/office/officeart/2018/2/layout/IconVerticalSolidList"/>
    <dgm:cxn modelId="{569EE0C4-EDE6-43D7-AB20-5D47A69D3373}" type="presParOf" srcId="{4A68DF15-C153-4E38-9F3D-1263EE497B68}" destId="{67127899-9D19-4DE7-8A2D-576F26424F51}" srcOrd="2" destOrd="0" presId="urn:microsoft.com/office/officeart/2018/2/layout/IconVerticalSolidList"/>
    <dgm:cxn modelId="{6A887403-8AF4-4E52-8C29-560E48942FDA}" type="presParOf" srcId="{4A68DF15-C153-4E38-9F3D-1263EE497B68}" destId="{8651E1C8-708A-4256-94ED-3B97B8F3AAF8}" srcOrd="3" destOrd="0" presId="urn:microsoft.com/office/officeart/2018/2/layout/IconVerticalSolidList"/>
    <dgm:cxn modelId="{F8296502-0E66-413C-BAE6-2CC278B0C62A}" type="presParOf" srcId="{A8B6B3A9-CD2B-43FD-AF82-34D3760B9826}" destId="{77872D35-6D0F-4559-81F8-839AE986B72B}" srcOrd="1" destOrd="0" presId="urn:microsoft.com/office/officeart/2018/2/layout/IconVerticalSolidList"/>
    <dgm:cxn modelId="{CCAAC742-350C-4AC6-B26B-0D3CEC5BC5F7}" type="presParOf" srcId="{A8B6B3A9-CD2B-43FD-AF82-34D3760B9826}" destId="{FCE7254D-C84D-43F3-8980-8657DFB3DD0D}" srcOrd="2" destOrd="0" presId="urn:microsoft.com/office/officeart/2018/2/layout/IconVerticalSolidList"/>
    <dgm:cxn modelId="{C535E3BB-0F38-4166-A514-736F9D100085}" type="presParOf" srcId="{FCE7254D-C84D-43F3-8980-8657DFB3DD0D}" destId="{EA89A194-62B9-4847-B843-1EE26C2F5F23}" srcOrd="0" destOrd="0" presId="urn:microsoft.com/office/officeart/2018/2/layout/IconVerticalSolidList"/>
    <dgm:cxn modelId="{7027A24F-4A50-468E-9543-FA165CAC0CB6}" type="presParOf" srcId="{FCE7254D-C84D-43F3-8980-8657DFB3DD0D}" destId="{A1F9595B-EE81-4411-9C72-82E4630ECD28}" srcOrd="1" destOrd="0" presId="urn:microsoft.com/office/officeart/2018/2/layout/IconVerticalSolidList"/>
    <dgm:cxn modelId="{006FE297-9551-41EA-9124-9E895E6AE7C4}" type="presParOf" srcId="{FCE7254D-C84D-43F3-8980-8657DFB3DD0D}" destId="{B67CBD11-5DFB-4E7A-BB78-62017117D404}" srcOrd="2" destOrd="0" presId="urn:microsoft.com/office/officeart/2018/2/layout/IconVerticalSolidList"/>
    <dgm:cxn modelId="{311BAC8B-A0F0-4A18-88F6-13B386855B90}" type="presParOf" srcId="{FCE7254D-C84D-43F3-8980-8657DFB3DD0D}" destId="{843F7753-4E7F-4217-AEAC-E7770F469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0317A3-4A5D-4B50-B427-A973A44E38B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FA5DBC-455B-4D85-BEF2-3CD1CB53F53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i="1" u="sng" dirty="0">
              <a:latin typeface="Bradley Hand ITC" panose="03070402050302030203" pitchFamily="66" charset="0"/>
            </a:rPr>
            <a:t>Microsoft Excel is primarily used for-</a:t>
          </a:r>
          <a:endParaRPr lang="en-US" sz="2400" u="sng" dirty="0">
            <a:latin typeface="Bradley Hand ITC" panose="03070402050302030203" pitchFamily="66" charset="0"/>
          </a:endParaRPr>
        </a:p>
      </dgm:t>
    </dgm:pt>
    <dgm:pt modelId="{564F7C86-E4DF-4E68-9BEC-1F61628B1E67}" type="parTrans" cxnId="{BAF786B7-8301-428D-8365-0B613830B7B9}">
      <dgm:prSet/>
      <dgm:spPr/>
      <dgm:t>
        <a:bodyPr/>
        <a:lstStyle/>
        <a:p>
          <a:endParaRPr lang="en-US"/>
        </a:p>
      </dgm:t>
    </dgm:pt>
    <dgm:pt modelId="{4644417A-54A0-40ED-9C5F-D78C4B9E685A}" type="sibTrans" cxnId="{BAF786B7-8301-428D-8365-0B613830B7B9}">
      <dgm:prSet/>
      <dgm:spPr/>
      <dgm:t>
        <a:bodyPr/>
        <a:lstStyle/>
        <a:p>
          <a:endParaRPr lang="en-US"/>
        </a:p>
      </dgm:t>
    </dgm:pt>
    <dgm:pt modelId="{B47AE634-CE2F-4167-843D-8AFFE008C1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>
              <a:latin typeface="Bradley Hand ITC" panose="03070402050302030203" pitchFamily="66" charset="0"/>
            </a:rPr>
            <a:t>organizing, </a:t>
          </a:r>
          <a:endParaRPr lang="en-US" dirty="0">
            <a:latin typeface="Bradley Hand ITC" panose="03070402050302030203" pitchFamily="66" charset="0"/>
          </a:endParaRPr>
        </a:p>
      </dgm:t>
    </dgm:pt>
    <dgm:pt modelId="{106E9245-96AB-413D-B4C2-E32719252C6A}" type="parTrans" cxnId="{1FE28E82-5EE2-42A3-BB30-6193A926AD66}">
      <dgm:prSet/>
      <dgm:spPr/>
      <dgm:t>
        <a:bodyPr/>
        <a:lstStyle/>
        <a:p>
          <a:endParaRPr lang="en-US"/>
        </a:p>
      </dgm:t>
    </dgm:pt>
    <dgm:pt modelId="{FC614E89-022E-4732-949D-2E390D08A0CF}" type="sibTrans" cxnId="{1FE28E82-5EE2-42A3-BB30-6193A926AD66}">
      <dgm:prSet/>
      <dgm:spPr/>
      <dgm:t>
        <a:bodyPr/>
        <a:lstStyle/>
        <a:p>
          <a:endParaRPr lang="en-US"/>
        </a:p>
      </dgm:t>
    </dgm:pt>
    <dgm:pt modelId="{C07F5784-6CD8-4340-B130-1E816CE5B3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1" dirty="0">
              <a:latin typeface="Bradley Hand ITC" panose="03070402050302030203" pitchFamily="66" charset="0"/>
            </a:rPr>
            <a:t>analysing,</a:t>
          </a:r>
          <a:endParaRPr lang="en-US" sz="2000" dirty="0">
            <a:latin typeface="Bradley Hand ITC" panose="03070402050302030203" pitchFamily="66" charset="0"/>
          </a:endParaRPr>
        </a:p>
      </dgm:t>
    </dgm:pt>
    <dgm:pt modelId="{DD9B6331-4C24-4CEC-9CDF-8EC397EF7FFB}" type="parTrans" cxnId="{FAB07C56-E652-4E67-AA3D-B220444863F0}">
      <dgm:prSet/>
      <dgm:spPr/>
      <dgm:t>
        <a:bodyPr/>
        <a:lstStyle/>
        <a:p>
          <a:endParaRPr lang="en-US"/>
        </a:p>
      </dgm:t>
    </dgm:pt>
    <dgm:pt modelId="{6A4ECB3A-34C1-45A1-B205-BF4B5AB97FCC}" type="sibTrans" cxnId="{FAB07C56-E652-4E67-AA3D-B220444863F0}">
      <dgm:prSet/>
      <dgm:spPr/>
      <dgm:t>
        <a:bodyPr/>
        <a:lstStyle/>
        <a:p>
          <a:endParaRPr lang="en-US"/>
        </a:p>
      </dgm:t>
    </dgm:pt>
    <dgm:pt modelId="{3E9F35A9-66BA-4BB7-BA6D-530B763C3B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i="1" dirty="0">
              <a:latin typeface="Bradley Hand ITC" panose="03070402050302030203" pitchFamily="66" charset="0"/>
            </a:rPr>
            <a:t>calculating, </a:t>
          </a:r>
          <a:endParaRPr lang="en-US" sz="2400" dirty="0">
            <a:latin typeface="Bradley Hand ITC" panose="03070402050302030203" pitchFamily="66" charset="0"/>
          </a:endParaRPr>
        </a:p>
      </dgm:t>
    </dgm:pt>
    <dgm:pt modelId="{DF2C4481-0825-4A32-9354-E63D10208D62}" type="parTrans" cxnId="{9FD341F2-DFEA-4C6B-B095-57B25E421924}">
      <dgm:prSet/>
      <dgm:spPr/>
      <dgm:t>
        <a:bodyPr/>
        <a:lstStyle/>
        <a:p>
          <a:endParaRPr lang="en-US"/>
        </a:p>
      </dgm:t>
    </dgm:pt>
    <dgm:pt modelId="{64DCEB80-F5C5-43E9-B47D-6EB6B8641E48}" type="sibTrans" cxnId="{9FD341F2-DFEA-4C6B-B095-57B25E421924}">
      <dgm:prSet/>
      <dgm:spPr/>
      <dgm:t>
        <a:bodyPr/>
        <a:lstStyle/>
        <a:p>
          <a:endParaRPr lang="en-US"/>
        </a:p>
      </dgm:t>
    </dgm:pt>
    <dgm:pt modelId="{0C0E7723-3367-40FA-B581-213E770FB2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1" dirty="0">
              <a:latin typeface="Bradley Hand ITC" panose="03070402050302030203" pitchFamily="66" charset="0"/>
            </a:rPr>
            <a:t>visualizing data in spreadsheets for both personal and professional purposes.</a:t>
          </a:r>
          <a:endParaRPr lang="en-US" sz="2000" dirty="0">
            <a:latin typeface="Bradley Hand ITC" panose="03070402050302030203" pitchFamily="66" charset="0"/>
          </a:endParaRPr>
        </a:p>
      </dgm:t>
    </dgm:pt>
    <dgm:pt modelId="{44F46EA9-133A-4E54-BD11-758D0F7251C5}" type="parTrans" cxnId="{61B2DA26-E049-4449-8376-1BECD6067352}">
      <dgm:prSet/>
      <dgm:spPr/>
      <dgm:t>
        <a:bodyPr/>
        <a:lstStyle/>
        <a:p>
          <a:endParaRPr lang="en-US"/>
        </a:p>
      </dgm:t>
    </dgm:pt>
    <dgm:pt modelId="{4C47E003-F69B-4CBB-B88D-9CA79944AA13}" type="sibTrans" cxnId="{61B2DA26-E049-4449-8376-1BECD6067352}">
      <dgm:prSet/>
      <dgm:spPr/>
      <dgm:t>
        <a:bodyPr/>
        <a:lstStyle/>
        <a:p>
          <a:endParaRPr lang="en-US"/>
        </a:p>
      </dgm:t>
    </dgm:pt>
    <dgm:pt modelId="{675867F5-5B2F-46A0-8C99-66FAF17EC267}" type="pres">
      <dgm:prSet presAssocID="{A10317A3-4A5D-4B50-B427-A973A44E38BA}" presName="root" presStyleCnt="0">
        <dgm:presLayoutVars>
          <dgm:dir/>
          <dgm:resizeHandles val="exact"/>
        </dgm:presLayoutVars>
      </dgm:prSet>
      <dgm:spPr/>
    </dgm:pt>
    <dgm:pt modelId="{A7ABC45A-D18C-42AD-A847-3619BF876E17}" type="pres">
      <dgm:prSet presAssocID="{84FA5DBC-455B-4D85-BEF2-3CD1CB53F53D}" presName="compNode" presStyleCnt="0"/>
      <dgm:spPr/>
    </dgm:pt>
    <dgm:pt modelId="{DAFC13C0-1471-4604-9913-6658FC4E9C7A}" type="pres">
      <dgm:prSet presAssocID="{84FA5DBC-455B-4D85-BEF2-3CD1CB53F53D}" presName="bgRect" presStyleLbl="bgShp" presStyleIdx="0" presStyleCnt="5"/>
      <dgm:spPr/>
    </dgm:pt>
    <dgm:pt modelId="{4A28EF49-101F-47CD-B3C1-EA3F52175BB6}" type="pres">
      <dgm:prSet presAssocID="{84FA5DBC-455B-4D85-BEF2-3CD1CB53F53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9878D3D7-A0B7-4744-A7C3-75EA0D9D5689}" type="pres">
      <dgm:prSet presAssocID="{84FA5DBC-455B-4D85-BEF2-3CD1CB53F53D}" presName="spaceRect" presStyleCnt="0"/>
      <dgm:spPr/>
    </dgm:pt>
    <dgm:pt modelId="{B6E6B7C5-8079-44B8-B962-2702A538C42D}" type="pres">
      <dgm:prSet presAssocID="{84FA5DBC-455B-4D85-BEF2-3CD1CB53F53D}" presName="parTx" presStyleLbl="revTx" presStyleIdx="0" presStyleCnt="5">
        <dgm:presLayoutVars>
          <dgm:chMax val="0"/>
          <dgm:chPref val="0"/>
        </dgm:presLayoutVars>
      </dgm:prSet>
      <dgm:spPr/>
    </dgm:pt>
    <dgm:pt modelId="{E447ABCF-7D38-41DF-BEB0-C98B2791ADA9}" type="pres">
      <dgm:prSet presAssocID="{4644417A-54A0-40ED-9C5F-D78C4B9E685A}" presName="sibTrans" presStyleCnt="0"/>
      <dgm:spPr/>
    </dgm:pt>
    <dgm:pt modelId="{48F9E414-85B0-402E-B1C0-D550D64F6C53}" type="pres">
      <dgm:prSet presAssocID="{B47AE634-CE2F-4167-843D-8AFFE008C175}" presName="compNode" presStyleCnt="0"/>
      <dgm:spPr/>
    </dgm:pt>
    <dgm:pt modelId="{1A52C00D-4C03-476D-AF11-776FBBEF8C51}" type="pres">
      <dgm:prSet presAssocID="{B47AE634-CE2F-4167-843D-8AFFE008C175}" presName="bgRect" presStyleLbl="bgShp" presStyleIdx="1" presStyleCnt="5" custLinFactNeighborX="-1618" custLinFactNeighborY="-32"/>
      <dgm:spPr/>
    </dgm:pt>
    <dgm:pt modelId="{BBF388E7-40B4-4FED-B932-E7F5955D2B15}" type="pres">
      <dgm:prSet presAssocID="{B47AE634-CE2F-4167-843D-8AFFE008C17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EBE86FD-7765-4DB7-8DAE-03715134EE27}" type="pres">
      <dgm:prSet presAssocID="{B47AE634-CE2F-4167-843D-8AFFE008C175}" presName="spaceRect" presStyleCnt="0"/>
      <dgm:spPr/>
    </dgm:pt>
    <dgm:pt modelId="{E6975880-FD7E-49CA-B166-A586EBC2B7A7}" type="pres">
      <dgm:prSet presAssocID="{B47AE634-CE2F-4167-843D-8AFFE008C175}" presName="parTx" presStyleLbl="revTx" presStyleIdx="1" presStyleCnt="5">
        <dgm:presLayoutVars>
          <dgm:chMax val="0"/>
          <dgm:chPref val="0"/>
        </dgm:presLayoutVars>
      </dgm:prSet>
      <dgm:spPr/>
    </dgm:pt>
    <dgm:pt modelId="{B91D2C86-832B-413F-BFCD-18CA22D33C4A}" type="pres">
      <dgm:prSet presAssocID="{FC614E89-022E-4732-949D-2E390D08A0CF}" presName="sibTrans" presStyleCnt="0"/>
      <dgm:spPr/>
    </dgm:pt>
    <dgm:pt modelId="{2513F3EB-855C-40F8-8A3A-B64FE111F5CB}" type="pres">
      <dgm:prSet presAssocID="{C07F5784-6CD8-4340-B130-1E816CE5B337}" presName="compNode" presStyleCnt="0"/>
      <dgm:spPr/>
    </dgm:pt>
    <dgm:pt modelId="{4339EC44-0999-4940-9019-598BB3C0455A}" type="pres">
      <dgm:prSet presAssocID="{C07F5784-6CD8-4340-B130-1E816CE5B337}" presName="bgRect" presStyleLbl="bgShp" presStyleIdx="2" presStyleCnt="5"/>
      <dgm:spPr/>
    </dgm:pt>
    <dgm:pt modelId="{BBB6F8FF-C5EE-4544-BCFA-C182974CA296}" type="pres">
      <dgm:prSet presAssocID="{C07F5784-6CD8-4340-B130-1E816CE5B3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2C1EFBDE-2ECD-48A5-A2C7-190DA1B6CE36}" type="pres">
      <dgm:prSet presAssocID="{C07F5784-6CD8-4340-B130-1E816CE5B337}" presName="spaceRect" presStyleCnt="0"/>
      <dgm:spPr/>
    </dgm:pt>
    <dgm:pt modelId="{3BC60BA6-7764-4425-93A6-76660DF1BA5E}" type="pres">
      <dgm:prSet presAssocID="{C07F5784-6CD8-4340-B130-1E816CE5B337}" presName="parTx" presStyleLbl="revTx" presStyleIdx="2" presStyleCnt="5">
        <dgm:presLayoutVars>
          <dgm:chMax val="0"/>
          <dgm:chPref val="0"/>
        </dgm:presLayoutVars>
      </dgm:prSet>
      <dgm:spPr/>
    </dgm:pt>
    <dgm:pt modelId="{F3E3E3F7-74FA-4D22-8DED-0031793790C0}" type="pres">
      <dgm:prSet presAssocID="{6A4ECB3A-34C1-45A1-B205-BF4B5AB97FCC}" presName="sibTrans" presStyleCnt="0"/>
      <dgm:spPr/>
    </dgm:pt>
    <dgm:pt modelId="{110596C9-EE75-4430-96FE-95E51CC99468}" type="pres">
      <dgm:prSet presAssocID="{3E9F35A9-66BA-4BB7-BA6D-530B763C3B9E}" presName="compNode" presStyleCnt="0"/>
      <dgm:spPr/>
    </dgm:pt>
    <dgm:pt modelId="{9E2721DD-FEFC-43D3-9BB8-AB7D835B04A5}" type="pres">
      <dgm:prSet presAssocID="{3E9F35A9-66BA-4BB7-BA6D-530B763C3B9E}" presName="bgRect" presStyleLbl="bgShp" presStyleIdx="3" presStyleCnt="5" custLinFactNeighborX="-573" custLinFactNeighborY="8325"/>
      <dgm:spPr/>
    </dgm:pt>
    <dgm:pt modelId="{6505453A-A829-47F4-AE7F-0EB0DFCE23C6}" type="pres">
      <dgm:prSet presAssocID="{3E9F35A9-66BA-4BB7-BA6D-530B763C3B9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F09EF7C2-A6E2-44C5-9F97-B8D6605A99E6}" type="pres">
      <dgm:prSet presAssocID="{3E9F35A9-66BA-4BB7-BA6D-530B763C3B9E}" presName="spaceRect" presStyleCnt="0"/>
      <dgm:spPr/>
    </dgm:pt>
    <dgm:pt modelId="{0A07DEB0-4668-42FE-A0CF-7D924B40E85A}" type="pres">
      <dgm:prSet presAssocID="{3E9F35A9-66BA-4BB7-BA6D-530B763C3B9E}" presName="parTx" presStyleLbl="revTx" presStyleIdx="3" presStyleCnt="5">
        <dgm:presLayoutVars>
          <dgm:chMax val="0"/>
          <dgm:chPref val="0"/>
        </dgm:presLayoutVars>
      </dgm:prSet>
      <dgm:spPr/>
    </dgm:pt>
    <dgm:pt modelId="{A0E1B0D6-17F4-4082-97F0-7307241D62A6}" type="pres">
      <dgm:prSet presAssocID="{64DCEB80-F5C5-43E9-B47D-6EB6B8641E48}" presName="sibTrans" presStyleCnt="0"/>
      <dgm:spPr/>
    </dgm:pt>
    <dgm:pt modelId="{A5D0B141-4C3B-441F-91B5-46535D7B50AE}" type="pres">
      <dgm:prSet presAssocID="{0C0E7723-3367-40FA-B581-213E770FB2FD}" presName="compNode" presStyleCnt="0"/>
      <dgm:spPr/>
    </dgm:pt>
    <dgm:pt modelId="{8F3244C9-517B-49FA-857F-1A4D40F20389}" type="pres">
      <dgm:prSet presAssocID="{0C0E7723-3367-40FA-B581-213E770FB2FD}" presName="bgRect" presStyleLbl="bgShp" presStyleIdx="4" presStyleCnt="5"/>
      <dgm:spPr/>
    </dgm:pt>
    <dgm:pt modelId="{826CBC5D-19B8-418F-9A99-909B845D3B58}" type="pres">
      <dgm:prSet presAssocID="{0C0E7723-3367-40FA-B581-213E770FB2F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8EA09CF-0701-4023-85BC-1F02288EDBEF}" type="pres">
      <dgm:prSet presAssocID="{0C0E7723-3367-40FA-B581-213E770FB2FD}" presName="spaceRect" presStyleCnt="0"/>
      <dgm:spPr/>
    </dgm:pt>
    <dgm:pt modelId="{FE6E2221-B53B-4EA0-874E-BE5D1F3FACD5}" type="pres">
      <dgm:prSet presAssocID="{0C0E7723-3367-40FA-B581-213E770FB2F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1B2DA26-E049-4449-8376-1BECD6067352}" srcId="{A10317A3-4A5D-4B50-B427-A973A44E38BA}" destId="{0C0E7723-3367-40FA-B581-213E770FB2FD}" srcOrd="4" destOrd="0" parTransId="{44F46EA9-133A-4E54-BD11-758D0F7251C5}" sibTransId="{4C47E003-F69B-4CBB-B88D-9CA79944AA13}"/>
    <dgm:cxn modelId="{561B162A-C501-4517-8510-CD7257ECD236}" type="presOf" srcId="{0C0E7723-3367-40FA-B581-213E770FB2FD}" destId="{FE6E2221-B53B-4EA0-874E-BE5D1F3FACD5}" srcOrd="0" destOrd="0" presId="urn:microsoft.com/office/officeart/2018/2/layout/IconVerticalSolidList"/>
    <dgm:cxn modelId="{4C94CD39-8728-4CA8-99F7-A188C8ED6C90}" type="presOf" srcId="{A10317A3-4A5D-4B50-B427-A973A44E38BA}" destId="{675867F5-5B2F-46A0-8C99-66FAF17EC267}" srcOrd="0" destOrd="0" presId="urn:microsoft.com/office/officeart/2018/2/layout/IconVerticalSolidList"/>
    <dgm:cxn modelId="{880AB540-F188-4473-B38B-E03B480C0491}" type="presOf" srcId="{84FA5DBC-455B-4D85-BEF2-3CD1CB53F53D}" destId="{B6E6B7C5-8079-44B8-B962-2702A538C42D}" srcOrd="0" destOrd="0" presId="urn:microsoft.com/office/officeart/2018/2/layout/IconVerticalSolidList"/>
    <dgm:cxn modelId="{98977B4E-91BA-46E0-937D-3C6CD9622B63}" type="presOf" srcId="{B47AE634-CE2F-4167-843D-8AFFE008C175}" destId="{E6975880-FD7E-49CA-B166-A586EBC2B7A7}" srcOrd="0" destOrd="0" presId="urn:microsoft.com/office/officeart/2018/2/layout/IconVerticalSolidList"/>
    <dgm:cxn modelId="{FAB07C56-E652-4E67-AA3D-B220444863F0}" srcId="{A10317A3-4A5D-4B50-B427-A973A44E38BA}" destId="{C07F5784-6CD8-4340-B130-1E816CE5B337}" srcOrd="2" destOrd="0" parTransId="{DD9B6331-4C24-4CEC-9CDF-8EC397EF7FFB}" sibTransId="{6A4ECB3A-34C1-45A1-B205-BF4B5AB97FCC}"/>
    <dgm:cxn modelId="{DACC8176-3DA2-4C56-BF87-76BCF0DCF750}" type="presOf" srcId="{C07F5784-6CD8-4340-B130-1E816CE5B337}" destId="{3BC60BA6-7764-4425-93A6-76660DF1BA5E}" srcOrd="0" destOrd="0" presId="urn:microsoft.com/office/officeart/2018/2/layout/IconVerticalSolidList"/>
    <dgm:cxn modelId="{BF1BD879-6B49-4A7D-988D-48C720DB8210}" type="presOf" srcId="{3E9F35A9-66BA-4BB7-BA6D-530B763C3B9E}" destId="{0A07DEB0-4668-42FE-A0CF-7D924B40E85A}" srcOrd="0" destOrd="0" presId="urn:microsoft.com/office/officeart/2018/2/layout/IconVerticalSolidList"/>
    <dgm:cxn modelId="{1FE28E82-5EE2-42A3-BB30-6193A926AD66}" srcId="{A10317A3-4A5D-4B50-B427-A973A44E38BA}" destId="{B47AE634-CE2F-4167-843D-8AFFE008C175}" srcOrd="1" destOrd="0" parTransId="{106E9245-96AB-413D-B4C2-E32719252C6A}" sibTransId="{FC614E89-022E-4732-949D-2E390D08A0CF}"/>
    <dgm:cxn modelId="{BAF786B7-8301-428D-8365-0B613830B7B9}" srcId="{A10317A3-4A5D-4B50-B427-A973A44E38BA}" destId="{84FA5DBC-455B-4D85-BEF2-3CD1CB53F53D}" srcOrd="0" destOrd="0" parTransId="{564F7C86-E4DF-4E68-9BEC-1F61628B1E67}" sibTransId="{4644417A-54A0-40ED-9C5F-D78C4B9E685A}"/>
    <dgm:cxn modelId="{9FD341F2-DFEA-4C6B-B095-57B25E421924}" srcId="{A10317A3-4A5D-4B50-B427-A973A44E38BA}" destId="{3E9F35A9-66BA-4BB7-BA6D-530B763C3B9E}" srcOrd="3" destOrd="0" parTransId="{DF2C4481-0825-4A32-9354-E63D10208D62}" sibTransId="{64DCEB80-F5C5-43E9-B47D-6EB6B8641E48}"/>
    <dgm:cxn modelId="{BD74E93A-FBAB-42BA-98D4-2E20C8C48317}" type="presParOf" srcId="{675867F5-5B2F-46A0-8C99-66FAF17EC267}" destId="{A7ABC45A-D18C-42AD-A847-3619BF876E17}" srcOrd="0" destOrd="0" presId="urn:microsoft.com/office/officeart/2018/2/layout/IconVerticalSolidList"/>
    <dgm:cxn modelId="{DA722CF6-8FD9-4ED4-98D4-ACC55D66F5FC}" type="presParOf" srcId="{A7ABC45A-D18C-42AD-A847-3619BF876E17}" destId="{DAFC13C0-1471-4604-9913-6658FC4E9C7A}" srcOrd="0" destOrd="0" presId="urn:microsoft.com/office/officeart/2018/2/layout/IconVerticalSolidList"/>
    <dgm:cxn modelId="{428E284D-CDB1-49EC-B24C-C5D5513986E1}" type="presParOf" srcId="{A7ABC45A-D18C-42AD-A847-3619BF876E17}" destId="{4A28EF49-101F-47CD-B3C1-EA3F52175BB6}" srcOrd="1" destOrd="0" presId="urn:microsoft.com/office/officeart/2018/2/layout/IconVerticalSolidList"/>
    <dgm:cxn modelId="{DDCABD57-BB63-417B-BAF5-F83D456B83FC}" type="presParOf" srcId="{A7ABC45A-D18C-42AD-A847-3619BF876E17}" destId="{9878D3D7-A0B7-4744-A7C3-75EA0D9D5689}" srcOrd="2" destOrd="0" presId="urn:microsoft.com/office/officeart/2018/2/layout/IconVerticalSolidList"/>
    <dgm:cxn modelId="{958721B9-CD66-452E-8B84-A5E9CC48EBA5}" type="presParOf" srcId="{A7ABC45A-D18C-42AD-A847-3619BF876E17}" destId="{B6E6B7C5-8079-44B8-B962-2702A538C42D}" srcOrd="3" destOrd="0" presId="urn:microsoft.com/office/officeart/2018/2/layout/IconVerticalSolidList"/>
    <dgm:cxn modelId="{71655713-B421-4A42-9AEB-7FBC9C190BCB}" type="presParOf" srcId="{675867F5-5B2F-46A0-8C99-66FAF17EC267}" destId="{E447ABCF-7D38-41DF-BEB0-C98B2791ADA9}" srcOrd="1" destOrd="0" presId="urn:microsoft.com/office/officeart/2018/2/layout/IconVerticalSolidList"/>
    <dgm:cxn modelId="{96E74038-6D14-4FB0-8F51-DD4A05B4536E}" type="presParOf" srcId="{675867F5-5B2F-46A0-8C99-66FAF17EC267}" destId="{48F9E414-85B0-402E-B1C0-D550D64F6C53}" srcOrd="2" destOrd="0" presId="urn:microsoft.com/office/officeart/2018/2/layout/IconVerticalSolidList"/>
    <dgm:cxn modelId="{0CCFA418-0543-47AF-A107-375A3ED4753E}" type="presParOf" srcId="{48F9E414-85B0-402E-B1C0-D550D64F6C53}" destId="{1A52C00D-4C03-476D-AF11-776FBBEF8C51}" srcOrd="0" destOrd="0" presId="urn:microsoft.com/office/officeart/2018/2/layout/IconVerticalSolidList"/>
    <dgm:cxn modelId="{7A7F2547-E141-4B2A-9247-608CBE7B80D3}" type="presParOf" srcId="{48F9E414-85B0-402E-B1C0-D550D64F6C53}" destId="{BBF388E7-40B4-4FED-B932-E7F5955D2B15}" srcOrd="1" destOrd="0" presId="urn:microsoft.com/office/officeart/2018/2/layout/IconVerticalSolidList"/>
    <dgm:cxn modelId="{E6A82251-4E78-4D88-B459-6614FAC1264C}" type="presParOf" srcId="{48F9E414-85B0-402E-B1C0-D550D64F6C53}" destId="{AEBE86FD-7765-4DB7-8DAE-03715134EE27}" srcOrd="2" destOrd="0" presId="urn:microsoft.com/office/officeart/2018/2/layout/IconVerticalSolidList"/>
    <dgm:cxn modelId="{1318D1F3-4099-4DB2-8E75-0DA47BABF366}" type="presParOf" srcId="{48F9E414-85B0-402E-B1C0-D550D64F6C53}" destId="{E6975880-FD7E-49CA-B166-A586EBC2B7A7}" srcOrd="3" destOrd="0" presId="urn:microsoft.com/office/officeart/2018/2/layout/IconVerticalSolidList"/>
    <dgm:cxn modelId="{2C0CA730-CEC5-4B7D-8453-EC12E3B79D3B}" type="presParOf" srcId="{675867F5-5B2F-46A0-8C99-66FAF17EC267}" destId="{B91D2C86-832B-413F-BFCD-18CA22D33C4A}" srcOrd="3" destOrd="0" presId="urn:microsoft.com/office/officeart/2018/2/layout/IconVerticalSolidList"/>
    <dgm:cxn modelId="{662B8EBA-768F-4BAE-9913-3FC7A17F43CF}" type="presParOf" srcId="{675867F5-5B2F-46A0-8C99-66FAF17EC267}" destId="{2513F3EB-855C-40F8-8A3A-B64FE111F5CB}" srcOrd="4" destOrd="0" presId="urn:microsoft.com/office/officeart/2018/2/layout/IconVerticalSolidList"/>
    <dgm:cxn modelId="{69AE1993-A972-437A-A4B6-1B3E644BD051}" type="presParOf" srcId="{2513F3EB-855C-40F8-8A3A-B64FE111F5CB}" destId="{4339EC44-0999-4940-9019-598BB3C0455A}" srcOrd="0" destOrd="0" presId="urn:microsoft.com/office/officeart/2018/2/layout/IconVerticalSolidList"/>
    <dgm:cxn modelId="{125F5DA6-C824-43F2-981A-572A6BF99362}" type="presParOf" srcId="{2513F3EB-855C-40F8-8A3A-B64FE111F5CB}" destId="{BBB6F8FF-C5EE-4544-BCFA-C182974CA296}" srcOrd="1" destOrd="0" presId="urn:microsoft.com/office/officeart/2018/2/layout/IconVerticalSolidList"/>
    <dgm:cxn modelId="{4CB58460-2A9C-4DEF-9333-ABB3395BA476}" type="presParOf" srcId="{2513F3EB-855C-40F8-8A3A-B64FE111F5CB}" destId="{2C1EFBDE-2ECD-48A5-A2C7-190DA1B6CE36}" srcOrd="2" destOrd="0" presId="urn:microsoft.com/office/officeart/2018/2/layout/IconVerticalSolidList"/>
    <dgm:cxn modelId="{C926F3B2-1437-4A35-8CA9-47C3AA2175EF}" type="presParOf" srcId="{2513F3EB-855C-40F8-8A3A-B64FE111F5CB}" destId="{3BC60BA6-7764-4425-93A6-76660DF1BA5E}" srcOrd="3" destOrd="0" presId="urn:microsoft.com/office/officeart/2018/2/layout/IconVerticalSolidList"/>
    <dgm:cxn modelId="{447AB4AC-DC97-42F3-9FCB-223AD0629D3C}" type="presParOf" srcId="{675867F5-5B2F-46A0-8C99-66FAF17EC267}" destId="{F3E3E3F7-74FA-4D22-8DED-0031793790C0}" srcOrd="5" destOrd="0" presId="urn:microsoft.com/office/officeart/2018/2/layout/IconVerticalSolidList"/>
    <dgm:cxn modelId="{F95A09AB-B37A-413B-8F5D-A7E6DBF784FB}" type="presParOf" srcId="{675867F5-5B2F-46A0-8C99-66FAF17EC267}" destId="{110596C9-EE75-4430-96FE-95E51CC99468}" srcOrd="6" destOrd="0" presId="urn:microsoft.com/office/officeart/2018/2/layout/IconVerticalSolidList"/>
    <dgm:cxn modelId="{7A28442A-9B3E-481E-B136-DE80EB34F8A0}" type="presParOf" srcId="{110596C9-EE75-4430-96FE-95E51CC99468}" destId="{9E2721DD-FEFC-43D3-9BB8-AB7D835B04A5}" srcOrd="0" destOrd="0" presId="urn:microsoft.com/office/officeart/2018/2/layout/IconVerticalSolidList"/>
    <dgm:cxn modelId="{6A6459C1-1CEB-44B0-ABE3-56B74C0542FD}" type="presParOf" srcId="{110596C9-EE75-4430-96FE-95E51CC99468}" destId="{6505453A-A829-47F4-AE7F-0EB0DFCE23C6}" srcOrd="1" destOrd="0" presId="urn:microsoft.com/office/officeart/2018/2/layout/IconVerticalSolidList"/>
    <dgm:cxn modelId="{5E7AC111-6BBA-4C84-96B5-9EAB8285956E}" type="presParOf" srcId="{110596C9-EE75-4430-96FE-95E51CC99468}" destId="{F09EF7C2-A6E2-44C5-9F97-B8D6605A99E6}" srcOrd="2" destOrd="0" presId="urn:microsoft.com/office/officeart/2018/2/layout/IconVerticalSolidList"/>
    <dgm:cxn modelId="{FB7709D5-7E1C-4DCA-B239-E5E2F582F759}" type="presParOf" srcId="{110596C9-EE75-4430-96FE-95E51CC99468}" destId="{0A07DEB0-4668-42FE-A0CF-7D924B40E85A}" srcOrd="3" destOrd="0" presId="urn:microsoft.com/office/officeart/2018/2/layout/IconVerticalSolidList"/>
    <dgm:cxn modelId="{65AA5B18-C1C6-4AF6-8B8D-3C533514BC90}" type="presParOf" srcId="{675867F5-5B2F-46A0-8C99-66FAF17EC267}" destId="{A0E1B0D6-17F4-4082-97F0-7307241D62A6}" srcOrd="7" destOrd="0" presId="urn:microsoft.com/office/officeart/2018/2/layout/IconVerticalSolidList"/>
    <dgm:cxn modelId="{6A047856-BBA4-495E-8A63-D787CAFB010B}" type="presParOf" srcId="{675867F5-5B2F-46A0-8C99-66FAF17EC267}" destId="{A5D0B141-4C3B-441F-91B5-46535D7B50AE}" srcOrd="8" destOrd="0" presId="urn:microsoft.com/office/officeart/2018/2/layout/IconVerticalSolidList"/>
    <dgm:cxn modelId="{A6DB8F7A-4922-4FB7-97BF-3EE4DDCBAEE9}" type="presParOf" srcId="{A5D0B141-4C3B-441F-91B5-46535D7B50AE}" destId="{8F3244C9-517B-49FA-857F-1A4D40F20389}" srcOrd="0" destOrd="0" presId="urn:microsoft.com/office/officeart/2018/2/layout/IconVerticalSolidList"/>
    <dgm:cxn modelId="{666966CF-0999-4C97-96A8-3225A166E636}" type="presParOf" srcId="{A5D0B141-4C3B-441F-91B5-46535D7B50AE}" destId="{826CBC5D-19B8-418F-9A99-909B845D3B58}" srcOrd="1" destOrd="0" presId="urn:microsoft.com/office/officeart/2018/2/layout/IconVerticalSolidList"/>
    <dgm:cxn modelId="{F83F16D7-4E69-429B-B8B5-D4467FB65A18}" type="presParOf" srcId="{A5D0B141-4C3B-441F-91B5-46535D7B50AE}" destId="{48EA09CF-0701-4023-85BC-1F02288EDBEF}" srcOrd="2" destOrd="0" presId="urn:microsoft.com/office/officeart/2018/2/layout/IconVerticalSolidList"/>
    <dgm:cxn modelId="{1A012253-2BBC-494B-A0B7-5BAB9AC5E62B}" type="presParOf" srcId="{A5D0B141-4C3B-441F-91B5-46535D7B50AE}" destId="{FE6E2221-B53B-4EA0-874E-BE5D1F3FAC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154B7-6041-492C-BB94-AB5CAEF1700C}">
      <dsp:nvSpPr>
        <dsp:cNvPr id="0" name=""/>
        <dsp:cNvSpPr/>
      </dsp:nvSpPr>
      <dsp:spPr>
        <a:xfrm>
          <a:off x="1542154" y="0"/>
          <a:ext cx="229500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latin typeface="Bradley Hand ITC" panose="03070402050302030203" pitchFamily="66" charset="0"/>
            </a:rPr>
            <a:t>Introduction</a:t>
          </a:r>
          <a:endParaRPr lang="en-US" sz="2800" kern="1200" dirty="0">
            <a:latin typeface="Bradley Hand ITC" panose="03070402050302030203" pitchFamily="66" charset="0"/>
          </a:endParaRPr>
        </a:p>
      </dsp:txBody>
      <dsp:txXfrm>
        <a:off x="1542154" y="0"/>
        <a:ext cx="2295000" cy="582874"/>
      </dsp:txXfrm>
    </dsp:sp>
    <dsp:sp modelId="{2BFFF7B0-BE3E-4D25-9320-A11FA4575035}">
      <dsp:nvSpPr>
        <dsp:cNvPr id="0" name=""/>
        <dsp:cNvSpPr/>
      </dsp:nvSpPr>
      <dsp:spPr>
        <a:xfrm>
          <a:off x="1688796" y="614800"/>
          <a:ext cx="141750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latin typeface="Bradley Hand ITC" panose="03070402050302030203" pitchFamily="66" charset="0"/>
            </a:rPr>
            <a:t>outlook</a:t>
          </a:r>
          <a:endParaRPr lang="en-US" sz="2800" kern="1200" dirty="0">
            <a:latin typeface="Bradley Hand ITC" panose="03070402050302030203" pitchFamily="66" charset="0"/>
          </a:endParaRPr>
        </a:p>
      </dsp:txBody>
      <dsp:txXfrm>
        <a:off x="1688796" y="614800"/>
        <a:ext cx="1417500" cy="582874"/>
      </dsp:txXfrm>
    </dsp:sp>
    <dsp:sp modelId="{161A674A-BBB9-4233-B33B-AD08213C2CB2}">
      <dsp:nvSpPr>
        <dsp:cNvPr id="0" name=""/>
        <dsp:cNvSpPr/>
      </dsp:nvSpPr>
      <dsp:spPr>
        <a:xfrm>
          <a:off x="1610046" y="1226818"/>
          <a:ext cx="157500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Bradley Hand ITC" panose="03070402050302030203" pitchFamily="66" charset="0"/>
            </a:rPr>
            <a:t>LinkedIn</a:t>
          </a:r>
          <a:endParaRPr lang="en-US" sz="2700" kern="1200" dirty="0">
            <a:latin typeface="Bradley Hand ITC" panose="03070402050302030203" pitchFamily="66" charset="0"/>
          </a:endParaRPr>
        </a:p>
      </dsp:txBody>
      <dsp:txXfrm>
        <a:off x="1610046" y="1226818"/>
        <a:ext cx="1575000" cy="582874"/>
      </dsp:txXfrm>
    </dsp:sp>
    <dsp:sp modelId="{96D073DE-02C0-4977-A727-F54FF95FD547}">
      <dsp:nvSpPr>
        <dsp:cNvPr id="0" name=""/>
        <dsp:cNvSpPr/>
      </dsp:nvSpPr>
      <dsp:spPr>
        <a:xfrm>
          <a:off x="258601" y="1838836"/>
          <a:ext cx="427789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Bradley Hand ITC" panose="03070402050302030203" pitchFamily="66" charset="0"/>
            </a:rPr>
            <a:t>Microsoft word /Microsoft teams</a:t>
          </a:r>
          <a:endParaRPr lang="en-US" sz="2400" kern="1200" dirty="0">
            <a:latin typeface="Bradley Hand ITC" panose="03070402050302030203" pitchFamily="66" charset="0"/>
          </a:endParaRPr>
        </a:p>
      </dsp:txBody>
      <dsp:txXfrm>
        <a:off x="258601" y="1838836"/>
        <a:ext cx="4277890" cy="582874"/>
      </dsp:txXfrm>
    </dsp:sp>
    <dsp:sp modelId="{5379FA6E-B72A-4909-A48E-8FB5ACFC236D}">
      <dsp:nvSpPr>
        <dsp:cNvPr id="0" name=""/>
        <dsp:cNvSpPr/>
      </dsp:nvSpPr>
      <dsp:spPr>
        <a:xfrm>
          <a:off x="1475046" y="2450854"/>
          <a:ext cx="184500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latin typeface="Bradley Hand ITC" panose="03070402050302030203" pitchFamily="66" charset="0"/>
            </a:rPr>
            <a:t>PowerPoint</a:t>
          </a:r>
          <a:endParaRPr lang="en-US" sz="2900" kern="1200" dirty="0">
            <a:latin typeface="Bradley Hand ITC" panose="03070402050302030203" pitchFamily="66" charset="0"/>
          </a:endParaRPr>
        </a:p>
      </dsp:txBody>
      <dsp:txXfrm>
        <a:off x="1475046" y="2450854"/>
        <a:ext cx="1845000" cy="582874"/>
      </dsp:txXfrm>
    </dsp:sp>
    <dsp:sp modelId="{D0C2C85D-5DCD-4FBA-8A73-C71295199592}">
      <dsp:nvSpPr>
        <dsp:cNvPr id="0" name=""/>
        <dsp:cNvSpPr/>
      </dsp:nvSpPr>
      <dsp:spPr>
        <a:xfrm>
          <a:off x="1936296" y="3062872"/>
          <a:ext cx="922500" cy="5828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Bradley Hand ITC" panose="03070402050302030203" pitchFamily="66" charset="0"/>
            </a:rPr>
            <a:t>Excel</a:t>
          </a:r>
          <a:r>
            <a:rPr lang="en-US" sz="2200" b="1" kern="1200" dirty="0"/>
            <a:t> </a:t>
          </a:r>
          <a:endParaRPr lang="en-US" sz="2200" kern="1200" dirty="0"/>
        </a:p>
      </dsp:txBody>
      <dsp:txXfrm>
        <a:off x="1936296" y="3062872"/>
        <a:ext cx="922500" cy="5828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A2F01-4ABC-4F9C-9839-E95AE5BE2273}">
      <dsp:nvSpPr>
        <dsp:cNvPr id="0" name=""/>
        <dsp:cNvSpPr/>
      </dsp:nvSpPr>
      <dsp:spPr>
        <a:xfrm>
          <a:off x="0" y="303344"/>
          <a:ext cx="7143570" cy="15120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2CAD3-9136-4C1C-8B5F-BF5966D8830A}">
      <dsp:nvSpPr>
        <dsp:cNvPr id="0" name=""/>
        <dsp:cNvSpPr/>
      </dsp:nvSpPr>
      <dsp:spPr>
        <a:xfrm>
          <a:off x="457383" y="604204"/>
          <a:ext cx="831606" cy="831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1E1C8-708A-4256-94ED-3B97B8F3AAF8}">
      <dsp:nvSpPr>
        <dsp:cNvPr id="0" name=""/>
        <dsp:cNvSpPr/>
      </dsp:nvSpPr>
      <dsp:spPr>
        <a:xfrm>
          <a:off x="1746373" y="211247"/>
          <a:ext cx="5397196" cy="1512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1" tIns="160021" rIns="160021" bIns="1600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Presentation skills are increasingly important in digital learning and business environments, where clear visual communication is essential</a:t>
          </a:r>
          <a:r>
            <a:rPr lang="en-GB" sz="1800" b="1" kern="1200" dirty="0"/>
            <a:t>.</a:t>
          </a:r>
          <a:endParaRPr lang="en-US" sz="1800" kern="1200" dirty="0"/>
        </a:p>
      </dsp:txBody>
      <dsp:txXfrm>
        <a:off x="1746373" y="211247"/>
        <a:ext cx="5397196" cy="1512011"/>
      </dsp:txXfrm>
    </dsp:sp>
    <dsp:sp modelId="{EA89A194-62B9-4847-B843-1EE26C2F5F23}">
      <dsp:nvSpPr>
        <dsp:cNvPr id="0" name=""/>
        <dsp:cNvSpPr/>
      </dsp:nvSpPr>
      <dsp:spPr>
        <a:xfrm>
          <a:off x="0" y="2064016"/>
          <a:ext cx="7143570" cy="15120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9595B-EE81-4411-9C72-82E4630ECD28}">
      <dsp:nvSpPr>
        <dsp:cNvPr id="0" name=""/>
        <dsp:cNvSpPr/>
      </dsp:nvSpPr>
      <dsp:spPr>
        <a:xfrm>
          <a:off x="457383" y="2404218"/>
          <a:ext cx="831606" cy="831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3F7753-4E7F-4217-AEAC-E7770F469E00}">
      <dsp:nvSpPr>
        <dsp:cNvPr id="0" name=""/>
        <dsp:cNvSpPr/>
      </dsp:nvSpPr>
      <dsp:spPr>
        <a:xfrm>
          <a:off x="1746373" y="2064016"/>
          <a:ext cx="5397196" cy="1512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1" tIns="160021" rIns="160021" bIns="1600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we created a five slide PowerPoint presentation to develop our confidence with the software. This made me more confident with using PowerPoint.</a:t>
          </a:r>
          <a:endParaRPr lang="en-US" sz="2000" kern="1200" dirty="0"/>
        </a:p>
      </dsp:txBody>
      <dsp:txXfrm>
        <a:off x="1746373" y="2064016"/>
        <a:ext cx="5397196" cy="1512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FC13C0-1471-4604-9913-6658FC4E9C7A}">
      <dsp:nvSpPr>
        <dsp:cNvPr id="0" name=""/>
        <dsp:cNvSpPr/>
      </dsp:nvSpPr>
      <dsp:spPr>
        <a:xfrm>
          <a:off x="0" y="5394"/>
          <a:ext cx="6737633" cy="611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8EF49-101F-47CD-B3C1-EA3F52175BB6}">
      <dsp:nvSpPr>
        <dsp:cNvPr id="0" name=""/>
        <dsp:cNvSpPr/>
      </dsp:nvSpPr>
      <dsp:spPr>
        <a:xfrm>
          <a:off x="184906" y="142927"/>
          <a:ext cx="336521" cy="3361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6B7C5-8079-44B8-B962-2702A538C42D}">
      <dsp:nvSpPr>
        <dsp:cNvPr id="0" name=""/>
        <dsp:cNvSpPr/>
      </dsp:nvSpPr>
      <dsp:spPr>
        <a:xfrm>
          <a:off x="706333" y="5394"/>
          <a:ext cx="5978356" cy="70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800" tIns="74800" rIns="74800" bIns="7480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>
              <a:latin typeface="Bradley Hand ITC" panose="03070402050302030203" pitchFamily="66" charset="0"/>
            </a:rPr>
            <a:t>Microsoft Excel is primarily used for-</a:t>
          </a:r>
          <a:endParaRPr lang="en-US" sz="2400" u="sng" kern="1200" dirty="0">
            <a:latin typeface="Bradley Hand ITC" panose="03070402050302030203" pitchFamily="66" charset="0"/>
          </a:endParaRPr>
        </a:p>
      </dsp:txBody>
      <dsp:txXfrm>
        <a:off x="706333" y="5394"/>
        <a:ext cx="5978356" cy="706768"/>
      </dsp:txXfrm>
    </dsp:sp>
    <dsp:sp modelId="{1A52C00D-4C03-476D-AF11-776FBBEF8C51}">
      <dsp:nvSpPr>
        <dsp:cNvPr id="0" name=""/>
        <dsp:cNvSpPr/>
      </dsp:nvSpPr>
      <dsp:spPr>
        <a:xfrm>
          <a:off x="0" y="888659"/>
          <a:ext cx="6737633" cy="611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388E7-40B4-4FED-B932-E7F5955D2B15}">
      <dsp:nvSpPr>
        <dsp:cNvPr id="0" name=""/>
        <dsp:cNvSpPr/>
      </dsp:nvSpPr>
      <dsp:spPr>
        <a:xfrm>
          <a:off x="184906" y="1026388"/>
          <a:ext cx="336521" cy="3361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75880-FD7E-49CA-B166-A586EBC2B7A7}">
      <dsp:nvSpPr>
        <dsp:cNvPr id="0" name=""/>
        <dsp:cNvSpPr/>
      </dsp:nvSpPr>
      <dsp:spPr>
        <a:xfrm>
          <a:off x="706333" y="888855"/>
          <a:ext cx="5978356" cy="70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800" tIns="74800" rIns="74800" bIns="7480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kern="1200" dirty="0">
              <a:latin typeface="Bradley Hand ITC" panose="03070402050302030203" pitchFamily="66" charset="0"/>
            </a:rPr>
            <a:t>organizing, </a:t>
          </a:r>
          <a:endParaRPr lang="en-US" sz="1900" kern="1200" dirty="0">
            <a:latin typeface="Bradley Hand ITC" panose="03070402050302030203" pitchFamily="66" charset="0"/>
          </a:endParaRPr>
        </a:p>
      </dsp:txBody>
      <dsp:txXfrm>
        <a:off x="706333" y="888855"/>
        <a:ext cx="5978356" cy="706768"/>
      </dsp:txXfrm>
    </dsp:sp>
    <dsp:sp modelId="{4339EC44-0999-4940-9019-598BB3C0455A}">
      <dsp:nvSpPr>
        <dsp:cNvPr id="0" name=""/>
        <dsp:cNvSpPr/>
      </dsp:nvSpPr>
      <dsp:spPr>
        <a:xfrm>
          <a:off x="0" y="1772316"/>
          <a:ext cx="6737633" cy="611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6F8FF-C5EE-4544-BCFA-C182974CA296}">
      <dsp:nvSpPr>
        <dsp:cNvPr id="0" name=""/>
        <dsp:cNvSpPr/>
      </dsp:nvSpPr>
      <dsp:spPr>
        <a:xfrm>
          <a:off x="184906" y="1909849"/>
          <a:ext cx="336521" cy="3361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0BA6-7764-4425-93A6-76660DF1BA5E}">
      <dsp:nvSpPr>
        <dsp:cNvPr id="0" name=""/>
        <dsp:cNvSpPr/>
      </dsp:nvSpPr>
      <dsp:spPr>
        <a:xfrm>
          <a:off x="706333" y="1772316"/>
          <a:ext cx="5978356" cy="70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800" tIns="74800" rIns="74800" bIns="748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latin typeface="Bradley Hand ITC" panose="03070402050302030203" pitchFamily="66" charset="0"/>
            </a:rPr>
            <a:t>analysing,</a:t>
          </a:r>
          <a:endParaRPr lang="en-US" sz="2000" kern="1200" dirty="0">
            <a:latin typeface="Bradley Hand ITC" panose="03070402050302030203" pitchFamily="66" charset="0"/>
          </a:endParaRPr>
        </a:p>
      </dsp:txBody>
      <dsp:txXfrm>
        <a:off x="706333" y="1772316"/>
        <a:ext cx="5978356" cy="706768"/>
      </dsp:txXfrm>
    </dsp:sp>
    <dsp:sp modelId="{9E2721DD-FEFC-43D3-9BB8-AB7D835B04A5}">
      <dsp:nvSpPr>
        <dsp:cNvPr id="0" name=""/>
        <dsp:cNvSpPr/>
      </dsp:nvSpPr>
      <dsp:spPr>
        <a:xfrm>
          <a:off x="0" y="2706665"/>
          <a:ext cx="6737633" cy="611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05453A-A829-47F4-AE7F-0EB0DFCE23C6}">
      <dsp:nvSpPr>
        <dsp:cNvPr id="0" name=""/>
        <dsp:cNvSpPr/>
      </dsp:nvSpPr>
      <dsp:spPr>
        <a:xfrm>
          <a:off x="184906" y="2793311"/>
          <a:ext cx="336521" cy="3361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7DEB0-4668-42FE-A0CF-7D924B40E85A}">
      <dsp:nvSpPr>
        <dsp:cNvPr id="0" name=""/>
        <dsp:cNvSpPr/>
      </dsp:nvSpPr>
      <dsp:spPr>
        <a:xfrm>
          <a:off x="706333" y="2655777"/>
          <a:ext cx="5978356" cy="70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800" tIns="74800" rIns="74800" bIns="7480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kern="1200" dirty="0">
              <a:latin typeface="Bradley Hand ITC" panose="03070402050302030203" pitchFamily="66" charset="0"/>
            </a:rPr>
            <a:t>calculating, </a:t>
          </a:r>
          <a:endParaRPr lang="en-US" sz="2400" kern="1200" dirty="0">
            <a:latin typeface="Bradley Hand ITC" panose="03070402050302030203" pitchFamily="66" charset="0"/>
          </a:endParaRPr>
        </a:p>
      </dsp:txBody>
      <dsp:txXfrm>
        <a:off x="706333" y="2655777"/>
        <a:ext cx="5978356" cy="706768"/>
      </dsp:txXfrm>
    </dsp:sp>
    <dsp:sp modelId="{8F3244C9-517B-49FA-857F-1A4D40F20389}">
      <dsp:nvSpPr>
        <dsp:cNvPr id="0" name=""/>
        <dsp:cNvSpPr/>
      </dsp:nvSpPr>
      <dsp:spPr>
        <a:xfrm>
          <a:off x="0" y="3539238"/>
          <a:ext cx="6737633" cy="611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CBC5D-19B8-418F-9A99-909B845D3B58}">
      <dsp:nvSpPr>
        <dsp:cNvPr id="0" name=""/>
        <dsp:cNvSpPr/>
      </dsp:nvSpPr>
      <dsp:spPr>
        <a:xfrm>
          <a:off x="185086" y="3676772"/>
          <a:ext cx="336521" cy="3361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E2221-B53B-4EA0-874E-BE5D1F3FACD5}">
      <dsp:nvSpPr>
        <dsp:cNvPr id="0" name=""/>
        <dsp:cNvSpPr/>
      </dsp:nvSpPr>
      <dsp:spPr>
        <a:xfrm>
          <a:off x="706695" y="3539238"/>
          <a:ext cx="5920516" cy="70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800" tIns="74800" rIns="74800" bIns="7480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latin typeface="Bradley Hand ITC" panose="03070402050302030203" pitchFamily="66" charset="0"/>
            </a:rPr>
            <a:t>visualizing data in spreadsheets for both personal and professional purposes.</a:t>
          </a:r>
          <a:endParaRPr lang="en-US" sz="2000" kern="1200" dirty="0">
            <a:latin typeface="Bradley Hand ITC" panose="03070402050302030203" pitchFamily="66" charset="0"/>
          </a:endParaRPr>
        </a:p>
      </dsp:txBody>
      <dsp:txXfrm>
        <a:off x="706695" y="3539238"/>
        <a:ext cx="5920516" cy="706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2B61F67-4219-82BD-D357-355AA7591C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4FE2BF-AD88-9811-C6DD-79DABAC5595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DDA53-17BB-4810-91A8-94FE944ADC38}" type="datetimeFigureOut">
              <a:rPr lang="en-US" smtClean="0"/>
              <a:t>3/11/2026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8F7338-476F-59A1-B752-865882DA123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9C2ED2-F5D9-8398-9B1F-9E1D760B07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8BCF56-022D-4E84-9600-36794E4DE2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5058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8D30-F807-4561-A81E-6E077448AA00}" type="datetimeFigureOut">
              <a:rPr lang="en-US" smtClean="0"/>
              <a:t>3/11/2026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2C05A-7A07-4286-AA18-B883C0AF9A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189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507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06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528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55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851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997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896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8173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C05A-7A07-4286-AA18-B883C0AF9A3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743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2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svg"/><Relationship Id="rId7" Type="http://schemas.openxmlformats.org/officeDocument/2006/relationships/image" Target="../media/image7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svg"/><Relationship Id="rId7" Type="http://schemas.openxmlformats.org/officeDocument/2006/relationships/image" Target="../media/image7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svg"/><Relationship Id="rId7" Type="http://schemas.openxmlformats.org/officeDocument/2006/relationships/image" Target="../media/image7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4.svg"/><Relationship Id="rId7" Type="http://schemas.openxmlformats.org/officeDocument/2006/relationships/image" Target="../media/image7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821441"/>
      </p:ext>
    </p:extLst>
  </p:cSld>
  <p:clrMapOvr>
    <a:masterClrMapping/>
  </p:clrMapOvr>
  <p:hf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28BA039-BB39-A101-E9F4-5C8889D12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81000" y="2282879"/>
            <a:ext cx="4269018" cy="3187700"/>
            <a:chOff x="1698171" y="691024"/>
            <a:chExt cx="4269018" cy="3187700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76C9DB18-8AFB-153E-191C-D65D4836E792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4269018" cy="3187700"/>
              <a:chOff x="1466850" y="380320"/>
              <a:chExt cx="4493564" cy="3355370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9C508AF8-D382-81CC-713A-D2F39D043EF1}"/>
                  </a:ext>
                </a:extLst>
              </p:cNvPr>
              <p:cNvSpPr/>
              <p:nvPr userDrawn="1"/>
            </p:nvSpPr>
            <p:spPr>
              <a:xfrm>
                <a:off x="1466850" y="875619"/>
                <a:ext cx="4493564" cy="286007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B7815514-CB18-336C-5F03-C9B968B8226E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4493564" cy="495300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55BD6DD-C2AC-0264-9FF7-5935D52CEA87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6767762E-A653-516F-0820-0D4ECC188068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175D9F39-447B-90B6-FC6E-60F0FE879C5C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46C56606-FDC4-1452-9170-E6EEA6E250F1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549BAAB-F8A2-BC75-5B67-F97CFE0C1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34496" y="731509"/>
            <a:ext cx="6876503" cy="4739070"/>
            <a:chOff x="1698171" y="691024"/>
            <a:chExt cx="6876503" cy="473907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DFE13A1-3585-F0E3-6E23-13908A22FBA1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6876503" cy="4739070"/>
              <a:chOff x="1466850" y="380320"/>
              <a:chExt cx="7238199" cy="4988342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C7BC7DE3-0E51-FA24-CAAE-51C4D9B41000}"/>
                  </a:ext>
                </a:extLst>
              </p:cNvPr>
              <p:cNvSpPr/>
              <p:nvPr userDrawn="1"/>
            </p:nvSpPr>
            <p:spPr>
              <a:xfrm>
                <a:off x="1466850" y="875621"/>
                <a:ext cx="7238199" cy="449304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D55B91BA-DA28-2EB8-45C5-A64E6E0D0CBB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7238199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C2E466D-F8BF-0C14-C2E7-6E0000680B3C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F6B123C7-FC7A-52CA-72D3-EAED97B06667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B850995F-E872-6E9B-CD67-378576365210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9EC1E22A-1BF1-6B4C-9306-023A9874B771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23" name="Graphic 22">
            <a:extLst>
              <a:ext uri="{FF2B5EF4-FFF2-40B4-BE49-F238E27FC236}">
                <a16:creationId xmlns:a16="http://schemas.microsoft.com/office/drawing/2014/main" id="{27D435F2-5DBB-3F29-E073-F12F2D559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15256"/>
          <a:stretch/>
        </p:blipFill>
        <p:spPr>
          <a:xfrm rot="16200000">
            <a:off x="1495710" y="-1028662"/>
            <a:ext cx="2029124" cy="40864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0F501A2-234F-DCFB-25FF-9AABE0DB8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EE845AF-EEE2-30F1-6E36-A2703B88F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Graphic 25">
            <a:extLst>
              <a:ext uri="{FF2B5EF4-FFF2-40B4-BE49-F238E27FC236}">
                <a16:creationId xmlns:a16="http://schemas.microsoft.com/office/drawing/2014/main" id="{0F6F6B37-B12C-25A6-B78C-17C8CA4E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FDF45B5A-B0A9-68FA-A89C-3FC97EEF0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5AD6258C-0450-CC16-B515-90559E0C9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6F172C6-8C75-CBBD-49D1-3CA0DC9EF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21666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432331"/>
      </p:ext>
    </p:extLst>
  </p:cSld>
  <p:clrMapOvr>
    <a:masterClrMapping/>
  </p:clrMapOvr>
  <p:hf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305479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28054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446918"/>
      </p:ext>
    </p:extLst>
  </p:cSld>
  <p:clrMapOvr>
    <a:masterClrMapping/>
  </p:clrMapOvr>
  <p:hf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E4E156-40EF-F844-BF72-53DB5C43A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354C659-0434-3DD5-2FD2-9B8E0C0D8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1BCB9BBF-CCBC-1D2B-62EA-7E62C4705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86734D53-D5C9-E7E5-FEBD-7204FA609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5714C6A9-B834-A017-B6DA-3700EE3E2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9082982-B364-0B8E-D8DA-10BAD3027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25589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646825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593965"/>
      </p:ext>
    </p:extLst>
  </p:cSld>
  <p:clrMapOvr>
    <a:masterClrMapping/>
  </p:clrMapOvr>
  <p:hf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657778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9092834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481314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5275811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181021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439574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99163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27CAC6E-6513-EFEF-80DD-DC09D9C4B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51132" y="1"/>
            <a:ext cx="4040868" cy="2484203"/>
          </a:xfrm>
          <a:custGeom>
            <a:avLst/>
            <a:gdLst>
              <a:gd name="connsiteX0" fmla="*/ 1639501 w 4040868"/>
              <a:gd name="connsiteY0" fmla="*/ 0 h 2484203"/>
              <a:gd name="connsiteX1" fmla="*/ 1927972 w 4040868"/>
              <a:gd name="connsiteY1" fmla="*/ 0 h 2484203"/>
              <a:gd name="connsiteX2" fmla="*/ 1936047 w 4040868"/>
              <a:gd name="connsiteY2" fmla="*/ 69832 h 2484203"/>
              <a:gd name="connsiteX3" fmla="*/ 1871145 w 4040868"/>
              <a:gd name="connsiteY3" fmla="*/ 561938 h 2484203"/>
              <a:gd name="connsiteX4" fmla="*/ 1876589 w 4040868"/>
              <a:gd name="connsiteY4" fmla="*/ 1144624 h 2484203"/>
              <a:gd name="connsiteX5" fmla="*/ 2418931 w 4040868"/>
              <a:gd name="connsiteY5" fmla="*/ 931295 h 2484203"/>
              <a:gd name="connsiteX6" fmla="*/ 3278854 w 4040868"/>
              <a:gd name="connsiteY6" fmla="*/ 718297 h 2484203"/>
              <a:gd name="connsiteX7" fmla="*/ 3403625 w 4040868"/>
              <a:gd name="connsiteY7" fmla="*/ 1595367 h 2484203"/>
              <a:gd name="connsiteX8" fmla="*/ 3409135 w 4040868"/>
              <a:gd name="connsiteY8" fmla="*/ 2178165 h 2484203"/>
              <a:gd name="connsiteX9" fmla="*/ 3951362 w 4040868"/>
              <a:gd name="connsiteY9" fmla="*/ 1964825 h 2484203"/>
              <a:gd name="connsiteX10" fmla="*/ 4040868 w 4040868"/>
              <a:gd name="connsiteY10" fmla="*/ 1907085 h 2484203"/>
              <a:gd name="connsiteX11" fmla="*/ 4040868 w 4040868"/>
              <a:gd name="connsiteY11" fmla="*/ 2245468 h 2484203"/>
              <a:gd name="connsiteX12" fmla="*/ 3897247 w 4040868"/>
              <a:gd name="connsiteY12" fmla="*/ 2338115 h 2484203"/>
              <a:gd name="connsiteX13" fmla="*/ 3250168 w 4040868"/>
              <a:gd name="connsiteY13" fmla="*/ 2413957 h 2484203"/>
              <a:gd name="connsiteX14" fmla="*/ 3125358 w 4040868"/>
              <a:gd name="connsiteY14" fmla="*/ 1536797 h 2484203"/>
              <a:gd name="connsiteX15" fmla="*/ 3119853 w 4040868"/>
              <a:gd name="connsiteY15" fmla="*/ 954065 h 2484203"/>
              <a:gd name="connsiteX16" fmla="*/ 2577517 w 4040868"/>
              <a:gd name="connsiteY16" fmla="*/ 1167400 h 2484203"/>
              <a:gd name="connsiteX17" fmla="*/ 1717591 w 4040868"/>
              <a:gd name="connsiteY17" fmla="*/ 1380395 h 2484203"/>
              <a:gd name="connsiteX18" fmla="*/ 1592853 w 4040868"/>
              <a:gd name="connsiteY18" fmla="*/ 503348 h 2484203"/>
              <a:gd name="connsiteX19" fmla="*/ 1642974 w 4040868"/>
              <a:gd name="connsiteY19" fmla="*/ 8510 h 2484203"/>
              <a:gd name="connsiteX20" fmla="*/ 0 w 4040868"/>
              <a:gd name="connsiteY20" fmla="*/ 0 h 2484203"/>
              <a:gd name="connsiteX21" fmla="*/ 285293 w 4040868"/>
              <a:gd name="connsiteY21" fmla="*/ 0 h 2484203"/>
              <a:gd name="connsiteX22" fmla="*/ 288683 w 4040868"/>
              <a:gd name="connsiteY22" fmla="*/ 23305 h 2484203"/>
              <a:gd name="connsiteX23" fmla="*/ 344260 w 4040868"/>
              <a:gd name="connsiteY23" fmla="*/ 111230 h 2484203"/>
              <a:gd name="connsiteX24" fmla="*/ 728339 w 4040868"/>
              <a:gd name="connsiteY24" fmla="*/ 1794 h 2484203"/>
              <a:gd name="connsiteX25" fmla="*/ 731070 w 4040868"/>
              <a:gd name="connsiteY25" fmla="*/ 0 h 2484203"/>
              <a:gd name="connsiteX26" fmla="*/ 1253365 w 4040868"/>
              <a:gd name="connsiteY26" fmla="*/ 0 h 2484203"/>
              <a:gd name="connsiteX27" fmla="*/ 1203261 w 4040868"/>
              <a:gd name="connsiteY27" fmla="*/ 30014 h 2484203"/>
              <a:gd name="connsiteX28" fmla="*/ 1045098 w 4040868"/>
              <a:gd name="connsiteY28" fmla="*/ 133945 h 2484203"/>
              <a:gd name="connsiteX29" fmla="*/ 185259 w 4040868"/>
              <a:gd name="connsiteY29" fmla="*/ 346999 h 2484203"/>
              <a:gd name="connsiteX30" fmla="*/ 8682 w 4040868"/>
              <a:gd name="connsiteY30" fmla="*/ 75030 h 2484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040868" h="2484203">
                <a:moveTo>
                  <a:pt x="1639501" y="0"/>
                </a:moveTo>
                <a:lnTo>
                  <a:pt x="1927972" y="0"/>
                </a:lnTo>
                <a:lnTo>
                  <a:pt x="1936047" y="69832"/>
                </a:lnTo>
                <a:cubicBezTo>
                  <a:pt x="1941935" y="225592"/>
                  <a:pt x="1905398" y="399199"/>
                  <a:pt x="1871145" y="561938"/>
                </a:cubicBezTo>
                <a:cubicBezTo>
                  <a:pt x="1818675" y="811204"/>
                  <a:pt x="1764412" y="1068972"/>
                  <a:pt x="1876589" y="1144624"/>
                </a:cubicBezTo>
                <a:cubicBezTo>
                  <a:pt x="1988767" y="1220276"/>
                  <a:pt x="2207469" y="1073404"/>
                  <a:pt x="2418931" y="931295"/>
                </a:cubicBezTo>
                <a:cubicBezTo>
                  <a:pt x="2695019" y="745819"/>
                  <a:pt x="3007951" y="535602"/>
                  <a:pt x="3278854" y="718297"/>
                </a:cubicBezTo>
                <a:cubicBezTo>
                  <a:pt x="3549759" y="900994"/>
                  <a:pt x="3472126" y="1269896"/>
                  <a:pt x="3403625" y="1595367"/>
                </a:cubicBezTo>
                <a:cubicBezTo>
                  <a:pt x="3351132" y="1844684"/>
                  <a:pt x="3296911" y="2102481"/>
                  <a:pt x="3409135" y="2178165"/>
                </a:cubicBezTo>
                <a:cubicBezTo>
                  <a:pt x="3521360" y="2253848"/>
                  <a:pt x="3739918" y="2106880"/>
                  <a:pt x="3951362" y="1964825"/>
                </a:cubicBezTo>
                <a:lnTo>
                  <a:pt x="4040868" y="1907085"/>
                </a:lnTo>
                <a:lnTo>
                  <a:pt x="4040868" y="2245468"/>
                </a:lnTo>
                <a:lnTo>
                  <a:pt x="3897247" y="2338115"/>
                </a:lnTo>
                <a:cubicBezTo>
                  <a:pt x="3680078" y="2466935"/>
                  <a:pt x="3453297" y="2550946"/>
                  <a:pt x="3250168" y="2413957"/>
                </a:cubicBezTo>
                <a:cubicBezTo>
                  <a:pt x="2979295" y="2231282"/>
                  <a:pt x="3056854" y="1862273"/>
                  <a:pt x="3125358" y="1536797"/>
                </a:cubicBezTo>
                <a:cubicBezTo>
                  <a:pt x="3177820" y="1287528"/>
                  <a:pt x="3232077" y="1029749"/>
                  <a:pt x="3119853" y="954065"/>
                </a:cubicBezTo>
                <a:cubicBezTo>
                  <a:pt x="3007628" y="878381"/>
                  <a:pt x="2788984" y="1025298"/>
                  <a:pt x="2577517" y="1167400"/>
                </a:cubicBezTo>
                <a:cubicBezTo>
                  <a:pt x="2301431" y="1352887"/>
                  <a:pt x="1988500" y="1563095"/>
                  <a:pt x="1717591" y="1380395"/>
                </a:cubicBezTo>
                <a:cubicBezTo>
                  <a:pt x="1446683" y="1197696"/>
                  <a:pt x="1524354" y="828830"/>
                  <a:pt x="1592853" y="503348"/>
                </a:cubicBezTo>
                <a:cubicBezTo>
                  <a:pt x="1632232" y="316369"/>
                  <a:pt x="1672597" y="124625"/>
                  <a:pt x="1642974" y="8510"/>
                </a:cubicBezTo>
                <a:close/>
                <a:moveTo>
                  <a:pt x="0" y="0"/>
                </a:moveTo>
                <a:lnTo>
                  <a:pt x="285293" y="0"/>
                </a:lnTo>
                <a:lnTo>
                  <a:pt x="288683" y="23305"/>
                </a:lnTo>
                <a:cubicBezTo>
                  <a:pt x="298556" y="62009"/>
                  <a:pt x="316206" y="92310"/>
                  <a:pt x="344260" y="111230"/>
                </a:cubicBezTo>
                <a:cubicBezTo>
                  <a:pt x="428424" y="167989"/>
                  <a:pt x="572407" y="99511"/>
                  <a:pt x="728339" y="1794"/>
                </a:cubicBezTo>
                <a:lnTo>
                  <a:pt x="731070" y="0"/>
                </a:lnTo>
                <a:lnTo>
                  <a:pt x="1253365" y="0"/>
                </a:lnTo>
                <a:lnTo>
                  <a:pt x="1203261" y="30014"/>
                </a:lnTo>
                <a:cubicBezTo>
                  <a:pt x="1151276" y="62590"/>
                  <a:pt x="1097964" y="98419"/>
                  <a:pt x="1045098" y="133945"/>
                </a:cubicBezTo>
                <a:cubicBezTo>
                  <a:pt x="769005" y="319427"/>
                  <a:pt x="456124" y="529669"/>
                  <a:pt x="185259" y="346999"/>
                </a:cubicBezTo>
                <a:cubicBezTo>
                  <a:pt x="83685" y="278498"/>
                  <a:pt x="31110" y="183804"/>
                  <a:pt x="8682" y="7503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50000"/>
            </a:schemeClr>
          </a:solidFill>
          <a:ln w="15939" cap="flat">
            <a:noFill/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39D0D1EA-36A7-6453-1FD4-3D8EDB9E3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0898"/>
          <a:stretch/>
        </p:blipFill>
        <p:spPr>
          <a:xfrm>
            <a:off x="0" y="2536372"/>
            <a:ext cx="2197076" cy="3717471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56C6AF7-C52F-0661-9756-4ACF5F53D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698171" y="691024"/>
            <a:ext cx="8795658" cy="5475954"/>
            <a:chOff x="1698171" y="691024"/>
            <a:chExt cx="8795658" cy="5475954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28E9A7E9-8102-96E8-3AFE-500CB362A1DC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8795658" cy="5475954"/>
              <a:chOff x="1466850" y="380320"/>
              <a:chExt cx="9258300" cy="5763985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053ECDAF-8D46-3B38-8636-403A9D6E1AE5}"/>
                  </a:ext>
                </a:extLst>
              </p:cNvPr>
              <p:cNvSpPr/>
              <p:nvPr userDrawn="1"/>
            </p:nvSpPr>
            <p:spPr>
              <a:xfrm>
                <a:off x="1466850" y="875620"/>
                <a:ext cx="9258300" cy="526868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CF9042C5-541D-EACD-1550-73F521EE58CE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9258300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316982B-45E5-11C7-13E9-FFB7118F3739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BAEAE856-A4AE-737F-5F25-C2D45CCF9350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1869E9B6-7A5C-6135-A347-B48DCD6D4E3A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04D07301-3180-6D7F-A1D1-2011E615007D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839686" y="1209643"/>
            <a:ext cx="8508273" cy="4968000"/>
          </a:xfrm>
        </p:spPr>
        <p:txBody>
          <a:bodyPr anchor="ctr">
            <a:noAutofit/>
          </a:bodyPr>
          <a:lstStyle>
            <a:lvl1pPr algn="ctr">
              <a:defRPr sz="72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8057977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c 45">
            <a:extLst>
              <a:ext uri="{FF2B5EF4-FFF2-40B4-BE49-F238E27FC236}">
                <a16:creationId xmlns:a16="http://schemas.microsoft.com/office/drawing/2014/main" id="{FFDE191C-52DF-6A6D-EC88-18A052FFB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b="37716"/>
          <a:stretch/>
        </p:blipFill>
        <p:spPr>
          <a:xfrm rot="16200000">
            <a:off x="9722190" y="160175"/>
            <a:ext cx="2394401" cy="2545223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6D30DCAC-B495-853F-9921-FBA390186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1140620" y="2616531"/>
            <a:ext cx="2394401" cy="4086444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8CB78A71-D8F9-12A2-1D4E-A2C2E4E15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594100" y="380999"/>
            <a:ext cx="4972050" cy="5475954"/>
            <a:chOff x="1698171" y="691024"/>
            <a:chExt cx="4972050" cy="5475954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D1FCBAB4-0CBD-A738-A058-100C35A0BDF1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4972050" cy="5475954"/>
              <a:chOff x="1466850" y="380320"/>
              <a:chExt cx="5233574" cy="5763985"/>
            </a:xfrm>
          </p:grpSpPr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A67098CE-4555-2BEE-5226-2E2F9EE1D5BB}"/>
                  </a:ext>
                </a:extLst>
              </p:cNvPr>
              <p:cNvSpPr/>
              <p:nvPr userDrawn="1"/>
            </p:nvSpPr>
            <p:spPr>
              <a:xfrm>
                <a:off x="1466850" y="875620"/>
                <a:ext cx="5233574" cy="526868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6A0CBAEB-0BE9-F75E-CB8D-A411C52E889A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5233574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0EDFCBD7-3731-A5D1-BB82-218531D6BA6E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AA6D4634-51B3-BE70-0479-199D811D75F3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B2B1D16B-1A18-4890-4596-F24DD1C0BA94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E98E60AF-0ABD-505A-4D5D-18B025CCA331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A048DF11-5712-A1DF-9E33-2C705AF54B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57068" y="851547"/>
            <a:ext cx="4275364" cy="197963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5FC08F1C-3206-A42D-3BCD-F04FBA78394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47886" y="2831182"/>
            <a:ext cx="4275364" cy="2660213"/>
          </a:xfrm>
        </p:spPr>
        <p:txBody>
          <a:bodyPr tIns="0" bIns="0"/>
          <a:lstStyle>
            <a:lvl1pPr>
              <a:lnSpc>
                <a:spcPct val="150000"/>
              </a:lnSpc>
              <a:defRPr sz="1800"/>
            </a:lvl1pPr>
            <a:lvl2pPr>
              <a:lnSpc>
                <a:spcPct val="150000"/>
              </a:lnSpc>
              <a:defRPr sz="1800"/>
            </a:lvl2pPr>
            <a:lvl3pPr>
              <a:lnSpc>
                <a:spcPct val="150000"/>
              </a:lnSpc>
              <a:defRPr sz="1600"/>
            </a:lvl3pPr>
            <a:lvl4pPr>
              <a:lnSpc>
                <a:spcPct val="150000"/>
              </a:lnSpc>
              <a:defRPr sz="1400"/>
            </a:lvl4pPr>
            <a:lvl5pPr>
              <a:lnSpc>
                <a:spcPct val="150000"/>
              </a:lnSpc>
              <a:defRPr sz="1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19671B5C-5A86-C6A6-2913-1F73F100E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42D9D8C-0E11-E268-D458-EC3BC4FD2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Date Placeholder 3">
            <a:extLst>
              <a:ext uri="{FF2B5EF4-FFF2-40B4-BE49-F238E27FC236}">
                <a16:creationId xmlns:a16="http://schemas.microsoft.com/office/drawing/2014/main" id="{8E4CD02A-FF2F-864A-138B-368FE9BFD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5B0F505A-EE51-9D7A-42EA-2CD2CD432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48" name="Graphic 47">
            <a:extLst>
              <a:ext uri="{FF2B5EF4-FFF2-40B4-BE49-F238E27FC236}">
                <a16:creationId xmlns:a16="http://schemas.microsoft.com/office/drawing/2014/main" id="{B4905353-8D75-B3E2-2489-1D6907755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49" name="Graphic 48">
            <a:extLst>
              <a:ext uri="{FF2B5EF4-FFF2-40B4-BE49-F238E27FC236}">
                <a16:creationId xmlns:a16="http://schemas.microsoft.com/office/drawing/2014/main" id="{4DBFD95C-0912-3222-EECA-8F84031BC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50" name="Slide Number Placeholder 5">
            <a:extLst>
              <a:ext uri="{FF2B5EF4-FFF2-40B4-BE49-F238E27FC236}">
                <a16:creationId xmlns:a16="http://schemas.microsoft.com/office/drawing/2014/main" id="{7F30B651-FA38-151D-A122-6186F222CA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343855C-EC70-E12C-3368-415B1AC40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859152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41A884-237A-64B6-32E7-21799260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6550" y="327025"/>
            <a:ext cx="11518900" cy="5561466"/>
          </a:xfrm>
          <a:prstGeom prst="roundRect">
            <a:avLst>
              <a:gd name="adj" fmla="val 1928"/>
            </a:avLst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79ADB4-793B-694B-0F44-63AED5A3B6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1350" y="530572"/>
            <a:ext cx="10907016" cy="1162882"/>
          </a:xfrm>
        </p:spPr>
        <p:txBody>
          <a:bodyPr tIns="182880"/>
          <a:lstStyle>
            <a:lvl1pPr algn="l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5D911D6-AEFE-1CA4-D41D-B9157575E4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1350" y="1917700"/>
            <a:ext cx="10907016" cy="3340099"/>
          </a:xfrm>
        </p:spPr>
        <p:txBody>
          <a:bodyPr/>
          <a:lstStyle>
            <a:lvl1pPr marL="2857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1pPr>
            <a:lvl2pPr marL="7429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2pPr>
            <a:lvl3pPr marL="12001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3pPr>
            <a:lvl4pPr marL="16573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4pPr>
            <a:lvl5pPr marL="21145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4C63F8-081B-3D1E-1EC2-A59B7627A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0B6F8D9-3C25-DDB8-6C45-D06BF5D83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A069417-406B-7583-F175-EE9B3830EE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8DDC80A3-1127-C309-CCCF-459D4B36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7D4C341-6443-CB24-41AE-09E84AA6E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553FCF92-6C55-D212-BCA4-51709D62A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5EF7369-613A-D7D3-3478-17904CF31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2B5CA49-A7D8-662B-28C7-95B7B7AD4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896493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9B9D92F9-7505-2024-1DF6-10DB1241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0898"/>
          <a:stretch/>
        </p:blipFill>
        <p:spPr>
          <a:xfrm>
            <a:off x="0" y="1448221"/>
            <a:ext cx="2197076" cy="371747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D296A0E-AA2F-B543-BCEA-D30C665A2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851548"/>
            <a:ext cx="6687981" cy="50054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F4E35C9-2754-CF70-29E7-27AC12CE4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380999"/>
            <a:ext cx="6687981" cy="47055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9AAB6D3-CF07-3A44-F37A-9DEF7B82B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22515" y="505268"/>
            <a:ext cx="810985" cy="212272"/>
            <a:chOff x="1883229" y="800099"/>
            <a:chExt cx="810985" cy="21227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6E4DBAB-D882-5741-A690-F28CB547E059}"/>
                </a:ext>
              </a:extLst>
            </p:cNvPr>
            <p:cNvSpPr/>
            <p:nvPr userDrawn="1"/>
          </p:nvSpPr>
          <p:spPr>
            <a:xfrm>
              <a:off x="1883229" y="800100"/>
              <a:ext cx="212271" cy="212271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9414570-C554-43C4-DF59-67790E6DBEB8}"/>
                </a:ext>
              </a:extLst>
            </p:cNvPr>
            <p:cNvSpPr/>
            <p:nvPr userDrawn="1"/>
          </p:nvSpPr>
          <p:spPr>
            <a:xfrm>
              <a:off x="2182586" y="800100"/>
              <a:ext cx="212271" cy="212271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D9EC5277-EFEF-467F-A8E8-3AB6A62F3A00}"/>
                </a:ext>
              </a:extLst>
            </p:cNvPr>
            <p:cNvSpPr/>
            <p:nvPr userDrawn="1"/>
          </p:nvSpPr>
          <p:spPr>
            <a:xfrm>
              <a:off x="2481943" y="800099"/>
              <a:ext cx="212271" cy="21227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4784" y="1059463"/>
            <a:ext cx="6008915" cy="4431932"/>
          </a:xfrm>
        </p:spPr>
        <p:txBody>
          <a:bodyPr/>
          <a:lstStyle>
            <a:lvl1pPr algn="ctr"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037F58E-633A-20EC-118A-2A3039E20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51132" y="1"/>
            <a:ext cx="4040868" cy="2484203"/>
          </a:xfrm>
          <a:custGeom>
            <a:avLst/>
            <a:gdLst>
              <a:gd name="connsiteX0" fmla="*/ 1639501 w 4040868"/>
              <a:gd name="connsiteY0" fmla="*/ 0 h 2484203"/>
              <a:gd name="connsiteX1" fmla="*/ 1927972 w 4040868"/>
              <a:gd name="connsiteY1" fmla="*/ 0 h 2484203"/>
              <a:gd name="connsiteX2" fmla="*/ 1936047 w 4040868"/>
              <a:gd name="connsiteY2" fmla="*/ 69832 h 2484203"/>
              <a:gd name="connsiteX3" fmla="*/ 1871145 w 4040868"/>
              <a:gd name="connsiteY3" fmla="*/ 561938 h 2484203"/>
              <a:gd name="connsiteX4" fmla="*/ 1876589 w 4040868"/>
              <a:gd name="connsiteY4" fmla="*/ 1144624 h 2484203"/>
              <a:gd name="connsiteX5" fmla="*/ 2418931 w 4040868"/>
              <a:gd name="connsiteY5" fmla="*/ 931295 h 2484203"/>
              <a:gd name="connsiteX6" fmla="*/ 3278854 w 4040868"/>
              <a:gd name="connsiteY6" fmla="*/ 718297 h 2484203"/>
              <a:gd name="connsiteX7" fmla="*/ 3403625 w 4040868"/>
              <a:gd name="connsiteY7" fmla="*/ 1595367 h 2484203"/>
              <a:gd name="connsiteX8" fmla="*/ 3409135 w 4040868"/>
              <a:gd name="connsiteY8" fmla="*/ 2178165 h 2484203"/>
              <a:gd name="connsiteX9" fmla="*/ 3951362 w 4040868"/>
              <a:gd name="connsiteY9" fmla="*/ 1964825 h 2484203"/>
              <a:gd name="connsiteX10" fmla="*/ 4040868 w 4040868"/>
              <a:gd name="connsiteY10" fmla="*/ 1907085 h 2484203"/>
              <a:gd name="connsiteX11" fmla="*/ 4040868 w 4040868"/>
              <a:gd name="connsiteY11" fmla="*/ 2245468 h 2484203"/>
              <a:gd name="connsiteX12" fmla="*/ 3897247 w 4040868"/>
              <a:gd name="connsiteY12" fmla="*/ 2338115 h 2484203"/>
              <a:gd name="connsiteX13" fmla="*/ 3250168 w 4040868"/>
              <a:gd name="connsiteY13" fmla="*/ 2413957 h 2484203"/>
              <a:gd name="connsiteX14" fmla="*/ 3125358 w 4040868"/>
              <a:gd name="connsiteY14" fmla="*/ 1536797 h 2484203"/>
              <a:gd name="connsiteX15" fmla="*/ 3119853 w 4040868"/>
              <a:gd name="connsiteY15" fmla="*/ 954065 h 2484203"/>
              <a:gd name="connsiteX16" fmla="*/ 2577517 w 4040868"/>
              <a:gd name="connsiteY16" fmla="*/ 1167400 h 2484203"/>
              <a:gd name="connsiteX17" fmla="*/ 1717591 w 4040868"/>
              <a:gd name="connsiteY17" fmla="*/ 1380395 h 2484203"/>
              <a:gd name="connsiteX18" fmla="*/ 1592853 w 4040868"/>
              <a:gd name="connsiteY18" fmla="*/ 503348 h 2484203"/>
              <a:gd name="connsiteX19" fmla="*/ 1642974 w 4040868"/>
              <a:gd name="connsiteY19" fmla="*/ 8510 h 2484203"/>
              <a:gd name="connsiteX20" fmla="*/ 0 w 4040868"/>
              <a:gd name="connsiteY20" fmla="*/ 0 h 2484203"/>
              <a:gd name="connsiteX21" fmla="*/ 285293 w 4040868"/>
              <a:gd name="connsiteY21" fmla="*/ 0 h 2484203"/>
              <a:gd name="connsiteX22" fmla="*/ 288683 w 4040868"/>
              <a:gd name="connsiteY22" fmla="*/ 23305 h 2484203"/>
              <a:gd name="connsiteX23" fmla="*/ 344260 w 4040868"/>
              <a:gd name="connsiteY23" fmla="*/ 111230 h 2484203"/>
              <a:gd name="connsiteX24" fmla="*/ 728339 w 4040868"/>
              <a:gd name="connsiteY24" fmla="*/ 1794 h 2484203"/>
              <a:gd name="connsiteX25" fmla="*/ 731070 w 4040868"/>
              <a:gd name="connsiteY25" fmla="*/ 0 h 2484203"/>
              <a:gd name="connsiteX26" fmla="*/ 1253365 w 4040868"/>
              <a:gd name="connsiteY26" fmla="*/ 0 h 2484203"/>
              <a:gd name="connsiteX27" fmla="*/ 1203261 w 4040868"/>
              <a:gd name="connsiteY27" fmla="*/ 30014 h 2484203"/>
              <a:gd name="connsiteX28" fmla="*/ 1045098 w 4040868"/>
              <a:gd name="connsiteY28" fmla="*/ 133945 h 2484203"/>
              <a:gd name="connsiteX29" fmla="*/ 185259 w 4040868"/>
              <a:gd name="connsiteY29" fmla="*/ 346999 h 2484203"/>
              <a:gd name="connsiteX30" fmla="*/ 8682 w 4040868"/>
              <a:gd name="connsiteY30" fmla="*/ 75030 h 2484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040868" h="2484203">
                <a:moveTo>
                  <a:pt x="1639501" y="0"/>
                </a:moveTo>
                <a:lnTo>
                  <a:pt x="1927972" y="0"/>
                </a:lnTo>
                <a:lnTo>
                  <a:pt x="1936047" y="69832"/>
                </a:lnTo>
                <a:cubicBezTo>
                  <a:pt x="1941935" y="225592"/>
                  <a:pt x="1905398" y="399199"/>
                  <a:pt x="1871145" y="561938"/>
                </a:cubicBezTo>
                <a:cubicBezTo>
                  <a:pt x="1818675" y="811204"/>
                  <a:pt x="1764412" y="1068972"/>
                  <a:pt x="1876589" y="1144624"/>
                </a:cubicBezTo>
                <a:cubicBezTo>
                  <a:pt x="1988767" y="1220276"/>
                  <a:pt x="2207469" y="1073404"/>
                  <a:pt x="2418931" y="931295"/>
                </a:cubicBezTo>
                <a:cubicBezTo>
                  <a:pt x="2695019" y="745819"/>
                  <a:pt x="3007951" y="535602"/>
                  <a:pt x="3278854" y="718297"/>
                </a:cubicBezTo>
                <a:cubicBezTo>
                  <a:pt x="3549759" y="900994"/>
                  <a:pt x="3472126" y="1269896"/>
                  <a:pt x="3403625" y="1595367"/>
                </a:cubicBezTo>
                <a:cubicBezTo>
                  <a:pt x="3351132" y="1844684"/>
                  <a:pt x="3296911" y="2102481"/>
                  <a:pt x="3409135" y="2178165"/>
                </a:cubicBezTo>
                <a:cubicBezTo>
                  <a:pt x="3521360" y="2253848"/>
                  <a:pt x="3739918" y="2106880"/>
                  <a:pt x="3951362" y="1964825"/>
                </a:cubicBezTo>
                <a:lnTo>
                  <a:pt x="4040868" y="1907085"/>
                </a:lnTo>
                <a:lnTo>
                  <a:pt x="4040868" y="2245468"/>
                </a:lnTo>
                <a:lnTo>
                  <a:pt x="3897247" y="2338115"/>
                </a:lnTo>
                <a:cubicBezTo>
                  <a:pt x="3680078" y="2466935"/>
                  <a:pt x="3453297" y="2550946"/>
                  <a:pt x="3250168" y="2413957"/>
                </a:cubicBezTo>
                <a:cubicBezTo>
                  <a:pt x="2979295" y="2231282"/>
                  <a:pt x="3056854" y="1862273"/>
                  <a:pt x="3125358" y="1536797"/>
                </a:cubicBezTo>
                <a:cubicBezTo>
                  <a:pt x="3177820" y="1287528"/>
                  <a:pt x="3232077" y="1029749"/>
                  <a:pt x="3119853" y="954065"/>
                </a:cubicBezTo>
                <a:cubicBezTo>
                  <a:pt x="3007628" y="878381"/>
                  <a:pt x="2788984" y="1025298"/>
                  <a:pt x="2577517" y="1167400"/>
                </a:cubicBezTo>
                <a:cubicBezTo>
                  <a:pt x="2301431" y="1352887"/>
                  <a:pt x="1988500" y="1563095"/>
                  <a:pt x="1717591" y="1380395"/>
                </a:cubicBezTo>
                <a:cubicBezTo>
                  <a:pt x="1446683" y="1197696"/>
                  <a:pt x="1524354" y="828830"/>
                  <a:pt x="1592853" y="503348"/>
                </a:cubicBezTo>
                <a:cubicBezTo>
                  <a:pt x="1632232" y="316369"/>
                  <a:pt x="1672597" y="124625"/>
                  <a:pt x="1642974" y="8510"/>
                </a:cubicBezTo>
                <a:close/>
                <a:moveTo>
                  <a:pt x="0" y="0"/>
                </a:moveTo>
                <a:lnTo>
                  <a:pt x="285293" y="0"/>
                </a:lnTo>
                <a:lnTo>
                  <a:pt x="288683" y="23305"/>
                </a:lnTo>
                <a:cubicBezTo>
                  <a:pt x="298556" y="62009"/>
                  <a:pt x="316206" y="92310"/>
                  <a:pt x="344260" y="111230"/>
                </a:cubicBezTo>
                <a:cubicBezTo>
                  <a:pt x="428424" y="167989"/>
                  <a:pt x="572407" y="99511"/>
                  <a:pt x="728339" y="1794"/>
                </a:cubicBezTo>
                <a:lnTo>
                  <a:pt x="731070" y="0"/>
                </a:lnTo>
                <a:lnTo>
                  <a:pt x="1253365" y="0"/>
                </a:lnTo>
                <a:lnTo>
                  <a:pt x="1203261" y="30014"/>
                </a:lnTo>
                <a:cubicBezTo>
                  <a:pt x="1151276" y="62590"/>
                  <a:pt x="1097964" y="98419"/>
                  <a:pt x="1045098" y="133945"/>
                </a:cubicBezTo>
                <a:cubicBezTo>
                  <a:pt x="769005" y="319427"/>
                  <a:pt x="456124" y="529669"/>
                  <a:pt x="185259" y="346999"/>
                </a:cubicBezTo>
                <a:cubicBezTo>
                  <a:pt x="83685" y="278498"/>
                  <a:pt x="31110" y="183804"/>
                  <a:pt x="8682" y="7503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50000"/>
            </a:schemeClr>
          </a:solidFill>
          <a:ln w="9400" cap="flat">
            <a:noFill/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3E7202-D4FD-97A5-44A7-EC8436DA2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53932" y="851548"/>
            <a:ext cx="4353117" cy="50054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80E844-DC94-8DC4-9D32-BFCC7888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53932" y="380999"/>
            <a:ext cx="4353117" cy="47055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90C8A32-35EB-644B-4A78-F0837BB8C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595447" y="505268"/>
            <a:ext cx="810985" cy="212272"/>
            <a:chOff x="1883229" y="800099"/>
            <a:chExt cx="810985" cy="21227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D61DD85-A825-A396-2A30-039913643826}"/>
                </a:ext>
              </a:extLst>
            </p:cNvPr>
            <p:cNvSpPr/>
            <p:nvPr userDrawn="1"/>
          </p:nvSpPr>
          <p:spPr>
            <a:xfrm>
              <a:off x="1883229" y="800100"/>
              <a:ext cx="212271" cy="212271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E29ECB8-2561-5C06-11F4-9DAB13E88AF9}"/>
                </a:ext>
              </a:extLst>
            </p:cNvPr>
            <p:cNvSpPr/>
            <p:nvPr userDrawn="1"/>
          </p:nvSpPr>
          <p:spPr>
            <a:xfrm>
              <a:off x="2182586" y="800100"/>
              <a:ext cx="212271" cy="212271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EAE27364-A704-A922-E89E-C44E9040E1E4}"/>
                </a:ext>
              </a:extLst>
            </p:cNvPr>
            <p:cNvSpPr/>
            <p:nvPr userDrawn="1"/>
          </p:nvSpPr>
          <p:spPr>
            <a:xfrm>
              <a:off x="2481943" y="800099"/>
              <a:ext cx="212271" cy="21227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E5704C24-F4AD-72DA-159C-32CBFB1AFD4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481871" y="881363"/>
            <a:ext cx="4297680" cy="4937760"/>
          </a:xfr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F8B87FB-2727-2ED0-7E72-76E55BE45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9C4F77E-C259-1702-5FF7-B1EF4F060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E4EF1CA-0713-F725-CD7A-054E121433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C7C27500-80A5-ACE3-E5FE-30B63950C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6256C1F-A548-F457-2753-E96A83E5E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797F79C1-FB83-AC51-70F8-8E7305F7C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BBDD93F0-5136-93CB-0125-942AA6382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E7A212-2920-1971-09FB-8F2CF4512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312359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9B9D92F9-7505-2024-1DF6-10DB1241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0898"/>
          <a:stretch/>
        </p:blipFill>
        <p:spPr>
          <a:xfrm>
            <a:off x="0" y="1448221"/>
            <a:ext cx="2197076" cy="371747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D296A0E-AA2F-B543-BCEA-D30C665A2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851548"/>
            <a:ext cx="6687981" cy="50054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F4E35C9-2754-CF70-29E7-27AC12CE4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380999"/>
            <a:ext cx="6687981" cy="47055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9AAB6D3-CF07-3A44-F37A-9DEF7B82B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22515" y="505268"/>
            <a:ext cx="810985" cy="212272"/>
            <a:chOff x="1883229" y="800099"/>
            <a:chExt cx="810985" cy="21227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6E4DBAB-D882-5741-A690-F28CB547E059}"/>
                </a:ext>
              </a:extLst>
            </p:cNvPr>
            <p:cNvSpPr/>
            <p:nvPr userDrawn="1"/>
          </p:nvSpPr>
          <p:spPr>
            <a:xfrm>
              <a:off x="1883229" y="800100"/>
              <a:ext cx="212271" cy="212271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9414570-C554-43C4-DF59-67790E6DBEB8}"/>
                </a:ext>
              </a:extLst>
            </p:cNvPr>
            <p:cNvSpPr/>
            <p:nvPr userDrawn="1"/>
          </p:nvSpPr>
          <p:spPr>
            <a:xfrm>
              <a:off x="2182586" y="800100"/>
              <a:ext cx="212271" cy="212271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D9EC5277-EFEF-467F-A8E8-3AB6A62F3A00}"/>
                </a:ext>
              </a:extLst>
            </p:cNvPr>
            <p:cNvSpPr/>
            <p:nvPr userDrawn="1"/>
          </p:nvSpPr>
          <p:spPr>
            <a:xfrm>
              <a:off x="2481943" y="800099"/>
              <a:ext cx="212271" cy="21227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5644" y="841808"/>
            <a:ext cx="6712153" cy="4012867"/>
          </a:xfrm>
        </p:spPr>
        <p:txBody>
          <a:bodyPr anchor="ctr"/>
          <a:lstStyle>
            <a:lvl1pPr algn="ctr">
              <a:defRPr sz="5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63774F2-22B6-2050-1FA9-905E2B2B5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532" y="4854677"/>
            <a:ext cx="6008915" cy="652923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406CD66-4AAA-6429-2E99-B4514373C2A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34784" y="4854677"/>
            <a:ext cx="6008915" cy="652923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037F58E-633A-20EC-118A-2A3039E20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51132" y="1"/>
            <a:ext cx="4040868" cy="2484203"/>
          </a:xfrm>
          <a:custGeom>
            <a:avLst/>
            <a:gdLst>
              <a:gd name="connsiteX0" fmla="*/ 1639501 w 4040868"/>
              <a:gd name="connsiteY0" fmla="*/ 0 h 2484203"/>
              <a:gd name="connsiteX1" fmla="*/ 1927972 w 4040868"/>
              <a:gd name="connsiteY1" fmla="*/ 0 h 2484203"/>
              <a:gd name="connsiteX2" fmla="*/ 1936047 w 4040868"/>
              <a:gd name="connsiteY2" fmla="*/ 69832 h 2484203"/>
              <a:gd name="connsiteX3" fmla="*/ 1871145 w 4040868"/>
              <a:gd name="connsiteY3" fmla="*/ 561938 h 2484203"/>
              <a:gd name="connsiteX4" fmla="*/ 1876589 w 4040868"/>
              <a:gd name="connsiteY4" fmla="*/ 1144624 h 2484203"/>
              <a:gd name="connsiteX5" fmla="*/ 2418931 w 4040868"/>
              <a:gd name="connsiteY5" fmla="*/ 931295 h 2484203"/>
              <a:gd name="connsiteX6" fmla="*/ 3278854 w 4040868"/>
              <a:gd name="connsiteY6" fmla="*/ 718297 h 2484203"/>
              <a:gd name="connsiteX7" fmla="*/ 3403625 w 4040868"/>
              <a:gd name="connsiteY7" fmla="*/ 1595367 h 2484203"/>
              <a:gd name="connsiteX8" fmla="*/ 3409135 w 4040868"/>
              <a:gd name="connsiteY8" fmla="*/ 2178165 h 2484203"/>
              <a:gd name="connsiteX9" fmla="*/ 3951362 w 4040868"/>
              <a:gd name="connsiteY9" fmla="*/ 1964825 h 2484203"/>
              <a:gd name="connsiteX10" fmla="*/ 4040868 w 4040868"/>
              <a:gd name="connsiteY10" fmla="*/ 1907085 h 2484203"/>
              <a:gd name="connsiteX11" fmla="*/ 4040868 w 4040868"/>
              <a:gd name="connsiteY11" fmla="*/ 2245468 h 2484203"/>
              <a:gd name="connsiteX12" fmla="*/ 3897247 w 4040868"/>
              <a:gd name="connsiteY12" fmla="*/ 2338115 h 2484203"/>
              <a:gd name="connsiteX13" fmla="*/ 3250168 w 4040868"/>
              <a:gd name="connsiteY13" fmla="*/ 2413957 h 2484203"/>
              <a:gd name="connsiteX14" fmla="*/ 3125358 w 4040868"/>
              <a:gd name="connsiteY14" fmla="*/ 1536797 h 2484203"/>
              <a:gd name="connsiteX15" fmla="*/ 3119853 w 4040868"/>
              <a:gd name="connsiteY15" fmla="*/ 954065 h 2484203"/>
              <a:gd name="connsiteX16" fmla="*/ 2577517 w 4040868"/>
              <a:gd name="connsiteY16" fmla="*/ 1167400 h 2484203"/>
              <a:gd name="connsiteX17" fmla="*/ 1717591 w 4040868"/>
              <a:gd name="connsiteY17" fmla="*/ 1380395 h 2484203"/>
              <a:gd name="connsiteX18" fmla="*/ 1592853 w 4040868"/>
              <a:gd name="connsiteY18" fmla="*/ 503348 h 2484203"/>
              <a:gd name="connsiteX19" fmla="*/ 1642974 w 4040868"/>
              <a:gd name="connsiteY19" fmla="*/ 8510 h 2484203"/>
              <a:gd name="connsiteX20" fmla="*/ 0 w 4040868"/>
              <a:gd name="connsiteY20" fmla="*/ 0 h 2484203"/>
              <a:gd name="connsiteX21" fmla="*/ 285293 w 4040868"/>
              <a:gd name="connsiteY21" fmla="*/ 0 h 2484203"/>
              <a:gd name="connsiteX22" fmla="*/ 288683 w 4040868"/>
              <a:gd name="connsiteY22" fmla="*/ 23305 h 2484203"/>
              <a:gd name="connsiteX23" fmla="*/ 344260 w 4040868"/>
              <a:gd name="connsiteY23" fmla="*/ 111230 h 2484203"/>
              <a:gd name="connsiteX24" fmla="*/ 728339 w 4040868"/>
              <a:gd name="connsiteY24" fmla="*/ 1794 h 2484203"/>
              <a:gd name="connsiteX25" fmla="*/ 731070 w 4040868"/>
              <a:gd name="connsiteY25" fmla="*/ 0 h 2484203"/>
              <a:gd name="connsiteX26" fmla="*/ 1253365 w 4040868"/>
              <a:gd name="connsiteY26" fmla="*/ 0 h 2484203"/>
              <a:gd name="connsiteX27" fmla="*/ 1203261 w 4040868"/>
              <a:gd name="connsiteY27" fmla="*/ 30014 h 2484203"/>
              <a:gd name="connsiteX28" fmla="*/ 1045098 w 4040868"/>
              <a:gd name="connsiteY28" fmla="*/ 133945 h 2484203"/>
              <a:gd name="connsiteX29" fmla="*/ 185259 w 4040868"/>
              <a:gd name="connsiteY29" fmla="*/ 346999 h 2484203"/>
              <a:gd name="connsiteX30" fmla="*/ 8682 w 4040868"/>
              <a:gd name="connsiteY30" fmla="*/ 75030 h 2484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040868" h="2484203">
                <a:moveTo>
                  <a:pt x="1639501" y="0"/>
                </a:moveTo>
                <a:lnTo>
                  <a:pt x="1927972" y="0"/>
                </a:lnTo>
                <a:lnTo>
                  <a:pt x="1936047" y="69832"/>
                </a:lnTo>
                <a:cubicBezTo>
                  <a:pt x="1941935" y="225592"/>
                  <a:pt x="1905398" y="399199"/>
                  <a:pt x="1871145" y="561938"/>
                </a:cubicBezTo>
                <a:cubicBezTo>
                  <a:pt x="1818675" y="811204"/>
                  <a:pt x="1764412" y="1068972"/>
                  <a:pt x="1876589" y="1144624"/>
                </a:cubicBezTo>
                <a:cubicBezTo>
                  <a:pt x="1988767" y="1220276"/>
                  <a:pt x="2207469" y="1073404"/>
                  <a:pt x="2418931" y="931295"/>
                </a:cubicBezTo>
                <a:cubicBezTo>
                  <a:pt x="2695019" y="745819"/>
                  <a:pt x="3007951" y="535602"/>
                  <a:pt x="3278854" y="718297"/>
                </a:cubicBezTo>
                <a:cubicBezTo>
                  <a:pt x="3549759" y="900994"/>
                  <a:pt x="3472126" y="1269896"/>
                  <a:pt x="3403625" y="1595367"/>
                </a:cubicBezTo>
                <a:cubicBezTo>
                  <a:pt x="3351132" y="1844684"/>
                  <a:pt x="3296911" y="2102481"/>
                  <a:pt x="3409135" y="2178165"/>
                </a:cubicBezTo>
                <a:cubicBezTo>
                  <a:pt x="3521360" y="2253848"/>
                  <a:pt x="3739918" y="2106880"/>
                  <a:pt x="3951362" y="1964825"/>
                </a:cubicBezTo>
                <a:lnTo>
                  <a:pt x="4040868" y="1907085"/>
                </a:lnTo>
                <a:lnTo>
                  <a:pt x="4040868" y="2245468"/>
                </a:lnTo>
                <a:lnTo>
                  <a:pt x="3897247" y="2338115"/>
                </a:lnTo>
                <a:cubicBezTo>
                  <a:pt x="3680078" y="2466935"/>
                  <a:pt x="3453297" y="2550946"/>
                  <a:pt x="3250168" y="2413957"/>
                </a:cubicBezTo>
                <a:cubicBezTo>
                  <a:pt x="2979295" y="2231282"/>
                  <a:pt x="3056854" y="1862273"/>
                  <a:pt x="3125358" y="1536797"/>
                </a:cubicBezTo>
                <a:cubicBezTo>
                  <a:pt x="3177820" y="1287528"/>
                  <a:pt x="3232077" y="1029749"/>
                  <a:pt x="3119853" y="954065"/>
                </a:cubicBezTo>
                <a:cubicBezTo>
                  <a:pt x="3007628" y="878381"/>
                  <a:pt x="2788984" y="1025298"/>
                  <a:pt x="2577517" y="1167400"/>
                </a:cubicBezTo>
                <a:cubicBezTo>
                  <a:pt x="2301431" y="1352887"/>
                  <a:pt x="1988500" y="1563095"/>
                  <a:pt x="1717591" y="1380395"/>
                </a:cubicBezTo>
                <a:cubicBezTo>
                  <a:pt x="1446683" y="1197696"/>
                  <a:pt x="1524354" y="828830"/>
                  <a:pt x="1592853" y="503348"/>
                </a:cubicBezTo>
                <a:cubicBezTo>
                  <a:pt x="1632232" y="316369"/>
                  <a:pt x="1672597" y="124625"/>
                  <a:pt x="1642974" y="8510"/>
                </a:cubicBezTo>
                <a:close/>
                <a:moveTo>
                  <a:pt x="0" y="0"/>
                </a:moveTo>
                <a:lnTo>
                  <a:pt x="285293" y="0"/>
                </a:lnTo>
                <a:lnTo>
                  <a:pt x="288683" y="23305"/>
                </a:lnTo>
                <a:cubicBezTo>
                  <a:pt x="298556" y="62009"/>
                  <a:pt x="316206" y="92310"/>
                  <a:pt x="344260" y="111230"/>
                </a:cubicBezTo>
                <a:cubicBezTo>
                  <a:pt x="428424" y="167989"/>
                  <a:pt x="572407" y="99511"/>
                  <a:pt x="728339" y="1794"/>
                </a:cubicBezTo>
                <a:lnTo>
                  <a:pt x="731070" y="0"/>
                </a:lnTo>
                <a:lnTo>
                  <a:pt x="1253365" y="0"/>
                </a:lnTo>
                <a:lnTo>
                  <a:pt x="1203261" y="30014"/>
                </a:lnTo>
                <a:cubicBezTo>
                  <a:pt x="1151276" y="62590"/>
                  <a:pt x="1097964" y="98419"/>
                  <a:pt x="1045098" y="133945"/>
                </a:cubicBezTo>
                <a:cubicBezTo>
                  <a:pt x="769005" y="319427"/>
                  <a:pt x="456124" y="529669"/>
                  <a:pt x="185259" y="346999"/>
                </a:cubicBezTo>
                <a:cubicBezTo>
                  <a:pt x="83685" y="278498"/>
                  <a:pt x="31110" y="183804"/>
                  <a:pt x="8682" y="7503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50000"/>
            </a:schemeClr>
          </a:solidFill>
          <a:ln w="9400" cap="flat">
            <a:noFill/>
            <a:prstDash val="solid"/>
            <a:miter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3E7202-D4FD-97A5-44A7-EC8436DA2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53932" y="851548"/>
            <a:ext cx="4353117" cy="500540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80E844-DC94-8DC4-9D32-BFCC7888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53932" y="380999"/>
            <a:ext cx="4353117" cy="47055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90C8A32-35EB-644B-4A78-F0837BB8C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595447" y="505268"/>
            <a:ext cx="810985" cy="212272"/>
            <a:chOff x="1883229" y="800099"/>
            <a:chExt cx="810985" cy="21227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D61DD85-A825-A396-2A30-039913643826}"/>
                </a:ext>
              </a:extLst>
            </p:cNvPr>
            <p:cNvSpPr/>
            <p:nvPr userDrawn="1"/>
          </p:nvSpPr>
          <p:spPr>
            <a:xfrm>
              <a:off x="1883229" y="800100"/>
              <a:ext cx="212271" cy="212271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E29ECB8-2561-5C06-11F4-9DAB13E88AF9}"/>
                </a:ext>
              </a:extLst>
            </p:cNvPr>
            <p:cNvSpPr/>
            <p:nvPr userDrawn="1"/>
          </p:nvSpPr>
          <p:spPr>
            <a:xfrm>
              <a:off x="2182586" y="800100"/>
              <a:ext cx="212271" cy="212271"/>
            </a:xfrm>
            <a:prstGeom prst="ellipse">
              <a:avLst/>
            </a:prstGeom>
            <a:solidFill>
              <a:schemeClr val="accent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EAE27364-A704-A922-E89E-C44E9040E1E4}"/>
                </a:ext>
              </a:extLst>
            </p:cNvPr>
            <p:cNvSpPr/>
            <p:nvPr userDrawn="1"/>
          </p:nvSpPr>
          <p:spPr>
            <a:xfrm>
              <a:off x="2481943" y="800099"/>
              <a:ext cx="212271" cy="212271"/>
            </a:xfrm>
            <a:prstGeom prst="ellipse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E5704C24-F4AD-72DA-159C-32CBFB1AFD4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466631" y="859509"/>
            <a:ext cx="4324485" cy="4983480"/>
          </a:xfr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9CD2F2-6C1D-5B8C-C5CF-40222BAE8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6551A-8E0E-2E51-2D2F-BD765A674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B612F406-221C-DFC9-5B2E-A6B4A06FF4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A08FB81D-7980-C91F-E68F-CA152DB4A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C790F93D-BC22-F46A-6921-211237434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CBA151EE-A96C-A1AB-6996-3FF8F8AFA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33" name="Slide Number Placeholder 5">
            <a:extLst>
              <a:ext uri="{FF2B5EF4-FFF2-40B4-BE49-F238E27FC236}">
                <a16:creationId xmlns:a16="http://schemas.microsoft.com/office/drawing/2014/main" id="{0FBE0826-C479-F9B2-BE8C-B31F4CD98E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2278FC6-6AA7-8092-6593-326853123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37412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F2D7010-7DD7-3796-25B0-887F020FD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6550" y="327025"/>
            <a:ext cx="11518900" cy="5561466"/>
          </a:xfrm>
          <a:prstGeom prst="roundRect">
            <a:avLst>
              <a:gd name="adj" fmla="val 1928"/>
            </a:avLst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FE720C36-0F8D-D8C0-9900-9ABBBFF54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33416" y="1933575"/>
            <a:ext cx="5312664" cy="3661683"/>
          </a:xfrm>
          <a:prstGeom prst="roundRect">
            <a:avLst>
              <a:gd name="adj" fmla="val 9932"/>
            </a:avLst>
          </a:prstGeom>
          <a:solidFill>
            <a:schemeClr val="accent6">
              <a:alpha val="2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CA4DA47-F1FE-347F-D205-7E5F76A50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350" y="1933575"/>
            <a:ext cx="5314950" cy="3661683"/>
          </a:xfrm>
          <a:prstGeom prst="roundRect">
            <a:avLst>
              <a:gd name="adj" fmla="val 9932"/>
            </a:avLst>
          </a:prstGeom>
          <a:solidFill>
            <a:schemeClr val="accent5">
              <a:alpha val="2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AB85A72-D42C-6248-9886-01A284D0AE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1350" y="576292"/>
            <a:ext cx="10907016" cy="922516"/>
          </a:xfrm>
        </p:spPr>
        <p:txBody>
          <a:bodyPr tIns="182880"/>
          <a:lstStyle>
            <a:lvl1pPr algn="l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C8E618-75F9-458D-3A62-1F2682AD9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417590-A410-1B88-C23B-74EA0E7EA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C0BEF1-6AFB-D9F2-2B8C-DF15558CAB57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888999" y="2343150"/>
            <a:ext cx="4873446" cy="2994868"/>
          </a:xfrm>
        </p:spPr>
        <p:txBody>
          <a:bodyPr/>
          <a:lstStyle>
            <a:lvl1pPr marL="0" indent="0">
              <a:lnSpc>
                <a:spcPts val="1900"/>
              </a:lnSpc>
              <a:spcBef>
                <a:spcPts val="1000"/>
              </a:spcBef>
              <a:buNone/>
              <a:defRPr sz="1800"/>
            </a:lvl1pPr>
            <a:lvl2pPr marL="228600">
              <a:lnSpc>
                <a:spcPts val="1900"/>
              </a:lnSpc>
              <a:spcBef>
                <a:spcPts val="1000"/>
              </a:spcBef>
              <a:defRPr sz="1800"/>
            </a:lvl2pPr>
            <a:lvl3pPr marL="685800">
              <a:lnSpc>
                <a:spcPts val="1900"/>
              </a:lnSpc>
              <a:spcBef>
                <a:spcPts val="1000"/>
              </a:spcBef>
              <a:defRPr sz="1800"/>
            </a:lvl3pPr>
            <a:lvl4pPr marL="1143000">
              <a:lnSpc>
                <a:spcPts val="1900"/>
              </a:lnSpc>
              <a:spcBef>
                <a:spcPts val="1000"/>
              </a:spcBef>
              <a:defRPr sz="1800"/>
            </a:lvl4pPr>
            <a:lvl5pPr marL="1600200">
              <a:lnSpc>
                <a:spcPts val="1900"/>
              </a:lnSpc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9B32CC6-748C-4CAB-2EAB-F498EBD8B32C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6496321" y="2343150"/>
            <a:ext cx="4873446" cy="2990850"/>
          </a:xfrm>
        </p:spPr>
        <p:txBody>
          <a:bodyPr/>
          <a:lstStyle>
            <a:lvl1pPr marL="0" indent="0">
              <a:lnSpc>
                <a:spcPts val="1900"/>
              </a:lnSpc>
              <a:spcBef>
                <a:spcPts val="1000"/>
              </a:spcBef>
              <a:buNone/>
              <a:defRPr sz="1800"/>
            </a:lvl1pPr>
            <a:lvl2pPr marL="228600">
              <a:lnSpc>
                <a:spcPts val="1900"/>
              </a:lnSpc>
              <a:spcBef>
                <a:spcPts val="1000"/>
              </a:spcBef>
              <a:defRPr sz="1800"/>
            </a:lvl2pPr>
            <a:lvl3pPr marL="685800">
              <a:lnSpc>
                <a:spcPts val="1900"/>
              </a:lnSpc>
              <a:spcBef>
                <a:spcPts val="1000"/>
              </a:spcBef>
              <a:defRPr sz="1800"/>
            </a:lvl3pPr>
            <a:lvl4pPr marL="1143000">
              <a:lnSpc>
                <a:spcPts val="1900"/>
              </a:lnSpc>
              <a:spcBef>
                <a:spcPts val="1000"/>
              </a:spcBef>
              <a:defRPr sz="1800"/>
            </a:lvl4pPr>
            <a:lvl5pPr marL="1600200">
              <a:lnSpc>
                <a:spcPts val="1900"/>
              </a:lnSpc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5B39729-974D-AA19-321C-259F9E6774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D0225ACC-FFD9-6B8F-F487-1D67910EA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61D0E68D-DD6F-159D-E995-52C3D7D5E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FB0E3525-56EE-84A4-2487-4BBC37B43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3F9CA93E-AA01-748E-065E-20F3E1A1A0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43D476-B609-7D5A-A9DF-7D73B31B1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125382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41A884-237A-64B6-32E7-21799260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6550" y="327025"/>
            <a:ext cx="11518900" cy="5561466"/>
          </a:xfrm>
          <a:prstGeom prst="roundRect">
            <a:avLst>
              <a:gd name="adj" fmla="val 1928"/>
            </a:avLst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45F31-81CB-7608-A735-BE1B508EC0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1349" y="403224"/>
            <a:ext cx="5946389" cy="22195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5D911D6-AEFE-1CA4-D41D-B9157575E48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1349" y="2884714"/>
            <a:ext cx="5946389" cy="1997530"/>
          </a:xfrm>
        </p:spPr>
        <p:txBody>
          <a:bodyPr/>
          <a:lstStyle>
            <a:lvl1pPr marL="2857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1pPr>
            <a:lvl2pPr marL="7429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2pPr>
            <a:lvl3pPr marL="12001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3pPr>
            <a:lvl4pPr marL="16573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4pPr>
            <a:lvl5pPr marL="2114550" indent="-285750">
              <a:lnSpc>
                <a:spcPts val="1900"/>
              </a:lnSpc>
              <a:buFont typeface="Arial" panose="020B0604020202020204" pitchFamily="34" charset="0"/>
              <a:buChar char="•"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9D8C8DC-9BBB-5079-F2BB-7AFCEF6C3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57061" y="1320978"/>
            <a:ext cx="3550424" cy="3561705"/>
            <a:chOff x="1698171" y="691024"/>
            <a:chExt cx="3550424" cy="356170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8853234-6427-C6E9-934B-8E3D20680399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3550424" cy="3561705"/>
              <a:chOff x="1466850" y="380319"/>
              <a:chExt cx="3737172" cy="3749048"/>
            </a:xfrm>
          </p:grpSpPr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24A333EF-A4E5-C14C-30ED-1D0431BF42BD}"/>
                  </a:ext>
                </a:extLst>
              </p:cNvPr>
              <p:cNvSpPr/>
              <p:nvPr userDrawn="1"/>
            </p:nvSpPr>
            <p:spPr>
              <a:xfrm>
                <a:off x="1466850" y="875621"/>
                <a:ext cx="3737172" cy="3253746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E7DA7D0A-FCD9-8D61-7756-4D154DAE693F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3737172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AAD6121-8E16-380C-3CEE-AA15587ABCCA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FB5606C5-9513-E7A1-2E78-26147F563805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57FCFA69-6517-C9E2-41E5-851F0B39E300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1DB0373-9CE8-0C17-DC5D-A761A9680A74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8208C6DE-C3F7-D9D8-5020-CC917762A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D6D2E6-00C3-DFC4-E3CC-F7667A4CF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>
            <a:extLst>
              <a:ext uri="{FF2B5EF4-FFF2-40B4-BE49-F238E27FC236}">
                <a16:creationId xmlns:a16="http://schemas.microsoft.com/office/drawing/2014/main" id="{A1250816-70E6-472B-5427-B70F06897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843018F2-43DC-265A-AC49-91D41C8BF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42402DB9-1860-2811-AF1D-2D4273F2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2D499E7-F68F-77A3-7384-16F7358B1F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377033" y="1809865"/>
            <a:ext cx="3520440" cy="3063240"/>
          </a:xfrm>
          <a:ln w="38100">
            <a:noFill/>
          </a:ln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215DAD2-571F-6D7B-15E5-224268BDE2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E724EE9-07D6-911A-3D7F-82EBAF560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6DE1CF9C-D85F-CED5-1FFF-902538AAD6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5918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aphic 4">
            <a:extLst>
              <a:ext uri="{FF2B5EF4-FFF2-40B4-BE49-F238E27FC236}">
                <a16:creationId xmlns:a16="http://schemas.microsoft.com/office/drawing/2014/main" id="{5C92998A-0580-8711-F2CD-BA025D3B4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573457" y="3490004"/>
            <a:ext cx="2760781" cy="2636487"/>
            <a:chOff x="9757762" y="3673334"/>
            <a:chExt cx="2760781" cy="2636487"/>
          </a:xfrm>
          <a:solidFill>
            <a:schemeClr val="bg1">
              <a:alpha val="50000"/>
            </a:schemeClr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9E8E44-AD09-0DCB-79DA-F363143EB715}"/>
                </a:ext>
              </a:extLst>
            </p:cNvPr>
            <p:cNvSpPr/>
            <p:nvPr/>
          </p:nvSpPr>
          <p:spPr>
            <a:xfrm>
              <a:off x="9757762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0C32798-3973-1B39-EA92-336F776B7AA7}"/>
                </a:ext>
              </a:extLst>
            </p:cNvPr>
            <p:cNvSpPr/>
            <p:nvPr/>
          </p:nvSpPr>
          <p:spPr>
            <a:xfrm>
              <a:off x="10777316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5" y="503602"/>
                    <a:pt x="0" y="390867"/>
                    <a:pt x="0" y="251801"/>
                  </a:cubicBezTo>
                  <a:cubicBezTo>
                    <a:pt x="0" y="112735"/>
                    <a:pt x="112735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F2D963B-D621-02DD-1619-684F4DC91490}"/>
                </a:ext>
              </a:extLst>
            </p:cNvPr>
            <p:cNvSpPr/>
            <p:nvPr/>
          </p:nvSpPr>
          <p:spPr>
            <a:xfrm>
              <a:off x="11796885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491E75D-715D-B554-6983-B8D0F0FF7ECE}"/>
                </a:ext>
              </a:extLst>
            </p:cNvPr>
            <p:cNvSpPr/>
            <p:nvPr/>
          </p:nvSpPr>
          <p:spPr>
            <a:xfrm>
              <a:off x="9757762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0BE3828-09E2-3B37-DAF2-0F1EF6FBB447}"/>
                </a:ext>
              </a:extLst>
            </p:cNvPr>
            <p:cNvSpPr/>
            <p:nvPr/>
          </p:nvSpPr>
          <p:spPr>
            <a:xfrm>
              <a:off x="10777316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5" y="503602"/>
                    <a:pt x="0" y="390867"/>
                    <a:pt x="0" y="251801"/>
                  </a:cubicBezTo>
                  <a:cubicBezTo>
                    <a:pt x="0" y="112735"/>
                    <a:pt x="112735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BD5FBB-6BCD-9E17-CA4C-DA3621F258BF}"/>
                </a:ext>
              </a:extLst>
            </p:cNvPr>
            <p:cNvSpPr/>
            <p:nvPr/>
          </p:nvSpPr>
          <p:spPr>
            <a:xfrm>
              <a:off x="11796885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D5227-34EB-06BB-7D33-8014F2DE4711}"/>
                </a:ext>
              </a:extLst>
            </p:cNvPr>
            <p:cNvSpPr/>
            <p:nvPr/>
          </p:nvSpPr>
          <p:spPr>
            <a:xfrm>
              <a:off x="9757762" y="5788920"/>
              <a:ext cx="503603" cy="503606"/>
            </a:xfrm>
            <a:custGeom>
              <a:avLst/>
              <a:gdLst>
                <a:gd name="connsiteX0" fmla="*/ 0 w 503603"/>
                <a:gd name="connsiteY0" fmla="*/ 251798 h 503606"/>
                <a:gd name="connsiteX1" fmla="*/ 251802 w 503603"/>
                <a:gd name="connsiteY1" fmla="*/ 0 h 503606"/>
                <a:gd name="connsiteX2" fmla="*/ 503604 w 503603"/>
                <a:gd name="connsiteY2" fmla="*/ 251798 h 503606"/>
                <a:gd name="connsiteX3" fmla="*/ 251802 w 503603"/>
                <a:gd name="connsiteY3" fmla="*/ 503606 h 503606"/>
                <a:gd name="connsiteX4" fmla="*/ 0 w 503603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6">
                  <a:moveTo>
                    <a:pt x="0" y="251798"/>
                  </a:moveTo>
                  <a:cubicBezTo>
                    <a:pt x="0" y="112736"/>
                    <a:pt x="112737" y="0"/>
                    <a:pt x="251802" y="0"/>
                  </a:cubicBezTo>
                  <a:cubicBezTo>
                    <a:pt x="390867" y="0"/>
                    <a:pt x="503604" y="112736"/>
                    <a:pt x="503604" y="251798"/>
                  </a:cubicBezTo>
                  <a:cubicBezTo>
                    <a:pt x="503604" y="390859"/>
                    <a:pt x="390869" y="503606"/>
                    <a:pt x="251802" y="503606"/>
                  </a:cubicBezTo>
                  <a:cubicBezTo>
                    <a:pt x="112734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2BFF6-8FC1-1C45-6065-DDBFC3366BC5}"/>
                </a:ext>
              </a:extLst>
            </p:cNvPr>
            <p:cNvSpPr/>
            <p:nvPr/>
          </p:nvSpPr>
          <p:spPr>
            <a:xfrm>
              <a:off x="10777320" y="5788920"/>
              <a:ext cx="503608" cy="503606"/>
            </a:xfrm>
            <a:custGeom>
              <a:avLst/>
              <a:gdLst>
                <a:gd name="connsiteX0" fmla="*/ 0 w 503608"/>
                <a:gd name="connsiteY0" fmla="*/ 251798 h 503606"/>
                <a:gd name="connsiteX1" fmla="*/ 251799 w 503608"/>
                <a:gd name="connsiteY1" fmla="*/ 0 h 503606"/>
                <a:gd name="connsiteX2" fmla="*/ 503608 w 503608"/>
                <a:gd name="connsiteY2" fmla="*/ 251798 h 503606"/>
                <a:gd name="connsiteX3" fmla="*/ 251799 w 503608"/>
                <a:gd name="connsiteY3" fmla="*/ 503606 h 503606"/>
                <a:gd name="connsiteX4" fmla="*/ 0 w 503608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8" h="503606">
                  <a:moveTo>
                    <a:pt x="0" y="251798"/>
                  </a:moveTo>
                  <a:cubicBezTo>
                    <a:pt x="0" y="112736"/>
                    <a:pt x="112737" y="0"/>
                    <a:pt x="251799" y="0"/>
                  </a:cubicBezTo>
                  <a:cubicBezTo>
                    <a:pt x="390872" y="0"/>
                    <a:pt x="503608" y="112736"/>
                    <a:pt x="503608" y="251798"/>
                  </a:cubicBezTo>
                  <a:cubicBezTo>
                    <a:pt x="503608" y="390859"/>
                    <a:pt x="390872" y="503606"/>
                    <a:pt x="251799" y="503606"/>
                  </a:cubicBezTo>
                  <a:cubicBezTo>
                    <a:pt x="112737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146F39A-3BE2-E627-E2A8-097C4BA7329F}"/>
                </a:ext>
              </a:extLst>
            </p:cNvPr>
            <p:cNvSpPr/>
            <p:nvPr/>
          </p:nvSpPr>
          <p:spPr>
            <a:xfrm>
              <a:off x="11796889" y="5788920"/>
              <a:ext cx="503608" cy="503606"/>
            </a:xfrm>
            <a:custGeom>
              <a:avLst/>
              <a:gdLst>
                <a:gd name="connsiteX0" fmla="*/ 0 w 503608"/>
                <a:gd name="connsiteY0" fmla="*/ 251798 h 503606"/>
                <a:gd name="connsiteX1" fmla="*/ 251799 w 503608"/>
                <a:gd name="connsiteY1" fmla="*/ 0 h 503606"/>
                <a:gd name="connsiteX2" fmla="*/ 503608 w 503608"/>
                <a:gd name="connsiteY2" fmla="*/ 251798 h 503606"/>
                <a:gd name="connsiteX3" fmla="*/ 251799 w 503608"/>
                <a:gd name="connsiteY3" fmla="*/ 503606 h 503606"/>
                <a:gd name="connsiteX4" fmla="*/ 0 w 503608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8" h="503606">
                  <a:moveTo>
                    <a:pt x="0" y="251798"/>
                  </a:moveTo>
                  <a:cubicBezTo>
                    <a:pt x="0" y="112736"/>
                    <a:pt x="112737" y="0"/>
                    <a:pt x="251799" y="0"/>
                  </a:cubicBezTo>
                  <a:cubicBezTo>
                    <a:pt x="390872" y="0"/>
                    <a:pt x="503608" y="112736"/>
                    <a:pt x="503608" y="251798"/>
                  </a:cubicBezTo>
                  <a:cubicBezTo>
                    <a:pt x="503608" y="390859"/>
                    <a:pt x="390872" y="503606"/>
                    <a:pt x="251799" y="503606"/>
                  </a:cubicBezTo>
                  <a:cubicBezTo>
                    <a:pt x="112737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8722D0A-E5E5-85E8-8A98-85D9705FC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81000" y="2282879"/>
            <a:ext cx="4269018" cy="3187700"/>
            <a:chOff x="1698171" y="691024"/>
            <a:chExt cx="4269018" cy="318770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6302B80-DDF6-B2B7-6559-5B19EDC98763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4269018" cy="3187700"/>
              <a:chOff x="1466850" y="380320"/>
              <a:chExt cx="4493564" cy="335537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81CCE774-3C05-A473-EC2B-CC0477DD95B7}"/>
                  </a:ext>
                </a:extLst>
              </p:cNvPr>
              <p:cNvSpPr/>
              <p:nvPr userDrawn="1"/>
            </p:nvSpPr>
            <p:spPr>
              <a:xfrm>
                <a:off x="1466850" y="875619"/>
                <a:ext cx="4493564" cy="286007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2119DFF-8596-5767-9E16-1F5D2A0890B0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4493564" cy="495300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6202FE4-E23F-5D9F-6685-2591771D5E07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F1CC1965-068E-9CDB-3C77-0B37519DC63E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75490BAC-795F-B586-F7A7-4DFB64162F77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F93C3DAB-2ED3-29C3-4C46-70C1FE5C77D0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30" name="Title 1">
            <a:extLst>
              <a:ext uri="{FF2B5EF4-FFF2-40B4-BE49-F238E27FC236}">
                <a16:creationId xmlns:a16="http://schemas.microsoft.com/office/drawing/2014/main" id="{85C02728-7F58-1ED1-7B84-326CE837DE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000" y="3077710"/>
            <a:ext cx="4269017" cy="2109186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23D7900-A764-0B16-7BED-F9EBD836A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34496" y="731509"/>
            <a:ext cx="6876503" cy="4739070"/>
            <a:chOff x="1698171" y="691024"/>
            <a:chExt cx="6876503" cy="4739070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0DAD512-E415-2CBA-7F91-C6B058A5ADBD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6876503" cy="4739070"/>
              <a:chOff x="1466850" y="380320"/>
              <a:chExt cx="7238199" cy="4988342"/>
            </a:xfrm>
          </p:grpSpPr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921D068B-EDAE-2B09-0C52-3807110CD594}"/>
                  </a:ext>
                </a:extLst>
              </p:cNvPr>
              <p:cNvSpPr/>
              <p:nvPr userDrawn="1"/>
            </p:nvSpPr>
            <p:spPr>
              <a:xfrm>
                <a:off x="1466850" y="875621"/>
                <a:ext cx="7238199" cy="449304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6825F6B8-7F31-9F6F-6F40-4446D62B0C09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7238199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7110B156-7097-18AF-109C-9129C1D27D5C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868629EE-2788-3490-B87C-FE2A00069885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BD13927A-0814-22EA-70B1-CD822828F18E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7BEDD65C-96D1-E6E2-62CE-14973E1DB1B4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18AADC3C-8146-4144-3ABA-28E1B1F4AADD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4934493" y="1202058"/>
            <a:ext cx="6876504" cy="4270248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C6DD2ED3-A6F4-FD7E-59F8-1FAE8FBBA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15256"/>
          <a:stretch/>
        </p:blipFill>
        <p:spPr>
          <a:xfrm rot="16200000">
            <a:off x="1495710" y="-1028662"/>
            <a:ext cx="2029124" cy="4086444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8D3D389B-1A71-78E3-E524-47DEFE36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3E7AF89-C0F4-4BB7-8B68-933CBF0B3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Date Placeholder 3">
            <a:extLst>
              <a:ext uri="{FF2B5EF4-FFF2-40B4-BE49-F238E27FC236}">
                <a16:creationId xmlns:a16="http://schemas.microsoft.com/office/drawing/2014/main" id="{17933C8A-8E9F-F250-DAB7-5B1C82537C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824FC607-995F-898A-B4E2-471613831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44" name="Graphic 43">
            <a:extLst>
              <a:ext uri="{FF2B5EF4-FFF2-40B4-BE49-F238E27FC236}">
                <a16:creationId xmlns:a16="http://schemas.microsoft.com/office/drawing/2014/main" id="{2D6615CA-D60B-84EA-CBF6-70186E3CF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45" name="Graphic 44">
            <a:extLst>
              <a:ext uri="{FF2B5EF4-FFF2-40B4-BE49-F238E27FC236}">
                <a16:creationId xmlns:a16="http://schemas.microsoft.com/office/drawing/2014/main" id="{88C02DF0-EBE4-4C6F-CE9A-61B39F1F7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46" name="Slide Number Placeholder 5">
            <a:extLst>
              <a:ext uri="{FF2B5EF4-FFF2-40B4-BE49-F238E27FC236}">
                <a16:creationId xmlns:a16="http://schemas.microsoft.com/office/drawing/2014/main" id="{AFEE4071-4B5B-AFB4-B178-D09387257F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3023153-9A4E-D9D3-6DE0-2D3EA610B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84946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ank You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85477807-ECB9-BBC9-E832-2FE89AC32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6550" y="327025"/>
            <a:ext cx="11518900" cy="5561466"/>
          </a:xfrm>
          <a:prstGeom prst="roundRect">
            <a:avLst>
              <a:gd name="adj" fmla="val 1928"/>
            </a:avLst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64746" y="327023"/>
            <a:ext cx="5931354" cy="5561465"/>
          </a:xfr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6000" dirty="0"/>
            </a:lvl1pPr>
          </a:lstStyle>
          <a:p>
            <a:pPr lvl="0" algn="ctr"/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B66CFD9-87C8-0968-9FB0-CF7AE4F61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575684" y="1200589"/>
            <a:ext cx="3365366" cy="3804114"/>
            <a:chOff x="1698171" y="691024"/>
            <a:chExt cx="3365366" cy="380411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571AD75-22F7-E387-8455-0EE6231C2AA8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3365366" cy="3804114"/>
              <a:chOff x="1466850" y="380320"/>
              <a:chExt cx="3542380" cy="4004209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14EBD37B-479C-8610-9921-3DD1D3B53203}"/>
                  </a:ext>
                </a:extLst>
              </p:cNvPr>
              <p:cNvSpPr/>
              <p:nvPr userDrawn="1"/>
            </p:nvSpPr>
            <p:spPr>
              <a:xfrm>
                <a:off x="1466850" y="875620"/>
                <a:ext cx="3542380" cy="350890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EE9DA007-4D12-4E50-8A2A-BFEB557D2755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3542380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43696F41-7A57-6A71-48E0-57DC0FD1F45D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29B518BB-BA01-734C-8F35-C569614E32EE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20CA477C-B13C-EF0B-F67F-CF0F4D703D69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5ADDCC6C-0428-0F66-95AF-F34D60323CEB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7199" y="1788339"/>
            <a:ext cx="3103201" cy="3092539"/>
          </a:xfrm>
        </p:spPr>
        <p:txBody>
          <a:bodyPr tIns="0" bIns="0" anchor="ctr"/>
          <a:lstStyle>
            <a:lvl1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ct val="150000"/>
              </a:lnSpc>
              <a:defRPr sz="20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600"/>
            </a:lvl4pPr>
            <a:lvl5pPr>
              <a:lnSpc>
                <a:spcPct val="15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5DDDB5-9047-790A-C8B0-D67E44B72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29A5963-0FEC-D9BF-54CB-A3D6D118A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427DBEC2-F0F7-1E8A-EDBA-2EB3795096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3947C04A-7458-C36D-EE89-0C1F41AF3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CC13B35D-F747-92EE-37C0-27E1CA8B5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5DD40548-01E2-C4C3-74D5-E53F4A1C3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21946D-D90D-3F7E-3E92-78C7E120AF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97D881-DBBF-010E-A63C-99B4B0D41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278355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aphic 4">
            <a:extLst>
              <a:ext uri="{FF2B5EF4-FFF2-40B4-BE49-F238E27FC236}">
                <a16:creationId xmlns:a16="http://schemas.microsoft.com/office/drawing/2014/main" id="{5C92998A-0580-8711-F2CD-BA025D3B4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573457" y="3490004"/>
            <a:ext cx="2760781" cy="2636487"/>
            <a:chOff x="9757762" y="3673334"/>
            <a:chExt cx="2760781" cy="2636487"/>
          </a:xfrm>
          <a:solidFill>
            <a:schemeClr val="bg1">
              <a:alpha val="50000"/>
            </a:schemeClr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9E8E44-AD09-0DCB-79DA-F363143EB715}"/>
                </a:ext>
              </a:extLst>
            </p:cNvPr>
            <p:cNvSpPr/>
            <p:nvPr/>
          </p:nvSpPr>
          <p:spPr>
            <a:xfrm>
              <a:off x="9757762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0C32798-3973-1B39-EA92-336F776B7AA7}"/>
                </a:ext>
              </a:extLst>
            </p:cNvPr>
            <p:cNvSpPr/>
            <p:nvPr/>
          </p:nvSpPr>
          <p:spPr>
            <a:xfrm>
              <a:off x="10777316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5" y="503602"/>
                    <a:pt x="0" y="390867"/>
                    <a:pt x="0" y="251801"/>
                  </a:cubicBezTo>
                  <a:cubicBezTo>
                    <a:pt x="0" y="112735"/>
                    <a:pt x="112735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F2D963B-D621-02DD-1619-684F4DC91490}"/>
                </a:ext>
              </a:extLst>
            </p:cNvPr>
            <p:cNvSpPr/>
            <p:nvPr/>
          </p:nvSpPr>
          <p:spPr>
            <a:xfrm>
              <a:off x="11796885" y="3673334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491E75D-715D-B554-6983-B8D0F0FF7ECE}"/>
                </a:ext>
              </a:extLst>
            </p:cNvPr>
            <p:cNvSpPr/>
            <p:nvPr/>
          </p:nvSpPr>
          <p:spPr>
            <a:xfrm>
              <a:off x="9757762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0BE3828-09E2-3B37-DAF2-0F1EF6FBB447}"/>
                </a:ext>
              </a:extLst>
            </p:cNvPr>
            <p:cNvSpPr/>
            <p:nvPr/>
          </p:nvSpPr>
          <p:spPr>
            <a:xfrm>
              <a:off x="10777316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5" y="503602"/>
                    <a:pt x="0" y="390867"/>
                    <a:pt x="0" y="251801"/>
                  </a:cubicBezTo>
                  <a:cubicBezTo>
                    <a:pt x="0" y="112735"/>
                    <a:pt x="112735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BD5FBB-6BCD-9E17-CA4C-DA3621F258BF}"/>
                </a:ext>
              </a:extLst>
            </p:cNvPr>
            <p:cNvSpPr/>
            <p:nvPr/>
          </p:nvSpPr>
          <p:spPr>
            <a:xfrm>
              <a:off x="11796885" y="4731130"/>
              <a:ext cx="503603" cy="503601"/>
            </a:xfrm>
            <a:custGeom>
              <a:avLst/>
              <a:gdLst>
                <a:gd name="connsiteX0" fmla="*/ 503604 w 503603"/>
                <a:gd name="connsiteY0" fmla="*/ 251801 h 503601"/>
                <a:gd name="connsiteX1" fmla="*/ 251802 w 503603"/>
                <a:gd name="connsiteY1" fmla="*/ 503602 h 503601"/>
                <a:gd name="connsiteX2" fmla="*/ 0 w 503603"/>
                <a:gd name="connsiteY2" fmla="*/ 251801 h 503601"/>
                <a:gd name="connsiteX3" fmla="*/ 251802 w 503603"/>
                <a:gd name="connsiteY3" fmla="*/ 0 h 503601"/>
                <a:gd name="connsiteX4" fmla="*/ 503604 w 503603"/>
                <a:gd name="connsiteY4" fmla="*/ 251801 h 50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1">
                  <a:moveTo>
                    <a:pt x="503604" y="251801"/>
                  </a:moveTo>
                  <a:cubicBezTo>
                    <a:pt x="503604" y="390867"/>
                    <a:pt x="390868" y="503602"/>
                    <a:pt x="251802" y="503602"/>
                  </a:cubicBezTo>
                  <a:cubicBezTo>
                    <a:pt x="112736" y="503602"/>
                    <a:pt x="0" y="390867"/>
                    <a:pt x="0" y="251801"/>
                  </a:cubicBezTo>
                  <a:cubicBezTo>
                    <a:pt x="0" y="112735"/>
                    <a:pt x="112736" y="0"/>
                    <a:pt x="251802" y="0"/>
                  </a:cubicBezTo>
                  <a:cubicBezTo>
                    <a:pt x="390868" y="0"/>
                    <a:pt x="503604" y="112735"/>
                    <a:pt x="503604" y="251801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D5227-34EB-06BB-7D33-8014F2DE4711}"/>
                </a:ext>
              </a:extLst>
            </p:cNvPr>
            <p:cNvSpPr/>
            <p:nvPr/>
          </p:nvSpPr>
          <p:spPr>
            <a:xfrm>
              <a:off x="9757762" y="5788920"/>
              <a:ext cx="503603" cy="503606"/>
            </a:xfrm>
            <a:custGeom>
              <a:avLst/>
              <a:gdLst>
                <a:gd name="connsiteX0" fmla="*/ 0 w 503603"/>
                <a:gd name="connsiteY0" fmla="*/ 251798 h 503606"/>
                <a:gd name="connsiteX1" fmla="*/ 251802 w 503603"/>
                <a:gd name="connsiteY1" fmla="*/ 0 h 503606"/>
                <a:gd name="connsiteX2" fmla="*/ 503604 w 503603"/>
                <a:gd name="connsiteY2" fmla="*/ 251798 h 503606"/>
                <a:gd name="connsiteX3" fmla="*/ 251802 w 503603"/>
                <a:gd name="connsiteY3" fmla="*/ 503606 h 503606"/>
                <a:gd name="connsiteX4" fmla="*/ 0 w 503603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3" h="503606">
                  <a:moveTo>
                    <a:pt x="0" y="251798"/>
                  </a:moveTo>
                  <a:cubicBezTo>
                    <a:pt x="0" y="112736"/>
                    <a:pt x="112737" y="0"/>
                    <a:pt x="251802" y="0"/>
                  </a:cubicBezTo>
                  <a:cubicBezTo>
                    <a:pt x="390867" y="0"/>
                    <a:pt x="503604" y="112736"/>
                    <a:pt x="503604" y="251798"/>
                  </a:cubicBezTo>
                  <a:cubicBezTo>
                    <a:pt x="503604" y="390859"/>
                    <a:pt x="390869" y="503606"/>
                    <a:pt x="251802" y="503606"/>
                  </a:cubicBezTo>
                  <a:cubicBezTo>
                    <a:pt x="112734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2BFF6-8FC1-1C45-6065-DDBFC3366BC5}"/>
                </a:ext>
              </a:extLst>
            </p:cNvPr>
            <p:cNvSpPr/>
            <p:nvPr/>
          </p:nvSpPr>
          <p:spPr>
            <a:xfrm>
              <a:off x="10777320" y="5788920"/>
              <a:ext cx="503608" cy="503606"/>
            </a:xfrm>
            <a:custGeom>
              <a:avLst/>
              <a:gdLst>
                <a:gd name="connsiteX0" fmla="*/ 0 w 503608"/>
                <a:gd name="connsiteY0" fmla="*/ 251798 h 503606"/>
                <a:gd name="connsiteX1" fmla="*/ 251799 w 503608"/>
                <a:gd name="connsiteY1" fmla="*/ 0 h 503606"/>
                <a:gd name="connsiteX2" fmla="*/ 503608 w 503608"/>
                <a:gd name="connsiteY2" fmla="*/ 251798 h 503606"/>
                <a:gd name="connsiteX3" fmla="*/ 251799 w 503608"/>
                <a:gd name="connsiteY3" fmla="*/ 503606 h 503606"/>
                <a:gd name="connsiteX4" fmla="*/ 0 w 503608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8" h="503606">
                  <a:moveTo>
                    <a:pt x="0" y="251798"/>
                  </a:moveTo>
                  <a:cubicBezTo>
                    <a:pt x="0" y="112736"/>
                    <a:pt x="112737" y="0"/>
                    <a:pt x="251799" y="0"/>
                  </a:cubicBezTo>
                  <a:cubicBezTo>
                    <a:pt x="390872" y="0"/>
                    <a:pt x="503608" y="112736"/>
                    <a:pt x="503608" y="251798"/>
                  </a:cubicBezTo>
                  <a:cubicBezTo>
                    <a:pt x="503608" y="390859"/>
                    <a:pt x="390872" y="503606"/>
                    <a:pt x="251799" y="503606"/>
                  </a:cubicBezTo>
                  <a:cubicBezTo>
                    <a:pt x="112737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146F39A-3BE2-E627-E2A8-097C4BA7329F}"/>
                </a:ext>
              </a:extLst>
            </p:cNvPr>
            <p:cNvSpPr/>
            <p:nvPr/>
          </p:nvSpPr>
          <p:spPr>
            <a:xfrm>
              <a:off x="11796889" y="5788920"/>
              <a:ext cx="503608" cy="503606"/>
            </a:xfrm>
            <a:custGeom>
              <a:avLst/>
              <a:gdLst>
                <a:gd name="connsiteX0" fmla="*/ 0 w 503608"/>
                <a:gd name="connsiteY0" fmla="*/ 251798 h 503606"/>
                <a:gd name="connsiteX1" fmla="*/ 251799 w 503608"/>
                <a:gd name="connsiteY1" fmla="*/ 0 h 503606"/>
                <a:gd name="connsiteX2" fmla="*/ 503608 w 503608"/>
                <a:gd name="connsiteY2" fmla="*/ 251798 h 503606"/>
                <a:gd name="connsiteX3" fmla="*/ 251799 w 503608"/>
                <a:gd name="connsiteY3" fmla="*/ 503606 h 503606"/>
                <a:gd name="connsiteX4" fmla="*/ 0 w 503608"/>
                <a:gd name="connsiteY4" fmla="*/ 251798 h 503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3608" h="503606">
                  <a:moveTo>
                    <a:pt x="0" y="251798"/>
                  </a:moveTo>
                  <a:cubicBezTo>
                    <a:pt x="0" y="112736"/>
                    <a:pt x="112737" y="0"/>
                    <a:pt x="251799" y="0"/>
                  </a:cubicBezTo>
                  <a:cubicBezTo>
                    <a:pt x="390872" y="0"/>
                    <a:pt x="503608" y="112736"/>
                    <a:pt x="503608" y="251798"/>
                  </a:cubicBezTo>
                  <a:cubicBezTo>
                    <a:pt x="503608" y="390859"/>
                    <a:pt x="390872" y="503606"/>
                    <a:pt x="251799" y="503606"/>
                  </a:cubicBezTo>
                  <a:cubicBezTo>
                    <a:pt x="112737" y="503606"/>
                    <a:pt x="0" y="390870"/>
                    <a:pt x="0" y="251798"/>
                  </a:cubicBezTo>
                  <a:close/>
                </a:path>
              </a:pathLst>
            </a:custGeom>
            <a:solidFill>
              <a:schemeClr val="bg1">
                <a:alpha val="50000"/>
              </a:schemeClr>
            </a:solidFill>
            <a:ln w="1361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8722D0A-E5E5-85E8-8A98-85D9705FC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81000" y="2282879"/>
            <a:ext cx="4269018" cy="3187700"/>
            <a:chOff x="1698171" y="691024"/>
            <a:chExt cx="4269018" cy="318770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6302B80-DDF6-B2B7-6559-5B19EDC98763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4269018" cy="3187700"/>
              <a:chOff x="1466850" y="380320"/>
              <a:chExt cx="4493564" cy="335537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81CCE774-3C05-A473-EC2B-CC0477DD95B7}"/>
                  </a:ext>
                </a:extLst>
              </p:cNvPr>
              <p:cNvSpPr/>
              <p:nvPr userDrawn="1"/>
            </p:nvSpPr>
            <p:spPr>
              <a:xfrm>
                <a:off x="1466850" y="875619"/>
                <a:ext cx="4493564" cy="286007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2119DFF-8596-5767-9E16-1F5D2A0890B0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4493564" cy="495300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6202FE4-E23F-5D9F-6685-2591771D5E07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F1CC1965-068E-9CDB-3C77-0B37519DC63E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75490BAC-795F-B586-F7A7-4DFB64162F77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F93C3DAB-2ED3-29C3-4C46-70C1FE5C77D0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30" name="Title 1">
            <a:extLst>
              <a:ext uri="{FF2B5EF4-FFF2-40B4-BE49-F238E27FC236}">
                <a16:creationId xmlns:a16="http://schemas.microsoft.com/office/drawing/2014/main" id="{85C02728-7F58-1ED1-7B84-326CE837DE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1000" y="3077710"/>
            <a:ext cx="4269017" cy="2109186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23D7900-A764-0B16-7BED-F9EBD836A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34496" y="731509"/>
            <a:ext cx="6876503" cy="4739070"/>
            <a:chOff x="1698171" y="691024"/>
            <a:chExt cx="6876503" cy="4739070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0DAD512-E415-2CBA-7F91-C6B058A5ADBD}"/>
                </a:ext>
              </a:extLst>
            </p:cNvPr>
            <p:cNvGrpSpPr/>
            <p:nvPr userDrawn="1"/>
          </p:nvGrpSpPr>
          <p:grpSpPr>
            <a:xfrm>
              <a:off x="1698171" y="691024"/>
              <a:ext cx="6876503" cy="4739070"/>
              <a:chOff x="1466850" y="380320"/>
              <a:chExt cx="7238199" cy="4988342"/>
            </a:xfrm>
          </p:grpSpPr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921D068B-EDAE-2B09-0C52-3807110CD594}"/>
                  </a:ext>
                </a:extLst>
              </p:cNvPr>
              <p:cNvSpPr/>
              <p:nvPr userDrawn="1"/>
            </p:nvSpPr>
            <p:spPr>
              <a:xfrm>
                <a:off x="1466850" y="875621"/>
                <a:ext cx="7238199" cy="449304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6825F6B8-7F31-9F6F-6F40-4446D62B0C09}"/>
                  </a:ext>
                </a:extLst>
              </p:cNvPr>
              <p:cNvSpPr/>
              <p:nvPr userDrawn="1"/>
            </p:nvSpPr>
            <p:spPr>
              <a:xfrm>
                <a:off x="1466850" y="380320"/>
                <a:ext cx="7238199" cy="495301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7110B156-7097-18AF-109C-9129C1D27D5C}"/>
                </a:ext>
              </a:extLst>
            </p:cNvPr>
            <p:cNvGrpSpPr/>
            <p:nvPr userDrawn="1"/>
          </p:nvGrpSpPr>
          <p:grpSpPr>
            <a:xfrm>
              <a:off x="1839686" y="815293"/>
              <a:ext cx="810985" cy="212272"/>
              <a:chOff x="1883229" y="800099"/>
              <a:chExt cx="810985" cy="212272"/>
            </a:xfrm>
          </p:grpSpPr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868629EE-2788-3490-B87C-FE2A00069885}"/>
                  </a:ext>
                </a:extLst>
              </p:cNvPr>
              <p:cNvSpPr/>
              <p:nvPr userDrawn="1"/>
            </p:nvSpPr>
            <p:spPr>
              <a:xfrm>
                <a:off x="1883229" y="800100"/>
                <a:ext cx="212271" cy="212271"/>
              </a:xfrm>
              <a:prstGeom prst="ellipse">
                <a:avLst/>
              </a:prstGeom>
              <a:solidFill>
                <a:schemeClr val="accent4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BD13927A-0814-22EA-70B1-CD822828F18E}"/>
                  </a:ext>
                </a:extLst>
              </p:cNvPr>
              <p:cNvSpPr/>
              <p:nvPr userDrawn="1"/>
            </p:nvSpPr>
            <p:spPr>
              <a:xfrm>
                <a:off x="2182586" y="800100"/>
                <a:ext cx="212271" cy="212271"/>
              </a:xfrm>
              <a:prstGeom prst="ellipse">
                <a:avLst/>
              </a:prstGeom>
              <a:solidFill>
                <a:schemeClr val="accent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7BEDD65C-96D1-E6E2-62CE-14973E1DB1B4}"/>
                  </a:ext>
                </a:extLst>
              </p:cNvPr>
              <p:cNvSpPr/>
              <p:nvPr userDrawn="1"/>
            </p:nvSpPr>
            <p:spPr>
              <a:xfrm>
                <a:off x="2481943" y="800099"/>
                <a:ext cx="212271" cy="212271"/>
              </a:xfrm>
              <a:prstGeom prst="ellipse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934495" y="1202058"/>
            <a:ext cx="6876502" cy="42685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C6DD2ED3-A6F4-FD7E-59F8-1FAE8FBBA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15256"/>
          <a:stretch/>
        </p:blipFill>
        <p:spPr>
          <a:xfrm rot="16200000">
            <a:off x="1495710" y="-1028662"/>
            <a:ext cx="2029124" cy="4086444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8D3D389B-1A71-78E3-E524-47DEFE36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226629"/>
            <a:ext cx="12192000" cy="631371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3E7AF89-C0F4-4BB7-8B68-933CBF0B3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6226629"/>
            <a:ext cx="1219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Date Placeholder 3">
            <a:extLst>
              <a:ext uri="{FF2B5EF4-FFF2-40B4-BE49-F238E27FC236}">
                <a16:creationId xmlns:a16="http://schemas.microsoft.com/office/drawing/2014/main" id="{17933C8A-8E9F-F250-DAB7-5B1C82537C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1833" y="6226628"/>
            <a:ext cx="1560304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sz="1800">
                <a:solidFill>
                  <a:schemeClr val="tx1"/>
                </a:solidFill>
                <a:latin typeface="+mj-lt"/>
              </a:defRPr>
            </a:lvl1pPr>
          </a:lstStyle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824FC607-995F-898A-B4E2-471613831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42011" y="6405154"/>
            <a:ext cx="274320" cy="274320"/>
          </a:xfrm>
          <a:prstGeom prst="rect">
            <a:avLst/>
          </a:prstGeom>
        </p:spPr>
      </p:pic>
      <p:pic>
        <p:nvPicPr>
          <p:cNvPr id="44" name="Graphic 43">
            <a:extLst>
              <a:ext uri="{FF2B5EF4-FFF2-40B4-BE49-F238E27FC236}">
                <a16:creationId xmlns:a16="http://schemas.microsoft.com/office/drawing/2014/main" id="{2D6615CA-D60B-84EA-CBF6-70186E3CF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168948" y="6405154"/>
            <a:ext cx="274320" cy="274320"/>
          </a:xfrm>
          <a:prstGeom prst="rect">
            <a:avLst/>
          </a:prstGeom>
        </p:spPr>
      </p:pic>
      <p:pic>
        <p:nvPicPr>
          <p:cNvPr id="45" name="Graphic 44">
            <a:extLst>
              <a:ext uri="{FF2B5EF4-FFF2-40B4-BE49-F238E27FC236}">
                <a16:creationId xmlns:a16="http://schemas.microsoft.com/office/drawing/2014/main" id="{88C02DF0-EBE4-4C6F-CE9A-61B39F1F7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3558" t="13558" r="13558" b="13558"/>
          <a:stretch/>
        </p:blipFill>
        <p:spPr>
          <a:xfrm>
            <a:off x="8795884" y="6405154"/>
            <a:ext cx="274320" cy="274320"/>
          </a:xfrm>
          <a:prstGeom prst="rect">
            <a:avLst/>
          </a:prstGeom>
        </p:spPr>
      </p:pic>
      <p:sp>
        <p:nvSpPr>
          <p:cNvPr id="46" name="Slide Number Placeholder 5">
            <a:extLst>
              <a:ext uri="{FF2B5EF4-FFF2-40B4-BE49-F238E27FC236}">
                <a16:creationId xmlns:a16="http://schemas.microsoft.com/office/drawing/2014/main" id="{AFEE4071-4B5B-AFB4-B178-D09387257F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2137" y="6226628"/>
            <a:ext cx="630748" cy="631372"/>
          </a:xfrm>
          <a:prstGeom prst="rect">
            <a:avLst/>
          </a:prstGeom>
        </p:spPr>
        <p:txBody>
          <a:bodyPr vert="horz" lIns="91440" tIns="91440" rIns="91440" bIns="45720" rtlCol="0" anchor="ctr"/>
          <a:lstStyle>
            <a:lvl1pPr algn="ctr">
              <a:defRPr lang="en-US" sz="1800" smtClean="0">
                <a:solidFill>
                  <a:schemeClr val="tx1"/>
                </a:solidFill>
                <a:latin typeface="+mj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3023153-9A4E-D9D3-6DE0-2D3EA610B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1" y="6352731"/>
            <a:ext cx="1306286" cy="397329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1800" b="1" dirty="0">
                <a:solidFill>
                  <a:schemeClr val="tx1"/>
                </a:solidFill>
                <a:latin typeface="+mn-lt"/>
              </a:rPr>
              <a:t>START</a:t>
            </a:r>
            <a:endParaRPr lang="en-US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715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D8EA3-B846-4160-95E9-486302147031}" type="datetime1">
              <a:rPr lang="en-US" smtClean="0"/>
              <a:t>3/11/2026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835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5" r:id="rId1"/>
    <p:sldLayoutId id="2147483966" r:id="rId2"/>
    <p:sldLayoutId id="2147483967" r:id="rId3"/>
    <p:sldLayoutId id="2147483968" r:id="rId4"/>
    <p:sldLayoutId id="2147483969" r:id="rId5"/>
    <p:sldLayoutId id="2147483970" r:id="rId6"/>
    <p:sldLayoutId id="2147483971" r:id="rId7"/>
    <p:sldLayoutId id="2147483972" r:id="rId8"/>
    <p:sldLayoutId id="2147483973" r:id="rId9"/>
    <p:sldLayoutId id="2147483974" r:id="rId10"/>
    <p:sldLayoutId id="2147483975" r:id="rId11"/>
    <p:sldLayoutId id="2147483976" r:id="rId12"/>
    <p:sldLayoutId id="2147483977" r:id="rId13"/>
    <p:sldLayoutId id="2147483978" r:id="rId14"/>
    <p:sldLayoutId id="2147483979" r:id="rId15"/>
    <p:sldLayoutId id="2147483980" r:id="rId16"/>
    <p:sldLayoutId id="2147483981" r:id="rId17"/>
    <p:sldLayoutId id="2147483982" r:id="rId18"/>
    <p:sldLayoutId id="2147483983" r:id="rId19"/>
    <p:sldLayoutId id="2147483984" r:id="rId20"/>
    <p:sldLayoutId id="2147483985" r:id="rId21"/>
    <p:sldLayoutId id="2147483986" r:id="rId22"/>
    <p:sldLayoutId id="2147483987" r:id="rId23"/>
    <p:sldLayoutId id="2147483990" r:id="rId24"/>
    <p:sldLayoutId id="2147483991" r:id="rId25"/>
    <p:sldLayoutId id="2147483662" r:id="rId26"/>
  </p:sldLayoutIdLst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18" Type="http://schemas.openxmlformats.org/officeDocument/2006/relationships/image" Target="../media/image28.png"/><Relationship Id="rId3" Type="http://schemas.openxmlformats.org/officeDocument/2006/relationships/image" Target="../media/image15.jpeg"/><Relationship Id="rId21" Type="http://schemas.openxmlformats.org/officeDocument/2006/relationships/image" Target="../media/image31.sv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hyperlink" Target="https://www.linkedin.com/in/mon-sugarova-54102a3a7/" TargetMode="External"/><Relationship Id="rId15" Type="http://schemas.openxmlformats.org/officeDocument/2006/relationships/image" Target="../media/image25.svg"/><Relationship Id="rId23" Type="http://schemas.openxmlformats.org/officeDocument/2006/relationships/image" Target="../media/image33.svg"/><Relationship Id="rId10" Type="http://schemas.openxmlformats.org/officeDocument/2006/relationships/image" Target="../media/image20.png"/><Relationship Id="rId19" Type="http://schemas.openxmlformats.org/officeDocument/2006/relationships/image" Target="../media/image29.svg"/><Relationship Id="rId4" Type="http://schemas.openxmlformats.org/officeDocument/2006/relationships/hyperlink" Target="mailto:2326119@student.uwtsd.ac.uk" TargetMode="External"/><Relationship Id="rId9" Type="http://schemas.openxmlformats.org/officeDocument/2006/relationships/image" Target="../media/image19.svg"/><Relationship Id="rId14" Type="http://schemas.openxmlformats.org/officeDocument/2006/relationships/image" Target="../media/image24.png"/><Relationship Id="rId22" Type="http://schemas.openxmlformats.org/officeDocument/2006/relationships/image" Target="../media/image3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svg"/><Relationship Id="rId18" Type="http://schemas.openxmlformats.org/officeDocument/2006/relationships/image" Target="../media/image4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38.png"/><Relationship Id="rId17" Type="http://schemas.openxmlformats.org/officeDocument/2006/relationships/image" Target="../media/image43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37.sv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41.svg"/><Relationship Id="rId10" Type="http://schemas.openxmlformats.org/officeDocument/2006/relationships/image" Target="../media/image36.png"/><Relationship Id="rId19" Type="http://schemas.openxmlformats.org/officeDocument/2006/relationships/image" Target="../media/image45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35.svg"/><Relationship Id="rId14" Type="http://schemas.openxmlformats.org/officeDocument/2006/relationships/image" Target="../media/image4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9.sv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Relationship Id="rId14" Type="http://schemas.openxmlformats.org/officeDocument/2006/relationships/image" Target="../media/image5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13" Type="http://schemas.openxmlformats.org/officeDocument/2006/relationships/image" Target="../media/image4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svg"/><Relationship Id="rId17" Type="http://schemas.openxmlformats.org/officeDocument/2006/relationships/image" Target="../media/image72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71.sv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62.sv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0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Relationship Id="rId14" Type="http://schemas.openxmlformats.org/officeDocument/2006/relationships/image" Target="../media/image69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svg"/><Relationship Id="rId3" Type="http://schemas.openxmlformats.org/officeDocument/2006/relationships/hyperlink" Target="https://www.linkedin.com/in/mon-sugarova-54102a3a7/" TargetMode="External"/><Relationship Id="rId7" Type="http://schemas.openxmlformats.org/officeDocument/2006/relationships/image" Target="../media/image76.svg"/><Relationship Id="rId12" Type="http://schemas.openxmlformats.org/officeDocument/2006/relationships/image" Target="../media/image81.png"/><Relationship Id="rId17" Type="http://schemas.openxmlformats.org/officeDocument/2006/relationships/image" Target="../media/image86.sv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85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75.png"/><Relationship Id="rId11" Type="http://schemas.openxmlformats.org/officeDocument/2006/relationships/image" Target="../media/image80.svg"/><Relationship Id="rId5" Type="http://schemas.openxmlformats.org/officeDocument/2006/relationships/image" Target="../media/image74.png"/><Relationship Id="rId15" Type="http://schemas.openxmlformats.org/officeDocument/2006/relationships/image" Target="../media/image84.sv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svg"/><Relationship Id="rId14" Type="http://schemas.openxmlformats.org/officeDocument/2006/relationships/image" Target="../media/image8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svg"/><Relationship Id="rId13" Type="http://schemas.openxmlformats.org/officeDocument/2006/relationships/image" Target="../media/image96.png"/><Relationship Id="rId3" Type="http://schemas.openxmlformats.org/officeDocument/2006/relationships/image" Target="../media/image87.png"/><Relationship Id="rId7" Type="http://schemas.openxmlformats.org/officeDocument/2006/relationships/image" Target="../media/image91.png"/><Relationship Id="rId12" Type="http://schemas.openxmlformats.org/officeDocument/2006/relationships/image" Target="../media/image95.sv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99.png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90.svg"/><Relationship Id="rId11" Type="http://schemas.openxmlformats.org/officeDocument/2006/relationships/image" Target="../media/image50.png"/><Relationship Id="rId5" Type="http://schemas.openxmlformats.org/officeDocument/2006/relationships/image" Target="../media/image89.png"/><Relationship Id="rId15" Type="http://schemas.openxmlformats.org/officeDocument/2006/relationships/image" Target="../media/image98.png"/><Relationship Id="rId10" Type="http://schemas.openxmlformats.org/officeDocument/2006/relationships/image" Target="../media/image94.svg"/><Relationship Id="rId4" Type="http://schemas.openxmlformats.org/officeDocument/2006/relationships/image" Target="../media/image88.svg"/><Relationship Id="rId9" Type="http://schemas.openxmlformats.org/officeDocument/2006/relationships/image" Target="../media/image93.png"/><Relationship Id="rId14" Type="http://schemas.openxmlformats.org/officeDocument/2006/relationships/image" Target="../media/image9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13" Type="http://schemas.openxmlformats.org/officeDocument/2006/relationships/image" Target="../media/image107.png"/><Relationship Id="rId18" Type="http://schemas.openxmlformats.org/officeDocument/2006/relationships/image" Target="../media/image112.svg"/><Relationship Id="rId3" Type="http://schemas.openxmlformats.org/officeDocument/2006/relationships/image" Target="../media/image100.png"/><Relationship Id="rId7" Type="http://schemas.openxmlformats.org/officeDocument/2006/relationships/diagramLayout" Target="../diagrams/layout2.xml"/><Relationship Id="rId12" Type="http://schemas.openxmlformats.org/officeDocument/2006/relationships/image" Target="../media/image106.svg"/><Relationship Id="rId17" Type="http://schemas.openxmlformats.org/officeDocument/2006/relationships/image" Target="../media/image111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10.svg"/><Relationship Id="rId20" Type="http://schemas.openxmlformats.org/officeDocument/2006/relationships/image" Target="../media/image113.svg"/><Relationship Id="rId1" Type="http://schemas.openxmlformats.org/officeDocument/2006/relationships/slideLayout" Target="../slideLayouts/slideLayout23.xml"/><Relationship Id="rId6" Type="http://schemas.openxmlformats.org/officeDocument/2006/relationships/diagramData" Target="../diagrams/data2.xml"/><Relationship Id="rId11" Type="http://schemas.openxmlformats.org/officeDocument/2006/relationships/image" Target="../media/image105.png"/><Relationship Id="rId5" Type="http://schemas.openxmlformats.org/officeDocument/2006/relationships/hyperlink" Target="https://creativecommons.org/licenses/by-nc-nd/3.0/" TargetMode="External"/><Relationship Id="rId15" Type="http://schemas.openxmlformats.org/officeDocument/2006/relationships/image" Target="../media/image109.png"/><Relationship Id="rId10" Type="http://schemas.microsoft.com/office/2007/relationships/diagramDrawing" Target="../diagrams/drawing2.xml"/><Relationship Id="rId19" Type="http://schemas.openxmlformats.org/officeDocument/2006/relationships/image" Target="../media/image52.png"/><Relationship Id="rId4" Type="http://schemas.openxmlformats.org/officeDocument/2006/relationships/hyperlink" Target="https://accesoinfohistoria.blogspot.com/" TargetMode="External"/><Relationship Id="rId9" Type="http://schemas.openxmlformats.org/officeDocument/2006/relationships/diagramColors" Target="../diagrams/colors2.xml"/><Relationship Id="rId14" Type="http://schemas.openxmlformats.org/officeDocument/2006/relationships/image" Target="../media/image108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13" Type="http://schemas.openxmlformats.org/officeDocument/2006/relationships/image" Target="../media/image124.svg"/><Relationship Id="rId18" Type="http://schemas.openxmlformats.org/officeDocument/2006/relationships/image" Target="../media/image127.png"/><Relationship Id="rId26" Type="http://schemas.microsoft.com/office/2007/relationships/diagramDrawing" Target="../diagrams/drawing3.xml"/><Relationship Id="rId3" Type="http://schemas.openxmlformats.org/officeDocument/2006/relationships/image" Target="../media/image114.png"/><Relationship Id="rId21" Type="http://schemas.openxmlformats.org/officeDocument/2006/relationships/image" Target="../media/image130.svg"/><Relationship Id="rId7" Type="http://schemas.openxmlformats.org/officeDocument/2006/relationships/image" Target="../media/image118.svg"/><Relationship Id="rId12" Type="http://schemas.openxmlformats.org/officeDocument/2006/relationships/image" Target="../media/image123.png"/><Relationship Id="rId17" Type="http://schemas.openxmlformats.org/officeDocument/2006/relationships/image" Target="../media/image97.svg"/><Relationship Id="rId25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96.png"/><Relationship Id="rId20" Type="http://schemas.openxmlformats.org/officeDocument/2006/relationships/image" Target="../media/image129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7.png"/><Relationship Id="rId11" Type="http://schemas.openxmlformats.org/officeDocument/2006/relationships/image" Target="../media/image122.svg"/><Relationship Id="rId24" Type="http://schemas.openxmlformats.org/officeDocument/2006/relationships/diagramQuickStyle" Target="../diagrams/quickStyle3.xml"/><Relationship Id="rId5" Type="http://schemas.openxmlformats.org/officeDocument/2006/relationships/image" Target="../media/image116.svg"/><Relationship Id="rId15" Type="http://schemas.openxmlformats.org/officeDocument/2006/relationships/image" Target="../media/image126.svg"/><Relationship Id="rId23" Type="http://schemas.openxmlformats.org/officeDocument/2006/relationships/diagramLayout" Target="../diagrams/layout3.xml"/><Relationship Id="rId10" Type="http://schemas.openxmlformats.org/officeDocument/2006/relationships/image" Target="../media/image121.png"/><Relationship Id="rId19" Type="http://schemas.openxmlformats.org/officeDocument/2006/relationships/image" Target="../media/image128.svg"/><Relationship Id="rId4" Type="http://schemas.openxmlformats.org/officeDocument/2006/relationships/image" Target="../media/image115.png"/><Relationship Id="rId9" Type="http://schemas.openxmlformats.org/officeDocument/2006/relationships/image" Target="../media/image120.svg"/><Relationship Id="rId14" Type="http://schemas.openxmlformats.org/officeDocument/2006/relationships/image" Target="../media/image125.png"/><Relationship Id="rId22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4.svg"/><Relationship Id="rId13" Type="http://schemas.openxmlformats.org/officeDocument/2006/relationships/image" Target="../media/image149.png"/><Relationship Id="rId18" Type="http://schemas.openxmlformats.org/officeDocument/2006/relationships/image" Target="../media/image154.svg"/><Relationship Id="rId3" Type="http://schemas.openxmlformats.org/officeDocument/2006/relationships/image" Target="../media/image141.png"/><Relationship Id="rId21" Type="http://schemas.openxmlformats.org/officeDocument/2006/relationships/image" Target="../media/image127.png"/><Relationship Id="rId7" Type="http://schemas.openxmlformats.org/officeDocument/2006/relationships/image" Target="../media/image143.png"/><Relationship Id="rId12" Type="http://schemas.openxmlformats.org/officeDocument/2006/relationships/image" Target="../media/image148.svg"/><Relationship Id="rId17" Type="http://schemas.openxmlformats.org/officeDocument/2006/relationships/image" Target="../media/image153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52.svg"/><Relationship Id="rId20" Type="http://schemas.openxmlformats.org/officeDocument/2006/relationships/image" Target="../media/image97.svg"/><Relationship Id="rId1" Type="http://schemas.openxmlformats.org/officeDocument/2006/relationships/slideLayout" Target="../slideLayouts/slideLayout25.xml"/><Relationship Id="rId6" Type="http://schemas.openxmlformats.org/officeDocument/2006/relationships/hyperlink" Target="https://www.linkedin.com/in/mon-sugarova-54102a3a7/" TargetMode="External"/><Relationship Id="rId11" Type="http://schemas.openxmlformats.org/officeDocument/2006/relationships/image" Target="../media/image147.png"/><Relationship Id="rId24" Type="http://schemas.openxmlformats.org/officeDocument/2006/relationships/image" Target="../media/image156.svg"/><Relationship Id="rId5" Type="http://schemas.openxmlformats.org/officeDocument/2006/relationships/hyperlink" Target="mailto:2326119@student.uwtsd.ac.uk" TargetMode="External"/><Relationship Id="rId15" Type="http://schemas.openxmlformats.org/officeDocument/2006/relationships/image" Target="../media/image151.png"/><Relationship Id="rId23" Type="http://schemas.openxmlformats.org/officeDocument/2006/relationships/image" Target="../media/image155.png"/><Relationship Id="rId10" Type="http://schemas.openxmlformats.org/officeDocument/2006/relationships/image" Target="../media/image146.svg"/><Relationship Id="rId19" Type="http://schemas.openxmlformats.org/officeDocument/2006/relationships/image" Target="../media/image96.png"/><Relationship Id="rId4" Type="http://schemas.openxmlformats.org/officeDocument/2006/relationships/image" Target="../media/image142.png"/><Relationship Id="rId9" Type="http://schemas.openxmlformats.org/officeDocument/2006/relationships/image" Target="../media/image145.png"/><Relationship Id="rId14" Type="http://schemas.openxmlformats.org/officeDocument/2006/relationships/image" Target="../media/image150.svg"/><Relationship Id="rId22" Type="http://schemas.openxmlformats.org/officeDocument/2006/relationships/image" Target="../media/image12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hqprint">
            <a:alphaModFix amt="80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8888" y="1797472"/>
            <a:ext cx="9294223" cy="1871014"/>
          </a:xfrm>
        </p:spPr>
        <p:txBody>
          <a:bodyPr/>
          <a:lstStyle/>
          <a:p>
            <a:r>
              <a:rPr lang="en-US" sz="9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DIGITAL </a:t>
            </a:r>
            <a:r>
              <a:rPr lang="en-US" sz="9600" b="1" i="1" u="sng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AA6017-237A-653C-3BAB-FFA0898700A5}"/>
              </a:ext>
            </a:extLst>
          </p:cNvPr>
          <p:cNvSpPr txBox="1"/>
          <p:nvPr/>
        </p:nvSpPr>
        <p:spPr>
          <a:xfrm>
            <a:off x="2296884" y="3852747"/>
            <a:ext cx="759823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Bradley Hand ITC" panose="03070402050302030203" pitchFamily="66" charset="0"/>
              </a:rPr>
              <a:t>&lt;Welcome to my presentation&gt;</a:t>
            </a: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                         Monika sugarova</a:t>
            </a:r>
          </a:p>
          <a:p>
            <a:pPr algn="ctr"/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2326119</a:t>
            </a:r>
          </a:p>
          <a:p>
            <a:pPr algn="ctr"/>
            <a:r>
              <a:rPr lang="en-GB" sz="2800" b="1" dirty="0">
                <a:latin typeface="Bradley Hand ITC" panose="03070402050302030203" pitchFamily="66" charset="0"/>
                <a:hlinkClick r:id="rId4"/>
              </a:rPr>
              <a:t>2326119@student.uwtsd.ac.uk</a:t>
            </a:r>
            <a:endParaRPr lang="en-GB" sz="2800" b="1" dirty="0">
              <a:latin typeface="Bradley Hand ITC" panose="03070402050302030203" pitchFamily="66" charset="0"/>
            </a:endParaRPr>
          </a:p>
          <a:p>
            <a:pPr algn="ctr"/>
            <a:r>
              <a:rPr lang="en-GB" sz="2400" b="1" u="sng" dirty="0">
                <a:latin typeface="Bradley Hand ITC" panose="03070402050302030203" pitchFamily="66" charset="0"/>
                <a:hlinkClick r:id="rId5"/>
              </a:rPr>
              <a:t>linkedin.com/in/mon-sugarova-54102a3a7</a:t>
            </a:r>
            <a:endParaRPr lang="en-GB" sz="3600" b="1" dirty="0">
              <a:latin typeface="Bradley Hand ITC" panose="03070402050302030203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77EA3B-CC55-56E1-0661-FEFF06C9F5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45784" y="1251069"/>
            <a:ext cx="2316615" cy="18704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1FB5CA-9AC5-EA5F-90D6-64F3F580EB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16023" y="3750103"/>
            <a:ext cx="2980163" cy="19867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Graphic 9" descr="Internet with solid fill">
            <a:extLst>
              <a:ext uri="{FF2B5EF4-FFF2-40B4-BE49-F238E27FC236}">
                <a16:creationId xmlns:a16="http://schemas.microsoft.com/office/drawing/2014/main" id="{740F3D30-538B-9680-D764-9CBB8925DE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1384" y="2023381"/>
            <a:ext cx="914400" cy="914400"/>
          </a:xfrm>
          <a:prstGeom prst="rect">
            <a:avLst/>
          </a:prstGeom>
        </p:spPr>
      </p:pic>
      <p:pic>
        <p:nvPicPr>
          <p:cNvPr id="12" name="Graphic 11" descr="Internet Of Things with solid fill">
            <a:extLst>
              <a:ext uri="{FF2B5EF4-FFF2-40B4-BE49-F238E27FC236}">
                <a16:creationId xmlns:a16="http://schemas.microsoft.com/office/drawing/2014/main" id="{4E351B37-B14E-38EC-A2CC-AEB1CA2AAB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57486" y="5921829"/>
            <a:ext cx="914400" cy="914400"/>
          </a:xfrm>
          <a:prstGeom prst="rect">
            <a:avLst/>
          </a:prstGeom>
        </p:spPr>
      </p:pic>
      <p:pic>
        <p:nvPicPr>
          <p:cNvPr id="14" name="Graphic 13" descr="Phone Vibration with solid fill">
            <a:extLst>
              <a:ext uri="{FF2B5EF4-FFF2-40B4-BE49-F238E27FC236}">
                <a16:creationId xmlns:a16="http://schemas.microsoft.com/office/drawing/2014/main" id="{9C7EA454-5C52-AD90-3599-989E76EA0F1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22044" y="2415267"/>
            <a:ext cx="914400" cy="914400"/>
          </a:xfrm>
          <a:prstGeom prst="rect">
            <a:avLst/>
          </a:prstGeom>
        </p:spPr>
      </p:pic>
      <p:pic>
        <p:nvPicPr>
          <p:cNvPr id="18" name="Graphic 17" descr="Ui Ux with solid fill">
            <a:extLst>
              <a:ext uri="{FF2B5EF4-FFF2-40B4-BE49-F238E27FC236}">
                <a16:creationId xmlns:a16="http://schemas.microsoft.com/office/drawing/2014/main" id="{FA42185C-2216-E355-9D7C-D8F58DCCAD7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6456" y="0"/>
            <a:ext cx="914400" cy="914400"/>
          </a:xfrm>
          <a:prstGeom prst="rect">
            <a:avLst/>
          </a:prstGeom>
        </p:spPr>
      </p:pic>
      <p:pic>
        <p:nvPicPr>
          <p:cNvPr id="20" name="Graphic 19" descr="Vlog with solid fill">
            <a:extLst>
              <a:ext uri="{FF2B5EF4-FFF2-40B4-BE49-F238E27FC236}">
                <a16:creationId xmlns:a16="http://schemas.microsoft.com/office/drawing/2014/main" id="{B584EFF4-F773-CB5C-897F-132DEE93419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1277600" y="-113386"/>
            <a:ext cx="914400" cy="914400"/>
          </a:xfrm>
          <a:prstGeom prst="rect">
            <a:avLst/>
          </a:prstGeom>
        </p:spPr>
      </p:pic>
      <p:pic>
        <p:nvPicPr>
          <p:cNvPr id="24" name="Graphic 23" descr="Battery charging with solid fill">
            <a:extLst>
              <a:ext uri="{FF2B5EF4-FFF2-40B4-BE49-F238E27FC236}">
                <a16:creationId xmlns:a16="http://schemas.microsoft.com/office/drawing/2014/main" id="{444F976E-DB5A-6EBA-CE0F-2927ED50D17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06456" y="3852747"/>
            <a:ext cx="814387" cy="814387"/>
          </a:xfrm>
          <a:prstGeom prst="rect">
            <a:avLst/>
          </a:prstGeom>
        </p:spPr>
      </p:pic>
      <p:pic>
        <p:nvPicPr>
          <p:cNvPr id="26" name="Graphic 25" descr="Boardroom with solid fill">
            <a:extLst>
              <a:ext uri="{FF2B5EF4-FFF2-40B4-BE49-F238E27FC236}">
                <a16:creationId xmlns:a16="http://schemas.microsoft.com/office/drawing/2014/main" id="{7EA7C90B-FF56-5026-860D-3D560ABDC65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731384" y="5943600"/>
            <a:ext cx="914400" cy="914400"/>
          </a:xfrm>
          <a:prstGeom prst="rect">
            <a:avLst/>
          </a:prstGeom>
        </p:spPr>
      </p:pic>
      <p:pic>
        <p:nvPicPr>
          <p:cNvPr id="28" name="Graphic 27" descr="Brain in head outline">
            <a:extLst>
              <a:ext uri="{FF2B5EF4-FFF2-40B4-BE49-F238E27FC236}">
                <a16:creationId xmlns:a16="http://schemas.microsoft.com/office/drawing/2014/main" id="{8F4A36F2-5CE1-89AE-2A8F-0C5BD4A55CB6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8691521" y="1420771"/>
            <a:ext cx="1598838" cy="159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8453" y="457846"/>
            <a:ext cx="4729732" cy="1979634"/>
          </a:xfrm>
        </p:spPr>
        <p:txBody>
          <a:bodyPr anchor="ctr">
            <a:normAutofit/>
          </a:bodyPr>
          <a:lstStyle/>
          <a:p>
            <a:r>
              <a:rPr lang="en-US" sz="9600" b="1" u="sng" dirty="0">
                <a:latin typeface="Bradley Hand ITC" panose="03070402050302030203" pitchFamily="66" charset="0"/>
              </a:rPr>
              <a:t>Agenda</a:t>
            </a:r>
            <a:endParaRPr lang="en-US" sz="11500" b="1" u="sng" dirty="0">
              <a:latin typeface="Bradley Hand ITC" panose="03070402050302030203" pitchFamily="66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930ABDB-78DA-1C34-E0DF-40CC49E67F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1936683"/>
              </p:ext>
            </p:extLst>
          </p:nvPr>
        </p:nvGraphicFramePr>
        <p:xfrm>
          <a:off x="3665773" y="1981753"/>
          <a:ext cx="4795093" cy="3648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8FBE7-3C46-903D-964E-091F74329C6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16/03/2026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EA9E7-F506-729E-13CF-D685FEBDB6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3" name="Grafik 12" descr="Teacher">
            <a:extLst>
              <a:ext uri="{FF2B5EF4-FFF2-40B4-BE49-F238E27FC236}">
                <a16:creationId xmlns:a16="http://schemas.microsoft.com/office/drawing/2014/main" id="{D7F07F86-B39F-0ABC-7E8A-8BC3744A3AD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35808" y="89546"/>
            <a:ext cx="914400" cy="914400"/>
          </a:xfrm>
          <a:prstGeom prst="rect">
            <a:avLst/>
          </a:prstGeom>
        </p:spPr>
      </p:pic>
      <p:pic>
        <p:nvPicPr>
          <p:cNvPr id="15" name="Graphic 14" descr="Computer outline">
            <a:extLst>
              <a:ext uri="{FF2B5EF4-FFF2-40B4-BE49-F238E27FC236}">
                <a16:creationId xmlns:a16="http://schemas.microsoft.com/office/drawing/2014/main" id="{596E4814-1D64-B6DA-5EE6-E8088BE084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3373" y="3348818"/>
            <a:ext cx="914400" cy="914400"/>
          </a:xfrm>
          <a:prstGeom prst="rect">
            <a:avLst/>
          </a:prstGeom>
        </p:spPr>
      </p:pic>
      <p:pic>
        <p:nvPicPr>
          <p:cNvPr id="17" name="Graphic 16" descr="Illustrator outline">
            <a:extLst>
              <a:ext uri="{FF2B5EF4-FFF2-40B4-BE49-F238E27FC236}">
                <a16:creationId xmlns:a16="http://schemas.microsoft.com/office/drawing/2014/main" id="{83725131-AADC-D43F-32D8-E093F99C8DA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643256" y="4676876"/>
            <a:ext cx="914400" cy="914400"/>
          </a:xfrm>
          <a:prstGeom prst="rect">
            <a:avLst/>
          </a:prstGeom>
        </p:spPr>
      </p:pic>
      <p:pic>
        <p:nvPicPr>
          <p:cNvPr id="19" name="Graphic 5" descr="Checkmark">
            <a:extLst>
              <a:ext uri="{FF2B5EF4-FFF2-40B4-BE49-F238E27FC236}">
                <a16:creationId xmlns:a16="http://schemas.microsoft.com/office/drawing/2014/main" id="{3A4F5B52-0E31-C528-2431-4887E9EE94A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114937" y="5312228"/>
            <a:ext cx="914400" cy="914400"/>
          </a:xfrm>
          <a:prstGeom prst="rect">
            <a:avLst/>
          </a:prstGeom>
        </p:spPr>
      </p:pic>
      <p:pic>
        <p:nvPicPr>
          <p:cNvPr id="21" name="Graphic 20" descr="Internet Of Things outline">
            <a:extLst>
              <a:ext uri="{FF2B5EF4-FFF2-40B4-BE49-F238E27FC236}">
                <a16:creationId xmlns:a16="http://schemas.microsoft.com/office/drawing/2014/main" id="{798FD5C1-5BB1-EF1D-C634-D694C0905D7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1114937" y="89546"/>
            <a:ext cx="914400" cy="914400"/>
          </a:xfrm>
          <a:prstGeom prst="rect">
            <a:avLst/>
          </a:prstGeom>
        </p:spPr>
      </p:pic>
      <p:pic>
        <p:nvPicPr>
          <p:cNvPr id="23" name="Graphic 22" descr="Plugged Unplugged outline">
            <a:extLst>
              <a:ext uri="{FF2B5EF4-FFF2-40B4-BE49-F238E27FC236}">
                <a16:creationId xmlns:a16="http://schemas.microsoft.com/office/drawing/2014/main" id="{CF110E00-2C20-C06D-1427-49A678814E9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0445688" y="263434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46558"/>
            <a:ext cx="12367079" cy="2190857"/>
          </a:xfrm>
        </p:spPr>
        <p:txBody>
          <a:bodyPr>
            <a:normAutofit/>
          </a:bodyPr>
          <a:lstStyle/>
          <a:p>
            <a:r>
              <a:rPr lang="en-US" sz="9600" b="1" i="1" u="sng" dirty="0">
                <a:latin typeface="Bradley Hand ITC" panose="03070402050302030203" pitchFamily="66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56859" y="1262720"/>
            <a:ext cx="9616578" cy="451564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400" b="1" i="1" dirty="0">
              <a:solidFill>
                <a:schemeClr val="accent1">
                  <a:lumMod val="50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US" sz="2400" b="1" i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My name is Monika Sugarova .</a:t>
            </a:r>
          </a:p>
          <a:p>
            <a:endParaRPr lang="en-US" sz="2400" b="1" i="1" dirty="0">
              <a:solidFill>
                <a:schemeClr val="accent1">
                  <a:lumMod val="50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US" sz="2400" b="1" i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I am from Czech republic.</a:t>
            </a:r>
          </a:p>
          <a:p>
            <a:endParaRPr lang="en-US" sz="2400" b="1" i="1" dirty="0">
              <a:solidFill>
                <a:schemeClr val="accent1">
                  <a:lumMod val="50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US" sz="2400" b="1" i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I am slowly getting confident around technology and all the platforms this course  introduced me to.</a:t>
            </a:r>
          </a:p>
          <a:p>
            <a:endParaRPr lang="en-US" sz="2400" b="1" i="1" dirty="0">
              <a:solidFill>
                <a:schemeClr val="accent1">
                  <a:lumMod val="50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US" sz="2400" b="1" i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I have a dog named Lolla </a:t>
            </a:r>
          </a:p>
          <a:p>
            <a:endParaRPr lang="en-US" sz="2400" b="1" i="1" dirty="0">
              <a:solidFill>
                <a:schemeClr val="accent1">
                  <a:lumMod val="50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US" sz="2400" b="1" i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I want to become a successful licensed tattoo artist and open my own tattoo salon.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4579C-DA6D-B905-B710-1E6243E8C70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16/03/2026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20634-75FC-1021-C59D-6A615E04CC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7" name="Graphic 6" descr="Influencer outline">
            <a:extLst>
              <a:ext uri="{FF2B5EF4-FFF2-40B4-BE49-F238E27FC236}">
                <a16:creationId xmlns:a16="http://schemas.microsoft.com/office/drawing/2014/main" id="{0C0AE679-6372-1384-FD3F-1D3589A627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38630" y="545426"/>
            <a:ext cx="729808" cy="729808"/>
          </a:xfrm>
          <a:prstGeom prst="rect">
            <a:avLst/>
          </a:prstGeom>
        </p:spPr>
      </p:pic>
      <p:pic>
        <p:nvPicPr>
          <p:cNvPr id="11" name="Graphic 10" descr="Internet Of Things with solid fill">
            <a:extLst>
              <a:ext uri="{FF2B5EF4-FFF2-40B4-BE49-F238E27FC236}">
                <a16:creationId xmlns:a16="http://schemas.microsoft.com/office/drawing/2014/main" id="{FE954EDD-DA4F-2AF2-97D2-618111AE19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28304" y="5241375"/>
            <a:ext cx="658132" cy="658132"/>
          </a:xfrm>
          <a:prstGeom prst="rect">
            <a:avLst/>
          </a:prstGeom>
        </p:spPr>
      </p:pic>
      <p:pic>
        <p:nvPicPr>
          <p:cNvPr id="13" name="Graphic 12" descr="Online meeting outline">
            <a:extLst>
              <a:ext uri="{FF2B5EF4-FFF2-40B4-BE49-F238E27FC236}">
                <a16:creationId xmlns:a16="http://schemas.microsoft.com/office/drawing/2014/main" id="{D73C1A7D-3A0F-7D23-A406-8D371F8DE6E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399110" y="2163703"/>
            <a:ext cx="720123" cy="720123"/>
          </a:xfrm>
          <a:prstGeom prst="rect">
            <a:avLst/>
          </a:prstGeom>
        </p:spPr>
      </p:pic>
      <p:pic>
        <p:nvPicPr>
          <p:cNvPr id="15" name="Graphic 14" descr="Plugged Unplugged outline">
            <a:extLst>
              <a:ext uri="{FF2B5EF4-FFF2-40B4-BE49-F238E27FC236}">
                <a16:creationId xmlns:a16="http://schemas.microsoft.com/office/drawing/2014/main" id="{39CF8B2C-8AEF-0FF2-19C0-11A332CC057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065395" y="3766458"/>
            <a:ext cx="914400" cy="914400"/>
          </a:xfrm>
          <a:prstGeom prst="rect">
            <a:avLst/>
          </a:prstGeom>
        </p:spPr>
      </p:pic>
      <p:pic>
        <p:nvPicPr>
          <p:cNvPr id="17" name="Graphic 16" descr="Ui Ux outline">
            <a:extLst>
              <a:ext uri="{FF2B5EF4-FFF2-40B4-BE49-F238E27FC236}">
                <a16:creationId xmlns:a16="http://schemas.microsoft.com/office/drawing/2014/main" id="{36234212-BE19-ED08-EAAA-F39A46A33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938630" y="4996781"/>
            <a:ext cx="804429" cy="804429"/>
          </a:xfrm>
          <a:prstGeom prst="rect">
            <a:avLst/>
          </a:prstGeom>
        </p:spPr>
      </p:pic>
      <p:pic>
        <p:nvPicPr>
          <p:cNvPr id="19" name="Graphic 18" descr="Vlog outline">
            <a:extLst>
              <a:ext uri="{FF2B5EF4-FFF2-40B4-BE49-F238E27FC236}">
                <a16:creationId xmlns:a16="http://schemas.microsoft.com/office/drawing/2014/main" id="{D7F86403-1418-C3F6-EA0F-61409AC5739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027229" y="225085"/>
            <a:ext cx="860282" cy="86028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0A0A3EC-166A-B6BB-10F9-015C459C852F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21896" b="19934"/>
          <a:stretch>
            <a:fillRect/>
          </a:stretch>
        </p:blipFill>
        <p:spPr>
          <a:xfrm>
            <a:off x="3916494" y="2164106"/>
            <a:ext cx="1048654" cy="61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E968-F0ED-3582-74DC-29D7D72EE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7" y="854193"/>
            <a:ext cx="6008915" cy="1335394"/>
          </a:xfrm>
        </p:spPr>
        <p:txBody>
          <a:bodyPr>
            <a:normAutofit fontScale="90000"/>
          </a:bodyPr>
          <a:lstStyle/>
          <a:p>
            <a:r>
              <a:rPr lang="en-US" sz="9600" b="1" u="sng" dirty="0">
                <a:latin typeface="Bradley Hand ITC" panose="03070402050302030203" pitchFamily="66" charset="0"/>
              </a:rPr>
              <a:t>OUTLOOK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91606E-0B3D-E151-D6E8-FB4608C3075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121FCD-5305-D1B4-B045-E971883A6D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D78D5F-4434-9783-1E84-79E60656BD8C}"/>
              </a:ext>
            </a:extLst>
          </p:cNvPr>
          <p:cNvSpPr txBox="1"/>
          <p:nvPr/>
        </p:nvSpPr>
        <p:spPr>
          <a:xfrm>
            <a:off x="470804" y="2140077"/>
            <a:ext cx="6515102" cy="30469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email communication is very important in both university and workplace settings.</a:t>
            </a:r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 In many organisations, email remains the primary communication tool.</a:t>
            </a:r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 being able to write clearly and professionally is essential for productivity and teamwork.</a:t>
            </a:r>
          </a:p>
        </p:txBody>
      </p:sp>
      <p:pic>
        <p:nvPicPr>
          <p:cNvPr id="23" name="Graphic 22" descr="Cloud Computing outline">
            <a:extLst>
              <a:ext uri="{FF2B5EF4-FFF2-40B4-BE49-F238E27FC236}">
                <a16:creationId xmlns:a16="http://schemas.microsoft.com/office/drawing/2014/main" id="{CFBD21F7-15B2-6A0E-EAE8-30480368C6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0804" y="876960"/>
            <a:ext cx="914400" cy="914400"/>
          </a:xfrm>
          <a:prstGeom prst="rect">
            <a:avLst/>
          </a:prstGeom>
        </p:spPr>
      </p:pic>
      <p:pic>
        <p:nvPicPr>
          <p:cNvPr id="25" name="Graphic 24" descr="Computer with solid fill">
            <a:extLst>
              <a:ext uri="{FF2B5EF4-FFF2-40B4-BE49-F238E27FC236}">
                <a16:creationId xmlns:a16="http://schemas.microsoft.com/office/drawing/2014/main" id="{807CC401-9B68-4BE1-4DB3-3C0038105B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74058" y="755931"/>
            <a:ext cx="914400" cy="914400"/>
          </a:xfrm>
          <a:prstGeom prst="rect">
            <a:avLst/>
          </a:prstGeom>
        </p:spPr>
      </p:pic>
      <p:pic>
        <p:nvPicPr>
          <p:cNvPr id="27" name="Graphic 26" descr="Internet outline">
            <a:extLst>
              <a:ext uri="{FF2B5EF4-FFF2-40B4-BE49-F238E27FC236}">
                <a16:creationId xmlns:a16="http://schemas.microsoft.com/office/drawing/2014/main" id="{3EDCCCA0-E1E9-97B6-EAD2-37BDC63A07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833539" y="4967070"/>
            <a:ext cx="914400" cy="914400"/>
          </a:xfrm>
          <a:prstGeom prst="rect">
            <a:avLst/>
          </a:prstGeom>
        </p:spPr>
      </p:pic>
      <p:pic>
        <p:nvPicPr>
          <p:cNvPr id="29" name="Graphic 28" descr="Internet Of Things with solid fill">
            <a:extLst>
              <a:ext uri="{FF2B5EF4-FFF2-40B4-BE49-F238E27FC236}">
                <a16:creationId xmlns:a16="http://schemas.microsoft.com/office/drawing/2014/main" id="{379F3337-4A74-78E9-F090-DB4399BFBA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96000" y="5025678"/>
            <a:ext cx="855792" cy="855792"/>
          </a:xfrm>
          <a:prstGeom prst="rect">
            <a:avLst/>
          </a:prstGeom>
        </p:spPr>
      </p:pic>
      <p:pic>
        <p:nvPicPr>
          <p:cNvPr id="31" name="Graphic 30" descr="Plug outline">
            <a:extLst>
              <a:ext uri="{FF2B5EF4-FFF2-40B4-BE49-F238E27FC236}">
                <a16:creationId xmlns:a16="http://schemas.microsoft.com/office/drawing/2014/main" id="{4FFCD0F2-D243-54AB-1539-7BF077D9B9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6200000">
            <a:off x="10833539" y="755931"/>
            <a:ext cx="914400" cy="914400"/>
          </a:xfrm>
          <a:prstGeom prst="rect">
            <a:avLst/>
          </a:prstGeom>
        </p:spPr>
      </p:pic>
      <p:pic>
        <p:nvPicPr>
          <p:cNvPr id="33" name="Graphic 32" descr="Plugged Unplugged outline">
            <a:extLst>
              <a:ext uri="{FF2B5EF4-FFF2-40B4-BE49-F238E27FC236}">
                <a16:creationId xmlns:a16="http://schemas.microsoft.com/office/drawing/2014/main" id="{9CC5BBAB-8123-1D4B-865A-AA9A07AA204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70804" y="5101895"/>
            <a:ext cx="703357" cy="703357"/>
          </a:xfrm>
          <a:prstGeom prst="rect">
            <a:avLst/>
          </a:prstGeom>
        </p:spPr>
      </p:pic>
      <p:pic>
        <p:nvPicPr>
          <p:cNvPr id="41" name="Graphic 40" descr="Brain in head with solid fill">
            <a:extLst>
              <a:ext uri="{FF2B5EF4-FFF2-40B4-BE49-F238E27FC236}">
                <a16:creationId xmlns:a16="http://schemas.microsoft.com/office/drawing/2014/main" id="{5872E886-C65B-2C1F-86EB-FE0BAD5E780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6231600" y="962130"/>
            <a:ext cx="914400" cy="91440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77C19BC-5A89-04E0-E834-8441F0C20E09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9852" t="16038" r="11385" b="13364"/>
          <a:stretch>
            <a:fillRect/>
          </a:stretch>
        </p:blipFill>
        <p:spPr>
          <a:xfrm>
            <a:off x="8031258" y="1876530"/>
            <a:ext cx="2992124" cy="274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041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68553-56F5-C0FF-9A78-9ED72306E3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itle 50">
            <a:extLst>
              <a:ext uri="{FF2B5EF4-FFF2-40B4-BE49-F238E27FC236}">
                <a16:creationId xmlns:a16="http://schemas.microsoft.com/office/drawing/2014/main" id="{BC1C6AA9-DC5B-EF9C-8A42-5F7467D89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0" y="859509"/>
            <a:ext cx="6929556" cy="1161515"/>
          </a:xfrm>
        </p:spPr>
        <p:txBody>
          <a:bodyPr>
            <a:noAutofit/>
          </a:bodyPr>
          <a:lstStyle/>
          <a:p>
            <a:r>
              <a:rPr lang="en-US" sz="9600" b="1" i="1" u="sng" dirty="0">
                <a:latin typeface="Bradley Hand ITC" panose="03070402050302030203" pitchFamily="66" charset="0"/>
              </a:rPr>
              <a:t>LINKEDIN</a:t>
            </a:r>
            <a:r>
              <a:rPr lang="en-US" sz="7200" b="1" i="1" u="sng" dirty="0">
                <a:latin typeface="Bradley Hand ITC" panose="03070402050302030203" pitchFamily="66" charset="0"/>
              </a:rPr>
              <a:t>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90BC6E7-4694-D226-AE1D-EC0AA9ACD5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5669" y="5105049"/>
            <a:ext cx="6008915" cy="652923"/>
          </a:xfrm>
        </p:spPr>
        <p:txBody>
          <a:bodyPr/>
          <a:lstStyle/>
          <a:p>
            <a:r>
              <a:rPr lang="en-GB" sz="24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Bradley Hand ITC" panose="03070402050302030203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linkedin.com/in/mon-sugarova-54102a3a7</a:t>
            </a:r>
            <a:endParaRPr lang="en-GB" sz="3600" b="1" dirty="0">
              <a:solidFill>
                <a:schemeClr val="accent1">
                  <a:lumMod val="40000"/>
                  <a:lumOff val="60000"/>
                </a:schemeClr>
              </a:solidFill>
              <a:latin typeface="Bradley Hand ITC" panose="03070402050302030203" pitchFamily="66" charset="0"/>
            </a:endParaRPr>
          </a:p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00EE46-F57E-BAF2-011A-71BAC724517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8B865-6043-45BC-B48D-1676CB43D17A}" type="datetime1">
              <a:rPr lang="en-US" smtClean="0"/>
              <a:pPr/>
              <a:t>3/11/2026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2BE199-5107-8B06-F593-6C56B0D8CB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4EFD1C-7E8B-83D5-EBCB-FA5CB417F946}"/>
              </a:ext>
            </a:extLst>
          </p:cNvPr>
          <p:cNvSpPr txBox="1"/>
          <p:nvPr/>
        </p:nvSpPr>
        <p:spPr>
          <a:xfrm>
            <a:off x="739897" y="1939431"/>
            <a:ext cx="6008915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LinkedIn is not just a place to display hobbies or career interests; it is a global networking tool that allows users to connect with professionals, seek employment, and build a personal brand.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 Having a LinkedIn profile helps me stay connected with classmates, tutors, and wider professional communities.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E2A1B45-DF71-8134-F10D-4186A90E0D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739" t="23176" r="20613" b="16464"/>
          <a:stretch>
            <a:fillRect/>
          </a:stretch>
        </p:blipFill>
        <p:spPr>
          <a:xfrm>
            <a:off x="7484719" y="859509"/>
            <a:ext cx="4313579" cy="22467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8469495-89C7-519C-20C6-768B3E418A8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386" t="5375" r="8754" b="3255"/>
          <a:stretch>
            <a:fillRect/>
          </a:stretch>
        </p:blipFill>
        <p:spPr>
          <a:xfrm>
            <a:off x="8384209" y="3106278"/>
            <a:ext cx="2514601" cy="2718394"/>
          </a:xfrm>
          <a:prstGeom prst="rect">
            <a:avLst/>
          </a:prstGeom>
        </p:spPr>
      </p:pic>
      <p:pic>
        <p:nvPicPr>
          <p:cNvPr id="16" name="Graphic 15" descr="Cloud Computing outline">
            <a:extLst>
              <a:ext uri="{FF2B5EF4-FFF2-40B4-BE49-F238E27FC236}">
                <a16:creationId xmlns:a16="http://schemas.microsoft.com/office/drawing/2014/main" id="{DB5A58F2-EBD2-3310-EECB-8D1C1161FE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78357" y="3429000"/>
            <a:ext cx="777693" cy="777693"/>
          </a:xfrm>
          <a:prstGeom prst="rect">
            <a:avLst/>
          </a:prstGeom>
        </p:spPr>
      </p:pic>
      <p:pic>
        <p:nvPicPr>
          <p:cNvPr id="18" name="Graphic 17" descr="Influencer with solid fill">
            <a:extLst>
              <a:ext uri="{FF2B5EF4-FFF2-40B4-BE49-F238E27FC236}">
                <a16:creationId xmlns:a16="http://schemas.microsoft.com/office/drawing/2014/main" id="{824BAA5C-2DDB-4324-4BF2-4C1B36D33D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91985" y="4843572"/>
            <a:ext cx="914400" cy="914400"/>
          </a:xfrm>
          <a:prstGeom prst="rect">
            <a:avLst/>
          </a:prstGeom>
        </p:spPr>
      </p:pic>
      <p:pic>
        <p:nvPicPr>
          <p:cNvPr id="21" name="Graphic 20" descr="Monitor outline">
            <a:extLst>
              <a:ext uri="{FF2B5EF4-FFF2-40B4-BE49-F238E27FC236}">
                <a16:creationId xmlns:a16="http://schemas.microsoft.com/office/drawing/2014/main" id="{863DC753-3DC3-1785-2F19-386138759B0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0898810" y="832327"/>
            <a:ext cx="914400" cy="914400"/>
          </a:xfrm>
          <a:prstGeom prst="rect">
            <a:avLst/>
          </a:prstGeom>
        </p:spPr>
      </p:pic>
      <p:pic>
        <p:nvPicPr>
          <p:cNvPr id="23" name="Graphic 22" descr="Online Network outline">
            <a:extLst>
              <a:ext uri="{FF2B5EF4-FFF2-40B4-BE49-F238E27FC236}">
                <a16:creationId xmlns:a16="http://schemas.microsoft.com/office/drawing/2014/main" id="{BF0E8726-FCD5-931B-58E8-20C30136A58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297383" y="1037731"/>
            <a:ext cx="914400" cy="914400"/>
          </a:xfrm>
          <a:prstGeom prst="rect">
            <a:avLst/>
          </a:prstGeom>
        </p:spPr>
      </p:pic>
      <p:pic>
        <p:nvPicPr>
          <p:cNvPr id="25" name="Graphic 24" descr="Selfie with solid fill">
            <a:extLst>
              <a:ext uri="{FF2B5EF4-FFF2-40B4-BE49-F238E27FC236}">
                <a16:creationId xmlns:a16="http://schemas.microsoft.com/office/drawing/2014/main" id="{5002A82F-68C5-8EC6-811E-4D2C60F6DDD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62226" y="3952758"/>
            <a:ext cx="766884" cy="766884"/>
          </a:xfrm>
          <a:prstGeom prst="rect">
            <a:avLst/>
          </a:prstGeom>
        </p:spPr>
      </p:pic>
      <p:pic>
        <p:nvPicPr>
          <p:cNvPr id="27" name="Graphic 26" descr="Ui Ux outline">
            <a:extLst>
              <a:ext uri="{FF2B5EF4-FFF2-40B4-BE49-F238E27FC236}">
                <a16:creationId xmlns:a16="http://schemas.microsoft.com/office/drawing/2014/main" id="{774CF788-68CC-7D93-298A-1B5404E52C0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563625" y="313509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57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999" y="1058724"/>
            <a:ext cx="4873446" cy="922516"/>
          </a:xfrm>
        </p:spPr>
        <p:txBody>
          <a:bodyPr>
            <a:normAutofit/>
          </a:bodyPr>
          <a:lstStyle/>
          <a:p>
            <a:r>
              <a:rPr lang="en-US" sz="4000" b="1" i="1" u="sng" dirty="0">
                <a:latin typeface="Bradley Hand ITC" panose="03070402050302030203" pitchFamily="66" charset="0"/>
              </a:rPr>
              <a:t>MIRCOSOFT WORD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677C9-3E42-427F-93B8-526692906471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22221" y="2190736"/>
            <a:ext cx="5207001" cy="20245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1" indent="0">
              <a:buNone/>
            </a:pPr>
            <a:r>
              <a:rPr lang="en-GB" sz="2400" b="1" i="1" u="sng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MICROSOFT WORD 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is essential for academic writing, reflective work, and professional documentation.</a:t>
            </a:r>
            <a:endParaRPr lang="en-US" sz="2400" b="1" i="1" dirty="0">
              <a:solidFill>
                <a:schemeClr val="accent1">
                  <a:lumMod val="75000"/>
                </a:schemeClr>
              </a:solidFill>
              <a:latin typeface="Bradley Hand ITC" panose="03070402050302030203" pitchFamily="66" charset="0"/>
            </a:endParaRPr>
          </a:p>
          <a:p>
            <a:pPr marL="285750" lvl="1">
              <a:buFont typeface="Wingdings" panose="05000000000000000000" pitchFamily="2" charset="2"/>
              <a:buChar char="Ø"/>
            </a:pPr>
            <a:r>
              <a:rPr lang="en-GB" sz="24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academic writing</a:t>
            </a:r>
          </a:p>
          <a:p>
            <a:pPr marL="285750" lvl="1">
              <a:buFont typeface="Wingdings" panose="05000000000000000000" pitchFamily="2" charset="2"/>
              <a:buChar char="Ø"/>
            </a:pPr>
            <a:r>
              <a:rPr lang="en-GB" sz="24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 reflective work</a:t>
            </a:r>
          </a:p>
          <a:p>
            <a:pPr marL="285750" lvl="1">
              <a:buFont typeface="Wingdings" panose="05000000000000000000" pitchFamily="2" charset="2"/>
              <a:buChar char="Ø"/>
            </a:pPr>
            <a:r>
              <a:rPr lang="en-GB" sz="24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professional documentation. </a:t>
            </a:r>
            <a:endParaRPr lang="en-US" sz="2400" b="1" i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anose="03070402050302030203" pitchFamily="66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9D020-1E25-453D-83DF-1420ACD3968D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lvl="1" indent="0">
              <a:buNone/>
            </a:pPr>
            <a:r>
              <a:rPr lang="en-GB" sz="2600" b="1" i="1" u="sng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MICROSOFT TEAMS </a:t>
            </a:r>
            <a:r>
              <a:rPr lang="en-GB" sz="2600" b="1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acts as a central hub for communication and organisation, making it an essential tool for both students and educators. </a:t>
            </a:r>
          </a:p>
          <a:p>
            <a:pPr lvl="1"/>
            <a:r>
              <a:rPr lang="en-GB" sz="26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Teams allows users to schedule meetings.</a:t>
            </a:r>
          </a:p>
          <a:p>
            <a:pPr lvl="1"/>
            <a:r>
              <a:rPr lang="en-GB" sz="26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 share files.</a:t>
            </a:r>
          </a:p>
          <a:p>
            <a:pPr lvl="1"/>
            <a:r>
              <a:rPr lang="en-GB" sz="26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 send instant messages.</a:t>
            </a:r>
          </a:p>
          <a:p>
            <a:pPr lvl="1"/>
            <a:r>
              <a:rPr lang="en-GB" sz="26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work together in real time. </a:t>
            </a:r>
            <a:endParaRPr lang="en-US" sz="2600" b="1" i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anose="03070402050302030203" pitchFamily="66" charset="0"/>
            </a:endParaRPr>
          </a:p>
          <a:p>
            <a:pPr marL="0" lvl="1" indent="0">
              <a:buNone/>
            </a:pPr>
            <a:endParaRPr lang="en-US" sz="2400" b="1" dirty="0">
              <a:solidFill>
                <a:schemeClr val="accent1">
                  <a:lumMod val="75000"/>
                </a:schemeClr>
              </a:solidFill>
              <a:latin typeface="Bradley Hand ITC" panose="03070402050302030203" pitchFamily="66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F9C110-6207-0F51-F464-AFBEF993F42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16/03/2026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D3542AA-82FB-8DD5-2A66-7F47BFF880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56741E-276E-66D7-0032-428496481DC3}"/>
              </a:ext>
            </a:extLst>
          </p:cNvPr>
          <p:cNvSpPr txBox="1"/>
          <p:nvPr/>
        </p:nvSpPr>
        <p:spPr>
          <a:xfrm>
            <a:off x="6496321" y="1188950"/>
            <a:ext cx="62958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u="sng" dirty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MICROSOFT TEAMS</a:t>
            </a:r>
          </a:p>
        </p:txBody>
      </p:sp>
      <p:pic>
        <p:nvPicPr>
          <p:cNvPr id="11" name="Graphic 10" descr="Brain in head with solid fill">
            <a:extLst>
              <a:ext uri="{FF2B5EF4-FFF2-40B4-BE49-F238E27FC236}">
                <a16:creationId xmlns:a16="http://schemas.microsoft.com/office/drawing/2014/main" id="{BB231915-9712-773D-6BFF-6D42D154D2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8945" y="5357000"/>
            <a:ext cx="884552" cy="884552"/>
          </a:xfrm>
          <a:prstGeom prst="rect">
            <a:avLst/>
          </a:prstGeom>
        </p:spPr>
      </p:pic>
      <p:pic>
        <p:nvPicPr>
          <p:cNvPr id="13" name="Graphic 12" descr="Chat with solid fill">
            <a:extLst>
              <a:ext uri="{FF2B5EF4-FFF2-40B4-BE49-F238E27FC236}">
                <a16:creationId xmlns:a16="http://schemas.microsoft.com/office/drawing/2014/main" id="{DB062423-DA54-6A9F-ABBF-70623585F1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73111" y="309615"/>
            <a:ext cx="914400" cy="914400"/>
          </a:xfrm>
          <a:prstGeom prst="rect">
            <a:avLst/>
          </a:prstGeom>
        </p:spPr>
      </p:pic>
      <p:pic>
        <p:nvPicPr>
          <p:cNvPr id="15" name="Graphic 14" descr="Cheers with solid fill">
            <a:extLst>
              <a:ext uri="{FF2B5EF4-FFF2-40B4-BE49-F238E27FC236}">
                <a16:creationId xmlns:a16="http://schemas.microsoft.com/office/drawing/2014/main" id="{B023B8AC-A0EA-E83E-88F5-F1698B2D6E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37206" y="235563"/>
            <a:ext cx="914400" cy="914400"/>
          </a:xfrm>
          <a:prstGeom prst="rect">
            <a:avLst/>
          </a:prstGeom>
        </p:spPr>
      </p:pic>
      <p:pic>
        <p:nvPicPr>
          <p:cNvPr id="17" name="Graphic 16" descr="Cloud Computing outline">
            <a:extLst>
              <a:ext uri="{FF2B5EF4-FFF2-40B4-BE49-F238E27FC236}">
                <a16:creationId xmlns:a16="http://schemas.microsoft.com/office/drawing/2014/main" id="{BE50DF98-7DEA-FB3A-349F-5FA34C3B85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5957" y="-34622"/>
            <a:ext cx="914400" cy="914400"/>
          </a:xfrm>
          <a:prstGeom prst="rect">
            <a:avLst/>
          </a:prstGeom>
        </p:spPr>
      </p:pic>
      <p:pic>
        <p:nvPicPr>
          <p:cNvPr id="19" name="Graphic 18" descr="Online meeting outline">
            <a:extLst>
              <a:ext uri="{FF2B5EF4-FFF2-40B4-BE49-F238E27FC236}">
                <a16:creationId xmlns:a16="http://schemas.microsoft.com/office/drawing/2014/main" id="{3BE6E872-3A53-7910-326E-166E98FEF4E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76267" y="422578"/>
            <a:ext cx="914400" cy="914400"/>
          </a:xfrm>
          <a:prstGeom prst="rect">
            <a:avLst/>
          </a:prstGeom>
        </p:spPr>
      </p:pic>
      <p:pic>
        <p:nvPicPr>
          <p:cNvPr id="21" name="Graphic 20" descr="Ui Ux with solid fill">
            <a:extLst>
              <a:ext uri="{FF2B5EF4-FFF2-40B4-BE49-F238E27FC236}">
                <a16:creationId xmlns:a16="http://schemas.microsoft.com/office/drawing/2014/main" id="{11D9CB31-7905-ED9A-95B1-22689B7A4A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432801" y="51393"/>
            <a:ext cx="914400" cy="9144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1922617-55FD-FE28-1DEC-77C0D24FCA4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290298" y="4120885"/>
            <a:ext cx="1405382" cy="140538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7E93EDB-F5E8-9F8C-715A-EFD9000DFBFA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10986" t="16045" r="11272" b="17035"/>
          <a:stretch>
            <a:fillRect/>
          </a:stretch>
        </p:blipFill>
        <p:spPr>
          <a:xfrm>
            <a:off x="10011833" y="4093935"/>
            <a:ext cx="1360580" cy="1240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C21768-96CF-05EB-0BAD-BA4141757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66851-B069-8589-5ED5-C0DFEE9D1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3000" y="-235808"/>
            <a:ext cx="9007089" cy="1384300"/>
          </a:xfrm>
        </p:spPr>
        <p:txBody>
          <a:bodyPr>
            <a:normAutofit fontScale="90000"/>
          </a:bodyPr>
          <a:lstStyle/>
          <a:p>
            <a:r>
              <a:rPr lang="en-US" sz="8800" b="1" i="1" u="sng" dirty="0">
                <a:latin typeface="Bradley Hand ITC" panose="03070402050302030203" pitchFamily="66" charset="0"/>
              </a:rPr>
              <a:t>POWERPOINT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A90164C-2EF6-2BD3-2198-1A3173E3024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695" b="5695"/>
          <a:stretch>
            <a:fillRect/>
          </a:stretch>
        </p:blipFill>
        <p:spPr/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86742-C208-250A-184F-E2CDA3413CF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16/03/2026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527CE-284D-A3F6-4256-BBF0B333F1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5811A4-343F-609A-B5AB-F53EE9EDEEFF}"/>
              </a:ext>
            </a:extLst>
          </p:cNvPr>
          <p:cNvSpPr txBox="1"/>
          <p:nvPr/>
        </p:nvSpPr>
        <p:spPr>
          <a:xfrm>
            <a:off x="7377033" y="4873105"/>
            <a:ext cx="35204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accesoinfohistoria.blogspot.co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0104A52-0CB9-7DB3-30A5-4CEC8706D1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2159859"/>
              </p:ext>
            </p:extLst>
          </p:nvPr>
        </p:nvGraphicFramePr>
        <p:xfrm>
          <a:off x="119163" y="828258"/>
          <a:ext cx="7143570" cy="3840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3" name="Graphic 12" descr="Blog outline">
            <a:extLst>
              <a:ext uri="{FF2B5EF4-FFF2-40B4-BE49-F238E27FC236}">
                <a16:creationId xmlns:a16="http://schemas.microsoft.com/office/drawing/2014/main" id="{1BC47194-A38F-53FE-E545-0BD4BE067ED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348333" y="4505921"/>
            <a:ext cx="914400" cy="914400"/>
          </a:xfrm>
          <a:prstGeom prst="rect">
            <a:avLst/>
          </a:prstGeom>
        </p:spPr>
      </p:pic>
      <p:pic>
        <p:nvPicPr>
          <p:cNvPr id="15" name="Graphic 14" descr="Cloud Computing with solid fill">
            <a:extLst>
              <a:ext uri="{FF2B5EF4-FFF2-40B4-BE49-F238E27FC236}">
                <a16:creationId xmlns:a16="http://schemas.microsoft.com/office/drawing/2014/main" id="{73FC3D66-358B-A6C3-67AB-0F5D25F4DF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031507" y="371329"/>
            <a:ext cx="777163" cy="777163"/>
          </a:xfrm>
          <a:prstGeom prst="rect">
            <a:avLst/>
          </a:prstGeom>
        </p:spPr>
      </p:pic>
      <p:pic>
        <p:nvPicPr>
          <p:cNvPr id="17" name="Graphic 16" descr="Illustrator outline">
            <a:extLst>
              <a:ext uri="{FF2B5EF4-FFF2-40B4-BE49-F238E27FC236}">
                <a16:creationId xmlns:a16="http://schemas.microsoft.com/office/drawing/2014/main" id="{9699C225-C091-4FD1-8184-48B43C3FD59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897473" y="4988521"/>
            <a:ext cx="914400" cy="914400"/>
          </a:xfrm>
          <a:prstGeom prst="rect">
            <a:avLst/>
          </a:prstGeom>
        </p:spPr>
      </p:pic>
      <p:pic>
        <p:nvPicPr>
          <p:cNvPr id="19" name="Graphic 18" descr="Internet Of Things with solid fill">
            <a:extLst>
              <a:ext uri="{FF2B5EF4-FFF2-40B4-BE49-F238E27FC236}">
                <a16:creationId xmlns:a16="http://schemas.microsoft.com/office/drawing/2014/main" id="{97282626-D2D7-C2B9-7FA1-B88097D1CC5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77863" y="58700"/>
            <a:ext cx="914400" cy="914400"/>
          </a:xfrm>
          <a:prstGeom prst="rect">
            <a:avLst/>
          </a:prstGeom>
        </p:spPr>
      </p:pic>
      <p:pic>
        <p:nvPicPr>
          <p:cNvPr id="21" name="Graphic 20" descr="Plugged Unplugged outline">
            <a:extLst>
              <a:ext uri="{FF2B5EF4-FFF2-40B4-BE49-F238E27FC236}">
                <a16:creationId xmlns:a16="http://schemas.microsoft.com/office/drawing/2014/main" id="{F6AF879B-032D-18D4-2FA2-1021093C5B7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329327" y="527515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281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00"/>
            <a:ext cx="4724400" cy="1765300"/>
          </a:xfrm>
        </p:spPr>
        <p:txBody>
          <a:bodyPr>
            <a:normAutofit/>
          </a:bodyPr>
          <a:lstStyle/>
          <a:p>
            <a:r>
              <a:rPr lang="en-US" sz="10400" b="1" i="1" u="sng" dirty="0">
                <a:latin typeface="Bradley Hand ITC" panose="03070402050302030203" pitchFamily="66" charset="0"/>
              </a:rPr>
              <a:t>EXCEL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7EC9EA-CA40-8DD2-CC9E-F1960418B83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16/03/2026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FA6FEA-8A53-A674-4C2A-2B552C959A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EF43F7-C230-8ED5-B220-1C06F82CDE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8965" y="3086100"/>
            <a:ext cx="1943100" cy="1943100"/>
          </a:xfrm>
          <a:prstGeom prst="rect">
            <a:avLst/>
          </a:prstGeom>
        </p:spPr>
      </p:pic>
      <p:pic>
        <p:nvPicPr>
          <p:cNvPr id="11" name="Graphic 10" descr="Plugged Unplugged with solid fill">
            <a:extLst>
              <a:ext uri="{FF2B5EF4-FFF2-40B4-BE49-F238E27FC236}">
                <a16:creationId xmlns:a16="http://schemas.microsoft.com/office/drawing/2014/main" id="{390D1FCF-E4ED-4718-2464-EE1C4B783F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77600" y="-124085"/>
            <a:ext cx="914400" cy="914400"/>
          </a:xfrm>
          <a:prstGeom prst="rect">
            <a:avLst/>
          </a:prstGeom>
        </p:spPr>
      </p:pic>
      <p:pic>
        <p:nvPicPr>
          <p:cNvPr id="13" name="Graphic 12" descr="Cloud Computing with solid fill">
            <a:extLst>
              <a:ext uri="{FF2B5EF4-FFF2-40B4-BE49-F238E27FC236}">
                <a16:creationId xmlns:a16="http://schemas.microsoft.com/office/drawing/2014/main" id="{EC70B793-17F6-ECD8-6924-E251723E5B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84625" y="1320800"/>
            <a:ext cx="914400" cy="914400"/>
          </a:xfrm>
          <a:prstGeom prst="rect">
            <a:avLst/>
          </a:prstGeom>
        </p:spPr>
      </p:pic>
      <p:pic>
        <p:nvPicPr>
          <p:cNvPr id="15" name="Graphic 14" descr="Computer with solid fill">
            <a:extLst>
              <a:ext uri="{FF2B5EF4-FFF2-40B4-BE49-F238E27FC236}">
                <a16:creationId xmlns:a16="http://schemas.microsoft.com/office/drawing/2014/main" id="{64F8E60E-86F9-EE19-F8FF-489B72015A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815100" y="5421728"/>
            <a:ext cx="914400" cy="914400"/>
          </a:xfrm>
          <a:prstGeom prst="rect">
            <a:avLst/>
          </a:prstGeom>
        </p:spPr>
      </p:pic>
      <p:pic>
        <p:nvPicPr>
          <p:cNvPr id="17" name="Graphic 16" descr="Influencer with solid fill">
            <a:extLst>
              <a:ext uri="{FF2B5EF4-FFF2-40B4-BE49-F238E27FC236}">
                <a16:creationId xmlns:a16="http://schemas.microsoft.com/office/drawing/2014/main" id="{598D3233-CEA2-4D03-7009-E1F339DE4CE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46315" y="1320800"/>
            <a:ext cx="914400" cy="914400"/>
          </a:xfrm>
          <a:prstGeom prst="rect">
            <a:avLst/>
          </a:prstGeom>
        </p:spPr>
      </p:pic>
      <p:pic>
        <p:nvPicPr>
          <p:cNvPr id="19" name="Graphic 18" descr="Plug with solid fill">
            <a:extLst>
              <a:ext uri="{FF2B5EF4-FFF2-40B4-BE49-F238E27FC236}">
                <a16:creationId xmlns:a16="http://schemas.microsoft.com/office/drawing/2014/main" id="{A8E6999E-4194-3675-9446-B89F6990F01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5400000">
            <a:off x="290272" y="5350328"/>
            <a:ext cx="914400" cy="914400"/>
          </a:xfrm>
          <a:prstGeom prst="rect">
            <a:avLst/>
          </a:prstGeom>
        </p:spPr>
      </p:pic>
      <p:pic>
        <p:nvPicPr>
          <p:cNvPr id="21" name="Graphic 20" descr="Scanner with solid fill">
            <a:extLst>
              <a:ext uri="{FF2B5EF4-FFF2-40B4-BE49-F238E27FC236}">
                <a16:creationId xmlns:a16="http://schemas.microsoft.com/office/drawing/2014/main" id="{DBBC608E-CEE6-EE78-72F5-323DB25EC6A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338800" y="-147600"/>
            <a:ext cx="914400" cy="914400"/>
          </a:xfrm>
          <a:prstGeom prst="rect">
            <a:avLst/>
          </a:prstGeom>
        </p:spPr>
      </p:pic>
      <p:pic>
        <p:nvPicPr>
          <p:cNvPr id="24" name="Graphic 23" descr="Ui Ux with solid fill">
            <a:extLst>
              <a:ext uri="{FF2B5EF4-FFF2-40B4-BE49-F238E27FC236}">
                <a16:creationId xmlns:a16="http://schemas.microsoft.com/office/drawing/2014/main" id="{205CFAC6-4E89-8E8F-4F35-3DEE173E9C9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9896400" y="0"/>
            <a:ext cx="766800" cy="766800"/>
          </a:xfrm>
          <a:prstGeom prst="rect">
            <a:avLst/>
          </a:prstGeom>
        </p:spPr>
      </p:pic>
      <p:pic>
        <p:nvPicPr>
          <p:cNvPr id="26" name="Graphic 25" descr="USB with solid fill">
            <a:extLst>
              <a:ext uri="{FF2B5EF4-FFF2-40B4-BE49-F238E27FC236}">
                <a16:creationId xmlns:a16="http://schemas.microsoft.com/office/drawing/2014/main" id="{E5231258-C05B-AD73-4D24-BD8753D5A0F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2094915" y="1320800"/>
            <a:ext cx="914400" cy="914400"/>
          </a:xfrm>
          <a:prstGeom prst="rect">
            <a:avLst/>
          </a:prstGeom>
        </p:spPr>
      </p:pic>
      <p:pic>
        <p:nvPicPr>
          <p:cNvPr id="28" name="Graphic 27" descr="Vlog with solid fill">
            <a:extLst>
              <a:ext uri="{FF2B5EF4-FFF2-40B4-BE49-F238E27FC236}">
                <a16:creationId xmlns:a16="http://schemas.microsoft.com/office/drawing/2014/main" id="{1BB8D40D-2AF2-9F90-6F4E-319CDC499A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3944248" y="5421728"/>
            <a:ext cx="914400" cy="914400"/>
          </a:xfrm>
          <a:prstGeom prst="rect">
            <a:avLst/>
          </a:prstGeom>
        </p:spPr>
      </p:pic>
      <p:graphicFrame>
        <p:nvGraphicFramePr>
          <p:cNvPr id="30" name="TextBox 8">
            <a:extLst>
              <a:ext uri="{FF2B5EF4-FFF2-40B4-BE49-F238E27FC236}">
                <a16:creationId xmlns:a16="http://schemas.microsoft.com/office/drawing/2014/main" id="{BFB79E9F-8719-38E9-CCF4-43C36F5FBE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2707781"/>
              </p:ext>
            </p:extLst>
          </p:nvPr>
        </p:nvGraphicFramePr>
        <p:xfrm>
          <a:off x="5008052" y="1170326"/>
          <a:ext cx="6737633" cy="4251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68051-4856-FADE-1394-1BF8D4AFC1E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16/03/2026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D134F-4AA5-8D65-F269-E8A1D90CBF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3A0C30-38C8-EF98-26B1-821261DAE4A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4897" y="1"/>
            <a:ext cx="5785503" cy="62266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2DF651-5694-4CE7-5DB1-57EC41DE6F67}"/>
              </a:ext>
            </a:extLst>
          </p:cNvPr>
          <p:cNvSpPr txBox="1"/>
          <p:nvPr/>
        </p:nvSpPr>
        <p:spPr>
          <a:xfrm rot="21302218">
            <a:off x="2753966" y="519213"/>
            <a:ext cx="3646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latin typeface="Bradley Hand ITC" panose="03070402050302030203" pitchFamily="66" charset="0"/>
              </a:rPr>
              <a:t>THANK YOU FOR LISTENING.</a:t>
            </a:r>
          </a:p>
          <a:p>
            <a:r>
              <a:rPr lang="en-GB" sz="2400" b="1" i="1" dirty="0">
                <a:latin typeface="Bradley Hand ITC" panose="03070402050302030203" pitchFamily="66" charset="0"/>
              </a:rPr>
              <a:t>IF YOU HAVE ANY QUESTIONS, PLEASE FEEL FREE TO ASK.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7A71E784-A709-1C48-5071-704BBE09DD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865835" y="2806247"/>
            <a:ext cx="2380557" cy="23805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6E403E9-B013-F976-EDDE-70227054CB95}"/>
              </a:ext>
            </a:extLst>
          </p:cNvPr>
          <p:cNvSpPr txBox="1"/>
          <p:nvPr/>
        </p:nvSpPr>
        <p:spPr>
          <a:xfrm>
            <a:off x="7551939" y="1917629"/>
            <a:ext cx="349250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/>
                </a:solidFill>
                <a:highlight>
                  <a:srgbClr val="000000"/>
                </a:highlight>
                <a:latin typeface="Bradley Hand ITC" panose="03070402050302030203" pitchFamily="66" charset="0"/>
              </a:rPr>
              <a:t> Monika Sugarova</a:t>
            </a:r>
          </a:p>
          <a:p>
            <a:endParaRPr lang="en-GB" dirty="0"/>
          </a:p>
          <a:p>
            <a:r>
              <a:rPr lang="en-GB" dirty="0">
                <a:hlinkClick r:id="rId5"/>
              </a:rPr>
              <a:t>2326119@student.uwtsd.ac.uk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https://www.linkedin.com/in/mon-sugarova-54102a3a7/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" name="Graphic 16" descr="Cloud Computing with solid fill">
            <a:extLst>
              <a:ext uri="{FF2B5EF4-FFF2-40B4-BE49-F238E27FC236}">
                <a16:creationId xmlns:a16="http://schemas.microsoft.com/office/drawing/2014/main" id="{4B02D3F1-6CEB-1BFB-2EE4-FFEF4AB6C9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03020" y="5262820"/>
            <a:ext cx="914400" cy="914400"/>
          </a:xfrm>
          <a:prstGeom prst="rect">
            <a:avLst/>
          </a:prstGeom>
        </p:spPr>
      </p:pic>
      <p:pic>
        <p:nvPicPr>
          <p:cNvPr id="19" name="Graphic 18" descr="Computer with solid fill">
            <a:extLst>
              <a:ext uri="{FF2B5EF4-FFF2-40B4-BE49-F238E27FC236}">
                <a16:creationId xmlns:a16="http://schemas.microsoft.com/office/drawing/2014/main" id="{1AB3B64C-6916-2DD3-FCAB-925C45C5899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355989" y="-47803"/>
            <a:ext cx="914400" cy="914400"/>
          </a:xfrm>
          <a:prstGeom prst="rect">
            <a:avLst/>
          </a:prstGeom>
        </p:spPr>
      </p:pic>
      <p:pic>
        <p:nvPicPr>
          <p:cNvPr id="21" name="Graphic 20" descr="Influencer with solid fill">
            <a:extLst>
              <a:ext uri="{FF2B5EF4-FFF2-40B4-BE49-F238E27FC236}">
                <a16:creationId xmlns:a16="http://schemas.microsoft.com/office/drawing/2014/main" id="{4D7336E3-7045-E8BE-6E26-1EAD57A5C5D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740428" y="6177220"/>
            <a:ext cx="631372" cy="631372"/>
          </a:xfrm>
          <a:prstGeom prst="rect">
            <a:avLst/>
          </a:prstGeom>
        </p:spPr>
      </p:pic>
      <p:pic>
        <p:nvPicPr>
          <p:cNvPr id="23" name="Graphic 22" descr="Internet with solid fill">
            <a:extLst>
              <a:ext uri="{FF2B5EF4-FFF2-40B4-BE49-F238E27FC236}">
                <a16:creationId xmlns:a16="http://schemas.microsoft.com/office/drawing/2014/main" id="{3E59C8A9-B98D-81E6-E27F-F508D89649B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983083" y="4923527"/>
            <a:ext cx="914400" cy="914400"/>
          </a:xfrm>
          <a:prstGeom prst="rect">
            <a:avLst/>
          </a:prstGeom>
        </p:spPr>
      </p:pic>
      <p:pic>
        <p:nvPicPr>
          <p:cNvPr id="25" name="Graphic 24" descr="Internet Of Things with solid fill">
            <a:extLst>
              <a:ext uri="{FF2B5EF4-FFF2-40B4-BE49-F238E27FC236}">
                <a16:creationId xmlns:a16="http://schemas.microsoft.com/office/drawing/2014/main" id="{B7D8B9C7-72C4-EC07-6AAC-9B54817D713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993715" y="4866126"/>
            <a:ext cx="793388" cy="793388"/>
          </a:xfrm>
          <a:prstGeom prst="rect">
            <a:avLst/>
          </a:prstGeom>
        </p:spPr>
      </p:pic>
      <p:pic>
        <p:nvPicPr>
          <p:cNvPr id="27" name="Graphic 26" descr="Plugged Unplugged with solid fill">
            <a:extLst>
              <a:ext uri="{FF2B5EF4-FFF2-40B4-BE49-F238E27FC236}">
                <a16:creationId xmlns:a16="http://schemas.microsoft.com/office/drawing/2014/main" id="{382B81E5-EA8D-1C7F-E4A6-C8693B126524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3726350" y="3113315"/>
            <a:ext cx="789489" cy="789489"/>
          </a:xfrm>
          <a:prstGeom prst="rect">
            <a:avLst/>
          </a:prstGeom>
        </p:spPr>
      </p:pic>
      <p:pic>
        <p:nvPicPr>
          <p:cNvPr id="29" name="Graphic 28" descr="Ui Ux with solid fill">
            <a:extLst>
              <a:ext uri="{FF2B5EF4-FFF2-40B4-BE49-F238E27FC236}">
                <a16:creationId xmlns:a16="http://schemas.microsoft.com/office/drawing/2014/main" id="{853ED48D-FF07-9384-ED1E-3B8974DBFB1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0" y="342794"/>
            <a:ext cx="914400" cy="914400"/>
          </a:xfrm>
          <a:prstGeom prst="rect">
            <a:avLst/>
          </a:prstGeom>
        </p:spPr>
      </p:pic>
      <p:pic>
        <p:nvPicPr>
          <p:cNvPr id="31" name="Graphic 30" descr="USB with solid fill">
            <a:extLst>
              <a:ext uri="{FF2B5EF4-FFF2-40B4-BE49-F238E27FC236}">
                <a16:creationId xmlns:a16="http://schemas.microsoft.com/office/drawing/2014/main" id="{35658C23-A1E9-FF66-BE50-2DC25BF46EEF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6020740" y="171171"/>
            <a:ext cx="583427" cy="583427"/>
          </a:xfrm>
          <a:prstGeom prst="rect">
            <a:avLst/>
          </a:prstGeom>
        </p:spPr>
      </p:pic>
      <p:pic>
        <p:nvPicPr>
          <p:cNvPr id="33" name="Graphic 32" descr="Vlog with solid fill">
            <a:extLst>
              <a:ext uri="{FF2B5EF4-FFF2-40B4-BE49-F238E27FC236}">
                <a16:creationId xmlns:a16="http://schemas.microsoft.com/office/drawing/2014/main" id="{CA72AE10-10D5-F816-BD80-B702B8FF1969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11022211" y="249113"/>
            <a:ext cx="793388" cy="793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runge Textur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67000"/>
                <a:shade val="65000"/>
              </a:schemeClr>
              <a:schemeClr val="phClr">
                <a:tint val="10000"/>
                <a:satMod val="130000"/>
              </a:schemeClr>
            </a:duotone>
          </a:blip>
          <a:tile tx="0" ty="0" sx="60000" sy="59000" flip="none" algn="b"/>
        </a:blip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115000"/>
              </a:schemeClr>
              <a:schemeClr val="phClr">
                <a:tint val="34000"/>
              </a:schemeClr>
            </a:duotone>
          </a:blip>
          <a:tile tx="0" ty="0" sx="60000" sy="59000" flip="none" algn="b"/>
        </a:blipFill>
      </a:fillStyleLst>
      <a:lnStyleLst>
        <a:ln w="6350" cap="flat" cmpd="sng" algn="ctr">
          <a:solidFill>
            <a:schemeClr val="phClr">
              <a:tint val="7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9" ma:contentTypeDescription="Create a new document." ma:contentTypeScope="" ma:versionID="66e4567ec43438e4d759b50a4b3f5f51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37cfd9f5d7c2884eabf0f3cb2311ca61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BF1A99-35F0-4B73-B737-B4DCDCD8CA57}">
  <ds:schemaRefs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901b7179-a49d-4669-ab88-101a0e80079b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5A16D6-EDBE-419D-AF8F-74F00E41AF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F478E2-2EB8-4624-9D59-132B1A35CF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5742</TotalTime>
  <Words>411</Words>
  <Application>Microsoft Office PowerPoint</Application>
  <PresentationFormat>Widescreen</PresentationFormat>
  <Paragraphs>88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Arial</vt:lpstr>
      <vt:lpstr>Bradley Hand ITC</vt:lpstr>
      <vt:lpstr>Calibri</vt:lpstr>
      <vt:lpstr>Trebuchet MS</vt:lpstr>
      <vt:lpstr>Wingdings</vt:lpstr>
      <vt:lpstr>Wingdings 3</vt:lpstr>
      <vt:lpstr>Facet</vt:lpstr>
      <vt:lpstr>DIGITAL SKILLS</vt:lpstr>
      <vt:lpstr>Agenda</vt:lpstr>
      <vt:lpstr>INTRODUCTION</vt:lpstr>
      <vt:lpstr>OUTLOOK</vt:lpstr>
      <vt:lpstr>LINKEDIN </vt:lpstr>
      <vt:lpstr>MIRCOSOFT WORD</vt:lpstr>
      <vt:lpstr>POWERPOINT</vt:lpstr>
      <vt:lpstr>EXCEL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Monika Sugarova (2326119)</dc:creator>
  <cp:lastModifiedBy>Monika Sugarova (2326119)</cp:lastModifiedBy>
  <cp:revision>1</cp:revision>
  <dcterms:created xsi:type="dcterms:W3CDTF">2026-03-11T18:15:53Z</dcterms:created>
  <dcterms:modified xsi:type="dcterms:W3CDTF">2026-03-15T17:58:42Z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