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65" r:id="rId2"/>
  </p:sldIdLst>
  <p:sldSz cx="21602700" cy="30243463"/>
  <p:notesSz cx="6669088" cy="9753600"/>
  <p:defaultTextStyle>
    <a:defPPr>
      <a:defRPr lang="en-US"/>
    </a:defPPr>
    <a:lvl1pPr marL="0" algn="l" defTabSz="2962565" rtl="0" eaLnBrk="1" latinLnBrk="0" hangingPunct="1">
      <a:defRPr sz="5800" kern="1200">
        <a:solidFill>
          <a:schemeClr val="tx1"/>
        </a:solidFill>
        <a:latin typeface="+mn-lt"/>
        <a:ea typeface="+mn-ea"/>
        <a:cs typeface="+mn-cs"/>
      </a:defRPr>
    </a:lvl1pPr>
    <a:lvl2pPr marL="1481282" algn="l" defTabSz="2962565" rtl="0" eaLnBrk="1" latinLnBrk="0" hangingPunct="1">
      <a:defRPr sz="5800" kern="1200">
        <a:solidFill>
          <a:schemeClr val="tx1"/>
        </a:solidFill>
        <a:latin typeface="+mn-lt"/>
        <a:ea typeface="+mn-ea"/>
        <a:cs typeface="+mn-cs"/>
      </a:defRPr>
    </a:lvl2pPr>
    <a:lvl3pPr marL="2962565" algn="l" defTabSz="2962565" rtl="0" eaLnBrk="1" latinLnBrk="0" hangingPunct="1">
      <a:defRPr sz="5800" kern="1200">
        <a:solidFill>
          <a:schemeClr val="tx1"/>
        </a:solidFill>
        <a:latin typeface="+mn-lt"/>
        <a:ea typeface="+mn-ea"/>
        <a:cs typeface="+mn-cs"/>
      </a:defRPr>
    </a:lvl3pPr>
    <a:lvl4pPr marL="4443847" algn="l" defTabSz="2962565" rtl="0" eaLnBrk="1" latinLnBrk="0" hangingPunct="1">
      <a:defRPr sz="5800" kern="1200">
        <a:solidFill>
          <a:schemeClr val="tx1"/>
        </a:solidFill>
        <a:latin typeface="+mn-lt"/>
        <a:ea typeface="+mn-ea"/>
        <a:cs typeface="+mn-cs"/>
      </a:defRPr>
    </a:lvl4pPr>
    <a:lvl5pPr marL="5925129" algn="l" defTabSz="2962565" rtl="0" eaLnBrk="1" latinLnBrk="0" hangingPunct="1">
      <a:defRPr sz="5800" kern="1200">
        <a:solidFill>
          <a:schemeClr val="tx1"/>
        </a:solidFill>
        <a:latin typeface="+mn-lt"/>
        <a:ea typeface="+mn-ea"/>
        <a:cs typeface="+mn-cs"/>
      </a:defRPr>
    </a:lvl5pPr>
    <a:lvl6pPr marL="7406411" algn="l" defTabSz="2962565" rtl="0" eaLnBrk="1" latinLnBrk="0" hangingPunct="1">
      <a:defRPr sz="5800" kern="1200">
        <a:solidFill>
          <a:schemeClr val="tx1"/>
        </a:solidFill>
        <a:latin typeface="+mn-lt"/>
        <a:ea typeface="+mn-ea"/>
        <a:cs typeface="+mn-cs"/>
      </a:defRPr>
    </a:lvl6pPr>
    <a:lvl7pPr marL="8887694" algn="l" defTabSz="2962565" rtl="0" eaLnBrk="1" latinLnBrk="0" hangingPunct="1">
      <a:defRPr sz="5800" kern="1200">
        <a:solidFill>
          <a:schemeClr val="tx1"/>
        </a:solidFill>
        <a:latin typeface="+mn-lt"/>
        <a:ea typeface="+mn-ea"/>
        <a:cs typeface="+mn-cs"/>
      </a:defRPr>
    </a:lvl7pPr>
    <a:lvl8pPr marL="10368976" algn="l" defTabSz="2962565" rtl="0" eaLnBrk="1" latinLnBrk="0" hangingPunct="1">
      <a:defRPr sz="5800" kern="1200">
        <a:solidFill>
          <a:schemeClr val="tx1"/>
        </a:solidFill>
        <a:latin typeface="+mn-lt"/>
        <a:ea typeface="+mn-ea"/>
        <a:cs typeface="+mn-cs"/>
      </a:defRPr>
    </a:lvl8pPr>
    <a:lvl9pPr marL="11850258" algn="l" defTabSz="2962565" rtl="0" eaLnBrk="1" latinLnBrk="0" hangingPunct="1">
      <a:defRPr sz="5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26" userDrawn="1">
          <p15:clr>
            <a:srgbClr val="A4A3A4"/>
          </p15:clr>
        </p15:guide>
        <p15:guide id="2" pos="680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9F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C0CCAF-B741-4F50-AAEC-87C3D1202B8F}" v="56" dt="2021-04-28T20:52:25.818"/>
    <p1510:client id="{238FE4D9-9257-854B-9633-2CF48CC689C7}" v="486" dt="2021-04-28T20:41:41.4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223" autoAdjust="0"/>
    <p:restoredTop sz="99252" autoAdjust="0"/>
  </p:normalViewPr>
  <p:slideViewPr>
    <p:cSldViewPr>
      <p:cViewPr>
        <p:scale>
          <a:sx n="25" d="100"/>
          <a:sy n="25" d="100"/>
        </p:scale>
        <p:origin x="1992" y="24"/>
      </p:cViewPr>
      <p:guideLst>
        <p:guide orient="horz" pos="9526"/>
        <p:guide pos="6804"/>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https://uowtsd-my.sharepoint.com/personal/1701953_student_uwtsd_ac_uk/Documents/Year%203/Experimental%20Research/Detailed%20(1).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81972606291183"/>
          <c:y val="3.0476190476190476E-2"/>
          <c:w val="0.8831802739370882"/>
          <c:h val="0.7825775778027747"/>
        </c:manualLayout>
      </c:layout>
      <c:barChart>
        <c:barDir val="col"/>
        <c:grouping val="clustered"/>
        <c:varyColors val="0"/>
        <c:ser>
          <c:idx val="0"/>
          <c:order val="0"/>
          <c:tx>
            <c:v>Players</c:v>
          </c:tx>
          <c:spPr>
            <a:solidFill>
              <a:srgbClr val="369FF8"/>
            </a:solidFill>
            <a:ln>
              <a:noFill/>
            </a:ln>
            <a:effectLst/>
          </c:spPr>
          <c:invertIfNegative val="0"/>
          <c:val>
            <c:numRef>
              <c:f>'Summary Data'!$J$12:$J$24</c:f>
              <c:numCache>
                <c:formatCode>0.00%</c:formatCode>
                <c:ptCount val="13"/>
                <c:pt idx="0">
                  <c:v>0.1338</c:v>
                </c:pt>
                <c:pt idx="1">
                  <c:v>0.17030000000000001</c:v>
                </c:pt>
                <c:pt idx="2">
                  <c:v>9.7199999999999995E-2</c:v>
                </c:pt>
                <c:pt idx="3">
                  <c:v>0.15090000000000001</c:v>
                </c:pt>
                <c:pt idx="4">
                  <c:v>0.27050000000000002</c:v>
                </c:pt>
                <c:pt idx="5">
                  <c:v>0.1681</c:v>
                </c:pt>
                <c:pt idx="6">
                  <c:v>0.1027</c:v>
                </c:pt>
                <c:pt idx="7">
                  <c:v>0.25380000000000003</c:v>
                </c:pt>
                <c:pt idx="8">
                  <c:v>0.18809999999999999</c:v>
                </c:pt>
                <c:pt idx="9">
                  <c:v>6.4600000000000005E-2</c:v>
                </c:pt>
                <c:pt idx="10">
                  <c:v>0.2298</c:v>
                </c:pt>
                <c:pt idx="11">
                  <c:v>0.1134</c:v>
                </c:pt>
                <c:pt idx="12">
                  <c:v>0.15970000000000001</c:v>
                </c:pt>
              </c:numCache>
            </c:numRef>
          </c:val>
          <c:extLst>
            <c:ext xmlns:c16="http://schemas.microsoft.com/office/drawing/2014/chart" uri="{C3380CC4-5D6E-409C-BE32-E72D297353CC}">
              <c16:uniqueId val="{00000000-6A30-E84D-810D-52590662326C}"/>
            </c:ext>
          </c:extLst>
        </c:ser>
        <c:dLbls>
          <c:showLegendKey val="0"/>
          <c:showVal val="0"/>
          <c:showCatName val="0"/>
          <c:showSerName val="0"/>
          <c:showPercent val="0"/>
          <c:showBubbleSize val="0"/>
        </c:dLbls>
        <c:gapWidth val="247"/>
        <c:overlap val="-27"/>
        <c:axId val="145595351"/>
        <c:axId val="1990701496"/>
      </c:barChart>
      <c:catAx>
        <c:axId val="145595351"/>
        <c:scaling>
          <c:orientation val="minMax"/>
        </c:scaling>
        <c:delete val="0"/>
        <c:axPos val="b"/>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90701496"/>
        <c:crosses val="autoZero"/>
        <c:auto val="1"/>
        <c:lblAlgn val="ctr"/>
        <c:lblOffset val="100"/>
        <c:noMultiLvlLbl val="0"/>
      </c:catAx>
      <c:valAx>
        <c:axId val="199070149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45595351"/>
        <c:crosses val="autoZero"/>
        <c:crossBetween val="between"/>
      </c:valAx>
      <c:spPr>
        <a:noFill/>
        <a:ln>
          <a:noFill/>
        </a:ln>
        <a:effectLst/>
      </c:spPr>
    </c:plotArea>
    <c:legend>
      <c:legendPos val="b"/>
      <c:layout>
        <c:manualLayout>
          <c:xMode val="edge"/>
          <c:yMode val="edge"/>
          <c:x val="0.47766986589369254"/>
          <c:y val="0.92704709043956113"/>
          <c:w val="0.10853934416454419"/>
          <c:h val="5.8773638166579274E-2"/>
        </c:manualLayout>
      </c:layout>
      <c:overlay val="0"/>
      <c:spPr>
        <a:noFill/>
        <a:ln>
          <a:noFill/>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736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87363"/>
          </a:xfrm>
          <a:prstGeom prst="rect">
            <a:avLst/>
          </a:prstGeom>
        </p:spPr>
        <p:txBody>
          <a:bodyPr vert="horz" lIns="91440" tIns="45720" rIns="91440" bIns="45720" rtlCol="0"/>
          <a:lstStyle>
            <a:lvl1pPr algn="r">
              <a:defRPr sz="1200"/>
            </a:lvl1pPr>
          </a:lstStyle>
          <a:p>
            <a:fld id="{C6DBB7E8-EE51-E848-8B89-A96DD4CFF668}" type="datetimeFigureOut">
              <a:rPr lang="en-US" smtClean="0"/>
              <a:t>4/28/2021</a:t>
            </a:fld>
            <a:endParaRPr lang="en-GB"/>
          </a:p>
        </p:txBody>
      </p:sp>
      <p:sp>
        <p:nvSpPr>
          <p:cNvPr id="4" name="Slide Image Placeholder 3"/>
          <p:cNvSpPr>
            <a:spLocks noGrp="1" noRot="1" noChangeAspect="1"/>
          </p:cNvSpPr>
          <p:nvPr>
            <p:ph type="sldImg" idx="2"/>
          </p:nvPr>
        </p:nvSpPr>
        <p:spPr>
          <a:xfrm>
            <a:off x="2028825" y="731838"/>
            <a:ext cx="2611438"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632325"/>
            <a:ext cx="5335588" cy="4389438"/>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264650"/>
            <a:ext cx="2889250" cy="48736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264650"/>
            <a:ext cx="2889250" cy="487363"/>
          </a:xfrm>
          <a:prstGeom prst="rect">
            <a:avLst/>
          </a:prstGeom>
        </p:spPr>
        <p:txBody>
          <a:bodyPr vert="horz" lIns="91440" tIns="45720" rIns="91440" bIns="45720" rtlCol="0" anchor="b"/>
          <a:lstStyle>
            <a:lvl1pPr algn="r">
              <a:defRPr sz="1200"/>
            </a:lvl1pPr>
          </a:lstStyle>
          <a:p>
            <a:fld id="{B8C58FD8-8CF4-4D4D-B80C-71459BCB1FD2}" type="slidenum">
              <a:rPr lang="en-GB" smtClean="0"/>
              <a:t>‹#›</a:t>
            </a:fld>
            <a:endParaRPr lang="en-GB"/>
          </a:p>
        </p:txBody>
      </p:sp>
    </p:spTree>
    <p:extLst>
      <p:ext uri="{BB962C8B-B14F-4D97-AF65-F5344CB8AC3E}">
        <p14:creationId xmlns:p14="http://schemas.microsoft.com/office/powerpoint/2010/main" val="9874209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20204" y="9395081"/>
            <a:ext cx="18362295" cy="6482742"/>
          </a:xfrm>
        </p:spPr>
        <p:txBody>
          <a:bodyPr/>
          <a:lstStyle/>
          <a:p>
            <a:r>
              <a:rPr lang="en-US"/>
              <a:t>Click to edit Master title style</a:t>
            </a:r>
            <a:endParaRPr lang="en-GB"/>
          </a:p>
        </p:txBody>
      </p:sp>
      <p:sp>
        <p:nvSpPr>
          <p:cNvPr id="3" name="Subtitle 2"/>
          <p:cNvSpPr>
            <a:spLocks noGrp="1"/>
          </p:cNvSpPr>
          <p:nvPr>
            <p:ph type="subTitle" idx="1"/>
          </p:nvPr>
        </p:nvSpPr>
        <p:spPr>
          <a:xfrm>
            <a:off x="3240405" y="17137962"/>
            <a:ext cx="15121890" cy="7728885"/>
          </a:xfrm>
        </p:spPr>
        <p:txBody>
          <a:bodyPr/>
          <a:lstStyle>
            <a:lvl1pPr marL="0" indent="0" algn="ctr">
              <a:buNone/>
              <a:defRPr>
                <a:solidFill>
                  <a:schemeClr val="tx1">
                    <a:tint val="75000"/>
                  </a:schemeClr>
                </a:solidFill>
              </a:defRPr>
            </a:lvl1pPr>
            <a:lvl2pPr marL="1481351" indent="0" algn="ctr">
              <a:buNone/>
              <a:defRPr>
                <a:solidFill>
                  <a:schemeClr val="tx1">
                    <a:tint val="75000"/>
                  </a:schemeClr>
                </a:solidFill>
              </a:defRPr>
            </a:lvl2pPr>
            <a:lvl3pPr marL="2962703" indent="0" algn="ctr">
              <a:buNone/>
              <a:defRPr>
                <a:solidFill>
                  <a:schemeClr val="tx1">
                    <a:tint val="75000"/>
                  </a:schemeClr>
                </a:solidFill>
              </a:defRPr>
            </a:lvl3pPr>
            <a:lvl4pPr marL="4444055" indent="0" algn="ctr">
              <a:buNone/>
              <a:defRPr>
                <a:solidFill>
                  <a:schemeClr val="tx1">
                    <a:tint val="75000"/>
                  </a:schemeClr>
                </a:solidFill>
              </a:defRPr>
            </a:lvl4pPr>
            <a:lvl5pPr marL="5925407" indent="0" algn="ctr">
              <a:buNone/>
              <a:defRPr>
                <a:solidFill>
                  <a:schemeClr val="tx1">
                    <a:tint val="75000"/>
                  </a:schemeClr>
                </a:solidFill>
              </a:defRPr>
            </a:lvl5pPr>
            <a:lvl6pPr marL="7406757" indent="0" algn="ctr">
              <a:buNone/>
              <a:defRPr>
                <a:solidFill>
                  <a:schemeClr val="tx1">
                    <a:tint val="75000"/>
                  </a:schemeClr>
                </a:solidFill>
              </a:defRPr>
            </a:lvl6pPr>
            <a:lvl7pPr marL="8888110" indent="0" algn="ctr">
              <a:buNone/>
              <a:defRPr>
                <a:solidFill>
                  <a:schemeClr val="tx1">
                    <a:tint val="75000"/>
                  </a:schemeClr>
                </a:solidFill>
              </a:defRPr>
            </a:lvl7pPr>
            <a:lvl8pPr marL="10369461" indent="0" algn="ctr">
              <a:buNone/>
              <a:defRPr>
                <a:solidFill>
                  <a:schemeClr val="tx1">
                    <a:tint val="75000"/>
                  </a:schemeClr>
                </a:solidFill>
              </a:defRPr>
            </a:lvl8pPr>
            <a:lvl9pPr marL="11850812"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06465" y="19434230"/>
            <a:ext cx="18362295" cy="6006688"/>
          </a:xfrm>
        </p:spPr>
        <p:txBody>
          <a:bodyPr anchor="t"/>
          <a:lstStyle>
            <a:lvl1pPr algn="l">
              <a:defRPr sz="13000" b="1" cap="all"/>
            </a:lvl1pPr>
          </a:lstStyle>
          <a:p>
            <a:r>
              <a:rPr lang="en-US"/>
              <a:t>Click to edit Master title style</a:t>
            </a:r>
            <a:endParaRPr lang="en-GB"/>
          </a:p>
        </p:txBody>
      </p:sp>
      <p:sp>
        <p:nvSpPr>
          <p:cNvPr id="3" name="Text Placeholder 2"/>
          <p:cNvSpPr>
            <a:spLocks noGrp="1"/>
          </p:cNvSpPr>
          <p:nvPr>
            <p:ph type="body" idx="1"/>
          </p:nvPr>
        </p:nvSpPr>
        <p:spPr>
          <a:xfrm>
            <a:off x="1706465" y="12818475"/>
            <a:ext cx="18362295" cy="6615755"/>
          </a:xfrm>
        </p:spPr>
        <p:txBody>
          <a:bodyPr anchor="b"/>
          <a:lstStyle>
            <a:lvl1pPr marL="0" indent="0">
              <a:buNone/>
              <a:defRPr sz="6501">
                <a:solidFill>
                  <a:schemeClr val="tx1">
                    <a:tint val="75000"/>
                  </a:schemeClr>
                </a:solidFill>
              </a:defRPr>
            </a:lvl1pPr>
            <a:lvl2pPr marL="1481351" indent="0">
              <a:buNone/>
              <a:defRPr sz="5800">
                <a:solidFill>
                  <a:schemeClr val="tx1">
                    <a:tint val="75000"/>
                  </a:schemeClr>
                </a:solidFill>
              </a:defRPr>
            </a:lvl2pPr>
            <a:lvl3pPr marL="2962703" indent="0">
              <a:buNone/>
              <a:defRPr sz="5200">
                <a:solidFill>
                  <a:schemeClr val="tx1">
                    <a:tint val="75000"/>
                  </a:schemeClr>
                </a:solidFill>
              </a:defRPr>
            </a:lvl3pPr>
            <a:lvl4pPr marL="4444055" indent="0">
              <a:buNone/>
              <a:defRPr sz="4500">
                <a:solidFill>
                  <a:schemeClr val="tx1">
                    <a:tint val="75000"/>
                  </a:schemeClr>
                </a:solidFill>
              </a:defRPr>
            </a:lvl4pPr>
            <a:lvl5pPr marL="5925407" indent="0">
              <a:buNone/>
              <a:defRPr sz="4500">
                <a:solidFill>
                  <a:schemeClr val="tx1">
                    <a:tint val="75000"/>
                  </a:schemeClr>
                </a:solidFill>
              </a:defRPr>
            </a:lvl5pPr>
            <a:lvl6pPr marL="7406757" indent="0">
              <a:buNone/>
              <a:defRPr sz="4500">
                <a:solidFill>
                  <a:schemeClr val="tx1">
                    <a:tint val="75000"/>
                  </a:schemeClr>
                </a:solidFill>
              </a:defRPr>
            </a:lvl6pPr>
            <a:lvl7pPr marL="8888110" indent="0">
              <a:buNone/>
              <a:defRPr sz="4500">
                <a:solidFill>
                  <a:schemeClr val="tx1">
                    <a:tint val="75000"/>
                  </a:schemeClr>
                </a:solidFill>
              </a:defRPr>
            </a:lvl7pPr>
            <a:lvl8pPr marL="10369461" indent="0">
              <a:buNone/>
              <a:defRPr sz="4500">
                <a:solidFill>
                  <a:schemeClr val="tx1">
                    <a:tint val="75000"/>
                  </a:schemeClr>
                </a:solidFill>
              </a:defRPr>
            </a:lvl8pPr>
            <a:lvl9pPr marL="11850812" indent="0">
              <a:buNone/>
              <a:defRPr sz="4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50319" y="31118567"/>
            <a:ext cx="22787848" cy="88021077"/>
          </a:xfrm>
        </p:spPr>
        <p:txBody>
          <a:bodyPr/>
          <a:lstStyle>
            <a:lvl1pPr>
              <a:defRPr sz="9100"/>
            </a:lvl1pPr>
            <a:lvl2pPr>
              <a:defRPr sz="7801"/>
            </a:lvl2pPr>
            <a:lvl3pPr>
              <a:defRPr sz="6501"/>
            </a:lvl3pPr>
            <a:lvl4pPr>
              <a:defRPr sz="5800"/>
            </a:lvl4pPr>
            <a:lvl5pPr>
              <a:defRPr sz="5800"/>
            </a:lvl5pPr>
            <a:lvl6pPr>
              <a:defRPr sz="5800"/>
            </a:lvl6pPr>
            <a:lvl7pPr>
              <a:defRPr sz="5800"/>
            </a:lvl7pPr>
            <a:lvl8pPr>
              <a:defRPr sz="5800"/>
            </a:lvl8pPr>
            <a:lvl9pPr>
              <a:defRPr sz="5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5698212" y="31118567"/>
            <a:ext cx="22787848" cy="88021077"/>
          </a:xfrm>
        </p:spPr>
        <p:txBody>
          <a:bodyPr/>
          <a:lstStyle>
            <a:lvl1pPr>
              <a:defRPr sz="9100"/>
            </a:lvl1pPr>
            <a:lvl2pPr>
              <a:defRPr sz="7801"/>
            </a:lvl2pPr>
            <a:lvl3pPr>
              <a:defRPr sz="6501"/>
            </a:lvl3pPr>
            <a:lvl4pPr>
              <a:defRPr sz="5800"/>
            </a:lvl4pPr>
            <a:lvl5pPr>
              <a:defRPr sz="5800"/>
            </a:lvl5pPr>
            <a:lvl6pPr>
              <a:defRPr sz="5800"/>
            </a:lvl6pPr>
            <a:lvl7pPr>
              <a:defRPr sz="5800"/>
            </a:lvl7pPr>
            <a:lvl8pPr>
              <a:defRPr sz="5800"/>
            </a:lvl8pPr>
            <a:lvl9pPr>
              <a:defRPr sz="5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D00B110-6F6B-4953-87A5-30804D3EC984}"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80135" y="1211141"/>
            <a:ext cx="19442430" cy="5040577"/>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1080135" y="6769778"/>
            <a:ext cx="9544944" cy="2821321"/>
          </a:xfrm>
        </p:spPr>
        <p:txBody>
          <a:bodyPr anchor="b"/>
          <a:lstStyle>
            <a:lvl1pPr marL="0" indent="0">
              <a:buNone/>
              <a:defRPr sz="7801" b="1"/>
            </a:lvl1pPr>
            <a:lvl2pPr marL="1481351" indent="0">
              <a:buNone/>
              <a:defRPr sz="6501" b="1"/>
            </a:lvl2pPr>
            <a:lvl3pPr marL="2962703" indent="0">
              <a:buNone/>
              <a:defRPr sz="5800" b="1"/>
            </a:lvl3pPr>
            <a:lvl4pPr marL="4444055" indent="0">
              <a:buNone/>
              <a:defRPr sz="5200" b="1"/>
            </a:lvl4pPr>
            <a:lvl5pPr marL="5925407" indent="0">
              <a:buNone/>
              <a:defRPr sz="5200" b="1"/>
            </a:lvl5pPr>
            <a:lvl6pPr marL="7406757" indent="0">
              <a:buNone/>
              <a:defRPr sz="5200" b="1"/>
            </a:lvl6pPr>
            <a:lvl7pPr marL="8888110" indent="0">
              <a:buNone/>
              <a:defRPr sz="5200" b="1"/>
            </a:lvl7pPr>
            <a:lvl8pPr marL="10369461" indent="0">
              <a:buNone/>
              <a:defRPr sz="5200" b="1"/>
            </a:lvl8pPr>
            <a:lvl9pPr marL="11850812" indent="0">
              <a:buNone/>
              <a:defRPr sz="5200" b="1"/>
            </a:lvl9pPr>
          </a:lstStyle>
          <a:p>
            <a:pPr lvl="0"/>
            <a:r>
              <a:rPr lang="en-US"/>
              <a:t>Click to edit Master text styles</a:t>
            </a:r>
          </a:p>
        </p:txBody>
      </p:sp>
      <p:sp>
        <p:nvSpPr>
          <p:cNvPr id="4" name="Content Placeholder 3"/>
          <p:cNvSpPr>
            <a:spLocks noGrp="1"/>
          </p:cNvSpPr>
          <p:nvPr>
            <p:ph sz="half" idx="2"/>
          </p:nvPr>
        </p:nvSpPr>
        <p:spPr>
          <a:xfrm>
            <a:off x="1080135" y="9591101"/>
            <a:ext cx="9544944" cy="17424997"/>
          </a:xfrm>
        </p:spPr>
        <p:txBody>
          <a:bodyPr/>
          <a:lstStyle>
            <a:lvl1pPr>
              <a:defRPr sz="7801"/>
            </a:lvl1pPr>
            <a:lvl2pPr>
              <a:defRPr sz="6501"/>
            </a:lvl2pPr>
            <a:lvl3pPr>
              <a:defRPr sz="5800"/>
            </a:lvl3pPr>
            <a:lvl4pPr>
              <a:defRPr sz="5200"/>
            </a:lvl4pPr>
            <a:lvl5pPr>
              <a:defRPr sz="5200"/>
            </a:lvl5pPr>
            <a:lvl6pPr>
              <a:defRPr sz="5200"/>
            </a:lvl6pPr>
            <a:lvl7pPr>
              <a:defRPr sz="5200"/>
            </a:lvl7pPr>
            <a:lvl8pPr>
              <a:defRPr sz="5200"/>
            </a:lvl8pPr>
            <a:lvl9pPr>
              <a:defRPr sz="5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10973874" y="6769778"/>
            <a:ext cx="9548693" cy="2821321"/>
          </a:xfrm>
        </p:spPr>
        <p:txBody>
          <a:bodyPr anchor="b"/>
          <a:lstStyle>
            <a:lvl1pPr marL="0" indent="0">
              <a:buNone/>
              <a:defRPr sz="7801" b="1"/>
            </a:lvl1pPr>
            <a:lvl2pPr marL="1481351" indent="0">
              <a:buNone/>
              <a:defRPr sz="6501" b="1"/>
            </a:lvl2pPr>
            <a:lvl3pPr marL="2962703" indent="0">
              <a:buNone/>
              <a:defRPr sz="5800" b="1"/>
            </a:lvl3pPr>
            <a:lvl4pPr marL="4444055" indent="0">
              <a:buNone/>
              <a:defRPr sz="5200" b="1"/>
            </a:lvl4pPr>
            <a:lvl5pPr marL="5925407" indent="0">
              <a:buNone/>
              <a:defRPr sz="5200" b="1"/>
            </a:lvl5pPr>
            <a:lvl6pPr marL="7406757" indent="0">
              <a:buNone/>
              <a:defRPr sz="5200" b="1"/>
            </a:lvl6pPr>
            <a:lvl7pPr marL="8888110" indent="0">
              <a:buNone/>
              <a:defRPr sz="5200" b="1"/>
            </a:lvl7pPr>
            <a:lvl8pPr marL="10369461" indent="0">
              <a:buNone/>
              <a:defRPr sz="5200" b="1"/>
            </a:lvl8pPr>
            <a:lvl9pPr marL="11850812" indent="0">
              <a:buNone/>
              <a:defRPr sz="5200" b="1"/>
            </a:lvl9pPr>
          </a:lstStyle>
          <a:p>
            <a:pPr lvl="0"/>
            <a:r>
              <a:rPr lang="en-US"/>
              <a:t>Click to edit Master text styles</a:t>
            </a:r>
          </a:p>
        </p:txBody>
      </p:sp>
      <p:sp>
        <p:nvSpPr>
          <p:cNvPr id="6" name="Content Placeholder 5"/>
          <p:cNvSpPr>
            <a:spLocks noGrp="1"/>
          </p:cNvSpPr>
          <p:nvPr>
            <p:ph sz="quarter" idx="4"/>
          </p:nvPr>
        </p:nvSpPr>
        <p:spPr>
          <a:xfrm>
            <a:off x="10973874" y="9591101"/>
            <a:ext cx="9548693" cy="17424997"/>
          </a:xfrm>
        </p:spPr>
        <p:txBody>
          <a:bodyPr/>
          <a:lstStyle>
            <a:lvl1pPr>
              <a:defRPr sz="7801"/>
            </a:lvl1pPr>
            <a:lvl2pPr>
              <a:defRPr sz="6501"/>
            </a:lvl2pPr>
            <a:lvl3pPr>
              <a:defRPr sz="5800"/>
            </a:lvl3pPr>
            <a:lvl4pPr>
              <a:defRPr sz="5200"/>
            </a:lvl4pPr>
            <a:lvl5pPr>
              <a:defRPr sz="5200"/>
            </a:lvl5pPr>
            <a:lvl6pPr>
              <a:defRPr sz="5200"/>
            </a:lvl6pPr>
            <a:lvl7pPr>
              <a:defRPr sz="5200"/>
            </a:lvl7pPr>
            <a:lvl8pPr>
              <a:defRPr sz="5200"/>
            </a:lvl8pPr>
            <a:lvl9pPr>
              <a:defRPr sz="5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D00B110-6F6B-4953-87A5-30804D3EC984}" type="datetimeFigureOut">
              <a:rPr lang="en-GB" smtClean="0"/>
              <a:t>28/04/2021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D00B110-6F6B-4953-87A5-30804D3EC984}" type="datetimeFigureOut">
              <a:rPr lang="en-GB" smtClean="0"/>
              <a:t>28/04/2021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00B110-6F6B-4953-87A5-30804D3EC984}" type="datetimeFigureOut">
              <a:rPr lang="en-GB" smtClean="0"/>
              <a:t>28/04/2021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80136" y="1204139"/>
            <a:ext cx="7107139" cy="5124587"/>
          </a:xfrm>
        </p:spPr>
        <p:txBody>
          <a:bodyPr anchor="b"/>
          <a:lstStyle>
            <a:lvl1pPr algn="l">
              <a:defRPr sz="6501" b="1"/>
            </a:lvl1pPr>
          </a:lstStyle>
          <a:p>
            <a:r>
              <a:rPr lang="en-US"/>
              <a:t>Click to edit Master title style</a:t>
            </a:r>
            <a:endParaRPr lang="en-GB"/>
          </a:p>
        </p:txBody>
      </p:sp>
      <p:sp>
        <p:nvSpPr>
          <p:cNvPr id="3" name="Content Placeholder 2"/>
          <p:cNvSpPr>
            <a:spLocks noGrp="1"/>
          </p:cNvSpPr>
          <p:nvPr>
            <p:ph idx="1"/>
          </p:nvPr>
        </p:nvSpPr>
        <p:spPr>
          <a:xfrm>
            <a:off x="8446057" y="1204143"/>
            <a:ext cx="12076509" cy="25811958"/>
          </a:xfrm>
        </p:spPr>
        <p:txBody>
          <a:bodyPr/>
          <a:lstStyle>
            <a:lvl1pPr>
              <a:defRPr sz="10400"/>
            </a:lvl1pPr>
            <a:lvl2pPr>
              <a:defRPr sz="9100"/>
            </a:lvl2pPr>
            <a:lvl3pPr>
              <a:defRPr sz="7801"/>
            </a:lvl3pPr>
            <a:lvl4pPr>
              <a:defRPr sz="6501"/>
            </a:lvl4pPr>
            <a:lvl5pPr>
              <a:defRPr sz="6501"/>
            </a:lvl5pPr>
            <a:lvl6pPr>
              <a:defRPr sz="6501"/>
            </a:lvl6pPr>
            <a:lvl7pPr>
              <a:defRPr sz="6501"/>
            </a:lvl7pPr>
            <a:lvl8pPr>
              <a:defRPr sz="6501"/>
            </a:lvl8pPr>
            <a:lvl9pPr>
              <a:defRPr sz="6501"/>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080136" y="6328729"/>
            <a:ext cx="7107139" cy="20687371"/>
          </a:xfrm>
        </p:spPr>
        <p:txBody>
          <a:bodyPr/>
          <a:lstStyle>
            <a:lvl1pPr marL="0" indent="0">
              <a:buNone/>
              <a:defRPr sz="4500"/>
            </a:lvl1pPr>
            <a:lvl2pPr marL="1481351" indent="0">
              <a:buNone/>
              <a:defRPr sz="3900"/>
            </a:lvl2pPr>
            <a:lvl3pPr marL="2962703" indent="0">
              <a:buNone/>
              <a:defRPr sz="3200"/>
            </a:lvl3pPr>
            <a:lvl4pPr marL="4444055" indent="0">
              <a:buNone/>
              <a:defRPr sz="2900"/>
            </a:lvl4pPr>
            <a:lvl5pPr marL="5925407" indent="0">
              <a:buNone/>
              <a:defRPr sz="2900"/>
            </a:lvl5pPr>
            <a:lvl6pPr marL="7406757" indent="0">
              <a:buNone/>
              <a:defRPr sz="2900"/>
            </a:lvl6pPr>
            <a:lvl7pPr marL="8888110" indent="0">
              <a:buNone/>
              <a:defRPr sz="2900"/>
            </a:lvl7pPr>
            <a:lvl8pPr marL="10369461" indent="0">
              <a:buNone/>
              <a:defRPr sz="2900"/>
            </a:lvl8pPr>
            <a:lvl9pPr marL="11850812" indent="0">
              <a:buNone/>
              <a:defRPr sz="2900"/>
            </a:lvl9pPr>
          </a:lstStyle>
          <a:p>
            <a:pPr lvl="0"/>
            <a:r>
              <a:rPr lang="en-US"/>
              <a:t>Click to edit Master text styles</a:t>
            </a:r>
          </a:p>
        </p:txBody>
      </p:sp>
      <p:sp>
        <p:nvSpPr>
          <p:cNvPr id="5" name="Date Placeholder 4"/>
          <p:cNvSpPr>
            <a:spLocks noGrp="1"/>
          </p:cNvSpPr>
          <p:nvPr>
            <p:ph type="dt" sz="half" idx="10"/>
          </p:nvPr>
        </p:nvSpPr>
        <p:spPr/>
        <p:txBody>
          <a:bodyPr/>
          <a:lstStyle/>
          <a:p>
            <a:fld id="{6D00B110-6F6B-4953-87A5-30804D3EC984}"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4280" y="21170427"/>
            <a:ext cx="12961620" cy="2499288"/>
          </a:xfrm>
        </p:spPr>
        <p:txBody>
          <a:bodyPr anchor="b"/>
          <a:lstStyle>
            <a:lvl1pPr algn="l">
              <a:defRPr sz="6501" b="1"/>
            </a:lvl1pPr>
          </a:lstStyle>
          <a:p>
            <a:r>
              <a:rPr lang="en-US"/>
              <a:t>Click to edit Master title style</a:t>
            </a:r>
            <a:endParaRPr lang="en-GB"/>
          </a:p>
        </p:txBody>
      </p:sp>
      <p:sp>
        <p:nvSpPr>
          <p:cNvPr id="3" name="Picture Placeholder 2"/>
          <p:cNvSpPr>
            <a:spLocks noGrp="1"/>
          </p:cNvSpPr>
          <p:nvPr>
            <p:ph type="pic" idx="1"/>
          </p:nvPr>
        </p:nvSpPr>
        <p:spPr>
          <a:xfrm>
            <a:off x="4234280" y="2702309"/>
            <a:ext cx="12961620" cy="18146078"/>
          </a:xfrm>
        </p:spPr>
        <p:txBody>
          <a:bodyPr/>
          <a:lstStyle>
            <a:lvl1pPr marL="0" indent="0">
              <a:buNone/>
              <a:defRPr sz="10400"/>
            </a:lvl1pPr>
            <a:lvl2pPr marL="1481351" indent="0">
              <a:buNone/>
              <a:defRPr sz="9100"/>
            </a:lvl2pPr>
            <a:lvl3pPr marL="2962703" indent="0">
              <a:buNone/>
              <a:defRPr sz="7801"/>
            </a:lvl3pPr>
            <a:lvl4pPr marL="4444055" indent="0">
              <a:buNone/>
              <a:defRPr sz="6501"/>
            </a:lvl4pPr>
            <a:lvl5pPr marL="5925407" indent="0">
              <a:buNone/>
              <a:defRPr sz="6501"/>
            </a:lvl5pPr>
            <a:lvl6pPr marL="7406757" indent="0">
              <a:buNone/>
              <a:defRPr sz="6501"/>
            </a:lvl6pPr>
            <a:lvl7pPr marL="8888110" indent="0">
              <a:buNone/>
              <a:defRPr sz="6501"/>
            </a:lvl7pPr>
            <a:lvl8pPr marL="10369461" indent="0">
              <a:buNone/>
              <a:defRPr sz="6501"/>
            </a:lvl8pPr>
            <a:lvl9pPr marL="11850812" indent="0">
              <a:buNone/>
              <a:defRPr sz="6501"/>
            </a:lvl9pPr>
          </a:lstStyle>
          <a:p>
            <a:endParaRPr lang="en-GB"/>
          </a:p>
        </p:txBody>
      </p:sp>
      <p:sp>
        <p:nvSpPr>
          <p:cNvPr id="4" name="Text Placeholder 3"/>
          <p:cNvSpPr>
            <a:spLocks noGrp="1"/>
          </p:cNvSpPr>
          <p:nvPr>
            <p:ph type="body" sz="half" idx="2"/>
          </p:nvPr>
        </p:nvSpPr>
        <p:spPr>
          <a:xfrm>
            <a:off x="4234280" y="23669713"/>
            <a:ext cx="12961620" cy="3549404"/>
          </a:xfrm>
        </p:spPr>
        <p:txBody>
          <a:bodyPr/>
          <a:lstStyle>
            <a:lvl1pPr marL="0" indent="0">
              <a:buNone/>
              <a:defRPr sz="4500"/>
            </a:lvl1pPr>
            <a:lvl2pPr marL="1481351" indent="0">
              <a:buNone/>
              <a:defRPr sz="3900"/>
            </a:lvl2pPr>
            <a:lvl3pPr marL="2962703" indent="0">
              <a:buNone/>
              <a:defRPr sz="3200"/>
            </a:lvl3pPr>
            <a:lvl4pPr marL="4444055" indent="0">
              <a:buNone/>
              <a:defRPr sz="2900"/>
            </a:lvl4pPr>
            <a:lvl5pPr marL="5925407" indent="0">
              <a:buNone/>
              <a:defRPr sz="2900"/>
            </a:lvl5pPr>
            <a:lvl6pPr marL="7406757" indent="0">
              <a:buNone/>
              <a:defRPr sz="2900"/>
            </a:lvl6pPr>
            <a:lvl7pPr marL="8888110" indent="0">
              <a:buNone/>
              <a:defRPr sz="2900"/>
            </a:lvl7pPr>
            <a:lvl8pPr marL="10369461" indent="0">
              <a:buNone/>
              <a:defRPr sz="2900"/>
            </a:lvl8pPr>
            <a:lvl9pPr marL="11850812" indent="0">
              <a:buNone/>
              <a:defRPr sz="2900"/>
            </a:lvl9pPr>
          </a:lstStyle>
          <a:p>
            <a:pPr lvl="0"/>
            <a:r>
              <a:rPr lang="en-US"/>
              <a:t>Click to edit Master text styles</a:t>
            </a:r>
          </a:p>
        </p:txBody>
      </p:sp>
      <p:sp>
        <p:nvSpPr>
          <p:cNvPr id="5" name="Date Placeholder 4"/>
          <p:cNvSpPr>
            <a:spLocks noGrp="1"/>
          </p:cNvSpPr>
          <p:nvPr>
            <p:ph type="dt" sz="half" idx="10"/>
          </p:nvPr>
        </p:nvSpPr>
        <p:spPr/>
        <p:txBody>
          <a:bodyPr/>
          <a:lstStyle/>
          <a:p>
            <a:fld id="{6D00B110-6F6B-4953-87A5-30804D3EC984}" type="datetimeFigureOut">
              <a:rPr lang="en-GB" smtClean="0"/>
              <a:t>28/04/2021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002127" y="5341614"/>
            <a:ext cx="11483935" cy="11379802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50321" y="5341614"/>
            <a:ext cx="34091761" cy="1137980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D00B110-6F6B-4953-87A5-30804D3EC984}" type="datetimeFigureOut">
              <a:rPr lang="en-GB" smtClean="0"/>
              <a:t>28/04/2021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872899-269D-4BA9-8A4C-161F4C10EC55}"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80135" y="1211141"/>
            <a:ext cx="19442430" cy="5040577"/>
          </a:xfrm>
          <a:prstGeom prst="rect">
            <a:avLst/>
          </a:prstGeom>
        </p:spPr>
        <p:txBody>
          <a:bodyPr vert="horz" lIns="296256" tIns="148128" rIns="296256" bIns="148128"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1080135" y="7056813"/>
            <a:ext cx="19442430" cy="19959288"/>
          </a:xfrm>
          <a:prstGeom prst="rect">
            <a:avLst/>
          </a:prstGeom>
        </p:spPr>
        <p:txBody>
          <a:bodyPr vert="horz" lIns="296256" tIns="148128" rIns="296256" bIns="14812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1080135" y="28031215"/>
            <a:ext cx="5040630" cy="1610184"/>
          </a:xfrm>
          <a:prstGeom prst="rect">
            <a:avLst/>
          </a:prstGeom>
        </p:spPr>
        <p:txBody>
          <a:bodyPr vert="horz" lIns="296256" tIns="148128" rIns="296256" bIns="148128" rtlCol="0" anchor="ctr"/>
          <a:lstStyle>
            <a:lvl1pPr algn="l">
              <a:defRPr sz="3900">
                <a:solidFill>
                  <a:schemeClr val="tx1">
                    <a:tint val="75000"/>
                  </a:schemeClr>
                </a:solidFill>
              </a:defRPr>
            </a:lvl1pPr>
          </a:lstStyle>
          <a:p>
            <a:fld id="{6D00B110-6F6B-4953-87A5-30804D3EC984}" type="datetimeFigureOut">
              <a:rPr lang="en-GB" smtClean="0"/>
              <a:t>28/04/2021</a:t>
            </a:fld>
            <a:endParaRPr lang="en-GB"/>
          </a:p>
        </p:txBody>
      </p:sp>
      <p:sp>
        <p:nvSpPr>
          <p:cNvPr id="5" name="Footer Placeholder 4"/>
          <p:cNvSpPr>
            <a:spLocks noGrp="1"/>
          </p:cNvSpPr>
          <p:nvPr>
            <p:ph type="ftr" sz="quarter" idx="3"/>
          </p:nvPr>
        </p:nvSpPr>
        <p:spPr>
          <a:xfrm>
            <a:off x="7380924" y="28031215"/>
            <a:ext cx="6840855" cy="1610184"/>
          </a:xfrm>
          <a:prstGeom prst="rect">
            <a:avLst/>
          </a:prstGeom>
        </p:spPr>
        <p:txBody>
          <a:bodyPr vert="horz" lIns="296256" tIns="148128" rIns="296256" bIns="148128" rtlCol="0" anchor="ctr"/>
          <a:lstStyle>
            <a:lvl1pPr algn="ctr">
              <a:defRPr sz="3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481935" y="28031215"/>
            <a:ext cx="5040630" cy="1610184"/>
          </a:xfrm>
          <a:prstGeom prst="rect">
            <a:avLst/>
          </a:prstGeom>
        </p:spPr>
        <p:txBody>
          <a:bodyPr vert="horz" lIns="296256" tIns="148128" rIns="296256" bIns="148128" rtlCol="0" anchor="ctr"/>
          <a:lstStyle>
            <a:lvl1pPr algn="r">
              <a:defRPr sz="3900">
                <a:solidFill>
                  <a:schemeClr val="tx1">
                    <a:tint val="75000"/>
                  </a:schemeClr>
                </a:solidFill>
              </a:defRPr>
            </a:lvl1pPr>
          </a:lstStyle>
          <a:p>
            <a:fld id="{AA872899-269D-4BA9-8A4C-161F4C10EC55}"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962703" rtl="0" eaLnBrk="1" latinLnBrk="0" hangingPunct="1">
        <a:spcBef>
          <a:spcPct val="0"/>
        </a:spcBef>
        <a:buNone/>
        <a:defRPr sz="14301" kern="1200">
          <a:solidFill>
            <a:schemeClr val="tx1"/>
          </a:solidFill>
          <a:latin typeface="+mj-lt"/>
          <a:ea typeface="+mj-ea"/>
          <a:cs typeface="+mj-cs"/>
        </a:defRPr>
      </a:lvl1pPr>
    </p:titleStyle>
    <p:bodyStyle>
      <a:lvl1pPr marL="1111014" indent="-1111014" algn="l" defTabSz="2962703" rtl="0" eaLnBrk="1" latinLnBrk="0" hangingPunct="1">
        <a:spcBef>
          <a:spcPct val="20000"/>
        </a:spcBef>
        <a:buFont typeface="Arial" pitchFamily="34" charset="0"/>
        <a:buChar char="•"/>
        <a:defRPr sz="10400" kern="1200">
          <a:solidFill>
            <a:schemeClr val="tx1"/>
          </a:solidFill>
          <a:latin typeface="+mn-lt"/>
          <a:ea typeface="+mn-ea"/>
          <a:cs typeface="+mn-cs"/>
        </a:defRPr>
      </a:lvl1pPr>
      <a:lvl2pPr marL="2407196" indent="-925844" algn="l" defTabSz="2962703" rtl="0" eaLnBrk="1" latinLnBrk="0" hangingPunct="1">
        <a:spcBef>
          <a:spcPct val="20000"/>
        </a:spcBef>
        <a:buFont typeface="Arial" pitchFamily="34" charset="0"/>
        <a:buChar char="–"/>
        <a:defRPr sz="9100" kern="1200">
          <a:solidFill>
            <a:schemeClr val="tx1"/>
          </a:solidFill>
          <a:latin typeface="+mn-lt"/>
          <a:ea typeface="+mn-ea"/>
          <a:cs typeface="+mn-cs"/>
        </a:defRPr>
      </a:lvl2pPr>
      <a:lvl3pPr marL="3703380" indent="-740675" algn="l" defTabSz="2962703" rtl="0" eaLnBrk="1" latinLnBrk="0" hangingPunct="1">
        <a:spcBef>
          <a:spcPct val="20000"/>
        </a:spcBef>
        <a:buFont typeface="Arial" pitchFamily="34" charset="0"/>
        <a:buChar char="•"/>
        <a:defRPr sz="7801" kern="1200">
          <a:solidFill>
            <a:schemeClr val="tx1"/>
          </a:solidFill>
          <a:latin typeface="+mn-lt"/>
          <a:ea typeface="+mn-ea"/>
          <a:cs typeface="+mn-cs"/>
        </a:defRPr>
      </a:lvl3pPr>
      <a:lvl4pPr marL="5184730" indent="-740675" algn="l" defTabSz="2962703" rtl="0" eaLnBrk="1" latinLnBrk="0" hangingPunct="1">
        <a:spcBef>
          <a:spcPct val="20000"/>
        </a:spcBef>
        <a:buFont typeface="Arial" pitchFamily="34" charset="0"/>
        <a:buChar char="–"/>
        <a:defRPr sz="6501" kern="1200">
          <a:solidFill>
            <a:schemeClr val="tx1"/>
          </a:solidFill>
          <a:latin typeface="+mn-lt"/>
          <a:ea typeface="+mn-ea"/>
          <a:cs typeface="+mn-cs"/>
        </a:defRPr>
      </a:lvl4pPr>
      <a:lvl5pPr marL="6666082" indent="-740675" algn="l" defTabSz="2962703" rtl="0" eaLnBrk="1" latinLnBrk="0" hangingPunct="1">
        <a:spcBef>
          <a:spcPct val="20000"/>
        </a:spcBef>
        <a:buFont typeface="Arial" pitchFamily="34" charset="0"/>
        <a:buChar char="»"/>
        <a:defRPr sz="6501" kern="1200">
          <a:solidFill>
            <a:schemeClr val="tx1"/>
          </a:solidFill>
          <a:latin typeface="+mn-lt"/>
          <a:ea typeface="+mn-ea"/>
          <a:cs typeface="+mn-cs"/>
        </a:defRPr>
      </a:lvl5pPr>
      <a:lvl6pPr marL="8147434" indent="-740675" algn="l" defTabSz="2962703" rtl="0" eaLnBrk="1" latinLnBrk="0" hangingPunct="1">
        <a:spcBef>
          <a:spcPct val="20000"/>
        </a:spcBef>
        <a:buFont typeface="Arial" pitchFamily="34" charset="0"/>
        <a:buChar char="•"/>
        <a:defRPr sz="6501" kern="1200">
          <a:solidFill>
            <a:schemeClr val="tx1"/>
          </a:solidFill>
          <a:latin typeface="+mn-lt"/>
          <a:ea typeface="+mn-ea"/>
          <a:cs typeface="+mn-cs"/>
        </a:defRPr>
      </a:lvl6pPr>
      <a:lvl7pPr marL="9628785" indent="-740675" algn="l" defTabSz="2962703" rtl="0" eaLnBrk="1" latinLnBrk="0" hangingPunct="1">
        <a:spcBef>
          <a:spcPct val="20000"/>
        </a:spcBef>
        <a:buFont typeface="Arial" pitchFamily="34" charset="0"/>
        <a:buChar char="•"/>
        <a:defRPr sz="6501" kern="1200">
          <a:solidFill>
            <a:schemeClr val="tx1"/>
          </a:solidFill>
          <a:latin typeface="+mn-lt"/>
          <a:ea typeface="+mn-ea"/>
          <a:cs typeface="+mn-cs"/>
        </a:defRPr>
      </a:lvl7pPr>
      <a:lvl8pPr marL="11110137" indent="-740675" algn="l" defTabSz="2962703" rtl="0" eaLnBrk="1" latinLnBrk="0" hangingPunct="1">
        <a:spcBef>
          <a:spcPct val="20000"/>
        </a:spcBef>
        <a:buFont typeface="Arial" pitchFamily="34" charset="0"/>
        <a:buChar char="•"/>
        <a:defRPr sz="6501" kern="1200">
          <a:solidFill>
            <a:schemeClr val="tx1"/>
          </a:solidFill>
          <a:latin typeface="+mn-lt"/>
          <a:ea typeface="+mn-ea"/>
          <a:cs typeface="+mn-cs"/>
        </a:defRPr>
      </a:lvl8pPr>
      <a:lvl9pPr marL="12591488" indent="-740675" algn="l" defTabSz="2962703" rtl="0" eaLnBrk="1" latinLnBrk="0" hangingPunct="1">
        <a:spcBef>
          <a:spcPct val="20000"/>
        </a:spcBef>
        <a:buFont typeface="Arial" pitchFamily="34" charset="0"/>
        <a:buChar char="•"/>
        <a:defRPr sz="6501" kern="1200">
          <a:solidFill>
            <a:schemeClr val="tx1"/>
          </a:solidFill>
          <a:latin typeface="+mn-lt"/>
          <a:ea typeface="+mn-ea"/>
          <a:cs typeface="+mn-cs"/>
        </a:defRPr>
      </a:lvl9pPr>
    </p:bodyStyle>
    <p:otherStyle>
      <a:defPPr>
        <a:defRPr lang="en-US"/>
      </a:defPPr>
      <a:lvl1pPr marL="0" algn="l" defTabSz="2962703" rtl="0" eaLnBrk="1" latinLnBrk="0" hangingPunct="1">
        <a:defRPr sz="5800" kern="1200">
          <a:solidFill>
            <a:schemeClr val="tx1"/>
          </a:solidFill>
          <a:latin typeface="+mn-lt"/>
          <a:ea typeface="+mn-ea"/>
          <a:cs typeface="+mn-cs"/>
        </a:defRPr>
      </a:lvl1pPr>
      <a:lvl2pPr marL="1481351" algn="l" defTabSz="2962703" rtl="0" eaLnBrk="1" latinLnBrk="0" hangingPunct="1">
        <a:defRPr sz="5800" kern="1200">
          <a:solidFill>
            <a:schemeClr val="tx1"/>
          </a:solidFill>
          <a:latin typeface="+mn-lt"/>
          <a:ea typeface="+mn-ea"/>
          <a:cs typeface="+mn-cs"/>
        </a:defRPr>
      </a:lvl2pPr>
      <a:lvl3pPr marL="2962703" algn="l" defTabSz="2962703" rtl="0" eaLnBrk="1" latinLnBrk="0" hangingPunct="1">
        <a:defRPr sz="5800" kern="1200">
          <a:solidFill>
            <a:schemeClr val="tx1"/>
          </a:solidFill>
          <a:latin typeface="+mn-lt"/>
          <a:ea typeface="+mn-ea"/>
          <a:cs typeface="+mn-cs"/>
        </a:defRPr>
      </a:lvl3pPr>
      <a:lvl4pPr marL="4444055" algn="l" defTabSz="2962703" rtl="0" eaLnBrk="1" latinLnBrk="0" hangingPunct="1">
        <a:defRPr sz="5800" kern="1200">
          <a:solidFill>
            <a:schemeClr val="tx1"/>
          </a:solidFill>
          <a:latin typeface="+mn-lt"/>
          <a:ea typeface="+mn-ea"/>
          <a:cs typeface="+mn-cs"/>
        </a:defRPr>
      </a:lvl4pPr>
      <a:lvl5pPr marL="5925407" algn="l" defTabSz="2962703" rtl="0" eaLnBrk="1" latinLnBrk="0" hangingPunct="1">
        <a:defRPr sz="5800" kern="1200">
          <a:solidFill>
            <a:schemeClr val="tx1"/>
          </a:solidFill>
          <a:latin typeface="+mn-lt"/>
          <a:ea typeface="+mn-ea"/>
          <a:cs typeface="+mn-cs"/>
        </a:defRPr>
      </a:lvl5pPr>
      <a:lvl6pPr marL="7406757" algn="l" defTabSz="2962703" rtl="0" eaLnBrk="1" latinLnBrk="0" hangingPunct="1">
        <a:defRPr sz="5800" kern="1200">
          <a:solidFill>
            <a:schemeClr val="tx1"/>
          </a:solidFill>
          <a:latin typeface="+mn-lt"/>
          <a:ea typeface="+mn-ea"/>
          <a:cs typeface="+mn-cs"/>
        </a:defRPr>
      </a:lvl6pPr>
      <a:lvl7pPr marL="8888110" algn="l" defTabSz="2962703" rtl="0" eaLnBrk="1" latinLnBrk="0" hangingPunct="1">
        <a:defRPr sz="5800" kern="1200">
          <a:solidFill>
            <a:schemeClr val="tx1"/>
          </a:solidFill>
          <a:latin typeface="+mn-lt"/>
          <a:ea typeface="+mn-ea"/>
          <a:cs typeface="+mn-cs"/>
        </a:defRPr>
      </a:lvl7pPr>
      <a:lvl8pPr marL="10369461" algn="l" defTabSz="2962703" rtl="0" eaLnBrk="1" latinLnBrk="0" hangingPunct="1">
        <a:defRPr sz="5800" kern="1200">
          <a:solidFill>
            <a:schemeClr val="tx1"/>
          </a:solidFill>
          <a:latin typeface="+mn-lt"/>
          <a:ea typeface="+mn-ea"/>
          <a:cs typeface="+mn-cs"/>
        </a:defRPr>
      </a:lvl8pPr>
      <a:lvl9pPr marL="11850812" algn="l" defTabSz="2962703" rtl="0" eaLnBrk="1" latinLnBrk="0" hangingPunct="1">
        <a:defRPr sz="5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1F997A20-8E8A-5D49-B1C2-FE5F2CB40E9C}"/>
              </a:ext>
            </a:extLst>
          </p:cNvPr>
          <p:cNvSpPr/>
          <p:nvPr/>
        </p:nvSpPr>
        <p:spPr>
          <a:xfrm>
            <a:off x="0" y="0"/>
            <a:ext cx="19586326" cy="2016224"/>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lnSpc>
                <a:spcPct val="150000"/>
              </a:lnSpc>
            </a:pPr>
            <a:r>
              <a:rPr lang="en-GB" sz="5000" b="1">
                <a:effectLst/>
                <a:latin typeface="Times New Roman" panose="02020603050405020304" pitchFamily="18" charset="0"/>
                <a:ea typeface="Times New Roman" panose="02020603050405020304" pitchFamily="18" charset="0"/>
                <a:cs typeface="Times New Roman" panose="02020603050405020304" pitchFamily="18" charset="0"/>
              </a:rPr>
              <a:t>Strength balance of the hamstring in female university rugby player</a:t>
            </a:r>
          </a:p>
          <a:p>
            <a:pPr algn="ctr">
              <a:lnSpc>
                <a:spcPct val="150000"/>
              </a:lnSpc>
            </a:pPr>
            <a:r>
              <a:rPr lang="en-GB" sz="3600">
                <a:latin typeface="Times New Roman" panose="02020603050405020304" pitchFamily="18" charset="0"/>
                <a:ea typeface="Times New Roman" panose="02020603050405020304" pitchFamily="18" charset="0"/>
                <a:cs typeface="Times New Roman" panose="02020603050405020304" pitchFamily="18" charset="0"/>
              </a:rPr>
              <a:t>Matthew Ellis, BSc (Hons) Sports Therapy, 2021</a:t>
            </a:r>
            <a:endParaRPr lang="en-GB" sz="360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A901D3B-DFF9-8F41-9924-BC199D24B46A}"/>
              </a:ext>
            </a:extLst>
          </p:cNvPr>
          <p:cNvPicPr>
            <a:picLocks noChangeAspect="1"/>
          </p:cNvPicPr>
          <p:nvPr/>
        </p:nvPicPr>
        <p:blipFill rotWithShape="1">
          <a:blip r:embed="rId2"/>
          <a:srcRect l="-7694" r="66463" b="-2064"/>
          <a:stretch/>
        </p:blipFill>
        <p:spPr>
          <a:xfrm>
            <a:off x="19231529" y="27282"/>
            <a:ext cx="2344753" cy="2016224"/>
          </a:xfrm>
          <a:prstGeom prst="rect">
            <a:avLst/>
          </a:prstGeom>
        </p:spPr>
      </p:pic>
      <p:sp>
        <p:nvSpPr>
          <p:cNvPr id="6" name="Rounded Rectangle 5">
            <a:extLst>
              <a:ext uri="{FF2B5EF4-FFF2-40B4-BE49-F238E27FC236}">
                <a16:creationId xmlns:a16="http://schemas.microsoft.com/office/drawing/2014/main" id="{1DCAD930-ED63-4E40-AF6E-F80CA596216B}"/>
              </a:ext>
            </a:extLst>
          </p:cNvPr>
          <p:cNvSpPr/>
          <p:nvPr/>
        </p:nvSpPr>
        <p:spPr>
          <a:xfrm>
            <a:off x="378536" y="2919351"/>
            <a:ext cx="20825452" cy="393408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4000">
                <a:latin typeface="Times New Roman" panose="02020603050405020304" pitchFamily="18" charset="0"/>
                <a:cs typeface="Times New Roman" panose="02020603050405020304" pitchFamily="18" charset="0"/>
              </a:rPr>
              <a:t>The hamstring plays a crucial </a:t>
            </a:r>
            <a:r>
              <a:rPr lang="en-GB" sz="4000" b="0" i="0" u="none" strike="noStrike">
                <a:solidFill>
                  <a:srgbClr val="000000"/>
                </a:solidFill>
                <a:effectLst/>
                <a:latin typeface="Times New Roman" panose="02020603050405020304" pitchFamily="18" charset="0"/>
                <a:cs typeface="Times New Roman" panose="02020603050405020304" pitchFamily="18" charset="0"/>
              </a:rPr>
              <a:t>role in high performance running sports, such as rugby, where sprint running Is paramount and vital for performing offensive and defensive efforts</a:t>
            </a:r>
            <a:r>
              <a:rPr lang="en-US" sz="4000" b="0" i="0" u="none" strike="noStrike" baseline="30000">
                <a:solidFill>
                  <a:srgbClr val="000000"/>
                </a:solidFill>
                <a:effectLst/>
                <a:latin typeface="Times New Roman" panose="02020603050405020304" pitchFamily="18" charset="0"/>
                <a:cs typeface="Times New Roman" panose="02020603050405020304" pitchFamily="18" charset="0"/>
              </a:rPr>
              <a:t>(1)</a:t>
            </a:r>
            <a:r>
              <a:rPr lang="en-GB" sz="4000" b="0" i="0" u="none" strike="noStrike" baseline="30000">
                <a:solidFill>
                  <a:srgbClr val="000000"/>
                </a:solidFill>
                <a:effectLst/>
                <a:latin typeface="Times New Roman" panose="02020603050405020304" pitchFamily="18" charset="0"/>
                <a:cs typeface="Times New Roman" panose="02020603050405020304" pitchFamily="18" charset="0"/>
              </a:rPr>
              <a:t> </a:t>
            </a:r>
            <a:r>
              <a:rPr lang="en-GB" sz="4000" b="0" i="0" u="none" strike="noStrike">
                <a:solidFill>
                  <a:srgbClr val="000000"/>
                </a:solidFill>
                <a:effectLst/>
                <a:latin typeface="Times New Roman" panose="02020603050405020304" pitchFamily="18" charset="0"/>
                <a:cs typeface="Times New Roman" panose="02020603050405020304" pitchFamily="18" charset="0"/>
              </a:rPr>
              <a:t>. One of the main phases of sprinting requires the hamstrings to contract eccentrically</a:t>
            </a:r>
            <a:r>
              <a:rPr lang="en-GB" sz="4000" b="0" i="0" u="none" strike="noStrike" baseline="30000">
                <a:solidFill>
                  <a:srgbClr val="000000"/>
                </a:solidFill>
                <a:effectLst/>
                <a:latin typeface="Times New Roman" panose="02020603050405020304" pitchFamily="18" charset="0"/>
                <a:cs typeface="Times New Roman" panose="02020603050405020304" pitchFamily="18" charset="0"/>
              </a:rPr>
              <a:t> </a:t>
            </a:r>
            <a:r>
              <a:rPr lang="en-US" sz="4000" b="0" i="0" u="none" strike="noStrike" baseline="30000">
                <a:solidFill>
                  <a:srgbClr val="000000"/>
                </a:solidFill>
                <a:effectLst/>
                <a:latin typeface="Times New Roman" panose="02020603050405020304" pitchFamily="18" charset="0"/>
                <a:cs typeface="Times New Roman" panose="02020603050405020304" pitchFamily="18" charset="0"/>
              </a:rPr>
              <a:t>(2)</a:t>
            </a:r>
            <a:r>
              <a:rPr lang="en-US" sz="4000" b="0" i="0" u="none" strike="noStrike">
                <a:solidFill>
                  <a:srgbClr val="000000"/>
                </a:solidFill>
                <a:effectLst/>
                <a:latin typeface="Times New Roman" panose="02020603050405020304" pitchFamily="18" charset="0"/>
                <a:cs typeface="Times New Roman" panose="02020603050405020304" pitchFamily="18" charset="0"/>
              </a:rPr>
              <a:t>.</a:t>
            </a:r>
            <a:r>
              <a:rPr lang="en-GB" sz="4000" b="0" i="0" u="none" strike="noStrike">
                <a:solidFill>
                  <a:srgbClr val="000000"/>
                </a:solidFill>
                <a:effectLst/>
                <a:latin typeface="Times New Roman" panose="02020603050405020304" pitchFamily="18" charset="0"/>
                <a:cs typeface="Times New Roman" panose="02020603050405020304" pitchFamily="18" charset="0"/>
              </a:rPr>
              <a:t> A strength imbalance between both lower limbs can often result in injury </a:t>
            </a:r>
            <a:r>
              <a:rPr lang="en-US" sz="4000" b="0" i="0" u="none" strike="noStrike" baseline="30000">
                <a:solidFill>
                  <a:srgbClr val="000000"/>
                </a:solidFill>
                <a:effectLst/>
                <a:latin typeface="Times New Roman" panose="02020603050405020304" pitchFamily="18" charset="0"/>
                <a:cs typeface="Times New Roman" panose="02020603050405020304" pitchFamily="18" charset="0"/>
              </a:rPr>
              <a:t>(3)</a:t>
            </a:r>
            <a:r>
              <a:rPr lang="en-GB" sz="4000">
                <a:solidFill>
                  <a:srgbClr val="000000"/>
                </a:solidFill>
                <a:latin typeface="Times New Roman" panose="02020603050405020304" pitchFamily="18" charset="0"/>
                <a:cs typeface="Times New Roman" panose="02020603050405020304" pitchFamily="18" charset="0"/>
              </a:rPr>
              <a:t>. By h</a:t>
            </a:r>
            <a:r>
              <a:rPr lang="en-GB" sz="4000" b="0" i="0" u="none" strike="noStrike">
                <a:solidFill>
                  <a:srgbClr val="000000"/>
                </a:solidFill>
                <a:effectLst/>
                <a:latin typeface="Times New Roman" panose="02020603050405020304" pitchFamily="18" charset="0"/>
                <a:cs typeface="Times New Roman" panose="02020603050405020304" pitchFamily="18" charset="0"/>
              </a:rPr>
              <a:t>ighlighting the hamstring strength differences between each leg in female university rugby players, this can increase the understanding of how important it is to have similar or equal strength in both hamstrings</a:t>
            </a:r>
            <a:r>
              <a:rPr lang="en-US" sz="4000" b="0" i="0" u="none" strike="noStrike" baseline="30000">
                <a:solidFill>
                  <a:srgbClr val="000000"/>
                </a:solidFill>
                <a:effectLst/>
                <a:latin typeface="Times New Roman" panose="02020603050405020304" pitchFamily="18" charset="0"/>
                <a:cs typeface="Times New Roman" panose="02020603050405020304" pitchFamily="18" charset="0"/>
              </a:rPr>
              <a:t>(4)</a:t>
            </a:r>
            <a:r>
              <a:rPr lang="en-US" sz="4000" b="0" i="0" u="none" strike="noStrike">
                <a:solidFill>
                  <a:srgbClr val="000000"/>
                </a:solidFill>
                <a:effectLst/>
                <a:latin typeface="Times New Roman" panose="02020603050405020304" pitchFamily="18" charset="0"/>
                <a:cs typeface="Times New Roman" panose="02020603050405020304" pitchFamily="18" charset="0"/>
              </a:rPr>
              <a:t>.</a:t>
            </a:r>
            <a:r>
              <a:rPr lang="en-GB" sz="4000" b="0" i="0" u="none" strike="noStrike">
                <a:solidFill>
                  <a:srgbClr val="000000"/>
                </a:solidFill>
                <a:effectLst/>
                <a:latin typeface="Times New Roman" panose="02020603050405020304" pitchFamily="18" charset="0"/>
                <a:cs typeface="Times New Roman" panose="02020603050405020304" pitchFamily="18" charset="0"/>
              </a:rPr>
              <a:t> ​</a:t>
            </a:r>
            <a:endParaRPr lang="en-US" sz="4000">
              <a:latin typeface="Times New Roman" panose="02020603050405020304" pitchFamily="18" charset="0"/>
              <a:cs typeface="Times New Roman" panose="02020603050405020304" pitchFamily="18" charset="0"/>
            </a:endParaRPr>
          </a:p>
        </p:txBody>
      </p:sp>
      <p:sp>
        <p:nvSpPr>
          <p:cNvPr id="7" name="Rounded Rectangle 6">
            <a:extLst>
              <a:ext uri="{FF2B5EF4-FFF2-40B4-BE49-F238E27FC236}">
                <a16:creationId xmlns:a16="http://schemas.microsoft.com/office/drawing/2014/main" id="{8394D8E0-6C8D-6446-8D26-232F16E59E5C}"/>
              </a:ext>
            </a:extLst>
          </p:cNvPr>
          <p:cNvSpPr/>
          <p:nvPr/>
        </p:nvSpPr>
        <p:spPr>
          <a:xfrm>
            <a:off x="6787251" y="2219108"/>
            <a:ext cx="7632848" cy="648072"/>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a:latin typeface="Times New Roman" panose="02020603050405020304" pitchFamily="18" charset="0"/>
                <a:cs typeface="Times New Roman" panose="02020603050405020304" pitchFamily="18" charset="0"/>
              </a:rPr>
              <a:t>Introduction</a:t>
            </a:r>
          </a:p>
        </p:txBody>
      </p:sp>
      <p:sp>
        <p:nvSpPr>
          <p:cNvPr id="8" name="Rounded Rectangle 7">
            <a:extLst>
              <a:ext uri="{FF2B5EF4-FFF2-40B4-BE49-F238E27FC236}">
                <a16:creationId xmlns:a16="http://schemas.microsoft.com/office/drawing/2014/main" id="{0F08296E-B026-4847-9B96-AB2964517EDD}"/>
              </a:ext>
            </a:extLst>
          </p:cNvPr>
          <p:cNvSpPr/>
          <p:nvPr/>
        </p:nvSpPr>
        <p:spPr>
          <a:xfrm>
            <a:off x="6984926" y="6959566"/>
            <a:ext cx="7632848" cy="648072"/>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a:latin typeface="Times New Roman" panose="02020603050405020304" pitchFamily="18" charset="0"/>
                <a:cs typeface="Times New Roman" panose="02020603050405020304" pitchFamily="18" charset="0"/>
              </a:rPr>
              <a:t>Objective</a:t>
            </a:r>
          </a:p>
        </p:txBody>
      </p:sp>
      <p:sp>
        <p:nvSpPr>
          <p:cNvPr id="9" name="Rounded Rectangle 8">
            <a:extLst>
              <a:ext uri="{FF2B5EF4-FFF2-40B4-BE49-F238E27FC236}">
                <a16:creationId xmlns:a16="http://schemas.microsoft.com/office/drawing/2014/main" id="{2B724F48-678B-CA4B-B544-87C3A5A74EE3}"/>
              </a:ext>
            </a:extLst>
          </p:cNvPr>
          <p:cNvSpPr/>
          <p:nvPr/>
        </p:nvSpPr>
        <p:spPr>
          <a:xfrm>
            <a:off x="378536" y="7692934"/>
            <a:ext cx="20825453" cy="163313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4000">
                <a:latin typeface="Times New Roman" panose="02020603050405020304" pitchFamily="18" charset="0"/>
                <a:cs typeface="Times New Roman" panose="02020603050405020304" pitchFamily="18" charset="0"/>
              </a:rPr>
              <a:t>To investigate the hamstring strength balance between dominant and non-dominant limb in female university rugby players.</a:t>
            </a:r>
          </a:p>
        </p:txBody>
      </p:sp>
      <p:sp>
        <p:nvSpPr>
          <p:cNvPr id="10" name="Rounded Rectangle 9">
            <a:extLst>
              <a:ext uri="{FF2B5EF4-FFF2-40B4-BE49-F238E27FC236}">
                <a16:creationId xmlns:a16="http://schemas.microsoft.com/office/drawing/2014/main" id="{CA631BE1-CD22-B14F-AD74-2B12C7928BE4}"/>
              </a:ext>
            </a:extLst>
          </p:cNvPr>
          <p:cNvSpPr/>
          <p:nvPr/>
        </p:nvSpPr>
        <p:spPr>
          <a:xfrm>
            <a:off x="1674681" y="9488935"/>
            <a:ext cx="7632848" cy="648072"/>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a:latin typeface="Times New Roman" panose="02020603050405020304" pitchFamily="18" charset="0"/>
                <a:cs typeface="Times New Roman" panose="02020603050405020304" pitchFamily="18" charset="0"/>
              </a:rPr>
              <a:t>Methods</a:t>
            </a:r>
          </a:p>
        </p:txBody>
      </p:sp>
      <p:sp>
        <p:nvSpPr>
          <p:cNvPr id="11" name="Rounded Rectangle 10">
            <a:extLst>
              <a:ext uri="{FF2B5EF4-FFF2-40B4-BE49-F238E27FC236}">
                <a16:creationId xmlns:a16="http://schemas.microsoft.com/office/drawing/2014/main" id="{67422654-C45F-174A-9F5A-8EE239B0E98A}"/>
              </a:ext>
            </a:extLst>
          </p:cNvPr>
          <p:cNvSpPr/>
          <p:nvPr/>
        </p:nvSpPr>
        <p:spPr>
          <a:xfrm>
            <a:off x="378536" y="10163939"/>
            <a:ext cx="10225139" cy="714633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4000" b="1">
                <a:latin typeface="Times New Roman" panose="02020603050405020304" pitchFamily="18" charset="0"/>
                <a:cs typeface="Times New Roman" panose="02020603050405020304" pitchFamily="18" charset="0"/>
              </a:rPr>
              <a:t>Design: </a:t>
            </a:r>
            <a:r>
              <a:rPr lang="en-US" sz="4000">
                <a:latin typeface="Times New Roman" panose="02020603050405020304" pitchFamily="18" charset="0"/>
                <a:cs typeface="Times New Roman" panose="02020603050405020304" pitchFamily="18" charset="0"/>
              </a:rPr>
              <a:t>An observational cross sectional research design was used to assess hamstring strength balance using The </a:t>
            </a:r>
            <a:r>
              <a:rPr lang="en-US" sz="4000" err="1">
                <a:latin typeface="Times New Roman" panose="02020603050405020304" pitchFamily="18" charset="0"/>
                <a:cs typeface="Times New Roman" panose="02020603050405020304" pitchFamily="18" charset="0"/>
              </a:rPr>
              <a:t>Nordbord</a:t>
            </a:r>
            <a:r>
              <a:rPr lang="en-US" sz="4000">
                <a:latin typeface="Times New Roman" panose="02020603050405020304" pitchFamily="18" charset="0"/>
                <a:cs typeface="Times New Roman" panose="02020603050405020304" pitchFamily="18" charset="0"/>
              </a:rPr>
              <a:t> Hamstring Testing System </a:t>
            </a:r>
            <a:r>
              <a:rPr lang="en-US" sz="4000" b="1">
                <a:latin typeface="Times New Roman" panose="02020603050405020304" pitchFamily="18" charset="0"/>
                <a:cs typeface="Times New Roman" panose="02020603050405020304" pitchFamily="18" charset="0"/>
              </a:rPr>
              <a:t>(Picture 1)</a:t>
            </a:r>
          </a:p>
          <a:p>
            <a:r>
              <a:rPr lang="en-US" sz="4000" b="1">
                <a:latin typeface="Times New Roman" panose="02020603050405020304" pitchFamily="18" charset="0"/>
                <a:cs typeface="Times New Roman" panose="02020603050405020304" pitchFamily="18" charset="0"/>
              </a:rPr>
              <a:t>Participants: </a:t>
            </a:r>
            <a:r>
              <a:rPr lang="en-US" sz="4000">
                <a:latin typeface="Times New Roman" panose="02020603050405020304" pitchFamily="18" charset="0"/>
                <a:cs typeface="Times New Roman" panose="02020603050405020304" pitchFamily="18" charset="0"/>
              </a:rPr>
              <a:t>13 female university rugby player volunteered for this study. </a:t>
            </a:r>
          </a:p>
          <a:p>
            <a:r>
              <a:rPr lang="en-US" sz="4000" b="1">
                <a:latin typeface="Times New Roman" panose="02020603050405020304" pitchFamily="18" charset="0"/>
                <a:cs typeface="Times New Roman" panose="02020603050405020304" pitchFamily="18" charset="0"/>
              </a:rPr>
              <a:t>Statistical Analysis: </a:t>
            </a:r>
            <a:r>
              <a:rPr lang="en-US" sz="4000">
                <a:latin typeface="Times New Roman" panose="02020603050405020304" pitchFamily="18" charset="0"/>
                <a:cs typeface="Times New Roman" panose="02020603050405020304" pitchFamily="18" charset="0"/>
              </a:rPr>
              <a:t>The independent T-test using SPSS Software calculated the difference between dominant and non-dominant limb hamstring maximal force output.</a:t>
            </a:r>
          </a:p>
        </p:txBody>
      </p:sp>
      <p:sp>
        <p:nvSpPr>
          <p:cNvPr id="12" name="Rounded Rectangle 11">
            <a:extLst>
              <a:ext uri="{FF2B5EF4-FFF2-40B4-BE49-F238E27FC236}">
                <a16:creationId xmlns:a16="http://schemas.microsoft.com/office/drawing/2014/main" id="{E305EE2E-FB63-7745-A72F-4EB29F01C035}"/>
              </a:ext>
            </a:extLst>
          </p:cNvPr>
          <p:cNvSpPr/>
          <p:nvPr/>
        </p:nvSpPr>
        <p:spPr>
          <a:xfrm>
            <a:off x="11308666" y="10213001"/>
            <a:ext cx="9793088" cy="606621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4000">
                <a:latin typeface="Times New Roman" panose="02020603050405020304" pitchFamily="18" charset="0"/>
                <a:cs typeface="Times New Roman" panose="02020603050405020304" pitchFamily="18" charset="0"/>
              </a:rPr>
              <a:t>The mean difference between left (Mean 250.5385± SD 69.75865, CI : 208.3837- 292.6932) and right leg pull strength (mean 299.3269 ±SD 81.53510, CI: 250.0558 -348.5981 N ) was not significantly different (T(24)=-1.639, p=.114). However, the data did show that all right leg force were greater </a:t>
            </a:r>
            <a:r>
              <a:rPr lang="en-US" sz="4000" b="1">
                <a:latin typeface="Times New Roman" panose="02020603050405020304" pitchFamily="18" charset="0"/>
                <a:cs typeface="Times New Roman" panose="02020603050405020304" pitchFamily="18" charset="0"/>
              </a:rPr>
              <a:t>(Figure 1 and 2) </a:t>
            </a:r>
            <a:r>
              <a:rPr lang="en-US" sz="4000">
                <a:latin typeface="Times New Roman" panose="02020603050405020304" pitchFamily="18" charset="0"/>
                <a:cs typeface="Times New Roman" panose="02020603050405020304" pitchFamily="18" charset="0"/>
              </a:rPr>
              <a:t>than left leg by an average of 16.2%.</a:t>
            </a:r>
          </a:p>
        </p:txBody>
      </p:sp>
      <p:sp>
        <p:nvSpPr>
          <p:cNvPr id="13" name="Rounded Rectangle 12">
            <a:extLst>
              <a:ext uri="{FF2B5EF4-FFF2-40B4-BE49-F238E27FC236}">
                <a16:creationId xmlns:a16="http://schemas.microsoft.com/office/drawing/2014/main" id="{33607FF4-5E49-0941-9570-2552043CF5A4}"/>
              </a:ext>
            </a:extLst>
          </p:cNvPr>
          <p:cNvSpPr/>
          <p:nvPr/>
        </p:nvSpPr>
        <p:spPr>
          <a:xfrm>
            <a:off x="12388786" y="9517528"/>
            <a:ext cx="7632848" cy="648072"/>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a:latin typeface="Times New Roman" panose="02020603050405020304" pitchFamily="18" charset="0"/>
                <a:cs typeface="Times New Roman" panose="02020603050405020304" pitchFamily="18" charset="0"/>
              </a:rPr>
              <a:t>Results</a:t>
            </a:r>
          </a:p>
        </p:txBody>
      </p:sp>
      <p:pic>
        <p:nvPicPr>
          <p:cNvPr id="14" name="Picture 13">
            <a:extLst>
              <a:ext uri="{FF2B5EF4-FFF2-40B4-BE49-F238E27FC236}">
                <a16:creationId xmlns:a16="http://schemas.microsoft.com/office/drawing/2014/main" id="{3FAFE441-BE2B-E247-AD57-9C6813608E76}"/>
              </a:ext>
            </a:extLst>
          </p:cNvPr>
          <p:cNvPicPr>
            <a:picLocks noChangeAspect="1"/>
          </p:cNvPicPr>
          <p:nvPr/>
        </p:nvPicPr>
        <p:blipFill>
          <a:blip r:embed="rId3"/>
          <a:stretch>
            <a:fillRect/>
          </a:stretch>
        </p:blipFill>
        <p:spPr>
          <a:xfrm>
            <a:off x="2232397" y="17786027"/>
            <a:ext cx="4680520" cy="3120347"/>
          </a:xfrm>
          <a:prstGeom prst="rect">
            <a:avLst/>
          </a:prstGeom>
        </p:spPr>
      </p:pic>
      <p:sp>
        <p:nvSpPr>
          <p:cNvPr id="15" name="TextBox 14">
            <a:extLst>
              <a:ext uri="{FF2B5EF4-FFF2-40B4-BE49-F238E27FC236}">
                <a16:creationId xmlns:a16="http://schemas.microsoft.com/office/drawing/2014/main" id="{63A83654-9E6B-044D-A266-6380B79FB9CE}"/>
              </a:ext>
            </a:extLst>
          </p:cNvPr>
          <p:cNvSpPr txBox="1"/>
          <p:nvPr/>
        </p:nvSpPr>
        <p:spPr>
          <a:xfrm>
            <a:off x="1472854" y="21881035"/>
            <a:ext cx="6814109" cy="461665"/>
          </a:xfrm>
          <a:prstGeom prst="rect">
            <a:avLst/>
          </a:prstGeom>
          <a:noFill/>
        </p:spPr>
        <p:txBody>
          <a:bodyPr wrap="none" rtlCol="0">
            <a:spAutoFit/>
          </a:bodyPr>
          <a:lstStyle/>
          <a:p>
            <a:r>
              <a:rPr lang="en-US" sz="2400" b="1">
                <a:latin typeface="Times New Roman" panose="02020603050405020304" pitchFamily="18" charset="0"/>
                <a:cs typeface="Times New Roman" panose="02020603050405020304" pitchFamily="18" charset="0"/>
              </a:rPr>
              <a:t>Picture 1. </a:t>
            </a:r>
            <a:r>
              <a:rPr lang="en-US" sz="2400">
                <a:latin typeface="Times New Roman" panose="02020603050405020304" pitchFamily="18" charset="0"/>
                <a:cs typeface="Times New Roman" panose="02020603050405020304" pitchFamily="18" charset="0"/>
              </a:rPr>
              <a:t>The </a:t>
            </a:r>
            <a:r>
              <a:rPr lang="en-US" sz="2400" err="1">
                <a:latin typeface="Times New Roman" panose="02020603050405020304" pitchFamily="18" charset="0"/>
                <a:cs typeface="Times New Roman" panose="02020603050405020304" pitchFamily="18" charset="0"/>
              </a:rPr>
              <a:t>Nordbord</a:t>
            </a:r>
            <a:r>
              <a:rPr lang="en-US" sz="2400">
                <a:latin typeface="Times New Roman" panose="02020603050405020304" pitchFamily="18" charset="0"/>
                <a:cs typeface="Times New Roman" panose="02020603050405020304" pitchFamily="18" charset="0"/>
              </a:rPr>
              <a:t> Hamstring Testing System </a:t>
            </a:r>
          </a:p>
        </p:txBody>
      </p:sp>
      <p:pic>
        <p:nvPicPr>
          <p:cNvPr id="16" name="Picture 1">
            <a:extLst>
              <a:ext uri="{FF2B5EF4-FFF2-40B4-BE49-F238E27FC236}">
                <a16:creationId xmlns:a16="http://schemas.microsoft.com/office/drawing/2014/main" id="{6719F5D8-6C87-1D43-AED4-4C8976CECCE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7268"/>
          <a:stretch/>
        </p:blipFill>
        <p:spPr bwMode="auto">
          <a:xfrm>
            <a:off x="133295" y="22483855"/>
            <a:ext cx="10091844" cy="4887179"/>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F3B313F6-6853-3E43-BF09-8F2A1FD63C40}"/>
              </a:ext>
            </a:extLst>
          </p:cNvPr>
          <p:cNvSpPr txBox="1"/>
          <p:nvPr/>
        </p:nvSpPr>
        <p:spPr>
          <a:xfrm>
            <a:off x="1605308" y="27461947"/>
            <a:ext cx="5934697" cy="461665"/>
          </a:xfrm>
          <a:prstGeom prst="rect">
            <a:avLst/>
          </a:prstGeom>
          <a:noFill/>
        </p:spPr>
        <p:txBody>
          <a:bodyPr wrap="square" rtlCol="0">
            <a:spAutoFit/>
          </a:bodyPr>
          <a:lstStyle/>
          <a:p>
            <a:r>
              <a:rPr lang="en-GB" sz="2400" b="1">
                <a:latin typeface="Times New Roman" panose="02020603050405020304" pitchFamily="18" charset="0"/>
                <a:cs typeface="Times New Roman" panose="02020603050405020304" pitchFamily="18" charset="0"/>
              </a:rPr>
              <a:t>Figure 2: S</a:t>
            </a:r>
            <a:r>
              <a:rPr lang="en-GB" sz="2400">
                <a:latin typeface="Times New Roman" panose="02020603050405020304" pitchFamily="18" charset="0"/>
                <a:cs typeface="Times New Roman" panose="02020603050405020304" pitchFamily="18" charset="0"/>
              </a:rPr>
              <a:t>ummary of maximal strength (N) </a:t>
            </a:r>
          </a:p>
        </p:txBody>
      </p:sp>
      <p:graphicFrame>
        <p:nvGraphicFramePr>
          <p:cNvPr id="18" name="Chart 17">
            <a:extLst>
              <a:ext uri="{FF2B5EF4-FFF2-40B4-BE49-F238E27FC236}">
                <a16:creationId xmlns:a16="http://schemas.microsoft.com/office/drawing/2014/main" id="{CC027742-9F1E-954F-9580-ED30D6023BF9}"/>
              </a:ext>
              <a:ext uri="{147F2762-F138-4A5C-976F-8EAC2B608ADB}">
                <a16:predDERef xmlns:a16="http://schemas.microsoft.com/office/drawing/2014/main" pred="{3BEDBE05-524F-40E6-AEE5-3B047A321DA7}"/>
              </a:ext>
            </a:extLst>
          </p:cNvPr>
          <p:cNvGraphicFramePr>
            <a:graphicFrameLocks/>
          </p:cNvGraphicFramePr>
          <p:nvPr>
            <p:extLst>
              <p:ext uri="{D42A27DB-BD31-4B8C-83A1-F6EECF244321}">
                <p14:modId xmlns:p14="http://schemas.microsoft.com/office/powerpoint/2010/main" val="2594138062"/>
              </p:ext>
            </p:extLst>
          </p:nvPr>
        </p:nvGraphicFramePr>
        <p:xfrm>
          <a:off x="10901641" y="16339949"/>
          <a:ext cx="10094167" cy="5544616"/>
        </p:xfrm>
        <a:graphic>
          <a:graphicData uri="http://schemas.openxmlformats.org/drawingml/2006/chart">
            <c:chart xmlns:c="http://schemas.openxmlformats.org/drawingml/2006/chart" xmlns:r="http://schemas.openxmlformats.org/officeDocument/2006/relationships" r:id="rId5"/>
          </a:graphicData>
        </a:graphic>
      </p:graphicFrame>
      <p:sp>
        <p:nvSpPr>
          <p:cNvPr id="19" name="TextBox 18">
            <a:extLst>
              <a:ext uri="{FF2B5EF4-FFF2-40B4-BE49-F238E27FC236}">
                <a16:creationId xmlns:a16="http://schemas.microsoft.com/office/drawing/2014/main" id="{971088D6-48CA-6142-AA3F-B30E630DAAC2}"/>
              </a:ext>
            </a:extLst>
          </p:cNvPr>
          <p:cNvSpPr txBox="1"/>
          <p:nvPr/>
        </p:nvSpPr>
        <p:spPr>
          <a:xfrm>
            <a:off x="11093014" y="21740912"/>
            <a:ext cx="10091843" cy="830997"/>
          </a:xfrm>
          <a:prstGeom prst="rect">
            <a:avLst/>
          </a:prstGeom>
          <a:noFill/>
        </p:spPr>
        <p:txBody>
          <a:bodyPr wrap="square">
            <a:spAutoFit/>
          </a:bodyPr>
          <a:lstStyle/>
          <a:p>
            <a:pPr algn="ctr"/>
            <a:r>
              <a:rPr lang="en-US" sz="2400" b="1" i="0" u="none" strike="noStrike">
                <a:solidFill>
                  <a:srgbClr val="000000"/>
                </a:solidFill>
                <a:effectLst/>
                <a:latin typeface="Times New Roman" panose="02020603050405020304" pitchFamily="18" charset="0"/>
                <a:cs typeface="Times New Roman" panose="02020603050405020304" pitchFamily="18" charset="0"/>
              </a:rPr>
              <a:t>Figure 1: </a:t>
            </a:r>
            <a:r>
              <a:rPr lang="en-US" sz="2400">
                <a:solidFill>
                  <a:srgbClr val="000000"/>
                </a:solidFill>
                <a:latin typeface="Times New Roman" panose="02020603050405020304" pitchFamily="18" charset="0"/>
                <a:cs typeface="Times New Roman" panose="02020603050405020304" pitchFamily="18" charset="0"/>
              </a:rPr>
              <a:t>F</a:t>
            </a:r>
            <a:r>
              <a:rPr lang="en-US" sz="2400" b="0" i="0" u="none" strike="noStrike">
                <a:solidFill>
                  <a:srgbClr val="000000"/>
                </a:solidFill>
                <a:effectLst/>
                <a:latin typeface="Times New Roman" panose="02020603050405020304" pitchFamily="18" charset="0"/>
                <a:cs typeface="Times New Roman" panose="02020603050405020304" pitchFamily="18" charset="0"/>
              </a:rPr>
              <a:t>orce imbalance between left and right hamstring using </a:t>
            </a:r>
            <a:r>
              <a:rPr lang="en-US" sz="2400" b="0" i="0" u="none" strike="noStrike" err="1">
                <a:solidFill>
                  <a:srgbClr val="000000"/>
                </a:solidFill>
                <a:effectLst/>
                <a:latin typeface="Times New Roman" panose="02020603050405020304" pitchFamily="18" charset="0"/>
                <a:cs typeface="Times New Roman" panose="02020603050405020304" pitchFamily="18" charset="0"/>
              </a:rPr>
              <a:t>Nordbord</a:t>
            </a:r>
            <a:r>
              <a:rPr lang="en-US" sz="2400" b="0" i="0" u="none" strike="noStrike">
                <a:solidFill>
                  <a:srgbClr val="000000"/>
                </a:solidFill>
                <a:effectLst/>
                <a:latin typeface="Times New Roman" panose="02020603050405020304" pitchFamily="18" charset="0"/>
                <a:cs typeface="Times New Roman" panose="02020603050405020304" pitchFamily="18" charset="0"/>
              </a:rPr>
              <a:t> </a:t>
            </a:r>
            <a:r>
              <a:rPr lang="en-US" sz="2400">
                <a:solidFill>
                  <a:srgbClr val="000000"/>
                </a:solidFill>
                <a:latin typeface="Times New Roman" panose="02020603050405020304" pitchFamily="18" charset="0"/>
                <a:cs typeface="Times New Roman" panose="02020603050405020304" pitchFamily="18" charset="0"/>
              </a:rPr>
              <a:t>Hamstring testing system</a:t>
            </a:r>
            <a:endParaRPr lang="en-GB" sz="2400">
              <a:latin typeface="Times New Roman" panose="02020603050405020304" pitchFamily="18" charset="0"/>
              <a:cs typeface="Times New Roman" panose="02020603050405020304" pitchFamily="18" charset="0"/>
            </a:endParaRPr>
          </a:p>
        </p:txBody>
      </p:sp>
      <p:sp>
        <p:nvSpPr>
          <p:cNvPr id="20" name="Rounded Rectangle 19">
            <a:extLst>
              <a:ext uri="{FF2B5EF4-FFF2-40B4-BE49-F238E27FC236}">
                <a16:creationId xmlns:a16="http://schemas.microsoft.com/office/drawing/2014/main" id="{67C8043F-BA09-5D44-85DB-6655B41EFCD5}"/>
              </a:ext>
            </a:extLst>
          </p:cNvPr>
          <p:cNvSpPr/>
          <p:nvPr/>
        </p:nvSpPr>
        <p:spPr>
          <a:xfrm>
            <a:off x="12086437" y="22810611"/>
            <a:ext cx="7632848" cy="648072"/>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a:latin typeface="Times New Roman" panose="02020603050405020304" pitchFamily="18" charset="0"/>
                <a:cs typeface="Times New Roman" panose="02020603050405020304" pitchFamily="18" charset="0"/>
              </a:rPr>
              <a:t>Conclusion</a:t>
            </a:r>
          </a:p>
        </p:txBody>
      </p:sp>
      <p:sp>
        <p:nvSpPr>
          <p:cNvPr id="21" name="Rounded Rectangle 20">
            <a:extLst>
              <a:ext uri="{FF2B5EF4-FFF2-40B4-BE49-F238E27FC236}">
                <a16:creationId xmlns:a16="http://schemas.microsoft.com/office/drawing/2014/main" id="{01816041-9877-3147-BCAF-343473693272}"/>
              </a:ext>
            </a:extLst>
          </p:cNvPr>
          <p:cNvSpPr/>
          <p:nvPr/>
        </p:nvSpPr>
        <p:spPr>
          <a:xfrm>
            <a:off x="10603675" y="23497955"/>
            <a:ext cx="10598372" cy="6526836"/>
          </a:xfrm>
          <a:prstGeom prst="roundRect">
            <a:avLst>
              <a:gd name="adj" fmla="val 17744"/>
            </a:avLst>
          </a:prstGeom>
        </p:spPr>
        <p:style>
          <a:lnRef idx="2">
            <a:schemeClr val="accent6"/>
          </a:lnRef>
          <a:fillRef idx="1">
            <a:schemeClr val="lt1"/>
          </a:fillRef>
          <a:effectRef idx="0">
            <a:schemeClr val="accent6"/>
          </a:effectRef>
          <a:fontRef idx="minor">
            <a:schemeClr val="dk1"/>
          </a:fontRef>
        </p:style>
        <p:txBody>
          <a:bodyPr rtlCol="0" anchor="ctr"/>
          <a:lstStyle/>
          <a:p>
            <a:r>
              <a:rPr lang="en-GB" sz="4000">
                <a:solidFill>
                  <a:srgbClr val="000000"/>
                </a:solidFill>
                <a:effectLst/>
                <a:latin typeface="Times New Roman" panose="02020603050405020304" pitchFamily="18" charset="0"/>
                <a:ea typeface="Ariel"/>
                <a:cs typeface="Times New Roman" panose="02020603050405020304" pitchFamily="18" charset="0"/>
              </a:rPr>
              <a:t>These findings demonstrate that all the female rugby players have a stronger right leg than left, which could indicate a higher risk in injury compared to those with equal force output. </a:t>
            </a:r>
            <a:r>
              <a:rPr lang="en-US" sz="4000">
                <a:latin typeface="Times New Roman" panose="02020603050405020304" pitchFamily="18" charset="0"/>
                <a:cs typeface="Times New Roman" panose="02020603050405020304" pitchFamily="18" charset="0"/>
              </a:rPr>
              <a:t>There was no statistical difference between the dominant and non-dominant leg however, the importance isn't from a group perspective, it’s from an individual's perspective where the data shows that everyone has some form of imbalance.</a:t>
            </a:r>
          </a:p>
        </p:txBody>
      </p:sp>
      <p:sp>
        <p:nvSpPr>
          <p:cNvPr id="23" name="Rounded Rectangle 22">
            <a:extLst>
              <a:ext uri="{FF2B5EF4-FFF2-40B4-BE49-F238E27FC236}">
                <a16:creationId xmlns:a16="http://schemas.microsoft.com/office/drawing/2014/main" id="{1BA2EBBA-9BBE-0B42-938A-26E31809E879}"/>
              </a:ext>
            </a:extLst>
          </p:cNvPr>
          <p:cNvSpPr/>
          <p:nvPr/>
        </p:nvSpPr>
        <p:spPr>
          <a:xfrm>
            <a:off x="1821816" y="28042302"/>
            <a:ext cx="6581506" cy="359027"/>
          </a:xfrm>
          <a:prstGeom prst="round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References</a:t>
            </a:r>
          </a:p>
        </p:txBody>
      </p:sp>
      <p:sp>
        <p:nvSpPr>
          <p:cNvPr id="24" name="Rounded Rectangle 23">
            <a:extLst>
              <a:ext uri="{FF2B5EF4-FFF2-40B4-BE49-F238E27FC236}">
                <a16:creationId xmlns:a16="http://schemas.microsoft.com/office/drawing/2014/main" id="{B0058EA5-890C-E043-8739-B06D4F290D8D}"/>
              </a:ext>
            </a:extLst>
          </p:cNvPr>
          <p:cNvSpPr/>
          <p:nvPr/>
        </p:nvSpPr>
        <p:spPr>
          <a:xfrm>
            <a:off x="133295" y="28447336"/>
            <a:ext cx="10091844" cy="1577455"/>
          </a:xfrm>
          <a:prstGeom prst="roundRect">
            <a:avLst>
              <a:gd name="adj" fmla="val 17744"/>
            </a:avLst>
          </a:prstGeom>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1100">
                <a:latin typeface="Times New Roman" panose="02020603050405020304" pitchFamily="18" charset="0"/>
                <a:cs typeface="Times New Roman" panose="02020603050405020304" pitchFamily="18" charset="0"/>
              </a:rPr>
              <a:t>1. Brukner, P. and Khan, K. (2017) 'Brukner &amp; Khan's clinical sports medicine',  Sydney: McGraw-</a:t>
            </a:r>
            <a:r>
              <a:rPr lang="en-US" sz="1100" err="1">
                <a:latin typeface="Times New Roman" panose="02020603050405020304" pitchFamily="18" charset="0"/>
                <a:cs typeface="Times New Roman" panose="02020603050405020304" pitchFamily="18" charset="0"/>
              </a:rPr>
              <a:t>Hillu</a:t>
            </a:r>
            <a:r>
              <a:rPr lang="en-US" sz="1100">
                <a:latin typeface="Times New Roman" panose="02020603050405020304" pitchFamily="18" charset="0"/>
                <a:cs typeface="Times New Roman" panose="02020603050405020304" pitchFamily="18" charset="0"/>
              </a:rPr>
              <a:t>​</a:t>
            </a:r>
          </a:p>
          <a:p>
            <a:pPr>
              <a:lnSpc>
                <a:spcPct val="150000"/>
              </a:lnSpc>
            </a:pPr>
            <a:r>
              <a:rPr lang="en-US" sz="1100">
                <a:latin typeface="Times New Roman" panose="02020603050405020304" pitchFamily="18" charset="0"/>
                <a:cs typeface="Times New Roman" panose="02020603050405020304" pitchFamily="18" charset="0"/>
              </a:rPr>
              <a:t>2. </a:t>
            </a:r>
            <a:r>
              <a:rPr lang="en-US" sz="1100" err="1">
                <a:latin typeface="Times New Roman" panose="02020603050405020304" pitchFamily="18" charset="0"/>
                <a:cs typeface="Times New Roman" panose="02020603050405020304" pitchFamily="18" charset="0"/>
              </a:rPr>
              <a:t>Buckthorpe</a:t>
            </a:r>
            <a:r>
              <a:rPr lang="en-US" sz="1100">
                <a:latin typeface="Times New Roman" panose="02020603050405020304" pitchFamily="18" charset="0"/>
                <a:cs typeface="Times New Roman" panose="02020603050405020304" pitchFamily="18" charset="0"/>
              </a:rPr>
              <a:t>, M., Wright, S., Bruce-Low, S., </a:t>
            </a:r>
            <a:r>
              <a:rPr lang="en-US" sz="1100" err="1">
                <a:latin typeface="Times New Roman" panose="02020603050405020304" pitchFamily="18" charset="0"/>
                <a:cs typeface="Times New Roman" panose="02020603050405020304" pitchFamily="18" charset="0"/>
              </a:rPr>
              <a:t>Nanni</a:t>
            </a:r>
            <a:r>
              <a:rPr lang="en-US" sz="1100">
                <a:latin typeface="Times New Roman" panose="02020603050405020304" pitchFamily="18" charset="0"/>
                <a:cs typeface="Times New Roman" panose="02020603050405020304" pitchFamily="18" charset="0"/>
              </a:rPr>
              <a:t>, G., Sturdy, T., Gross, A.S., Bowen, L., Styles, B., Della Villa, S., Davison, M. and </a:t>
            </a:r>
            <a:r>
              <a:rPr lang="en-US" sz="1100" err="1">
                <a:latin typeface="Times New Roman" panose="02020603050405020304" pitchFamily="18" charset="0"/>
                <a:cs typeface="Times New Roman" panose="02020603050405020304" pitchFamily="18" charset="0"/>
              </a:rPr>
              <a:t>Gimpel</a:t>
            </a:r>
            <a:r>
              <a:rPr lang="en-US" sz="1100">
                <a:latin typeface="Times New Roman" panose="02020603050405020304" pitchFamily="18" charset="0"/>
                <a:cs typeface="Times New Roman" panose="02020603050405020304" pitchFamily="18" charset="0"/>
              </a:rPr>
              <a:t>, M. (2019) 'Recommendations for hamstring injury prevention in elite football: translating research into practice', British journal of sports medicine, 53(7), pp.449-456.​</a:t>
            </a:r>
          </a:p>
          <a:p>
            <a:pPr>
              <a:lnSpc>
                <a:spcPct val="150000"/>
              </a:lnSpc>
            </a:pPr>
            <a:r>
              <a:rPr lang="en-US" sz="1100">
                <a:latin typeface="Times New Roman" panose="02020603050405020304" pitchFamily="18" charset="0"/>
                <a:cs typeface="Times New Roman" panose="02020603050405020304" pitchFamily="18" charset="0"/>
              </a:rPr>
              <a:t>3. Oakley, A.J., Jennings, J. and Bishop, C.J. (2018) 'Holistic hamstring health: not just the Nordic hamstring exercise', 23(2), pp. 221-229.​</a:t>
            </a:r>
          </a:p>
          <a:p>
            <a:pPr>
              <a:lnSpc>
                <a:spcPct val="150000"/>
              </a:lnSpc>
            </a:pPr>
            <a:r>
              <a:rPr lang="en-US" sz="1100">
                <a:latin typeface="Times New Roman" panose="02020603050405020304" pitchFamily="18" charset="0"/>
                <a:cs typeface="Times New Roman" panose="02020603050405020304" pitchFamily="18" charset="0"/>
              </a:rPr>
              <a:t>4. </a:t>
            </a:r>
            <a:r>
              <a:rPr lang="en-US" sz="1100" err="1">
                <a:latin typeface="Times New Roman" panose="02020603050405020304" pitchFamily="18" charset="0"/>
                <a:cs typeface="Times New Roman" panose="02020603050405020304" pitchFamily="18" charset="0"/>
              </a:rPr>
              <a:t>Rizi</a:t>
            </a:r>
            <a:r>
              <a:rPr lang="en-US" sz="1100">
                <a:latin typeface="Times New Roman" panose="02020603050405020304" pitchFamily="18" charset="0"/>
                <a:cs typeface="Times New Roman" panose="02020603050405020304" pitchFamily="18" charset="0"/>
              </a:rPr>
              <a:t>, R.M., Yeung, S.S., Stewart, N.J. and Yeung, E.W. (2017) 'Risk factors that predict severe injuries in university rugby sevens players', Journal of science and medicine in sport, 20(7), pp.648-652</a:t>
            </a:r>
            <a:r>
              <a:rPr lang="en-US" sz="1100"/>
              <a:t>.​</a:t>
            </a:r>
          </a:p>
        </p:txBody>
      </p:sp>
    </p:spTree>
    <p:extLst>
      <p:ext uri="{BB962C8B-B14F-4D97-AF65-F5344CB8AC3E}">
        <p14:creationId xmlns:p14="http://schemas.microsoft.com/office/powerpoint/2010/main" val="16282441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5074</TotalTime>
  <Words>591</Words>
  <Application>Microsoft Office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LCSS-IS</dc:creator>
  <cp:lastModifiedBy>Matthew Ellis</cp:lastModifiedBy>
  <cp:revision>147</cp:revision>
  <cp:lastPrinted>2016-08-31T12:30:59Z</cp:lastPrinted>
  <dcterms:created xsi:type="dcterms:W3CDTF">2014-11-21T09:37:21Z</dcterms:created>
  <dcterms:modified xsi:type="dcterms:W3CDTF">2021-04-28T20:52:25Z</dcterms:modified>
</cp:coreProperties>
</file>