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embedTrueTypeFonts="1" autoCompressPictures="0">
  <p:sldMasterIdLst>
    <p:sldMasterId id="2147483648" r:id="rId4"/>
  </p:sldMasterIdLst>
  <p:notesMasterIdLst>
    <p:notesMasterId r:id="rId16"/>
  </p:notesMasterIdLst>
  <p:handoutMasterIdLst>
    <p:handoutMasterId r:id="rId17"/>
  </p:handoutMasterIdLst>
  <p:sldIdLst>
    <p:sldId id="258" r:id="rId5"/>
    <p:sldId id="265" r:id="rId6"/>
    <p:sldId id="268" r:id="rId7"/>
    <p:sldId id="272" r:id="rId8"/>
    <p:sldId id="277" r:id="rId9"/>
    <p:sldId id="282" r:id="rId10"/>
    <p:sldId id="287" r:id="rId11"/>
    <p:sldId id="292" r:id="rId12"/>
    <p:sldId id="300" r:id="rId13"/>
    <p:sldId id="301" r:id="rId14"/>
    <p:sldId id="299" r:id="rId15"/>
  </p:sldIdLst>
  <p:sldSz cx="12192000" cy="6858000"/>
  <p:notesSz cx="6858000" cy="9144000"/>
  <p:embeddedFontLst>
    <p:embeddedFont>
      <p:font typeface="Avenir Next LT Pro" panose="020B0504020202020204" pitchFamily="34" charset="0"/>
      <p:regular r:id="rId18"/>
      <p:bold r:id="rId19"/>
      <p:italic r:id="rId20"/>
      <p:boldItalic r:id="rId21"/>
    </p:embeddedFont>
    <p:embeddedFont>
      <p:font typeface="Calibri" panose="020F0502020204030204" pitchFamily="34" charset="0"/>
      <p:regular r:id="rId22"/>
      <p:bold r:id="rId23"/>
      <p:italic r:id="rId24"/>
      <p:boldItalic r:id="rId25"/>
    </p:embeddedFont>
    <p:embeddedFont>
      <p:font typeface="Speak Pro" panose="020B0504020101020102" pitchFamily="34"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906" autoAdjust="0"/>
  </p:normalViewPr>
  <p:slideViewPr>
    <p:cSldViewPr snapToGrid="0">
      <p:cViewPr varScale="1">
        <p:scale>
          <a:sx n="47" d="100"/>
          <a:sy n="47" d="100"/>
        </p:scale>
        <p:origin x="1416" y="48"/>
      </p:cViewPr>
      <p:guideLst/>
    </p:cSldViewPr>
  </p:slideViewPr>
  <p:outlineViewPr>
    <p:cViewPr>
      <p:scale>
        <a:sx n="33" d="100"/>
        <a:sy n="33" d="100"/>
      </p:scale>
      <p:origin x="0" y="-1349"/>
    </p:cViewPr>
  </p:outlineViewPr>
  <p:notesTextViewPr>
    <p:cViewPr>
      <p:scale>
        <a:sx n="1" d="1"/>
        <a:sy n="1" d="1"/>
      </p:scale>
      <p:origin x="0" y="0"/>
    </p:cViewPr>
  </p:notesTextViewPr>
  <p:notesViewPr>
    <p:cSldViewPr snapToGrid="0">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openxmlformats.org/officeDocument/2006/relationships/font" Target="fonts/font8.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7.fntdata"/><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6.xml"/><Relationship Id="rId19" Type="http://schemas.openxmlformats.org/officeDocument/2006/relationships/font" Target="fonts/font2.fntdata"/><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FA9168-1AA0-4330-93C8-8A2BC786DAA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C5761D6-F269-4E92-99D5-40AC843D869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8C0DD2-AAFF-40FB-B1D5-B76D6B9F63F5}" type="datetimeFigureOut">
              <a:rPr lang="en-US" smtClean="0"/>
              <a:t>12/5/2022</a:t>
            </a:fld>
            <a:endParaRPr lang="en-US"/>
          </a:p>
        </p:txBody>
      </p:sp>
      <p:sp>
        <p:nvSpPr>
          <p:cNvPr id="4" name="Footer Placeholder 3">
            <a:extLst>
              <a:ext uri="{FF2B5EF4-FFF2-40B4-BE49-F238E27FC236}">
                <a16:creationId xmlns:a16="http://schemas.microsoft.com/office/drawing/2014/main" id="{112D8426-202C-4385-BEF1-8D0C15BC743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CF91F5F-CE2D-4C59-9BE8-D5C9660BC83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82E420-31C0-4FAB-9C47-370244A3A0D7}" type="slidenum">
              <a:rPr lang="en-US" smtClean="0"/>
              <a:t>‹#›</a:t>
            </a:fld>
            <a:endParaRPr lang="en-US"/>
          </a:p>
        </p:txBody>
      </p:sp>
    </p:spTree>
    <p:extLst>
      <p:ext uri="{BB962C8B-B14F-4D97-AF65-F5344CB8AC3E}">
        <p14:creationId xmlns:p14="http://schemas.microsoft.com/office/powerpoint/2010/main" val="9953939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EAA7A3-4278-43C6-8774-F62FA0274339}" type="datetimeFigureOut">
              <a:rPr lang="en-US" smtClean="0"/>
              <a:t>12/5/2022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BDF500-FE05-4D50-AB42-37EDEB80A66C}" type="slidenum">
              <a:rPr lang="en-US" smtClean="0"/>
              <a:t>‹#›</a:t>
            </a:fld>
            <a:endParaRPr lang="en-US" dirty="0"/>
          </a:p>
        </p:txBody>
      </p:sp>
    </p:spTree>
    <p:extLst>
      <p:ext uri="{BB962C8B-B14F-4D97-AF65-F5344CB8AC3E}">
        <p14:creationId xmlns:p14="http://schemas.microsoft.com/office/powerpoint/2010/main" val="29349205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NAME;PARASCHIVA RAMONA VRASNEAG</a:t>
            </a:r>
          </a:p>
          <a:p>
            <a:r>
              <a:rPr lang="en-GB"/>
              <a:t>STUDENT NUMBER;2122736</a:t>
            </a:r>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1</a:t>
            </a:fld>
            <a:endParaRPr lang="en-US" dirty="0"/>
          </a:p>
        </p:txBody>
      </p:sp>
    </p:spTree>
    <p:extLst>
      <p:ext uri="{BB962C8B-B14F-4D97-AF65-F5344CB8AC3E}">
        <p14:creationId xmlns:p14="http://schemas.microsoft.com/office/powerpoint/2010/main" val="1862181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Hence hospitality industry need engage more employees to improve the productivity level. The presentation will shed light on importance of employee engagement in the success of the hospitality industry.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3</a:t>
            </a:fld>
            <a:endParaRPr lang="en-US" dirty="0"/>
          </a:p>
        </p:txBody>
      </p:sp>
    </p:spTree>
    <p:extLst>
      <p:ext uri="{BB962C8B-B14F-4D97-AF65-F5344CB8AC3E}">
        <p14:creationId xmlns:p14="http://schemas.microsoft.com/office/powerpoint/2010/main" val="771175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Engaged employees performs better and their efforts makes difference. In other words, it could also be referred to as the level of enthusiasms and the dedication one workers have towards their job. It also has numerous benefits involving enhancing communications, better organisational performance and satisfied guests. Employee engagement does reduce employee turnover and annual employee turnover stands out to be 86.3% (taken from presentation). </a:t>
            </a:r>
          </a:p>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 Some of the major factor influencing employee engagement at workplace are job satisfaction, meaning and purpose, culture, the work environment, career development, digital work experience and management along with leadership. It is evident that employees are more engaged while there is less friction at workplace and thereby firm will able to get more effective results.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4</a:t>
            </a:fld>
            <a:endParaRPr lang="en-US" dirty="0"/>
          </a:p>
        </p:txBody>
      </p:sp>
    </p:spTree>
    <p:extLst>
      <p:ext uri="{BB962C8B-B14F-4D97-AF65-F5344CB8AC3E}">
        <p14:creationId xmlns:p14="http://schemas.microsoft.com/office/powerpoint/2010/main" val="3718101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The staff’s retention gets improved and lower amount of absenteeism. Customer are more satisfied and employees communicate better along with provide better service. Engagement is also matter of the staffs also since it is their natural desire to be respected and want to feel value along with empowered. With this in place the performance of the organisation overall improves. 61% of employees are disengaged and 23% of the employees are ready to leave their current job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perkbox</a:t>
            </a:r>
            <a:r>
              <a:rPr lang="en-GB" sz="1800" dirty="0">
                <a:effectLst/>
                <a:latin typeface="Times New Roman" panose="02020603050405020304" pitchFamily="18" charset="0"/>
                <a:ea typeface="Calibri" panose="020F0502020204030204" pitchFamily="34" charset="0"/>
                <a:cs typeface="Arial" panose="020B0604020202020204" pitchFamily="34" charset="0"/>
              </a:rPr>
              <a:t>, 2016). Among which London is stated to be worst performing among all. The actual politeness that tourist gets is far distant from what is expected. It was evident that British service was not bad but it lacked lustre and the two million people working in the industry does not find the occupation to be suitable for them. the main reasons behind is lack of engagement and value they do not receive.  Such a kind of dis engagement is affecting the service and customer satisfactions. In this regard Premier Inn has been names one of the top places to work within UK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Preimer</a:t>
            </a:r>
            <a:r>
              <a:rPr lang="en-GB" sz="1800" dirty="0">
                <a:effectLst/>
                <a:latin typeface="Times New Roman" panose="02020603050405020304" pitchFamily="18" charset="0"/>
                <a:ea typeface="Calibri" panose="020F0502020204030204" pitchFamily="34" charset="0"/>
                <a:cs typeface="Arial" panose="020B0604020202020204" pitchFamily="34" charset="0"/>
              </a:rPr>
              <a:t> Inn, 2022</a:t>
            </a:r>
            <a:r>
              <a:rPr lang="en-GB" sz="1800" b="1" dirty="0">
                <a:effectLst/>
                <a:latin typeface="Times New Roman" panose="02020603050405020304" pitchFamily="18" charset="0"/>
                <a:ea typeface="Calibri" panose="020F0502020204030204" pitchFamily="34" charset="0"/>
                <a:cs typeface="Arial" panose="020B0604020202020204" pitchFamily="34" charset="0"/>
              </a:rPr>
              <a:t>)</a:t>
            </a:r>
            <a:r>
              <a:rPr lang="en-GB" sz="1800" dirty="0">
                <a:effectLst/>
                <a:latin typeface="Times New Roman" panose="02020603050405020304" pitchFamily="18" charset="0"/>
                <a:ea typeface="Calibri" panose="020F0502020204030204" pitchFamily="34" charset="0"/>
                <a:cs typeface="Arial" panose="020B0604020202020204" pitchFamily="34" charset="0"/>
              </a:rPr>
              <a:t>. They are providing positive working environment, value the employees and understand the perceptive of employees. </a:t>
            </a:r>
          </a:p>
          <a:p>
            <a:pPr algn="l">
              <a:lnSpc>
                <a:spcPct val="107000"/>
              </a:lnSpc>
              <a:spcAft>
                <a:spcPts val="800"/>
              </a:spcAft>
            </a:pPr>
            <a:br>
              <a:rPr lang="en-GB" dirty="0">
                <a:effectLst/>
              </a:rPr>
            </a:b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5</a:t>
            </a:fld>
            <a:endParaRPr lang="en-US" dirty="0"/>
          </a:p>
        </p:txBody>
      </p:sp>
    </p:spTree>
    <p:extLst>
      <p:ext uri="{BB962C8B-B14F-4D97-AF65-F5344CB8AC3E}">
        <p14:creationId xmlns:p14="http://schemas.microsoft.com/office/powerpoint/2010/main" val="6915918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Calibri" panose="020F0502020204030204" pitchFamily="34" charset="0"/>
                <a:cs typeface="Arial" panose="020B0604020202020204" pitchFamily="34" charset="0"/>
              </a:rPr>
              <a:t>With the knowledge acquired the employees get promotions opportunities which satisfy the needs of that level (Lee </a:t>
            </a:r>
            <a:r>
              <a:rPr lang="en-GB" sz="12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200" dirty="0">
                <a:effectLst/>
                <a:latin typeface="Times New Roman" panose="02020603050405020304" pitchFamily="18" charset="0"/>
                <a:ea typeface="Calibri" panose="020F0502020204030204" pitchFamily="34" charset="0"/>
                <a:cs typeface="Arial" panose="020B0604020202020204" pitchFamily="34" charset="0"/>
              </a:rPr>
              <a:t>2020, p.10). </a:t>
            </a:r>
            <a:r>
              <a:rPr lang="en-GB" sz="1800" dirty="0">
                <a:effectLst/>
                <a:latin typeface="Times New Roman" panose="02020603050405020304" pitchFamily="18" charset="0"/>
                <a:ea typeface="Calibri" panose="020F0502020204030204" pitchFamily="34" charset="0"/>
                <a:cs typeface="Arial" panose="020B0604020202020204" pitchFamily="34" charset="0"/>
              </a:rPr>
              <a:t>Followed by comes the leaderships, effectiveness of trust and respect which engaged the employees more and responsibility towards the firm increases. Present at the top of the pyramid is meanings whereby employees get right tools to autonomously perform their job role. </a:t>
            </a:r>
          </a:p>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With passing of each level, the employees gain motivation to move forward and the level of engagement increase thereby overall performance of the organisation improves. Company like Premier Inn is already doing enough to increase the employee engagement but there is always chance for improvement. The hotel chain could more focus on the pay and working hours of the employee and ensure no employee is working beyond the designated hours. Followed by time-to-time employees needs to be provided with constant training so that their skill set should stay updated to meet the changing demand of the customers. Followed in order to encourage them more they also have to be provided with promotion so that they feel valued and recognised. Leadership responsibilities to be handed over to them so that the job role entail a bit of autonomy. At last, the hotel has to ensure the employees has necessary tools so that their work and efforts given is meaningful.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6</a:t>
            </a:fld>
            <a:endParaRPr lang="en-US" dirty="0"/>
          </a:p>
        </p:txBody>
      </p:sp>
    </p:spTree>
    <p:extLst>
      <p:ext uri="{BB962C8B-B14F-4D97-AF65-F5344CB8AC3E}">
        <p14:creationId xmlns:p14="http://schemas.microsoft.com/office/powerpoint/2010/main" val="11687180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200"/>
              </a:spcBef>
            </a:pPr>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Impact of lack of engagement </a:t>
            </a:r>
          </a:p>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The impact of disengaged employees at workplace will have serious impact on their organisation. The following are the some of the impacts of lack of engagement:</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Decrease morale and disrupt workplace harmony:</a:t>
            </a:r>
            <a:r>
              <a:rPr lang="en-GB" sz="1800" dirty="0">
                <a:effectLst/>
                <a:latin typeface="Times New Roman" panose="02020603050405020304" pitchFamily="18" charset="0"/>
                <a:ea typeface="Calibri" panose="020F0502020204030204" pitchFamily="34" charset="0"/>
                <a:cs typeface="Arial" panose="020B0604020202020204" pitchFamily="34" charset="0"/>
              </a:rPr>
              <a:t>  Employees do not flourish under negative influence and the workplace becomes dysfunction. Disengaged employees does not take part in the activities and eventually their dissatisfaction level give rise to number of complaints. With such a discontentment within workplace it becomes uncomfortable to work in. If the harmony gets disrupted it affects the employee’s output and the productivity is decreased. </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Rise of stagnation: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Engaged employees tries to innovate as much as they could whereas disengaged employees do the opposite. They mainly get cut off from the organisation and its efforts to success. They feel they are not being valued and their behaviour towards the company changes. When the employees stop contributing to the employees the organisation gets stagnant (ErajesvariePillay,2020, p.68). </a:t>
            </a: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b="1" dirty="0">
                <a:effectLst/>
                <a:latin typeface="Times New Roman" panose="02020603050405020304" pitchFamily="18" charset="0"/>
                <a:ea typeface="Calibri" panose="020F0502020204030204" pitchFamily="34" charset="0"/>
                <a:cs typeface="Arial" panose="020B0604020202020204" pitchFamily="34" charset="0"/>
              </a:rPr>
              <a:t>Increase in cost:</a:t>
            </a:r>
            <a:r>
              <a:rPr lang="en-GB" sz="1800" dirty="0">
                <a:effectLst/>
                <a:latin typeface="Times New Roman" panose="02020603050405020304" pitchFamily="18" charset="0"/>
                <a:ea typeface="Calibri" panose="020F0502020204030204" pitchFamily="34" charset="0"/>
                <a:cs typeface="Arial" panose="020B0604020202020204" pitchFamily="34" charset="0"/>
              </a:rPr>
              <a:t>  There are some side effects of stagnation within organisation. Disengaged employee not only waste time and resource but also influence other active employees. In this way the success of the organisation gets hindered and the firm is not able to do something extraordinary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Pukkeeree</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effectLst/>
                <a:latin typeface="Times New Roman" panose="02020603050405020304" pitchFamily="18" charset="0"/>
                <a:ea typeface="Calibri" panose="020F0502020204030204" pitchFamily="34" charset="0"/>
                <a:cs typeface="Arial" panose="020B0604020202020204" pitchFamily="34" charset="0"/>
              </a:rPr>
              <a:t>et al.,</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p.1). Extra cost is incurred while hiring new employee and again same time and resource will have to be investment to train the employee. </a:t>
            </a: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7</a:t>
            </a:fld>
            <a:endParaRPr lang="en-US" dirty="0"/>
          </a:p>
        </p:txBody>
      </p:sp>
    </p:spTree>
    <p:extLst>
      <p:ext uri="{BB962C8B-B14F-4D97-AF65-F5344CB8AC3E}">
        <p14:creationId xmlns:p14="http://schemas.microsoft.com/office/powerpoint/2010/main" val="2616693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Reward and recognition:</a:t>
            </a:r>
            <a:r>
              <a:rPr lang="en-GB" sz="1800" dirty="0">
                <a:effectLst/>
                <a:latin typeface="Times New Roman" panose="02020603050405020304" pitchFamily="18" charset="0"/>
                <a:ea typeface="Calibri" panose="020F0502020204030204" pitchFamily="34" charset="0"/>
                <a:cs typeface="Arial" panose="020B0604020202020204" pitchFamily="34" charset="0"/>
              </a:rPr>
              <a:t> Different hotels needs to create the perfect balance and flexible rewards and recognition. This not only motivate the workforce but will push them towards reaching their goals. For instance, JW Marriot does follow the regular system of rewarding the employees. Along with this offer another discount for employee and provide them several offers at different Marriot locations (Marriott, 2022). Apart from this they also have veteran opportunities for employees for upgrading their skills sets. </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Development opportunities:</a:t>
            </a:r>
            <a:r>
              <a:rPr lang="en-GB" sz="1800" dirty="0">
                <a:effectLst/>
                <a:latin typeface="Times New Roman" panose="02020603050405020304" pitchFamily="18" charset="0"/>
                <a:ea typeface="Calibri" panose="020F0502020204030204" pitchFamily="34" charset="0"/>
                <a:cs typeface="Arial" panose="020B0604020202020204" pitchFamily="34" charset="0"/>
              </a:rPr>
              <a:t>  Since the hospitality sector entails diverse forces hence the requirement of each individual will be different. Hospitably sector could offer the employees with different development opportunities that will enable them to perform their roles more effectively. Such as enhancing the communication skills or how to handle pressurised situation will aid the employee to get better at their jobs. Premier Inn has number of skill development courses and other programmes for both current employees and freshly graduates.  Employees here can earn while they learn and the hotel provide them with culture that one’s finds at home. </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Arial" panose="020B0604020202020204" pitchFamily="34" charset="0"/>
              </a:rPr>
              <a:t>Communication opportunities:</a:t>
            </a:r>
            <a:r>
              <a:rPr lang="en-GB" sz="1800" dirty="0">
                <a:effectLst/>
                <a:latin typeface="Times New Roman" panose="02020603050405020304" pitchFamily="18" charset="0"/>
                <a:ea typeface="Calibri" panose="020F0502020204030204" pitchFamily="34" charset="0"/>
                <a:cs typeface="Arial" panose="020B0604020202020204" pitchFamily="34" charset="0"/>
              </a:rPr>
              <a:t> If the employees are able to communicate the effectively it does give rise to increase in the engagement. Whereas lack of communication opportunity will lead towards frustration and negativity at workplace. Hence a positive workplace culture to be provided for the employees to flourish. Usage of common communications tolls or arranging some one-on-one discussion will let the management of hotel know the problem employees are facing. </a:t>
            </a:r>
          </a:p>
          <a:p>
            <a:pPr algn="l">
              <a:lnSpc>
                <a:spcPct val="107000"/>
              </a:lnSpc>
              <a:spcAft>
                <a:spcPts val="800"/>
              </a:spcAft>
            </a:pPr>
            <a:br>
              <a:rPr lang="en-GB" dirty="0">
                <a:effectLst/>
              </a:rPr>
            </a:b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8</a:t>
            </a:fld>
            <a:endParaRPr lang="en-US" dirty="0"/>
          </a:p>
        </p:txBody>
      </p:sp>
    </p:spTree>
    <p:extLst>
      <p:ext uri="{BB962C8B-B14F-4D97-AF65-F5344CB8AC3E}">
        <p14:creationId xmlns:p14="http://schemas.microsoft.com/office/powerpoint/2010/main" val="994258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stated be the emotional connection with their job and the firm. it is the connectivity that keep the person connected to the firm. Properly engaged employees within the hospitality sector will able to satisfy the needs of the customer and drive the company towards more success. </a:t>
            </a:r>
          </a:p>
          <a:p>
            <a:pPr algn="l">
              <a:lnSpc>
                <a:spcPct val="107000"/>
              </a:lnSpc>
              <a:spcAft>
                <a:spcPts val="800"/>
              </a:spcAft>
            </a:pPr>
            <a:br>
              <a:rPr lang="en-GB" dirty="0">
                <a:effectLst/>
              </a:rPr>
            </a:br>
            <a:r>
              <a:rPr lang="en-GB" sz="1800" b="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FBDF500-FE05-4D50-AB42-37EDEB80A66C}" type="slidenum">
              <a:rPr lang="en-US" smtClean="0"/>
              <a:t>9</a:t>
            </a:fld>
            <a:endParaRPr lang="en-US" dirty="0"/>
          </a:p>
        </p:txBody>
      </p:sp>
    </p:spTree>
    <p:extLst>
      <p:ext uri="{BB962C8B-B14F-4D97-AF65-F5344CB8AC3E}">
        <p14:creationId xmlns:p14="http://schemas.microsoft.com/office/powerpoint/2010/main" val="19571699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5A1ED5E-125E-4828-9BC6-A73A2C8B88E0}"/>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31828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305275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EBFB3C-F5CB-4FF4-9626-146326B1E467}"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28977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539663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326781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PRESENTATION</a:t>
            </a:r>
            <a:br>
              <a:rPr lang="en-US" dirty="0"/>
            </a:br>
            <a:r>
              <a:rPr lang="en-US" dirty="0"/>
              <a:t>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8E5174AC-6E10-46E9-BC4A-4E3A595D534E}"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15979"/>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68744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582"/>
            <a:ext cx="8807116" cy="91587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49257"/>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B3903798-9F8A-4555-A128-691FDFB38DA9}"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79420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13969"/>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2012447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a:t>
            </a:r>
            <a:br>
              <a:rPr lang="en-US" noProof="0"/>
            </a:br>
            <a:r>
              <a:rPr lang="en-US" noProof="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D229C6A1-E569-4FC9-9D93-90A846C9C5BB}"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3298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1625174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1"/>
            <a:ext cx="12192000" cy="4464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85756"/>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PRESENTATION TITLE</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50473"/>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B7FBC92-456B-42A9-BBF5-ADCA2050DDCF}"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82423"/>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9861559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775165"/>
            <a:ext cx="9971158" cy="2427923"/>
          </a:xfrm>
        </p:spPr>
        <p:txBody>
          <a:bodyPr>
            <a:normAutofit/>
          </a:bodyPr>
          <a:lstStyle>
            <a:lvl1pPr marL="0" indent="0">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40F99D1-A115-46CA-B10A-279193A83BBC}"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8104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929641" y="458919"/>
            <a:ext cx="9971159" cy="1325563"/>
          </a:xfrm>
        </p:spPr>
        <p:txBody>
          <a:bodyPr/>
          <a:lstStyle>
            <a:lvl1pPr>
              <a:defRPr>
                <a:gradFill>
                  <a:gsLst>
                    <a:gs pos="0">
                      <a:schemeClr val="bg2"/>
                    </a:gs>
                    <a:gs pos="100000">
                      <a:schemeClr val="accent1"/>
                    </a:gs>
                  </a:gsLst>
                  <a:lin ang="0" scaled="1"/>
                </a:gradFill>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929641" y="3133484"/>
            <a:ext cx="10515600" cy="2427923"/>
          </a:xfrm>
        </p:spPr>
        <p:txBody>
          <a:bodyPr>
            <a:normAutofit/>
          </a:bodyPr>
          <a:lstStyle>
            <a:lvl1pPr marL="0" indent="0">
              <a:lnSpc>
                <a:spcPct val="100000"/>
              </a:lnSpc>
              <a:spcBef>
                <a:spcPts val="600"/>
              </a:spcBef>
              <a:buNone/>
              <a:defRPr sz="1600" i="0">
                <a:solidFill>
                  <a:schemeClr val="tx1">
                    <a:lumMod val="75000"/>
                    <a:lumOff val="25000"/>
                  </a:schemeClr>
                </a:solidFill>
              </a:defRPr>
            </a:lvl1pPr>
            <a:lvl2pPr marL="457200" indent="0">
              <a:buNone/>
              <a:defRPr sz="1800" i="1">
                <a:solidFill>
                  <a:schemeClr val="tx1">
                    <a:lumMod val="75000"/>
                    <a:lumOff val="25000"/>
                  </a:schemeClr>
                </a:solidFill>
              </a:defRPr>
            </a:lvl2pPr>
            <a:lvl3pPr marL="914400" indent="0">
              <a:buNone/>
              <a:defRPr sz="1600" i="1">
                <a:solidFill>
                  <a:schemeClr val="tx1">
                    <a:lumMod val="75000"/>
                    <a:lumOff val="25000"/>
                  </a:schemeClr>
                </a:solidFill>
              </a:defRPr>
            </a:lvl3pPr>
            <a:lvl4pPr marL="1371600" indent="0">
              <a:buNone/>
              <a:defRPr sz="1400" i="1">
                <a:solidFill>
                  <a:schemeClr val="tx1">
                    <a:lumMod val="75000"/>
                    <a:lumOff val="25000"/>
                  </a:schemeClr>
                </a:solidFill>
              </a:defRPr>
            </a:lvl4pPr>
            <a:lvl5pPr marL="1828800" indent="0">
              <a:buNone/>
              <a:defRPr sz="1400" i="1">
                <a:solidFill>
                  <a:schemeClr val="tx1">
                    <a:lumMod val="75000"/>
                    <a:lumOff val="2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B00E1783-EEF8-44D1-A300-8D20A32BB2D3}"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687289" y="0"/>
            <a:ext cx="72000" cy="127101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068863" y="1528464"/>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929641" y="1669110"/>
            <a:ext cx="9971158" cy="692595"/>
          </a:xfrm>
        </p:spPr>
        <p:txBody>
          <a:bodyPr>
            <a:normAutofit/>
          </a:bodyPr>
          <a:lstStyle>
            <a:lvl1pPr marL="0" indent="0" algn="l">
              <a:buNone/>
              <a:defRPr sz="25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333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1CF94AF4-4F78-4DA5-8571-FD66FFA6313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21" y="546844"/>
            <a:ext cx="8997738" cy="1325563"/>
          </a:xfrm>
        </p:spPr>
        <p:txBody>
          <a:bodyPr/>
          <a:lstStyle>
            <a:lvl1pPr>
              <a:defRPr/>
            </a:lvl1pPr>
          </a:lstStyle>
          <a:p>
            <a:r>
              <a:rPr lang="en-US" dirty="0"/>
              <a:t>CONTENT 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1527520" y="3581731"/>
            <a:ext cx="8997737" cy="2230464"/>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8E8C37E-76B3-4A0D-BCD1-C5A52A858D66}"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a:xfrm>
            <a:off x="590400" y="6159402"/>
            <a:ext cx="2788169"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8" y="244717"/>
            <a:ext cx="72000" cy="10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2" y="161638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20" y="1757035"/>
            <a:ext cx="8997737"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0938200" y="1341281"/>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0831016" y="1377655"/>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80265F1-E793-484F-ADC9-31450ADF8B0E}"/>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6688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5871409" y="2588054"/>
            <a:ext cx="5228216"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76D2C234-967A-4CF5-82BF-1AF9EBDCBA35}"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63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CONTENT</a:t>
            </a:r>
            <a:br>
              <a:rPr lang="en-US" dirty="0"/>
            </a:br>
            <a:r>
              <a:rPr lang="en-US" dirty="0"/>
              <a:t>SLIDE</a:t>
            </a:r>
          </a:p>
        </p:txBody>
      </p:sp>
      <p:sp>
        <p:nvSpPr>
          <p:cNvPr id="3" name="Content Placeholder 2">
            <a:extLst>
              <a:ext uri="{FF2B5EF4-FFF2-40B4-BE49-F238E27FC236}">
                <a16:creationId xmlns:a16="http://schemas.microsoft.com/office/drawing/2014/main" id="{CA18B931-E896-4471-A71A-819D3B682920}"/>
              </a:ext>
            </a:extLst>
          </p:cNvPr>
          <p:cNvSpPr>
            <a:spLocks noGrp="1"/>
          </p:cNvSpPr>
          <p:nvPr>
            <p:ph idx="1"/>
          </p:nvPr>
        </p:nvSpPr>
        <p:spPr>
          <a:xfrm>
            <a:off x="6914145" y="2138878"/>
            <a:ext cx="4361941" cy="3122935"/>
          </a:xfrm>
        </p:spPr>
        <p:txBody>
          <a:bodyPr>
            <a:normAutofit/>
          </a:bodyPr>
          <a:lstStyle>
            <a:lvl1pPr marL="0" indent="0">
              <a:lnSpc>
                <a:spcPct val="100000"/>
              </a:lnSpc>
              <a:spcBef>
                <a:spcPts val="600"/>
              </a:spcBef>
              <a:buNone/>
              <a:defRPr sz="1600" i="0">
                <a:solidFill>
                  <a:schemeClr val="bg1"/>
                </a:solidFill>
              </a:defRPr>
            </a:lvl1pPr>
            <a:lvl2pPr marL="457200" indent="0">
              <a:buNone/>
              <a:defRPr sz="1800" i="1">
                <a:solidFill>
                  <a:schemeClr val="bg1"/>
                </a:solidFill>
              </a:defRPr>
            </a:lvl2pPr>
            <a:lvl3pPr marL="914400" indent="0">
              <a:buNone/>
              <a:defRPr sz="1600" i="1">
                <a:solidFill>
                  <a:schemeClr val="bg1"/>
                </a:solidFill>
              </a:defRPr>
            </a:lvl3pPr>
            <a:lvl4pPr marL="1371600" indent="0">
              <a:buNone/>
              <a:defRPr sz="1400" i="1">
                <a:solidFill>
                  <a:schemeClr val="bg1"/>
                </a:solidFill>
              </a:defRPr>
            </a:lvl4pPr>
            <a:lvl5pPr marL="1828800" indent="0">
              <a:buNone/>
              <a:defRPr sz="1400" i="1">
                <a:solidFill>
                  <a:schemeClr val="bg1"/>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A19865D4-BE98-46E3-A6B7-4F34A5E5D254}"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056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316701"/>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083026"/>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055060C0-AC53-4D64-ABD7-4A55C0A77859}"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7" name="Straight Connector 6">
            <a:extLst>
              <a:ext uri="{FF2B5EF4-FFF2-40B4-BE49-F238E27FC236}">
                <a16:creationId xmlns:a16="http://schemas.microsoft.com/office/drawing/2014/main" id="{7900A71E-3FCF-4E9F-9CE1-57411851763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FACAE552-11D7-45BF-8B66-071AE054F7B4}"/>
              </a:ext>
            </a:extLst>
          </p:cNvPr>
          <p:cNvSpPr/>
          <p:nvPr userDrawn="1"/>
        </p:nvSpPr>
        <p:spPr>
          <a:xfrm>
            <a:off x="687289" y="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540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2864D1B-05AA-49BC-BA1A-52FAC02DA923}"/>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928800" y="2781919"/>
            <a:ext cx="10515600"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928800" y="4548244"/>
            <a:ext cx="10515600"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DD6BC66F-F4C2-4254-902A-540C5FFDD766}"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928800" y="6159402"/>
            <a:ext cx="2919886"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687289" y="3186000"/>
            <a:ext cx="72000" cy="36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068863" y="4405945"/>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1956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698820" y="4537309"/>
            <a:ext cx="9384760" cy="915873"/>
          </a:xfrm>
        </p:spPr>
        <p:txBody>
          <a:bodyPr anchor="b">
            <a:normAutofit/>
          </a:bodyPr>
          <a:lstStyle>
            <a:lvl1pPr>
              <a:defRPr sz="4000">
                <a:gradFill>
                  <a:gsLst>
                    <a:gs pos="0">
                      <a:schemeClr val="bg2"/>
                    </a:gs>
                    <a:gs pos="100000">
                      <a:schemeClr val="accent1"/>
                    </a:gs>
                  </a:gsLst>
                  <a:lin ang="0" scaled="1"/>
                </a:gradFill>
              </a:defRPr>
            </a:lvl1pPr>
          </a:lstStyle>
          <a:p>
            <a:r>
              <a:rPr lang="en-US" dirty="0"/>
              <a:t>SECTION DIVIDER SLIDE</a:t>
            </a:r>
          </a:p>
        </p:txBody>
      </p:sp>
      <p:sp>
        <p:nvSpPr>
          <p:cNvPr id="19" name="Rectangle 18">
            <a:extLst>
              <a:ext uri="{FF2B5EF4-FFF2-40B4-BE49-F238E27FC236}">
                <a16:creationId xmlns:a16="http://schemas.microsoft.com/office/drawing/2014/main" id="{2ABAA4CC-3D2B-49F9-B077-001CA4738B89}"/>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734453F6-9CD2-44E4-BBC5-2899F0ED8F61}"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a:xfrm>
            <a:off x="1698819" y="6159402"/>
            <a:ext cx="2616158" cy="384202"/>
          </a:xfrm>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smtClean="0"/>
              <a:pPr/>
              <a:t>‹#›</a:t>
            </a:fld>
            <a:endParaRPr lang="en-US" dirty="0"/>
          </a:p>
        </p:txBody>
      </p: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5CB5B0FB-5693-42A3-BD99-CA01387F8DFE}"/>
              </a:ext>
            </a:extLst>
          </p:cNvPr>
          <p:cNvCxnSpPr>
            <a:cxnSpLocks/>
          </p:cNvCxnSpPr>
          <p:nvPr userDrawn="1"/>
        </p:nvCxnSpPr>
        <p:spPr>
          <a:xfrm rot="16200000">
            <a:off x="11384397" y="6579108"/>
            <a:ext cx="557784"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E2523DB2-F162-4E92-B6E1-B5E87D5D8ACF}"/>
              </a:ext>
            </a:extLst>
          </p:cNvPr>
          <p:cNvSpPr/>
          <p:nvPr userDrawn="1"/>
        </p:nvSpPr>
        <p:spPr>
          <a:xfrm>
            <a:off x="1283369" y="4914000"/>
            <a:ext cx="72000" cy="1944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ext Placeholder 2">
            <a:extLst>
              <a:ext uri="{FF2B5EF4-FFF2-40B4-BE49-F238E27FC236}">
                <a16:creationId xmlns:a16="http://schemas.microsoft.com/office/drawing/2014/main" id="{316CC9B7-E806-4C95-96A5-EEEEBB4E99A0}"/>
              </a:ext>
            </a:extLst>
          </p:cNvPr>
          <p:cNvSpPr>
            <a:spLocks noGrp="1"/>
          </p:cNvSpPr>
          <p:nvPr>
            <p:ph type="body" idx="1" hasCustomPrompt="1"/>
          </p:nvPr>
        </p:nvSpPr>
        <p:spPr>
          <a:xfrm>
            <a:off x="1698820" y="5702936"/>
            <a:ext cx="9384760" cy="526936"/>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cxnSp>
        <p:nvCxnSpPr>
          <p:cNvPr id="21" name="Straight Connector 20">
            <a:extLst>
              <a:ext uri="{FF2B5EF4-FFF2-40B4-BE49-F238E27FC236}">
                <a16:creationId xmlns:a16="http://schemas.microsoft.com/office/drawing/2014/main" id="{595F7760-B839-4F89-B618-3371C8B08414}"/>
              </a:ext>
            </a:extLst>
          </p:cNvPr>
          <p:cNvCxnSpPr/>
          <p:nvPr userDrawn="1"/>
        </p:nvCxnSpPr>
        <p:spPr>
          <a:xfrm>
            <a:off x="1838883" y="5560637"/>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02071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37245BE-F984-498B-9CBB-C4DDD775060D}"/>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F4F6DA-C141-44B8-A3D2-B717A87A83C8}"/>
              </a:ext>
            </a:extLst>
          </p:cNvPr>
          <p:cNvSpPr>
            <a:spLocks noGrp="1"/>
          </p:cNvSpPr>
          <p:nvPr>
            <p:ph type="title" hasCustomPrompt="1"/>
          </p:nvPr>
        </p:nvSpPr>
        <p:spPr>
          <a:xfrm>
            <a:off x="1527520" y="2316701"/>
            <a:ext cx="9556063" cy="1500187"/>
          </a:xfrm>
        </p:spPr>
        <p:txBody>
          <a:bodyPr anchor="b">
            <a:normAutofit/>
          </a:bodyPr>
          <a:lstStyle>
            <a:lvl1pPr>
              <a:defRPr sz="4000"/>
            </a:lvl1pPr>
          </a:lstStyle>
          <a:p>
            <a:r>
              <a:rPr lang="en-US" dirty="0"/>
              <a:t>SECTION</a:t>
            </a:r>
            <a:br>
              <a:rPr lang="en-US" dirty="0"/>
            </a:br>
            <a:r>
              <a:rPr lang="en-US" dirty="0"/>
              <a:t>DIVIDER SLIDE</a:t>
            </a:r>
          </a:p>
        </p:txBody>
      </p:sp>
      <p:sp>
        <p:nvSpPr>
          <p:cNvPr id="3" name="Text Placeholder 2">
            <a:extLst>
              <a:ext uri="{FF2B5EF4-FFF2-40B4-BE49-F238E27FC236}">
                <a16:creationId xmlns:a16="http://schemas.microsoft.com/office/drawing/2014/main" id="{692DD7E2-5C7F-4027-B814-C7CC0E8D95A4}"/>
              </a:ext>
            </a:extLst>
          </p:cNvPr>
          <p:cNvSpPr>
            <a:spLocks noGrp="1"/>
          </p:cNvSpPr>
          <p:nvPr>
            <p:ph type="body" idx="1" hasCustomPrompt="1"/>
          </p:nvPr>
        </p:nvSpPr>
        <p:spPr>
          <a:xfrm>
            <a:off x="1527520" y="4083026"/>
            <a:ext cx="9556064" cy="770328"/>
          </a:xfrm>
        </p:spPr>
        <p:txBody>
          <a:bodyPr>
            <a:normAutofit/>
          </a:bodyPr>
          <a:lstStyle>
            <a:lvl1pPr marL="0" indent="0" algn="l" defTabSz="914400" rtl="0" eaLnBrk="1" latinLnBrk="0" hangingPunct="1">
              <a:lnSpc>
                <a:spcPct val="90000"/>
              </a:lnSpc>
              <a:spcBef>
                <a:spcPts val="1000"/>
              </a:spcBef>
              <a:buFont typeface="Arial" panose="020B0604020202020204" pitchFamily="34" charset="0"/>
              <a:buNone/>
              <a:defRPr lang="en-US" sz="2500" b="1" i="0" kern="1200" dirty="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Section Subtitle</a:t>
            </a:r>
          </a:p>
        </p:txBody>
      </p:sp>
      <p:sp>
        <p:nvSpPr>
          <p:cNvPr id="4" name="Date Placeholder 3">
            <a:extLst>
              <a:ext uri="{FF2B5EF4-FFF2-40B4-BE49-F238E27FC236}">
                <a16:creationId xmlns:a16="http://schemas.microsoft.com/office/drawing/2014/main" id="{B3702D73-8A0A-45AB-A4F6-F8D00BF25845}"/>
              </a:ext>
            </a:extLst>
          </p:cNvPr>
          <p:cNvSpPr>
            <a:spLocks noGrp="1"/>
          </p:cNvSpPr>
          <p:nvPr>
            <p:ph type="dt" sz="half" idx="10"/>
          </p:nvPr>
        </p:nvSpPr>
        <p:spPr/>
        <p:txBody>
          <a:bodyPr/>
          <a:lstStyle/>
          <a:p>
            <a:fld id="{C0C19AD0-5F22-4AC8-A079-4E7FF62CE0BA}" type="datetime1">
              <a:rPr lang="en-US" smtClean="0"/>
              <a:t>12/5/2022</a:t>
            </a:fld>
            <a:endParaRPr lang="en-US" dirty="0"/>
          </a:p>
        </p:txBody>
      </p:sp>
      <p:sp>
        <p:nvSpPr>
          <p:cNvPr id="5" name="Footer Placeholder 4">
            <a:extLst>
              <a:ext uri="{FF2B5EF4-FFF2-40B4-BE49-F238E27FC236}">
                <a16:creationId xmlns:a16="http://schemas.microsoft.com/office/drawing/2014/main" id="{1AABD5BA-639F-449E-A055-BE79772AE949}"/>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3BB626F1-D33A-4FC7-A75F-B53331D9D52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FACAE552-11D7-45BF-8B66-071AE054F7B4}"/>
              </a:ext>
            </a:extLst>
          </p:cNvPr>
          <p:cNvSpPr/>
          <p:nvPr userDrawn="1"/>
        </p:nvSpPr>
        <p:spPr>
          <a:xfrm>
            <a:off x="1285167" y="255684"/>
            <a:ext cx="72000" cy="341198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A14F7723-8043-4A0B-B2AB-BCF5A44ED246}"/>
              </a:ext>
            </a:extLst>
          </p:cNvPr>
          <p:cNvCxnSpPr/>
          <p:nvPr userDrawn="1"/>
        </p:nvCxnSpPr>
        <p:spPr>
          <a:xfrm>
            <a:off x="1666742" y="3940727"/>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5E0C289-2BC1-4B83-96F5-C1B9E010D02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5F65E082-5015-4DA2-9655-AE200511FDBE}"/>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1" name="Straight Connector 20">
            <a:extLst>
              <a:ext uri="{FF2B5EF4-FFF2-40B4-BE49-F238E27FC236}">
                <a16:creationId xmlns:a16="http://schemas.microsoft.com/office/drawing/2014/main" id="{BA8760C4-08C1-4929-A6AE-568F678838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69AE345-7CB6-4F86-99E6-C8B881714A2B}"/>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740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443655"/>
            <a:ext cx="4143555" cy="1536580"/>
          </a:xfrm>
        </p:spPr>
        <p:txBody>
          <a:bodyPr/>
          <a:lstStyle>
            <a:lvl1pPr>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256FFA05-2726-422B-A595-CD6EE4C03A22}"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684524"/>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288248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023127"/>
            <a:ext cx="4143555" cy="692595"/>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59905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Section Header">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1700327"/>
            <a:ext cx="4143555" cy="1536580"/>
          </a:xfrm>
        </p:spPr>
        <p:txBody>
          <a:bodyPr/>
          <a:lstStyle>
            <a:lvl1pPr>
              <a:defRPr>
                <a:gradFill flip="none" rotWithShape="1">
                  <a:gsLst>
                    <a:gs pos="0">
                      <a:schemeClr val="bg2"/>
                    </a:gs>
                    <a:gs pos="100000">
                      <a:schemeClr val="accent1"/>
                    </a:gs>
                  </a:gsLst>
                  <a:lin ang="0" scaled="1"/>
                  <a:tileRect/>
                </a:gradFill>
              </a:defRPr>
            </a:lvl1pPr>
          </a:lstStyle>
          <a:p>
            <a:r>
              <a:rPr lang="en-US" dirty="0"/>
              <a:t>SECTION</a:t>
            </a:r>
            <a:br>
              <a:rPr lang="en-US" dirty="0"/>
            </a:br>
            <a:r>
              <a:rPr lang="en-US" dirty="0"/>
              <a:t>DIVIDER 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7DDC830-91D4-4D76-B486-41F29E6EE30C}"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1941196"/>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4D4EAA8-8E55-45C3-BD00-531D549BB77D}"/>
              </a:ext>
            </a:extLst>
          </p:cNvPr>
          <p:cNvCxnSpPr/>
          <p:nvPr userDrawn="1"/>
        </p:nvCxnSpPr>
        <p:spPr>
          <a:xfrm>
            <a:off x="1666741" y="313915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11" name="Subtitle 2">
            <a:extLst>
              <a:ext uri="{FF2B5EF4-FFF2-40B4-BE49-F238E27FC236}">
                <a16:creationId xmlns:a16="http://schemas.microsoft.com/office/drawing/2014/main" id="{126D1C29-9D03-4CB6-B17E-D7DC93295F21}"/>
              </a:ext>
            </a:extLst>
          </p:cNvPr>
          <p:cNvSpPr>
            <a:spLocks noGrp="1"/>
          </p:cNvSpPr>
          <p:nvPr>
            <p:ph type="subTitle" idx="13" hasCustomPrompt="1"/>
          </p:nvPr>
        </p:nvSpPr>
        <p:spPr>
          <a:xfrm>
            <a:off x="1527519" y="3279799"/>
            <a:ext cx="4143555" cy="692595"/>
          </a:xfrm>
        </p:spPr>
        <p:txBody>
          <a:bodyPr>
            <a:normAutofit/>
          </a:bodyPr>
          <a:lstStyle>
            <a:lvl1pPr marL="0" indent="0" algn="l">
              <a:buNone/>
              <a:defRPr sz="2500" b="1" i="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Slide Subtitle</a:t>
            </a:r>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59291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7A75830-97F6-4D74-A47F-8CD50EFD373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4B855260-6F71-4500-AA56-E197C8A5E92E}" type="datetime1">
              <a:rPr lang="en-US" smtClean="0"/>
              <a:t>12/5/2022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Content Placeholder 3">
            <a:extLst>
              <a:ext uri="{FF2B5EF4-FFF2-40B4-BE49-F238E27FC236}">
                <a16:creationId xmlns:a16="http://schemas.microsoft.com/office/drawing/2014/main" id="{ED988384-E3A4-482D-94EF-A8F8894AA508}"/>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1105900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A30FC14-A5B3-4B00-8DE8-B6E28CF32743}"/>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BBD9244-253B-4F61-9F15-81C783E03B05}"/>
              </a:ext>
            </a:extLst>
          </p:cNvPr>
          <p:cNvSpPr>
            <a:spLocks noGrp="1"/>
          </p:cNvSpPr>
          <p:nvPr>
            <p:ph sz="half" idx="2"/>
          </p:nvPr>
        </p:nvSpPr>
        <p:spPr>
          <a:xfrm>
            <a:off x="928800" y="3386142"/>
            <a:ext cx="5157787" cy="2015247"/>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D9DAC08-B52B-4DCC-9D22-E4E54E711637}"/>
              </a:ext>
            </a:extLst>
          </p:cNvPr>
          <p:cNvSpPr>
            <a:spLocks noGrp="1"/>
          </p:cNvSpPr>
          <p:nvPr>
            <p:ph sz="quarter" idx="4"/>
          </p:nvPr>
        </p:nvSpPr>
        <p:spPr>
          <a:xfrm>
            <a:off x="6284744" y="3386142"/>
            <a:ext cx="5183188" cy="2015247"/>
          </a:xfrm>
        </p:spPr>
        <p:txBody>
          <a:bodyPr>
            <a:normAutofit/>
          </a:bodyPr>
          <a:lstStyle>
            <a:lvl1pPr marL="180000" indent="-180000">
              <a:lnSpc>
                <a:spcPct val="100000"/>
              </a:lnSpc>
              <a:spcBef>
                <a:spcPts val="600"/>
              </a:spcBef>
              <a:buClr>
                <a:schemeClr val="accent1"/>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228600" lvl="0" indent="-228600" algn="l" defTabSz="914400" rtl="0" eaLnBrk="1" latinLnBrk="0" hangingPunct="1">
              <a:lnSpc>
                <a:spcPct val="100000"/>
              </a:lnSpc>
              <a:spcBef>
                <a:spcPts val="600"/>
              </a:spcBef>
            </a:pPr>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32401007-55FE-4B9E-99B0-5FCA5C63BEEE}" type="datetime1">
              <a:rPr lang="en-US" smtClean="0"/>
              <a:t>12/5/2022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9" y="0"/>
            <a:ext cx="72000" cy="1828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D50FF488-85D0-4162-BF82-7F9DAA427094}"/>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726B73F3-1DAC-413E-B204-D9A6E14725E4}"/>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3" name="Straight Connector 12">
            <a:extLst>
              <a:ext uri="{FF2B5EF4-FFF2-40B4-BE49-F238E27FC236}">
                <a16:creationId xmlns:a16="http://schemas.microsoft.com/office/drawing/2014/main" id="{F78574EA-1B80-4D53-A1C5-929097CBD6A1}"/>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2DDB37A-C70A-4701-A519-6A882408133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02774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CBBFDD45-3FE7-46CA-9142-8DBABF181C2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195AFA-7DE7-4BBC-AE6C-B5FAE8A371C2}"/>
              </a:ext>
            </a:extLst>
          </p:cNvPr>
          <p:cNvSpPr>
            <a:spLocks noGrp="1"/>
          </p:cNvSpPr>
          <p:nvPr>
            <p:ph type="title" hasCustomPrompt="1"/>
          </p:nvPr>
        </p:nvSpPr>
        <p:spPr>
          <a:xfrm>
            <a:off x="928800" y="724195"/>
            <a:ext cx="10515600" cy="1325563"/>
          </a:xfrm>
        </p:spPr>
        <p:txBody>
          <a:bodyPr/>
          <a:lstStyle>
            <a:lvl1pPr>
              <a:defRPr/>
            </a:lvl1pPr>
          </a:lstStyle>
          <a:p>
            <a:r>
              <a:rPr lang="en-US" dirty="0"/>
              <a:t>TWO CONTENT</a:t>
            </a:r>
            <a:br>
              <a:rPr lang="en-US" dirty="0"/>
            </a:br>
            <a:r>
              <a:rPr lang="en-US" dirty="0"/>
              <a:t>SLIDE</a:t>
            </a:r>
          </a:p>
        </p:txBody>
      </p:sp>
      <p:sp>
        <p:nvSpPr>
          <p:cNvPr id="3" name="Text Placeholder 2">
            <a:extLst>
              <a:ext uri="{FF2B5EF4-FFF2-40B4-BE49-F238E27FC236}">
                <a16:creationId xmlns:a16="http://schemas.microsoft.com/office/drawing/2014/main" id="{A98AFDAC-3A23-4F5B-B2BE-CDF8D1AFCF86}"/>
              </a:ext>
            </a:extLst>
          </p:cNvPr>
          <p:cNvSpPr>
            <a:spLocks noGrp="1"/>
          </p:cNvSpPr>
          <p:nvPr>
            <p:ph type="body" idx="1"/>
          </p:nvPr>
        </p:nvSpPr>
        <p:spPr>
          <a:xfrm>
            <a:off x="928800" y="227200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EBA65450-4B24-4A6B-9987-1F3CF67B414D}"/>
              </a:ext>
            </a:extLst>
          </p:cNvPr>
          <p:cNvSpPr>
            <a:spLocks noGrp="1"/>
          </p:cNvSpPr>
          <p:nvPr>
            <p:ph type="body" sz="quarter" idx="3"/>
          </p:nvPr>
        </p:nvSpPr>
        <p:spPr>
          <a:xfrm>
            <a:off x="6284744" y="2272009"/>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a:extLst>
              <a:ext uri="{FF2B5EF4-FFF2-40B4-BE49-F238E27FC236}">
                <a16:creationId xmlns:a16="http://schemas.microsoft.com/office/drawing/2014/main" id="{753D5824-9ACF-4E5F-AC80-9ACD7B67FFDE}"/>
              </a:ext>
            </a:extLst>
          </p:cNvPr>
          <p:cNvSpPr>
            <a:spLocks noGrp="1"/>
          </p:cNvSpPr>
          <p:nvPr>
            <p:ph type="dt" sz="half" idx="10"/>
          </p:nvPr>
        </p:nvSpPr>
        <p:spPr/>
        <p:txBody>
          <a:bodyPr/>
          <a:lstStyle/>
          <a:p>
            <a:fld id="{76871A2B-ADE3-40A2-A02A-09FC8B80F731}" type="datetime1">
              <a:rPr lang="en-US" smtClean="0"/>
              <a:t>12/5/2022</a:t>
            </a:fld>
            <a:endParaRPr lang="en-US" dirty="0"/>
          </a:p>
        </p:txBody>
      </p:sp>
      <p:sp>
        <p:nvSpPr>
          <p:cNvPr id="8" name="Footer Placeholder 7">
            <a:extLst>
              <a:ext uri="{FF2B5EF4-FFF2-40B4-BE49-F238E27FC236}">
                <a16:creationId xmlns:a16="http://schemas.microsoft.com/office/drawing/2014/main" id="{02F28EAD-9FFC-4EDD-96C6-CDAF179BAF01}"/>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96D156D5-5DCA-446B-8C31-2251F7ECE67C}"/>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454CE474-0060-44FE-B47E-DA6AF06C369C}"/>
              </a:ext>
            </a:extLst>
          </p:cNvPr>
          <p:cNvSpPr/>
          <p:nvPr userDrawn="1"/>
        </p:nvSpPr>
        <p:spPr>
          <a:xfrm>
            <a:off x="687288" y="255684"/>
            <a:ext cx="72000" cy="15731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5" name="Straight Connector 14">
            <a:extLst>
              <a:ext uri="{FF2B5EF4-FFF2-40B4-BE49-F238E27FC236}">
                <a16:creationId xmlns:a16="http://schemas.microsoft.com/office/drawing/2014/main" id="{0DEED813-3D7D-4166-A729-7E883823CD5E}"/>
              </a:ext>
            </a:extLst>
          </p:cNvPr>
          <p:cNvCxnSpPr/>
          <p:nvPr userDrawn="1"/>
        </p:nvCxnSpPr>
        <p:spPr>
          <a:xfrm>
            <a:off x="1068863"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1CC230C-5438-4284-8FAA-05E533A44A5C}"/>
              </a:ext>
            </a:extLst>
          </p:cNvPr>
          <p:cNvCxnSpPr/>
          <p:nvPr userDrawn="1"/>
        </p:nvCxnSpPr>
        <p:spPr>
          <a:xfrm>
            <a:off x="641224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28791ED-1F60-48B9-B73C-7835714E670D}"/>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1" name="Text Placeholder 15">
            <a:extLst>
              <a:ext uri="{FF2B5EF4-FFF2-40B4-BE49-F238E27FC236}">
                <a16:creationId xmlns:a16="http://schemas.microsoft.com/office/drawing/2014/main" id="{F968FAF7-548C-4383-BE8C-5A194EC21F17}"/>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3" name="Straight Connector 22">
            <a:extLst>
              <a:ext uri="{FF2B5EF4-FFF2-40B4-BE49-F238E27FC236}">
                <a16:creationId xmlns:a16="http://schemas.microsoft.com/office/drawing/2014/main" id="{DBEDEE03-9903-44CE-8EB8-22B19F5E8DD7}"/>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FE8DF3E-FD5B-4215-B847-DFFB761C21A4}"/>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Content Placeholder 3">
            <a:extLst>
              <a:ext uri="{FF2B5EF4-FFF2-40B4-BE49-F238E27FC236}">
                <a16:creationId xmlns:a16="http://schemas.microsoft.com/office/drawing/2014/main" id="{C2B73E5D-AD65-4FEE-89DE-2E2643A3456B}"/>
              </a:ext>
            </a:extLst>
          </p:cNvPr>
          <p:cNvSpPr>
            <a:spLocks noGrp="1"/>
          </p:cNvSpPr>
          <p:nvPr>
            <p:ph sz="half" idx="2"/>
          </p:nvPr>
        </p:nvSpPr>
        <p:spPr>
          <a:xfrm>
            <a:off x="928800"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5" name="Content Placeholder 3">
            <a:extLst>
              <a:ext uri="{FF2B5EF4-FFF2-40B4-BE49-F238E27FC236}">
                <a16:creationId xmlns:a16="http://schemas.microsoft.com/office/drawing/2014/main" id="{E10D0906-57D4-410E-823B-3BAD416949E1}"/>
              </a:ext>
            </a:extLst>
          </p:cNvPr>
          <p:cNvSpPr>
            <a:spLocks noGrp="1"/>
          </p:cNvSpPr>
          <p:nvPr>
            <p:ph sz="half" idx="15"/>
          </p:nvPr>
        </p:nvSpPr>
        <p:spPr>
          <a:xfrm>
            <a:off x="6310145" y="3386142"/>
            <a:ext cx="5157787"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12973930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85B3913D-DE21-4303-8F9D-A21ACDBC3B69}"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6" name="Content Placeholder 3">
            <a:extLst>
              <a:ext uri="{FF2B5EF4-FFF2-40B4-BE49-F238E27FC236}">
                <a16:creationId xmlns:a16="http://schemas.microsoft.com/office/drawing/2014/main" id="{757A12BA-9C40-44B2-BB42-FE7A1F89A090}"/>
              </a:ext>
            </a:extLst>
          </p:cNvPr>
          <p:cNvSpPr>
            <a:spLocks noGrp="1"/>
          </p:cNvSpPr>
          <p:nvPr>
            <p:ph sz="half" idx="15"/>
          </p:nvPr>
        </p:nvSpPr>
        <p:spPr>
          <a:xfrm>
            <a:off x="1527519" y="3386142"/>
            <a:ext cx="4783074"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7" name="Content Placeholder 3">
            <a:extLst>
              <a:ext uri="{FF2B5EF4-FFF2-40B4-BE49-F238E27FC236}">
                <a16:creationId xmlns:a16="http://schemas.microsoft.com/office/drawing/2014/main" id="{16A390F6-1520-488F-97A9-78F0B2119006}"/>
              </a:ext>
            </a:extLst>
          </p:cNvPr>
          <p:cNvSpPr>
            <a:spLocks noGrp="1"/>
          </p:cNvSpPr>
          <p:nvPr>
            <p:ph sz="half" idx="16"/>
          </p:nvPr>
        </p:nvSpPr>
        <p:spPr>
          <a:xfrm>
            <a:off x="6911271" y="3386142"/>
            <a:ext cx="4783075"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3590267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TWO CONTENT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3C51E45D-B5D1-4EF4-9967-78E83BC898CC}"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227200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8" name="Content Placeholder 3">
            <a:extLst>
              <a:ext uri="{FF2B5EF4-FFF2-40B4-BE49-F238E27FC236}">
                <a16:creationId xmlns:a16="http://schemas.microsoft.com/office/drawing/2014/main" id="{80E9747C-D5E4-4606-9D3D-103BF578726B}"/>
              </a:ext>
            </a:extLst>
          </p:cNvPr>
          <p:cNvSpPr>
            <a:spLocks noGrp="1"/>
          </p:cNvSpPr>
          <p:nvPr>
            <p:ph sz="half" idx="17"/>
          </p:nvPr>
        </p:nvSpPr>
        <p:spPr>
          <a:xfrm>
            <a:off x="1527519" y="3386142"/>
            <a:ext cx="4559068" cy="2773258"/>
          </a:xfrm>
        </p:spPr>
        <p:txBody>
          <a:bodyPr>
            <a:normAutofit/>
          </a:bodyPr>
          <a:lstStyle>
            <a:lvl1pPr marL="180000" indent="-180000" algn="l" defTabSz="914400" rtl="0" eaLnBrk="1" latinLnBrk="0" hangingPunct="1">
              <a:lnSpc>
                <a:spcPct val="100000"/>
              </a:lnSpc>
              <a:spcBef>
                <a:spcPts val="600"/>
              </a:spcBef>
              <a:buClr>
                <a:schemeClr val="bg2"/>
              </a:buClr>
              <a:buFont typeface="Arial" panose="020B0604020202020204" pitchFamily="34" charset="0"/>
              <a:buChar char="•"/>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9" name="Content Placeholder 3">
            <a:extLst>
              <a:ext uri="{FF2B5EF4-FFF2-40B4-BE49-F238E27FC236}">
                <a16:creationId xmlns:a16="http://schemas.microsoft.com/office/drawing/2014/main" id="{C45F91F2-CC9B-43AA-A5DF-A0BCEB342754}"/>
              </a:ext>
            </a:extLst>
          </p:cNvPr>
          <p:cNvSpPr>
            <a:spLocks noGrp="1"/>
          </p:cNvSpPr>
          <p:nvPr>
            <p:ph sz="half" idx="18"/>
          </p:nvPr>
        </p:nvSpPr>
        <p:spPr>
          <a:xfrm>
            <a:off x="6911271" y="3386142"/>
            <a:ext cx="4783069" cy="2773258"/>
          </a:xfrm>
        </p:spPr>
        <p:txBody>
          <a:bodyPr>
            <a:normAutofit/>
          </a:bodyPr>
          <a:lstStyle>
            <a:lvl1pPr marL="180000" indent="-180000" algn="l" defTabSz="914400" rtl="0" eaLnBrk="1" latinLnBrk="0" hangingPunct="1">
              <a:lnSpc>
                <a:spcPct val="100000"/>
              </a:lnSpc>
              <a:spcBef>
                <a:spcPts val="600"/>
              </a:spcBef>
              <a:buClr>
                <a:schemeClr val="tx2"/>
              </a:buClr>
              <a:buFont typeface="Arial" panose="020B0604020202020204" pitchFamily="34" charset="0"/>
              <a:buChar char="•"/>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Tree>
    <p:extLst>
      <p:ext uri="{BB962C8B-B14F-4D97-AF65-F5344CB8AC3E}">
        <p14:creationId xmlns:p14="http://schemas.microsoft.com/office/powerpoint/2010/main" val="6117924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Picture and Title">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7FDF157-A493-4A5F-9B08-356A30F203CD}"/>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C5BAB17F-C031-4630-8FA3-EE6012C20DEF}" type="datetime1">
              <a:rPr lang="en-US" smtClean="0"/>
              <a:t>12/5/2022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Tree>
    <p:extLst>
      <p:ext uri="{BB962C8B-B14F-4D97-AF65-F5344CB8AC3E}">
        <p14:creationId xmlns:p14="http://schemas.microsoft.com/office/powerpoint/2010/main" val="28043271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D0DB8CD8-F2C6-48F5-8A73-E5FB643BC475}"/>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gradFill>
                  <a:gsLst>
                    <a:gs pos="0">
                      <a:schemeClr val="bg2"/>
                    </a:gs>
                    <a:gs pos="100000">
                      <a:schemeClr val="accent1"/>
                    </a:gs>
                  </a:gsLst>
                  <a:lin ang="0" scaled="1"/>
                </a:gradFill>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5406CC0F-AE50-44ED-8007-5467636E4C42}" type="datetime1">
              <a:rPr lang="en-US" smtClean="0"/>
              <a:t>12/5/2022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1" name="Straight Connector 10">
            <a:extLst>
              <a:ext uri="{FF2B5EF4-FFF2-40B4-BE49-F238E27FC236}">
                <a16:creationId xmlns:a16="http://schemas.microsoft.com/office/drawing/2014/main" id="{2891E214-8AE6-4CA6-B994-7A8BDD0B394C}"/>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C95F487E-1B8C-4FBA-95B3-043C11DA1E65}"/>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AB912DCD-5EAD-419F-BF95-02B45172EDB0}"/>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0" y="1659525"/>
            <a:ext cx="12192000" cy="3872910"/>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E25C7F29-6151-4F91-80D1-C96C51C06795}"/>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0341077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Picture and Titl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50F2065-1E46-45F4-8B82-40AFF3B380E4}"/>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B0ED56-F1B1-4DBE-9DF3-13C23A2BEF6D}"/>
              </a:ext>
            </a:extLst>
          </p:cNvPr>
          <p:cNvSpPr>
            <a:spLocks noGrp="1"/>
          </p:cNvSpPr>
          <p:nvPr>
            <p:ph type="title" hasCustomPrompt="1"/>
          </p:nvPr>
        </p:nvSpPr>
        <p:spPr>
          <a:xfrm>
            <a:off x="928800" y="472822"/>
            <a:ext cx="10515600" cy="1325563"/>
          </a:xfrm>
        </p:spPr>
        <p:txBody>
          <a:bodyPr/>
          <a:lstStyle>
            <a:lvl1pPr>
              <a:defRPr/>
            </a:lvl1pPr>
          </a:lstStyle>
          <a:p>
            <a:r>
              <a:rPr lang="en-US" dirty="0"/>
              <a:t>PICTURE SLIDE</a:t>
            </a:r>
          </a:p>
        </p:txBody>
      </p:sp>
      <p:sp>
        <p:nvSpPr>
          <p:cNvPr id="5" name="Date Placeholder 4">
            <a:extLst>
              <a:ext uri="{FF2B5EF4-FFF2-40B4-BE49-F238E27FC236}">
                <a16:creationId xmlns:a16="http://schemas.microsoft.com/office/drawing/2014/main" id="{E5D93C86-ABD2-4554-A6DC-88EB255699E1}"/>
              </a:ext>
            </a:extLst>
          </p:cNvPr>
          <p:cNvSpPr>
            <a:spLocks noGrp="1"/>
          </p:cNvSpPr>
          <p:nvPr>
            <p:ph type="dt" sz="half" idx="10"/>
          </p:nvPr>
        </p:nvSpPr>
        <p:spPr/>
        <p:txBody>
          <a:bodyPr/>
          <a:lstStyle/>
          <a:p>
            <a:fld id="{8F5BCE4A-56A6-49EC-A673-D7F2D2D770DB}" type="datetime1">
              <a:rPr lang="en-US" smtClean="0"/>
              <a:t>12/5/2022</a:t>
            </a:fld>
            <a:endParaRPr lang="en-US" dirty="0"/>
          </a:p>
        </p:txBody>
      </p:sp>
      <p:sp>
        <p:nvSpPr>
          <p:cNvPr id="6" name="Footer Placeholder 5">
            <a:extLst>
              <a:ext uri="{FF2B5EF4-FFF2-40B4-BE49-F238E27FC236}">
                <a16:creationId xmlns:a16="http://schemas.microsoft.com/office/drawing/2014/main" id="{54E45015-FD92-48FC-8C28-ACCBC8BAB980}"/>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1AC07E4C-515F-4DA3-9B83-5C6CE5B980C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BD1F59C3-73BF-4D90-B580-4014C2B27C2C}"/>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E570BBF0-DF30-4898-89DD-8E929C0AD0B3}"/>
              </a:ext>
            </a:extLst>
          </p:cNvPr>
          <p:cNvSpPr>
            <a:spLocks noGrp="1"/>
          </p:cNvSpPr>
          <p:nvPr>
            <p:ph type="pic" sz="quarter" idx="15"/>
          </p:nvPr>
        </p:nvSpPr>
        <p:spPr>
          <a:xfrm>
            <a:off x="246000" y="1659525"/>
            <a:ext cx="11700000" cy="4517136"/>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2A58BD2B-1B9B-49E6-8C1A-77F7A60420D7}"/>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7" name="Text Placeholder 15">
            <a:extLst>
              <a:ext uri="{FF2B5EF4-FFF2-40B4-BE49-F238E27FC236}">
                <a16:creationId xmlns:a16="http://schemas.microsoft.com/office/drawing/2014/main" id="{A17DA84B-7C7B-413F-9A4E-88B7975E1CBB}"/>
              </a:ext>
            </a:extLst>
          </p:cNvPr>
          <p:cNvSpPr>
            <a:spLocks noGrp="1"/>
          </p:cNvSpPr>
          <p:nvPr>
            <p:ph type="body" sz="quarter" idx="14"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453C73EB-9DF5-425B-B9EA-BADEC346708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0991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3_Picture and Titl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Picture Placeholder 19">
            <a:extLst>
              <a:ext uri="{FF2B5EF4-FFF2-40B4-BE49-F238E27FC236}">
                <a16:creationId xmlns:a16="http://schemas.microsoft.com/office/drawing/2014/main" id="{90DA0444-D1E1-48F5-9158-243679F7B638}"/>
              </a:ext>
            </a:extLst>
          </p:cNvPr>
          <p:cNvSpPr>
            <a:spLocks noGrp="1"/>
          </p:cNvSpPr>
          <p:nvPr>
            <p:ph type="pic" sz="quarter" idx="15"/>
          </p:nvPr>
        </p:nvSpPr>
        <p:spPr>
          <a:xfrm>
            <a:off x="0" y="2167439"/>
            <a:ext cx="12192000" cy="4009222"/>
          </a:xfrm>
          <a:solidFill>
            <a:schemeClr val="bg1">
              <a:alpha val="50000"/>
            </a:schemeClr>
          </a:solidFill>
        </p:spPr>
        <p:txBody>
          <a:bodyPr anchor="ctr" anchorCtr="0">
            <a:normAutofit/>
          </a:bodyPr>
          <a:lstStyle>
            <a:lvl1pPr marL="0" indent="0" algn="ctr">
              <a:buNone/>
              <a:defRPr sz="1500"/>
            </a:lvl1pPr>
          </a:lstStyle>
          <a:p>
            <a:r>
              <a:rPr lang="en-US"/>
              <a:t>Click icon to add picture</a:t>
            </a:r>
            <a:endParaRPr lang="en-US" dirty="0"/>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F6EF2B0D-49A2-441C-B800-8DA3FF9758CE}"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9139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5_Picture and Title">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a:t>Click icon to add picture</a:t>
            </a:r>
            <a:endParaRPr lang="en-US" dirty="0"/>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7" y="4435638"/>
            <a:ext cx="8807116" cy="1571359"/>
          </a:xfrm>
        </p:spPr>
        <p:txBody>
          <a:bodyPr anchor="b">
            <a:normAutofit/>
          </a:bodyPr>
          <a:lstStyle>
            <a:lvl1pPr algn="l">
              <a:defRPr sz="4000" b="1">
                <a:solidFill>
                  <a:schemeClr val="bg1"/>
                </a:solidFill>
              </a:defRPr>
            </a:lvl1pPr>
          </a:lstStyle>
          <a:p>
            <a:r>
              <a:rPr lang="en-US" dirty="0"/>
              <a:t>PICTURE</a:t>
            </a:r>
            <a:br>
              <a:rPr lang="en-US" dirty="0"/>
            </a:br>
            <a:r>
              <a:rPr lang="en-US" dirty="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2F5D5FDB-2FE7-44AD-B9BD-8BEF95F41952}"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2" name="Straight Connector 11">
            <a:extLst>
              <a:ext uri="{FF2B5EF4-FFF2-40B4-BE49-F238E27FC236}">
                <a16:creationId xmlns:a16="http://schemas.microsoft.com/office/drawing/2014/main" id="{E2311598-88E6-4CCA-AFD4-E5D87D3AAF1D}"/>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66897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29B2A5FC-034D-4F4C-833F-A3DDC66E3E6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9753FB07-8F96-4A12-BC7E-21F8E0954886}" type="datetime1">
              <a:rPr lang="en-US" smtClean="0"/>
              <a:t>12/5/2022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174094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A48C424-A3E8-45D9-A344-780A64F65F99}"/>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gradFill>
                  <a:gsLst>
                    <a:gs pos="0">
                      <a:schemeClr val="bg2"/>
                    </a:gs>
                    <a:gs pos="100000">
                      <a:schemeClr val="accent1"/>
                    </a:gs>
                  </a:gsLst>
                  <a:lin ang="0" scaled="1"/>
                </a:gradFill>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C8790E14-8D81-41DD-8E4A-1160D6D337E4}" type="datetime1">
              <a:rPr lang="en-US" smtClean="0"/>
              <a:t>12/5/2022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9" y="0"/>
            <a:ext cx="72000" cy="128930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017154"/>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2931545"/>
          </a:xfrm>
        </p:spPr>
        <p:txBody>
          <a:bodyPr>
            <a:normAutofit/>
          </a:bodyPr>
          <a:lstStyle>
            <a:lvl1pPr>
              <a:defRPr lang="en-US" sz="1600" i="0" kern="1200" dirty="0" smtClean="0">
                <a:solidFill>
                  <a:schemeClr val="tx1">
                    <a:lumMod val="75000"/>
                    <a:lumOff val="25000"/>
                  </a:schemeClr>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E7B492-C944-422B-9779-A95207B000CF}"/>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7A18CA1-13F1-4B77-BA9C-71FAF3AEE43C}"/>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7" name="Straight Connector 16">
            <a:extLst>
              <a:ext uri="{FF2B5EF4-FFF2-40B4-BE49-F238E27FC236}">
                <a16:creationId xmlns:a16="http://schemas.microsoft.com/office/drawing/2014/main" id="{166915A3-52A7-4C8C-B8EC-41071CB1A90B}"/>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48B84D4-EC6A-481E-87B5-0AA6E59A5C12}"/>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756118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ontent with Caption">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10540321-6794-45E5-A403-F840A499D67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FA226BC7-E49E-4871-8B90-93766E659C8E}"/>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27" name="Text Placeholder 15">
            <a:extLst>
              <a:ext uri="{FF2B5EF4-FFF2-40B4-BE49-F238E27FC236}">
                <a16:creationId xmlns:a16="http://schemas.microsoft.com/office/drawing/2014/main" id="{7FD1F1BF-3901-435E-A225-44921D7097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9" name="Straight Connector 28">
            <a:extLst>
              <a:ext uri="{FF2B5EF4-FFF2-40B4-BE49-F238E27FC236}">
                <a16:creationId xmlns:a16="http://schemas.microsoft.com/office/drawing/2014/main" id="{3A349A95-A047-4A05-83FB-F32C38181430}"/>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A2C5870-C68D-4A7D-82BB-410BAD394DF1}"/>
              </a:ext>
            </a:extLst>
          </p:cNvPr>
          <p:cNvSpPr>
            <a:spLocks noGrp="1"/>
          </p:cNvSpPr>
          <p:nvPr>
            <p:ph type="title" hasCustomPrompt="1"/>
          </p:nvPr>
        </p:nvSpPr>
        <p:spPr>
          <a:xfrm>
            <a:off x="928800" y="470055"/>
            <a:ext cx="10515600" cy="1325563"/>
          </a:xfrm>
        </p:spPr>
        <p:txBody>
          <a:bodyPr/>
          <a:lstStyle>
            <a:lvl1pPr>
              <a:defRPr/>
            </a:lvl1pPr>
          </a:lstStyle>
          <a:p>
            <a:r>
              <a:rPr lang="en-US" dirty="0"/>
              <a:t>CHART SLIDE</a:t>
            </a:r>
          </a:p>
        </p:txBody>
      </p:sp>
      <p:sp>
        <p:nvSpPr>
          <p:cNvPr id="3" name="Date Placeholder 2">
            <a:extLst>
              <a:ext uri="{FF2B5EF4-FFF2-40B4-BE49-F238E27FC236}">
                <a16:creationId xmlns:a16="http://schemas.microsoft.com/office/drawing/2014/main" id="{6236F3ED-82D9-4642-A435-86170B8919AF}"/>
              </a:ext>
            </a:extLst>
          </p:cNvPr>
          <p:cNvSpPr>
            <a:spLocks noGrp="1"/>
          </p:cNvSpPr>
          <p:nvPr>
            <p:ph type="dt" sz="half" idx="10"/>
          </p:nvPr>
        </p:nvSpPr>
        <p:spPr/>
        <p:txBody>
          <a:bodyPr/>
          <a:lstStyle/>
          <a:p>
            <a:fld id="{2F825738-C96E-44D6-94FE-78EC73B11312}" type="datetime1">
              <a:rPr lang="en-US" smtClean="0"/>
              <a:t>12/5/2022</a:t>
            </a:fld>
            <a:endParaRPr lang="en-US" dirty="0"/>
          </a:p>
        </p:txBody>
      </p:sp>
      <p:sp>
        <p:nvSpPr>
          <p:cNvPr id="4" name="Footer Placeholder 3">
            <a:extLst>
              <a:ext uri="{FF2B5EF4-FFF2-40B4-BE49-F238E27FC236}">
                <a16:creationId xmlns:a16="http://schemas.microsoft.com/office/drawing/2014/main" id="{B172C020-7618-45BB-AF25-CD2F3A57D922}"/>
              </a:ext>
            </a:extLst>
          </p:cNvPr>
          <p:cNvSpPr>
            <a:spLocks noGrp="1"/>
          </p:cNvSpPr>
          <p:nvPr>
            <p:ph type="ftr" sz="quarter" idx="11"/>
          </p:nvPr>
        </p:nvSpPr>
        <p:spPr/>
        <p:txBody>
          <a:bodyPr/>
          <a:lstStyle/>
          <a:p>
            <a:r>
              <a:rPr lang="en-US" dirty="0"/>
              <a:t>Presentation Title</a:t>
            </a:r>
          </a:p>
        </p:txBody>
      </p:sp>
      <p:sp>
        <p:nvSpPr>
          <p:cNvPr id="5" name="Slide Number Placeholder 4">
            <a:extLst>
              <a:ext uri="{FF2B5EF4-FFF2-40B4-BE49-F238E27FC236}">
                <a16:creationId xmlns:a16="http://schemas.microsoft.com/office/drawing/2014/main" id="{AFAFB5F8-C1DD-4F45-9C62-6669B34800E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8" name="Rectangle 7">
            <a:extLst>
              <a:ext uri="{FF2B5EF4-FFF2-40B4-BE49-F238E27FC236}">
                <a16:creationId xmlns:a16="http://schemas.microsoft.com/office/drawing/2014/main" id="{6D28A3A2-B6A3-4735-BBC9-E721BA710C9B}"/>
              </a:ext>
            </a:extLst>
          </p:cNvPr>
          <p:cNvSpPr/>
          <p:nvPr userDrawn="1"/>
        </p:nvSpPr>
        <p:spPr>
          <a:xfrm>
            <a:off x="687288" y="255842"/>
            <a:ext cx="72000" cy="10334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2">
            <a:extLst>
              <a:ext uri="{FF2B5EF4-FFF2-40B4-BE49-F238E27FC236}">
                <a16:creationId xmlns:a16="http://schemas.microsoft.com/office/drawing/2014/main" id="{BADDF5A7-229B-4731-9A6F-9DE095F66600}"/>
              </a:ext>
            </a:extLst>
          </p:cNvPr>
          <p:cNvSpPr>
            <a:spLocks noGrp="1"/>
          </p:cNvSpPr>
          <p:nvPr>
            <p:ph type="body" idx="1"/>
          </p:nvPr>
        </p:nvSpPr>
        <p:spPr>
          <a:xfrm>
            <a:off x="928800" y="2316979"/>
            <a:ext cx="5157787"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3">
            <a:extLst>
              <a:ext uri="{FF2B5EF4-FFF2-40B4-BE49-F238E27FC236}">
                <a16:creationId xmlns:a16="http://schemas.microsoft.com/office/drawing/2014/main" id="{131A72C0-870A-4F64-AE16-6B1FA2C61A94}"/>
              </a:ext>
            </a:extLst>
          </p:cNvPr>
          <p:cNvSpPr>
            <a:spLocks noGrp="1"/>
          </p:cNvSpPr>
          <p:nvPr>
            <p:ph sz="half" idx="2"/>
          </p:nvPr>
        </p:nvSpPr>
        <p:spPr>
          <a:xfrm>
            <a:off x="928800" y="3431112"/>
            <a:ext cx="5157787"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11" name="Text Placeholder 4">
            <a:extLst>
              <a:ext uri="{FF2B5EF4-FFF2-40B4-BE49-F238E27FC236}">
                <a16:creationId xmlns:a16="http://schemas.microsoft.com/office/drawing/2014/main" id="{9962AFC0-1C35-4CF7-B15A-469738360002}"/>
              </a:ext>
            </a:extLst>
          </p:cNvPr>
          <p:cNvSpPr>
            <a:spLocks noGrp="1"/>
          </p:cNvSpPr>
          <p:nvPr>
            <p:ph type="body" sz="quarter" idx="3"/>
          </p:nvPr>
        </p:nvSpPr>
        <p:spPr>
          <a:xfrm>
            <a:off x="6224784" y="1402584"/>
            <a:ext cx="5183188"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5">
            <a:extLst>
              <a:ext uri="{FF2B5EF4-FFF2-40B4-BE49-F238E27FC236}">
                <a16:creationId xmlns:a16="http://schemas.microsoft.com/office/drawing/2014/main" id="{2A1EF39B-44B4-41E9-B813-11A664255B46}"/>
              </a:ext>
            </a:extLst>
          </p:cNvPr>
          <p:cNvSpPr>
            <a:spLocks noGrp="1"/>
          </p:cNvSpPr>
          <p:nvPr>
            <p:ph sz="quarter" idx="4"/>
          </p:nvPr>
        </p:nvSpPr>
        <p:spPr>
          <a:xfrm>
            <a:off x="6224784" y="2516716"/>
            <a:ext cx="5183188" cy="3687653"/>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13" name="Straight Connector 12">
            <a:extLst>
              <a:ext uri="{FF2B5EF4-FFF2-40B4-BE49-F238E27FC236}">
                <a16:creationId xmlns:a16="http://schemas.microsoft.com/office/drawing/2014/main" id="{0E13CA67-E267-486C-8B01-B07C27F7D30A}"/>
              </a:ext>
            </a:extLst>
          </p:cNvPr>
          <p:cNvCxnSpPr/>
          <p:nvPr userDrawn="1"/>
        </p:nvCxnSpPr>
        <p:spPr>
          <a:xfrm>
            <a:off x="1068863" y="327193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551A0EC-216D-492E-A209-7CD61B5343CC}"/>
              </a:ext>
            </a:extLst>
          </p:cNvPr>
          <p:cNvCxnSpPr/>
          <p:nvPr userDrawn="1"/>
        </p:nvCxnSpPr>
        <p:spPr>
          <a:xfrm>
            <a:off x="6352281" y="2357538"/>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5DF95BF2-B52F-4059-BC20-4B61F5F92FC3}"/>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9852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3_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CC8FE21-4B79-46A0-A2D5-AA64AFC61971}"/>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8" y="2272009"/>
            <a:ext cx="4759643" cy="823912"/>
          </a:xfrm>
        </p:spPr>
        <p:txBody>
          <a:bodyPr anchor="b"/>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5989398F-A7F5-4300-AD8D-F2211496F365}"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8" y="3386142"/>
            <a:ext cx="4759643"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bg1"/>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006709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_Content with Caption">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0CD2376-834B-4EE0-BA14-A9AEA2135615}"/>
              </a:ext>
            </a:extLst>
          </p:cNvPr>
          <p:cNvSpPr/>
          <p:nvPr userDrawn="1"/>
        </p:nvSpPr>
        <p:spPr>
          <a:xfrm>
            <a:off x="6096000" y="0"/>
            <a:ext cx="6096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 Placeholder 2">
            <a:extLst>
              <a:ext uri="{FF2B5EF4-FFF2-40B4-BE49-F238E27FC236}">
                <a16:creationId xmlns:a16="http://schemas.microsoft.com/office/drawing/2014/main" id="{4D589D6B-831D-4563-A99C-EBE2564083ED}"/>
              </a:ext>
            </a:extLst>
          </p:cNvPr>
          <p:cNvSpPr>
            <a:spLocks noGrp="1"/>
          </p:cNvSpPr>
          <p:nvPr>
            <p:ph type="body" idx="1"/>
          </p:nvPr>
        </p:nvSpPr>
        <p:spPr>
          <a:xfrm>
            <a:off x="1555329" y="2272009"/>
            <a:ext cx="4540672" cy="823912"/>
          </a:xfrm>
        </p:spPr>
        <p:txBody>
          <a:bodyPr anchor="b"/>
          <a:lstStyle>
            <a:lvl1pPr marL="0" indent="0">
              <a:buNone/>
              <a:defRPr lang="en-US" sz="2500" b="1" i="0" kern="1200" dirty="0" smtClean="0">
                <a:solidFill>
                  <a:schemeClr val="bg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a:extLst>
              <a:ext uri="{FF2B5EF4-FFF2-40B4-BE49-F238E27FC236}">
                <a16:creationId xmlns:a16="http://schemas.microsoft.com/office/drawing/2014/main" id="{AF248368-1908-4FA2-8871-C97A5210E96D}"/>
              </a:ext>
            </a:extLst>
          </p:cNvPr>
          <p:cNvSpPr>
            <a:spLocks noGrp="1"/>
          </p:cNvSpPr>
          <p:nvPr>
            <p:ph type="title" hasCustomPrompt="1"/>
          </p:nvPr>
        </p:nvSpPr>
        <p:spPr>
          <a:xfrm>
            <a:off x="1527519" y="630859"/>
            <a:ext cx="4143555" cy="1536580"/>
          </a:xfrm>
        </p:spPr>
        <p:txBody>
          <a:bodyPr/>
          <a:lstStyle>
            <a:lvl1pPr>
              <a:defRPr>
                <a:gradFill>
                  <a:gsLst>
                    <a:gs pos="0">
                      <a:schemeClr val="bg2"/>
                    </a:gs>
                    <a:gs pos="100000">
                      <a:schemeClr val="accent1"/>
                    </a:gs>
                  </a:gsLst>
                  <a:lin ang="0" scaled="1"/>
                </a:gradFill>
              </a:defRPr>
            </a:lvl1pPr>
          </a:lstStyle>
          <a:p>
            <a:r>
              <a:rPr lang="en-US" dirty="0"/>
              <a:t>CHART</a:t>
            </a:r>
            <a:br>
              <a:rPr lang="en-US" dirty="0"/>
            </a:br>
            <a:r>
              <a:rPr lang="en-US" dirty="0"/>
              <a:t>SLIDE</a:t>
            </a:r>
          </a:p>
        </p:txBody>
      </p:sp>
      <p:sp>
        <p:nvSpPr>
          <p:cNvPr id="4" name="Date Placeholder 3">
            <a:extLst>
              <a:ext uri="{FF2B5EF4-FFF2-40B4-BE49-F238E27FC236}">
                <a16:creationId xmlns:a16="http://schemas.microsoft.com/office/drawing/2014/main" id="{D269E74E-E12F-474D-8520-0AAEE930510D}"/>
              </a:ext>
            </a:extLst>
          </p:cNvPr>
          <p:cNvSpPr>
            <a:spLocks noGrp="1"/>
          </p:cNvSpPr>
          <p:nvPr>
            <p:ph type="dt" sz="half" idx="10"/>
          </p:nvPr>
        </p:nvSpPr>
        <p:spPr/>
        <p:txBody>
          <a:bodyPr/>
          <a:lstStyle/>
          <a:p>
            <a:fld id="{1F1D69A2-DE74-4722-929F-847049DD6A45}" type="datetime1">
              <a:rPr lang="en-US" smtClean="0"/>
              <a:t>12/5/2022</a:t>
            </a:fld>
            <a:endParaRPr lang="en-US" dirty="0"/>
          </a:p>
        </p:txBody>
      </p:sp>
      <p:sp>
        <p:nvSpPr>
          <p:cNvPr id="5" name="Footer Placeholder 4">
            <a:extLst>
              <a:ext uri="{FF2B5EF4-FFF2-40B4-BE49-F238E27FC236}">
                <a16:creationId xmlns:a16="http://schemas.microsoft.com/office/drawing/2014/main" id="{B9568C84-3A49-4E3F-B2E7-4CE5D636B8CB}"/>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A0980AB7-46B3-4911-A879-10A547487050}"/>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56D751D1-0AE0-4B49-A19D-74CA71D2C096}"/>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F83713E2-6BCF-4CEB-A9B2-A0F540060B9B}"/>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557CF87C-3640-450C-B0F1-EAD216661178}"/>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8" name="Straight Connector 17">
            <a:extLst>
              <a:ext uri="{FF2B5EF4-FFF2-40B4-BE49-F238E27FC236}">
                <a16:creationId xmlns:a16="http://schemas.microsoft.com/office/drawing/2014/main" id="{DB2A467A-5EC5-4E43-861E-F15D1E487F6D}"/>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FCDC761-E078-4116-B4FD-B0C88CDEB3DB}"/>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3B530EAF-CF53-49F1-B6C8-C2B60A5F633E}"/>
              </a:ext>
            </a:extLst>
          </p:cNvPr>
          <p:cNvSpPr>
            <a:spLocks noGrp="1"/>
          </p:cNvSpPr>
          <p:nvPr>
            <p:ph sz="half" idx="2"/>
          </p:nvPr>
        </p:nvSpPr>
        <p:spPr>
          <a:xfrm>
            <a:off x="1555329" y="3386142"/>
            <a:ext cx="4540672" cy="2773258"/>
          </a:xfrm>
        </p:spPr>
        <p:txBody>
          <a:bodyPr>
            <a:normAutofit/>
          </a:bodyPr>
          <a:lstStyle>
            <a:lvl1pPr marL="0" indent="0" algn="l" defTabSz="914400" rtl="0" eaLnBrk="1" latinLnBrk="0" hangingPunct="1">
              <a:lnSpc>
                <a:spcPct val="100000"/>
              </a:lnSpc>
              <a:spcBef>
                <a:spcPts val="600"/>
              </a:spcBef>
              <a:buFont typeface="Arial" panose="020B0604020202020204" pitchFamily="34" charset="0"/>
              <a:buNone/>
              <a:defRPr lang="en-US" sz="1600" i="0" kern="1200" dirty="0" smtClean="0">
                <a:solidFill>
                  <a:schemeClr val="tx1">
                    <a:lumMod val="75000"/>
                    <a:lumOff val="25000"/>
                  </a:schemeClr>
                </a:solidFill>
                <a:latin typeface="+mn-lt"/>
                <a:ea typeface="+mn-ea"/>
                <a:cs typeface="+mn-cs"/>
              </a:defRPr>
            </a:lvl1pPr>
            <a:lvl2pPr marL="6858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2pPr>
            <a:lvl3pPr marL="11430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3pPr>
            <a:lvl4pPr marL="1600200" indent="0" algn="l" defTabSz="914400" rtl="0" eaLnBrk="1" latinLnBrk="0" hangingPunct="1">
              <a:lnSpc>
                <a:spcPct val="90000"/>
              </a:lnSpc>
              <a:buFont typeface="Arial" panose="020B0604020202020204" pitchFamily="34" charset="0"/>
              <a:buNone/>
              <a:defRPr lang="en-US" sz="1400" kern="1200" dirty="0" smtClean="0">
                <a:solidFill>
                  <a:schemeClr val="bg1"/>
                </a:solidFill>
                <a:latin typeface="+mn-lt"/>
                <a:ea typeface="+mn-ea"/>
                <a:cs typeface="+mn-cs"/>
              </a:defRPr>
            </a:lvl4pPr>
            <a:lvl5pPr marL="2057400" indent="0" algn="l" defTabSz="914400" rtl="0" eaLnBrk="1" latinLnBrk="0" hangingPunct="1">
              <a:lnSpc>
                <a:spcPct val="90000"/>
              </a:lnSpc>
              <a:buFont typeface="Arial" panose="020B0604020202020204" pitchFamily="34" charset="0"/>
              <a:buNone/>
              <a:defRPr lang="en-US" sz="1400" kern="1200" dirty="0">
                <a:solidFill>
                  <a:schemeClr val="bg1"/>
                </a:solidFill>
                <a:latin typeface="+mn-lt"/>
                <a:ea typeface="+mn-ea"/>
                <a:cs typeface="+mn-cs"/>
              </a:defRPr>
            </a:lvl5pPr>
          </a:lstStyle>
          <a:p>
            <a:pPr lvl="0"/>
            <a:r>
              <a:rPr lang="en-US"/>
              <a:t>Click to edit Master text styles</a:t>
            </a:r>
          </a:p>
        </p:txBody>
      </p:sp>
      <p:sp>
        <p:nvSpPr>
          <p:cNvPr id="20" name="Text Placeholder 4">
            <a:extLst>
              <a:ext uri="{FF2B5EF4-FFF2-40B4-BE49-F238E27FC236}">
                <a16:creationId xmlns:a16="http://schemas.microsoft.com/office/drawing/2014/main" id="{73B77664-6718-4048-AA03-DCFB4D6D880C}"/>
              </a:ext>
            </a:extLst>
          </p:cNvPr>
          <p:cNvSpPr>
            <a:spLocks noGrp="1"/>
          </p:cNvSpPr>
          <p:nvPr>
            <p:ph type="body" sz="quarter" idx="3"/>
          </p:nvPr>
        </p:nvSpPr>
        <p:spPr>
          <a:xfrm>
            <a:off x="6911272" y="1414759"/>
            <a:ext cx="4783083" cy="823912"/>
          </a:xfrm>
        </p:spPr>
        <p:txBody>
          <a:bodyPr anchor="b">
            <a:normAutofit/>
          </a:bodyPr>
          <a:lstStyle>
            <a:lvl1pPr marL="0" indent="0">
              <a:buNone/>
              <a:defRPr lang="en-US" sz="2500" b="1" i="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1" name="Content Placeholder 5">
            <a:extLst>
              <a:ext uri="{FF2B5EF4-FFF2-40B4-BE49-F238E27FC236}">
                <a16:creationId xmlns:a16="http://schemas.microsoft.com/office/drawing/2014/main" id="{17E62B55-2C81-4D0C-82F0-D765EFB74575}"/>
              </a:ext>
            </a:extLst>
          </p:cNvPr>
          <p:cNvSpPr>
            <a:spLocks noGrp="1"/>
          </p:cNvSpPr>
          <p:nvPr>
            <p:ph sz="quarter" idx="4"/>
          </p:nvPr>
        </p:nvSpPr>
        <p:spPr>
          <a:xfrm>
            <a:off x="6911272" y="2528891"/>
            <a:ext cx="4783083" cy="3630507"/>
          </a:xfrm>
        </p:spPr>
        <p:txBody>
          <a:bodyPr>
            <a:normAutofit/>
          </a:bodyPr>
          <a:lstStyle>
            <a:lvl1pPr>
              <a:defRPr lang="en-US" sz="1600" i="0" kern="1200" dirty="0" smtClean="0">
                <a:solidFill>
                  <a:schemeClr val="bg1"/>
                </a:solidFill>
                <a:latin typeface="+mn-lt"/>
                <a:ea typeface="+mn-ea"/>
                <a:cs typeface="+mn-cs"/>
              </a:defRPr>
            </a:lvl1pPr>
            <a:lvl2pPr>
              <a:defRPr/>
            </a:lvl2pPr>
            <a:lvl3pPr>
              <a:defRPr/>
            </a:lvl3pPr>
            <a:lvl4pPr>
              <a:defRPr/>
            </a:lvl4pPr>
            <a:lvl5pPr>
              <a:defRPr/>
            </a:lvl5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cxnSp>
        <p:nvCxnSpPr>
          <p:cNvPr id="22" name="Straight Connector 21">
            <a:extLst>
              <a:ext uri="{FF2B5EF4-FFF2-40B4-BE49-F238E27FC236}">
                <a16:creationId xmlns:a16="http://schemas.microsoft.com/office/drawing/2014/main" id="{D6ECB7AA-A238-4E2E-8A06-0B7C8B62A61D}"/>
              </a:ext>
            </a:extLst>
          </p:cNvPr>
          <p:cNvCxnSpPr>
            <a:cxnSpLocks/>
          </p:cNvCxnSpPr>
          <p:nvPr userDrawn="1"/>
        </p:nvCxnSpPr>
        <p:spPr>
          <a:xfrm>
            <a:off x="1695391" y="3226963"/>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34F3080-CEDC-41FB-BA9C-9C93575A8C71}"/>
              </a:ext>
            </a:extLst>
          </p:cNvPr>
          <p:cNvCxnSpPr>
            <a:cxnSpLocks/>
          </p:cNvCxnSpPr>
          <p:nvPr userDrawn="1"/>
        </p:nvCxnSpPr>
        <p:spPr>
          <a:xfrm>
            <a:off x="7038769" y="2369713"/>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0351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B4FDD192-6800-47D0-90F1-7D91FE57976D}"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8952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ED1F5F9-2E42-493E-906D-AA9F7D5F0880}"/>
              </a:ext>
            </a:extLst>
          </p:cNvPr>
          <p:cNvSpPr/>
          <p:nvPr userDrawn="1"/>
        </p:nvSpPr>
        <p:spPr>
          <a:xfrm>
            <a:off x="0" y="5532437"/>
            <a:ext cx="12192000" cy="1325563"/>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47703"/>
            <a:ext cx="6291150" cy="1328497"/>
          </a:xfrm>
        </p:spPr>
        <p:txBody>
          <a:bodyPr anchor="b">
            <a:noAutofit/>
          </a:bodyPr>
          <a:lstStyle>
            <a:lvl1pPr>
              <a:defRPr sz="4000">
                <a:gradFill>
                  <a:gsLst>
                    <a:gs pos="0">
                      <a:schemeClr val="bg2"/>
                    </a:gs>
                    <a:gs pos="100000">
                      <a:schemeClr val="accent1"/>
                    </a:gs>
                  </a:gsLst>
                  <a:lin ang="0" scaled="1"/>
                </a:gradFill>
              </a:defRPr>
            </a:lvl1pPr>
          </a:lstStyle>
          <a:p>
            <a:r>
              <a:rPr lang="en-US" dirty="0"/>
              <a:t>PICTURE WITH</a:t>
            </a:r>
            <a:br>
              <a:rPr lang="en-US" dirty="0"/>
            </a:br>
            <a:r>
              <a:rPr lang="en-US" dirty="0"/>
              <a:t>CAPTION 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0" y="2950934"/>
            <a:ext cx="12192000" cy="2581498"/>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2216910"/>
            <a:ext cx="6291150" cy="654726"/>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CABEC1E2-BCC4-44B2-A3D7-036C18CBFA1C}"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1723" cy="18132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2102969"/>
            <a:ext cx="630936"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707FDA-D4BE-43FA-91CD-CBA55EB8CA17}"/>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67538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801289E2-E0FB-4100-99AE-FC48AB519EE0}"/>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928800" y="652069"/>
            <a:ext cx="3932237"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255600"/>
            <a:ext cx="5231567" cy="6346800"/>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928800" y="3283710"/>
            <a:ext cx="3932237"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7D989723-4BF4-48A4-B5CD-B482435A8942}"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687289" y="0"/>
            <a:ext cx="72000" cy="28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06886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BF50E9D-E2D8-41FB-816D-829494C06AD8}"/>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Text Placeholder 15">
            <a:extLst>
              <a:ext uri="{FF2B5EF4-FFF2-40B4-BE49-F238E27FC236}">
                <a16:creationId xmlns:a16="http://schemas.microsoft.com/office/drawing/2014/main" id="{0C17ED7B-D5EA-4FB8-8E1B-F04BFE982E63}"/>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20" name="Straight Connector 19">
            <a:extLst>
              <a:ext uri="{FF2B5EF4-FFF2-40B4-BE49-F238E27FC236}">
                <a16:creationId xmlns:a16="http://schemas.microsoft.com/office/drawing/2014/main" id="{4A992C28-7C5F-479C-A649-564EFD0EEABF}"/>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D1F0C21-A9B5-47E2-93F8-6226D37312FC}"/>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043764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FC33DF7-D0A2-49E4-BF1D-6DC097E62DC5}"/>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F872A-3B4F-4F8E-9C76-EEF7A4FEA4D3}"/>
              </a:ext>
            </a:extLst>
          </p:cNvPr>
          <p:cNvSpPr>
            <a:spLocks noGrp="1"/>
          </p:cNvSpPr>
          <p:nvPr>
            <p:ph type="title" hasCustomPrompt="1"/>
          </p:nvPr>
        </p:nvSpPr>
        <p:spPr>
          <a:xfrm>
            <a:off x="1519351" y="652069"/>
            <a:ext cx="3490800" cy="2390931"/>
          </a:xfrm>
        </p:spPr>
        <p:txBody>
          <a:bodyPr anchor="b">
            <a:noAutofit/>
          </a:bodyPr>
          <a:lstStyle>
            <a:lvl1pPr>
              <a:defRPr sz="4000"/>
            </a:lvl1pPr>
          </a:lstStyle>
          <a:p>
            <a:r>
              <a:rPr lang="en-US" dirty="0"/>
              <a:t>PICTURE</a:t>
            </a:r>
            <a:br>
              <a:rPr lang="en-US" dirty="0"/>
            </a:br>
            <a:r>
              <a:rPr lang="en-US" dirty="0"/>
              <a:t>WITH</a:t>
            </a:r>
            <a:br>
              <a:rPr lang="en-US" dirty="0"/>
            </a:br>
            <a:r>
              <a:rPr lang="en-US" dirty="0"/>
              <a:t>CAPTION</a:t>
            </a:r>
            <a:br>
              <a:rPr lang="en-US" dirty="0"/>
            </a:br>
            <a:r>
              <a:rPr lang="en-US" dirty="0"/>
              <a:t>SLIDE</a:t>
            </a:r>
          </a:p>
        </p:txBody>
      </p:sp>
      <p:sp>
        <p:nvSpPr>
          <p:cNvPr id="3" name="Picture Placeholder 2">
            <a:extLst>
              <a:ext uri="{FF2B5EF4-FFF2-40B4-BE49-F238E27FC236}">
                <a16:creationId xmlns:a16="http://schemas.microsoft.com/office/drawing/2014/main" id="{8625F378-E3B6-430E-A0C8-CEF68EC34867}"/>
              </a:ext>
            </a:extLst>
          </p:cNvPr>
          <p:cNvSpPr>
            <a:spLocks noGrp="1"/>
          </p:cNvSpPr>
          <p:nvPr>
            <p:ph type="pic" idx="1"/>
          </p:nvPr>
        </p:nvSpPr>
        <p:spPr>
          <a:xfrm>
            <a:off x="5231566" y="0"/>
            <a:ext cx="5231567" cy="6857999"/>
          </a:xfrm>
          <a:solidFill>
            <a:schemeClr val="bg1">
              <a:alpha val="35000"/>
            </a:schemeClr>
          </a:solidFill>
        </p:spPr>
        <p:txBody>
          <a:bodyPr anchor="ctr" anchorCtr="0">
            <a:normAutofit/>
          </a:bodyPr>
          <a:lstStyle>
            <a:lvl1pPr marL="0" indent="0" algn="ctr">
              <a:buNone/>
              <a:defRPr sz="20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109A766-AE6E-4EE0-BBA9-267550F4669F}"/>
              </a:ext>
            </a:extLst>
          </p:cNvPr>
          <p:cNvSpPr>
            <a:spLocks noGrp="1"/>
          </p:cNvSpPr>
          <p:nvPr>
            <p:ph type="body" sz="half" idx="2"/>
          </p:nvPr>
        </p:nvSpPr>
        <p:spPr>
          <a:xfrm>
            <a:off x="1519351" y="3283710"/>
            <a:ext cx="3490800" cy="2439988"/>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 styles</a:t>
            </a:r>
          </a:p>
        </p:txBody>
      </p:sp>
      <p:sp>
        <p:nvSpPr>
          <p:cNvPr id="5" name="Date Placeholder 4">
            <a:extLst>
              <a:ext uri="{FF2B5EF4-FFF2-40B4-BE49-F238E27FC236}">
                <a16:creationId xmlns:a16="http://schemas.microsoft.com/office/drawing/2014/main" id="{E93FA4ED-DF34-437A-A3DD-C590456AE163}"/>
              </a:ext>
            </a:extLst>
          </p:cNvPr>
          <p:cNvSpPr>
            <a:spLocks noGrp="1"/>
          </p:cNvSpPr>
          <p:nvPr>
            <p:ph type="dt" sz="half" idx="10"/>
          </p:nvPr>
        </p:nvSpPr>
        <p:spPr/>
        <p:txBody>
          <a:bodyPr/>
          <a:lstStyle/>
          <a:p>
            <a:fld id="{934AF4EC-7DDE-4C95-9956-59513BFBB065}" type="datetime1">
              <a:rPr lang="en-US" smtClean="0"/>
              <a:t>12/5/2022</a:t>
            </a:fld>
            <a:endParaRPr lang="en-US" dirty="0"/>
          </a:p>
        </p:txBody>
      </p:sp>
      <p:sp>
        <p:nvSpPr>
          <p:cNvPr id="6" name="Footer Placeholder 5">
            <a:extLst>
              <a:ext uri="{FF2B5EF4-FFF2-40B4-BE49-F238E27FC236}">
                <a16:creationId xmlns:a16="http://schemas.microsoft.com/office/drawing/2014/main" id="{96BE8EAD-D127-4320-BE56-300A2412569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79BD6BD1-5229-4162-9050-A799C112300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41F678A-2BA4-4866-BA2B-804BAFA272E6}"/>
              </a:ext>
            </a:extLst>
          </p:cNvPr>
          <p:cNvSpPr/>
          <p:nvPr userDrawn="1"/>
        </p:nvSpPr>
        <p:spPr>
          <a:xfrm>
            <a:off x="1277838" y="837332"/>
            <a:ext cx="72843" cy="20426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B37F503C-8741-4170-AB97-2F028D895E60}"/>
              </a:ext>
            </a:extLst>
          </p:cNvPr>
          <p:cNvCxnSpPr/>
          <p:nvPr userDrawn="1"/>
        </p:nvCxnSpPr>
        <p:spPr>
          <a:xfrm>
            <a:off x="1659413" y="3169769"/>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A339F42-187E-423E-888A-A223C1B2E02E}"/>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Text Placeholder 15">
            <a:extLst>
              <a:ext uri="{FF2B5EF4-FFF2-40B4-BE49-F238E27FC236}">
                <a16:creationId xmlns:a16="http://schemas.microsoft.com/office/drawing/2014/main" id="{3156C8BB-DCB4-4A6F-9463-81442ECFAE6D}"/>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3" name="Straight Connector 12">
            <a:extLst>
              <a:ext uri="{FF2B5EF4-FFF2-40B4-BE49-F238E27FC236}">
                <a16:creationId xmlns:a16="http://schemas.microsoft.com/office/drawing/2014/main" id="{943ED311-FC15-4C06-8B1C-5C57F3F9A786}"/>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46941A3-2F65-4CFA-8EEF-AB50FBB6660E}"/>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702070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25" name="Picture Placeholder 24">
            <a:extLst>
              <a:ext uri="{FF2B5EF4-FFF2-40B4-BE49-F238E27FC236}">
                <a16:creationId xmlns:a16="http://schemas.microsoft.com/office/drawing/2014/main" id="{4FC6DCA8-CFF5-4F20-A410-C3EA0873DEFA}"/>
              </a:ext>
            </a:extLst>
          </p:cNvPr>
          <p:cNvSpPr>
            <a:spLocks noGrp="1"/>
          </p:cNvSpPr>
          <p:nvPr>
            <p:ph type="pic" sz="quarter" idx="15"/>
          </p:nvPr>
        </p:nvSpPr>
        <p:spPr>
          <a:xfrm>
            <a:off x="0" y="0"/>
            <a:ext cx="12191999" cy="4251153"/>
          </a:xfrm>
          <a:custGeom>
            <a:avLst/>
            <a:gdLst>
              <a:gd name="connsiteX0" fmla="*/ 0 w 12191999"/>
              <a:gd name="connsiteY0" fmla="*/ 0 h 4251153"/>
              <a:gd name="connsiteX1" fmla="*/ 12191999 w 12191999"/>
              <a:gd name="connsiteY1" fmla="*/ 0 h 4251153"/>
              <a:gd name="connsiteX2" fmla="*/ 12191999 w 12191999"/>
              <a:gd name="connsiteY2" fmla="*/ 795243 h 4251153"/>
              <a:gd name="connsiteX3" fmla="*/ 11190767 w 12191999"/>
              <a:gd name="connsiteY3" fmla="*/ 795243 h 4251153"/>
              <a:gd name="connsiteX4" fmla="*/ 11190767 w 12191999"/>
              <a:gd name="connsiteY4" fmla="*/ 802443 h 4251153"/>
              <a:gd name="connsiteX5" fmla="*/ 12191999 w 12191999"/>
              <a:gd name="connsiteY5" fmla="*/ 802443 h 4251153"/>
              <a:gd name="connsiteX6" fmla="*/ 12191999 w 12191999"/>
              <a:gd name="connsiteY6" fmla="*/ 4251153 h 4251153"/>
              <a:gd name="connsiteX7" fmla="*/ 0 w 12191999"/>
              <a:gd name="connsiteY7" fmla="*/ 4251153 h 4251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4251153">
                <a:moveTo>
                  <a:pt x="0" y="0"/>
                </a:moveTo>
                <a:lnTo>
                  <a:pt x="12191999" y="0"/>
                </a:lnTo>
                <a:lnTo>
                  <a:pt x="12191999" y="795243"/>
                </a:lnTo>
                <a:lnTo>
                  <a:pt x="11190767" y="795243"/>
                </a:lnTo>
                <a:lnTo>
                  <a:pt x="11190767" y="802443"/>
                </a:lnTo>
                <a:lnTo>
                  <a:pt x="12191999" y="802443"/>
                </a:lnTo>
                <a:lnTo>
                  <a:pt x="12191999" y="4251153"/>
                </a:lnTo>
                <a:lnTo>
                  <a:pt x="0" y="4251153"/>
                </a:lnTo>
                <a:close/>
              </a:path>
            </a:pathLst>
          </a:custGeom>
          <a:solidFill>
            <a:schemeClr val="bg1">
              <a:alpha val="50000"/>
            </a:schemeClr>
          </a:solidFill>
        </p:spPr>
        <p:txBody>
          <a:bodyPr wrap="square" anchor="ctr" anchorCtr="0">
            <a:noAutofit/>
          </a:bodyPr>
          <a:lstStyle>
            <a:lvl1pPr marL="0" indent="0" algn="ctr">
              <a:buNone/>
              <a:defRPr sz="1500"/>
            </a:lvl1pPr>
          </a:lstStyle>
          <a:p>
            <a:r>
              <a:rPr lang="en-US" noProof="0"/>
              <a:t>Click icon to add picture</a:t>
            </a:r>
          </a:p>
        </p:txBody>
      </p:sp>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6320892" y="5027253"/>
            <a:ext cx="5373461" cy="1132143"/>
          </a:xfrm>
        </p:spPr>
        <p:txBody>
          <a:bodyPr>
            <a:normAutofit/>
          </a:bodyPr>
          <a:lstStyle>
            <a:lvl1pPr marL="0" indent="0" algn="l">
              <a:buNone/>
              <a:defRPr sz="25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cxnSp>
        <p:nvCxnSpPr>
          <p:cNvPr id="20" name="Straight Connector 19">
            <a:extLst>
              <a:ext uri="{FF2B5EF4-FFF2-40B4-BE49-F238E27FC236}">
                <a16:creationId xmlns:a16="http://schemas.microsoft.com/office/drawing/2014/main" id="{4B6A7686-9AC4-4F00-9096-A661393BEBDC}"/>
              </a:ext>
            </a:extLst>
          </p:cNvPr>
          <p:cNvCxnSpPr/>
          <p:nvPr userDrawn="1"/>
        </p:nvCxnSpPr>
        <p:spPr>
          <a:xfrm>
            <a:off x="1838883" y="6072701"/>
            <a:ext cx="630936"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694226" y="4626870"/>
            <a:ext cx="4626665" cy="1389106"/>
          </a:xfrm>
        </p:spPr>
        <p:txBody>
          <a:bodyPr anchor="b">
            <a:normAutofit/>
          </a:bodyPr>
          <a:lstStyle>
            <a:lvl1pPr algn="l">
              <a:defRPr sz="4000" b="1">
                <a:solidFill>
                  <a:schemeClr val="bg1"/>
                </a:solidFill>
              </a:defRPr>
            </a:lvl1pPr>
          </a:lstStyle>
          <a:p>
            <a:r>
              <a:rPr lang="en-US" noProof="0"/>
              <a:t>PICTURE</a:t>
            </a:r>
            <a:br>
              <a:rPr lang="en-US" noProof="0"/>
            </a:br>
            <a:r>
              <a:rPr lang="en-US" noProof="0"/>
              <a:t>SLIDE</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E11F7C77-DBB5-4D0F-9120-27BDB5B99C32}"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a:xfrm>
            <a:off x="1694226" y="6159402"/>
            <a:ext cx="2154460" cy="365125"/>
          </a:xfrm>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cxnSp>
        <p:nvCxnSpPr>
          <p:cNvPr id="17" name="Straight Connector 16">
            <a:extLst>
              <a:ext uri="{FF2B5EF4-FFF2-40B4-BE49-F238E27FC236}">
                <a16:creationId xmlns:a16="http://schemas.microsoft.com/office/drawing/2014/main" id="{3AE6B4C8-5DC5-48CB-A4AB-540F064C26CA}"/>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CBA6E06C-D6DA-4EDA-9A87-02C42E3144CB}"/>
              </a:ext>
            </a:extLst>
          </p:cNvPr>
          <p:cNvSpPr/>
          <p:nvPr userDrawn="1"/>
        </p:nvSpPr>
        <p:spPr>
          <a:xfrm>
            <a:off x="1283369" y="4914000"/>
            <a:ext cx="72000" cy="19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2" name="Straight Connector 21">
            <a:extLst>
              <a:ext uri="{FF2B5EF4-FFF2-40B4-BE49-F238E27FC236}">
                <a16:creationId xmlns:a16="http://schemas.microsoft.com/office/drawing/2014/main" id="{E088D115-EF5A-444B-AD3E-D2EE18401B4A}"/>
              </a:ext>
            </a:extLst>
          </p:cNvPr>
          <p:cNvCxnSpPr>
            <a:cxnSpLocks/>
          </p:cNvCxnSpPr>
          <p:nvPr userDrawn="1"/>
        </p:nvCxnSpPr>
        <p:spPr>
          <a:xfrm>
            <a:off x="11184000" y="805368"/>
            <a:ext cx="1008000" cy="0"/>
          </a:xfrm>
          <a:prstGeom prst="line">
            <a:avLst/>
          </a:prstGeom>
          <a:ln w="34925">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Text Placeholder 15">
            <a:extLst>
              <a:ext uri="{FF2B5EF4-FFF2-40B4-BE49-F238E27FC236}">
                <a16:creationId xmlns:a16="http://schemas.microsoft.com/office/drawing/2014/main" id="{D9DE605B-C51B-41B7-9FCB-86CE13FFB5F6}"/>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noProof="0"/>
              <a:t>20XX</a:t>
            </a:r>
          </a:p>
        </p:txBody>
      </p:sp>
    </p:spTree>
    <p:extLst>
      <p:ext uri="{BB962C8B-B14F-4D97-AF65-F5344CB8AC3E}">
        <p14:creationId xmlns:p14="http://schemas.microsoft.com/office/powerpoint/2010/main" val="14624940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0DA57DDE-1A3D-4921-8DA7-F028633C78C6}"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lnSpc>
                <a:spcPct val="100000"/>
              </a:lnSpc>
              <a:spcBef>
                <a:spcPts val="600"/>
              </a:spcBef>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97706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1237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047686" y="1757980"/>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97706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1237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047686" y="3890091"/>
            <a:ext cx="867600" cy="868680"/>
          </a:xfrm>
          <a:prstGeom prst="ellipse">
            <a:avLst/>
          </a:prstGeom>
          <a:noFill/>
          <a:ln w="19050">
            <a:no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Tree>
    <p:extLst>
      <p:ext uri="{BB962C8B-B14F-4D97-AF65-F5344CB8AC3E}">
        <p14:creationId xmlns:p14="http://schemas.microsoft.com/office/powerpoint/2010/main" val="2236601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427B840-CC27-4923-A00E-7899AF7A4460}"/>
              </a:ext>
            </a:extLst>
          </p:cNvPr>
          <p:cNvSpPr/>
          <p:nvPr userDrawn="1"/>
        </p:nvSpPr>
        <p:spPr>
          <a:xfrm>
            <a:off x="0" y="5764039"/>
            <a:ext cx="12192000" cy="1093961"/>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7B3A6B8C-51E0-4512-9EB9-DD1BB2387348}"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0"/>
            <a:ext cx="72000" cy="1152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2"/>
              </a:solidFill>
            </a:endParaRPr>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accent1"/>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45270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563914"/>
            <a:ext cx="3256674" cy="499493"/>
          </a:xfrm>
        </p:spPr>
        <p:txBody>
          <a:bodyPr>
            <a:normAutofit/>
          </a:bodyPr>
          <a:lstStyle>
            <a:lvl1pPr marL="0" indent="0">
              <a:buNone/>
              <a:defRPr lang="en-US" sz="2500" b="1" i="0" kern="1200" dirty="0" smtClean="0">
                <a:solidFill>
                  <a:schemeClr val="accent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287627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498747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57510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70721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tx1">
                    <a:lumMod val="75000"/>
                    <a:lumOff val="25000"/>
                  </a:schemeClr>
                </a:solidFill>
              </a:defRPr>
            </a:lvl1pPr>
          </a:lstStyle>
          <a:p>
            <a:r>
              <a:rPr lang="en-US"/>
              <a:t>Click icon to add picture</a:t>
            </a:r>
            <a:endParaRPr lang="en-US" dirty="0"/>
          </a:p>
        </p:txBody>
      </p:sp>
    </p:spTree>
    <p:extLst>
      <p:ext uri="{BB962C8B-B14F-4D97-AF65-F5344CB8AC3E}">
        <p14:creationId xmlns:p14="http://schemas.microsoft.com/office/powerpoint/2010/main" val="32609610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Overview">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70994831-EE46-4DEA-9077-4FEBBCD60EB3}"/>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928800" y="607100"/>
            <a:ext cx="4737482" cy="697044"/>
          </a:xfrm>
        </p:spPr>
        <p:txBody>
          <a:bodyPr anchor="b">
            <a:noAutofit/>
          </a:bodyPr>
          <a:lstStyle>
            <a:lvl1pPr>
              <a:defRPr lang="en-US" sz="4000" b="1" kern="1200" dirty="0">
                <a:solidFill>
                  <a:schemeClr val="bg1"/>
                </a:solidFill>
                <a:latin typeface="+mj-lt"/>
                <a:ea typeface="+mj-ea"/>
                <a:cs typeface="+mj-cs"/>
              </a:defRPr>
            </a:lvl1pPr>
          </a:lstStyle>
          <a:p>
            <a:r>
              <a:rPr lang="en-US" dirty="0"/>
              <a:t>OVERVIEW 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928801"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15065FF-3A74-4B0F-9624-362545A943D5}"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663C2BC3-19D8-497A-B742-E2E5155DEA2E}"/>
              </a:ext>
            </a:extLst>
          </p:cNvPr>
          <p:cNvSpPr/>
          <p:nvPr userDrawn="1"/>
        </p:nvSpPr>
        <p:spPr>
          <a:xfrm>
            <a:off x="687289" y="244444"/>
            <a:ext cx="72000" cy="907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467663"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006525" y="26355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928801"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467663"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006525" y="47467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928801"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467663"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006525" y="30591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928801"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467663"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006525" y="51703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04123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457654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111854" y="17579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04123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457654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111854" y="38900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cxnSp>
        <p:nvCxnSpPr>
          <p:cNvPr id="57" name="Straight Connector 56">
            <a:extLst>
              <a:ext uri="{FF2B5EF4-FFF2-40B4-BE49-F238E27FC236}">
                <a16:creationId xmlns:a16="http://schemas.microsoft.com/office/drawing/2014/main" id="{6EC8F712-6C02-43F3-8A0A-5DCA975E7C38}"/>
              </a:ext>
            </a:extLst>
          </p:cNvPr>
          <p:cNvCxnSpPr>
            <a:cxnSpLocks/>
          </p:cNvCxnSpPr>
          <p:nvPr userDrawn="1"/>
        </p:nvCxnSpPr>
        <p:spPr>
          <a:xfrm flipV="1">
            <a:off x="11663289" y="6300217"/>
            <a:ext cx="0" cy="310226"/>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8B62D71-4318-4C96-828A-D19FFBFA7BDA}"/>
              </a:ext>
            </a:extLst>
          </p:cNvPr>
          <p:cNvCxnSpPr>
            <a:cxnSpLocks/>
          </p:cNvCxnSpPr>
          <p:nvPr userDrawn="1"/>
        </p:nvCxnSpPr>
        <p:spPr>
          <a:xfrm>
            <a:off x="10939723"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12E8DD1E-B3CA-4756-A792-B476AFA9AE24}"/>
              </a:ext>
            </a:extLst>
          </p:cNvPr>
          <p:cNvSpPr>
            <a:spLocks noGrp="1"/>
          </p:cNvSpPr>
          <p:nvPr>
            <p:ph type="body" sz="quarter" idx="15" hasCustomPrompt="1"/>
          </p:nvPr>
        </p:nvSpPr>
        <p:spPr>
          <a:xfrm>
            <a:off x="10832539"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9603F760-AD2F-4611-99B6-58C4666AEBA1}"/>
              </a:ext>
            </a:extLst>
          </p:cNvPr>
          <p:cNvCxnSpPr>
            <a:cxnSpLocks/>
          </p:cNvCxnSpPr>
          <p:nvPr userDrawn="1"/>
        </p:nvCxnSpPr>
        <p:spPr>
          <a:xfrm>
            <a:off x="256374" y="6168360"/>
            <a:ext cx="1508418"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621820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3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solidFill>
                  <a:schemeClr val="bg1"/>
                </a:soli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D578B35B-55DE-4D82-AAED-127142AD1F9F}"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32" name="Text Placeholder 15">
            <a:extLst>
              <a:ext uri="{FF2B5EF4-FFF2-40B4-BE49-F238E27FC236}">
                <a16:creationId xmlns:a16="http://schemas.microsoft.com/office/drawing/2014/main" id="{AC031692-3E92-4C7E-A067-5F49BD126705}"/>
              </a:ext>
            </a:extLst>
          </p:cNvPr>
          <p:cNvSpPr>
            <a:spLocks noGrp="1"/>
          </p:cNvSpPr>
          <p:nvPr>
            <p:ph type="body" sz="quarter" idx="15" hasCustomPrompt="1"/>
          </p:nvPr>
        </p:nvSpPr>
        <p:spPr>
          <a:xfrm>
            <a:off x="11084400" y="838800"/>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354528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4_Overview">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68D5CEF0-7838-4E94-B0E2-6286757235DA}"/>
              </a:ext>
            </a:extLst>
          </p:cNvPr>
          <p:cNvSpPr/>
          <p:nvPr userDrawn="1"/>
        </p:nvSpPr>
        <p:spPr>
          <a:xfrm>
            <a:off x="4724400" y="0"/>
            <a:ext cx="74676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45FD86-80D5-4520-8C38-1EDDAB179D77}"/>
              </a:ext>
            </a:extLst>
          </p:cNvPr>
          <p:cNvSpPr>
            <a:spLocks noGrp="1"/>
          </p:cNvSpPr>
          <p:nvPr>
            <p:ph type="title" hasCustomPrompt="1"/>
          </p:nvPr>
        </p:nvSpPr>
        <p:spPr>
          <a:xfrm>
            <a:off x="1519350" y="645199"/>
            <a:ext cx="4737482" cy="1338841"/>
          </a:xfrm>
        </p:spPr>
        <p:txBody>
          <a:bodyPr anchor="b">
            <a:noAutofit/>
          </a:bodyPr>
          <a:lstStyle>
            <a:lvl1pPr>
              <a:defRPr lang="en-US" sz="4000" b="1" kern="1200" dirty="0">
                <a:gradFill>
                  <a:gsLst>
                    <a:gs pos="0">
                      <a:schemeClr val="bg2"/>
                    </a:gs>
                    <a:gs pos="100000">
                      <a:schemeClr val="accent1"/>
                    </a:gs>
                  </a:gsLst>
                  <a:lin ang="0" scaled="1"/>
                </a:gradFill>
                <a:latin typeface="+mj-lt"/>
                <a:ea typeface="+mj-ea"/>
                <a:cs typeface="+mj-cs"/>
              </a:defRPr>
            </a:lvl1pPr>
          </a:lstStyle>
          <a:p>
            <a:r>
              <a:rPr lang="en-US" dirty="0"/>
              <a:t>OVERVIEW</a:t>
            </a:r>
            <a:br>
              <a:rPr lang="en-US" dirty="0"/>
            </a:br>
            <a:r>
              <a:rPr lang="en-US" dirty="0"/>
              <a:t>SLIDE</a:t>
            </a:r>
          </a:p>
        </p:txBody>
      </p:sp>
      <p:sp>
        <p:nvSpPr>
          <p:cNvPr id="4" name="Text Placeholder 3">
            <a:extLst>
              <a:ext uri="{FF2B5EF4-FFF2-40B4-BE49-F238E27FC236}">
                <a16:creationId xmlns:a16="http://schemas.microsoft.com/office/drawing/2014/main" id="{28B7C16C-60B5-44CB-B3D5-09EA7F61FE42}"/>
              </a:ext>
            </a:extLst>
          </p:cNvPr>
          <p:cNvSpPr>
            <a:spLocks noGrp="1"/>
          </p:cNvSpPr>
          <p:nvPr>
            <p:ph type="body" sz="half" idx="2" hasCustomPrompt="1"/>
          </p:nvPr>
        </p:nvSpPr>
        <p:spPr>
          <a:xfrm>
            <a:off x="1386001" y="3092789"/>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1 Title</a:t>
            </a:r>
          </a:p>
        </p:txBody>
      </p:sp>
      <p:sp>
        <p:nvSpPr>
          <p:cNvPr id="5" name="Date Placeholder 4">
            <a:extLst>
              <a:ext uri="{FF2B5EF4-FFF2-40B4-BE49-F238E27FC236}">
                <a16:creationId xmlns:a16="http://schemas.microsoft.com/office/drawing/2014/main" id="{0B4BC91B-2A3F-445A-9C91-9BF7826133E6}"/>
              </a:ext>
            </a:extLst>
          </p:cNvPr>
          <p:cNvSpPr>
            <a:spLocks noGrp="1"/>
          </p:cNvSpPr>
          <p:nvPr>
            <p:ph type="dt" sz="half" idx="10"/>
          </p:nvPr>
        </p:nvSpPr>
        <p:spPr/>
        <p:txBody>
          <a:bodyPr/>
          <a:lstStyle/>
          <a:p>
            <a:fld id="{EFA441BB-2CCE-42E8-8A4D-47586555D345}" type="datetime1">
              <a:rPr lang="en-US" smtClean="0"/>
              <a:t>12/5/2022</a:t>
            </a:fld>
            <a:endParaRPr lang="en-US" dirty="0"/>
          </a:p>
        </p:txBody>
      </p:sp>
      <p:sp>
        <p:nvSpPr>
          <p:cNvPr id="6" name="Footer Placeholder 5">
            <a:extLst>
              <a:ext uri="{FF2B5EF4-FFF2-40B4-BE49-F238E27FC236}">
                <a16:creationId xmlns:a16="http://schemas.microsoft.com/office/drawing/2014/main" id="{FBF24CAE-7220-4370-B793-B9D4AA1A3A55}"/>
              </a:ext>
            </a:extLst>
          </p:cNvPr>
          <p:cNvSpPr>
            <a:spLocks noGrp="1"/>
          </p:cNvSpPr>
          <p:nvPr>
            <p:ph type="ftr" sz="quarter" idx="11"/>
          </p:nvPr>
        </p:nvSpPr>
        <p:spPr/>
        <p:txBody>
          <a:bodyPr/>
          <a:lstStyle>
            <a:lvl1pPr>
              <a:defRPr>
                <a:solidFill>
                  <a:schemeClr val="accent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32DF5915-4FF1-41EB-9C2F-1918DA858BB2}"/>
              </a:ext>
            </a:extLst>
          </p:cNvPr>
          <p:cNvSpPr>
            <a:spLocks noGrp="1"/>
          </p:cNvSpPr>
          <p:nvPr>
            <p:ph type="sldNum" sz="quarter" idx="12"/>
          </p:nvPr>
        </p:nvSpPr>
        <p:spPr/>
        <p:txBody>
          <a:bodyPr/>
          <a:lstStyle/>
          <a:p>
            <a:fld id="{95CBEC59-7FF9-4688-98DF-89832A0C9025}" type="slidenum">
              <a:rPr lang="en-US" smtClean="0"/>
              <a:t>‹#›</a:t>
            </a:fld>
            <a:endParaRPr lang="en-US" dirty="0"/>
          </a:p>
        </p:txBody>
      </p:sp>
      <p:cxnSp>
        <p:nvCxnSpPr>
          <p:cNvPr id="12" name="Straight Connector 11">
            <a:extLst>
              <a:ext uri="{FF2B5EF4-FFF2-40B4-BE49-F238E27FC236}">
                <a16:creationId xmlns:a16="http://schemas.microsoft.com/office/drawing/2014/main" id="{78AD1AF6-056E-449E-ABB4-F42FCFF2154D}"/>
              </a:ext>
            </a:extLst>
          </p:cNvPr>
          <p:cNvCxnSpPr>
            <a:cxnSpLocks/>
          </p:cNvCxnSpPr>
          <p:nvPr userDrawn="1"/>
        </p:nvCxnSpPr>
        <p:spPr>
          <a:xfrm>
            <a:off x="11190767" y="800959"/>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5">
            <a:extLst>
              <a:ext uri="{FF2B5EF4-FFF2-40B4-BE49-F238E27FC236}">
                <a16:creationId xmlns:a16="http://schemas.microsoft.com/office/drawing/2014/main" id="{B49EFE94-C72E-4FA8-9AE2-70BFB09FB2C1}"/>
              </a:ext>
            </a:extLst>
          </p:cNvPr>
          <p:cNvSpPr>
            <a:spLocks noGrp="1"/>
          </p:cNvSpPr>
          <p:nvPr>
            <p:ph type="body" sz="quarter" idx="14" hasCustomPrompt="1"/>
          </p:nvPr>
        </p:nvSpPr>
        <p:spPr>
          <a:xfrm>
            <a:off x="11083583" y="837333"/>
            <a:ext cx="610772" cy="328893"/>
          </a:xfrm>
        </p:spPr>
        <p:txBody>
          <a:bodyPr>
            <a:normAutofit/>
          </a:bodyPr>
          <a:lstStyle>
            <a:lvl1pPr marL="0" indent="0" algn="l">
              <a:buNone/>
              <a:defRPr sz="1200" i="1">
                <a:solidFill>
                  <a:schemeClr val="tx2"/>
                </a:solidFill>
              </a:defRPr>
            </a:lvl1pPr>
          </a:lstStyle>
          <a:p>
            <a:pPr lvl="0"/>
            <a:r>
              <a:rPr lang="en-US" dirty="0"/>
              <a:t>20XX</a:t>
            </a:r>
          </a:p>
        </p:txBody>
      </p:sp>
      <p:cxnSp>
        <p:nvCxnSpPr>
          <p:cNvPr id="14" name="Straight Connector 13">
            <a:extLst>
              <a:ext uri="{FF2B5EF4-FFF2-40B4-BE49-F238E27FC236}">
                <a16:creationId xmlns:a16="http://schemas.microsoft.com/office/drawing/2014/main" id="{897F17BC-9B89-4B33-A693-1583A7EAEED0}"/>
              </a:ext>
            </a:extLst>
          </p:cNvPr>
          <p:cNvCxnSpPr>
            <a:cxnSpLocks/>
          </p:cNvCxnSpPr>
          <p:nvPr userDrawn="1"/>
        </p:nvCxnSpPr>
        <p:spPr>
          <a:xfrm>
            <a:off x="0" y="6168360"/>
            <a:ext cx="1764792"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52FBCB0-43B1-4129-B190-2F32EAB36A71}"/>
              </a:ext>
            </a:extLst>
          </p:cNvPr>
          <p:cNvCxnSpPr>
            <a:cxnSpLocks/>
          </p:cNvCxnSpPr>
          <p:nvPr userDrawn="1"/>
        </p:nvCxnSpPr>
        <p:spPr>
          <a:xfrm rot="16200000">
            <a:off x="11384397" y="6579108"/>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AF92140-8242-4A51-9463-35E60CF48BE9}"/>
              </a:ext>
            </a:extLst>
          </p:cNvPr>
          <p:cNvCxnSpPr>
            <a:cxnSpLocks/>
          </p:cNvCxnSpPr>
          <p:nvPr userDrawn="1"/>
        </p:nvCxnSpPr>
        <p:spPr>
          <a:xfrm>
            <a:off x="11192400" y="802800"/>
            <a:ext cx="1001233" cy="0"/>
          </a:xfrm>
          <a:prstGeom prst="line">
            <a:avLst/>
          </a:prstGeom>
          <a:ln w="63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D84BA3-D783-472E-AB10-C96A8DE8D0DD}"/>
              </a:ext>
            </a:extLst>
          </p:cNvPr>
          <p:cNvCxnSpPr>
            <a:cxnSpLocks/>
          </p:cNvCxnSpPr>
          <p:nvPr userDrawn="1"/>
        </p:nvCxnSpPr>
        <p:spPr>
          <a:xfrm rot="16200000">
            <a:off x="11383200" y="6580800"/>
            <a:ext cx="557784" cy="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5" name="Text Placeholder 3">
            <a:extLst>
              <a:ext uri="{FF2B5EF4-FFF2-40B4-BE49-F238E27FC236}">
                <a16:creationId xmlns:a16="http://schemas.microsoft.com/office/drawing/2014/main" id="{2BBCA2FF-2B83-4966-811C-E9FEEB77CBE4}"/>
              </a:ext>
            </a:extLst>
          </p:cNvPr>
          <p:cNvSpPr>
            <a:spLocks noGrp="1"/>
          </p:cNvSpPr>
          <p:nvPr>
            <p:ph type="body" sz="half" idx="16" hasCustomPrompt="1"/>
          </p:nvPr>
        </p:nvSpPr>
        <p:spPr>
          <a:xfrm>
            <a:off x="4924863"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2 Title</a:t>
            </a:r>
          </a:p>
        </p:txBody>
      </p:sp>
      <p:sp>
        <p:nvSpPr>
          <p:cNvPr id="36" name="Text Placeholder 3">
            <a:extLst>
              <a:ext uri="{FF2B5EF4-FFF2-40B4-BE49-F238E27FC236}">
                <a16:creationId xmlns:a16="http://schemas.microsoft.com/office/drawing/2014/main" id="{663E6488-61FD-4194-B014-22CF5050C2C7}"/>
              </a:ext>
            </a:extLst>
          </p:cNvPr>
          <p:cNvSpPr>
            <a:spLocks noGrp="1"/>
          </p:cNvSpPr>
          <p:nvPr>
            <p:ph type="body" sz="half" idx="17" hasCustomPrompt="1"/>
          </p:nvPr>
        </p:nvSpPr>
        <p:spPr>
          <a:xfrm>
            <a:off x="8463725" y="3092789"/>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3 Title</a:t>
            </a:r>
          </a:p>
        </p:txBody>
      </p:sp>
      <p:sp>
        <p:nvSpPr>
          <p:cNvPr id="37" name="Text Placeholder 3">
            <a:extLst>
              <a:ext uri="{FF2B5EF4-FFF2-40B4-BE49-F238E27FC236}">
                <a16:creationId xmlns:a16="http://schemas.microsoft.com/office/drawing/2014/main" id="{76A0643E-8E5C-4070-97FD-974351B1D00C}"/>
              </a:ext>
            </a:extLst>
          </p:cNvPr>
          <p:cNvSpPr>
            <a:spLocks noGrp="1"/>
          </p:cNvSpPr>
          <p:nvPr>
            <p:ph type="body" sz="half" idx="18" hasCustomPrompt="1"/>
          </p:nvPr>
        </p:nvSpPr>
        <p:spPr>
          <a:xfrm>
            <a:off x="1386001" y="5203994"/>
            <a:ext cx="3256674" cy="499493"/>
          </a:xfrm>
        </p:spPr>
        <p:txBody>
          <a:bodyPr>
            <a:normAutofit/>
          </a:bodyPr>
          <a:lstStyle>
            <a:lvl1pPr marL="0" indent="0">
              <a:buNone/>
              <a:defRPr lang="en-US" sz="2500" b="1" i="0" kern="1200" dirty="0" smtClean="0">
                <a:solidFill>
                  <a:schemeClr val="bg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4 Title</a:t>
            </a:r>
          </a:p>
        </p:txBody>
      </p:sp>
      <p:sp>
        <p:nvSpPr>
          <p:cNvPr id="38" name="Text Placeholder 3">
            <a:extLst>
              <a:ext uri="{FF2B5EF4-FFF2-40B4-BE49-F238E27FC236}">
                <a16:creationId xmlns:a16="http://schemas.microsoft.com/office/drawing/2014/main" id="{A4ECC130-379C-4A4E-AAC7-D84522D434E2}"/>
              </a:ext>
            </a:extLst>
          </p:cNvPr>
          <p:cNvSpPr>
            <a:spLocks noGrp="1"/>
          </p:cNvSpPr>
          <p:nvPr>
            <p:ph type="body" sz="half" idx="19" hasCustomPrompt="1"/>
          </p:nvPr>
        </p:nvSpPr>
        <p:spPr>
          <a:xfrm>
            <a:off x="4924863"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5 Title</a:t>
            </a:r>
          </a:p>
        </p:txBody>
      </p:sp>
      <p:sp>
        <p:nvSpPr>
          <p:cNvPr id="39" name="Text Placeholder 3">
            <a:extLst>
              <a:ext uri="{FF2B5EF4-FFF2-40B4-BE49-F238E27FC236}">
                <a16:creationId xmlns:a16="http://schemas.microsoft.com/office/drawing/2014/main" id="{C8C2920A-FB6F-4697-8CDD-0896EC262719}"/>
              </a:ext>
            </a:extLst>
          </p:cNvPr>
          <p:cNvSpPr>
            <a:spLocks noGrp="1"/>
          </p:cNvSpPr>
          <p:nvPr>
            <p:ph type="body" sz="half" idx="20" hasCustomPrompt="1"/>
          </p:nvPr>
        </p:nvSpPr>
        <p:spPr>
          <a:xfrm>
            <a:off x="8463725" y="5203994"/>
            <a:ext cx="3256674" cy="499493"/>
          </a:xfrm>
        </p:spPr>
        <p:txBody>
          <a:bodyPr>
            <a:normAutofit/>
          </a:bodyPr>
          <a:lstStyle>
            <a:lvl1pPr marL="0" indent="0">
              <a:buNone/>
              <a:defRPr lang="en-US" sz="2500" b="1" i="0"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90000"/>
              </a:lnSpc>
              <a:spcBef>
                <a:spcPts val="1000"/>
              </a:spcBef>
              <a:buFont typeface="Arial" panose="020B0604020202020204" pitchFamily="34" charset="0"/>
              <a:buNone/>
            </a:pPr>
            <a:r>
              <a:rPr lang="en-US" dirty="0"/>
              <a:t>Item 6 Title</a:t>
            </a:r>
          </a:p>
        </p:txBody>
      </p:sp>
      <p:sp>
        <p:nvSpPr>
          <p:cNvPr id="40" name="Text Placeholder 3">
            <a:extLst>
              <a:ext uri="{FF2B5EF4-FFF2-40B4-BE49-F238E27FC236}">
                <a16:creationId xmlns:a16="http://schemas.microsoft.com/office/drawing/2014/main" id="{F84CD40D-D65C-419A-B22F-5633C9254F52}"/>
              </a:ext>
            </a:extLst>
          </p:cNvPr>
          <p:cNvSpPr>
            <a:spLocks noGrp="1"/>
          </p:cNvSpPr>
          <p:nvPr>
            <p:ph type="body" sz="half" idx="21"/>
          </p:nvPr>
        </p:nvSpPr>
        <p:spPr>
          <a:xfrm>
            <a:off x="1386001" y="3516353"/>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1" name="Text Placeholder 3">
            <a:extLst>
              <a:ext uri="{FF2B5EF4-FFF2-40B4-BE49-F238E27FC236}">
                <a16:creationId xmlns:a16="http://schemas.microsoft.com/office/drawing/2014/main" id="{4902ECF4-C668-49EA-AD7B-E0B3332DE48A}"/>
              </a:ext>
            </a:extLst>
          </p:cNvPr>
          <p:cNvSpPr>
            <a:spLocks noGrp="1"/>
          </p:cNvSpPr>
          <p:nvPr>
            <p:ph type="body" sz="half" idx="22"/>
          </p:nvPr>
        </p:nvSpPr>
        <p:spPr>
          <a:xfrm>
            <a:off x="4924863" y="3516353"/>
            <a:ext cx="3256674" cy="499493"/>
          </a:xfrm>
        </p:spPr>
        <p:txBody>
          <a:bodyPr>
            <a:normAutofit/>
          </a:bodyPr>
          <a:lstStyle>
            <a:lvl1pPr marL="0" indent="0">
              <a:buNone/>
              <a:defRPr lang="en-US" sz="16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2" name="Text Placeholder 3">
            <a:extLst>
              <a:ext uri="{FF2B5EF4-FFF2-40B4-BE49-F238E27FC236}">
                <a16:creationId xmlns:a16="http://schemas.microsoft.com/office/drawing/2014/main" id="{648A6F22-3F59-4E0F-BAE5-9B7E0D16D33F}"/>
              </a:ext>
            </a:extLst>
          </p:cNvPr>
          <p:cNvSpPr>
            <a:spLocks noGrp="1"/>
          </p:cNvSpPr>
          <p:nvPr>
            <p:ph type="body" sz="half" idx="23"/>
          </p:nvPr>
        </p:nvSpPr>
        <p:spPr>
          <a:xfrm>
            <a:off x="8463725" y="3516353"/>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3" name="Text Placeholder 3">
            <a:extLst>
              <a:ext uri="{FF2B5EF4-FFF2-40B4-BE49-F238E27FC236}">
                <a16:creationId xmlns:a16="http://schemas.microsoft.com/office/drawing/2014/main" id="{5689CAE6-6963-412E-9DAD-B7B5AFC41DCF}"/>
              </a:ext>
            </a:extLst>
          </p:cNvPr>
          <p:cNvSpPr>
            <a:spLocks noGrp="1"/>
          </p:cNvSpPr>
          <p:nvPr>
            <p:ph type="body" sz="half" idx="24"/>
          </p:nvPr>
        </p:nvSpPr>
        <p:spPr>
          <a:xfrm>
            <a:off x="1386001" y="5627558"/>
            <a:ext cx="3256674" cy="499493"/>
          </a:xfrm>
        </p:spPr>
        <p:txBody>
          <a:bodyPr>
            <a:normAutofit/>
          </a:bodyPr>
          <a:lstStyle>
            <a:lvl1pPr marL="0" indent="0">
              <a:buNone/>
              <a:defRPr lang="en-US" sz="1600" i="0" kern="1200" dirty="0" smtClean="0">
                <a:solidFill>
                  <a:schemeClr val="tx1">
                    <a:lumMod val="75000"/>
                    <a:lumOff val="25000"/>
                  </a:schemeClr>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4" name="Text Placeholder 3">
            <a:extLst>
              <a:ext uri="{FF2B5EF4-FFF2-40B4-BE49-F238E27FC236}">
                <a16:creationId xmlns:a16="http://schemas.microsoft.com/office/drawing/2014/main" id="{98D9757D-1411-42F4-AABD-CC173E4A038B}"/>
              </a:ext>
            </a:extLst>
          </p:cNvPr>
          <p:cNvSpPr>
            <a:spLocks noGrp="1"/>
          </p:cNvSpPr>
          <p:nvPr>
            <p:ph type="body" sz="half" idx="25"/>
          </p:nvPr>
        </p:nvSpPr>
        <p:spPr>
          <a:xfrm>
            <a:off x="4924863"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5" name="Text Placeholder 3">
            <a:extLst>
              <a:ext uri="{FF2B5EF4-FFF2-40B4-BE49-F238E27FC236}">
                <a16:creationId xmlns:a16="http://schemas.microsoft.com/office/drawing/2014/main" id="{0590AA6E-50BC-4492-8B87-7D8D4A8A5E76}"/>
              </a:ext>
            </a:extLst>
          </p:cNvPr>
          <p:cNvSpPr>
            <a:spLocks noGrp="1"/>
          </p:cNvSpPr>
          <p:nvPr>
            <p:ph type="body" sz="half" idx="26"/>
          </p:nvPr>
        </p:nvSpPr>
        <p:spPr>
          <a:xfrm>
            <a:off x="8463725" y="5627558"/>
            <a:ext cx="3256674" cy="499493"/>
          </a:xfrm>
        </p:spPr>
        <p:txBody>
          <a:bodyPr>
            <a:normAutofit/>
          </a:bodyPr>
          <a:lstStyle>
            <a:lvl1pPr marL="0" indent="0">
              <a:buNone/>
              <a:defRPr lang="en-US" sz="1600" i="0"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600"/>
              </a:spcBef>
              <a:buFont typeface="Arial" panose="020B0604020202020204" pitchFamily="34" charset="0"/>
              <a:buNone/>
            </a:pPr>
            <a:r>
              <a:rPr lang="en-US"/>
              <a:t>Click to edit Master text styles</a:t>
            </a:r>
          </a:p>
        </p:txBody>
      </p:sp>
      <p:sp>
        <p:nvSpPr>
          <p:cNvPr id="47" name="Picture Placeholder 46">
            <a:extLst>
              <a:ext uri="{FF2B5EF4-FFF2-40B4-BE49-F238E27FC236}">
                <a16:creationId xmlns:a16="http://schemas.microsoft.com/office/drawing/2014/main" id="{64786CCE-CCCC-4B2D-890D-9D719713DB79}"/>
              </a:ext>
            </a:extLst>
          </p:cNvPr>
          <p:cNvSpPr>
            <a:spLocks noGrp="1"/>
          </p:cNvSpPr>
          <p:nvPr>
            <p:ph type="pic" sz="quarter" idx="27"/>
          </p:nvPr>
        </p:nvSpPr>
        <p:spPr>
          <a:xfrm>
            <a:off x="1498434" y="2215180"/>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8" name="Picture Placeholder 46">
            <a:extLst>
              <a:ext uri="{FF2B5EF4-FFF2-40B4-BE49-F238E27FC236}">
                <a16:creationId xmlns:a16="http://schemas.microsoft.com/office/drawing/2014/main" id="{EB08972C-68CE-41CC-9351-3DD741E53936}"/>
              </a:ext>
            </a:extLst>
          </p:cNvPr>
          <p:cNvSpPr>
            <a:spLocks noGrp="1"/>
          </p:cNvSpPr>
          <p:nvPr>
            <p:ph type="pic" sz="quarter" idx="28"/>
          </p:nvPr>
        </p:nvSpPr>
        <p:spPr>
          <a:xfrm>
            <a:off x="503374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49" name="Picture Placeholder 46">
            <a:extLst>
              <a:ext uri="{FF2B5EF4-FFF2-40B4-BE49-F238E27FC236}">
                <a16:creationId xmlns:a16="http://schemas.microsoft.com/office/drawing/2014/main" id="{6347D157-8108-4656-88F3-59B693C47F9B}"/>
              </a:ext>
            </a:extLst>
          </p:cNvPr>
          <p:cNvSpPr>
            <a:spLocks noGrp="1"/>
          </p:cNvSpPr>
          <p:nvPr>
            <p:ph type="pic" sz="quarter" idx="29"/>
          </p:nvPr>
        </p:nvSpPr>
        <p:spPr>
          <a:xfrm>
            <a:off x="8569054" y="2215180"/>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0" name="Picture Placeholder 46">
            <a:extLst>
              <a:ext uri="{FF2B5EF4-FFF2-40B4-BE49-F238E27FC236}">
                <a16:creationId xmlns:a16="http://schemas.microsoft.com/office/drawing/2014/main" id="{B4548244-F89A-4EA8-9DB4-056E45B2FDF5}"/>
              </a:ext>
            </a:extLst>
          </p:cNvPr>
          <p:cNvSpPr>
            <a:spLocks noGrp="1"/>
          </p:cNvSpPr>
          <p:nvPr>
            <p:ph type="pic" sz="quarter" idx="30"/>
          </p:nvPr>
        </p:nvSpPr>
        <p:spPr>
          <a:xfrm>
            <a:off x="1498434" y="4347291"/>
            <a:ext cx="867600" cy="868680"/>
          </a:xfrm>
          <a:prstGeom prst="ellipse">
            <a:avLst/>
          </a:prstGeom>
          <a:ln w="19050">
            <a:gradFill flip="none" rotWithShape="1">
              <a:gsLst>
                <a:gs pos="0">
                  <a:schemeClr val="bg2"/>
                </a:gs>
                <a:gs pos="100000">
                  <a:schemeClr val="accent1"/>
                </a:gs>
              </a:gsLst>
              <a:lin ang="0" scaled="1"/>
              <a:tileRect/>
            </a:gra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1" name="Picture Placeholder 46">
            <a:extLst>
              <a:ext uri="{FF2B5EF4-FFF2-40B4-BE49-F238E27FC236}">
                <a16:creationId xmlns:a16="http://schemas.microsoft.com/office/drawing/2014/main" id="{6B46EEEA-383D-42CD-ABFC-86BD330E07A0}"/>
              </a:ext>
            </a:extLst>
          </p:cNvPr>
          <p:cNvSpPr>
            <a:spLocks noGrp="1"/>
          </p:cNvSpPr>
          <p:nvPr>
            <p:ph type="pic" sz="quarter" idx="31"/>
          </p:nvPr>
        </p:nvSpPr>
        <p:spPr>
          <a:xfrm>
            <a:off x="503374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2" name="Picture Placeholder 46">
            <a:extLst>
              <a:ext uri="{FF2B5EF4-FFF2-40B4-BE49-F238E27FC236}">
                <a16:creationId xmlns:a16="http://schemas.microsoft.com/office/drawing/2014/main" id="{DF75483C-CE05-4E90-8A93-D04244423927}"/>
              </a:ext>
            </a:extLst>
          </p:cNvPr>
          <p:cNvSpPr>
            <a:spLocks noGrp="1"/>
          </p:cNvSpPr>
          <p:nvPr>
            <p:ph type="pic" sz="quarter" idx="32"/>
          </p:nvPr>
        </p:nvSpPr>
        <p:spPr>
          <a:xfrm>
            <a:off x="8569054" y="4347291"/>
            <a:ext cx="867600" cy="868680"/>
          </a:xfrm>
          <a:prstGeom prst="ellipse">
            <a:avLst/>
          </a:prstGeom>
          <a:ln w="19050">
            <a:solidFill>
              <a:schemeClr val="tx2"/>
            </a:solidFill>
          </a:ln>
        </p:spPr>
        <p:txBody>
          <a:bodyPr anchor="ctr" anchorCtr="0">
            <a:normAutofit/>
          </a:bodyPr>
          <a:lstStyle>
            <a:lvl1pPr marL="0" indent="0" algn="ctr">
              <a:buNone/>
              <a:defRPr sz="1200">
                <a:solidFill>
                  <a:schemeClr val="bg1"/>
                </a:solidFill>
              </a:defRPr>
            </a:lvl1pPr>
          </a:lstStyle>
          <a:p>
            <a:r>
              <a:rPr lang="en-US"/>
              <a:t>Click icon to add picture</a:t>
            </a:r>
            <a:endParaRPr lang="en-US" dirty="0"/>
          </a:p>
        </p:txBody>
      </p:sp>
      <p:sp>
        <p:nvSpPr>
          <p:cNvPr id="54" name="Rectangle 53">
            <a:extLst>
              <a:ext uri="{FF2B5EF4-FFF2-40B4-BE49-F238E27FC236}">
                <a16:creationId xmlns:a16="http://schemas.microsoft.com/office/drawing/2014/main" id="{1C2768A5-0309-41B3-94FB-AA3A2FCB638E}"/>
              </a:ext>
            </a:extLst>
          </p:cNvPr>
          <p:cNvSpPr/>
          <p:nvPr userDrawn="1"/>
        </p:nvSpPr>
        <p:spPr>
          <a:xfrm>
            <a:off x="1285167" y="871728"/>
            <a:ext cx="72000" cy="936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920621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hank You Slide">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85FB182-4CCC-45D7-A2A4-A593CA00EB54}"/>
              </a:ext>
            </a:extLst>
          </p:cNvPr>
          <p:cNvSpPr/>
          <p:nvPr userDrawn="1"/>
        </p:nvSpPr>
        <p:spPr>
          <a:xfrm>
            <a:off x="0" y="0"/>
            <a:ext cx="12192000"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8E2AFE-9147-47F3-ADFE-AD251E989D20}"/>
              </a:ext>
            </a:extLst>
          </p:cNvPr>
          <p:cNvSpPr>
            <a:spLocks noGrp="1"/>
          </p:cNvSpPr>
          <p:nvPr>
            <p:ph type="title" hasCustomPrompt="1"/>
          </p:nvPr>
        </p:nvSpPr>
        <p:spPr>
          <a:xfrm>
            <a:off x="1814400" y="1144587"/>
            <a:ext cx="9395400" cy="1483413"/>
          </a:xfrm>
        </p:spPr>
        <p:txBody>
          <a:bodyPr>
            <a:noAutofit/>
          </a:bodyPr>
          <a:lstStyle>
            <a:lvl1pPr>
              <a:defRPr sz="5500"/>
            </a:lvl1pPr>
          </a:lstStyle>
          <a:p>
            <a:r>
              <a:rPr lang="en-US" dirty="0"/>
              <a:t>THANK</a:t>
            </a:r>
            <a:br>
              <a:rPr lang="en-US" dirty="0"/>
            </a:br>
            <a:r>
              <a:rPr lang="en-US" dirty="0"/>
              <a:t>YOU!</a:t>
            </a:r>
          </a:p>
        </p:txBody>
      </p:sp>
      <p:sp>
        <p:nvSpPr>
          <p:cNvPr id="4" name="Date Placeholder 3">
            <a:extLst>
              <a:ext uri="{FF2B5EF4-FFF2-40B4-BE49-F238E27FC236}">
                <a16:creationId xmlns:a16="http://schemas.microsoft.com/office/drawing/2014/main" id="{59B46BDE-7853-435A-80A6-D25940D17A54}"/>
              </a:ext>
            </a:extLst>
          </p:cNvPr>
          <p:cNvSpPr>
            <a:spLocks noGrp="1"/>
          </p:cNvSpPr>
          <p:nvPr>
            <p:ph type="dt" sz="half" idx="10"/>
          </p:nvPr>
        </p:nvSpPr>
        <p:spPr/>
        <p:txBody>
          <a:bodyPr/>
          <a:lstStyle/>
          <a:p>
            <a:fld id="{11D0F1A0-84E6-4AA0-9183-7CA10A278BD9}" type="datetime1">
              <a:rPr lang="en-US" smtClean="0"/>
              <a:t>12/5/2022</a:t>
            </a:fld>
            <a:endParaRPr lang="en-US" dirty="0"/>
          </a:p>
        </p:txBody>
      </p:sp>
      <p:sp>
        <p:nvSpPr>
          <p:cNvPr id="5" name="Footer Placeholder 4">
            <a:extLst>
              <a:ext uri="{FF2B5EF4-FFF2-40B4-BE49-F238E27FC236}">
                <a16:creationId xmlns:a16="http://schemas.microsoft.com/office/drawing/2014/main" id="{B4C83E82-A916-403C-8BE8-252132A9420A}"/>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1C7F2326-238E-4FE6-8842-680DE4A0432D}"/>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9" name="Rectangle 8">
            <a:extLst>
              <a:ext uri="{FF2B5EF4-FFF2-40B4-BE49-F238E27FC236}">
                <a16:creationId xmlns:a16="http://schemas.microsoft.com/office/drawing/2014/main" id="{8B9D0891-2A9E-4F35-82BE-7966AECBB0F1}"/>
              </a:ext>
            </a:extLst>
          </p:cNvPr>
          <p:cNvSpPr/>
          <p:nvPr userDrawn="1"/>
        </p:nvSpPr>
        <p:spPr>
          <a:xfrm>
            <a:off x="1379621" y="0"/>
            <a:ext cx="144000" cy="248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ubtitle 2">
            <a:extLst>
              <a:ext uri="{FF2B5EF4-FFF2-40B4-BE49-F238E27FC236}">
                <a16:creationId xmlns:a16="http://schemas.microsoft.com/office/drawing/2014/main" id="{E52F6420-3AFC-4D7F-A45D-56EA5EFC0D18}"/>
              </a:ext>
            </a:extLst>
          </p:cNvPr>
          <p:cNvSpPr>
            <a:spLocks noGrp="1"/>
          </p:cNvSpPr>
          <p:nvPr>
            <p:ph type="subTitle" idx="13" hasCustomPrompt="1"/>
          </p:nvPr>
        </p:nvSpPr>
        <p:spPr>
          <a:xfrm>
            <a:off x="1812758" y="3038688"/>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cxnSp>
        <p:nvCxnSpPr>
          <p:cNvPr id="11" name="Straight Connector 10">
            <a:extLst>
              <a:ext uri="{FF2B5EF4-FFF2-40B4-BE49-F238E27FC236}">
                <a16:creationId xmlns:a16="http://schemas.microsoft.com/office/drawing/2014/main" id="{2BC78E93-F6DF-44C7-A9BB-D035C397BFD5}"/>
              </a:ext>
            </a:extLst>
          </p:cNvPr>
          <p:cNvCxnSpPr/>
          <p:nvPr userDrawn="1"/>
        </p:nvCxnSpPr>
        <p:spPr>
          <a:xfrm>
            <a:off x="1957137" y="288364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87BFFD5-4519-4811-BDD2-3B0318780ACC}"/>
              </a:ext>
            </a:extLst>
          </p:cNvPr>
          <p:cNvCxnSpPr>
            <a:cxnSpLocks/>
          </p:cNvCxnSpPr>
          <p:nvPr userDrawn="1"/>
        </p:nvCxnSpPr>
        <p:spPr>
          <a:xfrm rot="16200000">
            <a:off x="10391274" y="6172200"/>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3" name="Text Placeholder 14">
            <a:extLst>
              <a:ext uri="{FF2B5EF4-FFF2-40B4-BE49-F238E27FC236}">
                <a16:creationId xmlns:a16="http://schemas.microsoft.com/office/drawing/2014/main" id="{A4E36001-6B54-4F6D-9532-965904F3C338}"/>
              </a:ext>
            </a:extLst>
          </p:cNvPr>
          <p:cNvSpPr>
            <a:spLocks noGrp="1"/>
          </p:cNvSpPr>
          <p:nvPr>
            <p:ph type="body" sz="quarter" idx="14" hasCustomPrompt="1"/>
          </p:nvPr>
        </p:nvSpPr>
        <p:spPr>
          <a:xfrm>
            <a:off x="9416048" y="5377580"/>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0585837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1" y="0"/>
            <a:ext cx="12191989" cy="6858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522758"/>
            <a:ext cx="8807116" cy="2387600"/>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257226"/>
            <a:ext cx="9144000" cy="1397991"/>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7339F772-C659-4F6E-A95D-21349475745A}"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3438000"/>
            <a:ext cx="144000" cy="342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102179"/>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6200000">
            <a:off x="10391274" y="685801"/>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9416048" y="1006893"/>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53495056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2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4251158"/>
            <a:ext cx="12192000" cy="2606842"/>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00332"/>
            <a:ext cx="8807116" cy="915873"/>
          </a:xfrm>
        </p:spPr>
        <p:txBody>
          <a:bodyPr anchor="b">
            <a:normAutofit/>
          </a:bodyPr>
          <a:lstStyle>
            <a:lvl1pPr algn="l">
              <a:defRPr sz="5500" b="1">
                <a:solidFill>
                  <a:schemeClr val="bg1"/>
                </a:soli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5963075"/>
            <a:ext cx="9144000" cy="601840"/>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553C389B-1365-4D57-8640-FE32C76A82BF}"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noProof="0" smtClean="0"/>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878000"/>
            <a:ext cx="144000" cy="1980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5808027"/>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F632EEF-732A-4DE7-BC5A-A86C31DB6F5A}"/>
              </a:ext>
            </a:extLst>
          </p:cNvPr>
          <p:cNvCxnSpPr>
            <a:cxnSpLocks/>
          </p:cNvCxnSpPr>
          <p:nvPr userDrawn="1"/>
        </p:nvCxnSpPr>
        <p:spPr>
          <a:xfrm rot="16200000">
            <a:off x="10391274" y="685801"/>
            <a:ext cx="1371600" cy="0"/>
          </a:xfrm>
          <a:prstGeom prst="line">
            <a:avLst/>
          </a:prstGeom>
          <a:ln w="25400">
            <a:solidFill>
              <a:schemeClr val="bg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C54CE062-7CDB-4AB7-B86E-461B22E7F450}"/>
              </a:ext>
            </a:extLst>
          </p:cNvPr>
          <p:cNvSpPr>
            <a:spLocks noGrp="1"/>
          </p:cNvSpPr>
          <p:nvPr>
            <p:ph type="body" sz="quarter" idx="14" hasCustomPrompt="1"/>
          </p:nvPr>
        </p:nvSpPr>
        <p:spPr>
          <a:xfrm>
            <a:off x="9416048" y="1006893"/>
            <a:ext cx="1460500" cy="481013"/>
          </a:xfrm>
        </p:spPr>
        <p:txBody>
          <a:bodyPr/>
          <a:lstStyle>
            <a:lvl1pPr marL="0" indent="0" algn="r">
              <a:buNone/>
              <a:defRPr lang="en-US" sz="3000" b="1" i="0" kern="1200" dirty="0">
                <a:solidFill>
                  <a:schemeClr val="bg2"/>
                </a:solidFill>
                <a:latin typeface="+mn-lt"/>
                <a:ea typeface="+mn-ea"/>
                <a:cs typeface="+mn-cs"/>
              </a:defRPr>
            </a:lvl1pPr>
          </a:lstStyle>
          <a:p>
            <a:pPr lvl="0"/>
            <a:r>
              <a:rPr lang="en-US" noProof="0"/>
              <a:t>20XX</a:t>
            </a:r>
          </a:p>
        </p:txBody>
      </p:sp>
    </p:spTree>
    <p:extLst>
      <p:ext uri="{BB962C8B-B14F-4D97-AF65-F5344CB8AC3E}">
        <p14:creationId xmlns:p14="http://schemas.microsoft.com/office/powerpoint/2010/main" val="40836357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3_Thank You Slid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D61DF5-2BE6-40B6-97DF-A161EF9520AA}"/>
              </a:ext>
            </a:extLst>
          </p:cNvPr>
          <p:cNvSpPr/>
          <p:nvPr userDrawn="1"/>
        </p:nvSpPr>
        <p:spPr>
          <a:xfrm>
            <a:off x="120000" y="117000"/>
            <a:ext cx="11952000" cy="6624000"/>
          </a:xfrm>
          <a:prstGeom prst="rect">
            <a:avLst/>
          </a:prstGeom>
          <a:gradFill flip="none" rotWithShape="1">
            <a:gsLst>
              <a:gs pos="0">
                <a:schemeClr val="bg2">
                  <a:alpha val="85000"/>
                </a:schemeClr>
              </a:gs>
              <a:gs pos="100000">
                <a:schemeClr val="accent1">
                  <a:alpha val="85000"/>
                </a:schemeClr>
              </a:gs>
            </a:gsLst>
            <a:lin ang="0" scaled="1"/>
            <a:tileRect/>
          </a:gradFill>
          <a:ln w="273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2413986"/>
            <a:ext cx="7107331" cy="1838643"/>
          </a:xfrm>
        </p:spPr>
        <p:txBody>
          <a:bodyPr anchor="b">
            <a:normAutofit/>
          </a:bodyPr>
          <a:lstStyle>
            <a:lvl1pPr algn="l">
              <a:defRPr sz="5500" b="1">
                <a:solidFill>
                  <a:schemeClr val="bg1"/>
                </a:solidFill>
              </a:defRPr>
            </a:lvl1pPr>
          </a:lstStyle>
          <a:p>
            <a:r>
              <a:rPr lang="en-US" dirty="0"/>
              <a:t>THANK</a:t>
            </a:r>
            <a:br>
              <a:rPr lang="en-US" dirty="0"/>
            </a:br>
            <a:r>
              <a:rPr lang="en-US" dirty="0"/>
              <a:t>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4599498"/>
            <a:ext cx="7107331" cy="966857"/>
          </a:xfrm>
        </p:spPr>
        <p:txBody>
          <a:bodyPr>
            <a:normAutofit/>
          </a:bodyPr>
          <a:lstStyle>
            <a:lvl1pPr marL="0" indent="0" algn="l">
              <a:buNone/>
              <a:defRPr sz="3000" b="1" i="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Lorem Ipsum</a:t>
            </a:r>
            <a:br>
              <a:rPr lang="en-US" dirty="0"/>
            </a:br>
            <a:r>
              <a:rPr lang="en-US" dirty="0"/>
              <a:t>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CF1BB306-77B6-40D8-8A71-1A24515FE48B}" type="datetime1">
              <a:rPr lang="en-US" smtClean="0"/>
              <a:t>12/5/2022</a:t>
            </a:fld>
            <a:endParaRPr lang="en-US" dirty="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p>
            <a:r>
              <a:rPr lang="en-US" dirty="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p>
            <a:fld id="{95CBEC59-7FF9-4688-98DF-89832A0C9025}" type="slidenum">
              <a:rPr lang="en-US" smtClean="0"/>
              <a:t>‹#›</a:t>
            </a:fld>
            <a:endParaRPr lang="en-US" dirty="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2740862"/>
            <a:ext cx="144000" cy="12893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08240730-69E4-4798-8578-D648F7A2C4C9}"/>
              </a:ext>
            </a:extLst>
          </p:cNvPr>
          <p:cNvCxnSpPr/>
          <p:nvPr userDrawn="1"/>
        </p:nvCxnSpPr>
        <p:spPr>
          <a:xfrm>
            <a:off x="1957137" y="4444451"/>
            <a:ext cx="930442"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6E88EDA-C5A5-4C22-8CE4-5C7FDCF2E859}"/>
              </a:ext>
            </a:extLst>
          </p:cNvPr>
          <p:cNvCxnSpPr>
            <a:cxnSpLocks/>
          </p:cNvCxnSpPr>
          <p:nvPr userDrawn="1"/>
        </p:nvCxnSpPr>
        <p:spPr>
          <a:xfrm flipV="1">
            <a:off x="11077074" y="5622756"/>
            <a:ext cx="0" cy="984222"/>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6" name="Text Placeholder 14">
            <a:extLst>
              <a:ext uri="{FF2B5EF4-FFF2-40B4-BE49-F238E27FC236}">
                <a16:creationId xmlns:a16="http://schemas.microsoft.com/office/drawing/2014/main" id="{1B98974C-AC7A-4E66-AE1A-DBA5F1A1D054}"/>
              </a:ext>
            </a:extLst>
          </p:cNvPr>
          <p:cNvSpPr>
            <a:spLocks noGrp="1"/>
          </p:cNvSpPr>
          <p:nvPr>
            <p:ph type="body" sz="quarter" idx="13" hasCustomPrompt="1"/>
          </p:nvPr>
        </p:nvSpPr>
        <p:spPr>
          <a:xfrm>
            <a:off x="9416048" y="5513936"/>
            <a:ext cx="1460500" cy="481013"/>
          </a:xfrm>
        </p:spPr>
        <p:txBody>
          <a:bodyPr/>
          <a:lstStyle>
            <a:lvl1pPr marL="0" indent="0" algn="r">
              <a:buNone/>
              <a:defRPr lang="en-US" sz="3000" b="1" i="0" kern="1200" dirty="0">
                <a:solidFill>
                  <a:schemeClr val="tx2"/>
                </a:solidFill>
                <a:latin typeface="+mn-lt"/>
                <a:ea typeface="+mn-ea"/>
                <a:cs typeface="+mn-cs"/>
              </a:defRPr>
            </a:lvl1pPr>
          </a:lstStyle>
          <a:p>
            <a:pPr lvl="0"/>
            <a:r>
              <a:rPr lang="en-US" dirty="0"/>
              <a:t>20XX</a:t>
            </a:r>
          </a:p>
        </p:txBody>
      </p:sp>
    </p:spTree>
    <p:extLst>
      <p:ext uri="{BB962C8B-B14F-4D97-AF65-F5344CB8AC3E}">
        <p14:creationId xmlns:p14="http://schemas.microsoft.com/office/powerpoint/2010/main" val="42027339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4_Thank You Slide">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E6F6CA0-765E-484B-B9C2-16E6A4F4986D}"/>
              </a:ext>
            </a:extLst>
          </p:cNvPr>
          <p:cNvSpPr/>
          <p:nvPr userDrawn="1"/>
        </p:nvSpPr>
        <p:spPr>
          <a:xfrm>
            <a:off x="0" y="0"/>
            <a:ext cx="12192000" cy="4446000"/>
          </a:xfrm>
          <a:prstGeom prst="rect">
            <a:avLst/>
          </a:prstGeom>
          <a:gradFill flip="none" rotWithShape="1">
            <a:gsLst>
              <a:gs pos="0">
                <a:schemeClr val="bg2">
                  <a:alpha val="85000"/>
                </a:schemeClr>
              </a:gs>
              <a:gs pos="100000">
                <a:schemeClr val="accent1">
                  <a:alpha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A34FC0E2-CB24-439B-B95B-B8EF13A99E39}"/>
              </a:ext>
            </a:extLst>
          </p:cNvPr>
          <p:cNvSpPr>
            <a:spLocks noGrp="1"/>
          </p:cNvSpPr>
          <p:nvPr>
            <p:ph type="ctrTitle" hasCustomPrompt="1"/>
          </p:nvPr>
        </p:nvSpPr>
        <p:spPr>
          <a:xfrm>
            <a:off x="1812758" y="4764500"/>
            <a:ext cx="8807116" cy="915873"/>
          </a:xfrm>
        </p:spPr>
        <p:txBody>
          <a:bodyPr anchor="b">
            <a:normAutofit/>
          </a:bodyPr>
          <a:lstStyle>
            <a:lvl1pPr algn="l">
              <a:defRPr sz="5500" b="1">
                <a:gradFill>
                  <a:gsLst>
                    <a:gs pos="0">
                      <a:schemeClr val="bg2"/>
                    </a:gs>
                    <a:gs pos="100000">
                      <a:schemeClr val="accent1"/>
                    </a:gs>
                  </a:gsLst>
                  <a:lin ang="0" scaled="1"/>
                </a:gradFill>
              </a:defRPr>
            </a:lvl1pPr>
          </a:lstStyle>
          <a:p>
            <a:r>
              <a:rPr lang="en-US" noProof="0"/>
              <a:t>THANK YOU!</a:t>
            </a:r>
          </a:p>
        </p:txBody>
      </p:sp>
      <p:sp>
        <p:nvSpPr>
          <p:cNvPr id="3" name="Subtitle 2">
            <a:extLst>
              <a:ext uri="{FF2B5EF4-FFF2-40B4-BE49-F238E27FC236}">
                <a16:creationId xmlns:a16="http://schemas.microsoft.com/office/drawing/2014/main" id="{5530698B-AFFB-41C1-AFEB-59EFD036622B}"/>
              </a:ext>
            </a:extLst>
          </p:cNvPr>
          <p:cNvSpPr>
            <a:spLocks noGrp="1"/>
          </p:cNvSpPr>
          <p:nvPr>
            <p:ph type="subTitle" idx="1" hasCustomPrompt="1"/>
          </p:nvPr>
        </p:nvSpPr>
        <p:spPr>
          <a:xfrm>
            <a:off x="1812758" y="6043285"/>
            <a:ext cx="9144000" cy="601840"/>
          </a:xfrm>
        </p:spPr>
        <p:txBody>
          <a:bodyPr>
            <a:normAutofit/>
          </a:bodyPr>
          <a:lstStyle>
            <a:lvl1pPr marL="0" indent="0" algn="l">
              <a:buNone/>
              <a:defRPr sz="3000" b="1" i="0">
                <a:solidFill>
                  <a:schemeClr val="accent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Lorem Ipsum Dolor</a:t>
            </a:r>
          </a:p>
        </p:txBody>
      </p:sp>
      <p:sp>
        <p:nvSpPr>
          <p:cNvPr id="4" name="Date Placeholder 3">
            <a:extLst>
              <a:ext uri="{FF2B5EF4-FFF2-40B4-BE49-F238E27FC236}">
                <a16:creationId xmlns:a16="http://schemas.microsoft.com/office/drawing/2014/main" id="{3B887B92-5889-454A-83C8-E0DE513D8F3F}"/>
              </a:ext>
            </a:extLst>
          </p:cNvPr>
          <p:cNvSpPr>
            <a:spLocks noGrp="1"/>
          </p:cNvSpPr>
          <p:nvPr>
            <p:ph type="dt" sz="half" idx="10"/>
          </p:nvPr>
        </p:nvSpPr>
        <p:spPr/>
        <p:txBody>
          <a:bodyPr/>
          <a:lstStyle/>
          <a:p>
            <a:fld id="{646D3CFD-4D7A-41AC-A46D-B09F422513E8}" type="datetime1">
              <a:rPr lang="en-US" noProof="0" smtClean="0"/>
              <a:t>12/5/2022</a:t>
            </a:fld>
            <a:endParaRPr lang="en-US" noProof="0"/>
          </a:p>
        </p:txBody>
      </p:sp>
      <p:sp>
        <p:nvSpPr>
          <p:cNvPr id="5" name="Footer Placeholder 4">
            <a:extLst>
              <a:ext uri="{FF2B5EF4-FFF2-40B4-BE49-F238E27FC236}">
                <a16:creationId xmlns:a16="http://schemas.microsoft.com/office/drawing/2014/main" id="{0C53F66A-C669-4D83-A278-F325DE22EAC3}"/>
              </a:ext>
            </a:extLst>
          </p:cNvPr>
          <p:cNvSpPr>
            <a:spLocks noGrp="1"/>
          </p:cNvSpPr>
          <p:nvPr>
            <p:ph type="ftr" sz="quarter" idx="11"/>
          </p:nvPr>
        </p:nvSpPr>
        <p:spPr/>
        <p:txBody>
          <a:bodyPr/>
          <a:lstStyle>
            <a:lvl1pPr>
              <a:defRPr>
                <a:solidFill>
                  <a:schemeClr val="accent1"/>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690F6560-92FA-4E92-B73B-21E2BA87F6F7}"/>
              </a:ext>
            </a:extLst>
          </p:cNvPr>
          <p:cNvSpPr>
            <a:spLocks noGrp="1"/>
          </p:cNvSpPr>
          <p:nvPr>
            <p:ph type="sldNum" sz="quarter" idx="12"/>
          </p:nvPr>
        </p:nvSpPr>
        <p:spPr/>
        <p:txBody>
          <a:bodyPr/>
          <a:lstStyle>
            <a:lvl1pPr>
              <a:defRPr>
                <a:solidFill>
                  <a:schemeClr val="accent1"/>
                </a:solidFill>
              </a:defRPr>
            </a:lvl1pPr>
          </a:lstStyle>
          <a:p>
            <a:fld id="{95CBEC59-7FF9-4688-98DF-89832A0C9025}" type="slidenum">
              <a:rPr lang="en-US" noProof="0" smtClean="0"/>
              <a:pPr/>
              <a:t>‹#›</a:t>
            </a:fld>
            <a:endParaRPr lang="en-US" noProof="0"/>
          </a:p>
        </p:txBody>
      </p:sp>
      <p:sp>
        <p:nvSpPr>
          <p:cNvPr id="10" name="Rectangle 9">
            <a:extLst>
              <a:ext uri="{FF2B5EF4-FFF2-40B4-BE49-F238E27FC236}">
                <a16:creationId xmlns:a16="http://schemas.microsoft.com/office/drawing/2014/main" id="{A0AFD9A3-66C4-4954-8678-720CFA24D244}"/>
              </a:ext>
            </a:extLst>
          </p:cNvPr>
          <p:cNvSpPr/>
          <p:nvPr userDrawn="1"/>
        </p:nvSpPr>
        <p:spPr>
          <a:xfrm>
            <a:off x="1379621" y="4950000"/>
            <a:ext cx="144000" cy="190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13" name="Straight Connector 12">
            <a:extLst>
              <a:ext uri="{FF2B5EF4-FFF2-40B4-BE49-F238E27FC236}">
                <a16:creationId xmlns:a16="http://schemas.microsoft.com/office/drawing/2014/main" id="{484AF3E3-F20C-4D84-A158-6DFC09B69A91}"/>
              </a:ext>
            </a:extLst>
          </p:cNvPr>
          <p:cNvCxnSpPr>
            <a:cxnSpLocks/>
          </p:cNvCxnSpPr>
          <p:nvPr userDrawn="1"/>
        </p:nvCxnSpPr>
        <p:spPr>
          <a:xfrm rot="10800000">
            <a:off x="10820400" y="870003"/>
            <a:ext cx="1371600" cy="0"/>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 Placeholder 14">
            <a:extLst>
              <a:ext uri="{FF2B5EF4-FFF2-40B4-BE49-F238E27FC236}">
                <a16:creationId xmlns:a16="http://schemas.microsoft.com/office/drawing/2014/main" id="{C32342D9-9DBE-4809-840C-62844DDC034F}"/>
              </a:ext>
            </a:extLst>
          </p:cNvPr>
          <p:cNvSpPr>
            <a:spLocks noGrp="1"/>
          </p:cNvSpPr>
          <p:nvPr>
            <p:ph type="body" sz="quarter" idx="13" hasCustomPrompt="1"/>
          </p:nvPr>
        </p:nvSpPr>
        <p:spPr>
          <a:xfrm>
            <a:off x="10668000" y="1005185"/>
            <a:ext cx="1460500" cy="481013"/>
          </a:xfrm>
        </p:spPr>
        <p:txBody>
          <a:bodyPr/>
          <a:lstStyle>
            <a:lvl1pPr marL="0" indent="0" algn="l">
              <a:buNone/>
              <a:defRPr lang="en-US" sz="3000" b="1" i="0" kern="1200" dirty="0">
                <a:solidFill>
                  <a:schemeClr val="tx2"/>
                </a:solidFill>
                <a:latin typeface="+mn-lt"/>
                <a:ea typeface="+mn-ea"/>
                <a:cs typeface="+mn-cs"/>
              </a:defRPr>
            </a:lvl1pPr>
          </a:lstStyle>
          <a:p>
            <a:pPr lvl="0"/>
            <a:r>
              <a:rPr lang="en-US" noProof="0"/>
              <a:t>20XX</a:t>
            </a:r>
          </a:p>
        </p:txBody>
      </p:sp>
      <p:cxnSp>
        <p:nvCxnSpPr>
          <p:cNvPr id="14" name="Straight Connector 13">
            <a:extLst>
              <a:ext uri="{FF2B5EF4-FFF2-40B4-BE49-F238E27FC236}">
                <a16:creationId xmlns:a16="http://schemas.microsoft.com/office/drawing/2014/main" id="{5475710E-5533-4BB2-A66B-352BB2B1F9CB}"/>
              </a:ext>
            </a:extLst>
          </p:cNvPr>
          <p:cNvCxnSpPr/>
          <p:nvPr userDrawn="1"/>
        </p:nvCxnSpPr>
        <p:spPr>
          <a:xfrm>
            <a:off x="1957137" y="5823067"/>
            <a:ext cx="930442" cy="0"/>
          </a:xfrm>
          <a:prstGeom prst="line">
            <a:avLst/>
          </a:prstGeom>
          <a:ln w="254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318032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image" Target="../media/image1.jpg"/><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8">
            <a:alphaModFix amt="8000"/>
            <a:lum/>
          </a:blip>
          <a:srcRect/>
          <a:stretch>
            <a:fillRect/>
          </a:stretch>
        </a:blipFill>
        <a:effectLst/>
      </p:bgPr>
    </p:bg>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351E1EAD-812A-4236-9F79-679D72C2B82D}"/>
              </a:ext>
            </a:extLst>
          </p:cNvPr>
          <p:cNvSpPr>
            <a:spLocks noGrp="1"/>
          </p:cNvSpPr>
          <p:nvPr>
            <p:ph type="ftr" sz="quarter" idx="3"/>
          </p:nvPr>
        </p:nvSpPr>
        <p:spPr>
          <a:xfrm>
            <a:off x="614873" y="6187538"/>
            <a:ext cx="3256673" cy="365125"/>
          </a:xfrm>
          <a:prstGeom prst="rect">
            <a:avLst/>
          </a:prstGeom>
        </p:spPr>
        <p:txBody>
          <a:bodyPr vert="horz" lIns="91440" tIns="45720" rIns="91440" bIns="45720" rtlCol="0" anchor="ctr"/>
          <a:lstStyle>
            <a:lvl1pPr algn="l">
              <a:defRPr sz="1200" i="1">
                <a:solidFill>
                  <a:schemeClr val="tx2"/>
                </a:solidFill>
              </a:defRPr>
            </a:lvl1pPr>
          </a:lstStyle>
          <a:p>
            <a:r>
              <a:rPr lang="en-US" dirty="0"/>
              <a:t>Presentation Title</a:t>
            </a:r>
          </a:p>
        </p:txBody>
      </p:sp>
      <p:sp>
        <p:nvSpPr>
          <p:cNvPr id="2" name="Title Placeholder 1">
            <a:extLst>
              <a:ext uri="{FF2B5EF4-FFF2-40B4-BE49-F238E27FC236}">
                <a16:creationId xmlns:a16="http://schemas.microsoft.com/office/drawing/2014/main" id="{65A38A25-0817-41BC-96A5-5012FE15C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A28A22-3D06-43EE-BD32-97F90FEA19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DAC635-0473-40DB-A82D-46D5F635BC1B}"/>
              </a:ext>
            </a:extLst>
          </p:cNvPr>
          <p:cNvSpPr>
            <a:spLocks noGrp="1"/>
          </p:cNvSpPr>
          <p:nvPr>
            <p:ph type="dt" sz="half" idx="2"/>
          </p:nvPr>
        </p:nvSpPr>
        <p:spPr>
          <a:xfrm>
            <a:off x="4724400" y="6187538"/>
            <a:ext cx="2743200" cy="365125"/>
          </a:xfrm>
          <a:prstGeom prst="rect">
            <a:avLst/>
          </a:prstGeom>
        </p:spPr>
        <p:txBody>
          <a:bodyPr vert="horz" lIns="91440" tIns="45720" rIns="91440" bIns="45720" rtlCol="0" anchor="ctr"/>
          <a:lstStyle>
            <a:lvl1pPr algn="l">
              <a:defRPr sz="1200" i="1">
                <a:solidFill>
                  <a:schemeClr val="tx2"/>
                </a:solidFill>
              </a:defRPr>
            </a:lvl1pPr>
          </a:lstStyle>
          <a:p>
            <a:fld id="{7E5F88F2-B164-4B6F-A4D1-FF377EA65B7F}" type="datetime1">
              <a:rPr lang="en-US" smtClean="0"/>
              <a:t>12/5/2022</a:t>
            </a:fld>
            <a:endParaRPr lang="en-US" dirty="0"/>
          </a:p>
        </p:txBody>
      </p:sp>
      <p:sp>
        <p:nvSpPr>
          <p:cNvPr id="6" name="Slide Number Placeholder 5">
            <a:extLst>
              <a:ext uri="{FF2B5EF4-FFF2-40B4-BE49-F238E27FC236}">
                <a16:creationId xmlns:a16="http://schemas.microsoft.com/office/drawing/2014/main" id="{2FBD12B9-96FA-4883-88FA-2071321A4391}"/>
              </a:ext>
            </a:extLst>
          </p:cNvPr>
          <p:cNvSpPr>
            <a:spLocks noGrp="1"/>
          </p:cNvSpPr>
          <p:nvPr>
            <p:ph type="sldNum" sz="quarter" idx="4"/>
          </p:nvPr>
        </p:nvSpPr>
        <p:spPr>
          <a:xfrm>
            <a:off x="8849751" y="6187538"/>
            <a:ext cx="2743200" cy="365125"/>
          </a:xfrm>
          <a:prstGeom prst="rect">
            <a:avLst/>
          </a:prstGeom>
        </p:spPr>
        <p:txBody>
          <a:bodyPr vert="horz" lIns="91440" tIns="45720" rIns="91440" bIns="45720" rtlCol="0" anchor="ctr"/>
          <a:lstStyle>
            <a:lvl1pPr algn="r">
              <a:defRPr sz="1200" i="1">
                <a:solidFill>
                  <a:schemeClr val="tx2"/>
                </a:solidFill>
              </a:defRPr>
            </a:lvl1pPr>
          </a:lstStyle>
          <a:p>
            <a:fld id="{95CBEC59-7FF9-4688-98DF-89832A0C9025}" type="slidenum">
              <a:rPr lang="en-US" smtClean="0"/>
              <a:pPr/>
              <a:t>‹#›</a:t>
            </a:fld>
            <a:endParaRPr lang="en-US" dirty="0"/>
          </a:p>
        </p:txBody>
      </p:sp>
    </p:spTree>
    <p:extLst>
      <p:ext uri="{BB962C8B-B14F-4D97-AF65-F5344CB8AC3E}">
        <p14:creationId xmlns:p14="http://schemas.microsoft.com/office/powerpoint/2010/main" val="3435978353"/>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61" r:id="rId4"/>
    <p:sldLayoutId id="2147483662" r:id="rId5"/>
    <p:sldLayoutId id="2147483650" r:id="rId6"/>
    <p:sldLayoutId id="2147483663" r:id="rId7"/>
    <p:sldLayoutId id="2147483664" r:id="rId8"/>
    <p:sldLayoutId id="2147483665" r:id="rId9"/>
    <p:sldLayoutId id="2147483666" r:id="rId10"/>
    <p:sldLayoutId id="2147483651" r:id="rId11"/>
    <p:sldLayoutId id="2147483670" r:id="rId12"/>
    <p:sldLayoutId id="2147483667" r:id="rId13"/>
    <p:sldLayoutId id="2147483668" r:id="rId14"/>
    <p:sldLayoutId id="2147483671" r:id="rId15"/>
    <p:sldLayoutId id="2147483669" r:id="rId16"/>
    <p:sldLayoutId id="2147483653" r:id="rId17"/>
    <p:sldLayoutId id="2147483672" r:id="rId18"/>
    <p:sldLayoutId id="2147483673" r:id="rId19"/>
    <p:sldLayoutId id="2147483674" r:id="rId20"/>
    <p:sldLayoutId id="2147483676" r:id="rId21"/>
    <p:sldLayoutId id="2147483652" r:id="rId22"/>
    <p:sldLayoutId id="2147483677" r:id="rId23"/>
    <p:sldLayoutId id="2147483678" r:id="rId24"/>
    <p:sldLayoutId id="2147483679" r:id="rId25"/>
    <p:sldLayoutId id="2147483681" r:id="rId26"/>
    <p:sldLayoutId id="2147483654" r:id="rId27"/>
    <p:sldLayoutId id="2147483682" r:id="rId28"/>
    <p:sldLayoutId id="2147483683" r:id="rId29"/>
    <p:sldLayoutId id="2147483684" r:id="rId30"/>
    <p:sldLayoutId id="2147483685" r:id="rId31"/>
    <p:sldLayoutId id="2147483657" r:id="rId32"/>
    <p:sldLayoutId id="2147483686" r:id="rId33"/>
    <p:sldLayoutId id="2147483687" r:id="rId34"/>
    <p:sldLayoutId id="2147483688" r:id="rId35"/>
    <p:sldLayoutId id="2147483689" r:id="rId36"/>
    <p:sldLayoutId id="2147483656" r:id="rId37"/>
    <p:sldLayoutId id="2147483690" r:id="rId38"/>
    <p:sldLayoutId id="2147483691" r:id="rId39"/>
    <p:sldLayoutId id="2147483692" r:id="rId40"/>
    <p:sldLayoutId id="2147483697" r:id="rId41"/>
    <p:sldLayoutId id="2147483658" r:id="rId42"/>
    <p:sldLayoutId id="2147483693" r:id="rId43"/>
    <p:sldLayoutId id="2147483694" r:id="rId44"/>
    <p:sldLayoutId id="2147483695" r:id="rId45"/>
    <p:sldLayoutId id="2147483696" r:id="rId46"/>
  </p:sldLayoutIdLst>
  <p:hf hdr="0" dt="0"/>
  <p:txStyles>
    <p:titleStyle>
      <a:lvl1pPr algn="l" defTabSz="914400" rtl="0" eaLnBrk="1" latinLnBrk="0" hangingPunct="1">
        <a:lnSpc>
          <a:spcPct val="90000"/>
        </a:lnSpc>
        <a:spcBef>
          <a:spcPct val="0"/>
        </a:spcBef>
        <a:buNone/>
        <a:defRPr sz="40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32.xml"/><Relationship Id="rId4" Type="http://schemas.openxmlformats.org/officeDocument/2006/relationships/image" Target="../media/image11.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37.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37.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173-4917-43E5-B91C-3914C1A8D225}"/>
              </a:ext>
            </a:extLst>
          </p:cNvPr>
          <p:cNvSpPr>
            <a:spLocks noGrp="1"/>
          </p:cNvSpPr>
          <p:nvPr>
            <p:ph type="ctrTitle"/>
          </p:nvPr>
        </p:nvSpPr>
        <p:spPr/>
        <p:txBody>
          <a:bodyPr>
            <a:normAutofit/>
          </a:bodyPr>
          <a:lstStyle/>
          <a:p>
            <a:r>
              <a:rPr lang="en-US" dirty="0">
                <a:latin typeface="Times New Roman" panose="02020603050405020304" pitchFamily="18" charset="0"/>
                <a:cs typeface="Times New Roman" panose="02020603050405020304" pitchFamily="18" charset="0"/>
              </a:rPr>
              <a:t>Operating Hotel Facilities</a:t>
            </a:r>
          </a:p>
        </p:txBody>
      </p:sp>
      <p:sp>
        <p:nvSpPr>
          <p:cNvPr id="3" name="Subtitle 2">
            <a:extLst>
              <a:ext uri="{FF2B5EF4-FFF2-40B4-BE49-F238E27FC236}">
                <a16:creationId xmlns:a16="http://schemas.microsoft.com/office/drawing/2014/main" id="{D099D82B-F86A-4C04-9207-B25F53939FB6}"/>
              </a:ext>
            </a:extLst>
          </p:cNvPr>
          <p:cNvSpPr>
            <a:spLocks noGrp="1"/>
          </p:cNvSpPr>
          <p:nvPr>
            <p:ph type="subTitle" idx="1"/>
          </p:nvPr>
        </p:nvSpPr>
        <p:spPr/>
        <p:txBody>
          <a:bodyPr>
            <a:normAutofit/>
          </a:bodyPr>
          <a:lstStyle/>
          <a:p>
            <a:r>
              <a:rPr lang="en-US" sz="3200" dirty="0">
                <a:latin typeface="Times New Roman" panose="02020603050405020304" pitchFamily="18" charset="0"/>
                <a:cs typeface="Times New Roman" panose="02020603050405020304" pitchFamily="18" charset="0"/>
              </a:rPr>
              <a:t>Presentation: Employee Engagement </a:t>
            </a:r>
          </a:p>
        </p:txBody>
      </p:sp>
      <p:pic>
        <p:nvPicPr>
          <p:cNvPr id="5" name="image1.png" descr="UWTSD new Logo">
            <a:extLst>
              <a:ext uri="{FF2B5EF4-FFF2-40B4-BE49-F238E27FC236}">
                <a16:creationId xmlns:a16="http://schemas.microsoft.com/office/drawing/2014/main" id="{01DE2A55-2C05-CCF1-D446-23454B890868}"/>
              </a:ext>
            </a:extLst>
          </p:cNvPr>
          <p:cNvPicPr>
            <a:picLocks noChangeAspect="1"/>
          </p:cNvPicPr>
          <p:nvPr/>
        </p:nvPicPr>
        <p:blipFill>
          <a:blip r:embed="rId3" cstate="print"/>
          <a:stretch>
            <a:fillRect/>
          </a:stretch>
        </p:blipFill>
        <p:spPr>
          <a:xfrm>
            <a:off x="594014" y="311059"/>
            <a:ext cx="1394460" cy="607060"/>
          </a:xfrm>
          <a:prstGeom prst="rect">
            <a:avLst/>
          </a:prstGeom>
        </p:spPr>
      </p:pic>
      <p:pic>
        <p:nvPicPr>
          <p:cNvPr id="9218" name="Picture 2" descr="Image result for hotel engage">
            <a:extLst>
              <a:ext uri="{FF2B5EF4-FFF2-40B4-BE49-F238E27FC236}">
                <a16:creationId xmlns:a16="http://schemas.microsoft.com/office/drawing/2014/main" id="{D881CCDB-7168-9CDF-FBBC-FB5145FBAC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68064" y="448120"/>
            <a:ext cx="5590829" cy="341859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30681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C75E2-C7E9-4CDE-A3E7-DB7E770B97E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CONTENT</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SLIDE</a:t>
            </a:r>
          </a:p>
        </p:txBody>
      </p:sp>
      <p:sp>
        <p:nvSpPr>
          <p:cNvPr id="3" name="Content Placeholder 2">
            <a:extLst>
              <a:ext uri="{FF2B5EF4-FFF2-40B4-BE49-F238E27FC236}">
                <a16:creationId xmlns:a16="http://schemas.microsoft.com/office/drawing/2014/main" id="{D5F2D16A-183F-4A38-8872-766FA01EA75F}"/>
              </a:ext>
            </a:extLst>
          </p:cNvPr>
          <p:cNvSpPr>
            <a:spLocks noGrp="1"/>
          </p:cNvSpPr>
          <p:nvPr>
            <p:ph idx="1"/>
          </p:nvPr>
        </p:nvSpPr>
        <p:spPr>
          <a:xfrm>
            <a:off x="6851515" y="1374790"/>
            <a:ext cx="4361941" cy="4812748"/>
          </a:xfrm>
        </p:spPr>
        <p:txBody>
          <a:bodyPr>
            <a:normAutofit fontScale="92500"/>
          </a:bodyPr>
          <a:lstStyle/>
          <a:p>
            <a:pPr algn="just"/>
            <a:r>
              <a:rPr lang="en-US" sz="2000" dirty="0">
                <a:latin typeface="Times New Roman" panose="02020603050405020304" pitchFamily="18" charset="0"/>
                <a:cs typeface="Times New Roman" panose="02020603050405020304" pitchFamily="18" charset="0"/>
              </a:rPr>
              <a:t>Slide 3:Introduction	</a:t>
            </a:r>
          </a:p>
          <a:p>
            <a:pPr algn="just"/>
            <a:r>
              <a:rPr lang="en-US" sz="2000" dirty="0">
                <a:latin typeface="Times New Roman" panose="02020603050405020304" pitchFamily="18" charset="0"/>
                <a:cs typeface="Times New Roman" panose="02020603050405020304" pitchFamily="18" charset="0"/>
              </a:rPr>
              <a:t>Slide 4: Definition of employee engagement	</a:t>
            </a:r>
          </a:p>
          <a:p>
            <a:pPr algn="just"/>
            <a:r>
              <a:rPr lang="en-US" sz="2000" dirty="0">
                <a:latin typeface="Times New Roman" panose="02020603050405020304" pitchFamily="18" charset="0"/>
                <a:cs typeface="Times New Roman" panose="02020603050405020304" pitchFamily="18" charset="0"/>
              </a:rPr>
              <a:t>Slide 5: Importance of employee engagement within the hotel industry	</a:t>
            </a:r>
          </a:p>
          <a:p>
            <a:pPr algn="just"/>
            <a:r>
              <a:rPr lang="en-US" sz="2000" dirty="0">
                <a:latin typeface="Times New Roman" panose="02020603050405020304" pitchFamily="18" charset="0"/>
                <a:cs typeface="Times New Roman" panose="02020603050405020304" pitchFamily="18" charset="0"/>
              </a:rPr>
              <a:t>Slide 6: Engagement theoretical model	</a:t>
            </a:r>
          </a:p>
          <a:p>
            <a:pPr algn="just"/>
            <a:r>
              <a:rPr lang="en-US" sz="2000" dirty="0">
                <a:latin typeface="Times New Roman" panose="02020603050405020304" pitchFamily="18" charset="0"/>
                <a:cs typeface="Times New Roman" panose="02020603050405020304" pitchFamily="18" charset="0"/>
              </a:rPr>
              <a:t>Slide 7:Impact of lack of engagement	</a:t>
            </a:r>
          </a:p>
          <a:p>
            <a:pPr algn="just"/>
            <a:r>
              <a:rPr lang="en-US" sz="2000" dirty="0">
                <a:latin typeface="Times New Roman" panose="02020603050405020304" pitchFamily="18" charset="0"/>
                <a:cs typeface="Times New Roman" panose="02020603050405020304" pitchFamily="18" charset="0"/>
              </a:rPr>
              <a:t>Slide 8:Examples of best practice to engage employees from the hotel industry</a:t>
            </a:r>
          </a:p>
          <a:p>
            <a:pPr algn="just"/>
            <a:r>
              <a:rPr lang="en-US" sz="2000" dirty="0">
                <a:latin typeface="Times New Roman" panose="02020603050405020304" pitchFamily="18" charset="0"/>
                <a:cs typeface="Times New Roman" panose="02020603050405020304" pitchFamily="18" charset="0"/>
              </a:rPr>
              <a:t>Slide 9: Conclusion	</a:t>
            </a:r>
          </a:p>
          <a:p>
            <a:pPr algn="just"/>
            <a:r>
              <a:rPr lang="en-US" sz="2000" dirty="0">
                <a:latin typeface="Times New Roman" panose="02020603050405020304" pitchFamily="18" charset="0"/>
                <a:cs typeface="Times New Roman" panose="02020603050405020304" pitchFamily="18" charset="0"/>
              </a:rPr>
              <a:t>Slide 10:Reference	</a:t>
            </a:r>
          </a:p>
          <a:p>
            <a:pPr algn="just"/>
            <a:r>
              <a:rPr lang="en-US" sz="2000" dirty="0">
                <a:latin typeface="Times New Roman" panose="02020603050405020304" pitchFamily="18" charset="0"/>
                <a:cs typeface="Times New Roman" panose="02020603050405020304" pitchFamily="18" charset="0"/>
              </a:rPr>
              <a:t>Slide 11: Thank You</a:t>
            </a:r>
          </a:p>
          <a:p>
            <a:endParaRPr lang="en-US"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37FC0AEA-646D-49DC-8618-CEFD70130E0C}"/>
              </a:ext>
            </a:extLst>
          </p:cNvPr>
          <p:cNvSpPr>
            <a:spLocks noGrp="1"/>
          </p:cNvSpPr>
          <p:nvPr>
            <p:ph type="sldNum" sz="quarter" idx="12"/>
          </p:nvPr>
        </p:nvSpPr>
        <p:spPr/>
        <p:txBody>
          <a:bodyPr/>
          <a:lstStyle/>
          <a:p>
            <a:fld id="{95CBEC59-7FF9-4688-98DF-89832A0C9025}" type="slidenum">
              <a:rPr lang="en-US" smtClean="0"/>
              <a:t>2</a:t>
            </a:fld>
            <a:endParaRPr lang="en-US" dirty="0"/>
          </a:p>
        </p:txBody>
      </p:sp>
    </p:spTree>
    <p:extLst>
      <p:ext uri="{BB962C8B-B14F-4D97-AF65-F5344CB8AC3E}">
        <p14:creationId xmlns:p14="http://schemas.microsoft.com/office/powerpoint/2010/main" val="13729251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33C2E-1977-40BD-8194-FFAA92F594AB}"/>
              </a:ext>
            </a:extLst>
          </p:cNvPr>
          <p:cNvSpPr>
            <a:spLocks noGrp="1"/>
          </p:cNvSpPr>
          <p:nvPr>
            <p:ph type="title"/>
          </p:nvPr>
        </p:nvSpPr>
        <p:spPr>
          <a:xfrm>
            <a:off x="1023307" y="250353"/>
            <a:ext cx="9384760" cy="915873"/>
          </a:xfrm>
        </p:spPr>
        <p:txBody>
          <a:bodyPr>
            <a:normAutofit/>
          </a:bodyPr>
          <a:lstStyle/>
          <a:p>
            <a:r>
              <a:rPr lang="en-US" dirty="0">
                <a:solidFill>
                  <a:schemeClr val="bg1"/>
                </a:solidFill>
                <a:latin typeface="Times New Roman" panose="02020603050405020304" pitchFamily="18" charset="0"/>
                <a:cs typeface="Times New Roman" panose="02020603050405020304" pitchFamily="18" charset="0"/>
              </a:rPr>
              <a:t>Introduction </a:t>
            </a:r>
          </a:p>
        </p:txBody>
      </p:sp>
      <p:sp>
        <p:nvSpPr>
          <p:cNvPr id="4" name="Slide Number Placeholder 3">
            <a:extLst>
              <a:ext uri="{FF2B5EF4-FFF2-40B4-BE49-F238E27FC236}">
                <a16:creationId xmlns:a16="http://schemas.microsoft.com/office/drawing/2014/main" id="{F1ABA256-8519-42C7-BF9C-F3966AE7FCE5}"/>
              </a:ext>
            </a:extLst>
          </p:cNvPr>
          <p:cNvSpPr>
            <a:spLocks noGrp="1"/>
          </p:cNvSpPr>
          <p:nvPr>
            <p:ph type="sldNum" sz="quarter" idx="12"/>
          </p:nvPr>
        </p:nvSpPr>
        <p:spPr/>
        <p:txBody>
          <a:bodyPr/>
          <a:lstStyle/>
          <a:p>
            <a:fld id="{95CBEC59-7FF9-4688-98DF-89832A0C9025}" type="slidenum">
              <a:rPr lang="en-US" smtClean="0"/>
              <a:pPr/>
              <a:t>3</a:t>
            </a:fld>
            <a:endParaRPr lang="en-US" dirty="0"/>
          </a:p>
        </p:txBody>
      </p:sp>
      <p:sp>
        <p:nvSpPr>
          <p:cNvPr id="6" name="Text Placeholder 5">
            <a:extLst>
              <a:ext uri="{FF2B5EF4-FFF2-40B4-BE49-F238E27FC236}">
                <a16:creationId xmlns:a16="http://schemas.microsoft.com/office/drawing/2014/main" id="{C41A82EA-6DCE-481E-A52B-94F31EADAD7D}"/>
              </a:ext>
            </a:extLst>
          </p:cNvPr>
          <p:cNvSpPr>
            <a:spLocks noGrp="1"/>
          </p:cNvSpPr>
          <p:nvPr>
            <p:ph type="body" idx="1"/>
          </p:nvPr>
        </p:nvSpPr>
        <p:spPr>
          <a:xfrm>
            <a:off x="740674" y="1522905"/>
            <a:ext cx="6075762" cy="2569614"/>
          </a:xfrm>
        </p:spPr>
        <p:txBody>
          <a:bodyPr>
            <a:noAutofit/>
          </a:bodyPr>
          <a:lstStyle/>
          <a:p>
            <a:pPr algn="just"/>
            <a:r>
              <a:rPr lang="en-US" sz="2400" dirty="0">
                <a:solidFill>
                  <a:schemeClr val="bg1"/>
                </a:solidFill>
                <a:latin typeface="Times New Roman" panose="02020603050405020304" pitchFamily="18" charset="0"/>
                <a:cs typeface="Times New Roman" panose="02020603050405020304" pitchFamily="18" charset="0"/>
              </a:rPr>
              <a:t>Employee engagement is vital to any sector and having high effective strategies to encourage the employees is beneficial in increasing the engagement that brings about positive impact. When employees are happy, they are more likely to go beyond the expectations and excel at work. </a:t>
            </a:r>
          </a:p>
        </p:txBody>
      </p:sp>
      <p:pic>
        <p:nvPicPr>
          <p:cNvPr id="7170" name="Picture 2" descr="Image result for employuee enaggement in hotels">
            <a:extLst>
              <a:ext uri="{FF2B5EF4-FFF2-40B4-BE49-F238E27FC236}">
                <a16:creationId xmlns:a16="http://schemas.microsoft.com/office/drawing/2014/main" id="{B129DE27-2F8A-C888-5E0D-8DAA64B7CD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17967" y="4314940"/>
            <a:ext cx="3098596" cy="2115593"/>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pic>
        <p:nvPicPr>
          <p:cNvPr id="7172" name="Picture 4" descr="Image result for employuee enaggement in hotels">
            <a:extLst>
              <a:ext uri="{FF2B5EF4-FFF2-40B4-BE49-F238E27FC236}">
                <a16:creationId xmlns:a16="http://schemas.microsoft.com/office/drawing/2014/main" id="{C6C55BBF-B650-F90B-B829-2C10F6AFF90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93983" y="923230"/>
            <a:ext cx="3568728" cy="2115593"/>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7174" name="Picture 6" descr="Image result for employuee enaggement">
            <a:extLst>
              <a:ext uri="{FF2B5EF4-FFF2-40B4-BE49-F238E27FC236}">
                <a16:creationId xmlns:a16="http://schemas.microsoft.com/office/drawing/2014/main" id="{085220C1-590D-9CA8-7BD6-D417EAB91A8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643107" y="4579220"/>
            <a:ext cx="3181351" cy="2072065"/>
          </a:xfrm>
          <a:prstGeom prst="rect">
            <a:avLst/>
          </a:prstGeom>
          <a:noFill/>
          <a:effectLst>
            <a:softEdge rad="127000"/>
          </a:effectLst>
          <a:scene3d>
            <a:camera prst="orthographicFront"/>
            <a:lightRig rig="threePt" dir="t"/>
          </a:scene3d>
          <a:sp3d>
            <a:bevelT/>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0497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071DD-D1ED-4494-BAB0-E44D84460558}"/>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Definition of employee engagement </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12F73099-1049-EAB6-E82A-5ABC58BDF06B}"/>
              </a:ext>
            </a:extLst>
          </p:cNvPr>
          <p:cNvSpPr txBox="1"/>
          <p:nvPr/>
        </p:nvSpPr>
        <p:spPr>
          <a:xfrm>
            <a:off x="678845" y="2049758"/>
            <a:ext cx="6109854" cy="3785652"/>
          </a:xfrm>
          <a:prstGeom prst="rect">
            <a:avLst/>
          </a:prstGeom>
          <a:noFill/>
        </p:spPr>
        <p:txBody>
          <a:bodyPr wrap="square">
            <a:spAutoFit/>
          </a:bodyPr>
          <a:lstStyle/>
          <a:p>
            <a:pPr algn="just"/>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Employee engagement is stated as the emotional commitment one employee has towards the organisations and its objectives. It allows the hotels to reach it s full potential, enhance the productivity and retain the skilled employees. Employee engagement has also been defined as including person’s full determination with their work revolving aspects around vigour, dedications, and absorption to the task provided (Milliman </a:t>
            </a:r>
            <a:r>
              <a:rPr lang="en-GB" sz="24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et al.,</a:t>
            </a: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2018, p.57). </a:t>
            </a:r>
            <a:endParaRPr lang="en-GB" sz="2400" dirty="0">
              <a:solidFill>
                <a:schemeClr val="bg1"/>
              </a:solidFill>
            </a:endParaRPr>
          </a:p>
        </p:txBody>
      </p:sp>
      <p:pic>
        <p:nvPicPr>
          <p:cNvPr id="1026" name="Picture 2" descr="Image result for employee engagement ">
            <a:extLst>
              <a:ext uri="{FF2B5EF4-FFF2-40B4-BE49-F238E27FC236}">
                <a16:creationId xmlns:a16="http://schemas.microsoft.com/office/drawing/2014/main" id="{F69006F2-1906-9AEE-10AC-3E8D14481D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863708">
            <a:off x="8113343" y="2064727"/>
            <a:ext cx="3293546" cy="272854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79582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5950A-F236-4AE1-B402-E9CC3F82CCB7}"/>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Importance of employee engagement within the hotel industry </a:t>
            </a:r>
          </a:p>
        </p:txBody>
      </p:sp>
      <p:sp>
        <p:nvSpPr>
          <p:cNvPr id="4" name="Slide Number Placeholder 3">
            <a:extLst>
              <a:ext uri="{FF2B5EF4-FFF2-40B4-BE49-F238E27FC236}">
                <a16:creationId xmlns:a16="http://schemas.microsoft.com/office/drawing/2014/main" id="{DAFF36DD-94F6-49D4-8CCC-8C8BD062C04E}"/>
              </a:ext>
            </a:extLst>
          </p:cNvPr>
          <p:cNvSpPr>
            <a:spLocks noGrp="1"/>
          </p:cNvSpPr>
          <p:nvPr>
            <p:ph type="sldNum" sz="quarter" idx="12"/>
          </p:nvPr>
        </p:nvSpPr>
        <p:spPr/>
        <p:txBody>
          <a:bodyPr/>
          <a:lstStyle/>
          <a:p>
            <a:fld id="{95CBEC59-7FF9-4688-98DF-89832A0C9025}" type="slidenum">
              <a:rPr lang="en-US" smtClean="0"/>
              <a:t>5</a:t>
            </a:fld>
            <a:endParaRPr lang="en-US" dirty="0"/>
          </a:p>
        </p:txBody>
      </p:sp>
      <p:sp>
        <p:nvSpPr>
          <p:cNvPr id="9" name="TextBox 8">
            <a:extLst>
              <a:ext uri="{FF2B5EF4-FFF2-40B4-BE49-F238E27FC236}">
                <a16:creationId xmlns:a16="http://schemas.microsoft.com/office/drawing/2014/main" id="{774FB21A-C6BB-6AA7-8445-F17AD9AD4DB7}"/>
              </a:ext>
            </a:extLst>
          </p:cNvPr>
          <p:cNvSpPr txBox="1"/>
          <p:nvPr/>
        </p:nvSpPr>
        <p:spPr>
          <a:xfrm>
            <a:off x="793866" y="1860863"/>
            <a:ext cx="6109854" cy="4524315"/>
          </a:xfrm>
          <a:prstGeom prst="rect">
            <a:avLst/>
          </a:prstGeom>
          <a:noFill/>
        </p:spPr>
        <p:txBody>
          <a:bodyPr wrap="square">
            <a:spAutoFit/>
          </a:bodyPr>
          <a:lstStyle/>
          <a:p>
            <a:pPr marL="285750" indent="-285750" algn="just">
              <a:buFont typeface="Arial" panose="020B0604020202020204" pitchFamily="34" charset="0"/>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 successful employee engagement does have different benefits to the hotel. The first and foremost benefit of employee engagement is increase in the staff effectiveness and those who are invested will outperform other disengaged one.</a:t>
            </a:r>
          </a:p>
          <a:p>
            <a:pPr marL="285750" indent="-285750" algn="just">
              <a:buFont typeface="Arial" panose="020B0604020202020204" pitchFamily="34" charset="0"/>
              <a:buChar char="•"/>
            </a:pPr>
            <a:r>
              <a:rPr lang="en-GB" sz="24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As of 2021 there are 65% of employee worldwide but there was 3% decrease in the engagement   comparison to 2020 (Statista, 2022). During a survey UK hotel scored 7.92 for service which is lower sore than to other European country. </a:t>
            </a:r>
            <a:endParaRPr lang="en-GB" sz="2400" dirty="0">
              <a:solidFill>
                <a:schemeClr val="bg1"/>
              </a:solidFill>
            </a:endParaRPr>
          </a:p>
        </p:txBody>
      </p:sp>
      <p:pic>
        <p:nvPicPr>
          <p:cNvPr id="2050" name="Picture 2" descr="Image result for employee engagement importance">
            <a:extLst>
              <a:ext uri="{FF2B5EF4-FFF2-40B4-BE49-F238E27FC236}">
                <a16:creationId xmlns:a16="http://schemas.microsoft.com/office/drawing/2014/main" id="{CEDB91AC-C8DC-BC6D-051D-5C258724BE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6456" y="2795961"/>
            <a:ext cx="4721396" cy="265411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4330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9A437-8B14-44F3-9CD4-350A04C1CA8C}"/>
              </a:ext>
            </a:extLst>
          </p:cNvPr>
          <p:cNvSpPr>
            <a:spLocks noGrp="1"/>
          </p:cNvSpPr>
          <p:nvPr>
            <p:ph type="title"/>
          </p:nvPr>
        </p:nvSpPr>
        <p:spPr>
          <a:xfrm>
            <a:off x="928801" y="-245373"/>
            <a:ext cx="10515600" cy="1325563"/>
          </a:xfrm>
        </p:spPr>
        <p:txBody>
          <a:bodyPr/>
          <a:lstStyle/>
          <a:p>
            <a:pPr algn="ctr"/>
            <a:r>
              <a:rPr lang="en-US" dirty="0">
                <a:latin typeface="Times New Roman" panose="02020603050405020304" pitchFamily="18" charset="0"/>
                <a:cs typeface="Times New Roman" panose="02020603050405020304" pitchFamily="18" charset="0"/>
              </a:rPr>
              <a:t>Engagement theoretical model </a:t>
            </a:r>
          </a:p>
        </p:txBody>
      </p:sp>
      <p:sp>
        <p:nvSpPr>
          <p:cNvPr id="4" name="Slide Number Placeholder 3">
            <a:extLst>
              <a:ext uri="{FF2B5EF4-FFF2-40B4-BE49-F238E27FC236}">
                <a16:creationId xmlns:a16="http://schemas.microsoft.com/office/drawing/2014/main" id="{73488701-5FB3-46AF-AA79-5DFBF04494AD}"/>
              </a:ext>
            </a:extLst>
          </p:cNvPr>
          <p:cNvSpPr>
            <a:spLocks noGrp="1"/>
          </p:cNvSpPr>
          <p:nvPr>
            <p:ph type="sldNum" sz="quarter" idx="12"/>
          </p:nvPr>
        </p:nvSpPr>
        <p:spPr/>
        <p:txBody>
          <a:bodyPr/>
          <a:lstStyle/>
          <a:p>
            <a:fld id="{95CBEC59-7FF9-4688-98DF-89832A0C9025}" type="slidenum">
              <a:rPr lang="en-US" smtClean="0"/>
              <a:t>6</a:t>
            </a:fld>
            <a:endParaRPr lang="en-US" dirty="0"/>
          </a:p>
        </p:txBody>
      </p:sp>
      <p:sp>
        <p:nvSpPr>
          <p:cNvPr id="5" name="Text Placeholder 4">
            <a:extLst>
              <a:ext uri="{FF2B5EF4-FFF2-40B4-BE49-F238E27FC236}">
                <a16:creationId xmlns:a16="http://schemas.microsoft.com/office/drawing/2014/main" id="{A8B52AA4-2DB7-4C7A-99AA-093B615C386A}"/>
              </a:ext>
            </a:extLst>
          </p:cNvPr>
          <p:cNvSpPr>
            <a:spLocks noGrp="1"/>
          </p:cNvSpPr>
          <p:nvPr>
            <p:ph type="body" idx="1"/>
          </p:nvPr>
        </p:nvSpPr>
        <p:spPr>
          <a:xfrm>
            <a:off x="317607" y="837333"/>
            <a:ext cx="5157787" cy="1325563"/>
          </a:xfrm>
        </p:spPr>
        <p:txBody>
          <a:bodyPr>
            <a:noAutofit/>
          </a:bodyPr>
          <a:lstStyle/>
          <a:p>
            <a:pPr algn="ctr"/>
            <a:r>
              <a:rPr lang="en-US" sz="3600" dirty="0">
                <a:latin typeface="Times New Roman" panose="02020603050405020304" pitchFamily="18" charset="0"/>
                <a:cs typeface="Times New Roman" panose="02020603050405020304" pitchFamily="18" charset="0"/>
              </a:rPr>
              <a:t>Penna’s model of employee engagement</a:t>
            </a:r>
          </a:p>
        </p:txBody>
      </p:sp>
      <p:sp>
        <p:nvSpPr>
          <p:cNvPr id="6" name="Content Placeholder 5">
            <a:extLst>
              <a:ext uri="{FF2B5EF4-FFF2-40B4-BE49-F238E27FC236}">
                <a16:creationId xmlns:a16="http://schemas.microsoft.com/office/drawing/2014/main" id="{DC9CBA16-FC20-442F-ADE3-E8D745590243}"/>
              </a:ext>
            </a:extLst>
          </p:cNvPr>
          <p:cNvSpPr>
            <a:spLocks noGrp="1"/>
          </p:cNvSpPr>
          <p:nvPr>
            <p:ph sz="half" idx="2"/>
          </p:nvPr>
        </p:nvSpPr>
        <p:spPr>
          <a:xfrm>
            <a:off x="449258" y="2267490"/>
            <a:ext cx="4894484" cy="2773258"/>
          </a:xfrm>
        </p:spPr>
        <p:txBody>
          <a:bodyPr>
            <a:noAutofit/>
          </a:bodyPr>
          <a:lstStyle/>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Penna’s model of engagement   was developed in 2007 and all the elements are present in hierarchy. </a:t>
            </a:r>
          </a:p>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pyramid shaped theoretical model does commence with basic working conditions and employees move towards the upper level after the lower one’s area satisfied. </a:t>
            </a:r>
          </a:p>
          <a:p>
            <a:pPr marL="342900" indent="-342900" algn="just">
              <a:buFont typeface="Arial" panose="020B0604020202020204" pitchFamily="34" charset="0"/>
              <a:buChar char="•"/>
            </a:pPr>
            <a:r>
              <a:rPr lang="en-GB" sz="2000" dirty="0">
                <a:effectLst/>
                <a:latin typeface="Times New Roman" panose="02020603050405020304" pitchFamily="18" charset="0"/>
                <a:ea typeface="Calibri" panose="020F0502020204030204" pitchFamily="34" charset="0"/>
                <a:cs typeface="Times New Roman" panose="02020603050405020304" pitchFamily="18" charset="0"/>
              </a:rPr>
              <a:t>The next level of the of the models is learning and development where employee acquire knowledge about the job role which aids them to move to next level. </a:t>
            </a:r>
            <a:endParaRPr lang="en-US" sz="2000" dirty="0">
              <a:latin typeface="Times New Roman" panose="02020603050405020304" pitchFamily="18" charset="0"/>
              <a:cs typeface="Times New Roman" panose="02020603050405020304" pitchFamily="18" charset="0"/>
            </a:endParaRPr>
          </a:p>
        </p:txBody>
      </p:sp>
      <p:sp>
        <p:nvSpPr>
          <p:cNvPr id="15" name="Text Placeholder 14">
            <a:extLst>
              <a:ext uri="{FF2B5EF4-FFF2-40B4-BE49-F238E27FC236}">
                <a16:creationId xmlns:a16="http://schemas.microsoft.com/office/drawing/2014/main" id="{3B2B3D35-613E-B180-4C92-EB78A52F7077}"/>
              </a:ext>
            </a:extLst>
          </p:cNvPr>
          <p:cNvSpPr>
            <a:spLocks noGrp="1"/>
          </p:cNvSpPr>
          <p:nvPr>
            <p:ph type="body" sz="quarter" idx="14"/>
          </p:nvPr>
        </p:nvSpPr>
        <p:spPr/>
        <p:txBody>
          <a:bodyPr/>
          <a:lstStyle/>
          <a:p>
            <a:endParaRPr lang="en-GB"/>
          </a:p>
        </p:txBody>
      </p:sp>
      <p:pic>
        <p:nvPicPr>
          <p:cNvPr id="16" name="Picture 15">
            <a:extLst>
              <a:ext uri="{FF2B5EF4-FFF2-40B4-BE49-F238E27FC236}">
                <a16:creationId xmlns:a16="http://schemas.microsoft.com/office/drawing/2014/main" id="{9D56F96D-CB18-3707-C26D-375F78AD01B9}"/>
              </a:ext>
            </a:extLst>
          </p:cNvPr>
          <p:cNvPicPr>
            <a:picLocks noChangeAspect="1"/>
          </p:cNvPicPr>
          <p:nvPr/>
        </p:nvPicPr>
        <p:blipFill>
          <a:blip r:embed="rId3"/>
          <a:stretch>
            <a:fillRect/>
          </a:stretch>
        </p:blipFill>
        <p:spPr>
          <a:xfrm>
            <a:off x="6142883" y="1884077"/>
            <a:ext cx="5731510" cy="3790603"/>
          </a:xfrm>
          <a:prstGeom prst="rect">
            <a:avLst/>
          </a:prstGeom>
          <a:effectLst>
            <a:softEdge rad="127000"/>
          </a:effectLst>
        </p:spPr>
      </p:pic>
    </p:spTree>
    <p:extLst>
      <p:ext uri="{BB962C8B-B14F-4D97-AF65-F5344CB8AC3E}">
        <p14:creationId xmlns:p14="http://schemas.microsoft.com/office/powerpoint/2010/main" val="34404865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D2EC5-0A20-4D63-B00B-DEB39889DB69}"/>
              </a:ext>
            </a:extLst>
          </p:cNvPr>
          <p:cNvSpPr>
            <a:spLocks noGrp="1"/>
          </p:cNvSpPr>
          <p:nvPr>
            <p:ph type="title"/>
          </p:nvPr>
        </p:nvSpPr>
        <p:spPr>
          <a:xfrm>
            <a:off x="1045178" y="234565"/>
            <a:ext cx="8647462" cy="1076978"/>
          </a:xfrm>
        </p:spPr>
        <p:txBody>
          <a:bodyPr/>
          <a:lstStyle/>
          <a:p>
            <a:r>
              <a:rPr lang="en-US" dirty="0">
                <a:latin typeface="Times New Roman" panose="02020603050405020304" pitchFamily="18" charset="0"/>
                <a:cs typeface="Times New Roman" panose="02020603050405020304" pitchFamily="18" charset="0"/>
              </a:rPr>
              <a:t>Impact of lack of engagement </a:t>
            </a:r>
          </a:p>
        </p:txBody>
      </p:sp>
      <p:sp>
        <p:nvSpPr>
          <p:cNvPr id="4" name="Text Placeholder 3">
            <a:extLst>
              <a:ext uri="{FF2B5EF4-FFF2-40B4-BE49-F238E27FC236}">
                <a16:creationId xmlns:a16="http://schemas.microsoft.com/office/drawing/2014/main" id="{BA4F3DDE-5D3C-40C1-A976-7406EB83A85A}"/>
              </a:ext>
            </a:extLst>
          </p:cNvPr>
          <p:cNvSpPr>
            <a:spLocks noGrp="1"/>
          </p:cNvSpPr>
          <p:nvPr>
            <p:ph type="body" sz="half" idx="2"/>
          </p:nvPr>
        </p:nvSpPr>
        <p:spPr>
          <a:xfrm>
            <a:off x="1045178" y="2336059"/>
            <a:ext cx="5555127" cy="3682356"/>
          </a:xfrm>
        </p:spPr>
        <p:txBody>
          <a:bodyPr>
            <a:noAutofit/>
          </a:bodyPr>
          <a:lstStyle/>
          <a:p>
            <a:pPr marL="285750" indent="-285750" algn="just">
              <a:lnSpc>
                <a:spcPct val="150000"/>
              </a:lnSpc>
              <a:buFont typeface="Wingdings" panose="05000000000000000000" pitchFamily="2" charset="2"/>
              <a:buChar char="ü"/>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Decrease morale and disrupt workplace harmony</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ü"/>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Rise of stagnation</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lnSpc>
                <a:spcPct val="150000"/>
              </a:lnSpc>
              <a:buFont typeface="Wingdings" panose="05000000000000000000" pitchFamily="2" charset="2"/>
              <a:buChar char="ü"/>
            </a:pPr>
            <a:r>
              <a:rPr lang="en-GB" sz="2800" b="1" dirty="0">
                <a:effectLst/>
                <a:latin typeface="Times New Roman" panose="02020603050405020304" pitchFamily="18" charset="0"/>
                <a:ea typeface="Calibri" panose="020F0502020204030204" pitchFamily="34" charset="0"/>
                <a:cs typeface="Times New Roman" panose="02020603050405020304" pitchFamily="18" charset="0"/>
              </a:rPr>
              <a:t>Increase in cost</a:t>
            </a:r>
            <a:endParaRPr lang="en-GB" sz="2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Slide Number Placeholder 5">
            <a:extLst>
              <a:ext uri="{FF2B5EF4-FFF2-40B4-BE49-F238E27FC236}">
                <a16:creationId xmlns:a16="http://schemas.microsoft.com/office/drawing/2014/main" id="{CFFA8F80-4A21-4C24-8E8C-2EF0B85E8130}"/>
              </a:ext>
            </a:extLst>
          </p:cNvPr>
          <p:cNvSpPr>
            <a:spLocks noGrp="1"/>
          </p:cNvSpPr>
          <p:nvPr>
            <p:ph type="sldNum" sz="quarter" idx="12"/>
          </p:nvPr>
        </p:nvSpPr>
        <p:spPr/>
        <p:txBody>
          <a:bodyPr/>
          <a:lstStyle/>
          <a:p>
            <a:fld id="{95CBEC59-7FF9-4688-98DF-89832A0C9025}" type="slidenum">
              <a:rPr lang="en-US" smtClean="0"/>
              <a:t>7</a:t>
            </a:fld>
            <a:endParaRPr lang="en-US" dirty="0"/>
          </a:p>
        </p:txBody>
      </p:sp>
      <p:pic>
        <p:nvPicPr>
          <p:cNvPr id="3074" name="Picture 2" descr="Image result for Impact of lack of engagement e">
            <a:extLst>
              <a:ext uri="{FF2B5EF4-FFF2-40B4-BE49-F238E27FC236}">
                <a16:creationId xmlns:a16="http://schemas.microsoft.com/office/drawing/2014/main" id="{5CB53DA9-3A99-EAB3-09E3-7804BE4ECA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36523" y="1546268"/>
            <a:ext cx="3722073" cy="2392761"/>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3076" name="Picture 4" descr="Image result for Impact of lack of engagement e">
            <a:extLst>
              <a:ext uri="{FF2B5EF4-FFF2-40B4-BE49-F238E27FC236}">
                <a16:creationId xmlns:a16="http://schemas.microsoft.com/office/drawing/2014/main" id="{6A18A6C3-06C7-7D3F-596A-8F28C8F890A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257" t="17984" r="28053"/>
          <a:stretch/>
        </p:blipFill>
        <p:spPr bwMode="auto">
          <a:xfrm>
            <a:off x="7317423" y="4173754"/>
            <a:ext cx="2743200" cy="2186364"/>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7736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CD96C-ADDF-4D9F-B790-CF6E3E55A9DB}"/>
              </a:ext>
            </a:extLst>
          </p:cNvPr>
          <p:cNvSpPr>
            <a:spLocks noGrp="1"/>
          </p:cNvSpPr>
          <p:nvPr>
            <p:ph type="title"/>
          </p:nvPr>
        </p:nvSpPr>
        <p:spPr>
          <a:xfrm>
            <a:off x="928799" y="607100"/>
            <a:ext cx="9761367" cy="697044"/>
          </a:xfrm>
        </p:spPr>
        <p:txBody>
          <a:bodyPr/>
          <a:lstStyle/>
          <a:p>
            <a:pPr algn="ctr"/>
            <a:r>
              <a:rPr lang="en-US" sz="3200" dirty="0">
                <a:latin typeface="Times New Roman" panose="02020603050405020304" pitchFamily="18" charset="0"/>
                <a:cs typeface="Times New Roman" panose="02020603050405020304" pitchFamily="18" charset="0"/>
              </a:rPr>
              <a:t>Examples of best practice to engage employees from the hotel industry</a:t>
            </a:r>
          </a:p>
        </p:txBody>
      </p:sp>
      <p:sp>
        <p:nvSpPr>
          <p:cNvPr id="58" name="TextBox 57">
            <a:extLst>
              <a:ext uri="{FF2B5EF4-FFF2-40B4-BE49-F238E27FC236}">
                <a16:creationId xmlns:a16="http://schemas.microsoft.com/office/drawing/2014/main" id="{B106DE75-5030-DBC8-C3CD-1406E78944EA}"/>
              </a:ext>
            </a:extLst>
          </p:cNvPr>
          <p:cNvSpPr txBox="1"/>
          <p:nvPr/>
        </p:nvSpPr>
        <p:spPr>
          <a:xfrm>
            <a:off x="411480" y="1990945"/>
            <a:ext cx="6903720" cy="3730317"/>
          </a:xfrm>
          <a:prstGeom prst="rect">
            <a:avLst/>
          </a:prstGeom>
          <a:noFill/>
        </p:spPr>
        <p:txBody>
          <a:bodyPr wrap="square">
            <a:spAutoFit/>
          </a:bodyPr>
          <a:lstStyle/>
          <a:p>
            <a:pPr algn="just">
              <a:lnSpc>
                <a:spcPct val="150000"/>
              </a:lnSpc>
            </a:pPr>
            <a:r>
              <a:rPr lang="en-GB" sz="20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Reward and recognition:</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Employee working in the hospitality sector have different preference when comes to reward and recognition</a:t>
            </a:r>
          </a:p>
          <a:p>
            <a:pPr algn="just">
              <a:lnSpc>
                <a:spcPct val="150000"/>
              </a:lnSpc>
            </a:pPr>
            <a:r>
              <a:rPr lang="en-GB" sz="20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Development opportunities:</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Employees tend to be more engaged when they see huge development opportunities are there in front of them</a:t>
            </a:r>
          </a:p>
          <a:p>
            <a:pPr algn="just">
              <a:lnSpc>
                <a:spcPct val="150000"/>
              </a:lnSpc>
            </a:pPr>
            <a:r>
              <a:rPr lang="en-GB" sz="2000" b="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Communication opportunities:</a:t>
            </a:r>
            <a:r>
              <a:rPr lang="en-GB" sz="20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Hotels need cultivate a sense of connectivity within the workspace.</a:t>
            </a:r>
          </a:p>
        </p:txBody>
      </p:sp>
      <p:pic>
        <p:nvPicPr>
          <p:cNvPr id="4098" name="Picture 2" descr="Image result for best practice to engage employees ">
            <a:extLst>
              <a:ext uri="{FF2B5EF4-FFF2-40B4-BE49-F238E27FC236}">
                <a16:creationId xmlns:a16="http://schemas.microsoft.com/office/drawing/2014/main" id="{2ADB6B41-6190-EA36-B8A1-15902F80E58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3118"/>
          <a:stretch/>
        </p:blipFill>
        <p:spPr bwMode="auto">
          <a:xfrm>
            <a:off x="8070157" y="1568830"/>
            <a:ext cx="3710363" cy="2149105"/>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4100" name="Picture 4" descr="Image result for reward and recognition">
            <a:extLst>
              <a:ext uri="{FF2B5EF4-FFF2-40B4-BE49-F238E27FC236}">
                <a16:creationId xmlns:a16="http://schemas.microsoft.com/office/drawing/2014/main" id="{E2F4DC49-F4B5-461E-F46B-E6F69303D0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44225" y="4214617"/>
            <a:ext cx="2562225" cy="1885950"/>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38016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2605F-E699-74D7-10A4-6DBB90CE39EF}"/>
              </a:ext>
            </a:extLst>
          </p:cNvPr>
          <p:cNvSpPr>
            <a:spLocks noGrp="1"/>
          </p:cNvSpPr>
          <p:nvPr>
            <p:ph type="title"/>
          </p:nvPr>
        </p:nvSpPr>
        <p:spPr>
          <a:xfrm>
            <a:off x="1760071" y="573849"/>
            <a:ext cx="7749687" cy="697044"/>
          </a:xfrm>
        </p:spPr>
        <p:txBody>
          <a:bodyPr/>
          <a:lstStyle/>
          <a:p>
            <a:pPr algn="ctr"/>
            <a:r>
              <a:rPr lang="en-GB" dirty="0">
                <a:latin typeface="Times New Roman" panose="02020603050405020304" pitchFamily="18" charset="0"/>
                <a:cs typeface="Times New Roman" panose="02020603050405020304" pitchFamily="18" charset="0"/>
              </a:rPr>
              <a:t>Conclusion </a:t>
            </a:r>
          </a:p>
        </p:txBody>
      </p:sp>
      <p:sp>
        <p:nvSpPr>
          <p:cNvPr id="25" name="TextBox 24">
            <a:extLst>
              <a:ext uri="{FF2B5EF4-FFF2-40B4-BE49-F238E27FC236}">
                <a16:creationId xmlns:a16="http://schemas.microsoft.com/office/drawing/2014/main" id="{458E5C6F-3D08-CB95-D50D-3CE543D249B6}"/>
              </a:ext>
            </a:extLst>
          </p:cNvPr>
          <p:cNvSpPr txBox="1"/>
          <p:nvPr/>
        </p:nvSpPr>
        <p:spPr>
          <a:xfrm>
            <a:off x="2705792" y="1659285"/>
            <a:ext cx="6109854" cy="3539430"/>
          </a:xfrm>
          <a:prstGeom prst="rect">
            <a:avLst/>
          </a:prstGeom>
          <a:noFill/>
        </p:spPr>
        <p:txBody>
          <a:bodyPr wrap="square">
            <a:spAutoFit/>
          </a:bodyPr>
          <a:lstStyle/>
          <a:p>
            <a:pPr algn="just"/>
            <a:r>
              <a:rPr lang="en-GB" sz="28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From the above study it could be stated that employee engagement is one of the driving factors that influence the success of an organisation. It is critical to find the root cause for disengaged employees. Followed by addressing the issue and improving the resource will help to increase the engagement at workplace. </a:t>
            </a:r>
            <a:endParaRPr lang="en-GB" sz="2800" dirty="0">
              <a:solidFill>
                <a:schemeClr val="bg1"/>
              </a:solidFill>
            </a:endParaRPr>
          </a:p>
        </p:txBody>
      </p:sp>
      <p:pic>
        <p:nvPicPr>
          <p:cNvPr id="5122" name="Picture 2" descr="Image result for Conclusion ">
            <a:extLst>
              <a:ext uri="{FF2B5EF4-FFF2-40B4-BE49-F238E27FC236}">
                <a16:creationId xmlns:a16="http://schemas.microsoft.com/office/drawing/2014/main" id="{8544D6EE-C7D6-7DAB-E76A-9C9BFCD01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740345">
            <a:off x="9225127" y="577010"/>
            <a:ext cx="2189769" cy="1687059"/>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5124" name="Picture 4" descr="Conclusion Clip Art with a Person">
            <a:extLst>
              <a:ext uri="{FF2B5EF4-FFF2-40B4-BE49-F238E27FC236}">
                <a16:creationId xmlns:a16="http://schemas.microsoft.com/office/drawing/2014/main" id="{7D0BD794-D762-A318-D3CC-48C9717C8D7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1577" y="3903837"/>
            <a:ext cx="2073488" cy="2073488"/>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32147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509BD-B6DA-86B0-E336-163A3F5749BE}"/>
              </a:ext>
            </a:extLst>
          </p:cNvPr>
          <p:cNvSpPr>
            <a:spLocks noGrp="1"/>
          </p:cNvSpPr>
          <p:nvPr>
            <p:ph type="title"/>
          </p:nvPr>
        </p:nvSpPr>
        <p:spPr>
          <a:xfrm>
            <a:off x="3727259" y="412317"/>
            <a:ext cx="4737482" cy="697044"/>
          </a:xfrm>
        </p:spPr>
        <p:txBody>
          <a:bodyPr/>
          <a:lstStyle/>
          <a:p>
            <a:pPr algn="ctr"/>
            <a:r>
              <a:rPr lang="en-GB" dirty="0">
                <a:latin typeface="Times New Roman" panose="02020603050405020304" pitchFamily="18" charset="0"/>
                <a:cs typeface="Times New Roman" panose="02020603050405020304" pitchFamily="18" charset="0"/>
              </a:rPr>
              <a:t>References </a:t>
            </a:r>
          </a:p>
        </p:txBody>
      </p:sp>
      <p:sp>
        <p:nvSpPr>
          <p:cNvPr id="25" name="TextBox 24">
            <a:extLst>
              <a:ext uri="{FF2B5EF4-FFF2-40B4-BE49-F238E27FC236}">
                <a16:creationId xmlns:a16="http://schemas.microsoft.com/office/drawing/2014/main" id="{1B19BF42-00D8-F48C-2485-BE51BAEBF4C2}"/>
              </a:ext>
            </a:extLst>
          </p:cNvPr>
          <p:cNvSpPr txBox="1"/>
          <p:nvPr/>
        </p:nvSpPr>
        <p:spPr>
          <a:xfrm>
            <a:off x="459971" y="1133356"/>
            <a:ext cx="11272058" cy="5724644"/>
          </a:xfrm>
          <a:prstGeom prst="rect">
            <a:avLst/>
          </a:prstGeom>
          <a:noFill/>
        </p:spPr>
        <p:txBody>
          <a:bodyPr wrap="square">
            <a:spAutoFit/>
          </a:bodyPr>
          <a:lstStyle/>
          <a:p>
            <a:pPr marL="171450" indent="-171450" algn="just">
              <a:lnSpc>
                <a:spcPct val="150000"/>
              </a:lnSpc>
              <a:buFont typeface="Arial" panose="020B0604020202020204" pitchFamily="34" charset="0"/>
              <a:buChar char="•"/>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ErajesvariePillay</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D.S., (2018). The impact of employee engagement on organisational performance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â€“A</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case of an insurance brokerage company in Gauteng.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IOSR Journal of Business and Management</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20</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(6), pp.66-76.</a:t>
            </a:r>
          </a:p>
          <a:p>
            <a:pPr marL="171450" indent="-171450" algn="just">
              <a:lnSpc>
                <a:spcPct val="150000"/>
              </a:lnSpc>
              <a:buFont typeface="Arial" panose="020B0604020202020204" pitchFamily="34" charset="0"/>
              <a:buChar char="•"/>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Lee, J.Y., Rocco, T.S. and Shuck, B., (2020). What is a resource: Toward a taxonomy of resources for employee engagement.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Human Resource Development Review</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19</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(1), pp.5-38.</a:t>
            </a:r>
          </a:p>
          <a:p>
            <a:pPr marL="171450" indent="-171450" algn="just">
              <a:lnSpc>
                <a:spcPct val="150000"/>
              </a:lnSpc>
              <a:buFont typeface="Arial" panose="020B0604020202020204" pitchFamily="34" charset="0"/>
              <a:buChar char="•"/>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Marriott, (2022).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Career path</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Available at: https://careers.marriott.com/career-paths/ [ Accessed 1 December 2022]</a:t>
            </a:r>
          </a:p>
          <a:p>
            <a:pPr marL="171450" indent="-171450" algn="just">
              <a:lnSpc>
                <a:spcPct val="150000"/>
              </a:lnSpc>
              <a:buFont typeface="Arial" panose="020B0604020202020204" pitchFamily="34" charset="0"/>
              <a:buChar char="•"/>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Milliman, J., Gatling, A. and Kim, J.S., (2018). The effect of workplace spirituality on hospitality employee engagement, intention to stay, and service delivery.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Journal of Hospitality and Tourism Management</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35</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pp.56-65. </a:t>
            </a:r>
          </a:p>
          <a:p>
            <a:pPr marL="171450" indent="-171450" algn="just">
              <a:lnSpc>
                <a:spcPct val="150000"/>
              </a:lnSpc>
              <a:buFont typeface="Arial" panose="020B0604020202020204" pitchFamily="34" charset="0"/>
              <a:buChar char="•"/>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Perkbox</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(2016).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The Financial Cost of Employee Disengagement</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Available at: https://www.perkbox.com/uk/resources/library/interactive-the-financial-cost-of-employee-disengagement [ Accessed 1 December 2022] </a:t>
            </a:r>
          </a:p>
          <a:p>
            <a:pPr marL="171450" indent="-171450" algn="just">
              <a:lnSpc>
                <a:spcPct val="150000"/>
              </a:lnSpc>
              <a:buFont typeface="Arial" panose="020B0604020202020204" pitchFamily="34" charset="0"/>
              <a:buChar char="•"/>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Preimer</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Inn, (2022).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Top Employer</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Available at:  https://www.premierinn.com/gb/en/news/2022/top-employer.html [ Accessed 1 December 2022]</a:t>
            </a:r>
          </a:p>
          <a:p>
            <a:pPr marL="171450" indent="-171450" algn="just">
              <a:lnSpc>
                <a:spcPct val="150000"/>
              </a:lnSpc>
              <a:buFont typeface="Arial" panose="020B0604020202020204" pitchFamily="34" charset="0"/>
              <a:buChar char="•"/>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Pukkeeree</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 Na-Nan, K. and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Wongsuwan</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N., (2020). Effect of attainment value and positive thinking as moderators of employee engagement and innovative work behaviour.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Journal of Open Innovation: Technology, Market, and Complexity</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6</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 p.69.</a:t>
            </a:r>
          </a:p>
          <a:p>
            <a:pPr marL="171450" indent="-171450" algn="just">
              <a:lnSpc>
                <a:spcPct val="150000"/>
              </a:lnSpc>
              <a:buFont typeface="Arial" panose="020B0604020202020204" pitchFamily="34" charset="0"/>
              <a:buChar char="•"/>
            </a:pP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Pukkeeree</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P., Na-Nan, K. and </a:t>
            </a:r>
            <a:r>
              <a:rPr lang="en-GB" sz="1200" dirty="0" err="1">
                <a:solidFill>
                  <a:schemeClr val="bg1"/>
                </a:solidFill>
                <a:effectLst/>
                <a:latin typeface="Times New Roman" panose="02020603050405020304" pitchFamily="18" charset="0"/>
                <a:ea typeface="Calibri" panose="020F0502020204030204" pitchFamily="34" charset="0"/>
                <a:cs typeface="Arial" panose="020B0604020202020204" pitchFamily="34" charset="0"/>
              </a:rPr>
              <a:t>Wongsuwan</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N., (2020). Effect of attainment value and positive thinking as moderators of employee engagement and innovative work behaviour.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Journal of Open Innovation: Technology, Market, and Complexity</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6</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(3), p.69.</a:t>
            </a:r>
          </a:p>
          <a:p>
            <a:pPr marL="171450" indent="-171450" algn="just">
              <a:lnSpc>
                <a:spcPct val="150000"/>
              </a:lnSpc>
              <a:buFont typeface="Arial" panose="020B0604020202020204" pitchFamily="34" charset="0"/>
              <a:buChar char="•"/>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Statista, (2022).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Engagement of employees globally 2011-2021</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Available at: https://www.statista.com/statistics/699977/global-employee-engagement/ [ Accessed 1 December 2022]</a:t>
            </a:r>
          </a:p>
          <a:p>
            <a:pPr marL="171450" indent="-171450" algn="just">
              <a:lnSpc>
                <a:spcPct val="150000"/>
              </a:lnSpc>
              <a:buFont typeface="Arial" panose="020B0604020202020204" pitchFamily="34" charset="0"/>
              <a:buChar char="•"/>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Telegraph, (2022).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UK hotels 'worst in Europe for service' - Telegraph</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Available at: https://www.telegraph.co.uk/travel/destinations/europe/united-kingdom/articles/UK-hotels-worst-in-Europe-for-service/[ Accessed 1 December 2022]</a:t>
            </a:r>
          </a:p>
          <a:p>
            <a:pPr marL="171450" indent="-171450" algn="just">
              <a:lnSpc>
                <a:spcPct val="150000"/>
              </a:lnSpc>
              <a:buFont typeface="Arial" panose="020B0604020202020204" pitchFamily="34" charset="0"/>
              <a:buChar char="•"/>
            </a:pP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Whitbread, (2020). </a:t>
            </a:r>
            <a:r>
              <a:rPr lang="en-GB" sz="1200" i="1"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LEVEL UP</a:t>
            </a:r>
            <a: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t> Available at: https://www.whitbreadcareers.com/early-careers/ [ Accessed 1 December 2022]</a:t>
            </a:r>
          </a:p>
          <a:p>
            <a:pPr marL="171450" indent="-171450">
              <a:buFont typeface="Arial" panose="020B0604020202020204" pitchFamily="34" charset="0"/>
              <a:buChar char="•"/>
            </a:pPr>
            <a:br>
              <a:rPr lang="en-GB" sz="1200" dirty="0">
                <a:solidFill>
                  <a:schemeClr val="bg1"/>
                </a:solidFill>
                <a:effectLst/>
                <a:latin typeface="Times New Roman" panose="02020603050405020304" pitchFamily="18" charset="0"/>
                <a:ea typeface="Calibri" panose="020F0502020204030204" pitchFamily="34" charset="0"/>
                <a:cs typeface="Arial" panose="020B0604020202020204" pitchFamily="34" charset="0"/>
              </a:rPr>
            </a:br>
            <a:endParaRPr lang="en-GB" sz="1200" dirty="0">
              <a:solidFill>
                <a:schemeClr val="bg1"/>
              </a:solidFill>
            </a:endParaRPr>
          </a:p>
        </p:txBody>
      </p:sp>
    </p:spTree>
    <p:extLst>
      <p:ext uri="{BB962C8B-B14F-4D97-AF65-F5344CB8AC3E}">
        <p14:creationId xmlns:p14="http://schemas.microsoft.com/office/powerpoint/2010/main" val="2551861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5BCE0-C492-45D1-B14B-D698228DC08F}"/>
              </a:ext>
            </a:extLst>
          </p:cNvPr>
          <p:cNvSpPr>
            <a:spLocks noGrp="1"/>
          </p:cNvSpPr>
          <p:nvPr>
            <p:ph type="ctrTitle"/>
          </p:nvPr>
        </p:nvSpPr>
        <p:spPr/>
        <p:txBody>
          <a:bodyPr/>
          <a:lstStyle/>
          <a:p>
            <a:r>
              <a:rPr lang="en-US" dirty="0">
                <a:latin typeface="Times New Roman" panose="02020603050405020304" pitchFamily="18" charset="0"/>
                <a:cs typeface="Times New Roman" panose="02020603050405020304" pitchFamily="18" charset="0"/>
              </a:rPr>
              <a:t>THANK YOU!</a:t>
            </a:r>
          </a:p>
        </p:txBody>
      </p:sp>
      <p:pic>
        <p:nvPicPr>
          <p:cNvPr id="6146" name="Picture 2" descr="Image result for thank you">
            <a:extLst>
              <a:ext uri="{FF2B5EF4-FFF2-40B4-BE49-F238E27FC236}">
                <a16:creationId xmlns:a16="http://schemas.microsoft.com/office/drawing/2014/main" id="{D51E7054-BC86-3175-6545-EB0E3FD1F8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9869" y="454858"/>
            <a:ext cx="8807116" cy="2974142"/>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015877"/>
      </p:ext>
    </p:extLst>
  </p:cSld>
  <p:clrMapOvr>
    <a:masterClrMapping/>
  </p:clrMapOvr>
</p:sld>
</file>

<file path=ppt/theme/theme1.xml><?xml version="1.0" encoding="utf-8"?>
<a:theme xmlns:a="http://schemas.openxmlformats.org/drawingml/2006/main" name="Office Theme">
  <a:themeElements>
    <a:clrScheme name="ELT">
      <a:dk1>
        <a:sysClr val="windowText" lastClr="000000"/>
      </a:dk1>
      <a:lt1>
        <a:sysClr val="window" lastClr="FFFFFF"/>
      </a:lt1>
      <a:dk2>
        <a:srgbClr val="FFCD6B"/>
      </a:dk2>
      <a:lt2>
        <a:srgbClr val="BE005A"/>
      </a:lt2>
      <a:accent1>
        <a:srgbClr val="3B2CAC"/>
      </a:accent1>
      <a:accent2>
        <a:srgbClr val="0062FF"/>
      </a:accent2>
      <a:accent3>
        <a:srgbClr val="007A00"/>
      </a:accent3>
      <a:accent4>
        <a:srgbClr val="DE6600"/>
      </a:accent4>
      <a:accent5>
        <a:srgbClr val="AC0037"/>
      </a:accent5>
      <a:accent6>
        <a:srgbClr val="FFFF00"/>
      </a:accent6>
      <a:hlink>
        <a:srgbClr val="FFFFFF"/>
      </a:hlink>
      <a:folHlink>
        <a:srgbClr val="FFFFFF"/>
      </a:folHlink>
    </a:clrScheme>
    <a:fontScheme name="Custom 2">
      <a:majorFont>
        <a:latin typeface="Avenir Next LT Pro"/>
        <a:ea typeface=""/>
        <a:cs typeface=""/>
      </a:majorFont>
      <a:minorFont>
        <a:latin typeface="Speak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bg2">
                <a:alpha val="85000"/>
              </a:schemeClr>
            </a:gs>
            <a:gs pos="100000">
              <a:schemeClr val="accent1">
                <a:alpha val="85000"/>
              </a:schemeClr>
            </a:gs>
          </a:gsLst>
          <a:lin ang="0" scaled="1"/>
        </a:gra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ELT_Template_ModernBoldSophisticated_MO -v5" id="{DF46818F-9661-49C4-BAE8-F3223317B502}" vid="{463BCE77-CCA7-43EE-ABCB-1B1D536A66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9fc9171bb41dc08635275f351de8590">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29387215989a890c06011de04edfe97d"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504F5DC0-7B0F-411B-A0C5-A1B1D5EB33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17F9CC6-F7CA-41EA-81DA-97EFF19429B6}">
  <ds:schemaRefs>
    <ds:schemaRef ds:uri="http://schemas.microsoft.com/sharepoint/v3/contenttype/forms"/>
  </ds:schemaRefs>
</ds:datastoreItem>
</file>

<file path=customXml/itemProps3.xml><?xml version="1.0" encoding="utf-8"?>
<ds:datastoreItem xmlns:ds="http://schemas.openxmlformats.org/officeDocument/2006/customXml" ds:itemID="{4242AFFF-C96F-4C05-9045-3240A5329ECA}">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Modern bold sophisticated presentation</Template>
  <TotalTime>52</TotalTime>
  <Words>2184</Words>
  <Application>Microsoft Office PowerPoint</Application>
  <PresentationFormat>Widescreen</PresentationFormat>
  <Paragraphs>81</Paragraphs>
  <Slides>11</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Arial</vt:lpstr>
      <vt:lpstr>Symbol</vt:lpstr>
      <vt:lpstr>Avenir Next LT Pro</vt:lpstr>
      <vt:lpstr>Speak Pro</vt:lpstr>
      <vt:lpstr>Calibri</vt:lpstr>
      <vt:lpstr>Times New Roman</vt:lpstr>
      <vt:lpstr>Wingdings</vt:lpstr>
      <vt:lpstr>Office Theme</vt:lpstr>
      <vt:lpstr>Operating Hotel Facilities</vt:lpstr>
      <vt:lpstr>CONTENT SLIDE</vt:lpstr>
      <vt:lpstr>Introduction </vt:lpstr>
      <vt:lpstr>Definition of employee engagement  </vt:lpstr>
      <vt:lpstr>Importance of employee engagement within the hotel industry </vt:lpstr>
      <vt:lpstr>Engagement theoretical model </vt:lpstr>
      <vt:lpstr>Impact of lack of engagement </vt:lpstr>
      <vt:lpstr>Examples of best practice to engage employees from the hotel industry</vt:lpstr>
      <vt:lpstr>Conclusion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dc:title>
  <dc:creator>ramona balan</dc:creator>
  <cp:lastModifiedBy>ramona balan</cp:lastModifiedBy>
  <cp:revision>1</cp:revision>
  <dcterms:created xsi:type="dcterms:W3CDTF">2022-12-01T10:11:46Z</dcterms:created>
  <dcterms:modified xsi:type="dcterms:W3CDTF">2022-12-05T10:43:22Z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