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670474" y="-56271"/>
            <a:ext cx="3505504" cy="3633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670474" y="253470"/>
            <a:ext cx="361539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200" dirty="0"/>
              <a:t>My name is Lynda Westhead, I am 39 years of age and currently studying on the PGCE Primary in UWTSD.</a:t>
            </a:r>
          </a:p>
          <a:p>
            <a:endParaRPr lang="en-GB" sz="1200" dirty="0"/>
          </a:p>
          <a:p>
            <a:r>
              <a:rPr lang="en-GB" sz="1200" dirty="0"/>
              <a:t>Before becoming  a student, I spent my life travelling all over the world whilst working in various roles for an airline. </a:t>
            </a:r>
          </a:p>
          <a:p>
            <a:endParaRPr lang="en-GB" sz="1200" dirty="0"/>
          </a:p>
          <a:p>
            <a:r>
              <a:rPr lang="en-GB" sz="1200" dirty="0"/>
              <a:t>I am a mother of one, and my interests include art, crafts, music (Queen in particular), theatre, baking, travel and learning.</a:t>
            </a:r>
          </a:p>
          <a:p>
            <a:endParaRPr lang="en-GB" sz="1200" dirty="0"/>
          </a:p>
          <a:p>
            <a:r>
              <a:rPr lang="en-GB" sz="1200" dirty="0"/>
              <a:t>I enjoy visiting historical sites of interest, art exhibitions and musical events.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8"/>
            <a:ext cx="3505504" cy="256273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volunteered as a classroom assistant to gain experience in a primary school setting. I performed literacy, language and numeracy observations and assessments. I also assisted with Forest School, Christmas concert rehearsals and production, and sports day practice.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spent the summer in France assisting in a language school. Teaching English</a:t>
            </a:r>
            <a:r>
              <a:rPr lang="en-GB" sz="11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86922"/>
            <a:ext cx="5607495" cy="311275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Reasons for entering the teaching profession </a:t>
            </a:r>
          </a:p>
          <a:p>
            <a:endParaRPr lang="en-GB" sz="1100" b="1" u="sng" dirty="0"/>
          </a:p>
          <a:p>
            <a:r>
              <a:rPr lang="en-GB" sz="1150" dirty="0"/>
              <a:t>I reached the decision to enter the teaching profession through a combination of realisations, incidents and life experiences. I came to realise over my lifetime, that I have a natural or innate ability to communicate with children of various ages in a way which makes them feel happy and cared for. </a:t>
            </a:r>
          </a:p>
          <a:p>
            <a:endParaRPr lang="en-GB" sz="1150" dirty="0"/>
          </a:p>
          <a:p>
            <a:r>
              <a:rPr lang="en-GB" sz="1150" dirty="0"/>
              <a:t>I take absolute pleasure in seeing children flourish and am particularly passionate about ensuring that all children receive equal opportunities, no matter what their background or individual circumstances. </a:t>
            </a:r>
          </a:p>
          <a:p>
            <a:endParaRPr lang="en-GB" sz="1150" dirty="0"/>
          </a:p>
          <a:p>
            <a:r>
              <a:rPr lang="en-GB" sz="1150" dirty="0"/>
              <a:t>I want to do as much as I possibly can to boost children's self-esteem, and to help them on their life journey in education and beyond. This hits a very personal note with me, which is the main reason for entering the profession. I aspire to be the teacher that I needed as a child.</a:t>
            </a:r>
          </a:p>
          <a:p>
            <a:endParaRPr lang="en-GB" sz="1400" b="1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458169"/>
            <a:ext cx="3716630" cy="208688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66774"/>
            <a:ext cx="350550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Fun, inspiring, caring.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Peace-keeping, respected, trusted and supportive.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Allow children to fulfil their full potential.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Encouraging, interested and interesting.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No dream is too big in my classroom. 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792218"/>
            <a:ext cx="2451418" cy="3007459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160452"/>
            <a:ext cx="3505504" cy="21671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dirty="0"/>
          </a:p>
          <a:p>
            <a:r>
              <a:rPr lang="en-GB" sz="1200" b="1" dirty="0"/>
              <a:t>BA (Hons) in Education Studies – 1</a:t>
            </a:r>
            <a:r>
              <a:rPr lang="en-GB" sz="1200" b="1" baseline="30000" dirty="0"/>
              <a:t>st</a:t>
            </a:r>
            <a:r>
              <a:rPr lang="en-GB" sz="1200" b="1" dirty="0"/>
              <a:t> Class</a:t>
            </a:r>
          </a:p>
          <a:p>
            <a:r>
              <a:rPr lang="en-GB" sz="1200" dirty="0"/>
              <a:t>University of Wales Trinity St David</a:t>
            </a:r>
          </a:p>
          <a:p>
            <a:endParaRPr lang="en-GB" sz="1200" dirty="0"/>
          </a:p>
          <a:p>
            <a:r>
              <a:rPr lang="en-GB" sz="1200" dirty="0"/>
              <a:t>A* GCSE English Language (2019)</a:t>
            </a:r>
          </a:p>
          <a:p>
            <a:r>
              <a:rPr lang="en-GB" sz="1200" dirty="0"/>
              <a:t>B GCSE Maths (2018)</a:t>
            </a:r>
          </a:p>
          <a:p>
            <a:r>
              <a:rPr lang="en-GB" sz="1200" dirty="0"/>
              <a:t>C IGCSE Biology (2019)</a:t>
            </a:r>
          </a:p>
          <a:p>
            <a:r>
              <a:rPr lang="en-GB" sz="1200" dirty="0"/>
              <a:t>Other GCSE’s include: French, Geography and English Literature (1996)</a:t>
            </a:r>
          </a:p>
          <a:p>
            <a:endParaRPr lang="en-GB" sz="1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A998280-155E-41F0-B710-0DB3EB44538A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2600333" y="58323"/>
            <a:ext cx="1929812" cy="19373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E92385D-E385-42D1-AD0E-26EB7D0974B4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8304628" y="33673"/>
            <a:ext cx="3799205" cy="129967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693378-D0C7-466F-BFDC-0668FEE8E508}"/>
              </a:ext>
            </a:extLst>
          </p:cNvPr>
          <p:cNvSpPr txBox="1"/>
          <p:nvPr/>
        </p:nvSpPr>
        <p:spPr>
          <a:xfrm>
            <a:off x="9715085" y="4754880"/>
            <a:ext cx="2260385" cy="2885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dirty="0"/>
              <a:t>Art:  I love, and have experience and interest in art. I organised and facilitated an after-school Arts &amp; Crafts club in a local primary school, with funding from UWTSD.</a:t>
            </a:r>
          </a:p>
          <a:p>
            <a:endParaRPr lang="en-GB" sz="1150" dirty="0"/>
          </a:p>
          <a:p>
            <a:r>
              <a:rPr lang="en-GB" sz="1150" dirty="0"/>
              <a:t>I am keen on children’s yoga which could be useful in terms of P.E sessions.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b="1" dirty="0"/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241</TotalTime>
  <Words>476</Words>
  <Application>Microsoft Office PowerPoint</Application>
  <PresentationFormat>Widescreen</PresentationFormat>
  <Paragraphs>51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ruby.oliver123@icloud.com</cp:lastModifiedBy>
  <cp:revision>17</cp:revision>
  <dcterms:created xsi:type="dcterms:W3CDTF">2019-09-05T20:58:34Z</dcterms:created>
  <dcterms:modified xsi:type="dcterms:W3CDTF">2019-09-20T21:46:51Z</dcterms:modified>
</cp:coreProperties>
</file>