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87" r:id="rId3"/>
    <p:sldId id="257" r:id="rId4"/>
    <p:sldId id="288" r:id="rId5"/>
    <p:sldId id="289" r:id="rId6"/>
    <p:sldId id="290" r:id="rId7"/>
    <p:sldId id="291" r:id="rId8"/>
    <p:sldId id="296" r:id="rId9"/>
    <p:sldId id="297" r:id="rId10"/>
    <p:sldId id="294" r:id="rId11"/>
    <p:sldId id="276" r:id="rId12"/>
    <p:sldId id="277" r:id="rId13"/>
  </p:sldIdLst>
  <p:sldSz cx="12192000" cy="9144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90" autoAdjust="0"/>
    <p:restoredTop sz="84895" autoAdjust="0"/>
  </p:normalViewPr>
  <p:slideViewPr>
    <p:cSldViewPr snapToGrid="0">
      <p:cViewPr varScale="1">
        <p:scale>
          <a:sx n="41" d="100"/>
          <a:sy n="41" d="100"/>
        </p:scale>
        <p:origin x="1632" y="32"/>
      </p:cViewPr>
      <p:guideLst>
        <p:guide orient="horz" pos="288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DFED1-0878-4508-AC1D-B779D181C408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CC33D-5940-406F-8C1A-567779DE033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76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8179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t-I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10756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19209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CC33D-5940-406F-8C1A-567779DE0339}" type="slidenum">
              <a:rPr lang="en-IN" smtClean="0"/>
              <a:pPr/>
              <a:t>11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0F88F-F482-4D86-9710-8D52FCEA8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96484"/>
            <a:ext cx="9144000" cy="318346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B3E1F6-9263-4A78-BE15-B52110C49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802717"/>
            <a:ext cx="9144000" cy="220768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6829E-2CC5-4BD9-8363-6D2853C5F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0A9E2-0658-4995-987D-14D59982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346FF-4B07-4A25-A027-0131A3C7D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6545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3D36-BB07-4B70-9D6A-9A03CA2CA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3B869-3032-4227-B488-CDB9774BD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6AD5D-EE5D-4CC5-806C-E50C0F77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9F9E0-287B-48F0-BBF0-669957168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565E2-19DF-4201-A6FF-E24F8C6F4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40446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99220-13A9-4CF4-8708-3E7DAB6A6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279652"/>
            <a:ext cx="10515600" cy="38036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D534E-FDED-4B8F-B544-D649C17929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6119285"/>
            <a:ext cx="10515600" cy="200024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34D1A-6E0B-4DB1-B815-AFA50C99D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A0295-FDCB-44E5-849C-B31448145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8965B-332A-49FA-A006-E60C1BA32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60460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2DFB2-695B-429C-8EBE-32CD91E86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496E7-982D-4EAC-896F-19F4258FDA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167"/>
            <a:ext cx="51816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43424C-3BA4-405F-8846-633DB3A67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34167"/>
            <a:ext cx="51816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01EBD-7695-480F-8DC7-C496958CA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3D68A3-C725-45B5-99AC-9215108E4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935D5-6070-41F4-977A-76FD78779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0037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EF2BB-B8D6-40BA-AF20-3F559C425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86834"/>
            <a:ext cx="10515600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C2E60-4A36-4F9F-84D9-5CA4AE945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2241551"/>
            <a:ext cx="5157787" cy="109854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4123B-89B8-4AD8-88FF-CBDE91CF68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3340100"/>
            <a:ext cx="5157787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048B30-577E-4DB3-92CC-F11292D158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241551"/>
            <a:ext cx="5183188" cy="109854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4B7F4E-84A2-4F48-B5FD-EB5782CA50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340100"/>
            <a:ext cx="5183188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042267-1149-4498-815B-C6EE7D417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CB6536-8B41-4173-9A54-6DD154B26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04C2EF-5912-485F-8E36-4E11BC1F6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4296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FAA7B-D340-45B4-8E78-CC2131DE9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00512-DC62-4571-8C70-8A3BFD59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724238-C93B-49C8-9765-663E894C1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C68F5-2A4B-45C0-88B5-512AAC7ED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8273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257368-A745-49FC-A85E-155023A7F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D68865-774D-4762-B2A6-BFAE7CCFD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A831D-3722-4609-A583-CECA5F723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9169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7DA1-6F93-4E2F-9AEA-F06B75A4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609600"/>
            <a:ext cx="3932237" cy="2133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BDE94-5525-4C38-A338-B14FF6842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316567"/>
            <a:ext cx="6172200" cy="649816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A6829-D061-4837-AA7C-3301D07005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743200"/>
            <a:ext cx="3932237" cy="508211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AD5CAE-375B-49F1-98DF-DB14300E4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7EFB5-EE64-4666-B62C-8A885C450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C7B0AC-B1EC-42B6-9E44-F1081EDEA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3684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5151A-5464-4499-B475-407655084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609600"/>
            <a:ext cx="3932237" cy="2133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540EA8-AE7B-47E0-9502-41EBE5EC29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316567"/>
            <a:ext cx="6172200" cy="649816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A831D-436C-4A19-907B-F040D12E9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743200"/>
            <a:ext cx="3932237" cy="508211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7DF88-7473-430B-A42C-E9366740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09557-20EB-490A-B02E-0956A62C2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EC9F92-F078-4F48-971E-AB4BAF8D9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9956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987A2-873B-4B96-BF62-9C1E27D3C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578365-7CC6-46C1-AD78-990D1996E0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73490-84E2-48CD-A317-CEB57E40A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AA35C-6804-4487-A4AF-32C55A7BA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7BC3B-C4D3-4708-A4D2-7C5D4ADD5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1883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26B9D4-F500-406D-8D3F-E6DB17971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86834"/>
            <a:ext cx="2628900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580870-CE75-4396-B55D-2C9FC2A5DD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86834"/>
            <a:ext cx="7734300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C0D07-8725-48EA-8BD8-1B61A6B84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C7CF7-820C-4328-81D3-7BB8192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519B4-A9E6-41C1-9AB4-B09C92745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8531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E1533A-0959-4BD9-9A94-1BEE09705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6834"/>
            <a:ext cx="10515600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it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374ED-D6B8-4E92-A4BE-961DC815F1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434167"/>
            <a:ext cx="10515600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t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8D0C9-47D5-49EC-B2FD-56B90B3A1A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8475134"/>
            <a:ext cx="2743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B1416-0574-4435-95F5-60EC4ACDDB56}" type="datetimeFigureOut">
              <a:rPr lang="en-IN" smtClean="0"/>
              <a:pPr/>
              <a:t>19-04-2022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CA4D3-D828-4B13-99F3-9DB1BFECFB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8475134"/>
            <a:ext cx="41148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AE224-D7FA-4BC7-A2DB-29EE122E7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8475134"/>
            <a:ext cx="2743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F929D-EF80-4BB9-826D-0B12F8DCDCE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7970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914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93594"/>
            <a:ext cx="9422524" cy="8850408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799594"/>
            <a:ext cx="1942241" cy="251940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115179" y="2488079"/>
            <a:ext cx="3983865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425" y="1493340"/>
            <a:ext cx="11381827" cy="785015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  <a:br>
              <a:rPr lang="en-US" sz="5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“Individual presentation”</a:t>
            </a:r>
            <a:b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Joanna Walsh</a:t>
            </a:r>
            <a:b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BMSW4001</a:t>
            </a:r>
            <a:b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Andrea Pisanti (2111539)</a:t>
            </a:r>
            <a:br>
              <a:rPr lang="en-US" sz="5600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5600" i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D4C5C1-F779-473B-A30C-E6057DE67081}"/>
              </a:ext>
            </a:extLst>
          </p:cNvPr>
          <p:cNvSpPr txBox="1"/>
          <p:nvPr/>
        </p:nvSpPr>
        <p:spPr>
          <a:xfrm>
            <a:off x="598405" y="439775"/>
            <a:ext cx="112638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ST. DAVID</a:t>
            </a:r>
          </a:p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 in Skills for the Workplace</a:t>
            </a:r>
            <a:endParaRPr lang="it-IT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83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637329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28161" y="374658"/>
            <a:ext cx="10515600" cy="1767417"/>
          </a:xfrm>
        </p:spPr>
        <p:txBody>
          <a:bodyPr>
            <a:normAutofit/>
          </a:bodyPr>
          <a:lstStyle/>
          <a:p>
            <a:r>
              <a:rPr lang="en-IN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IN" dirty="0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124862" y="3591536"/>
            <a:ext cx="544457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28161" y="2325378"/>
            <a:ext cx="11080580" cy="6452870"/>
          </a:xfrm>
        </p:spPr>
        <p:txBody>
          <a:bodyPr>
            <a:normAutofit/>
          </a:bodyPr>
          <a:lstStyle/>
          <a:p>
            <a:pPr marL="0" indent="0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- Slide 3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Discussion of comprehended skills using SWOT - Slide 4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Responding to skills’ development using time management tool - Slide 6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Working on skill development using Personal development Plan - Slide 8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Conclusion - Slide 10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References - Slide 11</a:t>
            </a: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2" name="Rectangle 136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463" name="Freeform: Shape 138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7315200"/>
            <a:ext cx="2672863" cy="18288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460" name="Picture 4" descr="Relevance of Soft Skills for Personality Development among Students - The  IILM Blog"/>
          <p:cNvPicPr>
            <a:picLocks noChangeAspect="1" noChangeArrowheads="1"/>
          </p:cNvPicPr>
          <p:nvPr/>
        </p:nvPicPr>
        <p:blipFill rotWithShape="1">
          <a:blip r:embed="rId3"/>
          <a:srcRect l="10026" r="12605"/>
          <a:stretch/>
        </p:blipFill>
        <p:spPr bwMode="auto">
          <a:xfrm>
            <a:off x="6629106" y="2261341"/>
            <a:ext cx="4777381" cy="617479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19464" name="Arc 140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866880"/>
            <a:ext cx="2987899" cy="3983865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74982" y="515871"/>
            <a:ext cx="5257800" cy="1767417"/>
          </a:xfrm>
        </p:spPr>
        <p:txBody>
          <a:bodyPr>
            <a:normAutofit/>
          </a:bodyPr>
          <a:lstStyle/>
          <a:p>
            <a:r>
              <a:rPr lang="en-IN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199" y="2283288"/>
            <a:ext cx="5257800" cy="5590026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Composed of discussions that shall highlight my positive as well as lacking competence across skills</a:t>
            </a:r>
          </a:p>
          <a:p>
            <a:pPr marL="0" indent="0">
              <a:buNone/>
            </a:pP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Followed by identification and evaluation of time management tools</a:t>
            </a:r>
          </a:p>
          <a:p>
            <a:pPr marL="0" indent="0">
              <a:buNone/>
            </a:pP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Depiction of personal development plan </a:t>
            </a: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637329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6709" y="318665"/>
            <a:ext cx="10515600" cy="1767417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Discussion of comprehended skills using SWOT</a:t>
            </a:r>
          </a:p>
        </p:txBody>
      </p:sp>
      <p:sp>
        <p:nvSpPr>
          <p:cNvPr id="59" name="Arc 5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124862" y="3591536"/>
            <a:ext cx="544457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33127" y="2007870"/>
            <a:ext cx="10965730" cy="634386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3200" b="1" i="1" dirty="0">
                <a:latin typeface="Times New Roman" pitchFamily="18" charset="0"/>
                <a:cs typeface="Times New Roman" pitchFamily="18" charset="0"/>
              </a:rPr>
              <a:t>Strengths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better rapport and understanding across my reading and verbal communication skills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competent across my public speaking and presentation skill as well (Fogarty et al., 2018)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higher competence level across my planning skills</a:t>
            </a:r>
          </a:p>
          <a:p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3200" b="1" i="1" dirty="0">
                <a:latin typeface="Times New Roman" pitchFamily="18" charset="0"/>
                <a:cs typeface="Times New Roman" pitchFamily="18" charset="0"/>
              </a:rPr>
              <a:t>Weaknesses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problems within by written communication skills 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shortcoming across how I perceive the use of English language 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grammatical and sentence construction mistakes that I make in the delegated written assignments (</a:t>
            </a:r>
            <a:r>
              <a:rPr lang="en-US" sz="3200" dirty="0" err="1">
                <a:latin typeface="Times New Roman" pitchFamily="18" charset="0"/>
                <a:cs typeface="Times New Roman" pitchFamily="18" charset="0"/>
              </a:rPr>
              <a:t>Wrahatnolo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637329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4" name="Arc 7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124862" y="3591536"/>
            <a:ext cx="544457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11352" y="1173480"/>
            <a:ext cx="11006328" cy="6797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3200" b="1" i="1" dirty="0">
                <a:latin typeface="Times New Roman" pitchFamily="18" charset="0"/>
                <a:cs typeface="Times New Roman" pitchFamily="18" charset="0"/>
              </a:rPr>
              <a:t>Opportunities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shows a path to develop and make myself ready for the choice of profession that I shall be selecting in the future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Time management and effective oral communication abilities are among the most required aspects of an employee while working around teams and delegated tasks (Fogarty et al., 2018)</a:t>
            </a:r>
            <a:br>
              <a:rPr lang="en-US" sz="3200" dirty="0">
                <a:latin typeface="Times New Roman" pitchFamily="18" charset="0"/>
                <a:cs typeface="Times New Roman" pitchFamily="18" charset="0"/>
              </a:rPr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3200" b="1" i="1" dirty="0">
                <a:latin typeface="Times New Roman" pitchFamily="18" charset="0"/>
                <a:cs typeface="Times New Roman" pitchFamily="18" charset="0"/>
              </a:rPr>
              <a:t>Threats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skills are also essential in professional lifestyles during the tasks that require reporting to concerned managers in a company through written formats (</a:t>
            </a:r>
            <a:r>
              <a:rPr lang="en-US" sz="3200" dirty="0" err="1">
                <a:latin typeface="Times New Roman" pitchFamily="18" charset="0"/>
                <a:cs typeface="Times New Roman" pitchFamily="18" charset="0"/>
              </a:rPr>
              <a:t>Wrahatnolo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, 2018)</a:t>
            </a:r>
          </a:p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personal and professional developments across these abilities are essential to strive for success</a:t>
            </a: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63657" y="127643"/>
            <a:ext cx="7071360" cy="1767417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Responding to skills development using time management tool</a:t>
            </a:r>
            <a:endParaRPr lang="en-IN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5304" y="2039217"/>
            <a:ext cx="5775960" cy="648779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000" b="1" i="1" dirty="0">
                <a:latin typeface="Times New Roman" pitchFamily="18" charset="0"/>
                <a:cs typeface="Times New Roman" pitchFamily="18" charset="0"/>
              </a:rPr>
              <a:t>Time planner</a:t>
            </a:r>
          </a:p>
          <a:p>
            <a:r>
              <a:rPr lang="en-GB" sz="3000" dirty="0" err="1">
                <a:latin typeface="Times New Roman" pitchFamily="18" charset="0"/>
                <a:cs typeface="Times New Roman" pitchFamily="18" charset="0"/>
              </a:rPr>
              <a:t>strategise</a:t>
            </a:r>
            <a:r>
              <a:rPr lang="en-GB" sz="3000" dirty="0">
                <a:latin typeface="Times New Roman" pitchFamily="18" charset="0"/>
                <a:cs typeface="Times New Roman" pitchFamily="18" charset="0"/>
              </a:rPr>
              <a:t> what steps are required to be undertaken for completion of planned task along with the capability to attain maximum output within limited time (Adams and Blair, 2019).</a:t>
            </a:r>
            <a:br>
              <a:rPr lang="en-GB" sz="3000" dirty="0">
                <a:latin typeface="Times New Roman" pitchFamily="18" charset="0"/>
                <a:cs typeface="Times New Roman" pitchFamily="18" charset="0"/>
              </a:rPr>
            </a:br>
            <a:endParaRPr lang="en-GB" sz="3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3000" b="1" i="1" dirty="0">
                <a:latin typeface="Times New Roman" pitchFamily="18" charset="0"/>
                <a:cs typeface="Times New Roman" pitchFamily="18" charset="0"/>
              </a:rPr>
              <a:t>Using lists to perform tasks</a:t>
            </a:r>
          </a:p>
          <a:p>
            <a:r>
              <a:rPr lang="en-GB" sz="3000" dirty="0">
                <a:latin typeface="Times New Roman" pitchFamily="18" charset="0"/>
                <a:cs typeface="Times New Roman" pitchFamily="18" charset="0"/>
              </a:rPr>
              <a:t>I can use is “to-do” list that is said to include a record of data regarding what tasks are required to be completed within a certain period (Razali et al., 2018)</a:t>
            </a:r>
          </a:p>
        </p:txBody>
      </p:sp>
      <p:pic>
        <p:nvPicPr>
          <p:cNvPr id="2" name="Picture 2" descr="Improve Your Time Management with These Tools and Techniques"/>
          <p:cNvPicPr>
            <a:picLocks noChangeAspect="1" noChangeArrowheads="1"/>
          </p:cNvPicPr>
          <p:nvPr/>
        </p:nvPicPr>
        <p:blipFill rotWithShape="1">
          <a:blip r:embed="rId3"/>
          <a:srcRect l="24879" r="25152" b="-1"/>
          <a:stretch/>
        </p:blipFill>
        <p:spPr bwMode="auto">
          <a:xfrm>
            <a:off x="6374920" y="1011352"/>
            <a:ext cx="5122238" cy="6829650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</p:spPr>
      </p:pic>
      <p:sp>
        <p:nvSpPr>
          <p:cNvPr id="3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917096"/>
            <a:ext cx="5471147" cy="72948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1228166"/>
            <a:ext cx="791021" cy="102608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637329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124862" y="3591536"/>
            <a:ext cx="544457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21080" y="1359430"/>
            <a:ext cx="10454640" cy="70624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 b="1" i="1" dirty="0">
                <a:latin typeface="Times New Roman" pitchFamily="18" charset="0"/>
                <a:cs typeface="Times New Roman" pitchFamily="18" charset="0"/>
              </a:rPr>
              <a:t>Organising and scheduling tasks based on priority and urgency</a:t>
            </a:r>
          </a:p>
          <a:p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 effective organisation and task scheduling depends upon continuous practice of the particular activity in real-time (Razali et al., 2018).</a:t>
            </a:r>
            <a:br>
              <a:rPr lang="en-GB" sz="3600" dirty="0">
                <a:latin typeface="Times New Roman" pitchFamily="18" charset="0"/>
                <a:cs typeface="Times New Roman" pitchFamily="18" charset="0"/>
              </a:rPr>
            </a:br>
            <a:endParaRPr lang="en-GB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3600" b="1" i="1" dirty="0">
                <a:latin typeface="Times New Roman" pitchFamily="18" charset="0"/>
                <a:cs typeface="Times New Roman" pitchFamily="18" charset="0"/>
              </a:rPr>
              <a:t>Use of Personal Digital Assistant device and software</a:t>
            </a:r>
          </a:p>
          <a:p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 use of stopwatches that comes in physical form as well as those installed in mobile devices can be considered as effective PDAs for managing time effectively (Adams and Blair, 2019).</a:t>
            </a:r>
          </a:p>
          <a:p>
            <a:pPr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8E240-D6C2-49CC-A43C-13EC69489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1260" y="0"/>
            <a:ext cx="7269480" cy="1767417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Development Plan</a:t>
            </a:r>
            <a:endParaRPr lang="it-IT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60375F3-EA0E-4756-93E2-6C1789F4A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5032521"/>
              </p:ext>
            </p:extLst>
          </p:nvPr>
        </p:nvGraphicFramePr>
        <p:xfrm>
          <a:off x="160020" y="1767417"/>
          <a:ext cx="11871960" cy="7153456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2374392">
                  <a:extLst>
                    <a:ext uri="{9D8B030D-6E8A-4147-A177-3AD203B41FA5}">
                      <a16:colId xmlns:a16="http://schemas.microsoft.com/office/drawing/2014/main" val="3207769934"/>
                    </a:ext>
                  </a:extLst>
                </a:gridCol>
                <a:gridCol w="2374392">
                  <a:extLst>
                    <a:ext uri="{9D8B030D-6E8A-4147-A177-3AD203B41FA5}">
                      <a16:colId xmlns:a16="http://schemas.microsoft.com/office/drawing/2014/main" val="4264336528"/>
                    </a:ext>
                  </a:extLst>
                </a:gridCol>
                <a:gridCol w="2374392">
                  <a:extLst>
                    <a:ext uri="{9D8B030D-6E8A-4147-A177-3AD203B41FA5}">
                      <a16:colId xmlns:a16="http://schemas.microsoft.com/office/drawing/2014/main" val="3598421274"/>
                    </a:ext>
                  </a:extLst>
                </a:gridCol>
                <a:gridCol w="2374392">
                  <a:extLst>
                    <a:ext uri="{9D8B030D-6E8A-4147-A177-3AD203B41FA5}">
                      <a16:colId xmlns:a16="http://schemas.microsoft.com/office/drawing/2014/main" val="1283497908"/>
                    </a:ext>
                  </a:extLst>
                </a:gridCol>
                <a:gridCol w="2374392">
                  <a:extLst>
                    <a:ext uri="{9D8B030D-6E8A-4147-A177-3AD203B41FA5}">
                      <a16:colId xmlns:a16="http://schemas.microsoft.com/office/drawing/2014/main" val="3412792175"/>
                    </a:ext>
                  </a:extLst>
                </a:gridCol>
              </a:tblGrid>
              <a:tr h="935536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Skills to develop</a:t>
                      </a:r>
                      <a:endParaRPr lang="it-IT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kumimoji="0" 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Start Date</a:t>
                      </a:r>
                      <a:endParaRPr lang="it-IT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Duration</a:t>
                      </a:r>
                      <a:endParaRPr lang="it-IT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Undertaken actions</a:t>
                      </a:r>
                      <a:endParaRPr lang="it-IT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Review of developed skills</a:t>
                      </a:r>
                      <a:endParaRPr lang="it-IT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81973779"/>
                  </a:ext>
                </a:extLst>
              </a:tr>
              <a:tr h="3060838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Written </a:t>
                      </a:r>
                    </a:p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communication</a:t>
                      </a:r>
                      <a:endParaRPr lang="it-IT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01/04/2022</a:t>
                      </a:r>
                      <a:endParaRPr lang="it-IT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 months</a:t>
                      </a:r>
                      <a:endParaRPr lang="it-IT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Undertake grammar classes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Being enrolled in English language tuitions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it-IT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across internet for skill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it-IT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Partecipating in physical and virtual lectures organised within the university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can be reviewed by taking online actions and compare the scores of each with previous performance levels.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90379268"/>
                  </a:ext>
                </a:extLst>
              </a:tr>
              <a:tr h="2564486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Paraphrasing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1/06/2022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months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Making notes while reading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Carrying out different tasks organized by tutors for skill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Review performance and learn from mistakes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test organized by lecturers in the class shall allow me to know the areas that I require improving further through my academic career.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071939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7137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6472636-DDFD-449A-B39E-095C36935B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3532824"/>
              </p:ext>
            </p:extLst>
          </p:nvPr>
        </p:nvGraphicFramePr>
        <p:xfrm>
          <a:off x="174037" y="365760"/>
          <a:ext cx="11843925" cy="841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68785">
                  <a:extLst>
                    <a:ext uri="{9D8B030D-6E8A-4147-A177-3AD203B41FA5}">
                      <a16:colId xmlns:a16="http://schemas.microsoft.com/office/drawing/2014/main" val="2796226430"/>
                    </a:ext>
                  </a:extLst>
                </a:gridCol>
                <a:gridCol w="2368785">
                  <a:extLst>
                    <a:ext uri="{9D8B030D-6E8A-4147-A177-3AD203B41FA5}">
                      <a16:colId xmlns:a16="http://schemas.microsoft.com/office/drawing/2014/main" val="3483202959"/>
                    </a:ext>
                  </a:extLst>
                </a:gridCol>
                <a:gridCol w="2368785">
                  <a:extLst>
                    <a:ext uri="{9D8B030D-6E8A-4147-A177-3AD203B41FA5}">
                      <a16:colId xmlns:a16="http://schemas.microsoft.com/office/drawing/2014/main" val="4025764106"/>
                    </a:ext>
                  </a:extLst>
                </a:gridCol>
                <a:gridCol w="2368785">
                  <a:extLst>
                    <a:ext uri="{9D8B030D-6E8A-4147-A177-3AD203B41FA5}">
                      <a16:colId xmlns:a16="http://schemas.microsoft.com/office/drawing/2014/main" val="2793071914"/>
                    </a:ext>
                  </a:extLst>
                </a:gridCol>
                <a:gridCol w="2368785">
                  <a:extLst>
                    <a:ext uri="{9D8B030D-6E8A-4147-A177-3AD203B41FA5}">
                      <a16:colId xmlns:a16="http://schemas.microsoft.com/office/drawing/2014/main" val="1346159442"/>
                    </a:ext>
                  </a:extLst>
                </a:gridCol>
              </a:tblGrid>
              <a:tr h="4521350"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Summarising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01/09/2022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 months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Carrying out different tasks organized by tutors for skill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Review performance and learn from mistakes done in previous assessment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Making notes while reading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Developing rapport across grammar and sentence construction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aspects of assessing performance based on scores received during online free grammar test shall help me to measure performance at acute intervals.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4989262"/>
                  </a:ext>
                </a:extLst>
              </a:tr>
              <a:tr h="3008552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Flexibility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01/01/2023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 months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critical thinking skills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Measuring how well I am capable of undertaking rational decisions during complex situations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Always have options for every approach that I had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planned to use across a task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have to see how less I am panicking in complex situation in order to understand how far I have become flexible after the end of the actions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planned and stated above.</a:t>
                      </a:r>
                      <a:endParaRPr lang="it-IT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299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72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7315200"/>
            <a:ext cx="2672863" cy="18288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194" name="Picture 2" descr="Unit 13 Personal and Professional Development Assignment"/>
          <p:cNvPicPr>
            <a:picLocks noChangeAspect="1" noChangeArrowheads="1"/>
          </p:cNvPicPr>
          <p:nvPr/>
        </p:nvPicPr>
        <p:blipFill rotWithShape="1">
          <a:blip r:embed="rId3"/>
          <a:srcRect l="14704" r="16284" b="-1"/>
          <a:stretch/>
        </p:blipFill>
        <p:spPr bwMode="auto">
          <a:xfrm>
            <a:off x="6541053" y="1369464"/>
            <a:ext cx="4777381" cy="617479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139" name="Arc 13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866880"/>
            <a:ext cx="2987899" cy="3983865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1" y="639324"/>
            <a:ext cx="5257800" cy="1767417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Conclusion</a:t>
            </a:r>
            <a:endParaRPr lang="en-IN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1" y="2645924"/>
            <a:ext cx="5257800" cy="559002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Enumerate that identification of strengths, weaknesses, opportunities, and threats are responsible for individuals that are looking forward to own effective skills and competence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Becomes easier for people to develop further and build greater competence across the abilities </a:t>
            </a:r>
          </a:p>
        </p:txBody>
      </p:sp>
    </p:spTree>
    <p:extLst>
      <p:ext uri="{BB962C8B-B14F-4D97-AF65-F5344CB8AC3E}">
        <p14:creationId xmlns:p14="http://schemas.microsoft.com/office/powerpoint/2010/main" val="20782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637329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86833"/>
            <a:ext cx="10515600" cy="1767417"/>
          </a:xfrm>
        </p:spPr>
        <p:txBody>
          <a:bodyPr>
            <a:norm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124862" y="3591536"/>
            <a:ext cx="544457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34166"/>
            <a:ext cx="10515600" cy="5801784"/>
          </a:xfrm>
        </p:spPr>
        <p:txBody>
          <a:bodyPr>
            <a:normAutofit/>
          </a:bodyPr>
          <a:lstStyle/>
          <a:p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Adams, R.V. and Blair, E., 2019. Impact of time management behaviors on undergraduate engineering students’ performance. Sage Open, 9(1), p.2158244018824506.</a:t>
            </a:r>
          </a:p>
          <a:p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Fogarty, W., Lovell, M., </a:t>
            </a:r>
            <a:r>
              <a:rPr lang="en-US" sz="2600" dirty="0" err="1">
                <a:latin typeface="Times New Roman" pitchFamily="18" charset="0"/>
                <a:cs typeface="Times New Roman" pitchFamily="18" charset="0"/>
              </a:rPr>
              <a:t>Langenberg</a:t>
            </a: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, J. and Heron, M.J., 2018. Deficit discourse and strengths-based approaches. Changing the Narrative of Aboriginal and Torres Strait Islander Health and Wellbeing. Melbourne: The </a:t>
            </a:r>
            <a:r>
              <a:rPr lang="en-US" sz="2600" dirty="0" err="1">
                <a:latin typeface="Times New Roman" pitchFamily="18" charset="0"/>
                <a:cs typeface="Times New Roman" pitchFamily="18" charset="0"/>
              </a:rPr>
              <a:t>Lowitja</a:t>
            </a: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 Institute.</a:t>
            </a:r>
          </a:p>
          <a:p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Razali, S.N.A.M., </a:t>
            </a:r>
            <a:r>
              <a:rPr lang="en-US" sz="2600" dirty="0" err="1">
                <a:latin typeface="Times New Roman" pitchFamily="18" charset="0"/>
                <a:cs typeface="Times New Roman" pitchFamily="18" charset="0"/>
              </a:rPr>
              <a:t>Rusiman</a:t>
            </a: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, M.S., Gan, W.S. and </a:t>
            </a:r>
            <a:r>
              <a:rPr lang="en-US" sz="2600" dirty="0" err="1">
                <a:latin typeface="Times New Roman" pitchFamily="18" charset="0"/>
                <a:cs typeface="Times New Roman" pitchFamily="18" charset="0"/>
              </a:rPr>
              <a:t>Arbin</a:t>
            </a: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, N., 2018, April. The impact of time management on students’ academic achievement. In Journal of Physics: Conference Series (Vol. 995, No. 1, p. 012042). IOP Publishing.</a:t>
            </a:r>
          </a:p>
          <a:p>
            <a:r>
              <a:rPr lang="en-US" sz="2600" dirty="0" err="1">
                <a:latin typeface="Times New Roman" pitchFamily="18" charset="0"/>
                <a:cs typeface="Times New Roman" pitchFamily="18" charset="0"/>
              </a:rPr>
              <a:t>Wrahatnolo</a:t>
            </a: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, T., 2018. 21st centuries skill implication on educational system. In IOP Conference Series: Materials Science and Engineering (Vol. 296, No. 1, p. 012036). IOP Publishing.</a:t>
            </a:r>
          </a:p>
        </p:txBody>
      </p:sp>
    </p:spTree>
    <p:extLst>
      <p:ext uri="{BB962C8B-B14F-4D97-AF65-F5344CB8AC3E}">
        <p14:creationId xmlns:p14="http://schemas.microsoft.com/office/powerpoint/2010/main" val="347760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914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914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93594"/>
            <a:ext cx="9422524" cy="8850408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799594"/>
            <a:ext cx="1942241" cy="251940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115179" y="2488079"/>
            <a:ext cx="3983865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38600" y="2585545"/>
            <a:ext cx="7644627" cy="36681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 i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17887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1274</TotalTime>
  <Words>938</Words>
  <Application>Microsoft Office PowerPoint</Application>
  <PresentationFormat>Custom</PresentationFormat>
  <Paragraphs>97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Academic and Employability Skills “Individual presentation”  Joanna Walsh BMSW4001   Andrea Pisanti (2111539) </vt:lpstr>
      <vt:lpstr>Table of Contents</vt:lpstr>
      <vt:lpstr>Introduction</vt:lpstr>
      <vt:lpstr>Discussion of comprehended skills using SWOT</vt:lpstr>
      <vt:lpstr>PowerPoint Presentation</vt:lpstr>
      <vt:lpstr>Responding to skills development using time management tool</vt:lpstr>
      <vt:lpstr>PowerPoint Presentation</vt:lpstr>
      <vt:lpstr>Personal Development Plan</vt:lpstr>
      <vt:lpstr>PowerPoint Presentation</vt:lpstr>
      <vt:lpstr>Conclusion</vt:lpstr>
      <vt:lpstr>References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Andrea Pisanti</cp:lastModifiedBy>
  <cp:revision>57</cp:revision>
  <dcterms:created xsi:type="dcterms:W3CDTF">2022-01-27T14:27:43Z</dcterms:created>
  <dcterms:modified xsi:type="dcterms:W3CDTF">2022-04-19T15:28:04Z</dcterms:modified>
</cp:coreProperties>
</file>